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ink/ink1.xml" ContentType="application/inkml+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00" r:id="rId3"/>
    <p:sldMasterId id="2147483712" r:id="rId4"/>
    <p:sldMasterId id="2147483786" r:id="rId5"/>
    <p:sldMasterId id="2147483825" r:id="rId6"/>
    <p:sldMasterId id="2147483837" r:id="rId7"/>
    <p:sldMasterId id="2147483839" r:id="rId8"/>
    <p:sldMasterId id="2147483851" r:id="rId9"/>
    <p:sldMasterId id="2147483863" r:id="rId10"/>
  </p:sldMasterIdLst>
  <p:notesMasterIdLst>
    <p:notesMasterId r:id="rId37"/>
  </p:notesMasterIdLst>
  <p:sldIdLst>
    <p:sldId id="293" r:id="rId11"/>
    <p:sldId id="394" r:id="rId12"/>
    <p:sldId id="433" r:id="rId13"/>
    <p:sldId id="297" r:id="rId14"/>
    <p:sldId id="287" r:id="rId15"/>
    <p:sldId id="256" r:id="rId16"/>
    <p:sldId id="261" r:id="rId17"/>
    <p:sldId id="262" r:id="rId18"/>
    <p:sldId id="1016" r:id="rId19"/>
    <p:sldId id="1012" r:id="rId20"/>
    <p:sldId id="438" r:id="rId21"/>
    <p:sldId id="1008" r:id="rId22"/>
    <p:sldId id="1009" r:id="rId23"/>
    <p:sldId id="1010" r:id="rId24"/>
    <p:sldId id="388" r:id="rId25"/>
    <p:sldId id="1015" r:id="rId26"/>
    <p:sldId id="303" r:id="rId27"/>
    <p:sldId id="445" r:id="rId28"/>
    <p:sldId id="310" r:id="rId29"/>
    <p:sldId id="296" r:id="rId30"/>
    <p:sldId id="439" r:id="rId31"/>
    <p:sldId id="441" r:id="rId32"/>
    <p:sldId id="1017" r:id="rId33"/>
    <p:sldId id="440" r:id="rId34"/>
    <p:sldId id="1014" r:id="rId35"/>
    <p:sldId id="3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CBB"/>
    <a:srgbClr val="FE9700"/>
    <a:srgbClr val="62C487"/>
    <a:srgbClr val="88BD4C"/>
    <a:srgbClr val="8E8989"/>
    <a:srgbClr val="ADA9A9"/>
    <a:srgbClr val="42A4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1" autoAdjust="0"/>
  </p:normalViewPr>
  <p:slideViewPr>
    <p:cSldViewPr snapToGrid="0">
      <p:cViewPr varScale="1">
        <p:scale>
          <a:sx n="64" d="100"/>
          <a:sy n="64" d="100"/>
        </p:scale>
        <p:origin x="732"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solidFill>
          <a:schemeClr val="lt1">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REVENUE in Million USD</c:v>
                </c:pt>
              </c:strCache>
            </c:strRef>
          </c:tx>
          <c:spPr>
            <a:solidFill>
              <a:schemeClr val="accent6"/>
            </a:solidFill>
            <a:ln>
              <a:solidFill>
                <a:schemeClr val="accent6">
                  <a:lumMod val="75000"/>
                </a:schemeClr>
              </a:solidFill>
            </a:ln>
            <a:effectLst/>
            <a:scene3d>
              <a:camera prst="orthographicFront"/>
              <a:lightRig rig="threePt" dir="t"/>
            </a:scene3d>
            <a:sp3d prstMaterial="translucentPowder">
              <a:contourClr>
                <a:schemeClr val="accent6">
                  <a:lumMod val="75000"/>
                </a:schemeClr>
              </a:contourClr>
            </a:sp3d>
          </c:spPr>
          <c:invertIfNegative val="0"/>
          <c:cat>
            <c:numRef>
              <c:f>Sheet1!$A$2:$A$5</c:f>
              <c:numCache>
                <c:formatCode>General</c:formatCode>
                <c:ptCount val="4"/>
                <c:pt idx="0">
                  <c:v>2018</c:v>
                </c:pt>
                <c:pt idx="1">
                  <c:v>2019</c:v>
                </c:pt>
                <c:pt idx="2">
                  <c:v>2020</c:v>
                </c:pt>
                <c:pt idx="3">
                  <c:v>2021</c:v>
                </c:pt>
              </c:numCache>
            </c:numRef>
          </c:cat>
          <c:val>
            <c:numRef>
              <c:f>Sheet1!$B$2:$B$5</c:f>
              <c:numCache>
                <c:formatCode>General</c:formatCode>
                <c:ptCount val="4"/>
                <c:pt idx="0">
                  <c:v>184</c:v>
                </c:pt>
                <c:pt idx="1">
                  <c:v>205</c:v>
                </c:pt>
                <c:pt idx="2">
                  <c:v>350</c:v>
                </c:pt>
                <c:pt idx="3">
                  <c:v>450</c:v>
                </c:pt>
              </c:numCache>
            </c:numRef>
          </c:val>
          <c:extLst>
            <c:ext xmlns:c16="http://schemas.microsoft.com/office/drawing/2014/chart" uri="{C3380CC4-5D6E-409C-BE32-E72D297353CC}">
              <c16:uniqueId val="{00000000-03FC-48B5-A942-91AB18E83E14}"/>
            </c:ext>
          </c:extLst>
        </c:ser>
        <c:dLbls>
          <c:showLegendKey val="0"/>
          <c:showVal val="0"/>
          <c:showCatName val="0"/>
          <c:showSerName val="0"/>
          <c:showPercent val="0"/>
          <c:showBubbleSize val="0"/>
        </c:dLbls>
        <c:gapWidth val="150"/>
        <c:shape val="box"/>
        <c:axId val="1180597216"/>
        <c:axId val="1180610528"/>
        <c:axId val="0"/>
      </c:bar3DChart>
      <c:catAx>
        <c:axId val="118059721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80610528"/>
        <c:crosses val="autoZero"/>
        <c:auto val="1"/>
        <c:lblAlgn val="ctr"/>
        <c:lblOffset val="100"/>
        <c:noMultiLvlLbl val="0"/>
      </c:catAx>
      <c:valAx>
        <c:axId val="118061052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8059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2">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lumMod val="75000"/>
          </a:schemeClr>
        </a:solidFill>
      </a:ln>
    </cs:spPr>
  </cs:dataPoint>
  <cs:dataPoint3D>
    <cs:lnRef idx="0">
      <cs:styleClr val="auto"/>
    </cs:lnRef>
    <cs:fillRef idx="0">
      <cs:styleClr val="auto"/>
    </cs:fillRef>
    <cs:effectRef idx="0"/>
    <cs:fontRef idx="minor">
      <a:schemeClr val="tx1"/>
    </cs:fontRef>
    <cs:spPr>
      <a:solidFill>
        <a:schemeClr val="phClr"/>
      </a:solidFill>
      <a:ln>
        <a:solidFill>
          <a:schemeClr val="phClr">
            <a:lumMod val="75000"/>
          </a:schemeClr>
        </a:solidFill>
      </a:ln>
      <a:scene3d>
        <a:camera prst="orthographicFront"/>
        <a:lightRig rig="threePt" dir="t"/>
      </a:scene3d>
      <a:sp3d prstMaterial="translucentPowder"/>
    </cs:spPr>
  </cs:dataPoint3D>
  <cs:dataPointLine>
    <cs:lnRef idx="0">
      <cs:styleClr val="auto"/>
    </cs:lnRef>
    <cs:fillRef idx="0"/>
    <cs:effectRef idx="0"/>
    <cs:fontRef idx="minor">
      <a:schemeClr val="tx1"/>
    </cs:fontRef>
    <cs:spPr>
      <a:ln w="28575" cap="rnd">
        <a:solidFill>
          <a:schemeClr val="phClr">
            <a:alpha val="70000"/>
          </a:schemeClr>
        </a:solidFill>
        <a:round/>
      </a:ln>
    </cs:spPr>
  </cs:dataPointLine>
  <cs:dataPointMarker>
    <cs:lnRef idx="0">
      <cs:styleClr val="auto"/>
    </cs:lnRef>
    <cs:fillRef idx="0">
      <cs:styleClr val="auto"/>
    </cs:fillRef>
    <cs:effectRef idx="0"/>
    <cs:fontRef idx="minor">
      <a:schemeClr val="dk1"/>
    </cs:fontRef>
    <cs:spPr>
      <a:solidFill>
        <a:schemeClr val="phClr">
          <a:alpha val="70000"/>
        </a:schemeClr>
      </a:solidFill>
      <a:ln>
        <a:solidFill>
          <a:schemeClr val="phClr">
            <a:lumMod val="7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tx1"/>
    </cs:fontRef>
    <cs:spPr>
      <a:solidFill>
        <a:schemeClr val="lt1">
          <a:alpha val="27000"/>
        </a:schemeClr>
      </a:solidFill>
      <a:sp3d/>
    </cs:spPr>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0" kern="1200" cap="none"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tx1"/>
    </cs:fontRef>
    <cs:spPr>
      <a:sp3d/>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6498C-7A07-452F-A030-9EB36B1B573C}"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7AC18-3FD9-4589-9CF8-407421112641}" type="slidenum">
              <a:rPr lang="en-US" smtClean="0"/>
              <a:t>‹#›</a:t>
            </a:fld>
            <a:endParaRPr lang="en-US"/>
          </a:p>
        </p:txBody>
      </p:sp>
    </p:spTree>
    <p:extLst>
      <p:ext uri="{BB962C8B-B14F-4D97-AF65-F5344CB8AC3E}">
        <p14:creationId xmlns:p14="http://schemas.microsoft.com/office/powerpoint/2010/main" val="1005380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7AC18-3FD9-4589-9CF8-407421112641}" type="slidenum">
              <a:rPr lang="en-US" smtClean="0"/>
              <a:t>5</a:t>
            </a:fld>
            <a:endParaRPr lang="en-US"/>
          </a:p>
        </p:txBody>
      </p:sp>
    </p:spTree>
    <p:extLst>
      <p:ext uri="{BB962C8B-B14F-4D97-AF65-F5344CB8AC3E}">
        <p14:creationId xmlns:p14="http://schemas.microsoft.com/office/powerpoint/2010/main" val="181099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78764-EA28-4A04-A29A-473E45F624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007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7AC18-3FD9-4589-9CF8-407421112641}" type="slidenum">
              <a:rPr lang="en-US" smtClean="0"/>
              <a:t>9</a:t>
            </a:fld>
            <a:endParaRPr lang="en-US"/>
          </a:p>
        </p:txBody>
      </p:sp>
    </p:spTree>
    <p:extLst>
      <p:ext uri="{BB962C8B-B14F-4D97-AF65-F5344CB8AC3E}">
        <p14:creationId xmlns:p14="http://schemas.microsoft.com/office/powerpoint/2010/main" val="987769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7AC18-3FD9-4589-9CF8-407421112641}" type="slidenum">
              <a:rPr lang="en-US" smtClean="0"/>
              <a:t>10</a:t>
            </a:fld>
            <a:endParaRPr lang="en-US"/>
          </a:p>
        </p:txBody>
      </p:sp>
    </p:spTree>
    <p:extLst>
      <p:ext uri="{BB962C8B-B14F-4D97-AF65-F5344CB8AC3E}">
        <p14:creationId xmlns:p14="http://schemas.microsoft.com/office/powerpoint/2010/main" val="1513200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7AC18-3FD9-4589-9CF8-407421112641}" type="slidenum">
              <a:rPr lang="en-US" smtClean="0"/>
              <a:t>16</a:t>
            </a:fld>
            <a:endParaRPr lang="en-US"/>
          </a:p>
        </p:txBody>
      </p:sp>
    </p:spTree>
    <p:extLst>
      <p:ext uri="{BB962C8B-B14F-4D97-AF65-F5344CB8AC3E}">
        <p14:creationId xmlns:p14="http://schemas.microsoft.com/office/powerpoint/2010/main" val="1779050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94a06c92dc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94a06c92dc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81EE8E-D45D-4414-9A82-52486987B1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9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7AC18-3FD9-4589-9CF8-407421112641}" type="slidenum">
              <a:rPr lang="en-US" smtClean="0"/>
              <a:t>23</a:t>
            </a:fld>
            <a:endParaRPr lang="en-US"/>
          </a:p>
        </p:txBody>
      </p:sp>
    </p:spTree>
    <p:extLst>
      <p:ext uri="{BB962C8B-B14F-4D97-AF65-F5344CB8AC3E}">
        <p14:creationId xmlns:p14="http://schemas.microsoft.com/office/powerpoint/2010/main" val="3003678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D7AC18-3FD9-4589-9CF8-407421112641}" type="slidenum">
              <a:rPr lang="en-US" smtClean="0"/>
              <a:t>25</a:t>
            </a:fld>
            <a:endParaRPr lang="en-US"/>
          </a:p>
        </p:txBody>
      </p:sp>
    </p:spTree>
    <p:extLst>
      <p:ext uri="{BB962C8B-B14F-4D97-AF65-F5344CB8AC3E}">
        <p14:creationId xmlns:p14="http://schemas.microsoft.com/office/powerpoint/2010/main" val="352091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3" y="0"/>
            <a:ext cx="12191998"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2"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1"/>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1"/>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1"/>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1" y="59961"/>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1" y="262596"/>
            <a:ext cx="983575" cy="1226174"/>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7" y="1601928"/>
            <a:ext cx="796471" cy="992923"/>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8" y="71664"/>
            <a:ext cx="753406"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0" y="1384230"/>
            <a:ext cx="717209"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4" y="1325576"/>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8"/>
            <a:ext cx="412731"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4"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2"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a:p>
        </p:txBody>
      </p:sp>
    </p:spTree>
    <p:extLst>
      <p:ext uri="{BB962C8B-B14F-4D97-AF65-F5344CB8AC3E}">
        <p14:creationId xmlns:p14="http://schemas.microsoft.com/office/powerpoint/2010/main" val="1042505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7" y="395210"/>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9" indent="0">
              <a:buNone/>
              <a:defRPr sz="2800"/>
            </a:lvl2pPr>
            <a:lvl3pPr marL="914458" indent="0">
              <a:buNone/>
              <a:defRPr sz="2400"/>
            </a:lvl3pPr>
            <a:lvl4pPr marL="1371686" indent="0">
              <a:buNone/>
              <a:defRPr sz="2000"/>
            </a:lvl4pPr>
            <a:lvl5pPr marL="1828914" indent="0">
              <a:buNone/>
              <a:defRPr sz="2000"/>
            </a:lvl5pPr>
            <a:lvl6pPr marL="2286142" indent="0">
              <a:buNone/>
              <a:defRPr sz="2000"/>
            </a:lvl6pPr>
            <a:lvl7pPr marL="2743371" indent="0">
              <a:buNone/>
              <a:defRPr sz="2000"/>
            </a:lvl7pPr>
            <a:lvl8pPr marL="3200600" indent="0">
              <a:buNone/>
              <a:defRPr sz="2000"/>
            </a:lvl8pPr>
            <a:lvl9pPr marL="3657829"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9"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9" indent="0">
              <a:buNone/>
              <a:defRPr sz="2800"/>
            </a:lvl2pPr>
            <a:lvl3pPr marL="914458" indent="0">
              <a:buNone/>
              <a:defRPr sz="2400"/>
            </a:lvl3pPr>
            <a:lvl4pPr marL="1371686" indent="0">
              <a:buNone/>
              <a:defRPr sz="2000"/>
            </a:lvl4pPr>
            <a:lvl5pPr marL="1828914" indent="0">
              <a:buNone/>
              <a:defRPr sz="2000"/>
            </a:lvl5pPr>
            <a:lvl6pPr marL="2286142" indent="0">
              <a:buNone/>
              <a:defRPr sz="2000"/>
            </a:lvl6pPr>
            <a:lvl7pPr marL="2743371" indent="0">
              <a:buNone/>
              <a:defRPr sz="2000"/>
            </a:lvl7pPr>
            <a:lvl8pPr marL="3200600" indent="0">
              <a:buNone/>
              <a:defRPr sz="2000"/>
            </a:lvl8pPr>
            <a:lvl9pPr marL="3657829"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9" indent="0">
              <a:buNone/>
              <a:defRPr sz="2800"/>
            </a:lvl2pPr>
            <a:lvl3pPr marL="914458" indent="0">
              <a:buNone/>
              <a:defRPr sz="2400"/>
            </a:lvl3pPr>
            <a:lvl4pPr marL="1371686" indent="0">
              <a:buNone/>
              <a:defRPr sz="2000"/>
            </a:lvl4pPr>
            <a:lvl5pPr marL="1828914" indent="0">
              <a:buNone/>
              <a:defRPr sz="2000"/>
            </a:lvl5pPr>
            <a:lvl6pPr marL="2286142" indent="0">
              <a:buNone/>
              <a:defRPr sz="2000"/>
            </a:lvl6pPr>
            <a:lvl7pPr marL="2743371" indent="0">
              <a:buNone/>
              <a:defRPr sz="2000"/>
            </a:lvl7pPr>
            <a:lvl8pPr marL="3200600" indent="0">
              <a:buNone/>
              <a:defRPr sz="2000"/>
            </a:lvl8pPr>
            <a:lvl9pPr marL="3657829"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9" indent="0">
              <a:buNone/>
              <a:defRPr sz="2800"/>
            </a:lvl2pPr>
            <a:lvl3pPr marL="914458" indent="0">
              <a:buNone/>
              <a:defRPr sz="2400"/>
            </a:lvl3pPr>
            <a:lvl4pPr marL="1371686" indent="0">
              <a:buNone/>
              <a:defRPr sz="2000"/>
            </a:lvl4pPr>
            <a:lvl5pPr marL="1828914" indent="0">
              <a:buNone/>
              <a:defRPr sz="2000"/>
            </a:lvl5pPr>
            <a:lvl6pPr marL="2286142" indent="0">
              <a:buNone/>
              <a:defRPr sz="2000"/>
            </a:lvl6pPr>
            <a:lvl7pPr marL="2743371" indent="0">
              <a:buNone/>
              <a:defRPr sz="2000"/>
            </a:lvl7pPr>
            <a:lvl8pPr marL="3200600" indent="0">
              <a:buNone/>
              <a:defRPr sz="2000"/>
            </a:lvl8pPr>
            <a:lvl9pPr marL="3657829"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4"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9" indent="0">
              <a:buNone/>
              <a:defRPr sz="2800"/>
            </a:lvl2pPr>
            <a:lvl3pPr marL="914458" indent="0">
              <a:buNone/>
              <a:defRPr sz="2400"/>
            </a:lvl3pPr>
            <a:lvl4pPr marL="1371686" indent="0">
              <a:buNone/>
              <a:defRPr sz="2000"/>
            </a:lvl4pPr>
            <a:lvl5pPr marL="1828914" indent="0">
              <a:buNone/>
              <a:defRPr sz="2000"/>
            </a:lvl5pPr>
            <a:lvl6pPr marL="2286142" indent="0">
              <a:buNone/>
              <a:defRPr sz="2000"/>
            </a:lvl6pPr>
            <a:lvl7pPr marL="2743371" indent="0">
              <a:buNone/>
              <a:defRPr sz="2000"/>
            </a:lvl7pPr>
            <a:lvl8pPr marL="3200600" indent="0">
              <a:buNone/>
              <a:defRPr sz="2000"/>
            </a:lvl8pPr>
            <a:lvl9pPr marL="365782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0929027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09.08.2023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8108126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09.08.2023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741213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09.08.2023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81516643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09.08.2023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0137111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fld id="{73C3BD54-29B9-3D42-B178-776ED395AA85}" type="datetimeFigureOut">
              <a:rPr lang="en-US" smtClean="0"/>
              <a:pPr/>
              <a:t>8/9/2023</a:t>
            </a:fld>
            <a:endParaRPr lang="en-US" sz="140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37376414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63957907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dirty="0"/>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1001435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8838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6332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453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6" y="1515299"/>
            <a:ext cx="3300638"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3" y="1515299"/>
            <a:ext cx="3300638"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1"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30053314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7691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67973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35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3679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fld id="{73C3BD54-29B9-3D42-B178-776ED395AA85}" type="datetimeFigureOut">
              <a:rPr lang="en-US" smtClean="0"/>
              <a:t>8/9/2023</a:t>
            </a:fld>
            <a:endParaRPr lang="en-US"/>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135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2" y="332482"/>
            <a:ext cx="11573196" cy="724247"/>
          </a:xfrm>
          <a:prstGeom prst="rect">
            <a:avLst/>
          </a:prstGeom>
        </p:spPr>
        <p:txBody>
          <a:bodyPr anchor="ctr"/>
          <a:lstStyle>
            <a:lvl1pPr marL="0" indent="0" algn="ctr">
              <a:buNone/>
              <a:defRPr sz="5401"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431798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2" y="123478"/>
            <a:ext cx="11573196" cy="724247"/>
          </a:xfrm>
          <a:prstGeom prst="rect">
            <a:avLst/>
          </a:prstGeom>
        </p:spPr>
        <p:txBody>
          <a:bodyPr anchor="ctr"/>
          <a:lstStyle>
            <a:lvl1pPr marL="0" indent="0" algn="ctr">
              <a:buNone/>
              <a:defRPr sz="5401"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2" y="1131592"/>
            <a:ext cx="3560766"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4"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9"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3" y="1637086"/>
            <a:ext cx="2232249" cy="523477"/>
          </a:xfrm>
          <a:prstGeom prst="rect">
            <a:avLst/>
          </a:prstGeom>
          <a:noFill/>
        </p:spPr>
        <p:txBody>
          <a:bodyPr wrap="square" rtlCol="0" anchor="ctr">
            <a:spAutoFit/>
          </a:bodyPr>
          <a:lstStyle/>
          <a:p>
            <a:r>
              <a:rPr lang="en-US" altLang="ko-KR" sz="1401" b="1" dirty="0">
                <a:solidFill>
                  <a:schemeClr val="bg1"/>
                </a:solidFill>
                <a:latin typeface="Arial" pitchFamily="34" charset="0"/>
                <a:cs typeface="Arial" pitchFamily="34" charset="0"/>
              </a:rPr>
              <a:t>You can Resize without losing quality</a:t>
            </a:r>
            <a:endParaRPr lang="ko-KR" altLang="en-US" sz="1401"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3" y="2127271"/>
            <a:ext cx="2232249" cy="739048"/>
          </a:xfrm>
          <a:prstGeom prst="rect">
            <a:avLst/>
          </a:prstGeom>
          <a:noFill/>
        </p:spPr>
        <p:txBody>
          <a:bodyPr wrap="square" rtlCol="0" anchor="ctr">
            <a:spAutoFit/>
          </a:bodyPr>
          <a:lstStyle/>
          <a:p>
            <a:r>
              <a:rPr lang="en-US" altLang="ko-KR" sz="1401" b="1" dirty="0">
                <a:solidFill>
                  <a:schemeClr val="bg1"/>
                </a:solidFill>
                <a:latin typeface="Arial" pitchFamily="34" charset="0"/>
                <a:cs typeface="Arial" pitchFamily="34" charset="0"/>
              </a:rPr>
              <a:t>You can Change Fill Color &amp;</a:t>
            </a:r>
          </a:p>
          <a:p>
            <a:r>
              <a:rPr lang="en-US" altLang="ko-KR" sz="1401" b="1" dirty="0">
                <a:solidFill>
                  <a:schemeClr val="bg1"/>
                </a:solidFill>
                <a:latin typeface="Arial" pitchFamily="34" charset="0"/>
                <a:cs typeface="Arial" pitchFamily="34" charset="0"/>
              </a:rPr>
              <a:t>Line Color</a:t>
            </a:r>
            <a:endParaRPr lang="ko-KR" altLang="en-US" sz="1401"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8" y="5808375"/>
            <a:ext cx="2232000" cy="307905"/>
          </a:xfrm>
          <a:prstGeom prst="rect">
            <a:avLst/>
          </a:prstGeom>
          <a:noFill/>
        </p:spPr>
        <p:txBody>
          <a:bodyPr wrap="square" rtlCol="0" anchor="ctr">
            <a:spAutoFit/>
          </a:bodyPr>
          <a:lstStyle/>
          <a:p>
            <a:r>
              <a:rPr lang="en-US" altLang="ko-KR" sz="1401" dirty="0">
                <a:solidFill>
                  <a:schemeClr val="bg1"/>
                </a:solidFill>
                <a:latin typeface="Arial" pitchFamily="34" charset="0"/>
                <a:cs typeface="Arial" pitchFamily="34" charset="0"/>
              </a:rPr>
              <a:t>www.allppt.com</a:t>
            </a:r>
            <a:endParaRPr lang="ko-KR" altLang="en-US" sz="1401"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5"/>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117020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100"/>
            <a:ext cx="3644539"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58" rtl="0" eaLnBrk="1" fontAlgn="auto" latinLnBrk="1" hangingPunct="1">
              <a:lnSpc>
                <a:spcPct val="90000"/>
              </a:lnSpc>
              <a:spcBef>
                <a:spcPts val="1001"/>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5"/>
            <a:ext cx="3644539"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58" rtl="0" eaLnBrk="1" fontAlgn="auto" latinLnBrk="1" hangingPunct="1">
              <a:lnSpc>
                <a:spcPct val="90000"/>
              </a:lnSpc>
              <a:spcBef>
                <a:spcPts val="1001"/>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1" y="2891255"/>
            <a:ext cx="3644539"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58" rtl="0" eaLnBrk="1" fontAlgn="auto" latinLnBrk="1" hangingPunct="1">
              <a:lnSpc>
                <a:spcPct val="90000"/>
              </a:lnSpc>
              <a:spcBef>
                <a:spcPts val="1001"/>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1" y="296100"/>
            <a:ext cx="3644539"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58" rtl="0" eaLnBrk="1" fontAlgn="auto" latinLnBrk="1" hangingPunct="1">
              <a:lnSpc>
                <a:spcPct val="90000"/>
              </a:lnSpc>
              <a:spcBef>
                <a:spcPts val="1001"/>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4104235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5" y="3255650"/>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58" rtl="0" eaLnBrk="1" fontAlgn="auto" latinLnBrk="1" hangingPunct="1">
              <a:lnSpc>
                <a:spcPct val="90000"/>
              </a:lnSpc>
              <a:spcBef>
                <a:spcPts val="1001"/>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61540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11" rtl="0" eaLnBrk="1" fontAlgn="auto" latinLnBrk="1" hangingPunct="1">
              <a:lnSpc>
                <a:spcPct val="90000"/>
              </a:lnSpc>
              <a:spcBef>
                <a:spcPts val="1001"/>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6872628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11" rtl="0" eaLnBrk="1" fontAlgn="auto" latinLnBrk="1" hangingPunct="1">
              <a:lnSpc>
                <a:spcPct val="90000"/>
              </a:lnSpc>
              <a:spcBef>
                <a:spcPts val="1001"/>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1"/>
          </a:p>
        </p:txBody>
      </p:sp>
    </p:spTree>
    <p:extLst>
      <p:ext uri="{BB962C8B-B14F-4D97-AF65-F5344CB8AC3E}">
        <p14:creationId xmlns:p14="http://schemas.microsoft.com/office/powerpoint/2010/main" val="12203543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6EE34E5-ADA6-4EE7-BC24-98C8E9A86B83}"/>
              </a:ext>
            </a:extLst>
          </p:cNvPr>
          <p:cNvSpPr>
            <a:spLocks noGrp="1"/>
          </p:cNvSpPr>
          <p:nvPr>
            <p:ph type="pic" idx="13" hasCustomPrompt="1"/>
          </p:nvPr>
        </p:nvSpPr>
        <p:spPr>
          <a:xfrm>
            <a:off x="661853"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FDE143D-2918-4056-AC94-92DF81A575B9}"/>
              </a:ext>
            </a:extLst>
          </p:cNvPr>
          <p:cNvSpPr>
            <a:spLocks noGrp="1"/>
          </p:cNvSpPr>
          <p:nvPr>
            <p:ph type="pic" idx="14" hasCustomPrompt="1"/>
          </p:nvPr>
        </p:nvSpPr>
        <p:spPr>
          <a:xfrm>
            <a:off x="3705503"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1334882F-9259-4D67-9996-302AE17E5F7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000426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6C9B-2577-4344-8EC9-5BB222B064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B7C6DB-4A93-4FFF-84BB-B4975111FF8A}"/>
              </a:ext>
            </a:extLst>
          </p:cNvPr>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0715FD-181E-4560-B290-AF326EA55021}"/>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5" name="Footer Placeholder 4">
            <a:extLst>
              <a:ext uri="{FF2B5EF4-FFF2-40B4-BE49-F238E27FC236}">
                <a16:creationId xmlns:a16="http://schemas.microsoft.com/office/drawing/2014/main" id="{BDB1428F-CB8D-4F06-86E2-861740A25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EBF96-4A81-49A9-B958-1D0B8B414BDC}"/>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4115944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0689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8275-CD6B-444A-9593-923EDFCC8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D8A59E-22BB-45B8-AE58-FEBD8ACE9E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361C0-B633-4C16-8307-114A90089FF0}"/>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5" name="Footer Placeholder 4">
            <a:extLst>
              <a:ext uri="{FF2B5EF4-FFF2-40B4-BE49-F238E27FC236}">
                <a16:creationId xmlns:a16="http://schemas.microsoft.com/office/drawing/2014/main" id="{F8A3CDFB-9A6F-4303-9B6B-04B20B9DD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B68CCC-0208-41EC-B1B1-FB9A3736C2F8}"/>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10149611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DB00D-294C-4B7F-9D70-D8F00BAE0A2C}"/>
              </a:ext>
            </a:extLst>
          </p:cNvPr>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5C49EE-8DF4-4A67-862E-45E231F34F5A}"/>
              </a:ext>
            </a:extLst>
          </p:cNvPr>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9FF56-5E26-4DC1-8B4A-6EDFB65DE953}"/>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5" name="Footer Placeholder 4">
            <a:extLst>
              <a:ext uri="{FF2B5EF4-FFF2-40B4-BE49-F238E27FC236}">
                <a16:creationId xmlns:a16="http://schemas.microsoft.com/office/drawing/2014/main" id="{E2F0E29E-DCB3-4D2A-A7DF-14CDB49A9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247C7-6B96-492D-9645-CC020E8C31B5}"/>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1917339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ED88-BD27-4E54-A7F8-20B1FEEA5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6D3DD0-BE48-454F-8A91-28BAD06A532A}"/>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EBDD3B-F87C-4B0A-B050-57E17955FE63}"/>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C421D6-578A-444C-86E2-E9A65487DA90}"/>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6" name="Footer Placeholder 5">
            <a:extLst>
              <a:ext uri="{FF2B5EF4-FFF2-40B4-BE49-F238E27FC236}">
                <a16:creationId xmlns:a16="http://schemas.microsoft.com/office/drawing/2014/main" id="{E88371ED-EAF0-44DF-940B-3E432E9CD5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72CC6-4671-49B6-87F7-E8FA4F9B30C6}"/>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37002062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65652-F0D0-4E74-9867-7E26CCE0B413}"/>
              </a:ext>
            </a:extLst>
          </p:cNvPr>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E45A7C-31DE-4CFF-BF5B-EB9DA1213323}"/>
              </a:ext>
            </a:extLst>
          </p:cNvPr>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EC564B-B6E8-4E8B-9E3E-1DDE503ACE28}"/>
              </a:ext>
            </a:extLst>
          </p:cNvPr>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90E1AB-B166-482F-BBA1-15B5C569B6C3}"/>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72F893-D4D8-46CA-9BD5-A54A126BB280}"/>
              </a:ext>
            </a:extLst>
          </p:cNvPr>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0FBF16-18B9-4BBA-85C3-AC996C8CC331}"/>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8" name="Footer Placeholder 7">
            <a:extLst>
              <a:ext uri="{FF2B5EF4-FFF2-40B4-BE49-F238E27FC236}">
                <a16:creationId xmlns:a16="http://schemas.microsoft.com/office/drawing/2014/main" id="{27538213-8CC5-4D18-B774-B4E79729D6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238D1F-67FE-4048-B7EC-6549AF1DED83}"/>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1295864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3DED7-4215-440B-BF95-4041DB90C7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2EA102-05EE-48E1-A029-498A000D1737}"/>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4" name="Footer Placeholder 3">
            <a:extLst>
              <a:ext uri="{FF2B5EF4-FFF2-40B4-BE49-F238E27FC236}">
                <a16:creationId xmlns:a16="http://schemas.microsoft.com/office/drawing/2014/main" id="{BC634EE0-1C59-4B72-B3E4-D4984560AB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D01DDF-E14A-4A5C-83FD-F9630824441F}"/>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3216367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7500DE-FA8D-43F2-8DC6-052A8EE2D198}"/>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3" name="Footer Placeholder 2">
            <a:extLst>
              <a:ext uri="{FF2B5EF4-FFF2-40B4-BE49-F238E27FC236}">
                <a16:creationId xmlns:a16="http://schemas.microsoft.com/office/drawing/2014/main" id="{F25DE4D0-2FD8-4C6F-A2FD-66085B27F5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F143EC-7074-4530-8559-90381ACE0BD6}"/>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4005094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171A-C646-414F-8D2A-C9B078EB7703}"/>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BBB619-41F9-4F1A-96A3-186ECDD8AEB4}"/>
              </a:ext>
            </a:extLst>
          </p:cNvPr>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03C8EE-CDC9-47E7-95ED-465BE39723CA}"/>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148EAE29-044A-44A6-8D67-45C98BC84C1F}"/>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6" name="Footer Placeholder 5">
            <a:extLst>
              <a:ext uri="{FF2B5EF4-FFF2-40B4-BE49-F238E27FC236}">
                <a16:creationId xmlns:a16="http://schemas.microsoft.com/office/drawing/2014/main" id="{468CCCA3-057D-4971-A8F8-167681A8AC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55EA7C-3A2A-4A20-90BA-C2FB19EA2A42}"/>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294672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5C84-55B7-493C-A641-26C3CCA7B21C}"/>
              </a:ext>
            </a:extLst>
          </p:cNvPr>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BC20B5-26DD-404B-B44C-5D80D88FDB07}"/>
              </a:ext>
            </a:extLst>
          </p:cNvPr>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a:extLst>
              <a:ext uri="{FF2B5EF4-FFF2-40B4-BE49-F238E27FC236}">
                <a16:creationId xmlns:a16="http://schemas.microsoft.com/office/drawing/2014/main" id="{99085727-909C-4C2F-A183-EBE96F557888}"/>
              </a:ext>
            </a:extLst>
          </p:cNvPr>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a:extLst>
              <a:ext uri="{FF2B5EF4-FFF2-40B4-BE49-F238E27FC236}">
                <a16:creationId xmlns:a16="http://schemas.microsoft.com/office/drawing/2014/main" id="{24DE9D5D-01AC-45B0-B6A6-8927DF90920B}"/>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6" name="Footer Placeholder 5">
            <a:extLst>
              <a:ext uri="{FF2B5EF4-FFF2-40B4-BE49-F238E27FC236}">
                <a16:creationId xmlns:a16="http://schemas.microsoft.com/office/drawing/2014/main" id="{3E623DF2-87D9-4E77-BBF5-F224E70D1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ADFB62-F9C7-4E3B-8690-8F6F5F93C99E}"/>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2119268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1631B-7C15-4E1A-8B4C-2877A9760F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51DA7A-2BA0-4B89-8E25-8512A1D752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C2988-8B2C-4AC2-BA71-E783D3F08580}"/>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5" name="Footer Placeholder 4">
            <a:extLst>
              <a:ext uri="{FF2B5EF4-FFF2-40B4-BE49-F238E27FC236}">
                <a16:creationId xmlns:a16="http://schemas.microsoft.com/office/drawing/2014/main" id="{D979AB35-BEB2-4E1B-A966-04637921F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F7DE6-8499-4548-A3D8-0C88C994EFEC}"/>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663818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6BD9B-40DA-4D9F-AF43-9474F5FBF16C}"/>
              </a:ext>
            </a:extLst>
          </p:cNvPr>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739601-17F7-45F1-9605-D8C94AA540A0}"/>
              </a:ext>
            </a:extLst>
          </p:cNvPr>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0532B-8CD5-4DCF-90B6-16BC9CCBF4CB}"/>
              </a:ext>
            </a:extLst>
          </p:cNvPr>
          <p:cNvSpPr>
            <a:spLocks noGrp="1"/>
          </p:cNvSpPr>
          <p:nvPr>
            <p:ph type="dt" sz="half" idx="10"/>
          </p:nvPr>
        </p:nvSpPr>
        <p:spPr/>
        <p:txBody>
          <a:bodyPr/>
          <a:lstStyle/>
          <a:p>
            <a:fld id="{45BF18E8-9E67-4A8E-9DCE-9A2BBEC1CFB1}" type="datetimeFigureOut">
              <a:rPr lang="en-US" smtClean="0"/>
              <a:t>8/9/2023</a:t>
            </a:fld>
            <a:endParaRPr lang="en-US"/>
          </a:p>
        </p:txBody>
      </p:sp>
      <p:sp>
        <p:nvSpPr>
          <p:cNvPr id="5" name="Footer Placeholder 4">
            <a:extLst>
              <a:ext uri="{FF2B5EF4-FFF2-40B4-BE49-F238E27FC236}">
                <a16:creationId xmlns:a16="http://schemas.microsoft.com/office/drawing/2014/main" id="{1AB11ABB-8DD8-4273-9D63-F82F7CDB2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2DC4C-C925-496B-B68E-BAE97DC99180}"/>
              </a:ext>
            </a:extLst>
          </p:cNvPr>
          <p:cNvSpPr>
            <a:spLocks noGrp="1"/>
          </p:cNvSpPr>
          <p:nvPr>
            <p:ph type="sldNum" sz="quarter" idx="12"/>
          </p:nvPr>
        </p:nvSpPr>
        <p:spPr/>
        <p:txBody>
          <a:bodyPr/>
          <a:lstStyle/>
          <a:p>
            <a:fld id="{AF82ADE8-7B2D-483F-87F0-2E3FB591C95E}" type="slidenum">
              <a:rPr lang="en-US" smtClean="0"/>
              <a:t>‹#›</a:t>
            </a:fld>
            <a:endParaRPr lang="en-US"/>
          </a:p>
        </p:txBody>
      </p:sp>
    </p:spTree>
    <p:extLst>
      <p:ext uri="{BB962C8B-B14F-4D97-AF65-F5344CB8AC3E}">
        <p14:creationId xmlns:p14="http://schemas.microsoft.com/office/powerpoint/2010/main" val="3574524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1068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Layout 1 P">
    <p:spTree>
      <p:nvGrpSpPr>
        <p:cNvPr id="1" name=""/>
        <p:cNvGrpSpPr/>
        <p:nvPr/>
      </p:nvGrpSpPr>
      <p:grpSpPr>
        <a:xfrm>
          <a:off x="0" y="0"/>
          <a:ext cx="0" cy="0"/>
          <a:chOff x="0" y="0"/>
          <a:chExt cx="0" cy="0"/>
        </a:xfrm>
      </p:grpSpPr>
      <p:sp>
        <p:nvSpPr>
          <p:cNvPr id="58" name="Shape 58"/>
          <p:cNvSpPr txBox="1">
            <a:spLocks noGrp="1"/>
          </p:cNvSpPr>
          <p:nvPr>
            <p:ph type="title"/>
          </p:nvPr>
        </p:nvSpPr>
        <p:spPr>
          <a:prstGeom prst="rect">
            <a:avLst/>
          </a:prstGeom>
        </p:spPr>
        <p:txBody>
          <a:bodyPr/>
          <a:lstStyle/>
          <a:p>
            <a:r>
              <a:rPr dirty="0"/>
              <a:t>Title Text</a:t>
            </a:r>
          </a:p>
        </p:txBody>
      </p:sp>
      <p:sp>
        <p:nvSpPr>
          <p:cNvPr id="2" name="TextBox 1">
            <a:extLst>
              <a:ext uri="{FF2B5EF4-FFF2-40B4-BE49-F238E27FC236}">
                <a16:creationId xmlns:a16="http://schemas.microsoft.com/office/drawing/2014/main" id="{8EFBD598-1407-4D3F-BF6C-8DA68724CBEA}"/>
              </a:ext>
            </a:extLst>
          </p:cNvPr>
          <p:cNvSpPr txBox="1"/>
          <p:nvPr userDrawn="1"/>
        </p:nvSpPr>
        <p:spPr>
          <a:xfrm>
            <a:off x="312890" y="6440422"/>
            <a:ext cx="1190626"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2860" tIns="22860" rIns="22860" bIns="22860" numCol="1" spcCol="38100" rtlCol="0" anchor="ctr">
            <a:spAutoFit/>
          </a:bodyPr>
          <a:lstStyle/>
          <a:p>
            <a:pPr marL="0" marR="0" indent="0" algn="l" defTabSz="457195" rtl="0" fontAlgn="auto" latinLnBrk="0" hangingPunct="0">
              <a:lnSpc>
                <a:spcPct val="100000"/>
              </a:lnSpc>
              <a:spcBef>
                <a:spcPts val="0"/>
              </a:spcBef>
              <a:spcAft>
                <a:spcPts val="0"/>
              </a:spcAft>
              <a:buClrTx/>
              <a:buSzTx/>
              <a:buFontTx/>
              <a:buNone/>
              <a:tabLst/>
            </a:pPr>
            <a:r>
              <a:rPr kumimoji="0" lang="en-US" sz="1351" b="0" i="0" u="none" strike="noStrike" cap="none" spc="0" normalizeH="0" baseline="0">
                <a:ln>
                  <a:noFill/>
                </a:ln>
                <a:solidFill>
                  <a:schemeClr val="tx1">
                    <a:lumMod val="95000"/>
                    <a:lumOff val="5000"/>
                  </a:schemeClr>
                </a:solidFill>
                <a:effectLst/>
                <a:uFillTx/>
                <a:latin typeface="Source Sans Pro"/>
                <a:ea typeface="Source Sans Pro"/>
                <a:cs typeface="Source Sans Pro"/>
                <a:sym typeface="Source Sans Pro"/>
              </a:rPr>
              <a:t>Free</a:t>
            </a:r>
            <a:r>
              <a:rPr kumimoji="0" lang="en-US" sz="1500" b="1" i="0" u="none" strike="noStrike" cap="none" spc="0" normalizeH="0" baseline="0">
                <a:ln>
                  <a:noFill/>
                </a:ln>
                <a:solidFill>
                  <a:schemeClr val="tx1">
                    <a:lumMod val="95000"/>
                    <a:lumOff val="5000"/>
                  </a:schemeClr>
                </a:solidFill>
                <a:effectLst/>
                <a:uFillTx/>
                <a:latin typeface="Source Sans Pro"/>
                <a:ea typeface="Source Sans Pro"/>
                <a:cs typeface="Source Sans Pro"/>
                <a:sym typeface="Source Sans Pro"/>
              </a:rPr>
              <a:t>S</a:t>
            </a:r>
            <a:r>
              <a:rPr kumimoji="0" lang="en-US" sz="1351" b="0" i="0" u="none" strike="noStrike" cap="none" spc="0" normalizeH="0" baseline="0">
                <a:ln>
                  <a:noFill/>
                </a:ln>
                <a:solidFill>
                  <a:schemeClr val="tx1">
                    <a:lumMod val="95000"/>
                    <a:lumOff val="5000"/>
                  </a:schemeClr>
                </a:solidFill>
                <a:effectLst/>
                <a:uFillTx/>
                <a:latin typeface="Source Sans Pro"/>
                <a:ea typeface="Source Sans Pro"/>
                <a:cs typeface="Source Sans Pro"/>
                <a:sym typeface="Source Sans Pro"/>
              </a:rPr>
              <a:t>lides</a:t>
            </a:r>
          </a:p>
        </p:txBody>
      </p:sp>
    </p:spTree>
    <p:custDataLst>
      <p:tags r:id="rId1"/>
    </p:custDataLst>
    <p:extLst>
      <p:ext uri="{BB962C8B-B14F-4D97-AF65-F5344CB8AC3E}">
        <p14:creationId xmlns:p14="http://schemas.microsoft.com/office/powerpoint/2010/main" val="350628848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ree Pictures Static">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5B6E4-F352-458B-BEEA-32D8382A8B30}"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97D2B-E1B9-43CE-B810-3D4FD07A43AC}" type="slidenum">
              <a:rPr lang="en-US" smtClean="0"/>
              <a:t>‹#›</a:t>
            </a:fld>
            <a:endParaRPr lang="en-US"/>
          </a:p>
        </p:txBody>
      </p:sp>
      <p:sp>
        <p:nvSpPr>
          <p:cNvPr id="7" name="Rectangle with shadow"/>
          <p:cNvSpPr/>
          <p:nvPr userDrawn="1"/>
        </p:nvSpPr>
        <p:spPr>
          <a:xfrm>
            <a:off x="4777028" y="1541973"/>
            <a:ext cx="2637945" cy="3774057"/>
          </a:xfrm>
          <a:prstGeom prst="rect">
            <a:avLst/>
          </a:prstGeom>
          <a:solidFill>
            <a:schemeClr val="bg1">
              <a:lumMod val="75000"/>
              <a:lumOff val="25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 name="Left Picture Placeholder"/>
          <p:cNvSpPr>
            <a:spLocks noGrp="1"/>
          </p:cNvSpPr>
          <p:nvPr>
            <p:ph type="pic" sz="quarter" idx="13" hasCustomPrompt="1"/>
          </p:nvPr>
        </p:nvSpPr>
        <p:spPr>
          <a:xfrm>
            <a:off x="1486244" y="1401007"/>
            <a:ext cx="2848386" cy="4055989"/>
          </a:xfrm>
          <a:solidFill>
            <a:schemeClr val="bg1">
              <a:lumMod val="85000"/>
              <a:lumOff val="15000"/>
            </a:schemeClr>
          </a:solidFill>
          <a:ln w="127000">
            <a:solidFill>
              <a:srgbClr val="404040"/>
            </a:solidFill>
          </a:ln>
          <a:effectLst>
            <a:outerShdw blurRad="76200" dir="18900000" sy="23000" kx="-1200000" algn="bl" rotWithShape="0">
              <a:prstClr val="black">
                <a:alpha val="20000"/>
              </a:prstClr>
            </a:outerShdw>
          </a:effectLst>
          <a:scene3d>
            <a:camera prst="perspectiveContrastingLeftFacing" fov="3900000">
              <a:rot lat="0" lon="19820829" rev="0"/>
            </a:camera>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a:t>
            </a:r>
            <a:br>
              <a:rPr lang="en-US" dirty="0"/>
            </a:br>
            <a:r>
              <a:rPr lang="en-US" dirty="0"/>
              <a:t>Left Picture</a:t>
            </a:r>
          </a:p>
        </p:txBody>
      </p:sp>
      <p:sp>
        <p:nvSpPr>
          <p:cNvPr id="8" name="Center Picture Placeholder"/>
          <p:cNvSpPr>
            <a:spLocks noGrp="1"/>
          </p:cNvSpPr>
          <p:nvPr>
            <p:ph type="pic" sz="quarter" idx="14" hasCustomPrompt="1"/>
          </p:nvPr>
        </p:nvSpPr>
        <p:spPr>
          <a:xfrm>
            <a:off x="4776852" y="1541973"/>
            <a:ext cx="2637945" cy="3774056"/>
          </a:xfrm>
          <a:solidFill>
            <a:schemeClr val="bg1">
              <a:lumMod val="85000"/>
              <a:lumOff val="15000"/>
            </a:schemeClr>
          </a:solidFill>
          <a:ln w="127000">
            <a:solidFill>
              <a:srgbClr val="404040"/>
            </a:solidFill>
          </a:ln>
          <a:effectLst/>
          <a:scene3d>
            <a:camera prst="orthographicFront"/>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 </a:t>
            </a:r>
            <a:br>
              <a:rPr lang="en-US" dirty="0"/>
            </a:br>
            <a:r>
              <a:rPr lang="en-US" dirty="0"/>
              <a:t>Center Picture</a:t>
            </a:r>
          </a:p>
        </p:txBody>
      </p:sp>
      <p:sp>
        <p:nvSpPr>
          <p:cNvPr id="9" name="Right Picture Placeholder"/>
          <p:cNvSpPr>
            <a:spLocks noGrp="1"/>
          </p:cNvSpPr>
          <p:nvPr>
            <p:ph type="pic" sz="quarter" idx="15" hasCustomPrompt="1"/>
          </p:nvPr>
        </p:nvSpPr>
        <p:spPr>
          <a:xfrm>
            <a:off x="7587791" y="1206499"/>
            <a:ext cx="3117673" cy="4445000"/>
          </a:xfrm>
          <a:solidFill>
            <a:schemeClr val="bg1">
              <a:lumMod val="85000"/>
              <a:lumOff val="15000"/>
            </a:schemeClr>
          </a:solidFill>
          <a:ln w="127000">
            <a:solidFill>
              <a:srgbClr val="404040"/>
            </a:solidFill>
          </a:ln>
          <a:effectLst>
            <a:outerShdw blurRad="76200" dir="18900000" sy="23000" kx="-1200000" algn="bl" rotWithShape="0">
              <a:prstClr val="black">
                <a:alpha val="20000"/>
              </a:prstClr>
            </a:outerShdw>
          </a:effectLst>
          <a:scene3d>
            <a:camera prst="perspectiveContrastingLeftFacing" fov="3900000">
              <a:rot lat="0" lon="1820836" rev="0"/>
            </a:camera>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a:t>
            </a:r>
            <a:br>
              <a:rPr lang="en-US" dirty="0"/>
            </a:br>
            <a:r>
              <a:rPr lang="en-US" dirty="0"/>
              <a:t>Right Picture</a:t>
            </a:r>
          </a:p>
        </p:txBody>
      </p:sp>
      <p:sp>
        <p:nvSpPr>
          <p:cNvPr id="10" name="Rectangle 9"/>
          <p:cNvSpPr/>
          <p:nvPr userDrawn="1"/>
        </p:nvSpPr>
        <p:spPr>
          <a:xfrm>
            <a:off x="12401958" y="10886"/>
            <a:ext cx="1853340" cy="684711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1"/>
              </a:spcBef>
            </a:pPr>
            <a:r>
              <a:rPr lang="en-US" sz="1600" dirty="0">
                <a:solidFill>
                  <a:prstClr val="white">
                    <a:lumMod val="50000"/>
                  </a:prstClr>
                </a:solidFill>
                <a:latin typeface="Calibri Light" panose="020F0302020204030204" pitchFamily="34" charset="0"/>
                <a:cs typeface="Calibri" panose="020F0502020204030204" pitchFamily="34" charset="0"/>
              </a:rPr>
              <a:t>To change the sample images, select a picture and delete it. Now click the Pictures icon in each placeholder to insert your own images.</a:t>
            </a:r>
          </a:p>
        </p:txBody>
      </p:sp>
    </p:spTree>
    <p:extLst>
      <p:ext uri="{BB962C8B-B14F-4D97-AF65-F5344CB8AC3E}">
        <p14:creationId xmlns:p14="http://schemas.microsoft.com/office/powerpoint/2010/main" val="28872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hree Pictures Left Animatio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5B6E4-F352-458B-BEEA-32D8382A8B30}"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97D2B-E1B9-43CE-B810-3D4FD07A43AC}" type="slidenum">
              <a:rPr lang="en-US" smtClean="0"/>
              <a:t>‹#›</a:t>
            </a:fld>
            <a:endParaRPr lang="en-US"/>
          </a:p>
        </p:txBody>
      </p:sp>
      <p:sp>
        <p:nvSpPr>
          <p:cNvPr id="7" name="Rectangle with shadow"/>
          <p:cNvSpPr/>
          <p:nvPr userDrawn="1"/>
        </p:nvSpPr>
        <p:spPr>
          <a:xfrm>
            <a:off x="4777028" y="1541973"/>
            <a:ext cx="2637945" cy="3774057"/>
          </a:xfrm>
          <a:prstGeom prst="rect">
            <a:avLst/>
          </a:prstGeom>
          <a:solidFill>
            <a:schemeClr val="bg1">
              <a:lumMod val="75000"/>
              <a:lumOff val="25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ight Picture Placeholder"/>
          <p:cNvSpPr>
            <a:spLocks noGrp="1"/>
          </p:cNvSpPr>
          <p:nvPr>
            <p:ph type="pic" sz="quarter" idx="15" hasCustomPrompt="1"/>
          </p:nvPr>
        </p:nvSpPr>
        <p:spPr>
          <a:xfrm>
            <a:off x="7587791" y="1206499"/>
            <a:ext cx="3117673" cy="4445000"/>
          </a:xfrm>
          <a:solidFill>
            <a:schemeClr val="bg1">
              <a:lumMod val="85000"/>
              <a:lumOff val="15000"/>
            </a:schemeClr>
          </a:solidFill>
          <a:ln w="127000">
            <a:solidFill>
              <a:srgbClr val="404040"/>
            </a:solidFill>
          </a:ln>
          <a:effectLst>
            <a:outerShdw blurRad="76200" dir="18900000" sy="23000" kx="-1200000" algn="bl" rotWithShape="0">
              <a:prstClr val="black">
                <a:alpha val="20000"/>
              </a:prstClr>
            </a:outerShdw>
          </a:effectLst>
          <a:scene3d>
            <a:camera prst="perspectiveContrastingLeftFacing" fov="3900000">
              <a:rot lat="0" lon="1820836" rev="0"/>
            </a:camera>
            <a:lightRig rig="threePt" dir="t"/>
          </a:scene3d>
          <a:sp3d extrusionH="127000" prstMaterial="matte">
            <a:bevelT w="127000" prst="relaxedInset"/>
            <a:extrusionClr>
              <a:srgbClr val="404040"/>
            </a:extrusionClr>
          </a:sp3d>
        </p:spPr>
        <p:txBody>
          <a:bodyPr tIns="365760"/>
          <a:lstStyle>
            <a:lvl1pPr marL="0" indent="0" algn="ctr">
              <a:buNone/>
              <a:defRPr baseline="0"/>
            </a:lvl1pPr>
          </a:lstStyle>
          <a:p>
            <a:r>
              <a:rPr lang="en-US" dirty="0"/>
              <a:t>Insert</a:t>
            </a:r>
            <a:br>
              <a:rPr lang="en-US" dirty="0"/>
            </a:br>
            <a:r>
              <a:rPr lang="en-US" dirty="0"/>
              <a:t>Right Picture</a:t>
            </a:r>
          </a:p>
        </p:txBody>
      </p:sp>
      <p:sp>
        <p:nvSpPr>
          <p:cNvPr id="6" name="Left Picture Placeholder"/>
          <p:cNvSpPr>
            <a:spLocks noGrp="1"/>
          </p:cNvSpPr>
          <p:nvPr>
            <p:ph type="pic" sz="quarter" idx="13" hasCustomPrompt="1"/>
          </p:nvPr>
        </p:nvSpPr>
        <p:spPr>
          <a:xfrm>
            <a:off x="1486244" y="1401007"/>
            <a:ext cx="2848386" cy="4055989"/>
          </a:xfrm>
          <a:solidFill>
            <a:schemeClr val="bg1">
              <a:lumMod val="85000"/>
              <a:lumOff val="15000"/>
            </a:schemeClr>
          </a:solidFill>
          <a:ln w="127000">
            <a:solidFill>
              <a:srgbClr val="404040"/>
            </a:solidFill>
          </a:ln>
          <a:effectLst>
            <a:outerShdw blurRad="76200" dir="18900000" sy="23000" kx="-1200000" algn="bl" rotWithShape="0">
              <a:prstClr val="black">
                <a:alpha val="20000"/>
              </a:prstClr>
            </a:outerShdw>
          </a:effectLst>
          <a:scene3d>
            <a:camera prst="perspectiveContrastingLeftFacing" fov="3900000">
              <a:rot lat="0" lon="19820829" rev="0"/>
            </a:camera>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a:t>
            </a:r>
            <a:br>
              <a:rPr lang="en-US" dirty="0"/>
            </a:br>
            <a:r>
              <a:rPr lang="en-US" dirty="0"/>
              <a:t>Left Picture</a:t>
            </a:r>
          </a:p>
        </p:txBody>
      </p:sp>
      <p:sp>
        <p:nvSpPr>
          <p:cNvPr id="8" name="Center Picture Placeholder"/>
          <p:cNvSpPr>
            <a:spLocks noGrp="1"/>
          </p:cNvSpPr>
          <p:nvPr>
            <p:ph type="pic" sz="quarter" idx="14" hasCustomPrompt="1"/>
          </p:nvPr>
        </p:nvSpPr>
        <p:spPr>
          <a:xfrm>
            <a:off x="4776852" y="1541973"/>
            <a:ext cx="2637945" cy="3774056"/>
          </a:xfrm>
          <a:solidFill>
            <a:schemeClr val="bg1">
              <a:lumMod val="85000"/>
              <a:lumOff val="15000"/>
            </a:schemeClr>
          </a:solidFill>
          <a:ln w="127000">
            <a:solidFill>
              <a:srgbClr val="404040"/>
            </a:solidFill>
          </a:ln>
          <a:effectLst/>
          <a:scene3d>
            <a:camera prst="orthographicFront"/>
            <a:lightRig rig="threePt" dir="t"/>
          </a:scene3d>
          <a:sp3d extrusionH="127000" prstMaterial="matte">
            <a:bevelT w="127000" prst="relaxedInset"/>
            <a:extrusionClr>
              <a:srgbClr val="404040"/>
            </a:extrusionClr>
          </a:sp3d>
        </p:spPr>
        <p:txBody>
          <a:bodyPr tIns="365760"/>
          <a:lstStyle>
            <a:lvl1pPr marL="0" indent="0" algn="ctr">
              <a:buNone/>
              <a:defRPr baseline="0"/>
            </a:lvl1pPr>
          </a:lstStyle>
          <a:p>
            <a:r>
              <a:rPr lang="en-US" dirty="0"/>
              <a:t>Insert</a:t>
            </a:r>
            <a:br>
              <a:rPr lang="en-US" dirty="0"/>
            </a:br>
            <a:r>
              <a:rPr lang="en-US" dirty="0"/>
              <a:t>Center Picture</a:t>
            </a:r>
          </a:p>
        </p:txBody>
      </p:sp>
      <p:sp>
        <p:nvSpPr>
          <p:cNvPr id="10" name="Large Left Picture Placeholder"/>
          <p:cNvSpPr>
            <a:spLocks noGrp="1"/>
          </p:cNvSpPr>
          <p:nvPr>
            <p:ph type="pic" sz="quarter" idx="16" hasCustomPrompt="1"/>
          </p:nvPr>
        </p:nvSpPr>
        <p:spPr>
          <a:xfrm>
            <a:off x="4178592" y="685800"/>
            <a:ext cx="3834816" cy="5486400"/>
          </a:xfrm>
          <a:solidFill>
            <a:schemeClr val="bg1">
              <a:lumMod val="85000"/>
              <a:lumOff val="15000"/>
            </a:schemeClr>
          </a:solidFill>
          <a:ln w="127000">
            <a:solidFill>
              <a:srgbClr val="404040"/>
            </a:solidFill>
          </a:ln>
          <a:effectLst/>
          <a:scene3d>
            <a:camera prst="orthographicFront"/>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 Left Picture</a:t>
            </a:r>
          </a:p>
        </p:txBody>
      </p:sp>
      <p:sp>
        <p:nvSpPr>
          <p:cNvPr id="11" name="Rectangle 10"/>
          <p:cNvSpPr/>
          <p:nvPr userDrawn="1"/>
        </p:nvSpPr>
        <p:spPr>
          <a:xfrm>
            <a:off x="12401958" y="10886"/>
            <a:ext cx="1853340" cy="684711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1"/>
              </a:spcBef>
            </a:pPr>
            <a:r>
              <a:rPr lang="en-US" sz="1600" dirty="0">
                <a:solidFill>
                  <a:prstClr val="white">
                    <a:lumMod val="50000"/>
                  </a:prstClr>
                </a:solidFill>
                <a:latin typeface="Calibri Light" panose="020F0302020204030204" pitchFamily="34" charset="0"/>
                <a:cs typeface="Calibri" panose="020F0502020204030204" pitchFamily="34" charset="0"/>
              </a:rPr>
              <a:t>To change the sample images, select a picture and delete it. Then click the Pictures icon in the placeholder to insert your own image.</a:t>
            </a:r>
          </a:p>
          <a:p>
            <a:pPr marL="0" marR="0" lvl="0" indent="0" algn="l" defTabSz="914411" rtl="0" eaLnBrk="1" fontAlgn="auto" latinLnBrk="0" hangingPunct="1">
              <a:lnSpc>
                <a:spcPct val="100000"/>
              </a:lnSpc>
              <a:spcBef>
                <a:spcPts val="601"/>
              </a:spcBef>
              <a:spcAft>
                <a:spcPts val="0"/>
              </a:spcAft>
              <a:buClrTx/>
              <a:buSzTx/>
              <a:buFontTx/>
              <a:buNone/>
              <a:tabLst/>
              <a:defRPr/>
            </a:pPr>
            <a:r>
              <a:rPr lang="en-US" sz="1600" dirty="0">
                <a:solidFill>
                  <a:prstClr val="white">
                    <a:lumMod val="50000"/>
                  </a:prstClr>
                </a:solidFill>
                <a:latin typeface="Calibri Light" panose="020F0302020204030204" pitchFamily="34" charset="0"/>
                <a:cs typeface="Calibri" panose="020F0502020204030204" pitchFamily="34" charset="0"/>
              </a:rPr>
              <a:t>Make it easier to</a:t>
            </a:r>
            <a:r>
              <a:rPr lang="en-US" sz="1600" baseline="0" dirty="0">
                <a:solidFill>
                  <a:prstClr val="white">
                    <a:lumMod val="50000"/>
                  </a:prstClr>
                </a:solidFill>
                <a:latin typeface="Calibri Light" panose="020F0302020204030204" pitchFamily="34" charset="0"/>
                <a:cs typeface="Calibri" panose="020F0502020204030204" pitchFamily="34" charset="0"/>
              </a:rPr>
              <a:t> change the Center  Picture</a:t>
            </a:r>
            <a:r>
              <a:rPr lang="en-US" sz="1600" dirty="0">
                <a:solidFill>
                  <a:prstClr val="white">
                    <a:lumMod val="50000"/>
                  </a:prstClr>
                </a:solidFill>
                <a:latin typeface="Calibri Light" panose="020F0302020204030204" pitchFamily="34" charset="0"/>
                <a:cs typeface="Calibri" panose="020F0502020204030204" pitchFamily="34" charset="0"/>
              </a:rPr>
              <a:t>: use the Selection Pane to temporarily hide the Large Left Picture Placeholder. (Home tab, Select, Selection Pane). Click the eye icon to hide or show an object.</a:t>
            </a:r>
          </a:p>
          <a:p>
            <a:pPr>
              <a:spcBef>
                <a:spcPts val="601"/>
              </a:spcBef>
            </a:pPr>
            <a:r>
              <a:rPr lang="en-US" sz="1600" dirty="0">
                <a:solidFill>
                  <a:prstClr val="white">
                    <a:lumMod val="50000"/>
                  </a:prstClr>
                </a:solidFill>
                <a:latin typeface="Calibri Light" panose="020F0302020204030204" pitchFamily="34" charset="0"/>
                <a:cs typeface="Calibri" panose="020F0502020204030204" pitchFamily="34" charset="0"/>
              </a:rPr>
              <a:t>The animation is already done for you, just copy and paste the slide into your existing presentation. </a:t>
            </a:r>
          </a:p>
          <a:p>
            <a:pPr>
              <a:spcBef>
                <a:spcPts val="601"/>
              </a:spcBef>
            </a:pPr>
            <a:endParaRPr lang="en-US" sz="1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95106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8"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par>
                          <p:cTn id="10" fill="hold">
                            <p:stCondLst>
                              <p:cond delay="0"/>
                            </p:stCondLst>
                            <p:childTnLst>
                              <p:par>
                                <p:cTn id="11" presetID="6" presetClass="emph" presetSubtype="0" autoRev="1" fill="hold" grpId="0" nodeType="afterEffect">
                                  <p:stCondLst>
                                    <p:cond delay="0"/>
                                  </p:stCondLst>
                                  <p:childTnLst>
                                    <p:animScale>
                                      <p:cBhvr>
                                        <p:cTn id="12" dur="1000" fill="hold"/>
                                        <p:tgtEl>
                                          <p:spTgt spid="6"/>
                                        </p:tgtEl>
                                      </p:cBhvr>
                                      <p:by x="125000" y="125000"/>
                                    </p:animScale>
                                  </p:childTnLst>
                                </p:cTn>
                              </p:par>
                              <p:par>
                                <p:cTn id="13" presetID="63" presetClass="path" presetSubtype="0" autoRev="1" fill="hold" grpId="1" nodeType="withEffect">
                                  <p:stCondLst>
                                    <p:cond delay="0"/>
                                  </p:stCondLst>
                                  <p:childTnLst>
                                    <p:animMotion origin="layout" path="M -1.875E-6 0 L 0.26133 0 " pathEditMode="relative" rAng="0" ptsTypes="AA">
                                      <p:cBhvr>
                                        <p:cTn id="14" dur="1000" fill="hold"/>
                                        <p:tgtEl>
                                          <p:spTgt spid="6"/>
                                        </p:tgtEl>
                                        <p:attrNameLst>
                                          <p:attrName>ppt_x</p:attrName>
                                          <p:attrName>ppt_y</p:attrName>
                                        </p:attrNameLst>
                                      </p:cBhvr>
                                      <p:rCtr x="13060" y="0"/>
                                    </p:animMotion>
                                  </p:childTnLst>
                                </p:cTn>
                              </p:par>
                              <p:par>
                                <p:cTn id="15" presetID="10" presetClass="exit" presetSubtype="0" fill="hold" grpId="2"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6" presetClass="emph" presetSubtype="0" fill="hold" grpId="1" nodeType="withEffect">
                                  <p:stCondLst>
                                    <p:cond delay="0"/>
                                  </p:stCondLst>
                                  <p:childTnLst>
                                    <p:animScale>
                                      <p:cBhvr>
                                        <p:cTn id="19" dur="10" fill="hold"/>
                                        <p:tgtEl>
                                          <p:spTgt spid="10"/>
                                        </p:tgtEl>
                                      </p:cBhvr>
                                      <p:by x="80000" y="80000"/>
                                    </p:animScale>
                                  </p:childTnLst>
                                </p:cTn>
                              </p:par>
                              <p:par>
                                <p:cTn id="20" presetID="10" presetClass="entr" presetSubtype="0" fill="hold" grpId="2"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par>
                                <p:cTn id="23" presetID="6" presetClass="emph" presetSubtype="0" fill="hold" grpId="3" nodeType="withEffect">
                                  <p:stCondLst>
                                    <p:cond delay="0"/>
                                  </p:stCondLst>
                                  <p:childTnLst>
                                    <p:animScale>
                                      <p:cBhvr>
                                        <p:cTn id="24" dur="1000" fill="hold"/>
                                        <p:tgtEl>
                                          <p:spTgt spid="10"/>
                                        </p:tgtEl>
                                      </p:cBhvr>
                                      <p:by x="125000" y="125000"/>
                                    </p:animScale>
                                  </p:childTnLst>
                                </p:cTn>
                              </p:par>
                              <p:par>
                                <p:cTn id="25" presetID="35" presetClass="path" presetSubtype="0" fill="hold" grpId="4" nodeType="withEffect">
                                  <p:stCondLst>
                                    <p:cond delay="0"/>
                                  </p:stCondLst>
                                  <p:childTnLst>
                                    <p:animMotion origin="layout" path="M 0 0 L -0.26133 0 " pathEditMode="relative" rAng="0" ptsTypes="AA">
                                      <p:cBhvr>
                                        <p:cTn id="26" dur="1000" spd="-100000" fill="hold"/>
                                        <p:tgtEl>
                                          <p:spTgt spid="10"/>
                                        </p:tgtEl>
                                        <p:attrNameLst>
                                          <p:attrName>ppt_x</p:attrName>
                                          <p:attrName>ppt_y</p:attrName>
                                        </p:attrNameLst>
                                      </p:cBhvr>
                                      <p:rCtr x="-13047" y="0"/>
                                    </p:animMotion>
                                  </p:childTnLst>
                                </p:cTn>
                              </p:par>
                            </p:childTnLst>
                          </p:cTn>
                        </p:par>
                      </p:childTnLst>
                    </p:cTn>
                  </p:par>
                  <p:par>
                    <p:cTn id="27" fill="hold">
                      <p:stCondLst>
                        <p:cond delay="indefinite"/>
                      </p:stCondLst>
                      <p:childTnLst>
                        <p:par>
                          <p:cTn id="28" fill="hold">
                            <p:stCondLst>
                              <p:cond delay="0"/>
                            </p:stCondLst>
                            <p:childTnLst>
                              <p:par>
                                <p:cTn id="29" presetID="35" presetClass="path" presetSubtype="0" fill="hold" grpId="5" nodeType="clickEffect">
                                  <p:stCondLst>
                                    <p:cond delay="0"/>
                                  </p:stCondLst>
                                  <p:childTnLst>
                                    <p:animMotion origin="layout" path="M 5E-6 0 L -0.26875 0 " pathEditMode="relative" rAng="0" ptsTypes="AA">
                                      <p:cBhvr>
                                        <p:cTn id="30" dur="1000" fill="hold"/>
                                        <p:tgtEl>
                                          <p:spTgt spid="10"/>
                                        </p:tgtEl>
                                        <p:attrNameLst>
                                          <p:attrName>ppt_x</p:attrName>
                                          <p:attrName>ppt_y</p:attrName>
                                        </p:attrNameLst>
                                      </p:cBhvr>
                                      <p:rCtr x="-13438" y="0"/>
                                    </p:animMotion>
                                  </p:childTnLst>
                                </p:cTn>
                              </p:par>
                              <p:par>
                                <p:cTn id="31" presetID="6" presetClass="emph" presetSubtype="0" fill="hold" grpId="6" nodeType="withEffect">
                                  <p:stCondLst>
                                    <p:cond delay="0"/>
                                  </p:stCondLst>
                                  <p:childTnLst>
                                    <p:animScale>
                                      <p:cBhvr>
                                        <p:cTn id="32" dur="1000" fill="hold"/>
                                        <p:tgtEl>
                                          <p:spTgt spid="10"/>
                                        </p:tgtEl>
                                      </p:cBhvr>
                                      <p:by x="80000" y="80000"/>
                                    </p:animScale>
                                  </p:childTnLst>
                                </p:cTn>
                              </p:par>
                              <p:par>
                                <p:cTn id="33" presetID="10" presetClass="exit" presetSubtype="0" fill="hold" grpId="7" nodeType="withEffect">
                                  <p:stCondLst>
                                    <p:cond delay="0"/>
                                  </p:stCondLst>
                                  <p:childTnLst>
                                    <p:animEffect transition="out" filter="fade">
                                      <p:cBhvr>
                                        <p:cTn id="34" dur="1000"/>
                                        <p:tgtEl>
                                          <p:spTgt spid="10"/>
                                        </p:tgtEl>
                                      </p:cBhvr>
                                    </p:animEffect>
                                    <p:set>
                                      <p:cBhvr>
                                        <p:cTn id="35" dur="1" fill="hold">
                                          <p:stCondLst>
                                            <p:cond delay="999"/>
                                          </p:stCondLst>
                                        </p:cTn>
                                        <p:tgtEl>
                                          <p:spTgt spid="10"/>
                                        </p:tgtEl>
                                        <p:attrNameLst>
                                          <p:attrName>style.visibility</p:attrName>
                                        </p:attrNameLst>
                                      </p:cBhvr>
                                      <p:to>
                                        <p:strVal val="hidden"/>
                                      </p:to>
                                    </p:set>
                                  </p:childTnLst>
                                </p:cTn>
                              </p:par>
                              <p:par>
                                <p:cTn id="36" presetID="10" presetClass="entr" presetSubtype="0" fill="hold" grpId="3" nodeType="withEffect">
                                  <p:stCondLst>
                                    <p:cond delay="10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10" grpId="0" animBg="1"/>
      <p:bldP spid="10" grpId="1" animBg="1"/>
      <p:bldP spid="10" grpId="2" animBg="1"/>
      <p:bldP spid="10" grpId="3" animBg="1"/>
      <p:bldP spid="10" grpId="4" animBg="1"/>
      <p:bldP spid="10" grpId="5" animBg="1"/>
      <p:bldP spid="10" grpId="6" animBg="1"/>
      <p:bldP spid="10" grpId="7" animBg="1"/>
      <p:bldP spid="10" grpId="8"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hree Pictures Center Animatio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5B6E4-F352-458B-BEEA-32D8382A8B30}"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97D2B-E1B9-43CE-B810-3D4FD07A43AC}" type="slidenum">
              <a:rPr lang="en-US" smtClean="0"/>
              <a:t>‹#›</a:t>
            </a:fld>
            <a:endParaRPr lang="en-US"/>
          </a:p>
        </p:txBody>
      </p:sp>
      <p:sp>
        <p:nvSpPr>
          <p:cNvPr id="7" name="Rectangle with shadow"/>
          <p:cNvSpPr/>
          <p:nvPr userDrawn="1"/>
        </p:nvSpPr>
        <p:spPr>
          <a:xfrm>
            <a:off x="4777028" y="1541973"/>
            <a:ext cx="2637945" cy="3774057"/>
          </a:xfrm>
          <a:prstGeom prst="rect">
            <a:avLst/>
          </a:prstGeom>
          <a:solidFill>
            <a:schemeClr val="bg1">
              <a:lumMod val="75000"/>
              <a:lumOff val="25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ight Picture Placeholder"/>
          <p:cNvSpPr>
            <a:spLocks noGrp="1"/>
          </p:cNvSpPr>
          <p:nvPr>
            <p:ph type="pic" sz="quarter" idx="15" hasCustomPrompt="1"/>
          </p:nvPr>
        </p:nvSpPr>
        <p:spPr>
          <a:xfrm>
            <a:off x="7587791" y="1206499"/>
            <a:ext cx="3117673" cy="4445000"/>
          </a:xfrm>
          <a:solidFill>
            <a:schemeClr val="bg1">
              <a:lumMod val="85000"/>
              <a:lumOff val="15000"/>
            </a:schemeClr>
          </a:solidFill>
          <a:ln w="127000">
            <a:solidFill>
              <a:srgbClr val="404040"/>
            </a:solidFill>
          </a:ln>
          <a:effectLst>
            <a:outerShdw blurRad="76200" dir="18900000" sy="23000" kx="-1200000" algn="bl" rotWithShape="0">
              <a:prstClr val="black">
                <a:alpha val="20000"/>
              </a:prstClr>
            </a:outerShdw>
          </a:effectLst>
          <a:scene3d>
            <a:camera prst="perspectiveContrastingLeftFacing" fov="3900000">
              <a:rot lat="0" lon="1820836" rev="0"/>
            </a:camera>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a:t>
            </a:r>
            <a:br>
              <a:rPr lang="en-US" dirty="0"/>
            </a:br>
            <a:r>
              <a:rPr lang="en-US" dirty="0"/>
              <a:t>Right Picture</a:t>
            </a:r>
          </a:p>
        </p:txBody>
      </p:sp>
      <p:sp>
        <p:nvSpPr>
          <p:cNvPr id="6" name="Left Picture Placeholder"/>
          <p:cNvSpPr>
            <a:spLocks noGrp="1"/>
          </p:cNvSpPr>
          <p:nvPr>
            <p:ph type="pic" sz="quarter" idx="13" hasCustomPrompt="1"/>
          </p:nvPr>
        </p:nvSpPr>
        <p:spPr>
          <a:xfrm>
            <a:off x="1486244" y="1401007"/>
            <a:ext cx="2848386" cy="4055989"/>
          </a:xfrm>
          <a:solidFill>
            <a:schemeClr val="bg1">
              <a:lumMod val="85000"/>
              <a:lumOff val="15000"/>
            </a:schemeClr>
          </a:solidFill>
          <a:ln w="127000">
            <a:solidFill>
              <a:srgbClr val="404040"/>
            </a:solidFill>
          </a:ln>
          <a:effectLst>
            <a:outerShdw blurRad="76200" dir="18900000" sy="23000" kx="-1200000" algn="bl" rotWithShape="0">
              <a:prstClr val="black">
                <a:alpha val="20000"/>
              </a:prstClr>
            </a:outerShdw>
          </a:effectLst>
          <a:scene3d>
            <a:camera prst="perspectiveContrastingLeftFacing" fov="3900000">
              <a:rot lat="0" lon="19820829" rev="0"/>
            </a:camera>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a:t>
            </a:r>
            <a:br>
              <a:rPr lang="en-US" dirty="0"/>
            </a:br>
            <a:r>
              <a:rPr lang="en-US" dirty="0"/>
              <a:t>Left Picture</a:t>
            </a:r>
          </a:p>
        </p:txBody>
      </p:sp>
      <p:sp>
        <p:nvSpPr>
          <p:cNvPr id="8" name="Center Picture Placeholder"/>
          <p:cNvSpPr>
            <a:spLocks noGrp="1"/>
          </p:cNvSpPr>
          <p:nvPr>
            <p:ph type="pic" sz="quarter" idx="14" hasCustomPrompt="1"/>
          </p:nvPr>
        </p:nvSpPr>
        <p:spPr>
          <a:xfrm>
            <a:off x="4776852" y="1541973"/>
            <a:ext cx="2637945" cy="3774056"/>
          </a:xfrm>
          <a:solidFill>
            <a:schemeClr val="bg1">
              <a:lumMod val="85000"/>
              <a:lumOff val="15000"/>
            </a:schemeClr>
          </a:solidFill>
          <a:ln w="127000">
            <a:solidFill>
              <a:srgbClr val="404040"/>
            </a:solidFill>
          </a:ln>
          <a:effectLst/>
          <a:scene3d>
            <a:camera prst="orthographicFront"/>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 </a:t>
            </a:r>
            <a:br>
              <a:rPr lang="en-US" dirty="0"/>
            </a:br>
            <a:r>
              <a:rPr lang="en-US" dirty="0"/>
              <a:t>Center Picture</a:t>
            </a:r>
          </a:p>
        </p:txBody>
      </p:sp>
      <p:sp>
        <p:nvSpPr>
          <p:cNvPr id="10" name="Rectangle 9"/>
          <p:cNvSpPr/>
          <p:nvPr userDrawn="1"/>
        </p:nvSpPr>
        <p:spPr>
          <a:xfrm>
            <a:off x="12401958" y="10886"/>
            <a:ext cx="1853340" cy="684711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1"/>
              </a:spcBef>
            </a:pPr>
            <a:r>
              <a:rPr lang="en-US" sz="1600" dirty="0">
                <a:solidFill>
                  <a:prstClr val="white">
                    <a:lumMod val="50000"/>
                  </a:prstClr>
                </a:solidFill>
                <a:latin typeface="Calibri Light" panose="020F0302020204030204" pitchFamily="34" charset="0"/>
                <a:cs typeface="Calibri" panose="020F0502020204030204" pitchFamily="34" charset="0"/>
              </a:rPr>
              <a:t>To change the sample images, select a picture and delete it. Then click the Pictures icon in the placeholder to insert your own image.</a:t>
            </a:r>
          </a:p>
          <a:p>
            <a:pPr>
              <a:spcBef>
                <a:spcPts val="601"/>
              </a:spcBef>
            </a:pPr>
            <a:r>
              <a:rPr lang="en-US" sz="1600" dirty="0">
                <a:solidFill>
                  <a:prstClr val="white">
                    <a:lumMod val="50000"/>
                  </a:prstClr>
                </a:solidFill>
                <a:latin typeface="Calibri Light" panose="020F0302020204030204" pitchFamily="34" charset="0"/>
                <a:cs typeface="Calibri" panose="020F0502020204030204" pitchFamily="34" charset="0"/>
              </a:rPr>
              <a:t>The animation is already done for you, just copy and paste the slide into your existing presentation. </a:t>
            </a:r>
          </a:p>
          <a:p>
            <a:pPr>
              <a:spcBef>
                <a:spcPts val="601"/>
              </a:spcBef>
            </a:pPr>
            <a:endParaRPr lang="en-US" sz="1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379958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1000" fill="hold"/>
                                        <p:tgtEl>
                                          <p:spTgt spid="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1000" fill="hold"/>
                                        <p:tgtEl>
                                          <p:spTgt spid="8"/>
                                        </p:tgtEl>
                                      </p:cBhvr>
                                      <p:by x="66700" y="667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ree Pictures Right Animatio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5B6E4-F352-458B-BEEA-32D8382A8B30}"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97D2B-E1B9-43CE-B810-3D4FD07A43AC}" type="slidenum">
              <a:rPr lang="en-US" smtClean="0"/>
              <a:t>‹#›</a:t>
            </a:fld>
            <a:endParaRPr lang="en-US"/>
          </a:p>
        </p:txBody>
      </p:sp>
      <p:sp>
        <p:nvSpPr>
          <p:cNvPr id="7" name="Rectangle with shadow"/>
          <p:cNvSpPr/>
          <p:nvPr userDrawn="1"/>
        </p:nvSpPr>
        <p:spPr>
          <a:xfrm>
            <a:off x="4777028" y="1541973"/>
            <a:ext cx="2637945" cy="3774057"/>
          </a:xfrm>
          <a:prstGeom prst="rect">
            <a:avLst/>
          </a:prstGeom>
          <a:solidFill>
            <a:schemeClr val="bg1">
              <a:lumMod val="75000"/>
              <a:lumOff val="25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9" name="Right Picture Placeholder"/>
          <p:cNvSpPr>
            <a:spLocks noGrp="1"/>
          </p:cNvSpPr>
          <p:nvPr>
            <p:ph type="pic" sz="quarter" idx="15" hasCustomPrompt="1"/>
          </p:nvPr>
        </p:nvSpPr>
        <p:spPr>
          <a:xfrm>
            <a:off x="7587791" y="1206499"/>
            <a:ext cx="3117673" cy="4445000"/>
          </a:xfrm>
          <a:solidFill>
            <a:schemeClr val="bg1">
              <a:lumMod val="85000"/>
              <a:lumOff val="15000"/>
            </a:schemeClr>
          </a:solidFill>
          <a:ln w="127000">
            <a:solidFill>
              <a:srgbClr val="404040"/>
            </a:solidFill>
          </a:ln>
          <a:effectLst>
            <a:outerShdw blurRad="76200" dir="18900000" sy="23000" kx="-1200000" algn="bl" rotWithShape="0">
              <a:prstClr val="black">
                <a:alpha val="20000"/>
              </a:prstClr>
            </a:outerShdw>
          </a:effectLst>
          <a:scene3d>
            <a:camera prst="perspectiveContrastingLeftFacing" fov="3900000">
              <a:rot lat="0" lon="1820836" rev="0"/>
            </a:camera>
            <a:lightRig rig="threePt" dir="t"/>
          </a:scene3d>
          <a:sp3d extrusionH="127000" prstMaterial="matte">
            <a:bevelT w="127000" prst="relaxedInset"/>
            <a:extrusionClr>
              <a:srgbClr val="404040"/>
            </a:extrusionClr>
          </a:sp3d>
        </p:spPr>
        <p:txBody>
          <a:bodyPr tIns="365760"/>
          <a:lstStyle>
            <a:lvl1pPr marL="0" indent="0" algn="ctr">
              <a:buNone/>
              <a:defRPr baseline="0"/>
            </a:lvl1pPr>
          </a:lstStyle>
          <a:p>
            <a:r>
              <a:rPr lang="en-US" dirty="0"/>
              <a:t>Insert</a:t>
            </a:r>
            <a:br>
              <a:rPr lang="en-US" dirty="0"/>
            </a:br>
            <a:r>
              <a:rPr lang="en-US" dirty="0"/>
              <a:t>Right Picture</a:t>
            </a:r>
          </a:p>
        </p:txBody>
      </p:sp>
      <p:sp>
        <p:nvSpPr>
          <p:cNvPr id="6" name="Left Picture Placeholder"/>
          <p:cNvSpPr>
            <a:spLocks noGrp="1"/>
          </p:cNvSpPr>
          <p:nvPr>
            <p:ph type="pic" sz="quarter" idx="13" hasCustomPrompt="1"/>
          </p:nvPr>
        </p:nvSpPr>
        <p:spPr>
          <a:xfrm>
            <a:off x="1486244" y="1401007"/>
            <a:ext cx="2848386" cy="4055989"/>
          </a:xfrm>
          <a:solidFill>
            <a:schemeClr val="bg1">
              <a:lumMod val="85000"/>
              <a:lumOff val="15000"/>
            </a:schemeClr>
          </a:solidFill>
          <a:ln w="127000">
            <a:solidFill>
              <a:srgbClr val="404040"/>
            </a:solidFill>
          </a:ln>
          <a:effectLst>
            <a:outerShdw blurRad="76200" dir="18900000" sy="23000" kx="-1200000" algn="bl" rotWithShape="0">
              <a:prstClr val="black">
                <a:alpha val="20000"/>
              </a:prstClr>
            </a:outerShdw>
          </a:effectLst>
          <a:scene3d>
            <a:camera prst="perspectiveContrastingLeftFacing" fov="3900000">
              <a:rot lat="0" lon="19820829" rev="0"/>
            </a:camera>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a:t>
            </a:r>
            <a:br>
              <a:rPr lang="en-US" dirty="0"/>
            </a:br>
            <a:r>
              <a:rPr lang="en-US" dirty="0"/>
              <a:t>Left Picture</a:t>
            </a:r>
          </a:p>
        </p:txBody>
      </p:sp>
      <p:sp>
        <p:nvSpPr>
          <p:cNvPr id="8" name="Center Picture Placeholder"/>
          <p:cNvSpPr>
            <a:spLocks noGrp="1"/>
          </p:cNvSpPr>
          <p:nvPr>
            <p:ph type="pic" sz="quarter" idx="14" hasCustomPrompt="1"/>
          </p:nvPr>
        </p:nvSpPr>
        <p:spPr>
          <a:xfrm>
            <a:off x="4776852" y="1541973"/>
            <a:ext cx="2637945" cy="3774056"/>
          </a:xfrm>
          <a:solidFill>
            <a:schemeClr val="bg1">
              <a:lumMod val="85000"/>
              <a:lumOff val="15000"/>
            </a:schemeClr>
          </a:solidFill>
          <a:ln w="127000">
            <a:solidFill>
              <a:srgbClr val="404040"/>
            </a:solidFill>
          </a:ln>
          <a:effectLst/>
          <a:scene3d>
            <a:camera prst="orthographicFront"/>
            <a:lightRig rig="threePt" dir="t"/>
          </a:scene3d>
          <a:sp3d extrusionH="127000" prstMaterial="matte">
            <a:bevelT w="127000" prst="relaxedInset"/>
            <a:extrusionClr>
              <a:srgbClr val="404040"/>
            </a:extrusionClr>
          </a:sp3d>
        </p:spPr>
        <p:txBody>
          <a:bodyPr tIns="365760"/>
          <a:lstStyle>
            <a:lvl1pPr marL="0" indent="0" algn="ctr">
              <a:buNone/>
              <a:defRPr baseline="0"/>
            </a:lvl1pPr>
          </a:lstStyle>
          <a:p>
            <a:r>
              <a:rPr lang="en-US" dirty="0"/>
              <a:t>Insert</a:t>
            </a:r>
            <a:br>
              <a:rPr lang="en-US" dirty="0"/>
            </a:br>
            <a:r>
              <a:rPr lang="en-US" dirty="0"/>
              <a:t>Center Picture</a:t>
            </a:r>
          </a:p>
        </p:txBody>
      </p:sp>
      <p:sp>
        <p:nvSpPr>
          <p:cNvPr id="10" name="Large Right Picture Placeholder"/>
          <p:cNvSpPr>
            <a:spLocks noGrp="1"/>
          </p:cNvSpPr>
          <p:nvPr>
            <p:ph type="pic" sz="quarter" idx="16" hasCustomPrompt="1"/>
          </p:nvPr>
        </p:nvSpPr>
        <p:spPr>
          <a:xfrm>
            <a:off x="4178592" y="685800"/>
            <a:ext cx="3834816" cy="5486400"/>
          </a:xfrm>
          <a:solidFill>
            <a:schemeClr val="bg1">
              <a:lumMod val="85000"/>
              <a:lumOff val="15000"/>
            </a:schemeClr>
          </a:solidFill>
          <a:ln w="127000">
            <a:solidFill>
              <a:srgbClr val="404040"/>
            </a:solidFill>
          </a:ln>
          <a:effectLst/>
          <a:scene3d>
            <a:camera prst="orthographicFront"/>
            <a:lightRig rig="threePt" dir="t"/>
          </a:scene3d>
          <a:sp3d extrusionH="127000" prstMaterial="matte">
            <a:bevelT w="127000" prst="relaxedInset"/>
            <a:extrusionClr>
              <a:srgbClr val="404040"/>
            </a:extrusionClr>
          </a:sp3d>
        </p:spPr>
        <p:txBody>
          <a:bodyPr tIns="365760"/>
          <a:lstStyle>
            <a:lvl1pPr marL="0" indent="0" algn="ctr">
              <a:buNone/>
              <a:defRPr/>
            </a:lvl1pPr>
          </a:lstStyle>
          <a:p>
            <a:r>
              <a:rPr lang="en-US" dirty="0"/>
              <a:t>Insert Right Picture</a:t>
            </a:r>
          </a:p>
        </p:txBody>
      </p:sp>
      <p:sp>
        <p:nvSpPr>
          <p:cNvPr id="11" name="Rectangle 10"/>
          <p:cNvSpPr/>
          <p:nvPr userDrawn="1"/>
        </p:nvSpPr>
        <p:spPr>
          <a:xfrm>
            <a:off x="12401958" y="10886"/>
            <a:ext cx="1853340" cy="684711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1"/>
              </a:spcBef>
            </a:pPr>
            <a:r>
              <a:rPr lang="en-US" sz="1600" dirty="0">
                <a:solidFill>
                  <a:prstClr val="white">
                    <a:lumMod val="50000"/>
                  </a:prstClr>
                </a:solidFill>
                <a:latin typeface="Calibri Light" panose="020F0302020204030204" pitchFamily="34" charset="0"/>
                <a:cs typeface="Calibri" panose="020F0502020204030204" pitchFamily="34" charset="0"/>
              </a:rPr>
              <a:t>To change the sample images, select a picture and delete it. Then click the Pictures icon in the placeholder to insert your own image.</a:t>
            </a:r>
          </a:p>
          <a:p>
            <a:pPr marL="0" marR="0" lvl="0" indent="0" algn="l" defTabSz="914411" rtl="0" eaLnBrk="1" fontAlgn="auto" latinLnBrk="0" hangingPunct="1">
              <a:lnSpc>
                <a:spcPct val="100000"/>
              </a:lnSpc>
              <a:spcBef>
                <a:spcPts val="601"/>
              </a:spcBef>
              <a:spcAft>
                <a:spcPts val="0"/>
              </a:spcAft>
              <a:buClrTx/>
              <a:buSzTx/>
              <a:buFontTx/>
              <a:buNone/>
              <a:tabLst/>
              <a:defRPr/>
            </a:pPr>
            <a:r>
              <a:rPr lang="en-US" sz="1600" dirty="0">
                <a:solidFill>
                  <a:prstClr val="white">
                    <a:lumMod val="50000"/>
                  </a:prstClr>
                </a:solidFill>
                <a:latin typeface="Calibri Light" panose="020F0302020204030204" pitchFamily="34" charset="0"/>
                <a:cs typeface="Calibri" panose="020F0502020204030204" pitchFamily="34" charset="0"/>
              </a:rPr>
              <a:t>Make it easier to</a:t>
            </a:r>
            <a:r>
              <a:rPr lang="en-US" sz="1600" baseline="0" dirty="0">
                <a:solidFill>
                  <a:prstClr val="white">
                    <a:lumMod val="50000"/>
                  </a:prstClr>
                </a:solidFill>
                <a:latin typeface="Calibri Light" panose="020F0302020204030204" pitchFamily="34" charset="0"/>
                <a:cs typeface="Calibri" panose="020F0502020204030204" pitchFamily="34" charset="0"/>
              </a:rPr>
              <a:t> change the Center  Picture</a:t>
            </a:r>
            <a:r>
              <a:rPr lang="en-US" sz="1600" dirty="0">
                <a:solidFill>
                  <a:prstClr val="white">
                    <a:lumMod val="50000"/>
                  </a:prstClr>
                </a:solidFill>
                <a:latin typeface="Calibri Light" panose="020F0302020204030204" pitchFamily="34" charset="0"/>
                <a:cs typeface="Calibri" panose="020F0502020204030204" pitchFamily="34" charset="0"/>
              </a:rPr>
              <a:t>: use the Selection Pane to temporarily hide the Large Right Picture Placeholder. (Home tab, Select, Selection Pane). Click the eye icon to hide or show an object.</a:t>
            </a:r>
          </a:p>
          <a:p>
            <a:pPr>
              <a:spcBef>
                <a:spcPts val="601"/>
              </a:spcBef>
            </a:pPr>
            <a:r>
              <a:rPr lang="en-US" sz="1600" dirty="0">
                <a:solidFill>
                  <a:prstClr val="white">
                    <a:lumMod val="50000"/>
                  </a:prstClr>
                </a:solidFill>
                <a:latin typeface="Calibri Light" panose="020F0302020204030204" pitchFamily="34" charset="0"/>
                <a:cs typeface="Calibri" panose="020F0502020204030204" pitchFamily="34" charset="0"/>
              </a:rPr>
              <a:t>The animation is already done for you, just copy and paste the slide into your existing presentation. </a:t>
            </a:r>
          </a:p>
          <a:p>
            <a:pPr>
              <a:spcBef>
                <a:spcPts val="601"/>
              </a:spcBef>
            </a:pPr>
            <a:endParaRPr lang="en-US" sz="1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80706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8"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hidden"/>
                                      </p:to>
                                    </p:set>
                                  </p:childTnLst>
                                </p:cTn>
                              </p:par>
                              <p:par>
                                <p:cTn id="10" presetID="6" presetClass="emph" presetSubtype="0" autoRev="1" fill="hold" grpId="0" nodeType="withEffect">
                                  <p:stCondLst>
                                    <p:cond delay="0"/>
                                  </p:stCondLst>
                                  <p:childTnLst>
                                    <p:animScale>
                                      <p:cBhvr>
                                        <p:cTn id="11" dur="1000" fill="hold"/>
                                        <p:tgtEl>
                                          <p:spTgt spid="9"/>
                                        </p:tgtEl>
                                      </p:cBhvr>
                                      <p:by x="125000" y="125000"/>
                                    </p:animScale>
                                  </p:childTnLst>
                                </p:cTn>
                              </p:par>
                              <p:par>
                                <p:cTn id="12" presetID="63" presetClass="path" presetSubtype="0" autoRev="1" fill="hold" grpId="1" nodeType="withEffect">
                                  <p:stCondLst>
                                    <p:cond delay="0"/>
                                  </p:stCondLst>
                                  <p:childTnLst>
                                    <p:animMotion origin="layout" path="M -4.16667E-7 0 L -0.25026 0 " pathEditMode="relative" rAng="0" ptsTypes="AA">
                                      <p:cBhvr>
                                        <p:cTn id="13" dur="1000" fill="hold"/>
                                        <p:tgtEl>
                                          <p:spTgt spid="9"/>
                                        </p:tgtEl>
                                        <p:attrNameLst>
                                          <p:attrName>ppt_x</p:attrName>
                                          <p:attrName>ppt_y</p:attrName>
                                        </p:attrNameLst>
                                      </p:cBhvr>
                                      <p:rCtr x="-12513" y="0"/>
                                    </p:animMotion>
                                  </p:childTnLst>
                                </p:cTn>
                              </p:par>
                              <p:par>
                                <p:cTn id="14" presetID="10" presetClass="exit" presetSubtype="0" fill="hold" grpId="2"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6" presetClass="emph" presetSubtype="0" fill="hold" grpId="1" nodeType="withEffect">
                                  <p:stCondLst>
                                    <p:cond delay="0"/>
                                  </p:stCondLst>
                                  <p:childTnLst>
                                    <p:animScale>
                                      <p:cBhvr>
                                        <p:cTn id="18" dur="10" fill="hold"/>
                                        <p:tgtEl>
                                          <p:spTgt spid="10"/>
                                        </p:tgtEl>
                                      </p:cBhvr>
                                      <p:by x="80000" y="80000"/>
                                    </p:animScale>
                                  </p:childTnLst>
                                </p:cTn>
                              </p:par>
                              <p:par>
                                <p:cTn id="19" presetID="10" presetClass="entr" presetSubtype="0" fill="hold" grpId="2"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6" presetClass="emph" presetSubtype="0" fill="hold" grpId="3" nodeType="withEffect">
                                  <p:stCondLst>
                                    <p:cond delay="0"/>
                                  </p:stCondLst>
                                  <p:childTnLst>
                                    <p:animScale>
                                      <p:cBhvr>
                                        <p:cTn id="23" dur="1000" fill="hold"/>
                                        <p:tgtEl>
                                          <p:spTgt spid="10"/>
                                        </p:tgtEl>
                                      </p:cBhvr>
                                      <p:by x="125000" y="125000"/>
                                    </p:animScale>
                                  </p:childTnLst>
                                </p:cTn>
                              </p:par>
                              <p:par>
                                <p:cTn id="24" presetID="35" presetClass="path" presetSubtype="0" fill="hold" grpId="4" nodeType="withEffect">
                                  <p:stCondLst>
                                    <p:cond delay="0"/>
                                  </p:stCondLst>
                                  <p:childTnLst>
                                    <p:animMotion origin="layout" path="M 0 0 L 0.25026 0 " pathEditMode="relative" rAng="0" ptsTypes="AA">
                                      <p:cBhvr>
                                        <p:cTn id="25" dur="1000" spd="-100000" fill="hold"/>
                                        <p:tgtEl>
                                          <p:spTgt spid="10"/>
                                        </p:tgtEl>
                                        <p:attrNameLst>
                                          <p:attrName>ppt_x</p:attrName>
                                          <p:attrName>ppt_y</p:attrName>
                                        </p:attrNameLst>
                                      </p:cBhvr>
                                      <p:rCtr x="12513" y="0"/>
                                    </p:animMotion>
                                  </p:childTnLst>
                                </p:cTn>
                              </p:par>
                            </p:childTnLst>
                          </p:cTn>
                        </p:par>
                      </p:childTnLst>
                    </p:cTn>
                  </p:par>
                  <p:par>
                    <p:cTn id="26" fill="hold">
                      <p:stCondLst>
                        <p:cond delay="indefinite"/>
                      </p:stCondLst>
                      <p:childTnLst>
                        <p:par>
                          <p:cTn id="27" fill="hold">
                            <p:stCondLst>
                              <p:cond delay="0"/>
                            </p:stCondLst>
                            <p:childTnLst>
                              <p:par>
                                <p:cTn id="28" presetID="35" presetClass="path" presetSubtype="0" fill="hold" grpId="5" nodeType="clickEffect">
                                  <p:stCondLst>
                                    <p:cond delay="0"/>
                                  </p:stCondLst>
                                  <p:childTnLst>
                                    <p:animMotion origin="layout" path="M 0 0 L 0.25026 0 " pathEditMode="relative" rAng="0" ptsTypes="AA">
                                      <p:cBhvr>
                                        <p:cTn id="29" dur="1000" fill="hold"/>
                                        <p:tgtEl>
                                          <p:spTgt spid="10"/>
                                        </p:tgtEl>
                                        <p:attrNameLst>
                                          <p:attrName>ppt_x</p:attrName>
                                          <p:attrName>ppt_y</p:attrName>
                                        </p:attrNameLst>
                                      </p:cBhvr>
                                      <p:rCtr x="12513" y="0"/>
                                    </p:animMotion>
                                  </p:childTnLst>
                                </p:cTn>
                              </p:par>
                              <p:par>
                                <p:cTn id="30" presetID="6" presetClass="emph" presetSubtype="0" fill="hold" grpId="6" nodeType="withEffect">
                                  <p:stCondLst>
                                    <p:cond delay="0"/>
                                  </p:stCondLst>
                                  <p:childTnLst>
                                    <p:animScale>
                                      <p:cBhvr>
                                        <p:cTn id="31" dur="1000" fill="hold"/>
                                        <p:tgtEl>
                                          <p:spTgt spid="10"/>
                                        </p:tgtEl>
                                      </p:cBhvr>
                                      <p:by x="80000" y="80000"/>
                                    </p:animScale>
                                  </p:childTnLst>
                                </p:cTn>
                              </p:par>
                              <p:par>
                                <p:cTn id="32" presetID="10" presetClass="exit" presetSubtype="0" fill="hold" grpId="7" nodeType="withEffect">
                                  <p:stCondLst>
                                    <p:cond delay="0"/>
                                  </p:stCondLst>
                                  <p:childTnLst>
                                    <p:animEffect transition="out" filter="fade">
                                      <p:cBhvr>
                                        <p:cTn id="33" dur="1000"/>
                                        <p:tgtEl>
                                          <p:spTgt spid="10"/>
                                        </p:tgtEl>
                                      </p:cBhvr>
                                    </p:animEffect>
                                    <p:set>
                                      <p:cBhvr>
                                        <p:cTn id="34" dur="1" fill="hold">
                                          <p:stCondLst>
                                            <p:cond delay="999"/>
                                          </p:stCondLst>
                                        </p:cTn>
                                        <p:tgtEl>
                                          <p:spTgt spid="10"/>
                                        </p:tgtEl>
                                        <p:attrNameLst>
                                          <p:attrName>style.visibility</p:attrName>
                                        </p:attrNameLst>
                                      </p:cBhvr>
                                      <p:to>
                                        <p:strVal val="hidden"/>
                                      </p:to>
                                    </p:set>
                                  </p:childTnLst>
                                </p:cTn>
                              </p:par>
                              <p:par>
                                <p:cTn id="35" presetID="10" presetClass="entr" presetSubtype="0" fill="hold" grpId="3" nodeType="withEffect">
                                  <p:stCondLst>
                                    <p:cond delay="10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9" grpId="3" animBg="1"/>
      <p:bldP spid="10" grpId="0" animBg="1"/>
      <p:bldP spid="10" grpId="1" animBg="1"/>
      <p:bldP spid="10" grpId="2" animBg="1"/>
      <p:bldP spid="10" grpId="3" animBg="1"/>
      <p:bldP spid="10" grpId="4" animBg="1"/>
      <p:bldP spid="10" grpId="5" animBg="1"/>
      <p:bldP spid="10" grpId="6" animBg="1"/>
      <p:bldP spid="10" grpId="7" animBg="1"/>
      <p:bldP spid="10" grpId="8"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bg>
      <p:bgPr>
        <a:pattFill prst="sphere">
          <a:fgClr>
            <a:srgbClr val="0070C0"/>
          </a:fgClr>
          <a:bgClr>
            <a:srgbClr val="00518E"/>
          </a:bgClr>
        </a:patt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E67D204-D408-4614-B45B-39922BC7B64C}"/>
              </a:ext>
            </a:extLst>
          </p:cNvPr>
          <p:cNvSpPr/>
          <p:nvPr userDrawn="1"/>
        </p:nvSpPr>
        <p:spPr>
          <a:xfrm>
            <a:off x="1" y="0"/>
            <a:ext cx="12191998" cy="6858000"/>
          </a:xfrm>
          <a:prstGeom prst="rect">
            <a:avLst/>
          </a:prstGeom>
          <a:gradFill>
            <a:gsLst>
              <a:gs pos="0">
                <a:schemeClr val="tx1">
                  <a:alpha val="1000"/>
                </a:schemeClr>
              </a:gs>
              <a:gs pos="100000">
                <a:schemeClr val="tx1">
                  <a:alpha val="4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6" name="Rectangle 15">
            <a:extLst>
              <a:ext uri="{FF2B5EF4-FFF2-40B4-BE49-F238E27FC236}">
                <a16:creationId xmlns:a16="http://schemas.microsoft.com/office/drawing/2014/main" id="{FA75BFCD-BBC3-4CDE-BABC-B885309AF168}"/>
              </a:ext>
            </a:extLst>
          </p:cNvPr>
          <p:cNvSpPr/>
          <p:nvPr userDrawn="1"/>
        </p:nvSpPr>
        <p:spPr>
          <a:xfrm rot="168871">
            <a:off x="2138987" y="763964"/>
            <a:ext cx="276226" cy="1139828"/>
          </a:xfrm>
          <a:custGeom>
            <a:avLst/>
            <a:gdLst>
              <a:gd name="connsiteX0" fmla="*/ 0 w 276225"/>
              <a:gd name="connsiteY0" fmla="*/ 0 h 1138237"/>
              <a:gd name="connsiteX1" fmla="*/ 276225 w 276225"/>
              <a:gd name="connsiteY1" fmla="*/ 0 h 1138237"/>
              <a:gd name="connsiteX2" fmla="*/ 276225 w 276225"/>
              <a:gd name="connsiteY2" fmla="*/ 1138237 h 1138237"/>
              <a:gd name="connsiteX3" fmla="*/ 0 w 276225"/>
              <a:gd name="connsiteY3" fmla="*/ 1138237 h 1138237"/>
              <a:gd name="connsiteX4" fmla="*/ 0 w 276225"/>
              <a:gd name="connsiteY4" fmla="*/ 0 h 1138237"/>
              <a:gd name="connsiteX0" fmla="*/ 0 w 276225"/>
              <a:gd name="connsiteY0" fmla="*/ 0 h 1139828"/>
              <a:gd name="connsiteX1" fmla="*/ 276225 w 276225"/>
              <a:gd name="connsiteY1" fmla="*/ 0 h 1139828"/>
              <a:gd name="connsiteX2" fmla="*/ 276225 w 276225"/>
              <a:gd name="connsiteY2" fmla="*/ 1138237 h 1139828"/>
              <a:gd name="connsiteX3" fmla="*/ 18984 w 276225"/>
              <a:gd name="connsiteY3" fmla="*/ 1139828 h 1139828"/>
              <a:gd name="connsiteX4" fmla="*/ 0 w 276225"/>
              <a:gd name="connsiteY4" fmla="*/ 0 h 1139828"/>
              <a:gd name="connsiteX0" fmla="*/ 0 w 276225"/>
              <a:gd name="connsiteY0" fmla="*/ 0 h 1139828"/>
              <a:gd name="connsiteX1" fmla="*/ 276225 w 276225"/>
              <a:gd name="connsiteY1" fmla="*/ 0 h 1139828"/>
              <a:gd name="connsiteX2" fmla="*/ 257241 w 276225"/>
              <a:gd name="connsiteY2" fmla="*/ 1136647 h 1139828"/>
              <a:gd name="connsiteX3" fmla="*/ 18984 w 276225"/>
              <a:gd name="connsiteY3" fmla="*/ 1139828 h 1139828"/>
              <a:gd name="connsiteX4" fmla="*/ 0 w 276225"/>
              <a:gd name="connsiteY4" fmla="*/ 0 h 113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139828">
                <a:moveTo>
                  <a:pt x="0" y="0"/>
                </a:moveTo>
                <a:lnTo>
                  <a:pt x="276225" y="0"/>
                </a:lnTo>
                <a:lnTo>
                  <a:pt x="257241" y="1136647"/>
                </a:lnTo>
                <a:lnTo>
                  <a:pt x="18984" y="1139828"/>
                </a:lnTo>
                <a:lnTo>
                  <a:pt x="0" y="0"/>
                </a:lnTo>
                <a:close/>
              </a:path>
            </a:pathLst>
          </a:custGeom>
          <a:solidFill>
            <a:schemeClr val="accent3">
              <a:lumMod val="50000"/>
            </a:schemeClr>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5" name="Rectangle 15">
            <a:extLst>
              <a:ext uri="{FF2B5EF4-FFF2-40B4-BE49-F238E27FC236}">
                <a16:creationId xmlns:a16="http://schemas.microsoft.com/office/drawing/2014/main" id="{0C979E16-D882-4F98-AAD6-4169742C8A10}"/>
              </a:ext>
            </a:extLst>
          </p:cNvPr>
          <p:cNvSpPr/>
          <p:nvPr userDrawn="1"/>
        </p:nvSpPr>
        <p:spPr>
          <a:xfrm rot="21563378">
            <a:off x="9544820" y="801309"/>
            <a:ext cx="276226" cy="1139828"/>
          </a:xfrm>
          <a:custGeom>
            <a:avLst/>
            <a:gdLst>
              <a:gd name="connsiteX0" fmla="*/ 0 w 276225"/>
              <a:gd name="connsiteY0" fmla="*/ 0 h 1138237"/>
              <a:gd name="connsiteX1" fmla="*/ 276225 w 276225"/>
              <a:gd name="connsiteY1" fmla="*/ 0 h 1138237"/>
              <a:gd name="connsiteX2" fmla="*/ 276225 w 276225"/>
              <a:gd name="connsiteY2" fmla="*/ 1138237 h 1138237"/>
              <a:gd name="connsiteX3" fmla="*/ 0 w 276225"/>
              <a:gd name="connsiteY3" fmla="*/ 1138237 h 1138237"/>
              <a:gd name="connsiteX4" fmla="*/ 0 w 276225"/>
              <a:gd name="connsiteY4" fmla="*/ 0 h 1138237"/>
              <a:gd name="connsiteX0" fmla="*/ 0 w 276225"/>
              <a:gd name="connsiteY0" fmla="*/ 0 h 1139828"/>
              <a:gd name="connsiteX1" fmla="*/ 276225 w 276225"/>
              <a:gd name="connsiteY1" fmla="*/ 0 h 1139828"/>
              <a:gd name="connsiteX2" fmla="*/ 276225 w 276225"/>
              <a:gd name="connsiteY2" fmla="*/ 1138237 h 1139828"/>
              <a:gd name="connsiteX3" fmla="*/ 18984 w 276225"/>
              <a:gd name="connsiteY3" fmla="*/ 1139828 h 1139828"/>
              <a:gd name="connsiteX4" fmla="*/ 0 w 276225"/>
              <a:gd name="connsiteY4" fmla="*/ 0 h 1139828"/>
              <a:gd name="connsiteX0" fmla="*/ 0 w 276225"/>
              <a:gd name="connsiteY0" fmla="*/ 0 h 1139828"/>
              <a:gd name="connsiteX1" fmla="*/ 276225 w 276225"/>
              <a:gd name="connsiteY1" fmla="*/ 0 h 1139828"/>
              <a:gd name="connsiteX2" fmla="*/ 257241 w 276225"/>
              <a:gd name="connsiteY2" fmla="*/ 1136647 h 1139828"/>
              <a:gd name="connsiteX3" fmla="*/ 18984 w 276225"/>
              <a:gd name="connsiteY3" fmla="*/ 1139828 h 1139828"/>
              <a:gd name="connsiteX4" fmla="*/ 0 w 276225"/>
              <a:gd name="connsiteY4" fmla="*/ 0 h 113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139828">
                <a:moveTo>
                  <a:pt x="0" y="0"/>
                </a:moveTo>
                <a:lnTo>
                  <a:pt x="276225" y="0"/>
                </a:lnTo>
                <a:lnTo>
                  <a:pt x="257241" y="1136647"/>
                </a:lnTo>
                <a:lnTo>
                  <a:pt x="18984" y="1139828"/>
                </a:lnTo>
                <a:lnTo>
                  <a:pt x="0" y="0"/>
                </a:lnTo>
                <a:close/>
              </a:path>
            </a:pathLst>
          </a:custGeom>
          <a:solidFill>
            <a:schemeClr val="accent3">
              <a:lumMod val="50000"/>
            </a:schemeClr>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0" name="Rectangle 15">
            <a:extLst>
              <a:ext uri="{FF2B5EF4-FFF2-40B4-BE49-F238E27FC236}">
                <a16:creationId xmlns:a16="http://schemas.microsoft.com/office/drawing/2014/main" id="{98CF2AB2-7A84-4934-9BAF-9D41CB547FBF}"/>
              </a:ext>
            </a:extLst>
          </p:cNvPr>
          <p:cNvSpPr/>
          <p:nvPr userDrawn="1"/>
        </p:nvSpPr>
        <p:spPr>
          <a:xfrm rot="21312742">
            <a:off x="5595003" y="1499043"/>
            <a:ext cx="276226" cy="1139828"/>
          </a:xfrm>
          <a:custGeom>
            <a:avLst/>
            <a:gdLst>
              <a:gd name="connsiteX0" fmla="*/ 0 w 276225"/>
              <a:gd name="connsiteY0" fmla="*/ 0 h 1138237"/>
              <a:gd name="connsiteX1" fmla="*/ 276225 w 276225"/>
              <a:gd name="connsiteY1" fmla="*/ 0 h 1138237"/>
              <a:gd name="connsiteX2" fmla="*/ 276225 w 276225"/>
              <a:gd name="connsiteY2" fmla="*/ 1138237 h 1138237"/>
              <a:gd name="connsiteX3" fmla="*/ 0 w 276225"/>
              <a:gd name="connsiteY3" fmla="*/ 1138237 h 1138237"/>
              <a:gd name="connsiteX4" fmla="*/ 0 w 276225"/>
              <a:gd name="connsiteY4" fmla="*/ 0 h 1138237"/>
              <a:gd name="connsiteX0" fmla="*/ 0 w 276225"/>
              <a:gd name="connsiteY0" fmla="*/ 0 h 1139828"/>
              <a:gd name="connsiteX1" fmla="*/ 276225 w 276225"/>
              <a:gd name="connsiteY1" fmla="*/ 0 h 1139828"/>
              <a:gd name="connsiteX2" fmla="*/ 276225 w 276225"/>
              <a:gd name="connsiteY2" fmla="*/ 1138237 h 1139828"/>
              <a:gd name="connsiteX3" fmla="*/ 18984 w 276225"/>
              <a:gd name="connsiteY3" fmla="*/ 1139828 h 1139828"/>
              <a:gd name="connsiteX4" fmla="*/ 0 w 276225"/>
              <a:gd name="connsiteY4" fmla="*/ 0 h 1139828"/>
              <a:gd name="connsiteX0" fmla="*/ 0 w 276225"/>
              <a:gd name="connsiteY0" fmla="*/ 0 h 1139828"/>
              <a:gd name="connsiteX1" fmla="*/ 276225 w 276225"/>
              <a:gd name="connsiteY1" fmla="*/ 0 h 1139828"/>
              <a:gd name="connsiteX2" fmla="*/ 257241 w 276225"/>
              <a:gd name="connsiteY2" fmla="*/ 1136647 h 1139828"/>
              <a:gd name="connsiteX3" fmla="*/ 18984 w 276225"/>
              <a:gd name="connsiteY3" fmla="*/ 1139828 h 1139828"/>
              <a:gd name="connsiteX4" fmla="*/ 0 w 276225"/>
              <a:gd name="connsiteY4" fmla="*/ 0 h 113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139828">
                <a:moveTo>
                  <a:pt x="0" y="0"/>
                </a:moveTo>
                <a:lnTo>
                  <a:pt x="276225" y="0"/>
                </a:lnTo>
                <a:lnTo>
                  <a:pt x="257241" y="1136647"/>
                </a:lnTo>
                <a:lnTo>
                  <a:pt x="18984" y="1139828"/>
                </a:lnTo>
                <a:lnTo>
                  <a:pt x="0" y="0"/>
                </a:lnTo>
                <a:close/>
              </a:path>
            </a:pathLst>
          </a:custGeom>
          <a:solidFill>
            <a:schemeClr val="accent3">
              <a:lumMod val="50000"/>
            </a:schemeClr>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 name="Date Placeholder 3">
            <a:extLst>
              <a:ext uri="{FF2B5EF4-FFF2-40B4-BE49-F238E27FC236}">
                <a16:creationId xmlns:a16="http://schemas.microsoft.com/office/drawing/2014/main" id="{F77B9827-D943-464A-A1C1-07711F6D1226}"/>
              </a:ext>
            </a:extLst>
          </p:cNvPr>
          <p:cNvSpPr>
            <a:spLocks noGrp="1"/>
          </p:cNvSpPr>
          <p:nvPr>
            <p:ph type="dt" sz="half" idx="10"/>
          </p:nvPr>
        </p:nvSpPr>
        <p:spPr/>
        <p:txBody>
          <a:bodyPr/>
          <a:lstStyle/>
          <a:p>
            <a:fld id="{7C2877F9-D942-4C28-9874-D2B620A84B61}" type="datetimeFigureOut">
              <a:rPr lang="en-US" smtClean="0"/>
              <a:t>8/9/2023</a:t>
            </a:fld>
            <a:endParaRPr lang="en-US"/>
          </a:p>
        </p:txBody>
      </p:sp>
      <p:sp>
        <p:nvSpPr>
          <p:cNvPr id="5" name="Footer Placeholder 4">
            <a:extLst>
              <a:ext uri="{FF2B5EF4-FFF2-40B4-BE49-F238E27FC236}">
                <a16:creationId xmlns:a16="http://schemas.microsoft.com/office/drawing/2014/main" id="{0D940D2B-E883-4226-8079-550A1C8E42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7250E-89F1-426B-BC01-8BA6DA1B2FDB}"/>
              </a:ext>
            </a:extLst>
          </p:cNvPr>
          <p:cNvSpPr>
            <a:spLocks noGrp="1"/>
          </p:cNvSpPr>
          <p:nvPr>
            <p:ph type="sldNum" sz="quarter" idx="12"/>
          </p:nvPr>
        </p:nvSpPr>
        <p:spPr/>
        <p:txBody>
          <a:bodyPr/>
          <a:lstStyle/>
          <a:p>
            <a:fld id="{DB46906E-CE4D-4BB6-83D4-12F817FB0445}" type="slidenum">
              <a:rPr lang="en-US" smtClean="0"/>
              <a:t>‹#›</a:t>
            </a:fld>
            <a:endParaRPr lang="en-US"/>
          </a:p>
        </p:txBody>
      </p:sp>
      <p:sp>
        <p:nvSpPr>
          <p:cNvPr id="12" name="Rectangle 11">
            <a:extLst>
              <a:ext uri="{FF2B5EF4-FFF2-40B4-BE49-F238E27FC236}">
                <a16:creationId xmlns:a16="http://schemas.microsoft.com/office/drawing/2014/main" id="{B241AEAD-08DD-430B-A1F5-51B5570B8FEF}"/>
              </a:ext>
            </a:extLst>
          </p:cNvPr>
          <p:cNvSpPr/>
          <p:nvPr userDrawn="1"/>
        </p:nvSpPr>
        <p:spPr>
          <a:xfrm>
            <a:off x="0" y="-117628"/>
            <a:ext cx="12192000" cy="2733982"/>
          </a:xfrm>
          <a:custGeom>
            <a:avLst/>
            <a:gdLst>
              <a:gd name="connsiteX0" fmla="*/ 0 w 12192000"/>
              <a:gd name="connsiteY0" fmla="*/ 0 h 76200"/>
              <a:gd name="connsiteX1" fmla="*/ 12192000 w 12192000"/>
              <a:gd name="connsiteY1" fmla="*/ 0 h 76200"/>
              <a:gd name="connsiteX2" fmla="*/ 12192000 w 12192000"/>
              <a:gd name="connsiteY2" fmla="*/ 76200 h 76200"/>
              <a:gd name="connsiteX3" fmla="*/ 0 w 12192000"/>
              <a:gd name="connsiteY3" fmla="*/ 76200 h 76200"/>
              <a:gd name="connsiteX4" fmla="*/ 0 w 12192000"/>
              <a:gd name="connsiteY4" fmla="*/ 0 h 76200"/>
              <a:gd name="connsiteX0" fmla="*/ 0 w 12192000"/>
              <a:gd name="connsiteY0" fmla="*/ 0 h 1707444"/>
              <a:gd name="connsiteX1" fmla="*/ 12192000 w 12192000"/>
              <a:gd name="connsiteY1" fmla="*/ 0 h 1707444"/>
              <a:gd name="connsiteX2" fmla="*/ 12192000 w 12192000"/>
              <a:gd name="connsiteY2" fmla="*/ 76200 h 1707444"/>
              <a:gd name="connsiteX3" fmla="*/ 0 w 12192000"/>
              <a:gd name="connsiteY3" fmla="*/ 76200 h 1707444"/>
              <a:gd name="connsiteX4" fmla="*/ 0 w 12192000"/>
              <a:gd name="connsiteY4" fmla="*/ 0 h 1707444"/>
              <a:gd name="connsiteX0" fmla="*/ 0 w 12192000"/>
              <a:gd name="connsiteY0" fmla="*/ 0 h 2809908"/>
              <a:gd name="connsiteX1" fmla="*/ 12192000 w 12192000"/>
              <a:gd name="connsiteY1" fmla="*/ 0 h 2809908"/>
              <a:gd name="connsiteX2" fmla="*/ 12192000 w 12192000"/>
              <a:gd name="connsiteY2" fmla="*/ 76200 h 2809908"/>
              <a:gd name="connsiteX3" fmla="*/ 0 w 12192000"/>
              <a:gd name="connsiteY3" fmla="*/ 76200 h 2809908"/>
              <a:gd name="connsiteX4" fmla="*/ 0 w 12192000"/>
              <a:gd name="connsiteY4" fmla="*/ 0 h 2809908"/>
              <a:gd name="connsiteX0" fmla="*/ 0 w 12192000"/>
              <a:gd name="connsiteY0" fmla="*/ 0 h 2809908"/>
              <a:gd name="connsiteX1" fmla="*/ 12192000 w 12192000"/>
              <a:gd name="connsiteY1" fmla="*/ 0 h 2809908"/>
              <a:gd name="connsiteX2" fmla="*/ 12192000 w 12192000"/>
              <a:gd name="connsiteY2" fmla="*/ 76200 h 2809908"/>
              <a:gd name="connsiteX3" fmla="*/ 0 w 12192000"/>
              <a:gd name="connsiteY3" fmla="*/ 76200 h 2809908"/>
              <a:gd name="connsiteX4" fmla="*/ 0 w 12192000"/>
              <a:gd name="connsiteY4" fmla="*/ 0 h 2809908"/>
              <a:gd name="connsiteX0" fmla="*/ 0 w 12192000"/>
              <a:gd name="connsiteY0" fmla="*/ 0 h 2809908"/>
              <a:gd name="connsiteX1" fmla="*/ 12192000 w 12192000"/>
              <a:gd name="connsiteY1" fmla="*/ 0 h 2809908"/>
              <a:gd name="connsiteX2" fmla="*/ 12192000 w 12192000"/>
              <a:gd name="connsiteY2" fmla="*/ 76200 h 2809908"/>
              <a:gd name="connsiteX3" fmla="*/ 0 w 12192000"/>
              <a:gd name="connsiteY3" fmla="*/ 76200 h 2809908"/>
              <a:gd name="connsiteX4" fmla="*/ 0 w 12192000"/>
              <a:gd name="connsiteY4" fmla="*/ 0 h 2809908"/>
              <a:gd name="connsiteX0" fmla="*/ 0 w 12192000"/>
              <a:gd name="connsiteY0" fmla="*/ 0 h 2809908"/>
              <a:gd name="connsiteX1" fmla="*/ 12192000 w 12192000"/>
              <a:gd name="connsiteY1" fmla="*/ 0 h 2809908"/>
              <a:gd name="connsiteX2" fmla="*/ 12192000 w 12192000"/>
              <a:gd name="connsiteY2" fmla="*/ 76200 h 2809908"/>
              <a:gd name="connsiteX3" fmla="*/ 0 w 12192000"/>
              <a:gd name="connsiteY3" fmla="*/ 76200 h 2809908"/>
              <a:gd name="connsiteX4" fmla="*/ 0 w 12192000"/>
              <a:gd name="connsiteY4" fmla="*/ 0 h 2809908"/>
              <a:gd name="connsiteX0" fmla="*/ 0 w 12192000"/>
              <a:gd name="connsiteY0" fmla="*/ 0 h 2733982"/>
              <a:gd name="connsiteX1" fmla="*/ 12192000 w 12192000"/>
              <a:gd name="connsiteY1" fmla="*/ 0 h 2733982"/>
              <a:gd name="connsiteX2" fmla="*/ 12192000 w 12192000"/>
              <a:gd name="connsiteY2" fmla="*/ 76200 h 2733982"/>
              <a:gd name="connsiteX3" fmla="*/ 0 w 12192000"/>
              <a:gd name="connsiteY3" fmla="*/ 76200 h 2733982"/>
              <a:gd name="connsiteX4" fmla="*/ 0 w 12192000"/>
              <a:gd name="connsiteY4" fmla="*/ 0 h 2733982"/>
              <a:gd name="connsiteX0" fmla="*/ 0 w 12192000"/>
              <a:gd name="connsiteY0" fmla="*/ 0 h 2733982"/>
              <a:gd name="connsiteX1" fmla="*/ 12192000 w 12192000"/>
              <a:gd name="connsiteY1" fmla="*/ 0 h 2733982"/>
              <a:gd name="connsiteX2" fmla="*/ 12192000 w 12192000"/>
              <a:gd name="connsiteY2" fmla="*/ 76200 h 2733982"/>
              <a:gd name="connsiteX3" fmla="*/ 0 w 12192000"/>
              <a:gd name="connsiteY3" fmla="*/ 76200 h 2733982"/>
              <a:gd name="connsiteX4" fmla="*/ 0 w 12192000"/>
              <a:gd name="connsiteY4" fmla="*/ 0 h 273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733982">
                <a:moveTo>
                  <a:pt x="0" y="0"/>
                </a:moveTo>
                <a:cubicBezTo>
                  <a:pt x="3048000" y="2933700"/>
                  <a:pt x="7150100" y="4038600"/>
                  <a:pt x="12192000" y="0"/>
                </a:cubicBezTo>
                <a:lnTo>
                  <a:pt x="12192000" y="76200"/>
                </a:lnTo>
                <a:cubicBezTo>
                  <a:pt x="7899400" y="3543300"/>
                  <a:pt x="3657600" y="3695700"/>
                  <a:pt x="0" y="76200"/>
                </a:cubicBezTo>
                <a:lnTo>
                  <a:pt x="0" y="0"/>
                </a:lnTo>
                <a:close/>
              </a:path>
            </a:pathLst>
          </a:custGeom>
          <a:solidFill>
            <a:schemeClr val="bg2"/>
          </a:solidFill>
          <a:ln>
            <a:no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3" name="Rectangle: Rounded Corners 12">
            <a:extLst>
              <a:ext uri="{FF2B5EF4-FFF2-40B4-BE49-F238E27FC236}">
                <a16:creationId xmlns:a16="http://schemas.microsoft.com/office/drawing/2014/main" id="{A7E4A20A-F02E-4044-B67A-484C73EA9210}"/>
              </a:ext>
            </a:extLst>
          </p:cNvPr>
          <p:cNvSpPr/>
          <p:nvPr userDrawn="1"/>
        </p:nvSpPr>
        <p:spPr>
          <a:xfrm rot="21412430">
            <a:off x="4400910" y="2205239"/>
            <a:ext cx="2983737" cy="3260323"/>
          </a:xfrm>
          <a:prstGeom prst="roundRect">
            <a:avLst>
              <a:gd name="adj" fmla="val 3437"/>
            </a:avLst>
          </a:prstGeom>
          <a:solidFill>
            <a:schemeClr val="bg1">
              <a:lumMod val="95000"/>
            </a:schemeClr>
          </a:solidFill>
          <a:ln>
            <a:noFill/>
          </a:ln>
          <a:effectLst>
            <a:outerShdw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Picture Placeholder 23">
            <a:extLst>
              <a:ext uri="{FF2B5EF4-FFF2-40B4-BE49-F238E27FC236}">
                <a16:creationId xmlns:a16="http://schemas.microsoft.com/office/drawing/2014/main" id="{5D2B301F-1471-4271-98FA-C6AACF31CB21}"/>
              </a:ext>
            </a:extLst>
          </p:cNvPr>
          <p:cNvSpPr>
            <a:spLocks noGrp="1"/>
          </p:cNvSpPr>
          <p:nvPr>
            <p:ph type="pic" sz="quarter" idx="13"/>
          </p:nvPr>
        </p:nvSpPr>
        <p:spPr>
          <a:xfrm>
            <a:off x="4455637" y="2404399"/>
            <a:ext cx="2836185" cy="2645056"/>
          </a:xfrm>
          <a:custGeom>
            <a:avLst/>
            <a:gdLst>
              <a:gd name="connsiteX0" fmla="*/ 2617735 w 2836185"/>
              <a:gd name="connsiteY0" fmla="*/ 131 h 2645056"/>
              <a:gd name="connsiteX1" fmla="*/ 2708581 w 2836185"/>
              <a:gd name="connsiteY1" fmla="*/ 81567 h 2645056"/>
              <a:gd name="connsiteX2" fmla="*/ 2836055 w 2836185"/>
              <a:gd name="connsiteY2" fmla="*/ 2415566 h 2645056"/>
              <a:gd name="connsiteX3" fmla="*/ 2754619 w 2836185"/>
              <a:gd name="connsiteY3" fmla="*/ 2506411 h 2645056"/>
              <a:gd name="connsiteX4" fmla="*/ 218450 w 2836185"/>
              <a:gd name="connsiteY4" fmla="*/ 2644926 h 2645056"/>
              <a:gd name="connsiteX5" fmla="*/ 127604 w 2836185"/>
              <a:gd name="connsiteY5" fmla="*/ 2563491 h 2645056"/>
              <a:gd name="connsiteX6" fmla="*/ 131 w 2836185"/>
              <a:gd name="connsiteY6" fmla="*/ 229492 h 2645056"/>
              <a:gd name="connsiteX7" fmla="*/ 81567 w 2836185"/>
              <a:gd name="connsiteY7" fmla="*/ 138647 h 26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185" h="2645056">
                <a:moveTo>
                  <a:pt x="2617735" y="131"/>
                </a:moveTo>
                <a:cubicBezTo>
                  <a:pt x="2665310" y="-2467"/>
                  <a:pt x="2705982" y="33993"/>
                  <a:pt x="2708581" y="81567"/>
                </a:cubicBezTo>
                <a:lnTo>
                  <a:pt x="2836055" y="2415566"/>
                </a:lnTo>
                <a:cubicBezTo>
                  <a:pt x="2838653" y="2463140"/>
                  <a:pt x="2802193" y="2503812"/>
                  <a:pt x="2754619" y="2506411"/>
                </a:cubicBezTo>
                <a:lnTo>
                  <a:pt x="218450" y="2644926"/>
                </a:lnTo>
                <a:cubicBezTo>
                  <a:pt x="170875" y="2647525"/>
                  <a:pt x="130203" y="2611065"/>
                  <a:pt x="127604" y="2563491"/>
                </a:cubicBezTo>
                <a:lnTo>
                  <a:pt x="131" y="229492"/>
                </a:lnTo>
                <a:cubicBezTo>
                  <a:pt x="-2468" y="181918"/>
                  <a:pt x="33992" y="141245"/>
                  <a:pt x="81567" y="138647"/>
                </a:cubicBezTo>
                <a:close/>
              </a:path>
            </a:pathLst>
          </a:custGeom>
        </p:spPr>
        <p:txBody>
          <a:bodyPr wrap="square">
            <a:noAutofit/>
          </a:bodyPr>
          <a:lstStyle/>
          <a:p>
            <a:endParaRPr lang="en-US" dirty="0"/>
          </a:p>
        </p:txBody>
      </p:sp>
      <p:sp>
        <p:nvSpPr>
          <p:cNvPr id="16" name="Rectangle 15">
            <a:extLst>
              <a:ext uri="{FF2B5EF4-FFF2-40B4-BE49-F238E27FC236}">
                <a16:creationId xmlns:a16="http://schemas.microsoft.com/office/drawing/2014/main" id="{616982AC-04CC-476F-9F72-643BCA965838}"/>
              </a:ext>
            </a:extLst>
          </p:cNvPr>
          <p:cNvSpPr/>
          <p:nvPr userDrawn="1"/>
        </p:nvSpPr>
        <p:spPr>
          <a:xfrm rot="21312742">
            <a:off x="5569603" y="1499043"/>
            <a:ext cx="276226" cy="1139828"/>
          </a:xfrm>
          <a:custGeom>
            <a:avLst/>
            <a:gdLst>
              <a:gd name="connsiteX0" fmla="*/ 0 w 276225"/>
              <a:gd name="connsiteY0" fmla="*/ 0 h 1138237"/>
              <a:gd name="connsiteX1" fmla="*/ 276225 w 276225"/>
              <a:gd name="connsiteY1" fmla="*/ 0 h 1138237"/>
              <a:gd name="connsiteX2" fmla="*/ 276225 w 276225"/>
              <a:gd name="connsiteY2" fmla="*/ 1138237 h 1138237"/>
              <a:gd name="connsiteX3" fmla="*/ 0 w 276225"/>
              <a:gd name="connsiteY3" fmla="*/ 1138237 h 1138237"/>
              <a:gd name="connsiteX4" fmla="*/ 0 w 276225"/>
              <a:gd name="connsiteY4" fmla="*/ 0 h 1138237"/>
              <a:gd name="connsiteX0" fmla="*/ 0 w 276225"/>
              <a:gd name="connsiteY0" fmla="*/ 0 h 1139828"/>
              <a:gd name="connsiteX1" fmla="*/ 276225 w 276225"/>
              <a:gd name="connsiteY1" fmla="*/ 0 h 1139828"/>
              <a:gd name="connsiteX2" fmla="*/ 276225 w 276225"/>
              <a:gd name="connsiteY2" fmla="*/ 1138237 h 1139828"/>
              <a:gd name="connsiteX3" fmla="*/ 18984 w 276225"/>
              <a:gd name="connsiteY3" fmla="*/ 1139828 h 1139828"/>
              <a:gd name="connsiteX4" fmla="*/ 0 w 276225"/>
              <a:gd name="connsiteY4" fmla="*/ 0 h 1139828"/>
              <a:gd name="connsiteX0" fmla="*/ 0 w 276225"/>
              <a:gd name="connsiteY0" fmla="*/ 0 h 1139828"/>
              <a:gd name="connsiteX1" fmla="*/ 276225 w 276225"/>
              <a:gd name="connsiteY1" fmla="*/ 0 h 1139828"/>
              <a:gd name="connsiteX2" fmla="*/ 257241 w 276225"/>
              <a:gd name="connsiteY2" fmla="*/ 1136647 h 1139828"/>
              <a:gd name="connsiteX3" fmla="*/ 18984 w 276225"/>
              <a:gd name="connsiteY3" fmla="*/ 1139828 h 1139828"/>
              <a:gd name="connsiteX4" fmla="*/ 0 w 276225"/>
              <a:gd name="connsiteY4" fmla="*/ 0 h 113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139828">
                <a:moveTo>
                  <a:pt x="0" y="0"/>
                </a:moveTo>
                <a:lnTo>
                  <a:pt x="276225" y="0"/>
                </a:lnTo>
                <a:lnTo>
                  <a:pt x="257241" y="1136647"/>
                </a:lnTo>
                <a:lnTo>
                  <a:pt x="18984" y="1139828"/>
                </a:lnTo>
                <a:lnTo>
                  <a:pt x="0" y="0"/>
                </a:lnTo>
                <a:close/>
              </a:path>
            </a:pathLst>
          </a:custGeom>
          <a:solidFill>
            <a:schemeClr val="accent3">
              <a:lumMod val="75000"/>
            </a:schemeClr>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7" name="Rectangle: Rounded Corners 16">
            <a:extLst>
              <a:ext uri="{FF2B5EF4-FFF2-40B4-BE49-F238E27FC236}">
                <a16:creationId xmlns:a16="http://schemas.microsoft.com/office/drawing/2014/main" id="{F9BFC421-522F-40ED-9EC6-D436256F8C50}"/>
              </a:ext>
            </a:extLst>
          </p:cNvPr>
          <p:cNvSpPr/>
          <p:nvPr userDrawn="1"/>
        </p:nvSpPr>
        <p:spPr>
          <a:xfrm rot="21271501">
            <a:off x="5597198" y="2306423"/>
            <a:ext cx="264101" cy="43295"/>
          </a:xfrm>
          <a:prstGeom prst="roundRect">
            <a:avLst>
              <a:gd name="adj" fmla="val 50000"/>
            </a:avLst>
          </a:prstGeom>
          <a:solidFill>
            <a:schemeClr val="accent3">
              <a:lumMod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8" name="Rectangle: Rounded Corners 17">
            <a:extLst>
              <a:ext uri="{FF2B5EF4-FFF2-40B4-BE49-F238E27FC236}">
                <a16:creationId xmlns:a16="http://schemas.microsoft.com/office/drawing/2014/main" id="{1ECE79E4-B822-4AED-B505-F0BC30169CB9}"/>
              </a:ext>
            </a:extLst>
          </p:cNvPr>
          <p:cNvSpPr/>
          <p:nvPr userDrawn="1"/>
        </p:nvSpPr>
        <p:spPr>
          <a:xfrm rot="21271501">
            <a:off x="5606723" y="2385004"/>
            <a:ext cx="264101" cy="43295"/>
          </a:xfrm>
          <a:prstGeom prst="roundRect">
            <a:avLst>
              <a:gd name="adj" fmla="val 50000"/>
            </a:avLst>
          </a:prstGeom>
          <a:solidFill>
            <a:schemeClr val="accent3">
              <a:lumMod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9" name="Rectangle: Rounded Corners 18">
            <a:extLst>
              <a:ext uri="{FF2B5EF4-FFF2-40B4-BE49-F238E27FC236}">
                <a16:creationId xmlns:a16="http://schemas.microsoft.com/office/drawing/2014/main" id="{43B66FED-F306-4687-8C41-3C4056817ADB}"/>
              </a:ext>
            </a:extLst>
          </p:cNvPr>
          <p:cNvSpPr/>
          <p:nvPr userDrawn="1"/>
        </p:nvSpPr>
        <p:spPr>
          <a:xfrm rot="21271501">
            <a:off x="5611484" y="2463586"/>
            <a:ext cx="264101" cy="43295"/>
          </a:xfrm>
          <a:prstGeom prst="roundRect">
            <a:avLst>
              <a:gd name="adj" fmla="val 50000"/>
            </a:avLst>
          </a:prstGeom>
          <a:solidFill>
            <a:schemeClr val="accent3">
              <a:lumMod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6" name="Rectangle: Rounded Corners 25">
            <a:extLst>
              <a:ext uri="{FF2B5EF4-FFF2-40B4-BE49-F238E27FC236}">
                <a16:creationId xmlns:a16="http://schemas.microsoft.com/office/drawing/2014/main" id="{5062C4B2-D63E-4988-A8CE-FEEFE6E0B6B5}"/>
              </a:ext>
            </a:extLst>
          </p:cNvPr>
          <p:cNvSpPr/>
          <p:nvPr userDrawn="1"/>
        </p:nvSpPr>
        <p:spPr>
          <a:xfrm rot="21083950">
            <a:off x="8420542" y="1439832"/>
            <a:ext cx="2983737" cy="3260323"/>
          </a:xfrm>
          <a:prstGeom prst="roundRect">
            <a:avLst>
              <a:gd name="adj" fmla="val 3437"/>
            </a:avLst>
          </a:prstGeom>
          <a:pattFill prst="pct90">
            <a:fgClr>
              <a:schemeClr val="accent2"/>
            </a:fgClr>
            <a:bgClr>
              <a:schemeClr val="bg1"/>
            </a:bgClr>
          </a:pattFill>
          <a:ln>
            <a:noFill/>
          </a:ln>
          <a:effectLst>
            <a:outerShdw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7" name="Picture Placeholder 26">
            <a:extLst>
              <a:ext uri="{FF2B5EF4-FFF2-40B4-BE49-F238E27FC236}">
                <a16:creationId xmlns:a16="http://schemas.microsoft.com/office/drawing/2014/main" id="{24AED0CE-81EC-4D4F-B891-E7303BF88335}"/>
              </a:ext>
            </a:extLst>
          </p:cNvPr>
          <p:cNvSpPr>
            <a:spLocks noGrp="1"/>
          </p:cNvSpPr>
          <p:nvPr>
            <p:ph type="pic" sz="quarter" idx="14"/>
          </p:nvPr>
        </p:nvSpPr>
        <p:spPr>
          <a:xfrm rot="21263101">
            <a:off x="8465744" y="1688168"/>
            <a:ext cx="2836185" cy="2645056"/>
          </a:xfrm>
          <a:custGeom>
            <a:avLst/>
            <a:gdLst>
              <a:gd name="connsiteX0" fmla="*/ 2617735 w 2836185"/>
              <a:gd name="connsiteY0" fmla="*/ 131 h 2645056"/>
              <a:gd name="connsiteX1" fmla="*/ 2708581 w 2836185"/>
              <a:gd name="connsiteY1" fmla="*/ 81567 h 2645056"/>
              <a:gd name="connsiteX2" fmla="*/ 2836055 w 2836185"/>
              <a:gd name="connsiteY2" fmla="*/ 2415566 h 2645056"/>
              <a:gd name="connsiteX3" fmla="*/ 2754619 w 2836185"/>
              <a:gd name="connsiteY3" fmla="*/ 2506411 h 2645056"/>
              <a:gd name="connsiteX4" fmla="*/ 218450 w 2836185"/>
              <a:gd name="connsiteY4" fmla="*/ 2644926 h 2645056"/>
              <a:gd name="connsiteX5" fmla="*/ 127604 w 2836185"/>
              <a:gd name="connsiteY5" fmla="*/ 2563491 h 2645056"/>
              <a:gd name="connsiteX6" fmla="*/ 131 w 2836185"/>
              <a:gd name="connsiteY6" fmla="*/ 229492 h 2645056"/>
              <a:gd name="connsiteX7" fmla="*/ 81567 w 2836185"/>
              <a:gd name="connsiteY7" fmla="*/ 138647 h 26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185" h="2645056">
                <a:moveTo>
                  <a:pt x="2617735" y="131"/>
                </a:moveTo>
                <a:cubicBezTo>
                  <a:pt x="2665310" y="-2467"/>
                  <a:pt x="2705982" y="33993"/>
                  <a:pt x="2708581" y="81567"/>
                </a:cubicBezTo>
                <a:lnTo>
                  <a:pt x="2836055" y="2415566"/>
                </a:lnTo>
                <a:cubicBezTo>
                  <a:pt x="2838653" y="2463140"/>
                  <a:pt x="2802193" y="2503812"/>
                  <a:pt x="2754619" y="2506411"/>
                </a:cubicBezTo>
                <a:lnTo>
                  <a:pt x="218450" y="2644926"/>
                </a:lnTo>
                <a:cubicBezTo>
                  <a:pt x="170875" y="2647525"/>
                  <a:pt x="130203" y="2611065"/>
                  <a:pt x="127604" y="2563491"/>
                </a:cubicBezTo>
                <a:lnTo>
                  <a:pt x="131" y="229492"/>
                </a:lnTo>
                <a:cubicBezTo>
                  <a:pt x="-2468" y="181918"/>
                  <a:pt x="33992" y="141245"/>
                  <a:pt x="81567" y="138647"/>
                </a:cubicBezTo>
                <a:close/>
              </a:path>
            </a:pathLst>
          </a:custGeom>
        </p:spPr>
        <p:txBody>
          <a:bodyPr wrap="square">
            <a:noAutofit/>
          </a:bodyPr>
          <a:lstStyle/>
          <a:p>
            <a:endParaRPr lang="en-US" dirty="0"/>
          </a:p>
        </p:txBody>
      </p:sp>
      <p:sp>
        <p:nvSpPr>
          <p:cNvPr id="28" name="Rectangle 15">
            <a:extLst>
              <a:ext uri="{FF2B5EF4-FFF2-40B4-BE49-F238E27FC236}">
                <a16:creationId xmlns:a16="http://schemas.microsoft.com/office/drawing/2014/main" id="{7C1A03BA-03AC-44E6-9557-1D56D251EAF4}"/>
              </a:ext>
            </a:extLst>
          </p:cNvPr>
          <p:cNvSpPr/>
          <p:nvPr userDrawn="1"/>
        </p:nvSpPr>
        <p:spPr>
          <a:xfrm rot="21563378">
            <a:off x="9519489" y="799459"/>
            <a:ext cx="276226" cy="1139828"/>
          </a:xfrm>
          <a:custGeom>
            <a:avLst/>
            <a:gdLst>
              <a:gd name="connsiteX0" fmla="*/ 0 w 276225"/>
              <a:gd name="connsiteY0" fmla="*/ 0 h 1138237"/>
              <a:gd name="connsiteX1" fmla="*/ 276225 w 276225"/>
              <a:gd name="connsiteY1" fmla="*/ 0 h 1138237"/>
              <a:gd name="connsiteX2" fmla="*/ 276225 w 276225"/>
              <a:gd name="connsiteY2" fmla="*/ 1138237 h 1138237"/>
              <a:gd name="connsiteX3" fmla="*/ 0 w 276225"/>
              <a:gd name="connsiteY3" fmla="*/ 1138237 h 1138237"/>
              <a:gd name="connsiteX4" fmla="*/ 0 w 276225"/>
              <a:gd name="connsiteY4" fmla="*/ 0 h 1138237"/>
              <a:gd name="connsiteX0" fmla="*/ 0 w 276225"/>
              <a:gd name="connsiteY0" fmla="*/ 0 h 1139828"/>
              <a:gd name="connsiteX1" fmla="*/ 276225 w 276225"/>
              <a:gd name="connsiteY1" fmla="*/ 0 h 1139828"/>
              <a:gd name="connsiteX2" fmla="*/ 276225 w 276225"/>
              <a:gd name="connsiteY2" fmla="*/ 1138237 h 1139828"/>
              <a:gd name="connsiteX3" fmla="*/ 18984 w 276225"/>
              <a:gd name="connsiteY3" fmla="*/ 1139828 h 1139828"/>
              <a:gd name="connsiteX4" fmla="*/ 0 w 276225"/>
              <a:gd name="connsiteY4" fmla="*/ 0 h 1139828"/>
              <a:gd name="connsiteX0" fmla="*/ 0 w 276225"/>
              <a:gd name="connsiteY0" fmla="*/ 0 h 1139828"/>
              <a:gd name="connsiteX1" fmla="*/ 276225 w 276225"/>
              <a:gd name="connsiteY1" fmla="*/ 0 h 1139828"/>
              <a:gd name="connsiteX2" fmla="*/ 257241 w 276225"/>
              <a:gd name="connsiteY2" fmla="*/ 1136647 h 1139828"/>
              <a:gd name="connsiteX3" fmla="*/ 18984 w 276225"/>
              <a:gd name="connsiteY3" fmla="*/ 1139828 h 1139828"/>
              <a:gd name="connsiteX4" fmla="*/ 0 w 276225"/>
              <a:gd name="connsiteY4" fmla="*/ 0 h 113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139828">
                <a:moveTo>
                  <a:pt x="0" y="0"/>
                </a:moveTo>
                <a:lnTo>
                  <a:pt x="276225" y="0"/>
                </a:lnTo>
                <a:lnTo>
                  <a:pt x="257241" y="1136647"/>
                </a:lnTo>
                <a:lnTo>
                  <a:pt x="18984" y="1139828"/>
                </a:lnTo>
                <a:lnTo>
                  <a:pt x="0" y="0"/>
                </a:lnTo>
                <a:close/>
              </a:path>
            </a:pathLst>
          </a:custGeom>
          <a:solidFill>
            <a:schemeClr val="accent3">
              <a:lumMod val="75000"/>
            </a:schemeClr>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9" name="Rectangle: Rounded Corners 28">
            <a:extLst>
              <a:ext uri="{FF2B5EF4-FFF2-40B4-BE49-F238E27FC236}">
                <a16:creationId xmlns:a16="http://schemas.microsoft.com/office/drawing/2014/main" id="{1571B7DC-4FE2-4867-9A4D-F1B6673F3AB1}"/>
              </a:ext>
            </a:extLst>
          </p:cNvPr>
          <p:cNvSpPr/>
          <p:nvPr userDrawn="1"/>
        </p:nvSpPr>
        <p:spPr>
          <a:xfrm rot="21522137">
            <a:off x="9528152" y="1607720"/>
            <a:ext cx="264101" cy="43295"/>
          </a:xfrm>
          <a:prstGeom prst="roundRect">
            <a:avLst>
              <a:gd name="adj" fmla="val 50000"/>
            </a:avLst>
          </a:prstGeom>
          <a:solidFill>
            <a:schemeClr val="accent3">
              <a:lumMod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0" name="Rectangle: Rounded Corners 29">
            <a:extLst>
              <a:ext uri="{FF2B5EF4-FFF2-40B4-BE49-F238E27FC236}">
                <a16:creationId xmlns:a16="http://schemas.microsoft.com/office/drawing/2014/main" id="{1AED2A13-C862-4C02-B724-4ECAC16F1795}"/>
              </a:ext>
            </a:extLst>
          </p:cNvPr>
          <p:cNvSpPr/>
          <p:nvPr userDrawn="1"/>
        </p:nvSpPr>
        <p:spPr>
          <a:xfrm rot="21522137">
            <a:off x="9531928" y="1686786"/>
            <a:ext cx="264101" cy="43295"/>
          </a:xfrm>
          <a:prstGeom prst="roundRect">
            <a:avLst>
              <a:gd name="adj" fmla="val 50000"/>
            </a:avLst>
          </a:prstGeom>
          <a:solidFill>
            <a:schemeClr val="accent3">
              <a:lumMod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1" name="Rectangle: Rounded Corners 30">
            <a:extLst>
              <a:ext uri="{FF2B5EF4-FFF2-40B4-BE49-F238E27FC236}">
                <a16:creationId xmlns:a16="http://schemas.microsoft.com/office/drawing/2014/main" id="{4ECEE50D-4D66-49EA-85F5-B1D7CE78510C}"/>
              </a:ext>
            </a:extLst>
          </p:cNvPr>
          <p:cNvSpPr/>
          <p:nvPr userDrawn="1"/>
        </p:nvSpPr>
        <p:spPr>
          <a:xfrm rot="21522137">
            <a:off x="9530952" y="1765507"/>
            <a:ext cx="264101" cy="43295"/>
          </a:xfrm>
          <a:prstGeom prst="roundRect">
            <a:avLst>
              <a:gd name="adj" fmla="val 50000"/>
            </a:avLst>
          </a:prstGeom>
          <a:solidFill>
            <a:schemeClr val="accent3">
              <a:lumMod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7" name="Rectangle: Rounded Corners 36">
            <a:extLst>
              <a:ext uri="{FF2B5EF4-FFF2-40B4-BE49-F238E27FC236}">
                <a16:creationId xmlns:a16="http://schemas.microsoft.com/office/drawing/2014/main" id="{84E6E888-01EC-4BC7-888E-DED0A9C1C02C}"/>
              </a:ext>
            </a:extLst>
          </p:cNvPr>
          <p:cNvSpPr/>
          <p:nvPr userDrawn="1"/>
        </p:nvSpPr>
        <p:spPr>
          <a:xfrm rot="181968">
            <a:off x="650439" y="1363340"/>
            <a:ext cx="2983737" cy="3260323"/>
          </a:xfrm>
          <a:prstGeom prst="roundRect">
            <a:avLst>
              <a:gd name="adj" fmla="val 3437"/>
            </a:avLst>
          </a:prstGeom>
          <a:pattFill prst="pct5">
            <a:fgClr>
              <a:schemeClr val="accent1">
                <a:lumMod val="60000"/>
                <a:lumOff val="40000"/>
              </a:schemeClr>
            </a:fgClr>
            <a:bgClr>
              <a:schemeClr val="accent1"/>
            </a:bgClr>
          </a:pattFill>
          <a:ln>
            <a:noFill/>
          </a:ln>
          <a:effectLst>
            <a:outerShdw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8" name="Picture Placeholder 37">
            <a:extLst>
              <a:ext uri="{FF2B5EF4-FFF2-40B4-BE49-F238E27FC236}">
                <a16:creationId xmlns:a16="http://schemas.microsoft.com/office/drawing/2014/main" id="{CB90C170-B2E4-468D-9454-20A9FE990DF4}"/>
              </a:ext>
            </a:extLst>
          </p:cNvPr>
          <p:cNvSpPr>
            <a:spLocks noGrp="1"/>
          </p:cNvSpPr>
          <p:nvPr>
            <p:ph type="pic" sz="quarter" idx="15"/>
          </p:nvPr>
        </p:nvSpPr>
        <p:spPr>
          <a:xfrm rot="361119">
            <a:off x="695641" y="1611675"/>
            <a:ext cx="2836185" cy="2645056"/>
          </a:xfrm>
          <a:custGeom>
            <a:avLst/>
            <a:gdLst>
              <a:gd name="connsiteX0" fmla="*/ 2617735 w 2836185"/>
              <a:gd name="connsiteY0" fmla="*/ 131 h 2645056"/>
              <a:gd name="connsiteX1" fmla="*/ 2708581 w 2836185"/>
              <a:gd name="connsiteY1" fmla="*/ 81567 h 2645056"/>
              <a:gd name="connsiteX2" fmla="*/ 2836055 w 2836185"/>
              <a:gd name="connsiteY2" fmla="*/ 2415566 h 2645056"/>
              <a:gd name="connsiteX3" fmla="*/ 2754619 w 2836185"/>
              <a:gd name="connsiteY3" fmla="*/ 2506411 h 2645056"/>
              <a:gd name="connsiteX4" fmla="*/ 218450 w 2836185"/>
              <a:gd name="connsiteY4" fmla="*/ 2644926 h 2645056"/>
              <a:gd name="connsiteX5" fmla="*/ 127604 w 2836185"/>
              <a:gd name="connsiteY5" fmla="*/ 2563491 h 2645056"/>
              <a:gd name="connsiteX6" fmla="*/ 131 w 2836185"/>
              <a:gd name="connsiteY6" fmla="*/ 229492 h 2645056"/>
              <a:gd name="connsiteX7" fmla="*/ 81567 w 2836185"/>
              <a:gd name="connsiteY7" fmla="*/ 138647 h 264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6185" h="2645056">
                <a:moveTo>
                  <a:pt x="2617735" y="131"/>
                </a:moveTo>
                <a:cubicBezTo>
                  <a:pt x="2665310" y="-2467"/>
                  <a:pt x="2705982" y="33993"/>
                  <a:pt x="2708581" y="81567"/>
                </a:cubicBezTo>
                <a:lnTo>
                  <a:pt x="2836055" y="2415566"/>
                </a:lnTo>
                <a:cubicBezTo>
                  <a:pt x="2838653" y="2463140"/>
                  <a:pt x="2802193" y="2503812"/>
                  <a:pt x="2754619" y="2506411"/>
                </a:cubicBezTo>
                <a:lnTo>
                  <a:pt x="218450" y="2644926"/>
                </a:lnTo>
                <a:cubicBezTo>
                  <a:pt x="170875" y="2647525"/>
                  <a:pt x="130203" y="2611065"/>
                  <a:pt x="127604" y="2563491"/>
                </a:cubicBezTo>
                <a:lnTo>
                  <a:pt x="131" y="229492"/>
                </a:lnTo>
                <a:cubicBezTo>
                  <a:pt x="-2468" y="181918"/>
                  <a:pt x="33992" y="141245"/>
                  <a:pt x="81567" y="138647"/>
                </a:cubicBezTo>
                <a:close/>
              </a:path>
            </a:pathLst>
          </a:custGeom>
        </p:spPr>
        <p:txBody>
          <a:bodyPr wrap="square">
            <a:noAutofit/>
          </a:bodyPr>
          <a:lstStyle/>
          <a:p>
            <a:endParaRPr lang="en-US" dirty="0"/>
          </a:p>
        </p:txBody>
      </p:sp>
      <p:sp>
        <p:nvSpPr>
          <p:cNvPr id="39" name="Rectangle 15">
            <a:extLst>
              <a:ext uri="{FF2B5EF4-FFF2-40B4-BE49-F238E27FC236}">
                <a16:creationId xmlns:a16="http://schemas.microsoft.com/office/drawing/2014/main" id="{C2A6E075-3478-48D1-96F7-83CD6E031A1F}"/>
              </a:ext>
            </a:extLst>
          </p:cNvPr>
          <p:cNvSpPr/>
          <p:nvPr userDrawn="1"/>
        </p:nvSpPr>
        <p:spPr>
          <a:xfrm rot="168871">
            <a:off x="2113812" y="760604"/>
            <a:ext cx="276226" cy="1139828"/>
          </a:xfrm>
          <a:custGeom>
            <a:avLst/>
            <a:gdLst>
              <a:gd name="connsiteX0" fmla="*/ 0 w 276225"/>
              <a:gd name="connsiteY0" fmla="*/ 0 h 1138237"/>
              <a:gd name="connsiteX1" fmla="*/ 276225 w 276225"/>
              <a:gd name="connsiteY1" fmla="*/ 0 h 1138237"/>
              <a:gd name="connsiteX2" fmla="*/ 276225 w 276225"/>
              <a:gd name="connsiteY2" fmla="*/ 1138237 h 1138237"/>
              <a:gd name="connsiteX3" fmla="*/ 0 w 276225"/>
              <a:gd name="connsiteY3" fmla="*/ 1138237 h 1138237"/>
              <a:gd name="connsiteX4" fmla="*/ 0 w 276225"/>
              <a:gd name="connsiteY4" fmla="*/ 0 h 1138237"/>
              <a:gd name="connsiteX0" fmla="*/ 0 w 276225"/>
              <a:gd name="connsiteY0" fmla="*/ 0 h 1139828"/>
              <a:gd name="connsiteX1" fmla="*/ 276225 w 276225"/>
              <a:gd name="connsiteY1" fmla="*/ 0 h 1139828"/>
              <a:gd name="connsiteX2" fmla="*/ 276225 w 276225"/>
              <a:gd name="connsiteY2" fmla="*/ 1138237 h 1139828"/>
              <a:gd name="connsiteX3" fmla="*/ 18984 w 276225"/>
              <a:gd name="connsiteY3" fmla="*/ 1139828 h 1139828"/>
              <a:gd name="connsiteX4" fmla="*/ 0 w 276225"/>
              <a:gd name="connsiteY4" fmla="*/ 0 h 1139828"/>
              <a:gd name="connsiteX0" fmla="*/ 0 w 276225"/>
              <a:gd name="connsiteY0" fmla="*/ 0 h 1139828"/>
              <a:gd name="connsiteX1" fmla="*/ 276225 w 276225"/>
              <a:gd name="connsiteY1" fmla="*/ 0 h 1139828"/>
              <a:gd name="connsiteX2" fmla="*/ 257241 w 276225"/>
              <a:gd name="connsiteY2" fmla="*/ 1136647 h 1139828"/>
              <a:gd name="connsiteX3" fmla="*/ 18984 w 276225"/>
              <a:gd name="connsiteY3" fmla="*/ 1139828 h 1139828"/>
              <a:gd name="connsiteX4" fmla="*/ 0 w 276225"/>
              <a:gd name="connsiteY4" fmla="*/ 0 h 113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139828">
                <a:moveTo>
                  <a:pt x="0" y="0"/>
                </a:moveTo>
                <a:lnTo>
                  <a:pt x="276225" y="0"/>
                </a:lnTo>
                <a:lnTo>
                  <a:pt x="257241" y="1136647"/>
                </a:lnTo>
                <a:lnTo>
                  <a:pt x="18984" y="1139828"/>
                </a:lnTo>
                <a:lnTo>
                  <a:pt x="0" y="0"/>
                </a:lnTo>
                <a:close/>
              </a:path>
            </a:pathLst>
          </a:custGeom>
          <a:solidFill>
            <a:schemeClr val="accent3">
              <a:lumMod val="75000"/>
            </a:schemeClr>
          </a:soli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0" name="Rectangle: Rounded Corners 39">
            <a:extLst>
              <a:ext uri="{FF2B5EF4-FFF2-40B4-BE49-F238E27FC236}">
                <a16:creationId xmlns:a16="http://schemas.microsoft.com/office/drawing/2014/main" id="{3446FE58-28F4-4A6F-8ED1-8C8B7BBA8CE2}"/>
              </a:ext>
            </a:extLst>
          </p:cNvPr>
          <p:cNvSpPr/>
          <p:nvPr userDrawn="1"/>
        </p:nvSpPr>
        <p:spPr>
          <a:xfrm rot="127630">
            <a:off x="2106938" y="1568556"/>
            <a:ext cx="264101" cy="43295"/>
          </a:xfrm>
          <a:prstGeom prst="roundRect">
            <a:avLst>
              <a:gd name="adj" fmla="val 50000"/>
            </a:avLst>
          </a:prstGeom>
          <a:solidFill>
            <a:schemeClr val="accent3">
              <a:lumMod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1" name="Rectangle: Rounded Corners 40">
            <a:extLst>
              <a:ext uri="{FF2B5EF4-FFF2-40B4-BE49-F238E27FC236}">
                <a16:creationId xmlns:a16="http://schemas.microsoft.com/office/drawing/2014/main" id="{B22D6668-B5D0-4DE9-8777-EF107AF0F202}"/>
              </a:ext>
            </a:extLst>
          </p:cNvPr>
          <p:cNvSpPr/>
          <p:nvPr userDrawn="1"/>
        </p:nvSpPr>
        <p:spPr>
          <a:xfrm rot="127630">
            <a:off x="2105983" y="1647706"/>
            <a:ext cx="264101" cy="43295"/>
          </a:xfrm>
          <a:prstGeom prst="roundRect">
            <a:avLst>
              <a:gd name="adj" fmla="val 50000"/>
            </a:avLst>
          </a:prstGeom>
          <a:solidFill>
            <a:schemeClr val="accent3">
              <a:lumMod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42" name="Rectangle: Rounded Corners 41">
            <a:extLst>
              <a:ext uri="{FF2B5EF4-FFF2-40B4-BE49-F238E27FC236}">
                <a16:creationId xmlns:a16="http://schemas.microsoft.com/office/drawing/2014/main" id="{32398BAA-C4D3-4382-B0F2-43377AED8A81}"/>
              </a:ext>
            </a:extLst>
          </p:cNvPr>
          <p:cNvSpPr/>
          <p:nvPr userDrawn="1"/>
        </p:nvSpPr>
        <p:spPr>
          <a:xfrm rot="127630">
            <a:off x="2100307" y="1726229"/>
            <a:ext cx="264101" cy="43295"/>
          </a:xfrm>
          <a:prstGeom prst="roundRect">
            <a:avLst>
              <a:gd name="adj" fmla="val 50000"/>
            </a:avLst>
          </a:prstGeom>
          <a:solidFill>
            <a:schemeClr val="accent3">
              <a:lumMod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extLst>
      <p:ext uri="{BB962C8B-B14F-4D97-AF65-F5344CB8AC3E}">
        <p14:creationId xmlns:p14="http://schemas.microsoft.com/office/powerpoint/2010/main" val="21154078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50EA3E88-9E5C-43BA-AD8D-E31E95C42001}"/>
              </a:ext>
            </a:extLst>
          </p:cNvPr>
          <p:cNvSpPr/>
          <p:nvPr userDrawn="1"/>
        </p:nvSpPr>
        <p:spPr>
          <a:xfrm>
            <a:off x="1" y="0"/>
            <a:ext cx="3087842" cy="6858000"/>
          </a:xfrm>
          <a:prstGeom prst="rect">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5" name="Rectangle 84">
            <a:extLst>
              <a:ext uri="{FF2B5EF4-FFF2-40B4-BE49-F238E27FC236}">
                <a16:creationId xmlns:a16="http://schemas.microsoft.com/office/drawing/2014/main" id="{6FDFEF0F-99F1-4739-8036-3DB346743EF4}"/>
              </a:ext>
            </a:extLst>
          </p:cNvPr>
          <p:cNvSpPr/>
          <p:nvPr userDrawn="1"/>
        </p:nvSpPr>
        <p:spPr>
          <a:xfrm>
            <a:off x="9114973" y="0"/>
            <a:ext cx="3087842" cy="6858000"/>
          </a:xfrm>
          <a:prstGeom prst="rect">
            <a:avLst/>
          </a:prstGeom>
          <a:solidFill>
            <a:srgbClr val="FF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6" name="Rectangle: Rounded Corners 85">
            <a:extLst>
              <a:ext uri="{FF2B5EF4-FFF2-40B4-BE49-F238E27FC236}">
                <a16:creationId xmlns:a16="http://schemas.microsoft.com/office/drawing/2014/main" id="{33C64F2D-2C6C-424B-98F2-646E21D44E5D}"/>
              </a:ext>
            </a:extLst>
          </p:cNvPr>
          <p:cNvSpPr/>
          <p:nvPr userDrawn="1"/>
        </p:nvSpPr>
        <p:spPr>
          <a:xfrm>
            <a:off x="807909" y="841830"/>
            <a:ext cx="10545893" cy="5161485"/>
          </a:xfrm>
          <a:prstGeom prst="roundRect">
            <a:avLst>
              <a:gd name="adj" fmla="val 120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4" name="Rectangle 83">
            <a:extLst>
              <a:ext uri="{FF2B5EF4-FFF2-40B4-BE49-F238E27FC236}">
                <a16:creationId xmlns:a16="http://schemas.microsoft.com/office/drawing/2014/main" id="{0EC79843-AC3D-4FBC-91B9-1E2B4C10A7F7}"/>
              </a:ext>
            </a:extLst>
          </p:cNvPr>
          <p:cNvSpPr/>
          <p:nvPr userDrawn="1"/>
        </p:nvSpPr>
        <p:spPr>
          <a:xfrm>
            <a:off x="3091543" y="0"/>
            <a:ext cx="6026908" cy="6858000"/>
          </a:xfrm>
          <a:prstGeom prst="rect">
            <a:avLst/>
          </a:prstGeom>
          <a:gradFill flip="none" rotWithShape="1">
            <a:gsLst>
              <a:gs pos="0">
                <a:srgbClr val="FF66CC"/>
              </a:gs>
              <a:gs pos="100000">
                <a:srgbClr val="CC99FF"/>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Date Placeholder 2">
            <a:extLst>
              <a:ext uri="{FF2B5EF4-FFF2-40B4-BE49-F238E27FC236}">
                <a16:creationId xmlns:a16="http://schemas.microsoft.com/office/drawing/2014/main" id="{0229661E-9F0F-4E11-94F4-81C3550B9654}"/>
              </a:ext>
            </a:extLst>
          </p:cNvPr>
          <p:cNvSpPr>
            <a:spLocks noGrp="1"/>
          </p:cNvSpPr>
          <p:nvPr>
            <p:ph type="dt" sz="half" idx="10"/>
          </p:nvPr>
        </p:nvSpPr>
        <p:spPr/>
        <p:txBody>
          <a:bodyPr/>
          <a:lstStyle/>
          <a:p>
            <a:fld id="{7C2877F9-D942-4C28-9874-D2B620A84B61}" type="datetimeFigureOut">
              <a:rPr lang="en-US" smtClean="0"/>
              <a:t>8/9/2023</a:t>
            </a:fld>
            <a:endParaRPr lang="en-US"/>
          </a:p>
        </p:txBody>
      </p:sp>
      <p:sp>
        <p:nvSpPr>
          <p:cNvPr id="4" name="Footer Placeholder 3">
            <a:extLst>
              <a:ext uri="{FF2B5EF4-FFF2-40B4-BE49-F238E27FC236}">
                <a16:creationId xmlns:a16="http://schemas.microsoft.com/office/drawing/2014/main" id="{4C630AAD-F531-4B71-96A0-0CFD9D8639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CB1A39-7439-4BC0-BD9E-9BD38922872D}"/>
              </a:ext>
            </a:extLst>
          </p:cNvPr>
          <p:cNvSpPr>
            <a:spLocks noGrp="1"/>
          </p:cNvSpPr>
          <p:nvPr>
            <p:ph type="sldNum" sz="quarter" idx="12"/>
          </p:nvPr>
        </p:nvSpPr>
        <p:spPr/>
        <p:txBody>
          <a:bodyPr/>
          <a:lstStyle/>
          <a:p>
            <a:fld id="{DB46906E-CE4D-4BB6-83D4-12F817FB0445}" type="slidenum">
              <a:rPr lang="en-US" smtClean="0"/>
              <a:t>‹#›</a:t>
            </a:fld>
            <a:endParaRPr lang="en-US"/>
          </a:p>
        </p:txBody>
      </p:sp>
      <p:cxnSp>
        <p:nvCxnSpPr>
          <p:cNvPr id="75" name="Straight Connector 74">
            <a:extLst>
              <a:ext uri="{FF2B5EF4-FFF2-40B4-BE49-F238E27FC236}">
                <a16:creationId xmlns:a16="http://schemas.microsoft.com/office/drawing/2014/main" id="{0D64583B-0175-4726-A713-AEF2627F350B}"/>
              </a:ext>
            </a:extLst>
          </p:cNvPr>
          <p:cNvCxnSpPr>
            <a:stCxn id="26" idx="0"/>
          </p:cNvCxnSpPr>
          <p:nvPr userDrawn="1"/>
        </p:nvCxnSpPr>
        <p:spPr>
          <a:xfrm flipV="1">
            <a:off x="2887619" y="657252"/>
            <a:ext cx="3208382" cy="1710114"/>
          </a:xfrm>
          <a:prstGeom prst="line">
            <a:avLst/>
          </a:prstGeom>
          <a:ln w="25400">
            <a:solidFill>
              <a:srgbClr val="CCEC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316FFAF-15C0-49B0-A558-2B20BA5CD852}"/>
              </a:ext>
            </a:extLst>
          </p:cNvPr>
          <p:cNvCxnSpPr>
            <a:cxnSpLocks/>
            <a:stCxn id="34" idx="1"/>
            <a:endCxn id="66" idx="2"/>
          </p:cNvCxnSpPr>
          <p:nvPr userDrawn="1"/>
        </p:nvCxnSpPr>
        <p:spPr>
          <a:xfrm>
            <a:off x="2956068" y="2447544"/>
            <a:ext cx="3193794" cy="1118473"/>
          </a:xfrm>
          <a:prstGeom prst="line">
            <a:avLst/>
          </a:prstGeom>
          <a:ln w="25400">
            <a:solidFill>
              <a:srgbClr val="CCEC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DD317D7-1BFD-497B-A649-EE2BF6CAAF4C}"/>
              </a:ext>
            </a:extLst>
          </p:cNvPr>
          <p:cNvCxnSpPr>
            <a:cxnSpLocks/>
            <a:stCxn id="58" idx="0"/>
            <a:endCxn id="46" idx="2"/>
          </p:cNvCxnSpPr>
          <p:nvPr userDrawn="1"/>
        </p:nvCxnSpPr>
        <p:spPr>
          <a:xfrm flipV="1">
            <a:off x="6221679" y="2457815"/>
            <a:ext cx="3322683" cy="1085829"/>
          </a:xfrm>
          <a:prstGeom prst="line">
            <a:avLst/>
          </a:prstGeom>
          <a:ln w="25400">
            <a:solidFill>
              <a:srgbClr val="CCECFF"/>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85972CF-E978-4840-830F-EC6D455FE2B4}"/>
              </a:ext>
            </a:extLst>
          </p:cNvPr>
          <p:cNvSpPr/>
          <p:nvPr userDrawn="1"/>
        </p:nvSpPr>
        <p:spPr>
          <a:xfrm>
            <a:off x="5085006" y="571843"/>
            <a:ext cx="2273340" cy="2484074"/>
          </a:xfrm>
          <a:prstGeom prst="roundRect">
            <a:avLst>
              <a:gd name="adj" fmla="val 3437"/>
            </a:avLst>
          </a:prstGeom>
          <a:solidFill>
            <a:schemeClr val="bg1">
              <a:lumMod val="95000"/>
            </a:schemeClr>
          </a:solidFill>
          <a:ln>
            <a:noFill/>
          </a:ln>
          <a:effectLst>
            <a:outerShdw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4" name="Picture Placeholder 30">
            <a:extLst>
              <a:ext uri="{FF2B5EF4-FFF2-40B4-BE49-F238E27FC236}">
                <a16:creationId xmlns:a16="http://schemas.microsoft.com/office/drawing/2014/main" id="{33F164E2-88F4-41CD-B996-2C2C22BAD02C}"/>
              </a:ext>
            </a:extLst>
          </p:cNvPr>
          <p:cNvSpPr>
            <a:spLocks noGrp="1"/>
          </p:cNvSpPr>
          <p:nvPr>
            <p:ph type="pic" sz="quarter" idx="15"/>
          </p:nvPr>
        </p:nvSpPr>
        <p:spPr>
          <a:xfrm rot="312763">
            <a:off x="5080266" y="675941"/>
            <a:ext cx="2258043" cy="1900805"/>
          </a:xfrm>
          <a:custGeom>
            <a:avLst/>
            <a:gdLst>
              <a:gd name="connsiteX0" fmla="*/ 2047344 w 2258043"/>
              <a:gd name="connsiteY0" fmla="*/ 250 h 1900805"/>
              <a:gd name="connsiteX1" fmla="*/ 2111795 w 2258043"/>
              <a:gd name="connsiteY1" fmla="*/ 53924 h 1900805"/>
              <a:gd name="connsiteX2" fmla="*/ 2257794 w 2258043"/>
              <a:gd name="connsiteY2" fmla="*/ 1654243 h 1900805"/>
              <a:gd name="connsiteX3" fmla="*/ 2204119 w 2258043"/>
              <a:gd name="connsiteY3" fmla="*/ 1718694 h 1900805"/>
              <a:gd name="connsiteX4" fmla="*/ 210699 w 2258043"/>
              <a:gd name="connsiteY4" fmla="*/ 1900556 h 1900805"/>
              <a:gd name="connsiteX5" fmla="*/ 146248 w 2258043"/>
              <a:gd name="connsiteY5" fmla="*/ 1846881 h 1900805"/>
              <a:gd name="connsiteX6" fmla="*/ 250 w 2258043"/>
              <a:gd name="connsiteY6" fmla="*/ 246562 h 1900805"/>
              <a:gd name="connsiteX7" fmla="*/ 53924 w 2258043"/>
              <a:gd name="connsiteY7" fmla="*/ 182111 h 190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043" h="1900805">
                <a:moveTo>
                  <a:pt x="2047344" y="250"/>
                </a:moveTo>
                <a:cubicBezTo>
                  <a:pt x="2079964" y="-2726"/>
                  <a:pt x="2108820" y="21304"/>
                  <a:pt x="2111795" y="53924"/>
                </a:cubicBezTo>
                <a:lnTo>
                  <a:pt x="2257794" y="1654243"/>
                </a:lnTo>
                <a:cubicBezTo>
                  <a:pt x="2260770" y="1686863"/>
                  <a:pt x="2236739" y="1715718"/>
                  <a:pt x="2204119" y="1718694"/>
                </a:cubicBezTo>
                <a:lnTo>
                  <a:pt x="210699" y="1900556"/>
                </a:lnTo>
                <a:cubicBezTo>
                  <a:pt x="178080" y="1903532"/>
                  <a:pt x="149224" y="1879501"/>
                  <a:pt x="146248" y="1846881"/>
                </a:cubicBezTo>
                <a:lnTo>
                  <a:pt x="250" y="246562"/>
                </a:lnTo>
                <a:cubicBezTo>
                  <a:pt x="-2726" y="213943"/>
                  <a:pt x="21304" y="185087"/>
                  <a:pt x="53924" y="182111"/>
                </a:cubicBezTo>
                <a:close/>
              </a:path>
            </a:pathLst>
          </a:custGeom>
        </p:spPr>
        <p:txBody>
          <a:bodyPr wrap="square">
            <a:noAutofit/>
          </a:bodyPr>
          <a:lstStyle/>
          <a:p>
            <a:endParaRPr lang="en-US"/>
          </a:p>
        </p:txBody>
      </p:sp>
      <p:grpSp>
        <p:nvGrpSpPr>
          <p:cNvPr id="8" name="Group 4">
            <a:extLst>
              <a:ext uri="{FF2B5EF4-FFF2-40B4-BE49-F238E27FC236}">
                <a16:creationId xmlns:a16="http://schemas.microsoft.com/office/drawing/2014/main" id="{0B8CA983-5436-4B3D-9162-8F7D80C4BFB2}"/>
              </a:ext>
            </a:extLst>
          </p:cNvPr>
          <p:cNvGrpSpPr>
            <a:grpSpLocks noChangeAspect="1"/>
          </p:cNvGrpSpPr>
          <p:nvPr userDrawn="1"/>
        </p:nvGrpSpPr>
        <p:grpSpPr bwMode="auto">
          <a:xfrm>
            <a:off x="6017946" y="395627"/>
            <a:ext cx="189444" cy="294760"/>
            <a:chOff x="-961" y="1541"/>
            <a:chExt cx="295" cy="459"/>
          </a:xfrm>
        </p:grpSpPr>
        <p:sp>
          <p:nvSpPr>
            <p:cNvPr id="10" name="Freeform 5">
              <a:extLst>
                <a:ext uri="{FF2B5EF4-FFF2-40B4-BE49-F238E27FC236}">
                  <a16:creationId xmlns:a16="http://schemas.microsoft.com/office/drawing/2014/main" id="{047B7D1A-D5B1-454D-BBB2-276238A3EF5E}"/>
                </a:ext>
              </a:extLst>
            </p:cNvPr>
            <p:cNvSpPr>
              <a:spLocks/>
            </p:cNvSpPr>
            <p:nvPr userDrawn="1"/>
          </p:nvSpPr>
          <p:spPr bwMode="auto">
            <a:xfrm>
              <a:off x="-794" y="1774"/>
              <a:ext cx="115" cy="201"/>
            </a:xfrm>
            <a:custGeom>
              <a:avLst/>
              <a:gdLst>
                <a:gd name="T0" fmla="*/ 29 w 115"/>
                <a:gd name="T1" fmla="*/ 0 h 201"/>
                <a:gd name="T2" fmla="*/ 0 w 115"/>
                <a:gd name="T3" fmla="*/ 13 h 201"/>
                <a:gd name="T4" fmla="*/ 86 w 115"/>
                <a:gd name="T5" fmla="*/ 201 h 201"/>
                <a:gd name="T6" fmla="*/ 115 w 115"/>
                <a:gd name="T7" fmla="*/ 188 h 201"/>
                <a:gd name="T8" fmla="*/ 29 w 115"/>
                <a:gd name="T9" fmla="*/ 0 h 201"/>
              </a:gdLst>
              <a:ahLst/>
              <a:cxnLst>
                <a:cxn ang="0">
                  <a:pos x="T0" y="T1"/>
                </a:cxn>
                <a:cxn ang="0">
                  <a:pos x="T2" y="T3"/>
                </a:cxn>
                <a:cxn ang="0">
                  <a:pos x="T4" y="T5"/>
                </a:cxn>
                <a:cxn ang="0">
                  <a:pos x="T6" y="T7"/>
                </a:cxn>
                <a:cxn ang="0">
                  <a:pos x="T8" y="T9"/>
                </a:cxn>
              </a:cxnLst>
              <a:rect l="0" t="0" r="r" b="b"/>
              <a:pathLst>
                <a:path w="115" h="201">
                  <a:moveTo>
                    <a:pt x="29" y="0"/>
                  </a:moveTo>
                  <a:lnTo>
                    <a:pt x="0" y="13"/>
                  </a:lnTo>
                  <a:lnTo>
                    <a:pt x="86" y="201"/>
                  </a:lnTo>
                  <a:lnTo>
                    <a:pt x="115" y="188"/>
                  </a:lnTo>
                  <a:lnTo>
                    <a:pt x="2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1" name="Freeform 6">
              <a:extLst>
                <a:ext uri="{FF2B5EF4-FFF2-40B4-BE49-F238E27FC236}">
                  <a16:creationId xmlns:a16="http://schemas.microsoft.com/office/drawing/2014/main" id="{9853A10C-DFF4-4C65-A4CF-044F33F30255}"/>
                </a:ext>
              </a:extLst>
            </p:cNvPr>
            <p:cNvSpPr>
              <a:spLocks/>
            </p:cNvSpPr>
            <p:nvPr userDrawn="1"/>
          </p:nvSpPr>
          <p:spPr bwMode="auto">
            <a:xfrm>
              <a:off x="-779" y="1778"/>
              <a:ext cx="92" cy="190"/>
            </a:xfrm>
            <a:custGeom>
              <a:avLst/>
              <a:gdLst>
                <a:gd name="T0" fmla="*/ 6 w 92"/>
                <a:gd name="T1" fmla="*/ 0 h 190"/>
                <a:gd name="T2" fmla="*/ 0 w 92"/>
                <a:gd name="T3" fmla="*/ 4 h 190"/>
                <a:gd name="T4" fmla="*/ 87 w 92"/>
                <a:gd name="T5" fmla="*/ 190 h 190"/>
                <a:gd name="T6" fmla="*/ 92 w 92"/>
                <a:gd name="T7" fmla="*/ 188 h 190"/>
                <a:gd name="T8" fmla="*/ 6 w 92"/>
                <a:gd name="T9" fmla="*/ 0 h 190"/>
              </a:gdLst>
              <a:ahLst/>
              <a:cxnLst>
                <a:cxn ang="0">
                  <a:pos x="T0" y="T1"/>
                </a:cxn>
                <a:cxn ang="0">
                  <a:pos x="T2" y="T3"/>
                </a:cxn>
                <a:cxn ang="0">
                  <a:pos x="T4" y="T5"/>
                </a:cxn>
                <a:cxn ang="0">
                  <a:pos x="T6" y="T7"/>
                </a:cxn>
                <a:cxn ang="0">
                  <a:pos x="T8" y="T9"/>
                </a:cxn>
              </a:cxnLst>
              <a:rect l="0" t="0" r="r" b="b"/>
              <a:pathLst>
                <a:path w="92" h="190">
                  <a:moveTo>
                    <a:pt x="6" y="0"/>
                  </a:moveTo>
                  <a:lnTo>
                    <a:pt x="0" y="4"/>
                  </a:lnTo>
                  <a:lnTo>
                    <a:pt x="87" y="190"/>
                  </a:lnTo>
                  <a:lnTo>
                    <a:pt x="92" y="18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2" name="Freeform 7">
              <a:extLst>
                <a:ext uri="{FF2B5EF4-FFF2-40B4-BE49-F238E27FC236}">
                  <a16:creationId xmlns:a16="http://schemas.microsoft.com/office/drawing/2014/main" id="{A17FDC27-2133-4BEC-831B-0845CDEF4BD0}"/>
                </a:ext>
              </a:extLst>
            </p:cNvPr>
            <p:cNvSpPr>
              <a:spLocks/>
            </p:cNvSpPr>
            <p:nvPr userDrawn="1"/>
          </p:nvSpPr>
          <p:spPr bwMode="auto">
            <a:xfrm>
              <a:off x="-708" y="1962"/>
              <a:ext cx="29" cy="38"/>
            </a:xfrm>
            <a:custGeom>
              <a:avLst/>
              <a:gdLst>
                <a:gd name="T0" fmla="*/ 29 w 29"/>
                <a:gd name="T1" fmla="*/ 38 h 38"/>
                <a:gd name="T2" fmla="*/ 0 w 29"/>
                <a:gd name="T3" fmla="*/ 13 h 38"/>
                <a:gd name="T4" fmla="*/ 29 w 29"/>
                <a:gd name="T5" fmla="*/ 0 h 38"/>
                <a:gd name="T6" fmla="*/ 29 w 29"/>
                <a:gd name="T7" fmla="*/ 38 h 38"/>
              </a:gdLst>
              <a:ahLst/>
              <a:cxnLst>
                <a:cxn ang="0">
                  <a:pos x="T0" y="T1"/>
                </a:cxn>
                <a:cxn ang="0">
                  <a:pos x="T2" y="T3"/>
                </a:cxn>
                <a:cxn ang="0">
                  <a:pos x="T4" y="T5"/>
                </a:cxn>
                <a:cxn ang="0">
                  <a:pos x="T6" y="T7"/>
                </a:cxn>
              </a:cxnLst>
              <a:rect l="0" t="0" r="r" b="b"/>
              <a:pathLst>
                <a:path w="29" h="38">
                  <a:moveTo>
                    <a:pt x="29" y="38"/>
                  </a:moveTo>
                  <a:lnTo>
                    <a:pt x="0" y="13"/>
                  </a:lnTo>
                  <a:lnTo>
                    <a:pt x="29" y="0"/>
                  </a:lnTo>
                  <a:lnTo>
                    <a:pt x="29" y="3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3" name="Freeform 8">
              <a:extLst>
                <a:ext uri="{FF2B5EF4-FFF2-40B4-BE49-F238E27FC236}">
                  <a16:creationId xmlns:a16="http://schemas.microsoft.com/office/drawing/2014/main" id="{05E2E289-FC19-4845-9114-AA527D6D3FFD}"/>
                </a:ext>
              </a:extLst>
            </p:cNvPr>
            <p:cNvSpPr>
              <a:spLocks/>
            </p:cNvSpPr>
            <p:nvPr userDrawn="1"/>
          </p:nvSpPr>
          <p:spPr bwMode="auto">
            <a:xfrm>
              <a:off x="-692" y="1966"/>
              <a:ext cx="13" cy="34"/>
            </a:xfrm>
            <a:custGeom>
              <a:avLst/>
              <a:gdLst>
                <a:gd name="T0" fmla="*/ 13 w 13"/>
                <a:gd name="T1" fmla="*/ 34 h 34"/>
                <a:gd name="T2" fmla="*/ 0 w 13"/>
                <a:gd name="T3" fmla="*/ 2 h 34"/>
                <a:gd name="T4" fmla="*/ 5 w 13"/>
                <a:gd name="T5" fmla="*/ 0 h 34"/>
                <a:gd name="T6" fmla="*/ 13 w 13"/>
                <a:gd name="T7" fmla="*/ 34 h 34"/>
              </a:gdLst>
              <a:ahLst/>
              <a:cxnLst>
                <a:cxn ang="0">
                  <a:pos x="T0" y="T1"/>
                </a:cxn>
                <a:cxn ang="0">
                  <a:pos x="T2" y="T3"/>
                </a:cxn>
                <a:cxn ang="0">
                  <a:pos x="T4" y="T5"/>
                </a:cxn>
                <a:cxn ang="0">
                  <a:pos x="T6" y="T7"/>
                </a:cxn>
              </a:cxnLst>
              <a:rect l="0" t="0" r="r" b="b"/>
              <a:pathLst>
                <a:path w="13" h="34">
                  <a:moveTo>
                    <a:pt x="13" y="34"/>
                  </a:moveTo>
                  <a:lnTo>
                    <a:pt x="0" y="2"/>
                  </a:lnTo>
                  <a:lnTo>
                    <a:pt x="5" y="0"/>
                  </a:lnTo>
                  <a:lnTo>
                    <a:pt x="13"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4" name="Freeform 9">
              <a:extLst>
                <a:ext uri="{FF2B5EF4-FFF2-40B4-BE49-F238E27FC236}">
                  <a16:creationId xmlns:a16="http://schemas.microsoft.com/office/drawing/2014/main" id="{76701B4B-9FB5-4557-89A9-A43E0795D545}"/>
                </a:ext>
              </a:extLst>
            </p:cNvPr>
            <p:cNvSpPr>
              <a:spLocks/>
            </p:cNvSpPr>
            <p:nvPr userDrawn="1"/>
          </p:nvSpPr>
          <p:spPr bwMode="auto">
            <a:xfrm>
              <a:off x="-913" y="1668"/>
              <a:ext cx="247" cy="218"/>
            </a:xfrm>
            <a:custGeom>
              <a:avLst/>
              <a:gdLst>
                <a:gd name="T0" fmla="*/ 45 w 129"/>
                <a:gd name="T1" fmla="*/ 14 h 115"/>
                <a:gd name="T2" fmla="*/ 11 w 129"/>
                <a:gd name="T3" fmla="*/ 82 h 115"/>
                <a:gd name="T4" fmla="*/ 84 w 129"/>
                <a:gd name="T5" fmla="*/ 101 h 115"/>
                <a:gd name="T6" fmla="*/ 118 w 129"/>
                <a:gd name="T7" fmla="*/ 33 h 115"/>
                <a:gd name="T8" fmla="*/ 45 w 129"/>
                <a:gd name="T9" fmla="*/ 14 h 115"/>
              </a:gdLst>
              <a:ahLst/>
              <a:cxnLst>
                <a:cxn ang="0">
                  <a:pos x="T0" y="T1"/>
                </a:cxn>
                <a:cxn ang="0">
                  <a:pos x="T2" y="T3"/>
                </a:cxn>
                <a:cxn ang="0">
                  <a:pos x="T4" y="T5"/>
                </a:cxn>
                <a:cxn ang="0">
                  <a:pos x="T6" y="T7"/>
                </a:cxn>
                <a:cxn ang="0">
                  <a:pos x="T8" y="T9"/>
                </a:cxn>
              </a:cxnLst>
              <a:rect l="0" t="0" r="r" b="b"/>
              <a:pathLst>
                <a:path w="129" h="115">
                  <a:moveTo>
                    <a:pt x="45" y="14"/>
                  </a:moveTo>
                  <a:cubicBezTo>
                    <a:pt x="15" y="27"/>
                    <a:pt x="0" y="58"/>
                    <a:pt x="11" y="82"/>
                  </a:cubicBezTo>
                  <a:cubicBezTo>
                    <a:pt x="22" y="106"/>
                    <a:pt x="55" y="115"/>
                    <a:pt x="84" y="101"/>
                  </a:cubicBezTo>
                  <a:cubicBezTo>
                    <a:pt x="114" y="88"/>
                    <a:pt x="129" y="57"/>
                    <a:pt x="118" y="33"/>
                  </a:cubicBezTo>
                  <a:cubicBezTo>
                    <a:pt x="107" y="9"/>
                    <a:pt x="74" y="0"/>
                    <a:pt x="45" y="14"/>
                  </a:cubicBez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5" name="Freeform 10">
              <a:extLst>
                <a:ext uri="{FF2B5EF4-FFF2-40B4-BE49-F238E27FC236}">
                  <a16:creationId xmlns:a16="http://schemas.microsoft.com/office/drawing/2014/main" id="{F88FCBC7-A222-42F4-BD38-1172F8076940}"/>
                </a:ext>
              </a:extLst>
            </p:cNvPr>
            <p:cNvSpPr>
              <a:spLocks/>
            </p:cNvSpPr>
            <p:nvPr userDrawn="1"/>
          </p:nvSpPr>
          <p:spPr bwMode="auto">
            <a:xfrm>
              <a:off x="-907" y="1672"/>
              <a:ext cx="230" cy="201"/>
            </a:xfrm>
            <a:custGeom>
              <a:avLst/>
              <a:gdLst>
                <a:gd name="T0" fmla="*/ 42 w 120"/>
                <a:gd name="T1" fmla="*/ 12 h 106"/>
                <a:gd name="T2" fmla="*/ 11 w 120"/>
                <a:gd name="T3" fmla="*/ 76 h 106"/>
                <a:gd name="T4" fmla="*/ 79 w 120"/>
                <a:gd name="T5" fmla="*/ 94 h 106"/>
                <a:gd name="T6" fmla="*/ 110 w 120"/>
                <a:gd name="T7" fmla="*/ 31 h 106"/>
                <a:gd name="T8" fmla="*/ 42 w 120"/>
                <a:gd name="T9" fmla="*/ 12 h 106"/>
              </a:gdLst>
              <a:ahLst/>
              <a:cxnLst>
                <a:cxn ang="0">
                  <a:pos x="T0" y="T1"/>
                </a:cxn>
                <a:cxn ang="0">
                  <a:pos x="T2" y="T3"/>
                </a:cxn>
                <a:cxn ang="0">
                  <a:pos x="T4" y="T5"/>
                </a:cxn>
                <a:cxn ang="0">
                  <a:pos x="T6" y="T7"/>
                </a:cxn>
                <a:cxn ang="0">
                  <a:pos x="T8" y="T9"/>
                </a:cxn>
              </a:cxnLst>
              <a:rect l="0" t="0" r="r" b="b"/>
              <a:pathLst>
                <a:path w="120" h="106">
                  <a:moveTo>
                    <a:pt x="42" y="12"/>
                  </a:moveTo>
                  <a:cubicBezTo>
                    <a:pt x="14" y="25"/>
                    <a:pt x="0" y="53"/>
                    <a:pt x="11" y="76"/>
                  </a:cubicBezTo>
                  <a:cubicBezTo>
                    <a:pt x="21" y="98"/>
                    <a:pt x="51" y="106"/>
                    <a:pt x="79" y="94"/>
                  </a:cubicBezTo>
                  <a:cubicBezTo>
                    <a:pt x="106" y="81"/>
                    <a:pt x="120" y="53"/>
                    <a:pt x="110" y="31"/>
                  </a:cubicBezTo>
                  <a:cubicBezTo>
                    <a:pt x="100" y="8"/>
                    <a:pt x="69" y="0"/>
                    <a:pt x="42" y="12"/>
                  </a:cubicBez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6" name="Freeform 11">
              <a:extLst>
                <a:ext uri="{FF2B5EF4-FFF2-40B4-BE49-F238E27FC236}">
                  <a16:creationId xmlns:a16="http://schemas.microsoft.com/office/drawing/2014/main" id="{48D75D51-721B-4D9B-A594-4E36135FE4D1}"/>
                </a:ext>
              </a:extLst>
            </p:cNvPr>
            <p:cNvSpPr>
              <a:spLocks/>
            </p:cNvSpPr>
            <p:nvPr userDrawn="1"/>
          </p:nvSpPr>
          <p:spPr bwMode="auto">
            <a:xfrm>
              <a:off x="-888" y="1651"/>
              <a:ext cx="150" cy="159"/>
            </a:xfrm>
            <a:custGeom>
              <a:avLst/>
              <a:gdLst>
                <a:gd name="T0" fmla="*/ 53 w 78"/>
                <a:gd name="T1" fmla="*/ 0 h 84"/>
                <a:gd name="T2" fmla="*/ 0 w 78"/>
                <a:gd name="T3" fmla="*/ 23 h 84"/>
                <a:gd name="T4" fmla="*/ 21 w 78"/>
                <a:gd name="T5" fmla="*/ 68 h 84"/>
                <a:gd name="T6" fmla="*/ 57 w 78"/>
                <a:gd name="T7" fmla="*/ 78 h 84"/>
                <a:gd name="T8" fmla="*/ 73 w 78"/>
                <a:gd name="T9" fmla="*/ 45 h 84"/>
                <a:gd name="T10" fmla="*/ 53 w 78"/>
                <a:gd name="T11" fmla="*/ 0 h 84"/>
              </a:gdLst>
              <a:ahLst/>
              <a:cxnLst>
                <a:cxn ang="0">
                  <a:pos x="T0" y="T1"/>
                </a:cxn>
                <a:cxn ang="0">
                  <a:pos x="T2" y="T3"/>
                </a:cxn>
                <a:cxn ang="0">
                  <a:pos x="T4" y="T5"/>
                </a:cxn>
                <a:cxn ang="0">
                  <a:pos x="T6" y="T7"/>
                </a:cxn>
                <a:cxn ang="0">
                  <a:pos x="T8" y="T9"/>
                </a:cxn>
                <a:cxn ang="0">
                  <a:pos x="T10" y="T11"/>
                </a:cxn>
              </a:cxnLst>
              <a:rect l="0" t="0" r="r" b="b"/>
              <a:pathLst>
                <a:path w="78" h="84">
                  <a:moveTo>
                    <a:pt x="53" y="0"/>
                  </a:moveTo>
                  <a:cubicBezTo>
                    <a:pt x="0" y="23"/>
                    <a:pt x="0" y="23"/>
                    <a:pt x="0" y="23"/>
                  </a:cubicBezTo>
                  <a:cubicBezTo>
                    <a:pt x="21" y="68"/>
                    <a:pt x="21" y="68"/>
                    <a:pt x="21" y="68"/>
                  </a:cubicBezTo>
                  <a:cubicBezTo>
                    <a:pt x="26" y="80"/>
                    <a:pt x="42" y="84"/>
                    <a:pt x="57" y="78"/>
                  </a:cubicBezTo>
                  <a:cubicBezTo>
                    <a:pt x="71" y="71"/>
                    <a:pt x="78" y="56"/>
                    <a:pt x="73" y="45"/>
                  </a:cubicBezTo>
                  <a:lnTo>
                    <a:pt x="53" y="0"/>
                  </a:ln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7" name="Freeform 12">
              <a:extLst>
                <a:ext uri="{FF2B5EF4-FFF2-40B4-BE49-F238E27FC236}">
                  <a16:creationId xmlns:a16="http://schemas.microsoft.com/office/drawing/2014/main" id="{CEF66553-FF67-478C-9EED-96E089998A8E}"/>
                </a:ext>
              </a:extLst>
            </p:cNvPr>
            <p:cNvSpPr>
              <a:spLocks/>
            </p:cNvSpPr>
            <p:nvPr userDrawn="1"/>
          </p:nvSpPr>
          <p:spPr bwMode="auto">
            <a:xfrm>
              <a:off x="-876" y="1660"/>
              <a:ext cx="130" cy="141"/>
            </a:xfrm>
            <a:custGeom>
              <a:avLst/>
              <a:gdLst>
                <a:gd name="T0" fmla="*/ 45 w 68"/>
                <a:gd name="T1" fmla="*/ 0 h 74"/>
                <a:gd name="T2" fmla="*/ 0 w 68"/>
                <a:gd name="T3" fmla="*/ 21 h 74"/>
                <a:gd name="T4" fmla="*/ 17 w 68"/>
                <a:gd name="T5" fmla="*/ 60 h 74"/>
                <a:gd name="T6" fmla="*/ 49 w 68"/>
                <a:gd name="T7" fmla="*/ 69 h 74"/>
                <a:gd name="T8" fmla="*/ 63 w 68"/>
                <a:gd name="T9" fmla="*/ 40 h 74"/>
                <a:gd name="T10" fmla="*/ 45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45" y="0"/>
                  </a:moveTo>
                  <a:cubicBezTo>
                    <a:pt x="0" y="21"/>
                    <a:pt x="0" y="21"/>
                    <a:pt x="0" y="21"/>
                  </a:cubicBezTo>
                  <a:cubicBezTo>
                    <a:pt x="17" y="60"/>
                    <a:pt x="17" y="60"/>
                    <a:pt x="17" y="60"/>
                  </a:cubicBezTo>
                  <a:cubicBezTo>
                    <a:pt x="22" y="71"/>
                    <a:pt x="36" y="74"/>
                    <a:pt x="49" y="69"/>
                  </a:cubicBezTo>
                  <a:cubicBezTo>
                    <a:pt x="61" y="63"/>
                    <a:pt x="68" y="50"/>
                    <a:pt x="63" y="40"/>
                  </a:cubicBezTo>
                  <a:lnTo>
                    <a:pt x="45" y="0"/>
                  </a:ln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8" name="Freeform 13">
              <a:extLst>
                <a:ext uri="{FF2B5EF4-FFF2-40B4-BE49-F238E27FC236}">
                  <a16:creationId xmlns:a16="http://schemas.microsoft.com/office/drawing/2014/main" id="{DC07EF05-460A-479B-92BA-B3252852B481}"/>
                </a:ext>
              </a:extLst>
            </p:cNvPr>
            <p:cNvSpPr>
              <a:spLocks/>
            </p:cNvSpPr>
            <p:nvPr userDrawn="1"/>
          </p:nvSpPr>
          <p:spPr bwMode="auto">
            <a:xfrm>
              <a:off x="-821" y="1660"/>
              <a:ext cx="73" cy="124"/>
            </a:xfrm>
            <a:custGeom>
              <a:avLst/>
              <a:gdLst>
                <a:gd name="T0" fmla="*/ 16 w 38"/>
                <a:gd name="T1" fmla="*/ 0 h 65"/>
                <a:gd name="T2" fmla="*/ 0 w 38"/>
                <a:gd name="T3" fmla="*/ 8 h 65"/>
                <a:gd name="T4" fmla="*/ 26 w 38"/>
                <a:gd name="T5" fmla="*/ 65 h 65"/>
                <a:gd name="T6" fmla="*/ 34 w 38"/>
                <a:gd name="T7" fmla="*/ 40 h 65"/>
                <a:gd name="T8" fmla="*/ 16 w 38"/>
                <a:gd name="T9" fmla="*/ 0 h 65"/>
              </a:gdLst>
              <a:ahLst/>
              <a:cxnLst>
                <a:cxn ang="0">
                  <a:pos x="T0" y="T1"/>
                </a:cxn>
                <a:cxn ang="0">
                  <a:pos x="T2" y="T3"/>
                </a:cxn>
                <a:cxn ang="0">
                  <a:pos x="T4" y="T5"/>
                </a:cxn>
                <a:cxn ang="0">
                  <a:pos x="T6" y="T7"/>
                </a:cxn>
                <a:cxn ang="0">
                  <a:pos x="T8" y="T9"/>
                </a:cxn>
              </a:cxnLst>
              <a:rect l="0" t="0" r="r" b="b"/>
              <a:pathLst>
                <a:path w="38" h="65">
                  <a:moveTo>
                    <a:pt x="16" y="0"/>
                  </a:moveTo>
                  <a:cubicBezTo>
                    <a:pt x="0" y="8"/>
                    <a:pt x="0" y="8"/>
                    <a:pt x="0" y="8"/>
                  </a:cubicBezTo>
                  <a:cubicBezTo>
                    <a:pt x="26" y="65"/>
                    <a:pt x="26" y="65"/>
                    <a:pt x="26" y="65"/>
                  </a:cubicBezTo>
                  <a:cubicBezTo>
                    <a:pt x="34" y="58"/>
                    <a:pt x="38" y="48"/>
                    <a:pt x="34" y="40"/>
                  </a:cubicBezTo>
                  <a:lnTo>
                    <a:pt x="16" y="0"/>
                  </a:ln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9" name="Freeform 14">
              <a:extLst>
                <a:ext uri="{FF2B5EF4-FFF2-40B4-BE49-F238E27FC236}">
                  <a16:creationId xmlns:a16="http://schemas.microsoft.com/office/drawing/2014/main" id="{3AF493D3-6A07-42AB-86E6-F4F9ED3B445D}"/>
                </a:ext>
              </a:extLst>
            </p:cNvPr>
            <p:cNvSpPr>
              <a:spLocks/>
            </p:cNvSpPr>
            <p:nvPr userDrawn="1"/>
          </p:nvSpPr>
          <p:spPr bwMode="auto">
            <a:xfrm>
              <a:off x="-777" y="1693"/>
              <a:ext cx="90" cy="148"/>
            </a:xfrm>
            <a:custGeom>
              <a:avLst/>
              <a:gdLst>
                <a:gd name="T0" fmla="*/ 18 w 47"/>
                <a:gd name="T1" fmla="*/ 74 h 78"/>
                <a:gd name="T2" fmla="*/ 40 w 47"/>
                <a:gd name="T3" fmla="*/ 22 h 78"/>
                <a:gd name="T4" fmla="*/ 12 w 47"/>
                <a:gd name="T5" fmla="*/ 0 h 78"/>
                <a:gd name="T6" fmla="*/ 22 w 47"/>
                <a:gd name="T7" fmla="*/ 24 h 78"/>
                <a:gd name="T8" fmla="*/ 6 w 47"/>
                <a:gd name="T9" fmla="*/ 58 h 78"/>
                <a:gd name="T10" fmla="*/ 4 w 47"/>
                <a:gd name="T11" fmla="*/ 72 h 78"/>
                <a:gd name="T12" fmla="*/ 18 w 47"/>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47" h="78">
                  <a:moveTo>
                    <a:pt x="18" y="74"/>
                  </a:moveTo>
                  <a:cubicBezTo>
                    <a:pt x="38" y="62"/>
                    <a:pt x="47" y="37"/>
                    <a:pt x="40" y="22"/>
                  </a:cubicBezTo>
                  <a:cubicBezTo>
                    <a:pt x="33" y="6"/>
                    <a:pt x="23" y="2"/>
                    <a:pt x="12" y="0"/>
                  </a:cubicBezTo>
                  <a:cubicBezTo>
                    <a:pt x="12" y="11"/>
                    <a:pt x="18" y="14"/>
                    <a:pt x="22" y="24"/>
                  </a:cubicBezTo>
                  <a:cubicBezTo>
                    <a:pt x="27" y="35"/>
                    <a:pt x="20" y="52"/>
                    <a:pt x="6" y="58"/>
                  </a:cubicBezTo>
                  <a:cubicBezTo>
                    <a:pt x="1" y="61"/>
                    <a:pt x="0" y="67"/>
                    <a:pt x="4" y="72"/>
                  </a:cubicBezTo>
                  <a:cubicBezTo>
                    <a:pt x="7" y="78"/>
                    <a:pt x="11" y="77"/>
                    <a:pt x="18" y="74"/>
                  </a:cubicBez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0" name="Freeform 15">
              <a:extLst>
                <a:ext uri="{FF2B5EF4-FFF2-40B4-BE49-F238E27FC236}">
                  <a16:creationId xmlns:a16="http://schemas.microsoft.com/office/drawing/2014/main" id="{4775FED8-A006-4135-B2F2-8538A17FF087}"/>
                </a:ext>
              </a:extLst>
            </p:cNvPr>
            <p:cNvSpPr>
              <a:spLocks/>
            </p:cNvSpPr>
            <p:nvPr userDrawn="1"/>
          </p:nvSpPr>
          <p:spPr bwMode="auto">
            <a:xfrm>
              <a:off x="-961" y="1541"/>
              <a:ext cx="209" cy="184"/>
            </a:xfrm>
            <a:custGeom>
              <a:avLst/>
              <a:gdLst>
                <a:gd name="T0" fmla="*/ 38 w 109"/>
                <a:gd name="T1" fmla="*/ 11 h 97"/>
                <a:gd name="T2" fmla="*/ 9 w 109"/>
                <a:gd name="T3" fmla="*/ 69 h 97"/>
                <a:gd name="T4" fmla="*/ 72 w 109"/>
                <a:gd name="T5" fmla="*/ 85 h 97"/>
                <a:gd name="T6" fmla="*/ 100 w 109"/>
                <a:gd name="T7" fmla="*/ 28 h 97"/>
                <a:gd name="T8" fmla="*/ 38 w 109"/>
                <a:gd name="T9" fmla="*/ 11 h 97"/>
              </a:gdLst>
              <a:ahLst/>
              <a:cxnLst>
                <a:cxn ang="0">
                  <a:pos x="T0" y="T1"/>
                </a:cxn>
                <a:cxn ang="0">
                  <a:pos x="T2" y="T3"/>
                </a:cxn>
                <a:cxn ang="0">
                  <a:pos x="T4" y="T5"/>
                </a:cxn>
                <a:cxn ang="0">
                  <a:pos x="T6" y="T7"/>
                </a:cxn>
                <a:cxn ang="0">
                  <a:pos x="T8" y="T9"/>
                </a:cxn>
              </a:cxnLst>
              <a:rect l="0" t="0" r="r" b="b"/>
              <a:pathLst>
                <a:path w="109" h="97">
                  <a:moveTo>
                    <a:pt x="38" y="11"/>
                  </a:moveTo>
                  <a:cubicBezTo>
                    <a:pt x="13" y="23"/>
                    <a:pt x="0" y="48"/>
                    <a:pt x="9" y="69"/>
                  </a:cubicBezTo>
                  <a:cubicBezTo>
                    <a:pt x="19" y="89"/>
                    <a:pt x="47" y="97"/>
                    <a:pt x="72" y="85"/>
                  </a:cubicBezTo>
                  <a:cubicBezTo>
                    <a:pt x="97" y="74"/>
                    <a:pt x="109" y="48"/>
                    <a:pt x="100" y="28"/>
                  </a:cubicBezTo>
                  <a:cubicBezTo>
                    <a:pt x="91" y="7"/>
                    <a:pt x="63" y="0"/>
                    <a:pt x="38" y="11"/>
                  </a:cubicBez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1" name="Freeform 16">
              <a:extLst>
                <a:ext uri="{FF2B5EF4-FFF2-40B4-BE49-F238E27FC236}">
                  <a16:creationId xmlns:a16="http://schemas.microsoft.com/office/drawing/2014/main" id="{15C4839D-7575-4FA2-8958-9160154BD294}"/>
                </a:ext>
              </a:extLst>
            </p:cNvPr>
            <p:cNvSpPr>
              <a:spLocks/>
            </p:cNvSpPr>
            <p:nvPr userDrawn="1"/>
          </p:nvSpPr>
          <p:spPr bwMode="auto">
            <a:xfrm>
              <a:off x="-953" y="1546"/>
              <a:ext cx="192" cy="167"/>
            </a:xfrm>
            <a:custGeom>
              <a:avLst/>
              <a:gdLst>
                <a:gd name="T0" fmla="*/ 34 w 100"/>
                <a:gd name="T1" fmla="*/ 10 h 88"/>
                <a:gd name="T2" fmla="*/ 8 w 100"/>
                <a:gd name="T3" fmla="*/ 63 h 88"/>
                <a:gd name="T4" fmla="*/ 65 w 100"/>
                <a:gd name="T5" fmla="*/ 78 h 88"/>
                <a:gd name="T6" fmla="*/ 91 w 100"/>
                <a:gd name="T7" fmla="*/ 25 h 88"/>
                <a:gd name="T8" fmla="*/ 34 w 100"/>
                <a:gd name="T9" fmla="*/ 10 h 88"/>
              </a:gdLst>
              <a:ahLst/>
              <a:cxnLst>
                <a:cxn ang="0">
                  <a:pos x="T0" y="T1"/>
                </a:cxn>
                <a:cxn ang="0">
                  <a:pos x="T2" y="T3"/>
                </a:cxn>
                <a:cxn ang="0">
                  <a:pos x="T4" y="T5"/>
                </a:cxn>
                <a:cxn ang="0">
                  <a:pos x="T6" y="T7"/>
                </a:cxn>
                <a:cxn ang="0">
                  <a:pos x="T8" y="T9"/>
                </a:cxn>
              </a:cxnLst>
              <a:rect l="0" t="0" r="r" b="b"/>
              <a:pathLst>
                <a:path w="100" h="88">
                  <a:moveTo>
                    <a:pt x="34" y="10"/>
                  </a:moveTo>
                  <a:cubicBezTo>
                    <a:pt x="12" y="21"/>
                    <a:pt x="0" y="44"/>
                    <a:pt x="8" y="63"/>
                  </a:cubicBezTo>
                  <a:cubicBezTo>
                    <a:pt x="17" y="81"/>
                    <a:pt x="42" y="88"/>
                    <a:pt x="65" y="78"/>
                  </a:cubicBezTo>
                  <a:cubicBezTo>
                    <a:pt x="88" y="67"/>
                    <a:pt x="100" y="44"/>
                    <a:pt x="91" y="25"/>
                  </a:cubicBezTo>
                  <a:cubicBezTo>
                    <a:pt x="83" y="7"/>
                    <a:pt x="57" y="0"/>
                    <a:pt x="34" y="10"/>
                  </a:cubicBez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2" name="Freeform 17">
              <a:extLst>
                <a:ext uri="{FF2B5EF4-FFF2-40B4-BE49-F238E27FC236}">
                  <a16:creationId xmlns:a16="http://schemas.microsoft.com/office/drawing/2014/main" id="{800F2733-950B-411D-BE11-38924DDBD4C9}"/>
                </a:ext>
              </a:extLst>
            </p:cNvPr>
            <p:cNvSpPr>
              <a:spLocks/>
            </p:cNvSpPr>
            <p:nvPr userDrawn="1"/>
          </p:nvSpPr>
          <p:spPr bwMode="auto">
            <a:xfrm>
              <a:off x="-894" y="1556"/>
              <a:ext cx="98" cy="83"/>
            </a:xfrm>
            <a:custGeom>
              <a:avLst/>
              <a:gdLst>
                <a:gd name="T0" fmla="*/ 18 w 51"/>
                <a:gd name="T1" fmla="*/ 5 h 44"/>
                <a:gd name="T2" fmla="*/ 5 w 51"/>
                <a:gd name="T3" fmla="*/ 31 h 44"/>
                <a:gd name="T4" fmla="*/ 33 w 51"/>
                <a:gd name="T5" fmla="*/ 39 h 44"/>
                <a:gd name="T6" fmla="*/ 46 w 51"/>
                <a:gd name="T7" fmla="*/ 12 h 44"/>
                <a:gd name="T8" fmla="*/ 18 w 51"/>
                <a:gd name="T9" fmla="*/ 5 h 44"/>
              </a:gdLst>
              <a:ahLst/>
              <a:cxnLst>
                <a:cxn ang="0">
                  <a:pos x="T0" y="T1"/>
                </a:cxn>
                <a:cxn ang="0">
                  <a:pos x="T2" y="T3"/>
                </a:cxn>
                <a:cxn ang="0">
                  <a:pos x="T4" y="T5"/>
                </a:cxn>
                <a:cxn ang="0">
                  <a:pos x="T6" y="T7"/>
                </a:cxn>
                <a:cxn ang="0">
                  <a:pos x="T8" y="T9"/>
                </a:cxn>
              </a:cxnLst>
              <a:rect l="0" t="0" r="r" b="b"/>
              <a:pathLst>
                <a:path w="51" h="44">
                  <a:moveTo>
                    <a:pt x="18" y="5"/>
                  </a:moveTo>
                  <a:cubicBezTo>
                    <a:pt x="6" y="10"/>
                    <a:pt x="0" y="22"/>
                    <a:pt x="5" y="31"/>
                  </a:cubicBezTo>
                  <a:cubicBezTo>
                    <a:pt x="9" y="41"/>
                    <a:pt x="22" y="44"/>
                    <a:pt x="33" y="39"/>
                  </a:cubicBezTo>
                  <a:cubicBezTo>
                    <a:pt x="45" y="34"/>
                    <a:pt x="51" y="22"/>
                    <a:pt x="46" y="12"/>
                  </a:cubicBezTo>
                  <a:cubicBezTo>
                    <a:pt x="42" y="3"/>
                    <a:pt x="29" y="0"/>
                    <a:pt x="18" y="5"/>
                  </a:cubicBez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
        <p:nvSpPr>
          <p:cNvPr id="26" name="Rectangle: Rounded Corners 25">
            <a:extLst>
              <a:ext uri="{FF2B5EF4-FFF2-40B4-BE49-F238E27FC236}">
                <a16:creationId xmlns:a16="http://schemas.microsoft.com/office/drawing/2014/main" id="{6E671CC5-6468-446E-A00B-C6564D9336FA}"/>
              </a:ext>
            </a:extLst>
          </p:cNvPr>
          <p:cNvSpPr/>
          <p:nvPr userDrawn="1"/>
        </p:nvSpPr>
        <p:spPr>
          <a:xfrm rot="21259332">
            <a:off x="1873828" y="2361273"/>
            <a:ext cx="2273340" cy="2484074"/>
          </a:xfrm>
          <a:prstGeom prst="roundRect">
            <a:avLst>
              <a:gd name="adj" fmla="val 3437"/>
            </a:avLst>
          </a:prstGeom>
          <a:solidFill>
            <a:schemeClr val="tx2"/>
          </a:solidFill>
          <a:ln>
            <a:noFill/>
          </a:ln>
          <a:effectLst>
            <a:outerShdw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7" name="Picture Placeholder 30">
            <a:extLst>
              <a:ext uri="{FF2B5EF4-FFF2-40B4-BE49-F238E27FC236}">
                <a16:creationId xmlns:a16="http://schemas.microsoft.com/office/drawing/2014/main" id="{EA66ABA9-C986-41DA-9FF4-3E7EA2BEDB11}"/>
              </a:ext>
            </a:extLst>
          </p:cNvPr>
          <p:cNvSpPr>
            <a:spLocks noGrp="1"/>
          </p:cNvSpPr>
          <p:nvPr>
            <p:ph type="pic" sz="quarter" idx="16"/>
          </p:nvPr>
        </p:nvSpPr>
        <p:spPr>
          <a:xfrm rot="21572095">
            <a:off x="1869087" y="2465371"/>
            <a:ext cx="2258043" cy="1900805"/>
          </a:xfrm>
          <a:custGeom>
            <a:avLst/>
            <a:gdLst>
              <a:gd name="connsiteX0" fmla="*/ 2047344 w 2258043"/>
              <a:gd name="connsiteY0" fmla="*/ 250 h 1900805"/>
              <a:gd name="connsiteX1" fmla="*/ 2111795 w 2258043"/>
              <a:gd name="connsiteY1" fmla="*/ 53924 h 1900805"/>
              <a:gd name="connsiteX2" fmla="*/ 2257794 w 2258043"/>
              <a:gd name="connsiteY2" fmla="*/ 1654243 h 1900805"/>
              <a:gd name="connsiteX3" fmla="*/ 2204119 w 2258043"/>
              <a:gd name="connsiteY3" fmla="*/ 1718694 h 1900805"/>
              <a:gd name="connsiteX4" fmla="*/ 210699 w 2258043"/>
              <a:gd name="connsiteY4" fmla="*/ 1900556 h 1900805"/>
              <a:gd name="connsiteX5" fmla="*/ 146248 w 2258043"/>
              <a:gd name="connsiteY5" fmla="*/ 1846881 h 1900805"/>
              <a:gd name="connsiteX6" fmla="*/ 250 w 2258043"/>
              <a:gd name="connsiteY6" fmla="*/ 246562 h 1900805"/>
              <a:gd name="connsiteX7" fmla="*/ 53924 w 2258043"/>
              <a:gd name="connsiteY7" fmla="*/ 182111 h 190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043" h="1900805">
                <a:moveTo>
                  <a:pt x="2047344" y="250"/>
                </a:moveTo>
                <a:cubicBezTo>
                  <a:pt x="2079964" y="-2726"/>
                  <a:pt x="2108820" y="21304"/>
                  <a:pt x="2111795" y="53924"/>
                </a:cubicBezTo>
                <a:lnTo>
                  <a:pt x="2257794" y="1654243"/>
                </a:lnTo>
                <a:cubicBezTo>
                  <a:pt x="2260770" y="1686863"/>
                  <a:pt x="2236739" y="1715718"/>
                  <a:pt x="2204119" y="1718694"/>
                </a:cubicBezTo>
                <a:lnTo>
                  <a:pt x="210699" y="1900556"/>
                </a:lnTo>
                <a:cubicBezTo>
                  <a:pt x="178080" y="1903532"/>
                  <a:pt x="149224" y="1879501"/>
                  <a:pt x="146248" y="1846881"/>
                </a:cubicBezTo>
                <a:lnTo>
                  <a:pt x="250" y="246562"/>
                </a:lnTo>
                <a:cubicBezTo>
                  <a:pt x="-2726" y="213943"/>
                  <a:pt x="21304" y="185087"/>
                  <a:pt x="53924" y="182111"/>
                </a:cubicBezTo>
                <a:close/>
              </a:path>
            </a:pathLst>
          </a:custGeom>
        </p:spPr>
        <p:txBody>
          <a:bodyPr wrap="square">
            <a:noAutofit/>
          </a:bodyPr>
          <a:lstStyle/>
          <a:p>
            <a:endParaRPr lang="en-US"/>
          </a:p>
        </p:txBody>
      </p:sp>
      <p:sp>
        <p:nvSpPr>
          <p:cNvPr id="28" name="Rectangle: Rounded Corners 27">
            <a:extLst>
              <a:ext uri="{FF2B5EF4-FFF2-40B4-BE49-F238E27FC236}">
                <a16:creationId xmlns:a16="http://schemas.microsoft.com/office/drawing/2014/main" id="{C7978125-3D58-442C-A50B-570F92B6E1FE}"/>
              </a:ext>
            </a:extLst>
          </p:cNvPr>
          <p:cNvSpPr/>
          <p:nvPr userDrawn="1"/>
        </p:nvSpPr>
        <p:spPr>
          <a:xfrm rot="312295">
            <a:off x="8075259" y="2312928"/>
            <a:ext cx="2273340" cy="2484074"/>
          </a:xfrm>
          <a:prstGeom prst="roundRect">
            <a:avLst>
              <a:gd name="adj" fmla="val 3437"/>
            </a:avLst>
          </a:prstGeom>
          <a:solidFill>
            <a:schemeClr val="tx2"/>
          </a:solidFill>
          <a:ln>
            <a:noFill/>
          </a:ln>
          <a:effectLst>
            <a:outerShdw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9" name="Picture Placeholder 30">
            <a:extLst>
              <a:ext uri="{FF2B5EF4-FFF2-40B4-BE49-F238E27FC236}">
                <a16:creationId xmlns:a16="http://schemas.microsoft.com/office/drawing/2014/main" id="{BB691649-E21D-41C4-957C-8333C3A458E1}"/>
              </a:ext>
            </a:extLst>
          </p:cNvPr>
          <p:cNvSpPr>
            <a:spLocks noGrp="1"/>
          </p:cNvSpPr>
          <p:nvPr>
            <p:ph type="pic" sz="quarter" idx="17"/>
          </p:nvPr>
        </p:nvSpPr>
        <p:spPr>
          <a:xfrm rot="625058">
            <a:off x="8070518" y="2417026"/>
            <a:ext cx="2258043" cy="1900805"/>
          </a:xfrm>
          <a:custGeom>
            <a:avLst/>
            <a:gdLst>
              <a:gd name="connsiteX0" fmla="*/ 2047344 w 2258043"/>
              <a:gd name="connsiteY0" fmla="*/ 250 h 1900805"/>
              <a:gd name="connsiteX1" fmla="*/ 2111795 w 2258043"/>
              <a:gd name="connsiteY1" fmla="*/ 53924 h 1900805"/>
              <a:gd name="connsiteX2" fmla="*/ 2257794 w 2258043"/>
              <a:gd name="connsiteY2" fmla="*/ 1654243 h 1900805"/>
              <a:gd name="connsiteX3" fmla="*/ 2204119 w 2258043"/>
              <a:gd name="connsiteY3" fmla="*/ 1718694 h 1900805"/>
              <a:gd name="connsiteX4" fmla="*/ 210699 w 2258043"/>
              <a:gd name="connsiteY4" fmla="*/ 1900556 h 1900805"/>
              <a:gd name="connsiteX5" fmla="*/ 146248 w 2258043"/>
              <a:gd name="connsiteY5" fmla="*/ 1846881 h 1900805"/>
              <a:gd name="connsiteX6" fmla="*/ 250 w 2258043"/>
              <a:gd name="connsiteY6" fmla="*/ 246562 h 1900805"/>
              <a:gd name="connsiteX7" fmla="*/ 53924 w 2258043"/>
              <a:gd name="connsiteY7" fmla="*/ 182111 h 190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043" h="1900805">
                <a:moveTo>
                  <a:pt x="2047344" y="250"/>
                </a:moveTo>
                <a:cubicBezTo>
                  <a:pt x="2079964" y="-2726"/>
                  <a:pt x="2108820" y="21304"/>
                  <a:pt x="2111795" y="53924"/>
                </a:cubicBezTo>
                <a:lnTo>
                  <a:pt x="2257794" y="1654243"/>
                </a:lnTo>
                <a:cubicBezTo>
                  <a:pt x="2260770" y="1686863"/>
                  <a:pt x="2236739" y="1715718"/>
                  <a:pt x="2204119" y="1718694"/>
                </a:cubicBezTo>
                <a:lnTo>
                  <a:pt x="210699" y="1900556"/>
                </a:lnTo>
                <a:cubicBezTo>
                  <a:pt x="178080" y="1903532"/>
                  <a:pt x="149224" y="1879501"/>
                  <a:pt x="146248" y="1846881"/>
                </a:cubicBezTo>
                <a:lnTo>
                  <a:pt x="250" y="246562"/>
                </a:lnTo>
                <a:cubicBezTo>
                  <a:pt x="-2726" y="213943"/>
                  <a:pt x="21304" y="185087"/>
                  <a:pt x="53924" y="182111"/>
                </a:cubicBezTo>
                <a:close/>
              </a:path>
            </a:pathLst>
          </a:custGeom>
        </p:spPr>
        <p:txBody>
          <a:bodyPr wrap="square">
            <a:noAutofit/>
          </a:bodyPr>
          <a:lstStyle/>
          <a:p>
            <a:endParaRPr lang="en-US"/>
          </a:p>
        </p:txBody>
      </p:sp>
      <p:grpSp>
        <p:nvGrpSpPr>
          <p:cNvPr id="30" name="Group 4">
            <a:extLst>
              <a:ext uri="{FF2B5EF4-FFF2-40B4-BE49-F238E27FC236}">
                <a16:creationId xmlns:a16="http://schemas.microsoft.com/office/drawing/2014/main" id="{E090A871-90D2-4E22-AFCF-54608FAA6B58}"/>
              </a:ext>
            </a:extLst>
          </p:cNvPr>
          <p:cNvGrpSpPr>
            <a:grpSpLocks noChangeAspect="1"/>
          </p:cNvGrpSpPr>
          <p:nvPr userDrawn="1"/>
        </p:nvGrpSpPr>
        <p:grpSpPr bwMode="auto">
          <a:xfrm>
            <a:off x="2783321" y="2173334"/>
            <a:ext cx="189444" cy="294760"/>
            <a:chOff x="-961" y="1541"/>
            <a:chExt cx="295" cy="459"/>
          </a:xfrm>
        </p:grpSpPr>
        <p:sp>
          <p:nvSpPr>
            <p:cNvPr id="31" name="Freeform 5">
              <a:extLst>
                <a:ext uri="{FF2B5EF4-FFF2-40B4-BE49-F238E27FC236}">
                  <a16:creationId xmlns:a16="http://schemas.microsoft.com/office/drawing/2014/main" id="{A4786889-ADB8-420E-B0A0-3AAE6F103017}"/>
                </a:ext>
              </a:extLst>
            </p:cNvPr>
            <p:cNvSpPr>
              <a:spLocks/>
            </p:cNvSpPr>
            <p:nvPr userDrawn="1"/>
          </p:nvSpPr>
          <p:spPr bwMode="auto">
            <a:xfrm>
              <a:off x="-794" y="1774"/>
              <a:ext cx="115" cy="201"/>
            </a:xfrm>
            <a:custGeom>
              <a:avLst/>
              <a:gdLst>
                <a:gd name="T0" fmla="*/ 29 w 115"/>
                <a:gd name="T1" fmla="*/ 0 h 201"/>
                <a:gd name="T2" fmla="*/ 0 w 115"/>
                <a:gd name="T3" fmla="*/ 13 h 201"/>
                <a:gd name="T4" fmla="*/ 86 w 115"/>
                <a:gd name="T5" fmla="*/ 201 h 201"/>
                <a:gd name="T6" fmla="*/ 115 w 115"/>
                <a:gd name="T7" fmla="*/ 188 h 201"/>
                <a:gd name="T8" fmla="*/ 29 w 115"/>
                <a:gd name="T9" fmla="*/ 0 h 201"/>
              </a:gdLst>
              <a:ahLst/>
              <a:cxnLst>
                <a:cxn ang="0">
                  <a:pos x="T0" y="T1"/>
                </a:cxn>
                <a:cxn ang="0">
                  <a:pos x="T2" y="T3"/>
                </a:cxn>
                <a:cxn ang="0">
                  <a:pos x="T4" y="T5"/>
                </a:cxn>
                <a:cxn ang="0">
                  <a:pos x="T6" y="T7"/>
                </a:cxn>
                <a:cxn ang="0">
                  <a:pos x="T8" y="T9"/>
                </a:cxn>
              </a:cxnLst>
              <a:rect l="0" t="0" r="r" b="b"/>
              <a:pathLst>
                <a:path w="115" h="201">
                  <a:moveTo>
                    <a:pt x="29" y="0"/>
                  </a:moveTo>
                  <a:lnTo>
                    <a:pt x="0" y="13"/>
                  </a:lnTo>
                  <a:lnTo>
                    <a:pt x="86" y="201"/>
                  </a:lnTo>
                  <a:lnTo>
                    <a:pt x="115" y="188"/>
                  </a:lnTo>
                  <a:lnTo>
                    <a:pt x="2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2" name="Freeform 6">
              <a:extLst>
                <a:ext uri="{FF2B5EF4-FFF2-40B4-BE49-F238E27FC236}">
                  <a16:creationId xmlns:a16="http://schemas.microsoft.com/office/drawing/2014/main" id="{9B9BEF31-5875-46C5-A68F-4BF6D47B93FE}"/>
                </a:ext>
              </a:extLst>
            </p:cNvPr>
            <p:cNvSpPr>
              <a:spLocks/>
            </p:cNvSpPr>
            <p:nvPr userDrawn="1"/>
          </p:nvSpPr>
          <p:spPr bwMode="auto">
            <a:xfrm>
              <a:off x="-779" y="1778"/>
              <a:ext cx="92" cy="190"/>
            </a:xfrm>
            <a:custGeom>
              <a:avLst/>
              <a:gdLst>
                <a:gd name="T0" fmla="*/ 6 w 92"/>
                <a:gd name="T1" fmla="*/ 0 h 190"/>
                <a:gd name="T2" fmla="*/ 0 w 92"/>
                <a:gd name="T3" fmla="*/ 4 h 190"/>
                <a:gd name="T4" fmla="*/ 87 w 92"/>
                <a:gd name="T5" fmla="*/ 190 h 190"/>
                <a:gd name="T6" fmla="*/ 92 w 92"/>
                <a:gd name="T7" fmla="*/ 188 h 190"/>
                <a:gd name="T8" fmla="*/ 6 w 92"/>
                <a:gd name="T9" fmla="*/ 0 h 190"/>
              </a:gdLst>
              <a:ahLst/>
              <a:cxnLst>
                <a:cxn ang="0">
                  <a:pos x="T0" y="T1"/>
                </a:cxn>
                <a:cxn ang="0">
                  <a:pos x="T2" y="T3"/>
                </a:cxn>
                <a:cxn ang="0">
                  <a:pos x="T4" y="T5"/>
                </a:cxn>
                <a:cxn ang="0">
                  <a:pos x="T6" y="T7"/>
                </a:cxn>
                <a:cxn ang="0">
                  <a:pos x="T8" y="T9"/>
                </a:cxn>
              </a:cxnLst>
              <a:rect l="0" t="0" r="r" b="b"/>
              <a:pathLst>
                <a:path w="92" h="190">
                  <a:moveTo>
                    <a:pt x="6" y="0"/>
                  </a:moveTo>
                  <a:lnTo>
                    <a:pt x="0" y="4"/>
                  </a:lnTo>
                  <a:lnTo>
                    <a:pt x="87" y="190"/>
                  </a:lnTo>
                  <a:lnTo>
                    <a:pt x="92" y="18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3" name="Freeform 7">
              <a:extLst>
                <a:ext uri="{FF2B5EF4-FFF2-40B4-BE49-F238E27FC236}">
                  <a16:creationId xmlns:a16="http://schemas.microsoft.com/office/drawing/2014/main" id="{1F9D1BA6-33F9-4B52-8DE2-58D54D07E4CA}"/>
                </a:ext>
              </a:extLst>
            </p:cNvPr>
            <p:cNvSpPr>
              <a:spLocks/>
            </p:cNvSpPr>
            <p:nvPr userDrawn="1"/>
          </p:nvSpPr>
          <p:spPr bwMode="auto">
            <a:xfrm>
              <a:off x="-708" y="1962"/>
              <a:ext cx="29" cy="38"/>
            </a:xfrm>
            <a:custGeom>
              <a:avLst/>
              <a:gdLst>
                <a:gd name="T0" fmla="*/ 29 w 29"/>
                <a:gd name="T1" fmla="*/ 38 h 38"/>
                <a:gd name="T2" fmla="*/ 0 w 29"/>
                <a:gd name="T3" fmla="*/ 13 h 38"/>
                <a:gd name="T4" fmla="*/ 29 w 29"/>
                <a:gd name="T5" fmla="*/ 0 h 38"/>
                <a:gd name="T6" fmla="*/ 29 w 29"/>
                <a:gd name="T7" fmla="*/ 38 h 38"/>
              </a:gdLst>
              <a:ahLst/>
              <a:cxnLst>
                <a:cxn ang="0">
                  <a:pos x="T0" y="T1"/>
                </a:cxn>
                <a:cxn ang="0">
                  <a:pos x="T2" y="T3"/>
                </a:cxn>
                <a:cxn ang="0">
                  <a:pos x="T4" y="T5"/>
                </a:cxn>
                <a:cxn ang="0">
                  <a:pos x="T6" y="T7"/>
                </a:cxn>
              </a:cxnLst>
              <a:rect l="0" t="0" r="r" b="b"/>
              <a:pathLst>
                <a:path w="29" h="38">
                  <a:moveTo>
                    <a:pt x="29" y="38"/>
                  </a:moveTo>
                  <a:lnTo>
                    <a:pt x="0" y="13"/>
                  </a:lnTo>
                  <a:lnTo>
                    <a:pt x="29" y="0"/>
                  </a:lnTo>
                  <a:lnTo>
                    <a:pt x="29" y="3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4" name="Freeform 8">
              <a:extLst>
                <a:ext uri="{FF2B5EF4-FFF2-40B4-BE49-F238E27FC236}">
                  <a16:creationId xmlns:a16="http://schemas.microsoft.com/office/drawing/2014/main" id="{E63EF705-D643-49CA-89B2-A3ED069296C6}"/>
                </a:ext>
              </a:extLst>
            </p:cNvPr>
            <p:cNvSpPr>
              <a:spLocks/>
            </p:cNvSpPr>
            <p:nvPr userDrawn="1"/>
          </p:nvSpPr>
          <p:spPr bwMode="auto">
            <a:xfrm>
              <a:off x="-692" y="1966"/>
              <a:ext cx="13" cy="34"/>
            </a:xfrm>
            <a:custGeom>
              <a:avLst/>
              <a:gdLst>
                <a:gd name="T0" fmla="*/ 13 w 13"/>
                <a:gd name="T1" fmla="*/ 34 h 34"/>
                <a:gd name="T2" fmla="*/ 0 w 13"/>
                <a:gd name="T3" fmla="*/ 2 h 34"/>
                <a:gd name="T4" fmla="*/ 5 w 13"/>
                <a:gd name="T5" fmla="*/ 0 h 34"/>
                <a:gd name="T6" fmla="*/ 13 w 13"/>
                <a:gd name="T7" fmla="*/ 34 h 34"/>
              </a:gdLst>
              <a:ahLst/>
              <a:cxnLst>
                <a:cxn ang="0">
                  <a:pos x="T0" y="T1"/>
                </a:cxn>
                <a:cxn ang="0">
                  <a:pos x="T2" y="T3"/>
                </a:cxn>
                <a:cxn ang="0">
                  <a:pos x="T4" y="T5"/>
                </a:cxn>
                <a:cxn ang="0">
                  <a:pos x="T6" y="T7"/>
                </a:cxn>
              </a:cxnLst>
              <a:rect l="0" t="0" r="r" b="b"/>
              <a:pathLst>
                <a:path w="13" h="34">
                  <a:moveTo>
                    <a:pt x="13" y="34"/>
                  </a:moveTo>
                  <a:lnTo>
                    <a:pt x="0" y="2"/>
                  </a:lnTo>
                  <a:lnTo>
                    <a:pt x="5" y="0"/>
                  </a:lnTo>
                  <a:lnTo>
                    <a:pt x="13"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5" name="Freeform 9">
              <a:extLst>
                <a:ext uri="{FF2B5EF4-FFF2-40B4-BE49-F238E27FC236}">
                  <a16:creationId xmlns:a16="http://schemas.microsoft.com/office/drawing/2014/main" id="{242BB3A8-A472-4B95-87FF-334069AEDB1F}"/>
                </a:ext>
              </a:extLst>
            </p:cNvPr>
            <p:cNvSpPr>
              <a:spLocks/>
            </p:cNvSpPr>
            <p:nvPr userDrawn="1"/>
          </p:nvSpPr>
          <p:spPr bwMode="auto">
            <a:xfrm>
              <a:off x="-913" y="1668"/>
              <a:ext cx="247" cy="218"/>
            </a:xfrm>
            <a:custGeom>
              <a:avLst/>
              <a:gdLst>
                <a:gd name="T0" fmla="*/ 45 w 129"/>
                <a:gd name="T1" fmla="*/ 14 h 115"/>
                <a:gd name="T2" fmla="*/ 11 w 129"/>
                <a:gd name="T3" fmla="*/ 82 h 115"/>
                <a:gd name="T4" fmla="*/ 84 w 129"/>
                <a:gd name="T5" fmla="*/ 101 h 115"/>
                <a:gd name="T6" fmla="*/ 118 w 129"/>
                <a:gd name="T7" fmla="*/ 33 h 115"/>
                <a:gd name="T8" fmla="*/ 45 w 129"/>
                <a:gd name="T9" fmla="*/ 14 h 115"/>
              </a:gdLst>
              <a:ahLst/>
              <a:cxnLst>
                <a:cxn ang="0">
                  <a:pos x="T0" y="T1"/>
                </a:cxn>
                <a:cxn ang="0">
                  <a:pos x="T2" y="T3"/>
                </a:cxn>
                <a:cxn ang="0">
                  <a:pos x="T4" y="T5"/>
                </a:cxn>
                <a:cxn ang="0">
                  <a:pos x="T6" y="T7"/>
                </a:cxn>
                <a:cxn ang="0">
                  <a:pos x="T8" y="T9"/>
                </a:cxn>
              </a:cxnLst>
              <a:rect l="0" t="0" r="r" b="b"/>
              <a:pathLst>
                <a:path w="129" h="115">
                  <a:moveTo>
                    <a:pt x="45" y="14"/>
                  </a:moveTo>
                  <a:cubicBezTo>
                    <a:pt x="15" y="27"/>
                    <a:pt x="0" y="58"/>
                    <a:pt x="11" y="82"/>
                  </a:cubicBezTo>
                  <a:cubicBezTo>
                    <a:pt x="22" y="106"/>
                    <a:pt x="55" y="115"/>
                    <a:pt x="84" y="101"/>
                  </a:cubicBezTo>
                  <a:cubicBezTo>
                    <a:pt x="114" y="88"/>
                    <a:pt x="129" y="57"/>
                    <a:pt x="118" y="33"/>
                  </a:cubicBezTo>
                  <a:cubicBezTo>
                    <a:pt x="107" y="9"/>
                    <a:pt x="74" y="0"/>
                    <a:pt x="45" y="14"/>
                  </a:cubicBez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6" name="Freeform 10">
              <a:extLst>
                <a:ext uri="{FF2B5EF4-FFF2-40B4-BE49-F238E27FC236}">
                  <a16:creationId xmlns:a16="http://schemas.microsoft.com/office/drawing/2014/main" id="{ACFC84EC-7209-40B2-A118-70348DE6D013}"/>
                </a:ext>
              </a:extLst>
            </p:cNvPr>
            <p:cNvSpPr>
              <a:spLocks/>
            </p:cNvSpPr>
            <p:nvPr userDrawn="1"/>
          </p:nvSpPr>
          <p:spPr bwMode="auto">
            <a:xfrm>
              <a:off x="-907" y="1672"/>
              <a:ext cx="230" cy="201"/>
            </a:xfrm>
            <a:custGeom>
              <a:avLst/>
              <a:gdLst>
                <a:gd name="T0" fmla="*/ 42 w 120"/>
                <a:gd name="T1" fmla="*/ 12 h 106"/>
                <a:gd name="T2" fmla="*/ 11 w 120"/>
                <a:gd name="T3" fmla="*/ 76 h 106"/>
                <a:gd name="T4" fmla="*/ 79 w 120"/>
                <a:gd name="T5" fmla="*/ 94 h 106"/>
                <a:gd name="T6" fmla="*/ 110 w 120"/>
                <a:gd name="T7" fmla="*/ 31 h 106"/>
                <a:gd name="T8" fmla="*/ 42 w 120"/>
                <a:gd name="T9" fmla="*/ 12 h 106"/>
              </a:gdLst>
              <a:ahLst/>
              <a:cxnLst>
                <a:cxn ang="0">
                  <a:pos x="T0" y="T1"/>
                </a:cxn>
                <a:cxn ang="0">
                  <a:pos x="T2" y="T3"/>
                </a:cxn>
                <a:cxn ang="0">
                  <a:pos x="T4" y="T5"/>
                </a:cxn>
                <a:cxn ang="0">
                  <a:pos x="T6" y="T7"/>
                </a:cxn>
                <a:cxn ang="0">
                  <a:pos x="T8" y="T9"/>
                </a:cxn>
              </a:cxnLst>
              <a:rect l="0" t="0" r="r" b="b"/>
              <a:pathLst>
                <a:path w="120" h="106">
                  <a:moveTo>
                    <a:pt x="42" y="12"/>
                  </a:moveTo>
                  <a:cubicBezTo>
                    <a:pt x="14" y="25"/>
                    <a:pt x="0" y="53"/>
                    <a:pt x="11" y="76"/>
                  </a:cubicBezTo>
                  <a:cubicBezTo>
                    <a:pt x="21" y="98"/>
                    <a:pt x="51" y="106"/>
                    <a:pt x="79" y="94"/>
                  </a:cubicBezTo>
                  <a:cubicBezTo>
                    <a:pt x="106" y="81"/>
                    <a:pt x="120" y="53"/>
                    <a:pt x="110" y="31"/>
                  </a:cubicBezTo>
                  <a:cubicBezTo>
                    <a:pt x="100" y="8"/>
                    <a:pt x="69" y="0"/>
                    <a:pt x="42" y="12"/>
                  </a:cubicBez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7" name="Freeform 11">
              <a:extLst>
                <a:ext uri="{FF2B5EF4-FFF2-40B4-BE49-F238E27FC236}">
                  <a16:creationId xmlns:a16="http://schemas.microsoft.com/office/drawing/2014/main" id="{1407B5F8-7651-449F-841D-3B168FD5AE98}"/>
                </a:ext>
              </a:extLst>
            </p:cNvPr>
            <p:cNvSpPr>
              <a:spLocks/>
            </p:cNvSpPr>
            <p:nvPr userDrawn="1"/>
          </p:nvSpPr>
          <p:spPr bwMode="auto">
            <a:xfrm>
              <a:off x="-888" y="1651"/>
              <a:ext cx="150" cy="159"/>
            </a:xfrm>
            <a:custGeom>
              <a:avLst/>
              <a:gdLst>
                <a:gd name="T0" fmla="*/ 53 w 78"/>
                <a:gd name="T1" fmla="*/ 0 h 84"/>
                <a:gd name="T2" fmla="*/ 0 w 78"/>
                <a:gd name="T3" fmla="*/ 23 h 84"/>
                <a:gd name="T4" fmla="*/ 21 w 78"/>
                <a:gd name="T5" fmla="*/ 68 h 84"/>
                <a:gd name="T6" fmla="*/ 57 w 78"/>
                <a:gd name="T7" fmla="*/ 78 h 84"/>
                <a:gd name="T8" fmla="*/ 73 w 78"/>
                <a:gd name="T9" fmla="*/ 45 h 84"/>
                <a:gd name="T10" fmla="*/ 53 w 78"/>
                <a:gd name="T11" fmla="*/ 0 h 84"/>
              </a:gdLst>
              <a:ahLst/>
              <a:cxnLst>
                <a:cxn ang="0">
                  <a:pos x="T0" y="T1"/>
                </a:cxn>
                <a:cxn ang="0">
                  <a:pos x="T2" y="T3"/>
                </a:cxn>
                <a:cxn ang="0">
                  <a:pos x="T4" y="T5"/>
                </a:cxn>
                <a:cxn ang="0">
                  <a:pos x="T6" y="T7"/>
                </a:cxn>
                <a:cxn ang="0">
                  <a:pos x="T8" y="T9"/>
                </a:cxn>
                <a:cxn ang="0">
                  <a:pos x="T10" y="T11"/>
                </a:cxn>
              </a:cxnLst>
              <a:rect l="0" t="0" r="r" b="b"/>
              <a:pathLst>
                <a:path w="78" h="84">
                  <a:moveTo>
                    <a:pt x="53" y="0"/>
                  </a:moveTo>
                  <a:cubicBezTo>
                    <a:pt x="0" y="23"/>
                    <a:pt x="0" y="23"/>
                    <a:pt x="0" y="23"/>
                  </a:cubicBezTo>
                  <a:cubicBezTo>
                    <a:pt x="21" y="68"/>
                    <a:pt x="21" y="68"/>
                    <a:pt x="21" y="68"/>
                  </a:cubicBezTo>
                  <a:cubicBezTo>
                    <a:pt x="26" y="80"/>
                    <a:pt x="42" y="84"/>
                    <a:pt x="57" y="78"/>
                  </a:cubicBezTo>
                  <a:cubicBezTo>
                    <a:pt x="71" y="71"/>
                    <a:pt x="78" y="56"/>
                    <a:pt x="73" y="45"/>
                  </a:cubicBezTo>
                  <a:lnTo>
                    <a:pt x="53" y="0"/>
                  </a:ln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8" name="Freeform 12">
              <a:extLst>
                <a:ext uri="{FF2B5EF4-FFF2-40B4-BE49-F238E27FC236}">
                  <a16:creationId xmlns:a16="http://schemas.microsoft.com/office/drawing/2014/main" id="{4D592402-FFCE-4B47-80A5-2B38A2F42A3E}"/>
                </a:ext>
              </a:extLst>
            </p:cNvPr>
            <p:cNvSpPr>
              <a:spLocks/>
            </p:cNvSpPr>
            <p:nvPr userDrawn="1"/>
          </p:nvSpPr>
          <p:spPr bwMode="auto">
            <a:xfrm>
              <a:off x="-876" y="1660"/>
              <a:ext cx="130" cy="141"/>
            </a:xfrm>
            <a:custGeom>
              <a:avLst/>
              <a:gdLst>
                <a:gd name="T0" fmla="*/ 45 w 68"/>
                <a:gd name="T1" fmla="*/ 0 h 74"/>
                <a:gd name="T2" fmla="*/ 0 w 68"/>
                <a:gd name="T3" fmla="*/ 21 h 74"/>
                <a:gd name="T4" fmla="*/ 17 w 68"/>
                <a:gd name="T5" fmla="*/ 60 h 74"/>
                <a:gd name="T6" fmla="*/ 49 w 68"/>
                <a:gd name="T7" fmla="*/ 69 h 74"/>
                <a:gd name="T8" fmla="*/ 63 w 68"/>
                <a:gd name="T9" fmla="*/ 40 h 74"/>
                <a:gd name="T10" fmla="*/ 45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45" y="0"/>
                  </a:moveTo>
                  <a:cubicBezTo>
                    <a:pt x="0" y="21"/>
                    <a:pt x="0" y="21"/>
                    <a:pt x="0" y="21"/>
                  </a:cubicBezTo>
                  <a:cubicBezTo>
                    <a:pt x="17" y="60"/>
                    <a:pt x="17" y="60"/>
                    <a:pt x="17" y="60"/>
                  </a:cubicBezTo>
                  <a:cubicBezTo>
                    <a:pt x="22" y="71"/>
                    <a:pt x="36" y="74"/>
                    <a:pt x="49" y="69"/>
                  </a:cubicBezTo>
                  <a:cubicBezTo>
                    <a:pt x="61" y="63"/>
                    <a:pt x="68" y="50"/>
                    <a:pt x="63" y="40"/>
                  </a:cubicBezTo>
                  <a:lnTo>
                    <a:pt x="45" y="0"/>
                  </a:ln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9" name="Freeform 13">
              <a:extLst>
                <a:ext uri="{FF2B5EF4-FFF2-40B4-BE49-F238E27FC236}">
                  <a16:creationId xmlns:a16="http://schemas.microsoft.com/office/drawing/2014/main" id="{CDFC7349-26C9-4325-BEC2-7E7D6D2D2969}"/>
                </a:ext>
              </a:extLst>
            </p:cNvPr>
            <p:cNvSpPr>
              <a:spLocks/>
            </p:cNvSpPr>
            <p:nvPr userDrawn="1"/>
          </p:nvSpPr>
          <p:spPr bwMode="auto">
            <a:xfrm>
              <a:off x="-821" y="1660"/>
              <a:ext cx="73" cy="124"/>
            </a:xfrm>
            <a:custGeom>
              <a:avLst/>
              <a:gdLst>
                <a:gd name="T0" fmla="*/ 16 w 38"/>
                <a:gd name="T1" fmla="*/ 0 h 65"/>
                <a:gd name="T2" fmla="*/ 0 w 38"/>
                <a:gd name="T3" fmla="*/ 8 h 65"/>
                <a:gd name="T4" fmla="*/ 26 w 38"/>
                <a:gd name="T5" fmla="*/ 65 h 65"/>
                <a:gd name="T6" fmla="*/ 34 w 38"/>
                <a:gd name="T7" fmla="*/ 40 h 65"/>
                <a:gd name="T8" fmla="*/ 16 w 38"/>
                <a:gd name="T9" fmla="*/ 0 h 65"/>
              </a:gdLst>
              <a:ahLst/>
              <a:cxnLst>
                <a:cxn ang="0">
                  <a:pos x="T0" y="T1"/>
                </a:cxn>
                <a:cxn ang="0">
                  <a:pos x="T2" y="T3"/>
                </a:cxn>
                <a:cxn ang="0">
                  <a:pos x="T4" y="T5"/>
                </a:cxn>
                <a:cxn ang="0">
                  <a:pos x="T6" y="T7"/>
                </a:cxn>
                <a:cxn ang="0">
                  <a:pos x="T8" y="T9"/>
                </a:cxn>
              </a:cxnLst>
              <a:rect l="0" t="0" r="r" b="b"/>
              <a:pathLst>
                <a:path w="38" h="65">
                  <a:moveTo>
                    <a:pt x="16" y="0"/>
                  </a:moveTo>
                  <a:cubicBezTo>
                    <a:pt x="0" y="8"/>
                    <a:pt x="0" y="8"/>
                    <a:pt x="0" y="8"/>
                  </a:cubicBezTo>
                  <a:cubicBezTo>
                    <a:pt x="26" y="65"/>
                    <a:pt x="26" y="65"/>
                    <a:pt x="26" y="65"/>
                  </a:cubicBezTo>
                  <a:cubicBezTo>
                    <a:pt x="34" y="58"/>
                    <a:pt x="38" y="48"/>
                    <a:pt x="34" y="40"/>
                  </a:cubicBezTo>
                  <a:lnTo>
                    <a:pt x="16" y="0"/>
                  </a:ln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0" name="Freeform 14">
              <a:extLst>
                <a:ext uri="{FF2B5EF4-FFF2-40B4-BE49-F238E27FC236}">
                  <a16:creationId xmlns:a16="http://schemas.microsoft.com/office/drawing/2014/main" id="{1699BB64-BBBC-435B-AE6B-3830A62CE40C}"/>
                </a:ext>
              </a:extLst>
            </p:cNvPr>
            <p:cNvSpPr>
              <a:spLocks/>
            </p:cNvSpPr>
            <p:nvPr userDrawn="1"/>
          </p:nvSpPr>
          <p:spPr bwMode="auto">
            <a:xfrm>
              <a:off x="-777" y="1693"/>
              <a:ext cx="90" cy="148"/>
            </a:xfrm>
            <a:custGeom>
              <a:avLst/>
              <a:gdLst>
                <a:gd name="T0" fmla="*/ 18 w 47"/>
                <a:gd name="T1" fmla="*/ 74 h 78"/>
                <a:gd name="T2" fmla="*/ 40 w 47"/>
                <a:gd name="T3" fmla="*/ 22 h 78"/>
                <a:gd name="T4" fmla="*/ 12 w 47"/>
                <a:gd name="T5" fmla="*/ 0 h 78"/>
                <a:gd name="T6" fmla="*/ 22 w 47"/>
                <a:gd name="T7" fmla="*/ 24 h 78"/>
                <a:gd name="T8" fmla="*/ 6 w 47"/>
                <a:gd name="T9" fmla="*/ 58 h 78"/>
                <a:gd name="T10" fmla="*/ 4 w 47"/>
                <a:gd name="T11" fmla="*/ 72 h 78"/>
                <a:gd name="T12" fmla="*/ 18 w 47"/>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47" h="78">
                  <a:moveTo>
                    <a:pt x="18" y="74"/>
                  </a:moveTo>
                  <a:cubicBezTo>
                    <a:pt x="38" y="62"/>
                    <a:pt x="47" y="37"/>
                    <a:pt x="40" y="22"/>
                  </a:cubicBezTo>
                  <a:cubicBezTo>
                    <a:pt x="33" y="6"/>
                    <a:pt x="23" y="2"/>
                    <a:pt x="12" y="0"/>
                  </a:cubicBezTo>
                  <a:cubicBezTo>
                    <a:pt x="12" y="11"/>
                    <a:pt x="18" y="14"/>
                    <a:pt x="22" y="24"/>
                  </a:cubicBezTo>
                  <a:cubicBezTo>
                    <a:pt x="27" y="35"/>
                    <a:pt x="20" y="52"/>
                    <a:pt x="6" y="58"/>
                  </a:cubicBezTo>
                  <a:cubicBezTo>
                    <a:pt x="1" y="61"/>
                    <a:pt x="0" y="67"/>
                    <a:pt x="4" y="72"/>
                  </a:cubicBezTo>
                  <a:cubicBezTo>
                    <a:pt x="7" y="78"/>
                    <a:pt x="11" y="77"/>
                    <a:pt x="18" y="74"/>
                  </a:cubicBez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1" name="Freeform 15">
              <a:extLst>
                <a:ext uri="{FF2B5EF4-FFF2-40B4-BE49-F238E27FC236}">
                  <a16:creationId xmlns:a16="http://schemas.microsoft.com/office/drawing/2014/main" id="{D5EB3353-B205-4F65-8E03-9E628C168E89}"/>
                </a:ext>
              </a:extLst>
            </p:cNvPr>
            <p:cNvSpPr>
              <a:spLocks/>
            </p:cNvSpPr>
            <p:nvPr userDrawn="1"/>
          </p:nvSpPr>
          <p:spPr bwMode="auto">
            <a:xfrm>
              <a:off x="-961" y="1541"/>
              <a:ext cx="209" cy="184"/>
            </a:xfrm>
            <a:custGeom>
              <a:avLst/>
              <a:gdLst>
                <a:gd name="T0" fmla="*/ 38 w 109"/>
                <a:gd name="T1" fmla="*/ 11 h 97"/>
                <a:gd name="T2" fmla="*/ 9 w 109"/>
                <a:gd name="T3" fmla="*/ 69 h 97"/>
                <a:gd name="T4" fmla="*/ 72 w 109"/>
                <a:gd name="T5" fmla="*/ 85 h 97"/>
                <a:gd name="T6" fmla="*/ 100 w 109"/>
                <a:gd name="T7" fmla="*/ 28 h 97"/>
                <a:gd name="T8" fmla="*/ 38 w 109"/>
                <a:gd name="T9" fmla="*/ 11 h 97"/>
              </a:gdLst>
              <a:ahLst/>
              <a:cxnLst>
                <a:cxn ang="0">
                  <a:pos x="T0" y="T1"/>
                </a:cxn>
                <a:cxn ang="0">
                  <a:pos x="T2" y="T3"/>
                </a:cxn>
                <a:cxn ang="0">
                  <a:pos x="T4" y="T5"/>
                </a:cxn>
                <a:cxn ang="0">
                  <a:pos x="T6" y="T7"/>
                </a:cxn>
                <a:cxn ang="0">
                  <a:pos x="T8" y="T9"/>
                </a:cxn>
              </a:cxnLst>
              <a:rect l="0" t="0" r="r" b="b"/>
              <a:pathLst>
                <a:path w="109" h="97">
                  <a:moveTo>
                    <a:pt x="38" y="11"/>
                  </a:moveTo>
                  <a:cubicBezTo>
                    <a:pt x="13" y="23"/>
                    <a:pt x="0" y="48"/>
                    <a:pt x="9" y="69"/>
                  </a:cubicBezTo>
                  <a:cubicBezTo>
                    <a:pt x="19" y="89"/>
                    <a:pt x="47" y="97"/>
                    <a:pt x="72" y="85"/>
                  </a:cubicBezTo>
                  <a:cubicBezTo>
                    <a:pt x="97" y="74"/>
                    <a:pt x="109" y="48"/>
                    <a:pt x="100" y="28"/>
                  </a:cubicBezTo>
                  <a:cubicBezTo>
                    <a:pt x="91" y="7"/>
                    <a:pt x="63" y="0"/>
                    <a:pt x="38" y="11"/>
                  </a:cubicBez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2" name="Freeform 16">
              <a:extLst>
                <a:ext uri="{FF2B5EF4-FFF2-40B4-BE49-F238E27FC236}">
                  <a16:creationId xmlns:a16="http://schemas.microsoft.com/office/drawing/2014/main" id="{232A412F-83BF-4000-A73B-8839E4D64338}"/>
                </a:ext>
              </a:extLst>
            </p:cNvPr>
            <p:cNvSpPr>
              <a:spLocks/>
            </p:cNvSpPr>
            <p:nvPr userDrawn="1"/>
          </p:nvSpPr>
          <p:spPr bwMode="auto">
            <a:xfrm>
              <a:off x="-953" y="1546"/>
              <a:ext cx="192" cy="167"/>
            </a:xfrm>
            <a:custGeom>
              <a:avLst/>
              <a:gdLst>
                <a:gd name="T0" fmla="*/ 34 w 100"/>
                <a:gd name="T1" fmla="*/ 10 h 88"/>
                <a:gd name="T2" fmla="*/ 8 w 100"/>
                <a:gd name="T3" fmla="*/ 63 h 88"/>
                <a:gd name="T4" fmla="*/ 65 w 100"/>
                <a:gd name="T5" fmla="*/ 78 h 88"/>
                <a:gd name="T6" fmla="*/ 91 w 100"/>
                <a:gd name="T7" fmla="*/ 25 h 88"/>
                <a:gd name="T8" fmla="*/ 34 w 100"/>
                <a:gd name="T9" fmla="*/ 10 h 88"/>
              </a:gdLst>
              <a:ahLst/>
              <a:cxnLst>
                <a:cxn ang="0">
                  <a:pos x="T0" y="T1"/>
                </a:cxn>
                <a:cxn ang="0">
                  <a:pos x="T2" y="T3"/>
                </a:cxn>
                <a:cxn ang="0">
                  <a:pos x="T4" y="T5"/>
                </a:cxn>
                <a:cxn ang="0">
                  <a:pos x="T6" y="T7"/>
                </a:cxn>
                <a:cxn ang="0">
                  <a:pos x="T8" y="T9"/>
                </a:cxn>
              </a:cxnLst>
              <a:rect l="0" t="0" r="r" b="b"/>
              <a:pathLst>
                <a:path w="100" h="88">
                  <a:moveTo>
                    <a:pt x="34" y="10"/>
                  </a:moveTo>
                  <a:cubicBezTo>
                    <a:pt x="12" y="21"/>
                    <a:pt x="0" y="44"/>
                    <a:pt x="8" y="63"/>
                  </a:cubicBezTo>
                  <a:cubicBezTo>
                    <a:pt x="17" y="81"/>
                    <a:pt x="42" y="88"/>
                    <a:pt x="65" y="78"/>
                  </a:cubicBezTo>
                  <a:cubicBezTo>
                    <a:pt x="88" y="67"/>
                    <a:pt x="100" y="44"/>
                    <a:pt x="91" y="25"/>
                  </a:cubicBezTo>
                  <a:cubicBezTo>
                    <a:pt x="83" y="7"/>
                    <a:pt x="57" y="0"/>
                    <a:pt x="34" y="10"/>
                  </a:cubicBez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3" name="Freeform 17">
              <a:extLst>
                <a:ext uri="{FF2B5EF4-FFF2-40B4-BE49-F238E27FC236}">
                  <a16:creationId xmlns:a16="http://schemas.microsoft.com/office/drawing/2014/main" id="{32F709BF-0419-4FD9-A655-538561181535}"/>
                </a:ext>
              </a:extLst>
            </p:cNvPr>
            <p:cNvSpPr>
              <a:spLocks/>
            </p:cNvSpPr>
            <p:nvPr userDrawn="1"/>
          </p:nvSpPr>
          <p:spPr bwMode="auto">
            <a:xfrm>
              <a:off x="-894" y="1556"/>
              <a:ext cx="98" cy="83"/>
            </a:xfrm>
            <a:custGeom>
              <a:avLst/>
              <a:gdLst>
                <a:gd name="T0" fmla="*/ 18 w 51"/>
                <a:gd name="T1" fmla="*/ 5 h 44"/>
                <a:gd name="T2" fmla="*/ 5 w 51"/>
                <a:gd name="T3" fmla="*/ 31 h 44"/>
                <a:gd name="T4" fmla="*/ 33 w 51"/>
                <a:gd name="T5" fmla="*/ 39 h 44"/>
                <a:gd name="T6" fmla="*/ 46 w 51"/>
                <a:gd name="T7" fmla="*/ 12 h 44"/>
                <a:gd name="T8" fmla="*/ 18 w 51"/>
                <a:gd name="T9" fmla="*/ 5 h 44"/>
              </a:gdLst>
              <a:ahLst/>
              <a:cxnLst>
                <a:cxn ang="0">
                  <a:pos x="T0" y="T1"/>
                </a:cxn>
                <a:cxn ang="0">
                  <a:pos x="T2" y="T3"/>
                </a:cxn>
                <a:cxn ang="0">
                  <a:pos x="T4" y="T5"/>
                </a:cxn>
                <a:cxn ang="0">
                  <a:pos x="T6" y="T7"/>
                </a:cxn>
                <a:cxn ang="0">
                  <a:pos x="T8" y="T9"/>
                </a:cxn>
              </a:cxnLst>
              <a:rect l="0" t="0" r="r" b="b"/>
              <a:pathLst>
                <a:path w="51" h="44">
                  <a:moveTo>
                    <a:pt x="18" y="5"/>
                  </a:moveTo>
                  <a:cubicBezTo>
                    <a:pt x="6" y="10"/>
                    <a:pt x="0" y="22"/>
                    <a:pt x="5" y="31"/>
                  </a:cubicBezTo>
                  <a:cubicBezTo>
                    <a:pt x="9" y="41"/>
                    <a:pt x="22" y="44"/>
                    <a:pt x="33" y="39"/>
                  </a:cubicBezTo>
                  <a:cubicBezTo>
                    <a:pt x="45" y="34"/>
                    <a:pt x="51" y="22"/>
                    <a:pt x="46" y="12"/>
                  </a:cubicBezTo>
                  <a:cubicBezTo>
                    <a:pt x="42" y="3"/>
                    <a:pt x="29" y="0"/>
                    <a:pt x="18" y="5"/>
                  </a:cubicBez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grpSp>
        <p:nvGrpSpPr>
          <p:cNvPr id="44" name="Group 4">
            <a:extLst>
              <a:ext uri="{FF2B5EF4-FFF2-40B4-BE49-F238E27FC236}">
                <a16:creationId xmlns:a16="http://schemas.microsoft.com/office/drawing/2014/main" id="{1BDF3693-6C35-429C-8094-D6D1C4338440}"/>
              </a:ext>
            </a:extLst>
          </p:cNvPr>
          <p:cNvGrpSpPr>
            <a:grpSpLocks noChangeAspect="1"/>
          </p:cNvGrpSpPr>
          <p:nvPr userDrawn="1"/>
        </p:nvGrpSpPr>
        <p:grpSpPr bwMode="auto">
          <a:xfrm>
            <a:off x="9371612" y="2183604"/>
            <a:ext cx="189444" cy="294760"/>
            <a:chOff x="-961" y="1541"/>
            <a:chExt cx="295" cy="459"/>
          </a:xfrm>
        </p:grpSpPr>
        <p:sp>
          <p:nvSpPr>
            <p:cNvPr id="45" name="Freeform 5">
              <a:extLst>
                <a:ext uri="{FF2B5EF4-FFF2-40B4-BE49-F238E27FC236}">
                  <a16:creationId xmlns:a16="http://schemas.microsoft.com/office/drawing/2014/main" id="{2856E793-96E9-447E-9991-082FEE1671E7}"/>
                </a:ext>
              </a:extLst>
            </p:cNvPr>
            <p:cNvSpPr>
              <a:spLocks/>
            </p:cNvSpPr>
            <p:nvPr userDrawn="1"/>
          </p:nvSpPr>
          <p:spPr bwMode="auto">
            <a:xfrm>
              <a:off x="-794" y="1774"/>
              <a:ext cx="115" cy="201"/>
            </a:xfrm>
            <a:custGeom>
              <a:avLst/>
              <a:gdLst>
                <a:gd name="T0" fmla="*/ 29 w 115"/>
                <a:gd name="T1" fmla="*/ 0 h 201"/>
                <a:gd name="T2" fmla="*/ 0 w 115"/>
                <a:gd name="T3" fmla="*/ 13 h 201"/>
                <a:gd name="T4" fmla="*/ 86 w 115"/>
                <a:gd name="T5" fmla="*/ 201 h 201"/>
                <a:gd name="T6" fmla="*/ 115 w 115"/>
                <a:gd name="T7" fmla="*/ 188 h 201"/>
                <a:gd name="T8" fmla="*/ 29 w 115"/>
                <a:gd name="T9" fmla="*/ 0 h 201"/>
              </a:gdLst>
              <a:ahLst/>
              <a:cxnLst>
                <a:cxn ang="0">
                  <a:pos x="T0" y="T1"/>
                </a:cxn>
                <a:cxn ang="0">
                  <a:pos x="T2" y="T3"/>
                </a:cxn>
                <a:cxn ang="0">
                  <a:pos x="T4" y="T5"/>
                </a:cxn>
                <a:cxn ang="0">
                  <a:pos x="T6" y="T7"/>
                </a:cxn>
                <a:cxn ang="0">
                  <a:pos x="T8" y="T9"/>
                </a:cxn>
              </a:cxnLst>
              <a:rect l="0" t="0" r="r" b="b"/>
              <a:pathLst>
                <a:path w="115" h="201">
                  <a:moveTo>
                    <a:pt x="29" y="0"/>
                  </a:moveTo>
                  <a:lnTo>
                    <a:pt x="0" y="13"/>
                  </a:lnTo>
                  <a:lnTo>
                    <a:pt x="86" y="201"/>
                  </a:lnTo>
                  <a:lnTo>
                    <a:pt x="115" y="188"/>
                  </a:lnTo>
                  <a:lnTo>
                    <a:pt x="2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6" name="Freeform 6">
              <a:extLst>
                <a:ext uri="{FF2B5EF4-FFF2-40B4-BE49-F238E27FC236}">
                  <a16:creationId xmlns:a16="http://schemas.microsoft.com/office/drawing/2014/main" id="{0295A966-F181-4CEA-B56F-63E6A8E81B42}"/>
                </a:ext>
              </a:extLst>
            </p:cNvPr>
            <p:cNvSpPr>
              <a:spLocks/>
            </p:cNvSpPr>
            <p:nvPr userDrawn="1"/>
          </p:nvSpPr>
          <p:spPr bwMode="auto">
            <a:xfrm>
              <a:off x="-779" y="1778"/>
              <a:ext cx="92" cy="190"/>
            </a:xfrm>
            <a:custGeom>
              <a:avLst/>
              <a:gdLst>
                <a:gd name="T0" fmla="*/ 6 w 92"/>
                <a:gd name="T1" fmla="*/ 0 h 190"/>
                <a:gd name="T2" fmla="*/ 0 w 92"/>
                <a:gd name="T3" fmla="*/ 4 h 190"/>
                <a:gd name="T4" fmla="*/ 87 w 92"/>
                <a:gd name="T5" fmla="*/ 190 h 190"/>
                <a:gd name="T6" fmla="*/ 92 w 92"/>
                <a:gd name="T7" fmla="*/ 188 h 190"/>
                <a:gd name="T8" fmla="*/ 6 w 92"/>
                <a:gd name="T9" fmla="*/ 0 h 190"/>
              </a:gdLst>
              <a:ahLst/>
              <a:cxnLst>
                <a:cxn ang="0">
                  <a:pos x="T0" y="T1"/>
                </a:cxn>
                <a:cxn ang="0">
                  <a:pos x="T2" y="T3"/>
                </a:cxn>
                <a:cxn ang="0">
                  <a:pos x="T4" y="T5"/>
                </a:cxn>
                <a:cxn ang="0">
                  <a:pos x="T6" y="T7"/>
                </a:cxn>
                <a:cxn ang="0">
                  <a:pos x="T8" y="T9"/>
                </a:cxn>
              </a:cxnLst>
              <a:rect l="0" t="0" r="r" b="b"/>
              <a:pathLst>
                <a:path w="92" h="190">
                  <a:moveTo>
                    <a:pt x="6" y="0"/>
                  </a:moveTo>
                  <a:lnTo>
                    <a:pt x="0" y="4"/>
                  </a:lnTo>
                  <a:lnTo>
                    <a:pt x="87" y="190"/>
                  </a:lnTo>
                  <a:lnTo>
                    <a:pt x="92" y="18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7" name="Freeform 7">
              <a:extLst>
                <a:ext uri="{FF2B5EF4-FFF2-40B4-BE49-F238E27FC236}">
                  <a16:creationId xmlns:a16="http://schemas.microsoft.com/office/drawing/2014/main" id="{7844A36F-3956-4B04-949B-CCC3E9415C95}"/>
                </a:ext>
              </a:extLst>
            </p:cNvPr>
            <p:cNvSpPr>
              <a:spLocks/>
            </p:cNvSpPr>
            <p:nvPr userDrawn="1"/>
          </p:nvSpPr>
          <p:spPr bwMode="auto">
            <a:xfrm>
              <a:off x="-708" y="1962"/>
              <a:ext cx="29" cy="38"/>
            </a:xfrm>
            <a:custGeom>
              <a:avLst/>
              <a:gdLst>
                <a:gd name="T0" fmla="*/ 29 w 29"/>
                <a:gd name="T1" fmla="*/ 38 h 38"/>
                <a:gd name="T2" fmla="*/ 0 w 29"/>
                <a:gd name="T3" fmla="*/ 13 h 38"/>
                <a:gd name="T4" fmla="*/ 29 w 29"/>
                <a:gd name="T5" fmla="*/ 0 h 38"/>
                <a:gd name="T6" fmla="*/ 29 w 29"/>
                <a:gd name="T7" fmla="*/ 38 h 38"/>
              </a:gdLst>
              <a:ahLst/>
              <a:cxnLst>
                <a:cxn ang="0">
                  <a:pos x="T0" y="T1"/>
                </a:cxn>
                <a:cxn ang="0">
                  <a:pos x="T2" y="T3"/>
                </a:cxn>
                <a:cxn ang="0">
                  <a:pos x="T4" y="T5"/>
                </a:cxn>
                <a:cxn ang="0">
                  <a:pos x="T6" y="T7"/>
                </a:cxn>
              </a:cxnLst>
              <a:rect l="0" t="0" r="r" b="b"/>
              <a:pathLst>
                <a:path w="29" h="38">
                  <a:moveTo>
                    <a:pt x="29" y="38"/>
                  </a:moveTo>
                  <a:lnTo>
                    <a:pt x="0" y="13"/>
                  </a:lnTo>
                  <a:lnTo>
                    <a:pt x="29" y="0"/>
                  </a:lnTo>
                  <a:lnTo>
                    <a:pt x="29" y="3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8" name="Freeform 8">
              <a:extLst>
                <a:ext uri="{FF2B5EF4-FFF2-40B4-BE49-F238E27FC236}">
                  <a16:creationId xmlns:a16="http://schemas.microsoft.com/office/drawing/2014/main" id="{6BD3EC22-B926-438B-9046-2835099157C4}"/>
                </a:ext>
              </a:extLst>
            </p:cNvPr>
            <p:cNvSpPr>
              <a:spLocks/>
            </p:cNvSpPr>
            <p:nvPr userDrawn="1"/>
          </p:nvSpPr>
          <p:spPr bwMode="auto">
            <a:xfrm>
              <a:off x="-692" y="1966"/>
              <a:ext cx="13" cy="34"/>
            </a:xfrm>
            <a:custGeom>
              <a:avLst/>
              <a:gdLst>
                <a:gd name="T0" fmla="*/ 13 w 13"/>
                <a:gd name="T1" fmla="*/ 34 h 34"/>
                <a:gd name="T2" fmla="*/ 0 w 13"/>
                <a:gd name="T3" fmla="*/ 2 h 34"/>
                <a:gd name="T4" fmla="*/ 5 w 13"/>
                <a:gd name="T5" fmla="*/ 0 h 34"/>
                <a:gd name="T6" fmla="*/ 13 w 13"/>
                <a:gd name="T7" fmla="*/ 34 h 34"/>
              </a:gdLst>
              <a:ahLst/>
              <a:cxnLst>
                <a:cxn ang="0">
                  <a:pos x="T0" y="T1"/>
                </a:cxn>
                <a:cxn ang="0">
                  <a:pos x="T2" y="T3"/>
                </a:cxn>
                <a:cxn ang="0">
                  <a:pos x="T4" y="T5"/>
                </a:cxn>
                <a:cxn ang="0">
                  <a:pos x="T6" y="T7"/>
                </a:cxn>
              </a:cxnLst>
              <a:rect l="0" t="0" r="r" b="b"/>
              <a:pathLst>
                <a:path w="13" h="34">
                  <a:moveTo>
                    <a:pt x="13" y="34"/>
                  </a:moveTo>
                  <a:lnTo>
                    <a:pt x="0" y="2"/>
                  </a:lnTo>
                  <a:lnTo>
                    <a:pt x="5" y="0"/>
                  </a:lnTo>
                  <a:lnTo>
                    <a:pt x="13"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9" name="Freeform 9">
              <a:extLst>
                <a:ext uri="{FF2B5EF4-FFF2-40B4-BE49-F238E27FC236}">
                  <a16:creationId xmlns:a16="http://schemas.microsoft.com/office/drawing/2014/main" id="{51DE78EB-7809-4574-808A-858937385E3C}"/>
                </a:ext>
              </a:extLst>
            </p:cNvPr>
            <p:cNvSpPr>
              <a:spLocks/>
            </p:cNvSpPr>
            <p:nvPr userDrawn="1"/>
          </p:nvSpPr>
          <p:spPr bwMode="auto">
            <a:xfrm>
              <a:off x="-913" y="1668"/>
              <a:ext cx="247" cy="218"/>
            </a:xfrm>
            <a:custGeom>
              <a:avLst/>
              <a:gdLst>
                <a:gd name="T0" fmla="*/ 45 w 129"/>
                <a:gd name="T1" fmla="*/ 14 h 115"/>
                <a:gd name="T2" fmla="*/ 11 w 129"/>
                <a:gd name="T3" fmla="*/ 82 h 115"/>
                <a:gd name="T4" fmla="*/ 84 w 129"/>
                <a:gd name="T5" fmla="*/ 101 h 115"/>
                <a:gd name="T6" fmla="*/ 118 w 129"/>
                <a:gd name="T7" fmla="*/ 33 h 115"/>
                <a:gd name="T8" fmla="*/ 45 w 129"/>
                <a:gd name="T9" fmla="*/ 14 h 115"/>
              </a:gdLst>
              <a:ahLst/>
              <a:cxnLst>
                <a:cxn ang="0">
                  <a:pos x="T0" y="T1"/>
                </a:cxn>
                <a:cxn ang="0">
                  <a:pos x="T2" y="T3"/>
                </a:cxn>
                <a:cxn ang="0">
                  <a:pos x="T4" y="T5"/>
                </a:cxn>
                <a:cxn ang="0">
                  <a:pos x="T6" y="T7"/>
                </a:cxn>
                <a:cxn ang="0">
                  <a:pos x="T8" y="T9"/>
                </a:cxn>
              </a:cxnLst>
              <a:rect l="0" t="0" r="r" b="b"/>
              <a:pathLst>
                <a:path w="129" h="115">
                  <a:moveTo>
                    <a:pt x="45" y="14"/>
                  </a:moveTo>
                  <a:cubicBezTo>
                    <a:pt x="15" y="27"/>
                    <a:pt x="0" y="58"/>
                    <a:pt x="11" y="82"/>
                  </a:cubicBezTo>
                  <a:cubicBezTo>
                    <a:pt x="22" y="106"/>
                    <a:pt x="55" y="115"/>
                    <a:pt x="84" y="101"/>
                  </a:cubicBezTo>
                  <a:cubicBezTo>
                    <a:pt x="114" y="88"/>
                    <a:pt x="129" y="57"/>
                    <a:pt x="118" y="33"/>
                  </a:cubicBezTo>
                  <a:cubicBezTo>
                    <a:pt x="107" y="9"/>
                    <a:pt x="74" y="0"/>
                    <a:pt x="45" y="14"/>
                  </a:cubicBez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0" name="Freeform 10">
              <a:extLst>
                <a:ext uri="{FF2B5EF4-FFF2-40B4-BE49-F238E27FC236}">
                  <a16:creationId xmlns:a16="http://schemas.microsoft.com/office/drawing/2014/main" id="{98C94669-8C2B-4A9F-A6AC-17E3300E7208}"/>
                </a:ext>
              </a:extLst>
            </p:cNvPr>
            <p:cNvSpPr>
              <a:spLocks/>
            </p:cNvSpPr>
            <p:nvPr userDrawn="1"/>
          </p:nvSpPr>
          <p:spPr bwMode="auto">
            <a:xfrm>
              <a:off x="-907" y="1672"/>
              <a:ext cx="230" cy="201"/>
            </a:xfrm>
            <a:custGeom>
              <a:avLst/>
              <a:gdLst>
                <a:gd name="T0" fmla="*/ 42 w 120"/>
                <a:gd name="T1" fmla="*/ 12 h 106"/>
                <a:gd name="T2" fmla="*/ 11 w 120"/>
                <a:gd name="T3" fmla="*/ 76 h 106"/>
                <a:gd name="T4" fmla="*/ 79 w 120"/>
                <a:gd name="T5" fmla="*/ 94 h 106"/>
                <a:gd name="T6" fmla="*/ 110 w 120"/>
                <a:gd name="T7" fmla="*/ 31 h 106"/>
                <a:gd name="T8" fmla="*/ 42 w 120"/>
                <a:gd name="T9" fmla="*/ 12 h 106"/>
              </a:gdLst>
              <a:ahLst/>
              <a:cxnLst>
                <a:cxn ang="0">
                  <a:pos x="T0" y="T1"/>
                </a:cxn>
                <a:cxn ang="0">
                  <a:pos x="T2" y="T3"/>
                </a:cxn>
                <a:cxn ang="0">
                  <a:pos x="T4" y="T5"/>
                </a:cxn>
                <a:cxn ang="0">
                  <a:pos x="T6" y="T7"/>
                </a:cxn>
                <a:cxn ang="0">
                  <a:pos x="T8" y="T9"/>
                </a:cxn>
              </a:cxnLst>
              <a:rect l="0" t="0" r="r" b="b"/>
              <a:pathLst>
                <a:path w="120" h="106">
                  <a:moveTo>
                    <a:pt x="42" y="12"/>
                  </a:moveTo>
                  <a:cubicBezTo>
                    <a:pt x="14" y="25"/>
                    <a:pt x="0" y="53"/>
                    <a:pt x="11" y="76"/>
                  </a:cubicBezTo>
                  <a:cubicBezTo>
                    <a:pt x="21" y="98"/>
                    <a:pt x="51" y="106"/>
                    <a:pt x="79" y="94"/>
                  </a:cubicBezTo>
                  <a:cubicBezTo>
                    <a:pt x="106" y="81"/>
                    <a:pt x="120" y="53"/>
                    <a:pt x="110" y="31"/>
                  </a:cubicBezTo>
                  <a:cubicBezTo>
                    <a:pt x="100" y="8"/>
                    <a:pt x="69" y="0"/>
                    <a:pt x="42" y="12"/>
                  </a:cubicBez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1" name="Freeform 11">
              <a:extLst>
                <a:ext uri="{FF2B5EF4-FFF2-40B4-BE49-F238E27FC236}">
                  <a16:creationId xmlns:a16="http://schemas.microsoft.com/office/drawing/2014/main" id="{43387494-39CD-437D-BDEF-A76956FDB61B}"/>
                </a:ext>
              </a:extLst>
            </p:cNvPr>
            <p:cNvSpPr>
              <a:spLocks/>
            </p:cNvSpPr>
            <p:nvPr userDrawn="1"/>
          </p:nvSpPr>
          <p:spPr bwMode="auto">
            <a:xfrm>
              <a:off x="-888" y="1651"/>
              <a:ext cx="150" cy="159"/>
            </a:xfrm>
            <a:custGeom>
              <a:avLst/>
              <a:gdLst>
                <a:gd name="T0" fmla="*/ 53 w 78"/>
                <a:gd name="T1" fmla="*/ 0 h 84"/>
                <a:gd name="T2" fmla="*/ 0 w 78"/>
                <a:gd name="T3" fmla="*/ 23 h 84"/>
                <a:gd name="T4" fmla="*/ 21 w 78"/>
                <a:gd name="T5" fmla="*/ 68 h 84"/>
                <a:gd name="T6" fmla="*/ 57 w 78"/>
                <a:gd name="T7" fmla="*/ 78 h 84"/>
                <a:gd name="T8" fmla="*/ 73 w 78"/>
                <a:gd name="T9" fmla="*/ 45 h 84"/>
                <a:gd name="T10" fmla="*/ 53 w 78"/>
                <a:gd name="T11" fmla="*/ 0 h 84"/>
              </a:gdLst>
              <a:ahLst/>
              <a:cxnLst>
                <a:cxn ang="0">
                  <a:pos x="T0" y="T1"/>
                </a:cxn>
                <a:cxn ang="0">
                  <a:pos x="T2" y="T3"/>
                </a:cxn>
                <a:cxn ang="0">
                  <a:pos x="T4" y="T5"/>
                </a:cxn>
                <a:cxn ang="0">
                  <a:pos x="T6" y="T7"/>
                </a:cxn>
                <a:cxn ang="0">
                  <a:pos x="T8" y="T9"/>
                </a:cxn>
                <a:cxn ang="0">
                  <a:pos x="T10" y="T11"/>
                </a:cxn>
              </a:cxnLst>
              <a:rect l="0" t="0" r="r" b="b"/>
              <a:pathLst>
                <a:path w="78" h="84">
                  <a:moveTo>
                    <a:pt x="53" y="0"/>
                  </a:moveTo>
                  <a:cubicBezTo>
                    <a:pt x="0" y="23"/>
                    <a:pt x="0" y="23"/>
                    <a:pt x="0" y="23"/>
                  </a:cubicBezTo>
                  <a:cubicBezTo>
                    <a:pt x="21" y="68"/>
                    <a:pt x="21" y="68"/>
                    <a:pt x="21" y="68"/>
                  </a:cubicBezTo>
                  <a:cubicBezTo>
                    <a:pt x="26" y="80"/>
                    <a:pt x="42" y="84"/>
                    <a:pt x="57" y="78"/>
                  </a:cubicBezTo>
                  <a:cubicBezTo>
                    <a:pt x="71" y="71"/>
                    <a:pt x="78" y="56"/>
                    <a:pt x="73" y="45"/>
                  </a:cubicBezTo>
                  <a:lnTo>
                    <a:pt x="53" y="0"/>
                  </a:ln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2" name="Freeform 12">
              <a:extLst>
                <a:ext uri="{FF2B5EF4-FFF2-40B4-BE49-F238E27FC236}">
                  <a16:creationId xmlns:a16="http://schemas.microsoft.com/office/drawing/2014/main" id="{AC2DB140-21C0-4300-943D-D588E4A67A8A}"/>
                </a:ext>
              </a:extLst>
            </p:cNvPr>
            <p:cNvSpPr>
              <a:spLocks/>
            </p:cNvSpPr>
            <p:nvPr userDrawn="1"/>
          </p:nvSpPr>
          <p:spPr bwMode="auto">
            <a:xfrm>
              <a:off x="-876" y="1660"/>
              <a:ext cx="130" cy="141"/>
            </a:xfrm>
            <a:custGeom>
              <a:avLst/>
              <a:gdLst>
                <a:gd name="T0" fmla="*/ 45 w 68"/>
                <a:gd name="T1" fmla="*/ 0 h 74"/>
                <a:gd name="T2" fmla="*/ 0 w 68"/>
                <a:gd name="T3" fmla="*/ 21 h 74"/>
                <a:gd name="T4" fmla="*/ 17 w 68"/>
                <a:gd name="T5" fmla="*/ 60 h 74"/>
                <a:gd name="T6" fmla="*/ 49 w 68"/>
                <a:gd name="T7" fmla="*/ 69 h 74"/>
                <a:gd name="T8" fmla="*/ 63 w 68"/>
                <a:gd name="T9" fmla="*/ 40 h 74"/>
                <a:gd name="T10" fmla="*/ 45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45" y="0"/>
                  </a:moveTo>
                  <a:cubicBezTo>
                    <a:pt x="0" y="21"/>
                    <a:pt x="0" y="21"/>
                    <a:pt x="0" y="21"/>
                  </a:cubicBezTo>
                  <a:cubicBezTo>
                    <a:pt x="17" y="60"/>
                    <a:pt x="17" y="60"/>
                    <a:pt x="17" y="60"/>
                  </a:cubicBezTo>
                  <a:cubicBezTo>
                    <a:pt x="22" y="71"/>
                    <a:pt x="36" y="74"/>
                    <a:pt x="49" y="69"/>
                  </a:cubicBezTo>
                  <a:cubicBezTo>
                    <a:pt x="61" y="63"/>
                    <a:pt x="68" y="50"/>
                    <a:pt x="63" y="40"/>
                  </a:cubicBezTo>
                  <a:lnTo>
                    <a:pt x="45" y="0"/>
                  </a:ln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3" name="Freeform 13">
              <a:extLst>
                <a:ext uri="{FF2B5EF4-FFF2-40B4-BE49-F238E27FC236}">
                  <a16:creationId xmlns:a16="http://schemas.microsoft.com/office/drawing/2014/main" id="{30D9AAEB-E559-4148-8A37-268C623A48FD}"/>
                </a:ext>
              </a:extLst>
            </p:cNvPr>
            <p:cNvSpPr>
              <a:spLocks/>
            </p:cNvSpPr>
            <p:nvPr userDrawn="1"/>
          </p:nvSpPr>
          <p:spPr bwMode="auto">
            <a:xfrm>
              <a:off x="-821" y="1660"/>
              <a:ext cx="73" cy="124"/>
            </a:xfrm>
            <a:custGeom>
              <a:avLst/>
              <a:gdLst>
                <a:gd name="T0" fmla="*/ 16 w 38"/>
                <a:gd name="T1" fmla="*/ 0 h 65"/>
                <a:gd name="T2" fmla="*/ 0 w 38"/>
                <a:gd name="T3" fmla="*/ 8 h 65"/>
                <a:gd name="T4" fmla="*/ 26 w 38"/>
                <a:gd name="T5" fmla="*/ 65 h 65"/>
                <a:gd name="T6" fmla="*/ 34 w 38"/>
                <a:gd name="T7" fmla="*/ 40 h 65"/>
                <a:gd name="T8" fmla="*/ 16 w 38"/>
                <a:gd name="T9" fmla="*/ 0 h 65"/>
              </a:gdLst>
              <a:ahLst/>
              <a:cxnLst>
                <a:cxn ang="0">
                  <a:pos x="T0" y="T1"/>
                </a:cxn>
                <a:cxn ang="0">
                  <a:pos x="T2" y="T3"/>
                </a:cxn>
                <a:cxn ang="0">
                  <a:pos x="T4" y="T5"/>
                </a:cxn>
                <a:cxn ang="0">
                  <a:pos x="T6" y="T7"/>
                </a:cxn>
                <a:cxn ang="0">
                  <a:pos x="T8" y="T9"/>
                </a:cxn>
              </a:cxnLst>
              <a:rect l="0" t="0" r="r" b="b"/>
              <a:pathLst>
                <a:path w="38" h="65">
                  <a:moveTo>
                    <a:pt x="16" y="0"/>
                  </a:moveTo>
                  <a:cubicBezTo>
                    <a:pt x="0" y="8"/>
                    <a:pt x="0" y="8"/>
                    <a:pt x="0" y="8"/>
                  </a:cubicBezTo>
                  <a:cubicBezTo>
                    <a:pt x="26" y="65"/>
                    <a:pt x="26" y="65"/>
                    <a:pt x="26" y="65"/>
                  </a:cubicBezTo>
                  <a:cubicBezTo>
                    <a:pt x="34" y="58"/>
                    <a:pt x="38" y="48"/>
                    <a:pt x="34" y="40"/>
                  </a:cubicBezTo>
                  <a:lnTo>
                    <a:pt x="16" y="0"/>
                  </a:ln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4" name="Freeform 14">
              <a:extLst>
                <a:ext uri="{FF2B5EF4-FFF2-40B4-BE49-F238E27FC236}">
                  <a16:creationId xmlns:a16="http://schemas.microsoft.com/office/drawing/2014/main" id="{F2B3A36F-6E9E-4585-8C34-32054FF16CFF}"/>
                </a:ext>
              </a:extLst>
            </p:cNvPr>
            <p:cNvSpPr>
              <a:spLocks/>
            </p:cNvSpPr>
            <p:nvPr userDrawn="1"/>
          </p:nvSpPr>
          <p:spPr bwMode="auto">
            <a:xfrm>
              <a:off x="-777" y="1693"/>
              <a:ext cx="90" cy="148"/>
            </a:xfrm>
            <a:custGeom>
              <a:avLst/>
              <a:gdLst>
                <a:gd name="T0" fmla="*/ 18 w 47"/>
                <a:gd name="T1" fmla="*/ 74 h 78"/>
                <a:gd name="T2" fmla="*/ 40 w 47"/>
                <a:gd name="T3" fmla="*/ 22 h 78"/>
                <a:gd name="T4" fmla="*/ 12 w 47"/>
                <a:gd name="T5" fmla="*/ 0 h 78"/>
                <a:gd name="T6" fmla="*/ 22 w 47"/>
                <a:gd name="T7" fmla="*/ 24 h 78"/>
                <a:gd name="T8" fmla="*/ 6 w 47"/>
                <a:gd name="T9" fmla="*/ 58 h 78"/>
                <a:gd name="T10" fmla="*/ 4 w 47"/>
                <a:gd name="T11" fmla="*/ 72 h 78"/>
                <a:gd name="T12" fmla="*/ 18 w 47"/>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47" h="78">
                  <a:moveTo>
                    <a:pt x="18" y="74"/>
                  </a:moveTo>
                  <a:cubicBezTo>
                    <a:pt x="38" y="62"/>
                    <a:pt x="47" y="37"/>
                    <a:pt x="40" y="22"/>
                  </a:cubicBezTo>
                  <a:cubicBezTo>
                    <a:pt x="33" y="6"/>
                    <a:pt x="23" y="2"/>
                    <a:pt x="12" y="0"/>
                  </a:cubicBezTo>
                  <a:cubicBezTo>
                    <a:pt x="12" y="11"/>
                    <a:pt x="18" y="14"/>
                    <a:pt x="22" y="24"/>
                  </a:cubicBezTo>
                  <a:cubicBezTo>
                    <a:pt x="27" y="35"/>
                    <a:pt x="20" y="52"/>
                    <a:pt x="6" y="58"/>
                  </a:cubicBezTo>
                  <a:cubicBezTo>
                    <a:pt x="1" y="61"/>
                    <a:pt x="0" y="67"/>
                    <a:pt x="4" y="72"/>
                  </a:cubicBezTo>
                  <a:cubicBezTo>
                    <a:pt x="7" y="78"/>
                    <a:pt x="11" y="77"/>
                    <a:pt x="18" y="74"/>
                  </a:cubicBez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5" name="Freeform 15">
              <a:extLst>
                <a:ext uri="{FF2B5EF4-FFF2-40B4-BE49-F238E27FC236}">
                  <a16:creationId xmlns:a16="http://schemas.microsoft.com/office/drawing/2014/main" id="{F33567C8-8396-451D-BF2D-45A296E2839A}"/>
                </a:ext>
              </a:extLst>
            </p:cNvPr>
            <p:cNvSpPr>
              <a:spLocks/>
            </p:cNvSpPr>
            <p:nvPr userDrawn="1"/>
          </p:nvSpPr>
          <p:spPr bwMode="auto">
            <a:xfrm>
              <a:off x="-961" y="1541"/>
              <a:ext cx="209" cy="184"/>
            </a:xfrm>
            <a:custGeom>
              <a:avLst/>
              <a:gdLst>
                <a:gd name="T0" fmla="*/ 38 w 109"/>
                <a:gd name="T1" fmla="*/ 11 h 97"/>
                <a:gd name="T2" fmla="*/ 9 w 109"/>
                <a:gd name="T3" fmla="*/ 69 h 97"/>
                <a:gd name="T4" fmla="*/ 72 w 109"/>
                <a:gd name="T5" fmla="*/ 85 h 97"/>
                <a:gd name="T6" fmla="*/ 100 w 109"/>
                <a:gd name="T7" fmla="*/ 28 h 97"/>
                <a:gd name="T8" fmla="*/ 38 w 109"/>
                <a:gd name="T9" fmla="*/ 11 h 97"/>
              </a:gdLst>
              <a:ahLst/>
              <a:cxnLst>
                <a:cxn ang="0">
                  <a:pos x="T0" y="T1"/>
                </a:cxn>
                <a:cxn ang="0">
                  <a:pos x="T2" y="T3"/>
                </a:cxn>
                <a:cxn ang="0">
                  <a:pos x="T4" y="T5"/>
                </a:cxn>
                <a:cxn ang="0">
                  <a:pos x="T6" y="T7"/>
                </a:cxn>
                <a:cxn ang="0">
                  <a:pos x="T8" y="T9"/>
                </a:cxn>
              </a:cxnLst>
              <a:rect l="0" t="0" r="r" b="b"/>
              <a:pathLst>
                <a:path w="109" h="97">
                  <a:moveTo>
                    <a:pt x="38" y="11"/>
                  </a:moveTo>
                  <a:cubicBezTo>
                    <a:pt x="13" y="23"/>
                    <a:pt x="0" y="48"/>
                    <a:pt x="9" y="69"/>
                  </a:cubicBezTo>
                  <a:cubicBezTo>
                    <a:pt x="19" y="89"/>
                    <a:pt x="47" y="97"/>
                    <a:pt x="72" y="85"/>
                  </a:cubicBezTo>
                  <a:cubicBezTo>
                    <a:pt x="97" y="74"/>
                    <a:pt x="109" y="48"/>
                    <a:pt x="100" y="28"/>
                  </a:cubicBezTo>
                  <a:cubicBezTo>
                    <a:pt x="91" y="7"/>
                    <a:pt x="63" y="0"/>
                    <a:pt x="38" y="11"/>
                  </a:cubicBez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6" name="Freeform 16">
              <a:extLst>
                <a:ext uri="{FF2B5EF4-FFF2-40B4-BE49-F238E27FC236}">
                  <a16:creationId xmlns:a16="http://schemas.microsoft.com/office/drawing/2014/main" id="{15857203-1D88-4379-9CDA-948E463E8BA6}"/>
                </a:ext>
              </a:extLst>
            </p:cNvPr>
            <p:cNvSpPr>
              <a:spLocks/>
            </p:cNvSpPr>
            <p:nvPr userDrawn="1"/>
          </p:nvSpPr>
          <p:spPr bwMode="auto">
            <a:xfrm>
              <a:off x="-953" y="1546"/>
              <a:ext cx="192" cy="167"/>
            </a:xfrm>
            <a:custGeom>
              <a:avLst/>
              <a:gdLst>
                <a:gd name="T0" fmla="*/ 34 w 100"/>
                <a:gd name="T1" fmla="*/ 10 h 88"/>
                <a:gd name="T2" fmla="*/ 8 w 100"/>
                <a:gd name="T3" fmla="*/ 63 h 88"/>
                <a:gd name="T4" fmla="*/ 65 w 100"/>
                <a:gd name="T5" fmla="*/ 78 h 88"/>
                <a:gd name="T6" fmla="*/ 91 w 100"/>
                <a:gd name="T7" fmla="*/ 25 h 88"/>
                <a:gd name="T8" fmla="*/ 34 w 100"/>
                <a:gd name="T9" fmla="*/ 10 h 88"/>
              </a:gdLst>
              <a:ahLst/>
              <a:cxnLst>
                <a:cxn ang="0">
                  <a:pos x="T0" y="T1"/>
                </a:cxn>
                <a:cxn ang="0">
                  <a:pos x="T2" y="T3"/>
                </a:cxn>
                <a:cxn ang="0">
                  <a:pos x="T4" y="T5"/>
                </a:cxn>
                <a:cxn ang="0">
                  <a:pos x="T6" y="T7"/>
                </a:cxn>
                <a:cxn ang="0">
                  <a:pos x="T8" y="T9"/>
                </a:cxn>
              </a:cxnLst>
              <a:rect l="0" t="0" r="r" b="b"/>
              <a:pathLst>
                <a:path w="100" h="88">
                  <a:moveTo>
                    <a:pt x="34" y="10"/>
                  </a:moveTo>
                  <a:cubicBezTo>
                    <a:pt x="12" y="21"/>
                    <a:pt x="0" y="44"/>
                    <a:pt x="8" y="63"/>
                  </a:cubicBezTo>
                  <a:cubicBezTo>
                    <a:pt x="17" y="81"/>
                    <a:pt x="42" y="88"/>
                    <a:pt x="65" y="78"/>
                  </a:cubicBezTo>
                  <a:cubicBezTo>
                    <a:pt x="88" y="67"/>
                    <a:pt x="100" y="44"/>
                    <a:pt x="91" y="25"/>
                  </a:cubicBezTo>
                  <a:cubicBezTo>
                    <a:pt x="83" y="7"/>
                    <a:pt x="57" y="0"/>
                    <a:pt x="34" y="10"/>
                  </a:cubicBez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7" name="Freeform 17">
              <a:extLst>
                <a:ext uri="{FF2B5EF4-FFF2-40B4-BE49-F238E27FC236}">
                  <a16:creationId xmlns:a16="http://schemas.microsoft.com/office/drawing/2014/main" id="{FF8EA13D-46FA-4CC2-9021-CD51B53849A3}"/>
                </a:ext>
              </a:extLst>
            </p:cNvPr>
            <p:cNvSpPr>
              <a:spLocks/>
            </p:cNvSpPr>
            <p:nvPr userDrawn="1"/>
          </p:nvSpPr>
          <p:spPr bwMode="auto">
            <a:xfrm>
              <a:off x="-894" y="1556"/>
              <a:ext cx="98" cy="83"/>
            </a:xfrm>
            <a:custGeom>
              <a:avLst/>
              <a:gdLst>
                <a:gd name="T0" fmla="*/ 18 w 51"/>
                <a:gd name="T1" fmla="*/ 5 h 44"/>
                <a:gd name="T2" fmla="*/ 5 w 51"/>
                <a:gd name="T3" fmla="*/ 31 h 44"/>
                <a:gd name="T4" fmla="*/ 33 w 51"/>
                <a:gd name="T5" fmla="*/ 39 h 44"/>
                <a:gd name="T6" fmla="*/ 46 w 51"/>
                <a:gd name="T7" fmla="*/ 12 h 44"/>
                <a:gd name="T8" fmla="*/ 18 w 51"/>
                <a:gd name="T9" fmla="*/ 5 h 44"/>
              </a:gdLst>
              <a:ahLst/>
              <a:cxnLst>
                <a:cxn ang="0">
                  <a:pos x="T0" y="T1"/>
                </a:cxn>
                <a:cxn ang="0">
                  <a:pos x="T2" y="T3"/>
                </a:cxn>
                <a:cxn ang="0">
                  <a:pos x="T4" y="T5"/>
                </a:cxn>
                <a:cxn ang="0">
                  <a:pos x="T6" y="T7"/>
                </a:cxn>
                <a:cxn ang="0">
                  <a:pos x="T8" y="T9"/>
                </a:cxn>
              </a:cxnLst>
              <a:rect l="0" t="0" r="r" b="b"/>
              <a:pathLst>
                <a:path w="51" h="44">
                  <a:moveTo>
                    <a:pt x="18" y="5"/>
                  </a:moveTo>
                  <a:cubicBezTo>
                    <a:pt x="6" y="10"/>
                    <a:pt x="0" y="22"/>
                    <a:pt x="5" y="31"/>
                  </a:cubicBezTo>
                  <a:cubicBezTo>
                    <a:pt x="9" y="41"/>
                    <a:pt x="22" y="44"/>
                    <a:pt x="33" y="39"/>
                  </a:cubicBezTo>
                  <a:cubicBezTo>
                    <a:pt x="45" y="34"/>
                    <a:pt x="51" y="22"/>
                    <a:pt x="46" y="12"/>
                  </a:cubicBezTo>
                  <a:cubicBezTo>
                    <a:pt x="42" y="3"/>
                    <a:pt x="29" y="0"/>
                    <a:pt x="18" y="5"/>
                  </a:cubicBez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
        <p:nvSpPr>
          <p:cNvPr id="58" name="Rectangle: Rounded Corners 57">
            <a:extLst>
              <a:ext uri="{FF2B5EF4-FFF2-40B4-BE49-F238E27FC236}">
                <a16:creationId xmlns:a16="http://schemas.microsoft.com/office/drawing/2014/main" id="{FB7CFFB6-E685-43F3-B78E-A34683A97F33}"/>
              </a:ext>
            </a:extLst>
          </p:cNvPr>
          <p:cNvSpPr/>
          <p:nvPr userDrawn="1"/>
        </p:nvSpPr>
        <p:spPr>
          <a:xfrm>
            <a:off x="5085006" y="3543643"/>
            <a:ext cx="2273340" cy="2484074"/>
          </a:xfrm>
          <a:prstGeom prst="roundRect">
            <a:avLst>
              <a:gd name="adj" fmla="val 3437"/>
            </a:avLst>
          </a:prstGeom>
          <a:solidFill>
            <a:schemeClr val="bg1">
              <a:lumMod val="95000"/>
            </a:schemeClr>
          </a:solidFill>
          <a:ln>
            <a:noFill/>
          </a:ln>
          <a:effectLst>
            <a:outerShdw dist="762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59" name="Picture Placeholder 30">
            <a:extLst>
              <a:ext uri="{FF2B5EF4-FFF2-40B4-BE49-F238E27FC236}">
                <a16:creationId xmlns:a16="http://schemas.microsoft.com/office/drawing/2014/main" id="{E8ECB900-BBB0-4682-A833-8F556163828B}"/>
              </a:ext>
            </a:extLst>
          </p:cNvPr>
          <p:cNvSpPr>
            <a:spLocks noGrp="1"/>
          </p:cNvSpPr>
          <p:nvPr>
            <p:ph type="pic" sz="quarter" idx="18"/>
          </p:nvPr>
        </p:nvSpPr>
        <p:spPr>
          <a:xfrm rot="312763">
            <a:off x="5080266" y="3647741"/>
            <a:ext cx="2258043" cy="1900805"/>
          </a:xfrm>
          <a:custGeom>
            <a:avLst/>
            <a:gdLst>
              <a:gd name="connsiteX0" fmla="*/ 2047344 w 2258043"/>
              <a:gd name="connsiteY0" fmla="*/ 250 h 1900805"/>
              <a:gd name="connsiteX1" fmla="*/ 2111795 w 2258043"/>
              <a:gd name="connsiteY1" fmla="*/ 53924 h 1900805"/>
              <a:gd name="connsiteX2" fmla="*/ 2257794 w 2258043"/>
              <a:gd name="connsiteY2" fmla="*/ 1654243 h 1900805"/>
              <a:gd name="connsiteX3" fmla="*/ 2204119 w 2258043"/>
              <a:gd name="connsiteY3" fmla="*/ 1718694 h 1900805"/>
              <a:gd name="connsiteX4" fmla="*/ 210699 w 2258043"/>
              <a:gd name="connsiteY4" fmla="*/ 1900556 h 1900805"/>
              <a:gd name="connsiteX5" fmla="*/ 146248 w 2258043"/>
              <a:gd name="connsiteY5" fmla="*/ 1846881 h 1900805"/>
              <a:gd name="connsiteX6" fmla="*/ 250 w 2258043"/>
              <a:gd name="connsiteY6" fmla="*/ 246562 h 1900805"/>
              <a:gd name="connsiteX7" fmla="*/ 53924 w 2258043"/>
              <a:gd name="connsiteY7" fmla="*/ 182111 h 190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8043" h="1900805">
                <a:moveTo>
                  <a:pt x="2047344" y="250"/>
                </a:moveTo>
                <a:cubicBezTo>
                  <a:pt x="2079964" y="-2726"/>
                  <a:pt x="2108820" y="21304"/>
                  <a:pt x="2111795" y="53924"/>
                </a:cubicBezTo>
                <a:lnTo>
                  <a:pt x="2257794" y="1654243"/>
                </a:lnTo>
                <a:cubicBezTo>
                  <a:pt x="2260770" y="1686863"/>
                  <a:pt x="2236739" y="1715718"/>
                  <a:pt x="2204119" y="1718694"/>
                </a:cubicBezTo>
                <a:lnTo>
                  <a:pt x="210699" y="1900556"/>
                </a:lnTo>
                <a:cubicBezTo>
                  <a:pt x="178080" y="1903532"/>
                  <a:pt x="149224" y="1879501"/>
                  <a:pt x="146248" y="1846881"/>
                </a:cubicBezTo>
                <a:lnTo>
                  <a:pt x="250" y="246562"/>
                </a:lnTo>
                <a:cubicBezTo>
                  <a:pt x="-2726" y="213943"/>
                  <a:pt x="21304" y="185087"/>
                  <a:pt x="53924" y="182111"/>
                </a:cubicBezTo>
                <a:close/>
              </a:path>
            </a:pathLst>
          </a:custGeom>
        </p:spPr>
        <p:txBody>
          <a:bodyPr wrap="square">
            <a:noAutofit/>
          </a:bodyPr>
          <a:lstStyle/>
          <a:p>
            <a:endParaRPr lang="en-US"/>
          </a:p>
        </p:txBody>
      </p:sp>
      <p:grpSp>
        <p:nvGrpSpPr>
          <p:cNvPr id="60" name="Group 4">
            <a:extLst>
              <a:ext uri="{FF2B5EF4-FFF2-40B4-BE49-F238E27FC236}">
                <a16:creationId xmlns:a16="http://schemas.microsoft.com/office/drawing/2014/main" id="{9BEFA7D6-B396-46CF-B7A3-09F972040266}"/>
              </a:ext>
            </a:extLst>
          </p:cNvPr>
          <p:cNvGrpSpPr>
            <a:grpSpLocks noChangeAspect="1"/>
          </p:cNvGrpSpPr>
          <p:nvPr userDrawn="1"/>
        </p:nvGrpSpPr>
        <p:grpSpPr bwMode="auto">
          <a:xfrm>
            <a:off x="6017946" y="3367427"/>
            <a:ext cx="189444" cy="294760"/>
            <a:chOff x="-961" y="1541"/>
            <a:chExt cx="295" cy="459"/>
          </a:xfrm>
        </p:grpSpPr>
        <p:sp>
          <p:nvSpPr>
            <p:cNvPr id="61" name="Freeform 5">
              <a:extLst>
                <a:ext uri="{FF2B5EF4-FFF2-40B4-BE49-F238E27FC236}">
                  <a16:creationId xmlns:a16="http://schemas.microsoft.com/office/drawing/2014/main" id="{6416B599-FC71-4A94-9079-16904BF729A6}"/>
                </a:ext>
              </a:extLst>
            </p:cNvPr>
            <p:cNvSpPr>
              <a:spLocks/>
            </p:cNvSpPr>
            <p:nvPr userDrawn="1"/>
          </p:nvSpPr>
          <p:spPr bwMode="auto">
            <a:xfrm>
              <a:off x="-794" y="1774"/>
              <a:ext cx="115" cy="201"/>
            </a:xfrm>
            <a:custGeom>
              <a:avLst/>
              <a:gdLst>
                <a:gd name="T0" fmla="*/ 29 w 115"/>
                <a:gd name="T1" fmla="*/ 0 h 201"/>
                <a:gd name="T2" fmla="*/ 0 w 115"/>
                <a:gd name="T3" fmla="*/ 13 h 201"/>
                <a:gd name="T4" fmla="*/ 86 w 115"/>
                <a:gd name="T5" fmla="*/ 201 h 201"/>
                <a:gd name="T6" fmla="*/ 115 w 115"/>
                <a:gd name="T7" fmla="*/ 188 h 201"/>
                <a:gd name="T8" fmla="*/ 29 w 115"/>
                <a:gd name="T9" fmla="*/ 0 h 201"/>
              </a:gdLst>
              <a:ahLst/>
              <a:cxnLst>
                <a:cxn ang="0">
                  <a:pos x="T0" y="T1"/>
                </a:cxn>
                <a:cxn ang="0">
                  <a:pos x="T2" y="T3"/>
                </a:cxn>
                <a:cxn ang="0">
                  <a:pos x="T4" y="T5"/>
                </a:cxn>
                <a:cxn ang="0">
                  <a:pos x="T6" y="T7"/>
                </a:cxn>
                <a:cxn ang="0">
                  <a:pos x="T8" y="T9"/>
                </a:cxn>
              </a:cxnLst>
              <a:rect l="0" t="0" r="r" b="b"/>
              <a:pathLst>
                <a:path w="115" h="201">
                  <a:moveTo>
                    <a:pt x="29" y="0"/>
                  </a:moveTo>
                  <a:lnTo>
                    <a:pt x="0" y="13"/>
                  </a:lnTo>
                  <a:lnTo>
                    <a:pt x="86" y="201"/>
                  </a:lnTo>
                  <a:lnTo>
                    <a:pt x="115" y="188"/>
                  </a:lnTo>
                  <a:lnTo>
                    <a:pt x="29"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2" name="Freeform 6">
              <a:extLst>
                <a:ext uri="{FF2B5EF4-FFF2-40B4-BE49-F238E27FC236}">
                  <a16:creationId xmlns:a16="http://schemas.microsoft.com/office/drawing/2014/main" id="{C29E03DE-7769-4355-A53F-F9A0FC790494}"/>
                </a:ext>
              </a:extLst>
            </p:cNvPr>
            <p:cNvSpPr>
              <a:spLocks/>
            </p:cNvSpPr>
            <p:nvPr userDrawn="1"/>
          </p:nvSpPr>
          <p:spPr bwMode="auto">
            <a:xfrm>
              <a:off x="-779" y="1778"/>
              <a:ext cx="92" cy="190"/>
            </a:xfrm>
            <a:custGeom>
              <a:avLst/>
              <a:gdLst>
                <a:gd name="T0" fmla="*/ 6 w 92"/>
                <a:gd name="T1" fmla="*/ 0 h 190"/>
                <a:gd name="T2" fmla="*/ 0 w 92"/>
                <a:gd name="T3" fmla="*/ 4 h 190"/>
                <a:gd name="T4" fmla="*/ 87 w 92"/>
                <a:gd name="T5" fmla="*/ 190 h 190"/>
                <a:gd name="T6" fmla="*/ 92 w 92"/>
                <a:gd name="T7" fmla="*/ 188 h 190"/>
                <a:gd name="T8" fmla="*/ 6 w 92"/>
                <a:gd name="T9" fmla="*/ 0 h 190"/>
              </a:gdLst>
              <a:ahLst/>
              <a:cxnLst>
                <a:cxn ang="0">
                  <a:pos x="T0" y="T1"/>
                </a:cxn>
                <a:cxn ang="0">
                  <a:pos x="T2" y="T3"/>
                </a:cxn>
                <a:cxn ang="0">
                  <a:pos x="T4" y="T5"/>
                </a:cxn>
                <a:cxn ang="0">
                  <a:pos x="T6" y="T7"/>
                </a:cxn>
                <a:cxn ang="0">
                  <a:pos x="T8" y="T9"/>
                </a:cxn>
              </a:cxnLst>
              <a:rect l="0" t="0" r="r" b="b"/>
              <a:pathLst>
                <a:path w="92" h="190">
                  <a:moveTo>
                    <a:pt x="6" y="0"/>
                  </a:moveTo>
                  <a:lnTo>
                    <a:pt x="0" y="4"/>
                  </a:lnTo>
                  <a:lnTo>
                    <a:pt x="87" y="190"/>
                  </a:lnTo>
                  <a:lnTo>
                    <a:pt x="92" y="188"/>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3" name="Freeform 7">
              <a:extLst>
                <a:ext uri="{FF2B5EF4-FFF2-40B4-BE49-F238E27FC236}">
                  <a16:creationId xmlns:a16="http://schemas.microsoft.com/office/drawing/2014/main" id="{F3A168D0-DD2F-4975-9BB8-23FE6571585A}"/>
                </a:ext>
              </a:extLst>
            </p:cNvPr>
            <p:cNvSpPr>
              <a:spLocks/>
            </p:cNvSpPr>
            <p:nvPr userDrawn="1"/>
          </p:nvSpPr>
          <p:spPr bwMode="auto">
            <a:xfrm>
              <a:off x="-708" y="1962"/>
              <a:ext cx="29" cy="38"/>
            </a:xfrm>
            <a:custGeom>
              <a:avLst/>
              <a:gdLst>
                <a:gd name="T0" fmla="*/ 29 w 29"/>
                <a:gd name="T1" fmla="*/ 38 h 38"/>
                <a:gd name="T2" fmla="*/ 0 w 29"/>
                <a:gd name="T3" fmla="*/ 13 h 38"/>
                <a:gd name="T4" fmla="*/ 29 w 29"/>
                <a:gd name="T5" fmla="*/ 0 h 38"/>
                <a:gd name="T6" fmla="*/ 29 w 29"/>
                <a:gd name="T7" fmla="*/ 38 h 38"/>
              </a:gdLst>
              <a:ahLst/>
              <a:cxnLst>
                <a:cxn ang="0">
                  <a:pos x="T0" y="T1"/>
                </a:cxn>
                <a:cxn ang="0">
                  <a:pos x="T2" y="T3"/>
                </a:cxn>
                <a:cxn ang="0">
                  <a:pos x="T4" y="T5"/>
                </a:cxn>
                <a:cxn ang="0">
                  <a:pos x="T6" y="T7"/>
                </a:cxn>
              </a:cxnLst>
              <a:rect l="0" t="0" r="r" b="b"/>
              <a:pathLst>
                <a:path w="29" h="38">
                  <a:moveTo>
                    <a:pt x="29" y="38"/>
                  </a:moveTo>
                  <a:lnTo>
                    <a:pt x="0" y="13"/>
                  </a:lnTo>
                  <a:lnTo>
                    <a:pt x="29" y="0"/>
                  </a:lnTo>
                  <a:lnTo>
                    <a:pt x="29" y="3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4" name="Freeform 8">
              <a:extLst>
                <a:ext uri="{FF2B5EF4-FFF2-40B4-BE49-F238E27FC236}">
                  <a16:creationId xmlns:a16="http://schemas.microsoft.com/office/drawing/2014/main" id="{E50DDFA6-F890-440A-8764-7801FBB19EF4}"/>
                </a:ext>
              </a:extLst>
            </p:cNvPr>
            <p:cNvSpPr>
              <a:spLocks/>
            </p:cNvSpPr>
            <p:nvPr userDrawn="1"/>
          </p:nvSpPr>
          <p:spPr bwMode="auto">
            <a:xfrm>
              <a:off x="-692" y="1966"/>
              <a:ext cx="13" cy="34"/>
            </a:xfrm>
            <a:custGeom>
              <a:avLst/>
              <a:gdLst>
                <a:gd name="T0" fmla="*/ 13 w 13"/>
                <a:gd name="T1" fmla="*/ 34 h 34"/>
                <a:gd name="T2" fmla="*/ 0 w 13"/>
                <a:gd name="T3" fmla="*/ 2 h 34"/>
                <a:gd name="T4" fmla="*/ 5 w 13"/>
                <a:gd name="T5" fmla="*/ 0 h 34"/>
                <a:gd name="T6" fmla="*/ 13 w 13"/>
                <a:gd name="T7" fmla="*/ 34 h 34"/>
              </a:gdLst>
              <a:ahLst/>
              <a:cxnLst>
                <a:cxn ang="0">
                  <a:pos x="T0" y="T1"/>
                </a:cxn>
                <a:cxn ang="0">
                  <a:pos x="T2" y="T3"/>
                </a:cxn>
                <a:cxn ang="0">
                  <a:pos x="T4" y="T5"/>
                </a:cxn>
                <a:cxn ang="0">
                  <a:pos x="T6" y="T7"/>
                </a:cxn>
              </a:cxnLst>
              <a:rect l="0" t="0" r="r" b="b"/>
              <a:pathLst>
                <a:path w="13" h="34">
                  <a:moveTo>
                    <a:pt x="13" y="34"/>
                  </a:moveTo>
                  <a:lnTo>
                    <a:pt x="0" y="2"/>
                  </a:lnTo>
                  <a:lnTo>
                    <a:pt x="5" y="0"/>
                  </a:lnTo>
                  <a:lnTo>
                    <a:pt x="13"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5" name="Freeform 9">
              <a:extLst>
                <a:ext uri="{FF2B5EF4-FFF2-40B4-BE49-F238E27FC236}">
                  <a16:creationId xmlns:a16="http://schemas.microsoft.com/office/drawing/2014/main" id="{DEDB863A-0453-4438-9B23-6D08E0C25B0F}"/>
                </a:ext>
              </a:extLst>
            </p:cNvPr>
            <p:cNvSpPr>
              <a:spLocks/>
            </p:cNvSpPr>
            <p:nvPr userDrawn="1"/>
          </p:nvSpPr>
          <p:spPr bwMode="auto">
            <a:xfrm>
              <a:off x="-913" y="1668"/>
              <a:ext cx="247" cy="218"/>
            </a:xfrm>
            <a:custGeom>
              <a:avLst/>
              <a:gdLst>
                <a:gd name="T0" fmla="*/ 45 w 129"/>
                <a:gd name="T1" fmla="*/ 14 h 115"/>
                <a:gd name="T2" fmla="*/ 11 w 129"/>
                <a:gd name="T3" fmla="*/ 82 h 115"/>
                <a:gd name="T4" fmla="*/ 84 w 129"/>
                <a:gd name="T5" fmla="*/ 101 h 115"/>
                <a:gd name="T6" fmla="*/ 118 w 129"/>
                <a:gd name="T7" fmla="*/ 33 h 115"/>
                <a:gd name="T8" fmla="*/ 45 w 129"/>
                <a:gd name="T9" fmla="*/ 14 h 115"/>
              </a:gdLst>
              <a:ahLst/>
              <a:cxnLst>
                <a:cxn ang="0">
                  <a:pos x="T0" y="T1"/>
                </a:cxn>
                <a:cxn ang="0">
                  <a:pos x="T2" y="T3"/>
                </a:cxn>
                <a:cxn ang="0">
                  <a:pos x="T4" y="T5"/>
                </a:cxn>
                <a:cxn ang="0">
                  <a:pos x="T6" y="T7"/>
                </a:cxn>
                <a:cxn ang="0">
                  <a:pos x="T8" y="T9"/>
                </a:cxn>
              </a:cxnLst>
              <a:rect l="0" t="0" r="r" b="b"/>
              <a:pathLst>
                <a:path w="129" h="115">
                  <a:moveTo>
                    <a:pt x="45" y="14"/>
                  </a:moveTo>
                  <a:cubicBezTo>
                    <a:pt x="15" y="27"/>
                    <a:pt x="0" y="58"/>
                    <a:pt x="11" y="82"/>
                  </a:cubicBezTo>
                  <a:cubicBezTo>
                    <a:pt x="22" y="106"/>
                    <a:pt x="55" y="115"/>
                    <a:pt x="84" y="101"/>
                  </a:cubicBezTo>
                  <a:cubicBezTo>
                    <a:pt x="114" y="88"/>
                    <a:pt x="129" y="57"/>
                    <a:pt x="118" y="33"/>
                  </a:cubicBezTo>
                  <a:cubicBezTo>
                    <a:pt x="107" y="9"/>
                    <a:pt x="74" y="0"/>
                    <a:pt x="45" y="14"/>
                  </a:cubicBez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6" name="Freeform 10">
              <a:extLst>
                <a:ext uri="{FF2B5EF4-FFF2-40B4-BE49-F238E27FC236}">
                  <a16:creationId xmlns:a16="http://schemas.microsoft.com/office/drawing/2014/main" id="{A763A3AB-DD19-41D1-A486-8BA4B5C5822F}"/>
                </a:ext>
              </a:extLst>
            </p:cNvPr>
            <p:cNvSpPr>
              <a:spLocks/>
            </p:cNvSpPr>
            <p:nvPr userDrawn="1"/>
          </p:nvSpPr>
          <p:spPr bwMode="auto">
            <a:xfrm>
              <a:off x="-907" y="1672"/>
              <a:ext cx="230" cy="201"/>
            </a:xfrm>
            <a:custGeom>
              <a:avLst/>
              <a:gdLst>
                <a:gd name="T0" fmla="*/ 42 w 120"/>
                <a:gd name="T1" fmla="*/ 12 h 106"/>
                <a:gd name="T2" fmla="*/ 11 w 120"/>
                <a:gd name="T3" fmla="*/ 76 h 106"/>
                <a:gd name="T4" fmla="*/ 79 w 120"/>
                <a:gd name="T5" fmla="*/ 94 h 106"/>
                <a:gd name="T6" fmla="*/ 110 w 120"/>
                <a:gd name="T7" fmla="*/ 31 h 106"/>
                <a:gd name="T8" fmla="*/ 42 w 120"/>
                <a:gd name="T9" fmla="*/ 12 h 106"/>
              </a:gdLst>
              <a:ahLst/>
              <a:cxnLst>
                <a:cxn ang="0">
                  <a:pos x="T0" y="T1"/>
                </a:cxn>
                <a:cxn ang="0">
                  <a:pos x="T2" y="T3"/>
                </a:cxn>
                <a:cxn ang="0">
                  <a:pos x="T4" y="T5"/>
                </a:cxn>
                <a:cxn ang="0">
                  <a:pos x="T6" y="T7"/>
                </a:cxn>
                <a:cxn ang="0">
                  <a:pos x="T8" y="T9"/>
                </a:cxn>
              </a:cxnLst>
              <a:rect l="0" t="0" r="r" b="b"/>
              <a:pathLst>
                <a:path w="120" h="106">
                  <a:moveTo>
                    <a:pt x="42" y="12"/>
                  </a:moveTo>
                  <a:cubicBezTo>
                    <a:pt x="14" y="25"/>
                    <a:pt x="0" y="53"/>
                    <a:pt x="11" y="76"/>
                  </a:cubicBezTo>
                  <a:cubicBezTo>
                    <a:pt x="21" y="98"/>
                    <a:pt x="51" y="106"/>
                    <a:pt x="79" y="94"/>
                  </a:cubicBezTo>
                  <a:cubicBezTo>
                    <a:pt x="106" y="81"/>
                    <a:pt x="120" y="53"/>
                    <a:pt x="110" y="31"/>
                  </a:cubicBezTo>
                  <a:cubicBezTo>
                    <a:pt x="100" y="8"/>
                    <a:pt x="69" y="0"/>
                    <a:pt x="42" y="12"/>
                  </a:cubicBez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7" name="Freeform 11">
              <a:extLst>
                <a:ext uri="{FF2B5EF4-FFF2-40B4-BE49-F238E27FC236}">
                  <a16:creationId xmlns:a16="http://schemas.microsoft.com/office/drawing/2014/main" id="{1BBEFC60-2A4E-4E0C-9F90-5083CD7F3ACA}"/>
                </a:ext>
              </a:extLst>
            </p:cNvPr>
            <p:cNvSpPr>
              <a:spLocks/>
            </p:cNvSpPr>
            <p:nvPr userDrawn="1"/>
          </p:nvSpPr>
          <p:spPr bwMode="auto">
            <a:xfrm>
              <a:off x="-888" y="1651"/>
              <a:ext cx="150" cy="159"/>
            </a:xfrm>
            <a:custGeom>
              <a:avLst/>
              <a:gdLst>
                <a:gd name="T0" fmla="*/ 53 w 78"/>
                <a:gd name="T1" fmla="*/ 0 h 84"/>
                <a:gd name="T2" fmla="*/ 0 w 78"/>
                <a:gd name="T3" fmla="*/ 23 h 84"/>
                <a:gd name="T4" fmla="*/ 21 w 78"/>
                <a:gd name="T5" fmla="*/ 68 h 84"/>
                <a:gd name="T6" fmla="*/ 57 w 78"/>
                <a:gd name="T7" fmla="*/ 78 h 84"/>
                <a:gd name="T8" fmla="*/ 73 w 78"/>
                <a:gd name="T9" fmla="*/ 45 h 84"/>
                <a:gd name="T10" fmla="*/ 53 w 78"/>
                <a:gd name="T11" fmla="*/ 0 h 84"/>
              </a:gdLst>
              <a:ahLst/>
              <a:cxnLst>
                <a:cxn ang="0">
                  <a:pos x="T0" y="T1"/>
                </a:cxn>
                <a:cxn ang="0">
                  <a:pos x="T2" y="T3"/>
                </a:cxn>
                <a:cxn ang="0">
                  <a:pos x="T4" y="T5"/>
                </a:cxn>
                <a:cxn ang="0">
                  <a:pos x="T6" y="T7"/>
                </a:cxn>
                <a:cxn ang="0">
                  <a:pos x="T8" y="T9"/>
                </a:cxn>
                <a:cxn ang="0">
                  <a:pos x="T10" y="T11"/>
                </a:cxn>
              </a:cxnLst>
              <a:rect l="0" t="0" r="r" b="b"/>
              <a:pathLst>
                <a:path w="78" h="84">
                  <a:moveTo>
                    <a:pt x="53" y="0"/>
                  </a:moveTo>
                  <a:cubicBezTo>
                    <a:pt x="0" y="23"/>
                    <a:pt x="0" y="23"/>
                    <a:pt x="0" y="23"/>
                  </a:cubicBezTo>
                  <a:cubicBezTo>
                    <a:pt x="21" y="68"/>
                    <a:pt x="21" y="68"/>
                    <a:pt x="21" y="68"/>
                  </a:cubicBezTo>
                  <a:cubicBezTo>
                    <a:pt x="26" y="80"/>
                    <a:pt x="42" y="84"/>
                    <a:pt x="57" y="78"/>
                  </a:cubicBezTo>
                  <a:cubicBezTo>
                    <a:pt x="71" y="71"/>
                    <a:pt x="78" y="56"/>
                    <a:pt x="73" y="45"/>
                  </a:cubicBezTo>
                  <a:lnTo>
                    <a:pt x="53" y="0"/>
                  </a:ln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8" name="Freeform 12">
              <a:extLst>
                <a:ext uri="{FF2B5EF4-FFF2-40B4-BE49-F238E27FC236}">
                  <a16:creationId xmlns:a16="http://schemas.microsoft.com/office/drawing/2014/main" id="{971A9646-8542-4E42-AB16-B01D80CED2F6}"/>
                </a:ext>
              </a:extLst>
            </p:cNvPr>
            <p:cNvSpPr>
              <a:spLocks/>
            </p:cNvSpPr>
            <p:nvPr userDrawn="1"/>
          </p:nvSpPr>
          <p:spPr bwMode="auto">
            <a:xfrm>
              <a:off x="-876" y="1660"/>
              <a:ext cx="130" cy="141"/>
            </a:xfrm>
            <a:custGeom>
              <a:avLst/>
              <a:gdLst>
                <a:gd name="T0" fmla="*/ 45 w 68"/>
                <a:gd name="T1" fmla="*/ 0 h 74"/>
                <a:gd name="T2" fmla="*/ 0 w 68"/>
                <a:gd name="T3" fmla="*/ 21 h 74"/>
                <a:gd name="T4" fmla="*/ 17 w 68"/>
                <a:gd name="T5" fmla="*/ 60 h 74"/>
                <a:gd name="T6" fmla="*/ 49 w 68"/>
                <a:gd name="T7" fmla="*/ 69 h 74"/>
                <a:gd name="T8" fmla="*/ 63 w 68"/>
                <a:gd name="T9" fmla="*/ 40 h 74"/>
                <a:gd name="T10" fmla="*/ 45 w 68"/>
                <a:gd name="T11" fmla="*/ 0 h 74"/>
              </a:gdLst>
              <a:ahLst/>
              <a:cxnLst>
                <a:cxn ang="0">
                  <a:pos x="T0" y="T1"/>
                </a:cxn>
                <a:cxn ang="0">
                  <a:pos x="T2" y="T3"/>
                </a:cxn>
                <a:cxn ang="0">
                  <a:pos x="T4" y="T5"/>
                </a:cxn>
                <a:cxn ang="0">
                  <a:pos x="T6" y="T7"/>
                </a:cxn>
                <a:cxn ang="0">
                  <a:pos x="T8" y="T9"/>
                </a:cxn>
                <a:cxn ang="0">
                  <a:pos x="T10" y="T11"/>
                </a:cxn>
              </a:cxnLst>
              <a:rect l="0" t="0" r="r" b="b"/>
              <a:pathLst>
                <a:path w="68" h="74">
                  <a:moveTo>
                    <a:pt x="45" y="0"/>
                  </a:moveTo>
                  <a:cubicBezTo>
                    <a:pt x="0" y="21"/>
                    <a:pt x="0" y="21"/>
                    <a:pt x="0" y="21"/>
                  </a:cubicBezTo>
                  <a:cubicBezTo>
                    <a:pt x="17" y="60"/>
                    <a:pt x="17" y="60"/>
                    <a:pt x="17" y="60"/>
                  </a:cubicBezTo>
                  <a:cubicBezTo>
                    <a:pt x="22" y="71"/>
                    <a:pt x="36" y="74"/>
                    <a:pt x="49" y="69"/>
                  </a:cubicBezTo>
                  <a:cubicBezTo>
                    <a:pt x="61" y="63"/>
                    <a:pt x="68" y="50"/>
                    <a:pt x="63" y="40"/>
                  </a:cubicBezTo>
                  <a:lnTo>
                    <a:pt x="45" y="0"/>
                  </a:ln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9" name="Freeform 13">
              <a:extLst>
                <a:ext uri="{FF2B5EF4-FFF2-40B4-BE49-F238E27FC236}">
                  <a16:creationId xmlns:a16="http://schemas.microsoft.com/office/drawing/2014/main" id="{707D0488-429C-4849-8C39-97FA3ADEA023}"/>
                </a:ext>
              </a:extLst>
            </p:cNvPr>
            <p:cNvSpPr>
              <a:spLocks/>
            </p:cNvSpPr>
            <p:nvPr userDrawn="1"/>
          </p:nvSpPr>
          <p:spPr bwMode="auto">
            <a:xfrm>
              <a:off x="-821" y="1660"/>
              <a:ext cx="73" cy="124"/>
            </a:xfrm>
            <a:custGeom>
              <a:avLst/>
              <a:gdLst>
                <a:gd name="T0" fmla="*/ 16 w 38"/>
                <a:gd name="T1" fmla="*/ 0 h 65"/>
                <a:gd name="T2" fmla="*/ 0 w 38"/>
                <a:gd name="T3" fmla="*/ 8 h 65"/>
                <a:gd name="T4" fmla="*/ 26 w 38"/>
                <a:gd name="T5" fmla="*/ 65 h 65"/>
                <a:gd name="T6" fmla="*/ 34 w 38"/>
                <a:gd name="T7" fmla="*/ 40 h 65"/>
                <a:gd name="T8" fmla="*/ 16 w 38"/>
                <a:gd name="T9" fmla="*/ 0 h 65"/>
              </a:gdLst>
              <a:ahLst/>
              <a:cxnLst>
                <a:cxn ang="0">
                  <a:pos x="T0" y="T1"/>
                </a:cxn>
                <a:cxn ang="0">
                  <a:pos x="T2" y="T3"/>
                </a:cxn>
                <a:cxn ang="0">
                  <a:pos x="T4" y="T5"/>
                </a:cxn>
                <a:cxn ang="0">
                  <a:pos x="T6" y="T7"/>
                </a:cxn>
                <a:cxn ang="0">
                  <a:pos x="T8" y="T9"/>
                </a:cxn>
              </a:cxnLst>
              <a:rect l="0" t="0" r="r" b="b"/>
              <a:pathLst>
                <a:path w="38" h="65">
                  <a:moveTo>
                    <a:pt x="16" y="0"/>
                  </a:moveTo>
                  <a:cubicBezTo>
                    <a:pt x="0" y="8"/>
                    <a:pt x="0" y="8"/>
                    <a:pt x="0" y="8"/>
                  </a:cubicBezTo>
                  <a:cubicBezTo>
                    <a:pt x="26" y="65"/>
                    <a:pt x="26" y="65"/>
                    <a:pt x="26" y="65"/>
                  </a:cubicBezTo>
                  <a:cubicBezTo>
                    <a:pt x="34" y="58"/>
                    <a:pt x="38" y="48"/>
                    <a:pt x="34" y="40"/>
                  </a:cubicBezTo>
                  <a:lnTo>
                    <a:pt x="16" y="0"/>
                  </a:ln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0" name="Freeform 14">
              <a:extLst>
                <a:ext uri="{FF2B5EF4-FFF2-40B4-BE49-F238E27FC236}">
                  <a16:creationId xmlns:a16="http://schemas.microsoft.com/office/drawing/2014/main" id="{C3CF4AF9-CC79-4958-B372-69B72DFD8B59}"/>
                </a:ext>
              </a:extLst>
            </p:cNvPr>
            <p:cNvSpPr>
              <a:spLocks/>
            </p:cNvSpPr>
            <p:nvPr userDrawn="1"/>
          </p:nvSpPr>
          <p:spPr bwMode="auto">
            <a:xfrm>
              <a:off x="-777" y="1693"/>
              <a:ext cx="90" cy="148"/>
            </a:xfrm>
            <a:custGeom>
              <a:avLst/>
              <a:gdLst>
                <a:gd name="T0" fmla="*/ 18 w 47"/>
                <a:gd name="T1" fmla="*/ 74 h 78"/>
                <a:gd name="T2" fmla="*/ 40 w 47"/>
                <a:gd name="T3" fmla="*/ 22 h 78"/>
                <a:gd name="T4" fmla="*/ 12 w 47"/>
                <a:gd name="T5" fmla="*/ 0 h 78"/>
                <a:gd name="T6" fmla="*/ 22 w 47"/>
                <a:gd name="T7" fmla="*/ 24 h 78"/>
                <a:gd name="T8" fmla="*/ 6 w 47"/>
                <a:gd name="T9" fmla="*/ 58 h 78"/>
                <a:gd name="T10" fmla="*/ 4 w 47"/>
                <a:gd name="T11" fmla="*/ 72 h 78"/>
                <a:gd name="T12" fmla="*/ 18 w 47"/>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47" h="78">
                  <a:moveTo>
                    <a:pt x="18" y="74"/>
                  </a:moveTo>
                  <a:cubicBezTo>
                    <a:pt x="38" y="62"/>
                    <a:pt x="47" y="37"/>
                    <a:pt x="40" y="22"/>
                  </a:cubicBezTo>
                  <a:cubicBezTo>
                    <a:pt x="33" y="6"/>
                    <a:pt x="23" y="2"/>
                    <a:pt x="12" y="0"/>
                  </a:cubicBezTo>
                  <a:cubicBezTo>
                    <a:pt x="12" y="11"/>
                    <a:pt x="18" y="14"/>
                    <a:pt x="22" y="24"/>
                  </a:cubicBezTo>
                  <a:cubicBezTo>
                    <a:pt x="27" y="35"/>
                    <a:pt x="20" y="52"/>
                    <a:pt x="6" y="58"/>
                  </a:cubicBezTo>
                  <a:cubicBezTo>
                    <a:pt x="1" y="61"/>
                    <a:pt x="0" y="67"/>
                    <a:pt x="4" y="72"/>
                  </a:cubicBezTo>
                  <a:cubicBezTo>
                    <a:pt x="7" y="78"/>
                    <a:pt x="11" y="77"/>
                    <a:pt x="18" y="74"/>
                  </a:cubicBez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1" name="Freeform 15">
              <a:extLst>
                <a:ext uri="{FF2B5EF4-FFF2-40B4-BE49-F238E27FC236}">
                  <a16:creationId xmlns:a16="http://schemas.microsoft.com/office/drawing/2014/main" id="{CF467841-AEEC-4851-8C65-BEB61C17AAB2}"/>
                </a:ext>
              </a:extLst>
            </p:cNvPr>
            <p:cNvSpPr>
              <a:spLocks/>
            </p:cNvSpPr>
            <p:nvPr userDrawn="1"/>
          </p:nvSpPr>
          <p:spPr bwMode="auto">
            <a:xfrm>
              <a:off x="-961" y="1541"/>
              <a:ext cx="209" cy="184"/>
            </a:xfrm>
            <a:custGeom>
              <a:avLst/>
              <a:gdLst>
                <a:gd name="T0" fmla="*/ 38 w 109"/>
                <a:gd name="T1" fmla="*/ 11 h 97"/>
                <a:gd name="T2" fmla="*/ 9 w 109"/>
                <a:gd name="T3" fmla="*/ 69 h 97"/>
                <a:gd name="T4" fmla="*/ 72 w 109"/>
                <a:gd name="T5" fmla="*/ 85 h 97"/>
                <a:gd name="T6" fmla="*/ 100 w 109"/>
                <a:gd name="T7" fmla="*/ 28 h 97"/>
                <a:gd name="T8" fmla="*/ 38 w 109"/>
                <a:gd name="T9" fmla="*/ 11 h 97"/>
              </a:gdLst>
              <a:ahLst/>
              <a:cxnLst>
                <a:cxn ang="0">
                  <a:pos x="T0" y="T1"/>
                </a:cxn>
                <a:cxn ang="0">
                  <a:pos x="T2" y="T3"/>
                </a:cxn>
                <a:cxn ang="0">
                  <a:pos x="T4" y="T5"/>
                </a:cxn>
                <a:cxn ang="0">
                  <a:pos x="T6" y="T7"/>
                </a:cxn>
                <a:cxn ang="0">
                  <a:pos x="T8" y="T9"/>
                </a:cxn>
              </a:cxnLst>
              <a:rect l="0" t="0" r="r" b="b"/>
              <a:pathLst>
                <a:path w="109" h="97">
                  <a:moveTo>
                    <a:pt x="38" y="11"/>
                  </a:moveTo>
                  <a:cubicBezTo>
                    <a:pt x="13" y="23"/>
                    <a:pt x="0" y="48"/>
                    <a:pt x="9" y="69"/>
                  </a:cubicBezTo>
                  <a:cubicBezTo>
                    <a:pt x="19" y="89"/>
                    <a:pt x="47" y="97"/>
                    <a:pt x="72" y="85"/>
                  </a:cubicBezTo>
                  <a:cubicBezTo>
                    <a:pt x="97" y="74"/>
                    <a:pt x="109" y="48"/>
                    <a:pt x="100" y="28"/>
                  </a:cubicBezTo>
                  <a:cubicBezTo>
                    <a:pt x="91" y="7"/>
                    <a:pt x="63" y="0"/>
                    <a:pt x="38" y="11"/>
                  </a:cubicBezTo>
                  <a:close/>
                </a:path>
              </a:pathLst>
            </a:custGeom>
            <a:solidFill>
              <a:srgbClr val="A605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2" name="Freeform 16">
              <a:extLst>
                <a:ext uri="{FF2B5EF4-FFF2-40B4-BE49-F238E27FC236}">
                  <a16:creationId xmlns:a16="http://schemas.microsoft.com/office/drawing/2014/main" id="{867E2F99-0F0A-4856-9034-04046C2072EB}"/>
                </a:ext>
              </a:extLst>
            </p:cNvPr>
            <p:cNvSpPr>
              <a:spLocks/>
            </p:cNvSpPr>
            <p:nvPr userDrawn="1"/>
          </p:nvSpPr>
          <p:spPr bwMode="auto">
            <a:xfrm>
              <a:off x="-953" y="1546"/>
              <a:ext cx="192" cy="167"/>
            </a:xfrm>
            <a:custGeom>
              <a:avLst/>
              <a:gdLst>
                <a:gd name="T0" fmla="*/ 34 w 100"/>
                <a:gd name="T1" fmla="*/ 10 h 88"/>
                <a:gd name="T2" fmla="*/ 8 w 100"/>
                <a:gd name="T3" fmla="*/ 63 h 88"/>
                <a:gd name="T4" fmla="*/ 65 w 100"/>
                <a:gd name="T5" fmla="*/ 78 h 88"/>
                <a:gd name="T6" fmla="*/ 91 w 100"/>
                <a:gd name="T7" fmla="*/ 25 h 88"/>
                <a:gd name="T8" fmla="*/ 34 w 100"/>
                <a:gd name="T9" fmla="*/ 10 h 88"/>
              </a:gdLst>
              <a:ahLst/>
              <a:cxnLst>
                <a:cxn ang="0">
                  <a:pos x="T0" y="T1"/>
                </a:cxn>
                <a:cxn ang="0">
                  <a:pos x="T2" y="T3"/>
                </a:cxn>
                <a:cxn ang="0">
                  <a:pos x="T4" y="T5"/>
                </a:cxn>
                <a:cxn ang="0">
                  <a:pos x="T6" y="T7"/>
                </a:cxn>
                <a:cxn ang="0">
                  <a:pos x="T8" y="T9"/>
                </a:cxn>
              </a:cxnLst>
              <a:rect l="0" t="0" r="r" b="b"/>
              <a:pathLst>
                <a:path w="100" h="88">
                  <a:moveTo>
                    <a:pt x="34" y="10"/>
                  </a:moveTo>
                  <a:cubicBezTo>
                    <a:pt x="12" y="21"/>
                    <a:pt x="0" y="44"/>
                    <a:pt x="8" y="63"/>
                  </a:cubicBezTo>
                  <a:cubicBezTo>
                    <a:pt x="17" y="81"/>
                    <a:pt x="42" y="88"/>
                    <a:pt x="65" y="78"/>
                  </a:cubicBezTo>
                  <a:cubicBezTo>
                    <a:pt x="88" y="67"/>
                    <a:pt x="100" y="44"/>
                    <a:pt x="91" y="25"/>
                  </a:cubicBezTo>
                  <a:cubicBezTo>
                    <a:pt x="83" y="7"/>
                    <a:pt x="57" y="0"/>
                    <a:pt x="34" y="10"/>
                  </a:cubicBezTo>
                  <a:close/>
                </a:path>
              </a:pathLst>
            </a:custGeom>
            <a:solidFill>
              <a:srgbClr val="D308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3" name="Freeform 17">
              <a:extLst>
                <a:ext uri="{FF2B5EF4-FFF2-40B4-BE49-F238E27FC236}">
                  <a16:creationId xmlns:a16="http://schemas.microsoft.com/office/drawing/2014/main" id="{B678681A-D4D7-4AEF-BDCE-B40BCB019E44}"/>
                </a:ext>
              </a:extLst>
            </p:cNvPr>
            <p:cNvSpPr>
              <a:spLocks/>
            </p:cNvSpPr>
            <p:nvPr userDrawn="1"/>
          </p:nvSpPr>
          <p:spPr bwMode="auto">
            <a:xfrm>
              <a:off x="-894" y="1556"/>
              <a:ext cx="98" cy="83"/>
            </a:xfrm>
            <a:custGeom>
              <a:avLst/>
              <a:gdLst>
                <a:gd name="T0" fmla="*/ 18 w 51"/>
                <a:gd name="T1" fmla="*/ 5 h 44"/>
                <a:gd name="T2" fmla="*/ 5 w 51"/>
                <a:gd name="T3" fmla="*/ 31 h 44"/>
                <a:gd name="T4" fmla="*/ 33 w 51"/>
                <a:gd name="T5" fmla="*/ 39 h 44"/>
                <a:gd name="T6" fmla="*/ 46 w 51"/>
                <a:gd name="T7" fmla="*/ 12 h 44"/>
                <a:gd name="T8" fmla="*/ 18 w 51"/>
                <a:gd name="T9" fmla="*/ 5 h 44"/>
              </a:gdLst>
              <a:ahLst/>
              <a:cxnLst>
                <a:cxn ang="0">
                  <a:pos x="T0" y="T1"/>
                </a:cxn>
                <a:cxn ang="0">
                  <a:pos x="T2" y="T3"/>
                </a:cxn>
                <a:cxn ang="0">
                  <a:pos x="T4" y="T5"/>
                </a:cxn>
                <a:cxn ang="0">
                  <a:pos x="T6" y="T7"/>
                </a:cxn>
                <a:cxn ang="0">
                  <a:pos x="T8" y="T9"/>
                </a:cxn>
              </a:cxnLst>
              <a:rect l="0" t="0" r="r" b="b"/>
              <a:pathLst>
                <a:path w="51" h="44">
                  <a:moveTo>
                    <a:pt x="18" y="5"/>
                  </a:moveTo>
                  <a:cubicBezTo>
                    <a:pt x="6" y="10"/>
                    <a:pt x="0" y="22"/>
                    <a:pt x="5" y="31"/>
                  </a:cubicBezTo>
                  <a:cubicBezTo>
                    <a:pt x="9" y="41"/>
                    <a:pt x="22" y="44"/>
                    <a:pt x="33" y="39"/>
                  </a:cubicBezTo>
                  <a:cubicBezTo>
                    <a:pt x="45" y="34"/>
                    <a:pt x="51" y="22"/>
                    <a:pt x="46" y="12"/>
                  </a:cubicBezTo>
                  <a:cubicBezTo>
                    <a:pt x="42" y="3"/>
                    <a:pt x="29" y="0"/>
                    <a:pt x="18" y="5"/>
                  </a:cubicBezTo>
                  <a:close/>
                </a:path>
              </a:pathLst>
            </a:custGeom>
            <a:solidFill>
              <a:srgbClr val="ED4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Tree>
    <p:extLst>
      <p:ext uri="{BB962C8B-B14F-4D97-AF65-F5344CB8AC3E}">
        <p14:creationId xmlns:p14="http://schemas.microsoft.com/office/powerpoint/2010/main" val="2737452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8/9/2023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2594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8/9/2023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64142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8/9/2023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1538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3877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8/9/2023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3282475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8/9/2023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356211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8/9/2023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602210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8/9/2023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7986013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8/9/2023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97464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8/9/2023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953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8/9/2023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275860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8/9/2023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0575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August 9,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015946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August 9,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42691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3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August 9,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0610852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August 9,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6842573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August 9,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61863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August 9,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9342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August 9,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8746996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August 9,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6481726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August 9,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861116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August 9,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41327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August 9,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6980012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2478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764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563867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906721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2253351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245099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537202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331969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102188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9628882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36501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8/9/2023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36666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1508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E5385-B39E-9440-A798-2EA8FDA854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CD7B7-7CCE-7844-A237-28759F1F76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F36E64-3CB2-4549-8F03-F724CF47D471}"/>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5" name="Footer Placeholder 4">
            <a:extLst>
              <a:ext uri="{FF2B5EF4-FFF2-40B4-BE49-F238E27FC236}">
                <a16:creationId xmlns:a16="http://schemas.microsoft.com/office/drawing/2014/main" id="{C822DB1B-22D5-A74A-8F42-9698E11FA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16795-A596-624A-A107-05D066D137DB}"/>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959699712"/>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A432-3959-4247-A2BD-57E2081319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09FA40-E4D4-624E-AE34-F5A1A55E69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0D820A-6FDB-E64D-8F19-E618AA4F4C04}"/>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5" name="Footer Placeholder 4">
            <a:extLst>
              <a:ext uri="{FF2B5EF4-FFF2-40B4-BE49-F238E27FC236}">
                <a16:creationId xmlns:a16="http://schemas.microsoft.com/office/drawing/2014/main" id="{C8C4A761-16A4-664E-B43E-75B0E0AB0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3FB597-4C65-9B4B-B9CD-4E2A68D5D00F}"/>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165988573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1F1C-735F-9A45-BACC-13493148B4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C70B16-46D7-0D47-9903-C5B7C9D0D4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9B0294-6251-2240-9B89-7D5284872B46}"/>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5" name="Footer Placeholder 4">
            <a:extLst>
              <a:ext uri="{FF2B5EF4-FFF2-40B4-BE49-F238E27FC236}">
                <a16:creationId xmlns:a16="http://schemas.microsoft.com/office/drawing/2014/main" id="{FAEBB116-E9C1-B049-8906-7A2066B36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91FA3-54B7-F545-9535-DF33584E16FC}"/>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2014148191"/>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1233-0239-514C-8713-666C91FAB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3894C7-351B-E749-8860-81B1F25B40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2088D0-2E33-6E44-9B7E-CF13BD1364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0366C9-05BD-E144-AE6A-49A85FBE273D}"/>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6" name="Footer Placeholder 5">
            <a:extLst>
              <a:ext uri="{FF2B5EF4-FFF2-40B4-BE49-F238E27FC236}">
                <a16:creationId xmlns:a16="http://schemas.microsoft.com/office/drawing/2014/main" id="{7EDB77F9-6A5C-F545-A021-28549212C5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652CC-34D3-3343-997A-3D895138D10B}"/>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3607770658"/>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D5A8-95D5-FC4F-B34D-DEF7ED1CB0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2AACF3-9DB5-674F-A86E-7775619A7E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FCF161-05C4-374D-9674-94656DEFCAE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1699AA-FEC3-2743-9AB1-3BDD2C32C0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8649A9-5ED5-DC4C-BA49-8B4D5F32E6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AA405B-8C00-BB4F-8EEB-BA63C75AF7BC}"/>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8" name="Footer Placeholder 7">
            <a:extLst>
              <a:ext uri="{FF2B5EF4-FFF2-40B4-BE49-F238E27FC236}">
                <a16:creationId xmlns:a16="http://schemas.microsoft.com/office/drawing/2014/main" id="{AC036A70-2E99-BA46-9345-42752A9D2E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87EFE6-79ED-DA4A-96F5-7A2EBC37F55B}"/>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1306040533"/>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96B5-B6E6-9C49-9252-8A5D1E90A7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689C37-D9FE-894A-B4AE-BD3E172E3692}"/>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4" name="Footer Placeholder 3">
            <a:extLst>
              <a:ext uri="{FF2B5EF4-FFF2-40B4-BE49-F238E27FC236}">
                <a16:creationId xmlns:a16="http://schemas.microsoft.com/office/drawing/2014/main" id="{494A89D3-A24B-B946-8F45-9795D88B72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9941F-38AE-BE43-8F62-D7FACDFAE2FB}"/>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1086048616"/>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7FA628-4DA4-534F-9476-E5EE68370DCD}"/>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3" name="Footer Placeholder 2">
            <a:extLst>
              <a:ext uri="{FF2B5EF4-FFF2-40B4-BE49-F238E27FC236}">
                <a16:creationId xmlns:a16="http://schemas.microsoft.com/office/drawing/2014/main" id="{F822D124-B572-C140-83C9-31D1E296C8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C280F4-DD8E-9046-9F08-AF75091D0530}"/>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3172015537"/>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7060-BEF5-1948-A78D-2A495B0D4D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017189-3409-3045-91BC-127CFB4C02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CFF3DC-D6A4-EE42-A050-F8948EC82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7E2840-9581-5A42-A0F5-609A78382470}"/>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6" name="Footer Placeholder 5">
            <a:extLst>
              <a:ext uri="{FF2B5EF4-FFF2-40B4-BE49-F238E27FC236}">
                <a16:creationId xmlns:a16="http://schemas.microsoft.com/office/drawing/2014/main" id="{F2A08F45-E1F6-0547-9CEC-563F8B149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58124D-64C7-784C-8B79-E8E9E42D318A}"/>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1507011044"/>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DCEE-4F72-3543-9179-F8F458F144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975262-6D21-FE49-8DDE-F43FFA5E75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4AE9FD-AE35-8248-9CD4-9C3EF487C8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50B54E-0C72-AB4B-B5D7-3CD0D9D022D2}"/>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6" name="Footer Placeholder 5">
            <a:extLst>
              <a:ext uri="{FF2B5EF4-FFF2-40B4-BE49-F238E27FC236}">
                <a16:creationId xmlns:a16="http://schemas.microsoft.com/office/drawing/2014/main" id="{265BE778-5817-9441-A8F8-47863381B9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15BC5B-BB10-CB4B-9A87-F219B4977B8B}"/>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369438902"/>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25F64-C560-BC4D-AC03-AD7D4927A2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6BA8CA-9255-CE49-A15C-3F50FEED0D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D3B43-3448-6740-97E6-F281398F75B0}"/>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5" name="Footer Placeholder 4">
            <a:extLst>
              <a:ext uri="{FF2B5EF4-FFF2-40B4-BE49-F238E27FC236}">
                <a16:creationId xmlns:a16="http://schemas.microsoft.com/office/drawing/2014/main" id="{D1EC9F93-5D43-0142-AF6C-0F00D5F9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428FD-03BC-4744-9957-409D37618A1D}"/>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3539766020"/>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6750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C0B62B-E808-AB42-8E45-A25EAA3594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DCC888-5435-B349-B978-9E4DC2B852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F0AC1-69DF-0947-A5E3-4198866CB1A9}"/>
              </a:ext>
            </a:extLst>
          </p:cNvPr>
          <p:cNvSpPr>
            <a:spLocks noGrp="1"/>
          </p:cNvSpPr>
          <p:nvPr>
            <p:ph type="dt" sz="half" idx="10"/>
          </p:nvPr>
        </p:nvSpPr>
        <p:spPr/>
        <p:txBody>
          <a:bodyPr/>
          <a:lstStyle/>
          <a:p>
            <a:fld id="{5A745025-FACF-BD46-AB0E-A5D713DF7827}" type="datetimeFigureOut">
              <a:rPr lang="en-US" smtClean="0"/>
              <a:t>8/9/2023</a:t>
            </a:fld>
            <a:endParaRPr lang="en-US"/>
          </a:p>
        </p:txBody>
      </p:sp>
      <p:sp>
        <p:nvSpPr>
          <p:cNvPr id="5" name="Footer Placeholder 4">
            <a:extLst>
              <a:ext uri="{FF2B5EF4-FFF2-40B4-BE49-F238E27FC236}">
                <a16:creationId xmlns:a16="http://schemas.microsoft.com/office/drawing/2014/main" id="{AF64B22B-7BBA-C445-8F5E-5F4E395C2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2ECFE6-FF9D-444D-9C4E-212773D9B06C}"/>
              </a:ext>
            </a:extLst>
          </p:cNvPr>
          <p:cNvSpPr>
            <a:spLocks noGrp="1"/>
          </p:cNvSpPr>
          <p:nvPr>
            <p:ph type="sldNum" sz="quarter" idx="12"/>
          </p:nvPr>
        </p:nvSpPr>
        <p:spPr/>
        <p:txBody>
          <a:bodyPr/>
          <a:lstStyle/>
          <a:p>
            <a:fld id="{6B7C90B1-0FAA-1C41-A610-5AF0B725885B}" type="slidenum">
              <a:rPr lang="en-US" smtClean="0"/>
              <a:t>‹#›</a:t>
            </a:fld>
            <a:endParaRPr lang="en-US"/>
          </a:p>
        </p:txBody>
      </p:sp>
    </p:spTree>
    <p:extLst>
      <p:ext uri="{BB962C8B-B14F-4D97-AF65-F5344CB8AC3E}">
        <p14:creationId xmlns:p14="http://schemas.microsoft.com/office/powerpoint/2010/main" val="170760629"/>
      </p:ext>
    </p:extLst>
  </p:cSld>
  <p:clrMapOvr>
    <a:masterClrMapping/>
  </p:clrMapOvr>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3481"/>
            <a:ext cx="10515600" cy="739056"/>
          </a:xfrm>
        </p:spPr>
        <p:txBody>
          <a:bodyPr>
            <a:normAutofit/>
          </a:bodyPr>
          <a:lstStyle>
            <a:lvl1pPr>
              <a:defRPr sz="3600"/>
            </a:lvl1pPr>
          </a:lstStyle>
          <a:p>
            <a:r>
              <a:rPr lang="en-US" dirty="0"/>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12558029" y="1"/>
            <a:ext cx="1644047" cy="1816099"/>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dirty="0">
                  <a:solidFill>
                    <a:schemeClr val="accent2">
                      <a:lumMod val="50000"/>
                    </a:schemeClr>
                  </a:solidFill>
                </a:rPr>
                <a:t>To insert your own icons*:</a:t>
              </a:r>
            </a:p>
            <a:p>
              <a:endParaRPr lang="en-US" sz="1400" dirty="0">
                <a:solidFill>
                  <a:schemeClr val="accent2">
                    <a:lumMod val="50000"/>
                  </a:schemeClr>
                </a:solidFill>
              </a:endParaRPr>
            </a:p>
            <a:p>
              <a:r>
                <a:rPr lang="en-US" sz="1400" b="1" dirty="0">
                  <a:solidFill>
                    <a:schemeClr val="accent2">
                      <a:lumMod val="50000"/>
                    </a:schemeClr>
                  </a:solidFill>
                </a:rPr>
                <a:t>Insert</a:t>
              </a:r>
              <a:r>
                <a:rPr lang="en-US" sz="1400" dirty="0">
                  <a:solidFill>
                    <a:schemeClr val="accent2">
                      <a:lumMod val="50000"/>
                    </a:schemeClr>
                  </a:solidFill>
                </a:rPr>
                <a:t> &gt;&gt; </a:t>
              </a:r>
              <a:r>
                <a:rPr lang="en-US" sz="1400" b="1" dirty="0">
                  <a:solidFill>
                    <a:schemeClr val="accent2">
                      <a:lumMod val="50000"/>
                    </a:schemeClr>
                  </a:solidFill>
                </a:rPr>
                <a:t>Icons</a:t>
              </a:r>
            </a:p>
            <a:p>
              <a:endParaRPr lang="en-US" sz="1400" dirty="0">
                <a:solidFill>
                  <a:schemeClr val="accent2">
                    <a:lumMod val="50000"/>
                  </a:schemeClr>
                </a:solidFill>
              </a:endParaRPr>
            </a:p>
            <a:p>
              <a:r>
                <a:rPr lang="en-US" sz="1200" i="1" dirty="0">
                  <a:solidFill>
                    <a:schemeClr val="accent2">
                      <a:lumMod val="50000"/>
                    </a:schemeClr>
                  </a:solidFill>
                </a:rPr>
                <a:t>(*Only available to Microsoft 365 subscribers)</a:t>
              </a: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185607280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3660628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3292955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0596472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9510862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843525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996611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1718473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15158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32" y="339510"/>
            <a:ext cx="11573196" cy="724247"/>
          </a:xfrm>
          <a:prstGeom prst="rect">
            <a:avLst/>
          </a:prstGeom>
        </p:spPr>
        <p:txBody>
          <a:bodyPr anchor="ctr"/>
          <a:lstStyle>
            <a:lvl1pPr marL="0" indent="0" algn="ctr">
              <a:buNone/>
              <a:defRPr sz="5401"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653892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5776915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8862015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8/9/2023</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244670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09.08.2023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0295346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09.08.2023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5855144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09.08.2023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8345552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09.08.2023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935611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09.08.2023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965967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09.08.2023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5729465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09.08.2023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306661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8.png"/><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9.pn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customXml" Target="../ink/ink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7.xml"/><Relationship Id="rId1" Type="http://schemas.openxmlformats.org/officeDocument/2006/relationships/slideLayout" Target="../slideLayouts/slideLayout81.xml"/><Relationship Id="rId4"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1320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43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7" indent="-228607" algn="l" defTabSz="914435"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27" indent="-228607" algn="l" defTabSz="91443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42" indent="-228607" algn="l" defTabSz="91443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60"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78"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95"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913"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12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347" indent="-228607" algn="l" defTabSz="914435"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35" rtl="0" eaLnBrk="1" latinLnBrk="0" hangingPunct="1">
        <a:defRPr sz="1801" kern="1200">
          <a:solidFill>
            <a:schemeClr val="tx1"/>
          </a:solidFill>
          <a:latin typeface="+mn-lt"/>
          <a:ea typeface="+mn-ea"/>
          <a:cs typeface="+mn-cs"/>
        </a:defRPr>
      </a:lvl1pPr>
      <a:lvl2pPr marL="457218" algn="l" defTabSz="914435" rtl="0" eaLnBrk="1" latinLnBrk="0" hangingPunct="1">
        <a:defRPr sz="1801" kern="1200">
          <a:solidFill>
            <a:schemeClr val="tx1"/>
          </a:solidFill>
          <a:latin typeface="+mn-lt"/>
          <a:ea typeface="+mn-ea"/>
          <a:cs typeface="+mn-cs"/>
        </a:defRPr>
      </a:lvl2pPr>
      <a:lvl3pPr marL="914435" algn="l" defTabSz="914435" rtl="0" eaLnBrk="1" latinLnBrk="0" hangingPunct="1">
        <a:defRPr sz="1801" kern="1200">
          <a:solidFill>
            <a:schemeClr val="tx1"/>
          </a:solidFill>
          <a:latin typeface="+mn-lt"/>
          <a:ea typeface="+mn-ea"/>
          <a:cs typeface="+mn-cs"/>
        </a:defRPr>
      </a:lvl3pPr>
      <a:lvl4pPr marL="1371653" algn="l" defTabSz="914435" rtl="0" eaLnBrk="1" latinLnBrk="0" hangingPunct="1">
        <a:defRPr sz="1801" kern="1200">
          <a:solidFill>
            <a:schemeClr val="tx1"/>
          </a:solidFill>
          <a:latin typeface="+mn-lt"/>
          <a:ea typeface="+mn-ea"/>
          <a:cs typeface="+mn-cs"/>
        </a:defRPr>
      </a:lvl4pPr>
      <a:lvl5pPr marL="1828867" algn="l" defTabSz="914435" rtl="0" eaLnBrk="1" latinLnBrk="0" hangingPunct="1">
        <a:defRPr sz="1801" kern="1200">
          <a:solidFill>
            <a:schemeClr val="tx1"/>
          </a:solidFill>
          <a:latin typeface="+mn-lt"/>
          <a:ea typeface="+mn-ea"/>
          <a:cs typeface="+mn-cs"/>
        </a:defRPr>
      </a:lvl5pPr>
      <a:lvl6pPr marL="2286087" algn="l" defTabSz="914435" rtl="0" eaLnBrk="1" latinLnBrk="0" hangingPunct="1">
        <a:defRPr sz="1801" kern="1200">
          <a:solidFill>
            <a:schemeClr val="tx1"/>
          </a:solidFill>
          <a:latin typeface="+mn-lt"/>
          <a:ea typeface="+mn-ea"/>
          <a:cs typeface="+mn-cs"/>
        </a:defRPr>
      </a:lvl6pPr>
      <a:lvl7pPr marL="2743302" algn="l" defTabSz="914435" rtl="0" eaLnBrk="1" latinLnBrk="0" hangingPunct="1">
        <a:defRPr sz="1801" kern="1200">
          <a:solidFill>
            <a:schemeClr val="tx1"/>
          </a:solidFill>
          <a:latin typeface="+mn-lt"/>
          <a:ea typeface="+mn-ea"/>
          <a:cs typeface="+mn-cs"/>
        </a:defRPr>
      </a:lvl7pPr>
      <a:lvl8pPr marL="3200520" algn="l" defTabSz="914435" rtl="0" eaLnBrk="1" latinLnBrk="0" hangingPunct="1">
        <a:defRPr sz="1801" kern="1200">
          <a:solidFill>
            <a:schemeClr val="tx1"/>
          </a:solidFill>
          <a:latin typeface="+mn-lt"/>
          <a:ea typeface="+mn-ea"/>
          <a:cs typeface="+mn-cs"/>
        </a:defRPr>
      </a:lvl8pPr>
      <a:lvl9pPr marL="3657738" algn="l" defTabSz="914435" rtl="0" eaLnBrk="1" latinLnBrk="0" hangingPunct="1">
        <a:defRPr sz="1801"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fld id="{73C3BD54-29B9-3D42-B178-776ED395AA85}" type="datetimeFigureOut">
              <a:rPr lang="en-US" smtClean="0"/>
              <a:pPr/>
              <a:t>8/9/2023</a:t>
            </a:fld>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1957923812"/>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Lst>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AF8E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310812-5582-4769-AB2B-5E0803263B9C}"/>
              </a:ext>
            </a:extLst>
          </p:cNvPr>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A7E287-0A72-495C-9AC1-A5A34F77B73A}"/>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9898D-DCD9-40C8-BD60-D6D61EC69C21}"/>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BF18E8-9E67-4A8E-9DCE-9A2BBEC1CFB1}" type="datetimeFigureOut">
              <a:rPr lang="en-US" smtClean="0"/>
              <a:t>8/9/2023</a:t>
            </a:fld>
            <a:endParaRPr lang="en-US"/>
          </a:p>
        </p:txBody>
      </p:sp>
      <p:sp>
        <p:nvSpPr>
          <p:cNvPr id="5" name="Footer Placeholder 4">
            <a:extLst>
              <a:ext uri="{FF2B5EF4-FFF2-40B4-BE49-F238E27FC236}">
                <a16:creationId xmlns:a16="http://schemas.microsoft.com/office/drawing/2014/main" id="{6830CC51-7E53-46CC-8C8F-DAE8CAABC2D4}"/>
              </a:ext>
            </a:extLst>
          </p:cNvPr>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86D8EC-7101-413E-8391-B4507D95A2B0}"/>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82ADE8-7B2D-483F-87F0-2E3FB591C95E}" type="slidenum">
              <a:rPr lang="en-US" smtClean="0"/>
              <a:t>‹#›</a:t>
            </a:fld>
            <a:endParaRPr lang="en-US"/>
          </a:p>
        </p:txBody>
      </p:sp>
    </p:spTree>
    <p:extLst>
      <p:ext uri="{BB962C8B-B14F-4D97-AF65-F5344CB8AC3E}">
        <p14:creationId xmlns:p14="http://schemas.microsoft.com/office/powerpoint/2010/main" val="195998676"/>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8/9/2023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66791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August 9,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7246165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8/9/2023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903766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A92485-1B1A-7248-AF77-961FAAFDC1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D83171-61CB-8B4C-9334-C0EBE0A0CF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81CAF3-7BBE-0F4F-A995-E07D2497DF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45025-FACF-BD46-AB0E-A5D713DF7827}" type="datetimeFigureOut">
              <a:rPr lang="en-US" smtClean="0"/>
              <a:t>8/9/2023</a:t>
            </a:fld>
            <a:endParaRPr lang="en-US"/>
          </a:p>
        </p:txBody>
      </p:sp>
      <p:sp>
        <p:nvSpPr>
          <p:cNvPr id="5" name="Footer Placeholder 4">
            <a:extLst>
              <a:ext uri="{FF2B5EF4-FFF2-40B4-BE49-F238E27FC236}">
                <a16:creationId xmlns:a16="http://schemas.microsoft.com/office/drawing/2014/main" id="{5B100A27-DABE-FC40-A8A5-FF60E59A5B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12D8CE-25A0-C34C-B9B8-272BD2E4A6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C90B1-0FAA-1C41-A610-5AF0B725885B}" type="slidenum">
              <a:rPr lang="en-US" smtClean="0"/>
              <a:t>‹#›</a:t>
            </a:fld>
            <a:endParaRPr lang="en-US"/>
          </a:p>
        </p:txBody>
      </p:sp>
    </p:spTree>
    <p:extLst>
      <p:ext uri="{BB962C8B-B14F-4D97-AF65-F5344CB8AC3E}">
        <p14:creationId xmlns:p14="http://schemas.microsoft.com/office/powerpoint/2010/main" val="226212104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mc:AlternateContent xmlns:mc="http://schemas.openxmlformats.org/markup-compatibility/2006" xmlns:p14="http://schemas.microsoft.com/office/powerpoint/2010/main">
    <mc:Choice Requires="p14">
      <p:transition spd="slow" p14:dur="1250" advTm="1000">
        <p14:switch dir="r"/>
      </p:transition>
    </mc:Choice>
    <mc:Fallback xmlns="">
      <p:transition spd="slow" advTm="1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6348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dirty="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12701" y="6959601"/>
            <a:ext cx="1661032" cy="261610"/>
          </a:xfrm>
          <a:prstGeom prst="rect">
            <a:avLst/>
          </a:prstGeom>
        </p:spPr>
        <p:txBody>
          <a:bodyPr wrap="none">
            <a:spAutoFit/>
          </a:bodyPr>
          <a:lstStyle/>
          <a:p>
            <a:r>
              <a:rPr lang="en-US" sz="1100" b="0" i="0" dirty="0">
                <a:solidFill>
                  <a:srgbClr val="555555"/>
                </a:solidFill>
                <a:effectLst/>
                <a:latin typeface="Open Sans" panose="020B0606030504020204" pitchFamily="34" charset="0"/>
              </a:rPr>
              <a:t>© </a:t>
            </a:r>
            <a:r>
              <a:rPr lang="en-US" sz="1100" b="0" i="0" u="none" strike="noStrike" dirty="0">
                <a:solidFill>
                  <a:srgbClr val="A5CD28"/>
                </a:solidFill>
                <a:effectLst/>
                <a:latin typeface="Open Sans" panose="020B0606030504020204" pitchFamily="34" charset="0"/>
                <a:hlinkClick r:id="rId3" tooltip="PresentationGo!"/>
              </a:rPr>
              <a:t>presentationgo.com</a:t>
            </a:r>
            <a:endParaRPr lang="en-US" sz="1100" dirty="0"/>
          </a:p>
        </p:txBody>
      </p:sp>
      <p:sp>
        <p:nvSpPr>
          <p:cNvPr id="13" name="Freeform 12"/>
          <p:cNvSpPr/>
          <p:nvPr userDrawn="1"/>
        </p:nvSpPr>
        <p:spPr>
          <a:xfrm rot="5400000">
            <a:off x="91178" y="173588"/>
            <a:ext cx="369496"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4" name="Group 13"/>
          <p:cNvGrpSpPr/>
          <p:nvPr userDrawn="1"/>
        </p:nvGrpSpPr>
        <p:grpSpPr>
          <a:xfrm>
            <a:off x="-1654908" y="-16654"/>
            <a:ext cx="1569183" cy="612144"/>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785949017"/>
      </p:ext>
    </p:extLst>
  </p:cSld>
  <p:clrMap bg1="lt1" tx1="dk1" bg2="lt2" tx2="dk2" accent1="accent1" accent2="accent2" accent3="accent3" accent4="accent4" accent5="accent5" accent6="accent6" hlink="hlink" folHlink="folHlink"/>
  <p:sldLayoutIdLst>
    <p:sldLayoutId id="2147483838"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8/9/2023</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3929796530"/>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09.08.2023</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1536042076"/>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0.xml"/><Relationship Id="rId1" Type="http://schemas.openxmlformats.org/officeDocument/2006/relationships/tags" Target="../tags/tag2.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chart" Target="../charts/char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99.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30.png"/><Relationship Id="rId10" Type="http://schemas.openxmlformats.org/officeDocument/2006/relationships/image" Target="../media/image33.png"/><Relationship Id="rId4" Type="http://schemas.microsoft.com/office/2007/relationships/hdphoto" Target="../media/hdphoto3.wdp"/><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9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9.pn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9.svg"/><Relationship Id="rId5" Type="http://schemas.openxmlformats.org/officeDocument/2006/relationships/image" Target="../media/image1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2">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imeline&#10;&#10;Description automatically generated">
            <a:extLst>
              <a:ext uri="{FF2B5EF4-FFF2-40B4-BE49-F238E27FC236}">
                <a16:creationId xmlns:a16="http://schemas.microsoft.com/office/drawing/2014/main" id="{56BED678-A93E-4A8A-B4E5-FA23BD0D4A79}"/>
              </a:ext>
            </a:extLst>
          </p:cNvPr>
          <p:cNvPicPr>
            <a:picLocks noChangeAspect="1"/>
          </p:cNvPicPr>
          <p:nvPr/>
        </p:nvPicPr>
        <p:blipFill rotWithShape="1">
          <a:blip r:embed="rId2">
            <a:extLst>
              <a:ext uri="{28A0092B-C50C-407E-A947-70E740481C1C}">
                <a14:useLocalDpi xmlns:a14="http://schemas.microsoft.com/office/drawing/2010/main" val="0"/>
              </a:ext>
            </a:extLst>
          </a:blip>
          <a:srcRect t="18288" r="1" b="1"/>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Tree>
    <p:extLst>
      <p:ext uri="{BB962C8B-B14F-4D97-AF65-F5344CB8AC3E}">
        <p14:creationId xmlns:p14="http://schemas.microsoft.com/office/powerpoint/2010/main" val="2523231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AA62-59C7-4EB8-A526-9D2F940E535E}"/>
              </a:ext>
            </a:extLst>
          </p:cNvPr>
          <p:cNvSpPr txBox="1"/>
          <p:nvPr/>
        </p:nvSpPr>
        <p:spPr>
          <a:xfrm>
            <a:off x="8660857" y="2745854"/>
            <a:ext cx="3309470" cy="338554"/>
          </a:xfrm>
          <a:prstGeom prst="rect">
            <a:avLst/>
          </a:prstGeom>
          <a:noFill/>
        </p:spPr>
        <p:txBody>
          <a:bodyPr wrap="square" lIns="0" rIns="0" rtlCol="0" anchor="b">
            <a:spAutoFit/>
          </a:bodyPr>
          <a:lstStyle/>
          <a:p>
            <a:pPr lvl="0">
              <a:defRPr/>
            </a:pPr>
            <a:r>
              <a:rPr kumimoji="0" lang="en-US" sz="1600" b="1" i="0" u="none" strike="noStrike" kern="1200" cap="none" spc="0" normalizeH="0" baseline="0" noProof="1">
                <a:ln>
                  <a:noFill/>
                </a:ln>
                <a:solidFill>
                  <a:schemeClr val="bg1">
                    <a:lumMod val="50000"/>
                  </a:schemeClr>
                </a:solidFill>
                <a:effectLst/>
                <a:uLnTx/>
                <a:uFillTx/>
                <a:latin typeface="Calibri" panose="020F0502020204030204"/>
                <a:ea typeface="+mn-ea"/>
                <a:cs typeface="+mn-cs"/>
              </a:rPr>
              <a:t>NETWORKING </a:t>
            </a:r>
            <a:r>
              <a:rPr lang="en-US" sz="1600" b="1" noProof="1">
                <a:solidFill>
                  <a:schemeClr val="bg1">
                    <a:lumMod val="50000"/>
                  </a:schemeClr>
                </a:solidFill>
              </a:rPr>
              <a:t>PERIPHERALS</a:t>
            </a:r>
            <a:endParaRPr kumimoji="0" lang="en-US" sz="1600" b="1" i="0" u="none" strike="noStrike" kern="1200" cap="none" spc="0" normalizeH="0" baseline="0" noProof="1">
              <a:ln>
                <a:noFill/>
              </a:ln>
              <a:solidFill>
                <a:schemeClr val="bg1">
                  <a:lumMod val="50000"/>
                </a:scheme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4C51BB0-6674-458B-9443-57286E2EEC54}"/>
              </a:ext>
            </a:extLst>
          </p:cNvPr>
          <p:cNvSpPr txBox="1"/>
          <p:nvPr/>
        </p:nvSpPr>
        <p:spPr>
          <a:xfrm>
            <a:off x="8658720" y="4067346"/>
            <a:ext cx="3309469" cy="338554"/>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chemeClr val="bg1">
                    <a:lumMod val="50000"/>
                  </a:schemeClr>
                </a:solidFill>
                <a:effectLst/>
                <a:uLnTx/>
                <a:uFillTx/>
                <a:latin typeface="Calibri" panose="020F0502020204030204"/>
                <a:ea typeface="+mn-ea"/>
                <a:cs typeface="+mn-cs"/>
              </a:rPr>
              <a:t>PRINTING</a:t>
            </a:r>
            <a:r>
              <a:rPr kumimoji="0" lang="en-US" sz="1600" b="1" i="0" u="none" strike="noStrike" kern="1200" cap="none" spc="0" normalizeH="0" noProof="1">
                <a:ln>
                  <a:noFill/>
                </a:ln>
                <a:solidFill>
                  <a:schemeClr val="bg1">
                    <a:lumMod val="50000"/>
                  </a:schemeClr>
                </a:solidFill>
                <a:effectLst/>
                <a:uLnTx/>
                <a:uFillTx/>
                <a:latin typeface="Calibri" panose="020F0502020204030204"/>
                <a:ea typeface="+mn-ea"/>
                <a:cs typeface="+mn-cs"/>
              </a:rPr>
              <a:t> SOLUTION</a:t>
            </a:r>
            <a:r>
              <a:rPr kumimoji="0" lang="en-US" sz="1600" b="1" i="0" u="none" strike="noStrike" kern="1200" cap="none" spc="0" normalizeH="0" baseline="0" noProof="1">
                <a:ln>
                  <a:noFill/>
                </a:ln>
                <a:solidFill>
                  <a:schemeClr val="bg1">
                    <a:lumMod val="50000"/>
                  </a:schemeClr>
                </a:solidFill>
                <a:effectLst/>
                <a:uLnTx/>
                <a:uFillTx/>
                <a:latin typeface="Calibri" panose="020F0502020204030204"/>
                <a:ea typeface="+mn-ea"/>
                <a:cs typeface="+mn-cs"/>
              </a:rPr>
              <a:t> &amp; PERIPHERALS</a:t>
            </a:r>
          </a:p>
        </p:txBody>
      </p:sp>
      <p:sp>
        <p:nvSpPr>
          <p:cNvPr id="4" name="TextBox 3">
            <a:extLst>
              <a:ext uri="{FF2B5EF4-FFF2-40B4-BE49-F238E27FC236}">
                <a16:creationId xmlns:a16="http://schemas.microsoft.com/office/drawing/2014/main" id="{8CE4AFA1-2D7C-4EB9-B5A1-AC802C32AD37}"/>
              </a:ext>
            </a:extLst>
          </p:cNvPr>
          <p:cNvSpPr txBox="1"/>
          <p:nvPr/>
        </p:nvSpPr>
        <p:spPr>
          <a:xfrm>
            <a:off x="157018" y="3709693"/>
            <a:ext cx="3387787" cy="338554"/>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noProof="1">
                <a:solidFill>
                  <a:schemeClr val="bg1">
                    <a:lumMod val="50000"/>
                  </a:schemeClr>
                </a:solidFill>
                <a:latin typeface="Calibri" panose="020F0502020204030204"/>
              </a:rPr>
              <a:t>MONITORS &amp; PROJECTORS</a:t>
            </a:r>
            <a:endParaRPr kumimoji="0" lang="en-US" sz="1600" b="1" i="0" u="none" strike="noStrike" kern="1200" cap="none" spc="0" normalizeH="0" baseline="0" noProof="1">
              <a:ln>
                <a:noFill/>
              </a:ln>
              <a:solidFill>
                <a:schemeClr val="bg1">
                  <a:lumMod val="50000"/>
                </a:schemeClr>
              </a:solidFill>
              <a:effectLst/>
              <a:uLnTx/>
              <a:uFillTx/>
              <a:latin typeface="Calibri" panose="020F0502020204030204"/>
            </a:endParaRPr>
          </a:p>
        </p:txBody>
      </p:sp>
      <p:sp>
        <p:nvSpPr>
          <p:cNvPr id="5" name="TextBox 4">
            <a:extLst>
              <a:ext uri="{FF2B5EF4-FFF2-40B4-BE49-F238E27FC236}">
                <a16:creationId xmlns:a16="http://schemas.microsoft.com/office/drawing/2014/main" id="{432F1316-EC29-464E-90FF-54CB399BB190}"/>
              </a:ext>
            </a:extLst>
          </p:cNvPr>
          <p:cNvSpPr txBox="1"/>
          <p:nvPr/>
        </p:nvSpPr>
        <p:spPr>
          <a:xfrm>
            <a:off x="871678" y="5001012"/>
            <a:ext cx="2926080" cy="338554"/>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chemeClr val="bg1">
                    <a:lumMod val="50000"/>
                  </a:schemeClr>
                </a:solidFill>
                <a:effectLst/>
                <a:uLnTx/>
                <a:uFillTx/>
                <a:latin typeface="Calibri" panose="020F0502020204030204"/>
                <a:ea typeface="+mn-ea"/>
                <a:cs typeface="+mn-cs"/>
              </a:rPr>
              <a:t>MULTIMEDIA / GAMES</a:t>
            </a:r>
          </a:p>
        </p:txBody>
      </p:sp>
      <p:sp>
        <p:nvSpPr>
          <p:cNvPr id="6" name="TextBox 5">
            <a:extLst>
              <a:ext uri="{FF2B5EF4-FFF2-40B4-BE49-F238E27FC236}">
                <a16:creationId xmlns:a16="http://schemas.microsoft.com/office/drawing/2014/main" id="{7FC76816-D84B-479C-A1D7-A8BCB96C0893}"/>
              </a:ext>
            </a:extLst>
          </p:cNvPr>
          <p:cNvSpPr txBox="1"/>
          <p:nvPr/>
        </p:nvSpPr>
        <p:spPr>
          <a:xfrm>
            <a:off x="5732641" y="744076"/>
            <a:ext cx="2926080" cy="338554"/>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1">
                <a:solidFill>
                  <a:schemeClr val="bg1">
                    <a:lumMod val="50000"/>
                  </a:schemeClr>
                </a:solidFill>
                <a:latin typeface="Calibri" panose="020F0502020204030204"/>
              </a:rPr>
              <a:t>CLOUD COMPUTING</a:t>
            </a:r>
            <a:endParaRPr kumimoji="0" lang="en-US" sz="1600" b="1" i="0" u="none" strike="noStrike" kern="1200" cap="none" spc="0" normalizeH="0" baseline="0" noProof="1">
              <a:ln>
                <a:noFill/>
              </a:ln>
              <a:solidFill>
                <a:schemeClr val="bg1">
                  <a:lumMod val="50000"/>
                </a:schemeClr>
              </a:solidFill>
              <a:effectLst/>
              <a:uLnTx/>
              <a:uFillTx/>
              <a:latin typeface="Calibri" panose="020F0502020204030204"/>
            </a:endParaRPr>
          </a:p>
        </p:txBody>
      </p:sp>
      <p:sp>
        <p:nvSpPr>
          <p:cNvPr id="7" name="TextBox 6">
            <a:extLst>
              <a:ext uri="{FF2B5EF4-FFF2-40B4-BE49-F238E27FC236}">
                <a16:creationId xmlns:a16="http://schemas.microsoft.com/office/drawing/2014/main" id="{FACACA14-2832-4BD2-83BE-D07B5AAD802F}"/>
              </a:ext>
            </a:extLst>
          </p:cNvPr>
          <p:cNvSpPr txBox="1"/>
          <p:nvPr/>
        </p:nvSpPr>
        <p:spPr>
          <a:xfrm>
            <a:off x="258625" y="2657026"/>
            <a:ext cx="3387787" cy="338554"/>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chemeClr val="bg1">
                    <a:lumMod val="50000"/>
                  </a:schemeClr>
                </a:solidFill>
                <a:effectLst/>
                <a:uLnTx/>
                <a:uFillTx/>
                <a:latin typeface="Calibri" panose="020F0502020204030204"/>
                <a:ea typeface="+mn-ea"/>
                <a:cs typeface="+mn-cs"/>
              </a:rPr>
              <a:t>COMPUTER COMPONENTS</a:t>
            </a:r>
          </a:p>
        </p:txBody>
      </p:sp>
      <p:sp>
        <p:nvSpPr>
          <p:cNvPr id="8" name="TextBox 7">
            <a:extLst>
              <a:ext uri="{FF2B5EF4-FFF2-40B4-BE49-F238E27FC236}">
                <a16:creationId xmlns:a16="http://schemas.microsoft.com/office/drawing/2014/main" id="{C810A0AB-0903-4CDA-B0FA-8322B7D732A9}"/>
              </a:ext>
            </a:extLst>
          </p:cNvPr>
          <p:cNvSpPr txBox="1"/>
          <p:nvPr/>
        </p:nvSpPr>
        <p:spPr>
          <a:xfrm>
            <a:off x="8254320" y="1559129"/>
            <a:ext cx="2135489" cy="338554"/>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chemeClr val="bg1">
                    <a:lumMod val="50000"/>
                  </a:schemeClr>
                </a:solidFill>
                <a:effectLst/>
                <a:uLnTx/>
                <a:uFillTx/>
                <a:latin typeface="Calibri" panose="020F0502020204030204"/>
                <a:ea typeface="+mn-ea"/>
                <a:cs typeface="+mn-cs"/>
              </a:rPr>
              <a:t>SOFTWARE SOLUTION</a:t>
            </a:r>
          </a:p>
        </p:txBody>
      </p:sp>
      <p:sp>
        <p:nvSpPr>
          <p:cNvPr id="9" name="TextBox 8">
            <a:extLst>
              <a:ext uri="{FF2B5EF4-FFF2-40B4-BE49-F238E27FC236}">
                <a16:creationId xmlns:a16="http://schemas.microsoft.com/office/drawing/2014/main" id="{6B440A40-4F40-4CD4-93B7-F1F5565F193A}"/>
              </a:ext>
            </a:extLst>
          </p:cNvPr>
          <p:cNvSpPr txBox="1"/>
          <p:nvPr/>
        </p:nvSpPr>
        <p:spPr>
          <a:xfrm>
            <a:off x="665018" y="1421383"/>
            <a:ext cx="4318306" cy="338554"/>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chemeClr val="bg1">
                    <a:lumMod val="50000"/>
                  </a:schemeClr>
                </a:solidFill>
                <a:effectLst/>
                <a:uLnTx/>
                <a:uFillTx/>
                <a:latin typeface="Calibri" panose="020F0502020204030204"/>
              </a:rPr>
              <a:t>IOT &amp; HYBRID CLOUD SOLUTION </a:t>
            </a:r>
          </a:p>
        </p:txBody>
      </p:sp>
      <p:sp>
        <p:nvSpPr>
          <p:cNvPr id="10" name="TextBox 9">
            <a:extLst>
              <a:ext uri="{FF2B5EF4-FFF2-40B4-BE49-F238E27FC236}">
                <a16:creationId xmlns:a16="http://schemas.microsoft.com/office/drawing/2014/main" id="{62B8EF18-2EAC-4F7B-B923-76CF413B1DAE}"/>
              </a:ext>
            </a:extLst>
          </p:cNvPr>
          <p:cNvSpPr txBox="1"/>
          <p:nvPr/>
        </p:nvSpPr>
        <p:spPr>
          <a:xfrm>
            <a:off x="3636186" y="5821338"/>
            <a:ext cx="2926080" cy="338554"/>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chemeClr val="bg1">
                    <a:lumMod val="50000"/>
                  </a:schemeClr>
                </a:solidFill>
                <a:effectLst/>
                <a:uLnTx/>
                <a:uFillTx/>
                <a:latin typeface="Calibri" panose="020F0502020204030204"/>
                <a:ea typeface="+mn-ea"/>
                <a:cs typeface="+mn-cs"/>
              </a:rPr>
              <a:t>MOBILITY &amp; TELECOM</a:t>
            </a:r>
          </a:p>
        </p:txBody>
      </p:sp>
      <p:sp>
        <p:nvSpPr>
          <p:cNvPr id="11" name="TextBox 10">
            <a:extLst>
              <a:ext uri="{FF2B5EF4-FFF2-40B4-BE49-F238E27FC236}">
                <a16:creationId xmlns:a16="http://schemas.microsoft.com/office/drawing/2014/main" id="{CEEABFE2-A8F2-4CFF-A97A-3410E3D1A395}"/>
              </a:ext>
            </a:extLst>
          </p:cNvPr>
          <p:cNvSpPr txBox="1"/>
          <p:nvPr/>
        </p:nvSpPr>
        <p:spPr>
          <a:xfrm>
            <a:off x="8201442" y="5043287"/>
            <a:ext cx="2926080" cy="338554"/>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1">
                <a:ln>
                  <a:noFill/>
                </a:ln>
                <a:solidFill>
                  <a:schemeClr val="bg1">
                    <a:lumMod val="50000"/>
                  </a:schemeClr>
                </a:solidFill>
                <a:effectLst/>
                <a:uLnTx/>
                <a:uFillTx/>
                <a:latin typeface="Calibri" panose="020F0502020204030204"/>
                <a:ea typeface="+mn-ea"/>
                <a:cs typeface="+mn-cs"/>
              </a:rPr>
              <a:t>CYBER SECURITY</a:t>
            </a:r>
          </a:p>
        </p:txBody>
      </p:sp>
      <p:sp>
        <p:nvSpPr>
          <p:cNvPr id="12" name="Freeform: Shape 11">
            <a:extLst>
              <a:ext uri="{FF2B5EF4-FFF2-40B4-BE49-F238E27FC236}">
                <a16:creationId xmlns:a16="http://schemas.microsoft.com/office/drawing/2014/main" id="{6BC8427A-D1DC-4898-A207-7326BE835194}"/>
              </a:ext>
            </a:extLst>
          </p:cNvPr>
          <p:cNvSpPr/>
          <p:nvPr/>
        </p:nvSpPr>
        <p:spPr>
          <a:xfrm>
            <a:off x="4665580" y="2078791"/>
            <a:ext cx="2860840" cy="2726198"/>
          </a:xfrm>
          <a:custGeom>
            <a:avLst/>
            <a:gdLst>
              <a:gd name="connsiteX0" fmla="*/ 946466 w 2922752"/>
              <a:gd name="connsiteY0" fmla="*/ 0 h 2609883"/>
              <a:gd name="connsiteX1" fmla="*/ 1789628 w 2922752"/>
              <a:gd name="connsiteY1" fmla="*/ 0 h 2609883"/>
              <a:gd name="connsiteX2" fmla="*/ 2475167 w 2922752"/>
              <a:gd name="connsiteY2" fmla="*/ 499177 h 2609883"/>
              <a:gd name="connsiteX3" fmla="*/ 2475763 w 2922752"/>
              <a:gd name="connsiteY3" fmla="*/ 500742 h 2609883"/>
              <a:gd name="connsiteX4" fmla="*/ 2738168 w 2922752"/>
              <a:gd name="connsiteY4" fmla="*/ 1306031 h 2609883"/>
              <a:gd name="connsiteX5" fmla="*/ 2922415 w 2922752"/>
              <a:gd name="connsiteY5" fmla="*/ 622141 h 2609883"/>
              <a:gd name="connsiteX6" fmla="*/ 2922752 w 2922752"/>
              <a:gd name="connsiteY6" fmla="*/ 622576 h 2609883"/>
              <a:gd name="connsiteX7" fmla="*/ 2738780 w 2922752"/>
              <a:gd name="connsiteY7" fmla="*/ 1305394 h 2609883"/>
              <a:gd name="connsiteX8" fmla="*/ 2477866 w 2922752"/>
              <a:gd name="connsiteY8" fmla="*/ 2109168 h 2609883"/>
              <a:gd name="connsiteX9" fmla="*/ 2474219 w 2922752"/>
              <a:gd name="connsiteY9" fmla="*/ 2112112 h 2609883"/>
              <a:gd name="connsiteX10" fmla="*/ 1786540 w 2922752"/>
              <a:gd name="connsiteY10" fmla="*/ 2609793 h 2609883"/>
              <a:gd name="connsiteX11" fmla="*/ 2418966 w 2922752"/>
              <a:gd name="connsiteY11" fmla="*/ 2578604 h 2609883"/>
              <a:gd name="connsiteX12" fmla="*/ 2418237 w 2922752"/>
              <a:gd name="connsiteY12" fmla="*/ 2578979 h 2609883"/>
              <a:gd name="connsiteX13" fmla="*/ 1791356 w 2922752"/>
              <a:gd name="connsiteY13" fmla="*/ 2609883 h 2609883"/>
              <a:gd name="connsiteX14" fmla="*/ 942272 w 2922752"/>
              <a:gd name="connsiteY14" fmla="*/ 2609883 h 2609883"/>
              <a:gd name="connsiteX15" fmla="*/ 942234 w 2922752"/>
              <a:gd name="connsiteY15" fmla="*/ 2609858 h 2609883"/>
              <a:gd name="connsiteX16" fmla="*/ 260856 w 2922752"/>
              <a:gd name="connsiteY16" fmla="*/ 2114629 h 2609883"/>
              <a:gd name="connsiteX17" fmla="*/ 259934 w 2922752"/>
              <a:gd name="connsiteY17" fmla="*/ 2112211 h 2609883"/>
              <a:gd name="connsiteX18" fmla="*/ 0 w 2922752"/>
              <a:gd name="connsiteY18" fmla="*/ 1311504 h 2609883"/>
              <a:gd name="connsiteX19" fmla="*/ 1596 w 2922752"/>
              <a:gd name="connsiteY19" fmla="*/ 1305631 h 2609883"/>
              <a:gd name="connsiteX20" fmla="*/ 263786 w 2922752"/>
              <a:gd name="connsiteY20" fmla="*/ 500915 h 2609883"/>
              <a:gd name="connsiteX21" fmla="*/ 264027 w 2922752"/>
              <a:gd name="connsiteY21" fmla="*/ 500721 h 2609883"/>
              <a:gd name="connsiteX22" fmla="*/ 948681 w 2922752"/>
              <a:gd name="connsiteY22" fmla="*/ 17 h 2609883"/>
              <a:gd name="connsiteX23" fmla="*/ 345316 w 2922752"/>
              <a:gd name="connsiteY23" fmla="*/ 29773 h 2609883"/>
              <a:gd name="connsiteX24" fmla="*/ 345599 w 2922752"/>
              <a:gd name="connsiteY24" fmla="*/ 29622 h 2609883"/>
              <a:gd name="connsiteX0" fmla="*/ 946466 w 2922415"/>
              <a:gd name="connsiteY0" fmla="*/ 0 h 2609883"/>
              <a:gd name="connsiteX1" fmla="*/ 1789628 w 2922415"/>
              <a:gd name="connsiteY1" fmla="*/ 0 h 2609883"/>
              <a:gd name="connsiteX2" fmla="*/ 2475167 w 2922415"/>
              <a:gd name="connsiteY2" fmla="*/ 499177 h 2609883"/>
              <a:gd name="connsiteX3" fmla="*/ 2475763 w 2922415"/>
              <a:gd name="connsiteY3" fmla="*/ 500742 h 2609883"/>
              <a:gd name="connsiteX4" fmla="*/ 2738168 w 2922415"/>
              <a:gd name="connsiteY4" fmla="*/ 1306031 h 2609883"/>
              <a:gd name="connsiteX5" fmla="*/ 2922415 w 2922415"/>
              <a:gd name="connsiteY5" fmla="*/ 622141 h 2609883"/>
              <a:gd name="connsiteX6" fmla="*/ 2738780 w 2922415"/>
              <a:gd name="connsiteY6" fmla="*/ 1305394 h 2609883"/>
              <a:gd name="connsiteX7" fmla="*/ 2477866 w 2922415"/>
              <a:gd name="connsiteY7" fmla="*/ 2109168 h 2609883"/>
              <a:gd name="connsiteX8" fmla="*/ 2474219 w 2922415"/>
              <a:gd name="connsiteY8" fmla="*/ 2112112 h 2609883"/>
              <a:gd name="connsiteX9" fmla="*/ 1786540 w 2922415"/>
              <a:gd name="connsiteY9" fmla="*/ 2609793 h 2609883"/>
              <a:gd name="connsiteX10" fmla="*/ 2418966 w 2922415"/>
              <a:gd name="connsiteY10" fmla="*/ 2578604 h 2609883"/>
              <a:gd name="connsiteX11" fmla="*/ 2418237 w 2922415"/>
              <a:gd name="connsiteY11" fmla="*/ 2578979 h 2609883"/>
              <a:gd name="connsiteX12" fmla="*/ 1791356 w 2922415"/>
              <a:gd name="connsiteY12" fmla="*/ 2609883 h 2609883"/>
              <a:gd name="connsiteX13" fmla="*/ 942272 w 2922415"/>
              <a:gd name="connsiteY13" fmla="*/ 2609883 h 2609883"/>
              <a:gd name="connsiteX14" fmla="*/ 942234 w 2922415"/>
              <a:gd name="connsiteY14" fmla="*/ 2609858 h 2609883"/>
              <a:gd name="connsiteX15" fmla="*/ 260856 w 2922415"/>
              <a:gd name="connsiteY15" fmla="*/ 2114629 h 2609883"/>
              <a:gd name="connsiteX16" fmla="*/ 259934 w 2922415"/>
              <a:gd name="connsiteY16" fmla="*/ 2112211 h 2609883"/>
              <a:gd name="connsiteX17" fmla="*/ 0 w 2922415"/>
              <a:gd name="connsiteY17" fmla="*/ 1311504 h 2609883"/>
              <a:gd name="connsiteX18" fmla="*/ 1596 w 2922415"/>
              <a:gd name="connsiteY18" fmla="*/ 1305631 h 2609883"/>
              <a:gd name="connsiteX19" fmla="*/ 263786 w 2922415"/>
              <a:gd name="connsiteY19" fmla="*/ 500915 h 2609883"/>
              <a:gd name="connsiteX20" fmla="*/ 264027 w 2922415"/>
              <a:gd name="connsiteY20" fmla="*/ 500721 h 2609883"/>
              <a:gd name="connsiteX21" fmla="*/ 948681 w 2922415"/>
              <a:gd name="connsiteY21" fmla="*/ 17 h 2609883"/>
              <a:gd name="connsiteX22" fmla="*/ 345316 w 2922415"/>
              <a:gd name="connsiteY22" fmla="*/ 29773 h 2609883"/>
              <a:gd name="connsiteX23" fmla="*/ 345599 w 2922415"/>
              <a:gd name="connsiteY23" fmla="*/ 29622 h 2609883"/>
              <a:gd name="connsiteX24" fmla="*/ 946466 w 2922415"/>
              <a:gd name="connsiteY24"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2418966 w 2738780"/>
              <a:gd name="connsiteY9" fmla="*/ 2578604 h 2609883"/>
              <a:gd name="connsiteX10" fmla="*/ 2418237 w 2738780"/>
              <a:gd name="connsiteY10" fmla="*/ 2578979 h 2609883"/>
              <a:gd name="connsiteX11" fmla="*/ 1791356 w 2738780"/>
              <a:gd name="connsiteY11" fmla="*/ 2609883 h 2609883"/>
              <a:gd name="connsiteX12" fmla="*/ 942272 w 2738780"/>
              <a:gd name="connsiteY12" fmla="*/ 2609883 h 2609883"/>
              <a:gd name="connsiteX13" fmla="*/ 942234 w 2738780"/>
              <a:gd name="connsiteY13" fmla="*/ 2609858 h 2609883"/>
              <a:gd name="connsiteX14" fmla="*/ 260856 w 2738780"/>
              <a:gd name="connsiteY14" fmla="*/ 2114629 h 2609883"/>
              <a:gd name="connsiteX15" fmla="*/ 259934 w 2738780"/>
              <a:gd name="connsiteY15" fmla="*/ 2112211 h 2609883"/>
              <a:gd name="connsiteX16" fmla="*/ 0 w 2738780"/>
              <a:gd name="connsiteY16" fmla="*/ 1311504 h 2609883"/>
              <a:gd name="connsiteX17" fmla="*/ 1596 w 2738780"/>
              <a:gd name="connsiteY17" fmla="*/ 1305631 h 2609883"/>
              <a:gd name="connsiteX18" fmla="*/ 263786 w 2738780"/>
              <a:gd name="connsiteY18" fmla="*/ 500915 h 2609883"/>
              <a:gd name="connsiteX19" fmla="*/ 264027 w 2738780"/>
              <a:gd name="connsiteY19" fmla="*/ 500721 h 2609883"/>
              <a:gd name="connsiteX20" fmla="*/ 948681 w 2738780"/>
              <a:gd name="connsiteY20" fmla="*/ 17 h 2609883"/>
              <a:gd name="connsiteX21" fmla="*/ 345316 w 2738780"/>
              <a:gd name="connsiteY21" fmla="*/ 29773 h 2609883"/>
              <a:gd name="connsiteX22" fmla="*/ 345599 w 2738780"/>
              <a:gd name="connsiteY22" fmla="*/ 29622 h 2609883"/>
              <a:gd name="connsiteX23" fmla="*/ 946466 w 2738780"/>
              <a:gd name="connsiteY23"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2418966 w 2738780"/>
              <a:gd name="connsiteY9" fmla="*/ 2578604 h 2609883"/>
              <a:gd name="connsiteX10" fmla="*/ 1791356 w 2738780"/>
              <a:gd name="connsiteY10" fmla="*/ 2609883 h 2609883"/>
              <a:gd name="connsiteX11" fmla="*/ 942272 w 2738780"/>
              <a:gd name="connsiteY11" fmla="*/ 2609883 h 2609883"/>
              <a:gd name="connsiteX12" fmla="*/ 942234 w 2738780"/>
              <a:gd name="connsiteY12" fmla="*/ 2609858 h 2609883"/>
              <a:gd name="connsiteX13" fmla="*/ 260856 w 2738780"/>
              <a:gd name="connsiteY13" fmla="*/ 2114629 h 2609883"/>
              <a:gd name="connsiteX14" fmla="*/ 259934 w 2738780"/>
              <a:gd name="connsiteY14" fmla="*/ 2112211 h 2609883"/>
              <a:gd name="connsiteX15" fmla="*/ 0 w 2738780"/>
              <a:gd name="connsiteY15" fmla="*/ 1311504 h 2609883"/>
              <a:gd name="connsiteX16" fmla="*/ 1596 w 2738780"/>
              <a:gd name="connsiteY16" fmla="*/ 1305631 h 2609883"/>
              <a:gd name="connsiteX17" fmla="*/ 263786 w 2738780"/>
              <a:gd name="connsiteY17" fmla="*/ 500915 h 2609883"/>
              <a:gd name="connsiteX18" fmla="*/ 264027 w 2738780"/>
              <a:gd name="connsiteY18" fmla="*/ 500721 h 2609883"/>
              <a:gd name="connsiteX19" fmla="*/ 948681 w 2738780"/>
              <a:gd name="connsiteY19" fmla="*/ 17 h 2609883"/>
              <a:gd name="connsiteX20" fmla="*/ 345316 w 2738780"/>
              <a:gd name="connsiteY20" fmla="*/ 29773 h 2609883"/>
              <a:gd name="connsiteX21" fmla="*/ 345599 w 2738780"/>
              <a:gd name="connsiteY21" fmla="*/ 29622 h 2609883"/>
              <a:gd name="connsiteX22" fmla="*/ 946466 w 2738780"/>
              <a:gd name="connsiteY22"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1791356 w 2738780"/>
              <a:gd name="connsiteY9" fmla="*/ 2609883 h 2609883"/>
              <a:gd name="connsiteX10" fmla="*/ 942272 w 2738780"/>
              <a:gd name="connsiteY10" fmla="*/ 2609883 h 2609883"/>
              <a:gd name="connsiteX11" fmla="*/ 942234 w 2738780"/>
              <a:gd name="connsiteY11" fmla="*/ 2609858 h 2609883"/>
              <a:gd name="connsiteX12" fmla="*/ 260856 w 2738780"/>
              <a:gd name="connsiteY12" fmla="*/ 2114629 h 2609883"/>
              <a:gd name="connsiteX13" fmla="*/ 259934 w 2738780"/>
              <a:gd name="connsiteY13" fmla="*/ 2112211 h 2609883"/>
              <a:gd name="connsiteX14" fmla="*/ 0 w 2738780"/>
              <a:gd name="connsiteY14" fmla="*/ 1311504 h 2609883"/>
              <a:gd name="connsiteX15" fmla="*/ 1596 w 2738780"/>
              <a:gd name="connsiteY15" fmla="*/ 1305631 h 2609883"/>
              <a:gd name="connsiteX16" fmla="*/ 263786 w 2738780"/>
              <a:gd name="connsiteY16" fmla="*/ 500915 h 2609883"/>
              <a:gd name="connsiteX17" fmla="*/ 264027 w 2738780"/>
              <a:gd name="connsiteY17" fmla="*/ 500721 h 2609883"/>
              <a:gd name="connsiteX18" fmla="*/ 948681 w 2738780"/>
              <a:gd name="connsiteY18" fmla="*/ 17 h 2609883"/>
              <a:gd name="connsiteX19" fmla="*/ 345316 w 2738780"/>
              <a:gd name="connsiteY19" fmla="*/ 29773 h 2609883"/>
              <a:gd name="connsiteX20" fmla="*/ 345599 w 2738780"/>
              <a:gd name="connsiteY20" fmla="*/ 29622 h 2609883"/>
              <a:gd name="connsiteX21" fmla="*/ 946466 w 2738780"/>
              <a:gd name="connsiteY21"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1791356 w 2738780"/>
              <a:gd name="connsiteY9" fmla="*/ 2609883 h 2609883"/>
              <a:gd name="connsiteX10" fmla="*/ 942272 w 2738780"/>
              <a:gd name="connsiteY10" fmla="*/ 2609883 h 2609883"/>
              <a:gd name="connsiteX11" fmla="*/ 942234 w 2738780"/>
              <a:gd name="connsiteY11" fmla="*/ 2609858 h 2609883"/>
              <a:gd name="connsiteX12" fmla="*/ 260856 w 2738780"/>
              <a:gd name="connsiteY12" fmla="*/ 2114629 h 2609883"/>
              <a:gd name="connsiteX13" fmla="*/ 259934 w 2738780"/>
              <a:gd name="connsiteY13" fmla="*/ 2112211 h 2609883"/>
              <a:gd name="connsiteX14" fmla="*/ 0 w 2738780"/>
              <a:gd name="connsiteY14" fmla="*/ 1311504 h 2609883"/>
              <a:gd name="connsiteX15" fmla="*/ 1596 w 2738780"/>
              <a:gd name="connsiteY15" fmla="*/ 1305631 h 2609883"/>
              <a:gd name="connsiteX16" fmla="*/ 263786 w 2738780"/>
              <a:gd name="connsiteY16" fmla="*/ 500915 h 2609883"/>
              <a:gd name="connsiteX17" fmla="*/ 264027 w 2738780"/>
              <a:gd name="connsiteY17" fmla="*/ 500721 h 2609883"/>
              <a:gd name="connsiteX18" fmla="*/ 948681 w 2738780"/>
              <a:gd name="connsiteY18" fmla="*/ 17 h 2609883"/>
              <a:gd name="connsiteX19" fmla="*/ 345316 w 2738780"/>
              <a:gd name="connsiteY19" fmla="*/ 29773 h 2609883"/>
              <a:gd name="connsiteX20" fmla="*/ 946466 w 2738780"/>
              <a:gd name="connsiteY20"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1791356 w 2738780"/>
              <a:gd name="connsiteY9" fmla="*/ 2609883 h 2609883"/>
              <a:gd name="connsiteX10" fmla="*/ 942272 w 2738780"/>
              <a:gd name="connsiteY10" fmla="*/ 2609883 h 2609883"/>
              <a:gd name="connsiteX11" fmla="*/ 942234 w 2738780"/>
              <a:gd name="connsiteY11" fmla="*/ 2609858 h 2609883"/>
              <a:gd name="connsiteX12" fmla="*/ 260856 w 2738780"/>
              <a:gd name="connsiteY12" fmla="*/ 2114629 h 2609883"/>
              <a:gd name="connsiteX13" fmla="*/ 259934 w 2738780"/>
              <a:gd name="connsiteY13" fmla="*/ 2112211 h 2609883"/>
              <a:gd name="connsiteX14" fmla="*/ 0 w 2738780"/>
              <a:gd name="connsiteY14" fmla="*/ 1311504 h 2609883"/>
              <a:gd name="connsiteX15" fmla="*/ 1596 w 2738780"/>
              <a:gd name="connsiteY15" fmla="*/ 1305631 h 2609883"/>
              <a:gd name="connsiteX16" fmla="*/ 263786 w 2738780"/>
              <a:gd name="connsiteY16" fmla="*/ 500915 h 2609883"/>
              <a:gd name="connsiteX17" fmla="*/ 264027 w 2738780"/>
              <a:gd name="connsiteY17" fmla="*/ 500721 h 2609883"/>
              <a:gd name="connsiteX18" fmla="*/ 948681 w 2738780"/>
              <a:gd name="connsiteY18" fmla="*/ 17 h 2609883"/>
              <a:gd name="connsiteX19" fmla="*/ 946466 w 2738780"/>
              <a:gd name="connsiteY19" fmla="*/ 0 h 260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8780" h="2609883">
                <a:moveTo>
                  <a:pt x="946466" y="0"/>
                </a:moveTo>
                <a:lnTo>
                  <a:pt x="1789628" y="0"/>
                </a:lnTo>
                <a:lnTo>
                  <a:pt x="2475167" y="499177"/>
                </a:lnTo>
                <a:lnTo>
                  <a:pt x="2475763" y="500742"/>
                </a:lnTo>
                <a:lnTo>
                  <a:pt x="2738168" y="1306031"/>
                </a:lnTo>
                <a:lnTo>
                  <a:pt x="2738780" y="1305394"/>
                </a:lnTo>
                <a:lnTo>
                  <a:pt x="2477866" y="2109168"/>
                </a:lnTo>
                <a:lnTo>
                  <a:pt x="2474219" y="2112112"/>
                </a:lnTo>
                <a:lnTo>
                  <a:pt x="1786540" y="2609793"/>
                </a:lnTo>
                <a:lnTo>
                  <a:pt x="1791356" y="2609883"/>
                </a:lnTo>
                <a:lnTo>
                  <a:pt x="942272" y="2609883"/>
                </a:lnTo>
                <a:cubicBezTo>
                  <a:pt x="942259" y="2609875"/>
                  <a:pt x="942247" y="2609866"/>
                  <a:pt x="942234" y="2609858"/>
                </a:cubicBezTo>
                <a:lnTo>
                  <a:pt x="260856" y="2114629"/>
                </a:lnTo>
                <a:lnTo>
                  <a:pt x="259934" y="2112211"/>
                </a:lnTo>
                <a:lnTo>
                  <a:pt x="0" y="1311504"/>
                </a:lnTo>
                <a:lnTo>
                  <a:pt x="1596" y="1305631"/>
                </a:lnTo>
                <a:lnTo>
                  <a:pt x="263786" y="500915"/>
                </a:lnTo>
                <a:lnTo>
                  <a:pt x="264027" y="500721"/>
                </a:lnTo>
                <a:lnTo>
                  <a:pt x="948681" y="17"/>
                </a:lnTo>
                <a:lnTo>
                  <a:pt x="94646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lumMod val="50000"/>
                </a:schemeClr>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3ABD8B87-69EF-417D-BD7D-83546EF0CC3C}"/>
              </a:ext>
            </a:extLst>
          </p:cNvPr>
          <p:cNvSpPr/>
          <p:nvPr/>
        </p:nvSpPr>
        <p:spPr>
          <a:xfrm>
            <a:off x="5532873" y="2917637"/>
            <a:ext cx="1100291" cy="1048507"/>
          </a:xfrm>
          <a:custGeom>
            <a:avLst/>
            <a:gdLst>
              <a:gd name="connsiteX0" fmla="*/ 946466 w 2922752"/>
              <a:gd name="connsiteY0" fmla="*/ 0 h 2609883"/>
              <a:gd name="connsiteX1" fmla="*/ 1789628 w 2922752"/>
              <a:gd name="connsiteY1" fmla="*/ 0 h 2609883"/>
              <a:gd name="connsiteX2" fmla="*/ 2475167 w 2922752"/>
              <a:gd name="connsiteY2" fmla="*/ 499177 h 2609883"/>
              <a:gd name="connsiteX3" fmla="*/ 2475763 w 2922752"/>
              <a:gd name="connsiteY3" fmla="*/ 500742 h 2609883"/>
              <a:gd name="connsiteX4" fmla="*/ 2738168 w 2922752"/>
              <a:gd name="connsiteY4" fmla="*/ 1306031 h 2609883"/>
              <a:gd name="connsiteX5" fmla="*/ 2922415 w 2922752"/>
              <a:gd name="connsiteY5" fmla="*/ 622141 h 2609883"/>
              <a:gd name="connsiteX6" fmla="*/ 2922752 w 2922752"/>
              <a:gd name="connsiteY6" fmla="*/ 622576 h 2609883"/>
              <a:gd name="connsiteX7" fmla="*/ 2738780 w 2922752"/>
              <a:gd name="connsiteY7" fmla="*/ 1305394 h 2609883"/>
              <a:gd name="connsiteX8" fmla="*/ 2477866 w 2922752"/>
              <a:gd name="connsiteY8" fmla="*/ 2109168 h 2609883"/>
              <a:gd name="connsiteX9" fmla="*/ 2474219 w 2922752"/>
              <a:gd name="connsiteY9" fmla="*/ 2112112 h 2609883"/>
              <a:gd name="connsiteX10" fmla="*/ 1786540 w 2922752"/>
              <a:gd name="connsiteY10" fmla="*/ 2609793 h 2609883"/>
              <a:gd name="connsiteX11" fmla="*/ 2418966 w 2922752"/>
              <a:gd name="connsiteY11" fmla="*/ 2578604 h 2609883"/>
              <a:gd name="connsiteX12" fmla="*/ 2418237 w 2922752"/>
              <a:gd name="connsiteY12" fmla="*/ 2578979 h 2609883"/>
              <a:gd name="connsiteX13" fmla="*/ 1791356 w 2922752"/>
              <a:gd name="connsiteY13" fmla="*/ 2609883 h 2609883"/>
              <a:gd name="connsiteX14" fmla="*/ 942272 w 2922752"/>
              <a:gd name="connsiteY14" fmla="*/ 2609883 h 2609883"/>
              <a:gd name="connsiteX15" fmla="*/ 942234 w 2922752"/>
              <a:gd name="connsiteY15" fmla="*/ 2609858 h 2609883"/>
              <a:gd name="connsiteX16" fmla="*/ 260856 w 2922752"/>
              <a:gd name="connsiteY16" fmla="*/ 2114629 h 2609883"/>
              <a:gd name="connsiteX17" fmla="*/ 259934 w 2922752"/>
              <a:gd name="connsiteY17" fmla="*/ 2112211 h 2609883"/>
              <a:gd name="connsiteX18" fmla="*/ 0 w 2922752"/>
              <a:gd name="connsiteY18" fmla="*/ 1311504 h 2609883"/>
              <a:gd name="connsiteX19" fmla="*/ 1596 w 2922752"/>
              <a:gd name="connsiteY19" fmla="*/ 1305631 h 2609883"/>
              <a:gd name="connsiteX20" fmla="*/ 263786 w 2922752"/>
              <a:gd name="connsiteY20" fmla="*/ 500915 h 2609883"/>
              <a:gd name="connsiteX21" fmla="*/ 264027 w 2922752"/>
              <a:gd name="connsiteY21" fmla="*/ 500721 h 2609883"/>
              <a:gd name="connsiteX22" fmla="*/ 948681 w 2922752"/>
              <a:gd name="connsiteY22" fmla="*/ 17 h 2609883"/>
              <a:gd name="connsiteX23" fmla="*/ 345316 w 2922752"/>
              <a:gd name="connsiteY23" fmla="*/ 29773 h 2609883"/>
              <a:gd name="connsiteX24" fmla="*/ 345599 w 2922752"/>
              <a:gd name="connsiteY24" fmla="*/ 29622 h 2609883"/>
              <a:gd name="connsiteX0" fmla="*/ 946466 w 2922415"/>
              <a:gd name="connsiteY0" fmla="*/ 0 h 2609883"/>
              <a:gd name="connsiteX1" fmla="*/ 1789628 w 2922415"/>
              <a:gd name="connsiteY1" fmla="*/ 0 h 2609883"/>
              <a:gd name="connsiteX2" fmla="*/ 2475167 w 2922415"/>
              <a:gd name="connsiteY2" fmla="*/ 499177 h 2609883"/>
              <a:gd name="connsiteX3" fmla="*/ 2475763 w 2922415"/>
              <a:gd name="connsiteY3" fmla="*/ 500742 h 2609883"/>
              <a:gd name="connsiteX4" fmla="*/ 2738168 w 2922415"/>
              <a:gd name="connsiteY4" fmla="*/ 1306031 h 2609883"/>
              <a:gd name="connsiteX5" fmla="*/ 2922415 w 2922415"/>
              <a:gd name="connsiteY5" fmla="*/ 622141 h 2609883"/>
              <a:gd name="connsiteX6" fmla="*/ 2738780 w 2922415"/>
              <a:gd name="connsiteY6" fmla="*/ 1305394 h 2609883"/>
              <a:gd name="connsiteX7" fmla="*/ 2477866 w 2922415"/>
              <a:gd name="connsiteY7" fmla="*/ 2109168 h 2609883"/>
              <a:gd name="connsiteX8" fmla="*/ 2474219 w 2922415"/>
              <a:gd name="connsiteY8" fmla="*/ 2112112 h 2609883"/>
              <a:gd name="connsiteX9" fmla="*/ 1786540 w 2922415"/>
              <a:gd name="connsiteY9" fmla="*/ 2609793 h 2609883"/>
              <a:gd name="connsiteX10" fmla="*/ 2418966 w 2922415"/>
              <a:gd name="connsiteY10" fmla="*/ 2578604 h 2609883"/>
              <a:gd name="connsiteX11" fmla="*/ 2418237 w 2922415"/>
              <a:gd name="connsiteY11" fmla="*/ 2578979 h 2609883"/>
              <a:gd name="connsiteX12" fmla="*/ 1791356 w 2922415"/>
              <a:gd name="connsiteY12" fmla="*/ 2609883 h 2609883"/>
              <a:gd name="connsiteX13" fmla="*/ 942272 w 2922415"/>
              <a:gd name="connsiteY13" fmla="*/ 2609883 h 2609883"/>
              <a:gd name="connsiteX14" fmla="*/ 942234 w 2922415"/>
              <a:gd name="connsiteY14" fmla="*/ 2609858 h 2609883"/>
              <a:gd name="connsiteX15" fmla="*/ 260856 w 2922415"/>
              <a:gd name="connsiteY15" fmla="*/ 2114629 h 2609883"/>
              <a:gd name="connsiteX16" fmla="*/ 259934 w 2922415"/>
              <a:gd name="connsiteY16" fmla="*/ 2112211 h 2609883"/>
              <a:gd name="connsiteX17" fmla="*/ 0 w 2922415"/>
              <a:gd name="connsiteY17" fmla="*/ 1311504 h 2609883"/>
              <a:gd name="connsiteX18" fmla="*/ 1596 w 2922415"/>
              <a:gd name="connsiteY18" fmla="*/ 1305631 h 2609883"/>
              <a:gd name="connsiteX19" fmla="*/ 263786 w 2922415"/>
              <a:gd name="connsiteY19" fmla="*/ 500915 h 2609883"/>
              <a:gd name="connsiteX20" fmla="*/ 264027 w 2922415"/>
              <a:gd name="connsiteY20" fmla="*/ 500721 h 2609883"/>
              <a:gd name="connsiteX21" fmla="*/ 948681 w 2922415"/>
              <a:gd name="connsiteY21" fmla="*/ 17 h 2609883"/>
              <a:gd name="connsiteX22" fmla="*/ 345316 w 2922415"/>
              <a:gd name="connsiteY22" fmla="*/ 29773 h 2609883"/>
              <a:gd name="connsiteX23" fmla="*/ 345599 w 2922415"/>
              <a:gd name="connsiteY23" fmla="*/ 29622 h 2609883"/>
              <a:gd name="connsiteX24" fmla="*/ 946466 w 2922415"/>
              <a:gd name="connsiteY24"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2418966 w 2738780"/>
              <a:gd name="connsiteY9" fmla="*/ 2578604 h 2609883"/>
              <a:gd name="connsiteX10" fmla="*/ 2418237 w 2738780"/>
              <a:gd name="connsiteY10" fmla="*/ 2578979 h 2609883"/>
              <a:gd name="connsiteX11" fmla="*/ 1791356 w 2738780"/>
              <a:gd name="connsiteY11" fmla="*/ 2609883 h 2609883"/>
              <a:gd name="connsiteX12" fmla="*/ 942272 w 2738780"/>
              <a:gd name="connsiteY12" fmla="*/ 2609883 h 2609883"/>
              <a:gd name="connsiteX13" fmla="*/ 942234 w 2738780"/>
              <a:gd name="connsiteY13" fmla="*/ 2609858 h 2609883"/>
              <a:gd name="connsiteX14" fmla="*/ 260856 w 2738780"/>
              <a:gd name="connsiteY14" fmla="*/ 2114629 h 2609883"/>
              <a:gd name="connsiteX15" fmla="*/ 259934 w 2738780"/>
              <a:gd name="connsiteY15" fmla="*/ 2112211 h 2609883"/>
              <a:gd name="connsiteX16" fmla="*/ 0 w 2738780"/>
              <a:gd name="connsiteY16" fmla="*/ 1311504 h 2609883"/>
              <a:gd name="connsiteX17" fmla="*/ 1596 w 2738780"/>
              <a:gd name="connsiteY17" fmla="*/ 1305631 h 2609883"/>
              <a:gd name="connsiteX18" fmla="*/ 263786 w 2738780"/>
              <a:gd name="connsiteY18" fmla="*/ 500915 h 2609883"/>
              <a:gd name="connsiteX19" fmla="*/ 264027 w 2738780"/>
              <a:gd name="connsiteY19" fmla="*/ 500721 h 2609883"/>
              <a:gd name="connsiteX20" fmla="*/ 948681 w 2738780"/>
              <a:gd name="connsiteY20" fmla="*/ 17 h 2609883"/>
              <a:gd name="connsiteX21" fmla="*/ 345316 w 2738780"/>
              <a:gd name="connsiteY21" fmla="*/ 29773 h 2609883"/>
              <a:gd name="connsiteX22" fmla="*/ 345599 w 2738780"/>
              <a:gd name="connsiteY22" fmla="*/ 29622 h 2609883"/>
              <a:gd name="connsiteX23" fmla="*/ 946466 w 2738780"/>
              <a:gd name="connsiteY23"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2418966 w 2738780"/>
              <a:gd name="connsiteY9" fmla="*/ 2578604 h 2609883"/>
              <a:gd name="connsiteX10" fmla="*/ 1791356 w 2738780"/>
              <a:gd name="connsiteY10" fmla="*/ 2609883 h 2609883"/>
              <a:gd name="connsiteX11" fmla="*/ 942272 w 2738780"/>
              <a:gd name="connsiteY11" fmla="*/ 2609883 h 2609883"/>
              <a:gd name="connsiteX12" fmla="*/ 942234 w 2738780"/>
              <a:gd name="connsiteY12" fmla="*/ 2609858 h 2609883"/>
              <a:gd name="connsiteX13" fmla="*/ 260856 w 2738780"/>
              <a:gd name="connsiteY13" fmla="*/ 2114629 h 2609883"/>
              <a:gd name="connsiteX14" fmla="*/ 259934 w 2738780"/>
              <a:gd name="connsiteY14" fmla="*/ 2112211 h 2609883"/>
              <a:gd name="connsiteX15" fmla="*/ 0 w 2738780"/>
              <a:gd name="connsiteY15" fmla="*/ 1311504 h 2609883"/>
              <a:gd name="connsiteX16" fmla="*/ 1596 w 2738780"/>
              <a:gd name="connsiteY16" fmla="*/ 1305631 h 2609883"/>
              <a:gd name="connsiteX17" fmla="*/ 263786 w 2738780"/>
              <a:gd name="connsiteY17" fmla="*/ 500915 h 2609883"/>
              <a:gd name="connsiteX18" fmla="*/ 264027 w 2738780"/>
              <a:gd name="connsiteY18" fmla="*/ 500721 h 2609883"/>
              <a:gd name="connsiteX19" fmla="*/ 948681 w 2738780"/>
              <a:gd name="connsiteY19" fmla="*/ 17 h 2609883"/>
              <a:gd name="connsiteX20" fmla="*/ 345316 w 2738780"/>
              <a:gd name="connsiteY20" fmla="*/ 29773 h 2609883"/>
              <a:gd name="connsiteX21" fmla="*/ 345599 w 2738780"/>
              <a:gd name="connsiteY21" fmla="*/ 29622 h 2609883"/>
              <a:gd name="connsiteX22" fmla="*/ 946466 w 2738780"/>
              <a:gd name="connsiteY22"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1791356 w 2738780"/>
              <a:gd name="connsiteY9" fmla="*/ 2609883 h 2609883"/>
              <a:gd name="connsiteX10" fmla="*/ 942272 w 2738780"/>
              <a:gd name="connsiteY10" fmla="*/ 2609883 h 2609883"/>
              <a:gd name="connsiteX11" fmla="*/ 942234 w 2738780"/>
              <a:gd name="connsiteY11" fmla="*/ 2609858 h 2609883"/>
              <a:gd name="connsiteX12" fmla="*/ 260856 w 2738780"/>
              <a:gd name="connsiteY12" fmla="*/ 2114629 h 2609883"/>
              <a:gd name="connsiteX13" fmla="*/ 259934 w 2738780"/>
              <a:gd name="connsiteY13" fmla="*/ 2112211 h 2609883"/>
              <a:gd name="connsiteX14" fmla="*/ 0 w 2738780"/>
              <a:gd name="connsiteY14" fmla="*/ 1311504 h 2609883"/>
              <a:gd name="connsiteX15" fmla="*/ 1596 w 2738780"/>
              <a:gd name="connsiteY15" fmla="*/ 1305631 h 2609883"/>
              <a:gd name="connsiteX16" fmla="*/ 263786 w 2738780"/>
              <a:gd name="connsiteY16" fmla="*/ 500915 h 2609883"/>
              <a:gd name="connsiteX17" fmla="*/ 264027 w 2738780"/>
              <a:gd name="connsiteY17" fmla="*/ 500721 h 2609883"/>
              <a:gd name="connsiteX18" fmla="*/ 948681 w 2738780"/>
              <a:gd name="connsiteY18" fmla="*/ 17 h 2609883"/>
              <a:gd name="connsiteX19" fmla="*/ 345316 w 2738780"/>
              <a:gd name="connsiteY19" fmla="*/ 29773 h 2609883"/>
              <a:gd name="connsiteX20" fmla="*/ 345599 w 2738780"/>
              <a:gd name="connsiteY20" fmla="*/ 29622 h 2609883"/>
              <a:gd name="connsiteX21" fmla="*/ 946466 w 2738780"/>
              <a:gd name="connsiteY21"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1791356 w 2738780"/>
              <a:gd name="connsiteY9" fmla="*/ 2609883 h 2609883"/>
              <a:gd name="connsiteX10" fmla="*/ 942272 w 2738780"/>
              <a:gd name="connsiteY10" fmla="*/ 2609883 h 2609883"/>
              <a:gd name="connsiteX11" fmla="*/ 942234 w 2738780"/>
              <a:gd name="connsiteY11" fmla="*/ 2609858 h 2609883"/>
              <a:gd name="connsiteX12" fmla="*/ 260856 w 2738780"/>
              <a:gd name="connsiteY12" fmla="*/ 2114629 h 2609883"/>
              <a:gd name="connsiteX13" fmla="*/ 259934 w 2738780"/>
              <a:gd name="connsiteY13" fmla="*/ 2112211 h 2609883"/>
              <a:gd name="connsiteX14" fmla="*/ 0 w 2738780"/>
              <a:gd name="connsiteY14" fmla="*/ 1311504 h 2609883"/>
              <a:gd name="connsiteX15" fmla="*/ 1596 w 2738780"/>
              <a:gd name="connsiteY15" fmla="*/ 1305631 h 2609883"/>
              <a:gd name="connsiteX16" fmla="*/ 263786 w 2738780"/>
              <a:gd name="connsiteY16" fmla="*/ 500915 h 2609883"/>
              <a:gd name="connsiteX17" fmla="*/ 264027 w 2738780"/>
              <a:gd name="connsiteY17" fmla="*/ 500721 h 2609883"/>
              <a:gd name="connsiteX18" fmla="*/ 948681 w 2738780"/>
              <a:gd name="connsiteY18" fmla="*/ 17 h 2609883"/>
              <a:gd name="connsiteX19" fmla="*/ 345316 w 2738780"/>
              <a:gd name="connsiteY19" fmla="*/ 29773 h 2609883"/>
              <a:gd name="connsiteX20" fmla="*/ 946466 w 2738780"/>
              <a:gd name="connsiteY20" fmla="*/ 0 h 2609883"/>
              <a:gd name="connsiteX0" fmla="*/ 946466 w 2738780"/>
              <a:gd name="connsiteY0" fmla="*/ 0 h 2609883"/>
              <a:gd name="connsiteX1" fmla="*/ 1789628 w 2738780"/>
              <a:gd name="connsiteY1" fmla="*/ 0 h 2609883"/>
              <a:gd name="connsiteX2" fmla="*/ 2475167 w 2738780"/>
              <a:gd name="connsiteY2" fmla="*/ 499177 h 2609883"/>
              <a:gd name="connsiteX3" fmla="*/ 2475763 w 2738780"/>
              <a:gd name="connsiteY3" fmla="*/ 500742 h 2609883"/>
              <a:gd name="connsiteX4" fmla="*/ 2738168 w 2738780"/>
              <a:gd name="connsiteY4" fmla="*/ 1306031 h 2609883"/>
              <a:gd name="connsiteX5" fmla="*/ 2738780 w 2738780"/>
              <a:gd name="connsiteY5" fmla="*/ 1305394 h 2609883"/>
              <a:gd name="connsiteX6" fmla="*/ 2477866 w 2738780"/>
              <a:gd name="connsiteY6" fmla="*/ 2109168 h 2609883"/>
              <a:gd name="connsiteX7" fmla="*/ 2474219 w 2738780"/>
              <a:gd name="connsiteY7" fmla="*/ 2112112 h 2609883"/>
              <a:gd name="connsiteX8" fmla="*/ 1786540 w 2738780"/>
              <a:gd name="connsiteY8" fmla="*/ 2609793 h 2609883"/>
              <a:gd name="connsiteX9" fmla="*/ 1791356 w 2738780"/>
              <a:gd name="connsiteY9" fmla="*/ 2609883 h 2609883"/>
              <a:gd name="connsiteX10" fmla="*/ 942272 w 2738780"/>
              <a:gd name="connsiteY10" fmla="*/ 2609883 h 2609883"/>
              <a:gd name="connsiteX11" fmla="*/ 942234 w 2738780"/>
              <a:gd name="connsiteY11" fmla="*/ 2609858 h 2609883"/>
              <a:gd name="connsiteX12" fmla="*/ 260856 w 2738780"/>
              <a:gd name="connsiteY12" fmla="*/ 2114629 h 2609883"/>
              <a:gd name="connsiteX13" fmla="*/ 259934 w 2738780"/>
              <a:gd name="connsiteY13" fmla="*/ 2112211 h 2609883"/>
              <a:gd name="connsiteX14" fmla="*/ 0 w 2738780"/>
              <a:gd name="connsiteY14" fmla="*/ 1311504 h 2609883"/>
              <a:gd name="connsiteX15" fmla="*/ 1596 w 2738780"/>
              <a:gd name="connsiteY15" fmla="*/ 1305631 h 2609883"/>
              <a:gd name="connsiteX16" fmla="*/ 263786 w 2738780"/>
              <a:gd name="connsiteY16" fmla="*/ 500915 h 2609883"/>
              <a:gd name="connsiteX17" fmla="*/ 264027 w 2738780"/>
              <a:gd name="connsiteY17" fmla="*/ 500721 h 2609883"/>
              <a:gd name="connsiteX18" fmla="*/ 948681 w 2738780"/>
              <a:gd name="connsiteY18" fmla="*/ 17 h 2609883"/>
              <a:gd name="connsiteX19" fmla="*/ 946466 w 2738780"/>
              <a:gd name="connsiteY19" fmla="*/ 0 h 2609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38780" h="2609883">
                <a:moveTo>
                  <a:pt x="946466" y="0"/>
                </a:moveTo>
                <a:lnTo>
                  <a:pt x="1789628" y="0"/>
                </a:lnTo>
                <a:lnTo>
                  <a:pt x="2475167" y="499177"/>
                </a:lnTo>
                <a:lnTo>
                  <a:pt x="2475763" y="500742"/>
                </a:lnTo>
                <a:lnTo>
                  <a:pt x="2738168" y="1306031"/>
                </a:lnTo>
                <a:lnTo>
                  <a:pt x="2738780" y="1305394"/>
                </a:lnTo>
                <a:lnTo>
                  <a:pt x="2477866" y="2109168"/>
                </a:lnTo>
                <a:lnTo>
                  <a:pt x="2474219" y="2112112"/>
                </a:lnTo>
                <a:lnTo>
                  <a:pt x="1786540" y="2609793"/>
                </a:lnTo>
                <a:lnTo>
                  <a:pt x="1791356" y="2609883"/>
                </a:lnTo>
                <a:lnTo>
                  <a:pt x="942272" y="2609883"/>
                </a:lnTo>
                <a:cubicBezTo>
                  <a:pt x="942259" y="2609875"/>
                  <a:pt x="942247" y="2609866"/>
                  <a:pt x="942234" y="2609858"/>
                </a:cubicBezTo>
                <a:lnTo>
                  <a:pt x="260856" y="2114629"/>
                </a:lnTo>
                <a:lnTo>
                  <a:pt x="259934" y="2112211"/>
                </a:lnTo>
                <a:lnTo>
                  <a:pt x="0" y="1311504"/>
                </a:lnTo>
                <a:lnTo>
                  <a:pt x="1596" y="1305631"/>
                </a:lnTo>
                <a:lnTo>
                  <a:pt x="263786" y="500915"/>
                </a:lnTo>
                <a:lnTo>
                  <a:pt x="264027" y="500721"/>
                </a:lnTo>
                <a:lnTo>
                  <a:pt x="948681" y="17"/>
                </a:lnTo>
                <a:lnTo>
                  <a:pt x="946466" y="0"/>
                </a:lnTo>
                <a:close/>
              </a:path>
            </a:pathLst>
          </a:custGeom>
          <a:solidFill>
            <a:srgbClr val="F0EE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lumMod val="50000"/>
                </a:schemeClr>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1BBDE6F9-0FE1-4525-AA16-121CF9E37D9E}"/>
              </a:ext>
            </a:extLst>
          </p:cNvPr>
          <p:cNvCxnSpPr>
            <a:cxnSpLocks/>
            <a:stCxn id="12" idx="16"/>
            <a:endCxn id="13" idx="16"/>
          </p:cNvCxnSpPr>
          <p:nvPr/>
        </p:nvCxnSpPr>
        <p:spPr>
          <a:xfrm>
            <a:off x="4941122" y="2602030"/>
            <a:ext cx="697726" cy="516847"/>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1D2990D-DF85-4628-A2C8-CF3C8FC57E0F}"/>
              </a:ext>
            </a:extLst>
          </p:cNvPr>
          <p:cNvCxnSpPr>
            <a:cxnSpLocks/>
            <a:stCxn id="12" idx="0"/>
            <a:endCxn id="13" idx="18"/>
          </p:cNvCxnSpPr>
          <p:nvPr/>
        </p:nvCxnSpPr>
        <p:spPr>
          <a:xfrm>
            <a:off x="5654227" y="2078791"/>
            <a:ext cx="259774" cy="838853"/>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295F982-C428-4B3B-9C62-FB09C9B6F1D5}"/>
              </a:ext>
            </a:extLst>
          </p:cNvPr>
          <p:cNvCxnSpPr>
            <a:cxnSpLocks/>
            <a:stCxn id="12" idx="1"/>
            <a:endCxn id="13" idx="1"/>
          </p:cNvCxnSpPr>
          <p:nvPr/>
        </p:nvCxnSpPr>
        <p:spPr>
          <a:xfrm flipH="1">
            <a:off x="6251847" y="2078791"/>
            <a:ext cx="283120" cy="838846"/>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5DDB7A8-E5D9-4219-9484-F1057A413BBC}"/>
              </a:ext>
            </a:extLst>
          </p:cNvPr>
          <p:cNvCxnSpPr>
            <a:cxnSpLocks/>
            <a:stCxn id="12" idx="3"/>
            <a:endCxn id="13" idx="3"/>
          </p:cNvCxnSpPr>
          <p:nvPr/>
        </p:nvCxnSpPr>
        <p:spPr>
          <a:xfrm flipH="1">
            <a:off x="6527498" y="2601850"/>
            <a:ext cx="724183" cy="516958"/>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1D67E7-0CC7-4779-A09E-CABC709E5795}"/>
              </a:ext>
            </a:extLst>
          </p:cNvPr>
          <p:cNvCxnSpPr>
            <a:cxnSpLocks/>
            <a:stCxn id="12" idx="4"/>
            <a:endCxn id="13" idx="4"/>
          </p:cNvCxnSpPr>
          <p:nvPr/>
        </p:nvCxnSpPr>
        <p:spPr>
          <a:xfrm flipH="1" flipV="1">
            <a:off x="6632918" y="3442328"/>
            <a:ext cx="892863" cy="700"/>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41E3685-CE22-42C1-8C3A-6E44FE420186}"/>
              </a:ext>
            </a:extLst>
          </p:cNvPr>
          <p:cNvCxnSpPr>
            <a:cxnSpLocks/>
            <a:stCxn id="12" idx="7"/>
            <a:endCxn id="13" idx="7"/>
          </p:cNvCxnSpPr>
          <p:nvPr/>
        </p:nvCxnSpPr>
        <p:spPr>
          <a:xfrm flipH="1" flipV="1">
            <a:off x="6526878" y="3766167"/>
            <a:ext cx="723190" cy="518867"/>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11F814-0A67-4178-89E2-2A8B2672010F}"/>
              </a:ext>
            </a:extLst>
          </p:cNvPr>
          <p:cNvCxnSpPr>
            <a:cxnSpLocks/>
            <a:stCxn id="12" idx="9"/>
            <a:endCxn id="13" idx="8"/>
          </p:cNvCxnSpPr>
          <p:nvPr/>
        </p:nvCxnSpPr>
        <p:spPr>
          <a:xfrm flipH="1" flipV="1">
            <a:off x="6250606" y="3966108"/>
            <a:ext cx="286166" cy="838881"/>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2FB436-8C3F-4F2D-87F9-53A1FB8E3677}"/>
              </a:ext>
            </a:extLst>
          </p:cNvPr>
          <p:cNvCxnSpPr>
            <a:cxnSpLocks/>
            <a:stCxn id="12" idx="10"/>
            <a:endCxn id="13" idx="10"/>
          </p:cNvCxnSpPr>
          <p:nvPr/>
        </p:nvCxnSpPr>
        <p:spPr>
          <a:xfrm flipV="1">
            <a:off x="5649847" y="3966144"/>
            <a:ext cx="261579" cy="838845"/>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D8FA5A-BB54-4F7E-8E4A-E58840732193}"/>
              </a:ext>
            </a:extLst>
          </p:cNvPr>
          <p:cNvCxnSpPr>
            <a:cxnSpLocks/>
            <a:stCxn id="12" idx="13"/>
            <a:endCxn id="13" idx="13"/>
          </p:cNvCxnSpPr>
          <p:nvPr/>
        </p:nvCxnSpPr>
        <p:spPr>
          <a:xfrm flipV="1">
            <a:off x="4937099" y="3766207"/>
            <a:ext cx="700201" cy="518930"/>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D98DDF5-1B89-4F6E-B400-DB2570858B3B}"/>
              </a:ext>
            </a:extLst>
          </p:cNvPr>
          <p:cNvCxnSpPr>
            <a:cxnSpLocks/>
            <a:stCxn id="12" idx="14"/>
            <a:endCxn id="13" idx="14"/>
          </p:cNvCxnSpPr>
          <p:nvPr/>
        </p:nvCxnSpPr>
        <p:spPr>
          <a:xfrm flipV="1">
            <a:off x="4665580" y="3444527"/>
            <a:ext cx="867293" cy="4218"/>
          </a:xfrm>
          <a:prstGeom prst="line">
            <a:avLst/>
          </a:prstGeom>
          <a:ln w="38100" cap="rnd">
            <a:solidFill>
              <a:srgbClr val="F0EEEF"/>
            </a:solidFill>
          </a:ln>
        </p:spPr>
        <p:style>
          <a:lnRef idx="1">
            <a:schemeClr val="accent1"/>
          </a:lnRef>
          <a:fillRef idx="0">
            <a:schemeClr val="accent1"/>
          </a:fillRef>
          <a:effectRef idx="0">
            <a:schemeClr val="accent1"/>
          </a:effectRef>
          <a:fontRef idx="minor">
            <a:schemeClr val="tx1"/>
          </a:fontRef>
        </p:style>
      </p:cxnSp>
      <p:sp>
        <p:nvSpPr>
          <p:cNvPr id="25" name="Shape">
            <a:extLst>
              <a:ext uri="{FF2B5EF4-FFF2-40B4-BE49-F238E27FC236}">
                <a16:creationId xmlns:a16="http://schemas.microsoft.com/office/drawing/2014/main" id="{C22D9AA6-2F13-485E-9A84-67DDDCDAE894}"/>
              </a:ext>
            </a:extLst>
          </p:cNvPr>
          <p:cNvSpPr/>
          <p:nvPr/>
        </p:nvSpPr>
        <p:spPr>
          <a:xfrm>
            <a:off x="5438577" y="1418586"/>
            <a:ext cx="1764493" cy="1203474"/>
          </a:xfrm>
          <a:custGeom>
            <a:avLst/>
            <a:gdLst>
              <a:gd name="connsiteX0" fmla="*/ 0 w 21600"/>
              <a:gd name="connsiteY0" fmla="*/ 0 h 21600"/>
              <a:gd name="connsiteX1" fmla="*/ 15988 w 21600"/>
              <a:gd name="connsiteY1" fmla="*/ 0 h 21600"/>
              <a:gd name="connsiteX2" fmla="*/ 18697 w 21600"/>
              <a:gd name="connsiteY2" fmla="*/ 10554 h 21600"/>
              <a:gd name="connsiteX3" fmla="*/ 21600 w 21600"/>
              <a:gd name="connsiteY3" fmla="*/ 21600 h 21600"/>
              <a:gd name="connsiteX4" fmla="*/ 13182 w 21600"/>
              <a:gd name="connsiteY4" fmla="*/ 12613 h 21600"/>
              <a:gd name="connsiteX5" fmla="*/ 0 w 21600"/>
              <a:gd name="connsiteY5" fmla="*/ 0 h 21600"/>
              <a:gd name="connsiteX0" fmla="*/ 0 w 21600"/>
              <a:gd name="connsiteY0" fmla="*/ 0 h 21600"/>
              <a:gd name="connsiteX1" fmla="*/ 15988 w 21600"/>
              <a:gd name="connsiteY1" fmla="*/ 0 h 21600"/>
              <a:gd name="connsiteX2" fmla="*/ 19785 w 21600"/>
              <a:gd name="connsiteY2" fmla="*/ 9756 h 21600"/>
              <a:gd name="connsiteX3" fmla="*/ 21600 w 21600"/>
              <a:gd name="connsiteY3" fmla="*/ 21600 h 21600"/>
              <a:gd name="connsiteX4" fmla="*/ 13182 w 21600"/>
              <a:gd name="connsiteY4" fmla="*/ 12613 h 21600"/>
              <a:gd name="connsiteX5" fmla="*/ 0 w 21600"/>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0"/>
                </a:moveTo>
                <a:lnTo>
                  <a:pt x="15988" y="0"/>
                </a:lnTo>
                <a:lnTo>
                  <a:pt x="19785" y="9756"/>
                </a:lnTo>
                <a:lnTo>
                  <a:pt x="21600" y="21600"/>
                </a:lnTo>
                <a:lnTo>
                  <a:pt x="13182" y="12613"/>
                </a:lnTo>
                <a:lnTo>
                  <a:pt x="0" y="0"/>
                </a:lnTo>
                <a:close/>
              </a:path>
            </a:pathLst>
          </a:custGeom>
          <a:solidFill>
            <a:schemeClr val="accent3"/>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6" name="Shape">
            <a:extLst>
              <a:ext uri="{FF2B5EF4-FFF2-40B4-BE49-F238E27FC236}">
                <a16:creationId xmlns:a16="http://schemas.microsoft.com/office/drawing/2014/main" id="{4CA21A4B-30D4-4FE5-B09C-AD82CC20CE29}"/>
              </a:ext>
            </a:extLst>
          </p:cNvPr>
          <p:cNvSpPr/>
          <p:nvPr/>
        </p:nvSpPr>
        <p:spPr>
          <a:xfrm>
            <a:off x="6743088" y="1418586"/>
            <a:ext cx="1055679" cy="2008805"/>
          </a:xfrm>
          <a:custGeom>
            <a:avLst/>
            <a:gdLst>
              <a:gd name="connsiteX0" fmla="*/ 21600 w 21600"/>
              <a:gd name="connsiteY0" fmla="*/ 8238 h 21600"/>
              <a:gd name="connsiteX1" fmla="*/ 18332 w 21600"/>
              <a:gd name="connsiteY1" fmla="*/ 14516 h 21600"/>
              <a:gd name="connsiteX2" fmla="*/ 14750 w 21600"/>
              <a:gd name="connsiteY2" fmla="*/ 21600 h 21600"/>
              <a:gd name="connsiteX3" fmla="*/ 9381 w 21600"/>
              <a:gd name="connsiteY3" fmla="*/ 12941 h 21600"/>
              <a:gd name="connsiteX4" fmla="*/ 0 w 21600"/>
              <a:gd name="connsiteY4" fmla="*/ 0 h 21600"/>
              <a:gd name="connsiteX5" fmla="*/ 21600 w 21600"/>
              <a:gd name="connsiteY5" fmla="*/ 8238 h 21600"/>
              <a:gd name="connsiteX0" fmla="*/ 21600 w 21600"/>
              <a:gd name="connsiteY0" fmla="*/ 8238 h 21600"/>
              <a:gd name="connsiteX1" fmla="*/ 21060 w 21600"/>
              <a:gd name="connsiteY1" fmla="*/ 14994 h 21600"/>
              <a:gd name="connsiteX2" fmla="*/ 14750 w 21600"/>
              <a:gd name="connsiteY2" fmla="*/ 21600 h 21600"/>
              <a:gd name="connsiteX3" fmla="*/ 9381 w 21600"/>
              <a:gd name="connsiteY3" fmla="*/ 12941 h 21600"/>
              <a:gd name="connsiteX4" fmla="*/ 0 w 21600"/>
              <a:gd name="connsiteY4" fmla="*/ 0 h 21600"/>
              <a:gd name="connsiteX5" fmla="*/ 21600 w 21600"/>
              <a:gd name="connsiteY5" fmla="*/ 8238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21600" y="8238"/>
                </a:moveTo>
                <a:lnTo>
                  <a:pt x="21060" y="14994"/>
                </a:lnTo>
                <a:lnTo>
                  <a:pt x="14750" y="21600"/>
                </a:lnTo>
                <a:lnTo>
                  <a:pt x="9381" y="12941"/>
                </a:lnTo>
                <a:lnTo>
                  <a:pt x="0" y="0"/>
                </a:lnTo>
                <a:lnTo>
                  <a:pt x="21600" y="8238"/>
                </a:lnTo>
                <a:close/>
              </a:path>
            </a:pathLst>
          </a:custGeom>
          <a:solidFill>
            <a:schemeClr val="accent6"/>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7" name="Shape">
            <a:extLst>
              <a:ext uri="{FF2B5EF4-FFF2-40B4-BE49-F238E27FC236}">
                <a16:creationId xmlns:a16="http://schemas.microsoft.com/office/drawing/2014/main" id="{B136CEB0-BD74-4249-A7AA-E688A43444B6}"/>
              </a:ext>
            </a:extLst>
          </p:cNvPr>
          <p:cNvSpPr/>
          <p:nvPr/>
        </p:nvSpPr>
        <p:spPr>
          <a:xfrm>
            <a:off x="7202191" y="2184073"/>
            <a:ext cx="1001387" cy="2051036"/>
          </a:xfrm>
          <a:custGeom>
            <a:avLst/>
            <a:gdLst>
              <a:gd name="connsiteX0" fmla="*/ 12882 w 21600"/>
              <a:gd name="connsiteY0" fmla="*/ 0 h 21600"/>
              <a:gd name="connsiteX1" fmla="*/ 21600 w 21600"/>
              <a:gd name="connsiteY1" fmla="*/ 13087 h 21600"/>
              <a:gd name="connsiteX2" fmla="*/ 11341 w 21600"/>
              <a:gd name="connsiteY2" fmla="*/ 17056 h 21600"/>
              <a:gd name="connsiteX3" fmla="*/ 0 w 21600"/>
              <a:gd name="connsiteY3" fmla="*/ 21600 h 21600"/>
              <a:gd name="connsiteX4" fmla="*/ 5660 w 21600"/>
              <a:gd name="connsiteY4" fmla="*/ 13087 h 21600"/>
              <a:gd name="connsiteX5" fmla="*/ 12882 w 21600"/>
              <a:gd name="connsiteY5" fmla="*/ 0 h 21600"/>
              <a:gd name="connsiteX0" fmla="*/ 12882 w 21600"/>
              <a:gd name="connsiteY0" fmla="*/ 0 h 21600"/>
              <a:gd name="connsiteX1" fmla="*/ 21600 w 21600"/>
              <a:gd name="connsiteY1" fmla="*/ 13087 h 21600"/>
              <a:gd name="connsiteX2" fmla="*/ 13259 w 21600"/>
              <a:gd name="connsiteY2" fmla="*/ 18862 h 21600"/>
              <a:gd name="connsiteX3" fmla="*/ 0 w 21600"/>
              <a:gd name="connsiteY3" fmla="*/ 21600 h 21600"/>
              <a:gd name="connsiteX4" fmla="*/ 5660 w 21600"/>
              <a:gd name="connsiteY4" fmla="*/ 13087 h 21600"/>
              <a:gd name="connsiteX5" fmla="*/ 12882 w 21600"/>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12882" y="0"/>
                </a:moveTo>
                <a:lnTo>
                  <a:pt x="21600" y="13087"/>
                </a:lnTo>
                <a:lnTo>
                  <a:pt x="13259" y="18862"/>
                </a:lnTo>
                <a:lnTo>
                  <a:pt x="0" y="21600"/>
                </a:lnTo>
                <a:lnTo>
                  <a:pt x="5660" y="13087"/>
                </a:lnTo>
                <a:lnTo>
                  <a:pt x="12882" y="0"/>
                </a:lnTo>
                <a:close/>
              </a:path>
            </a:pathLst>
          </a:custGeom>
          <a:solidFill>
            <a:schemeClr val="accent4"/>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8" name="Shape">
            <a:extLst>
              <a:ext uri="{FF2B5EF4-FFF2-40B4-BE49-F238E27FC236}">
                <a16:creationId xmlns:a16="http://schemas.microsoft.com/office/drawing/2014/main" id="{37ED3AD3-8F94-4CC2-A537-2EB9FE67838E}"/>
              </a:ext>
            </a:extLst>
          </p:cNvPr>
          <p:cNvSpPr/>
          <p:nvPr/>
        </p:nvSpPr>
        <p:spPr>
          <a:xfrm>
            <a:off x="6512352" y="3425126"/>
            <a:ext cx="1689090" cy="1419881"/>
          </a:xfrm>
          <a:custGeom>
            <a:avLst/>
            <a:gdLst>
              <a:gd name="connsiteX0" fmla="*/ 16431 w 21600"/>
              <a:gd name="connsiteY0" fmla="*/ 20552 h 21600"/>
              <a:gd name="connsiteX1" fmla="*/ 8724 w 21600"/>
              <a:gd name="connsiteY1" fmla="*/ 20963 h 21600"/>
              <a:gd name="connsiteX2" fmla="*/ 0 w 21600"/>
              <a:gd name="connsiteY2" fmla="*/ 21600 h 21600"/>
              <a:gd name="connsiteX3" fmla="*/ 8794 w 21600"/>
              <a:gd name="connsiteY3" fmla="*/ 13369 h 21600"/>
              <a:gd name="connsiteX4" fmla="*/ 21600 w 21600"/>
              <a:gd name="connsiteY4" fmla="*/ 0 h 21600"/>
              <a:gd name="connsiteX5" fmla="*/ 16431 w 21600"/>
              <a:gd name="connsiteY5" fmla="*/ 20552 h 21600"/>
              <a:gd name="connsiteX0" fmla="*/ 16431 w 21600"/>
              <a:gd name="connsiteY0" fmla="*/ 20552 h 23483"/>
              <a:gd name="connsiteX1" fmla="*/ 8724 w 21600"/>
              <a:gd name="connsiteY1" fmla="*/ 23483 h 23483"/>
              <a:gd name="connsiteX2" fmla="*/ 0 w 21600"/>
              <a:gd name="connsiteY2" fmla="*/ 21600 h 23483"/>
              <a:gd name="connsiteX3" fmla="*/ 8794 w 21600"/>
              <a:gd name="connsiteY3" fmla="*/ 13369 h 23483"/>
              <a:gd name="connsiteX4" fmla="*/ 21600 w 21600"/>
              <a:gd name="connsiteY4" fmla="*/ 0 h 23483"/>
              <a:gd name="connsiteX5" fmla="*/ 16431 w 21600"/>
              <a:gd name="connsiteY5" fmla="*/ 20552 h 2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3483" extrusionOk="0">
                <a:moveTo>
                  <a:pt x="16431" y="20552"/>
                </a:moveTo>
                <a:lnTo>
                  <a:pt x="8724" y="23483"/>
                </a:lnTo>
                <a:lnTo>
                  <a:pt x="0" y="21600"/>
                </a:lnTo>
                <a:lnTo>
                  <a:pt x="8794" y="13369"/>
                </a:lnTo>
                <a:lnTo>
                  <a:pt x="21600" y="0"/>
                </a:lnTo>
                <a:lnTo>
                  <a:pt x="16431" y="20552"/>
                </a:lnTo>
                <a:close/>
              </a:path>
            </a:pathLst>
          </a:custGeom>
          <a:solidFill>
            <a:schemeClr val="accent2"/>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29" name="Shape">
            <a:extLst>
              <a:ext uri="{FF2B5EF4-FFF2-40B4-BE49-F238E27FC236}">
                <a16:creationId xmlns:a16="http://schemas.microsoft.com/office/drawing/2014/main" id="{F30A2484-5630-4EE2-8ADF-A73709C79D4F}"/>
              </a:ext>
            </a:extLst>
          </p:cNvPr>
          <p:cNvSpPr/>
          <p:nvPr/>
        </p:nvSpPr>
        <p:spPr>
          <a:xfrm>
            <a:off x="5666630" y="4667896"/>
            <a:ext cx="2135489" cy="769137"/>
          </a:xfrm>
          <a:custGeom>
            <a:avLst/>
            <a:gdLst>
              <a:gd name="connsiteX0" fmla="*/ 10922 w 21600"/>
              <a:gd name="connsiteY0" fmla="*/ 21600 h 21600"/>
              <a:gd name="connsiteX1" fmla="*/ 5949 w 21600"/>
              <a:gd name="connsiteY1" fmla="*/ 12643 h 21600"/>
              <a:gd name="connsiteX2" fmla="*/ 0 w 21600"/>
              <a:gd name="connsiteY2" fmla="*/ 1779 h 21600"/>
              <a:gd name="connsiteX3" fmla="*/ 8603 w 21600"/>
              <a:gd name="connsiteY3" fmla="*/ 1779 h 21600"/>
              <a:gd name="connsiteX4" fmla="*/ 21600 w 21600"/>
              <a:gd name="connsiteY4" fmla="*/ 0 h 21600"/>
              <a:gd name="connsiteX5" fmla="*/ 10922 w 21600"/>
              <a:gd name="connsiteY5" fmla="*/ 21600 h 21600"/>
              <a:gd name="connsiteX0" fmla="*/ 10922 w 21600"/>
              <a:gd name="connsiteY0" fmla="*/ 21600 h 21600"/>
              <a:gd name="connsiteX1" fmla="*/ 4921 w 21600"/>
              <a:gd name="connsiteY1" fmla="*/ 15853 h 21600"/>
              <a:gd name="connsiteX2" fmla="*/ 0 w 21600"/>
              <a:gd name="connsiteY2" fmla="*/ 1779 h 21600"/>
              <a:gd name="connsiteX3" fmla="*/ 8603 w 21600"/>
              <a:gd name="connsiteY3" fmla="*/ 1779 h 21600"/>
              <a:gd name="connsiteX4" fmla="*/ 21600 w 21600"/>
              <a:gd name="connsiteY4" fmla="*/ 0 h 21600"/>
              <a:gd name="connsiteX5" fmla="*/ 10922 w 21600"/>
              <a:gd name="connsiteY5" fmla="*/ 216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10922" y="21600"/>
                </a:moveTo>
                <a:lnTo>
                  <a:pt x="4921" y="15853"/>
                </a:lnTo>
                <a:lnTo>
                  <a:pt x="0" y="1779"/>
                </a:lnTo>
                <a:lnTo>
                  <a:pt x="8603" y="1779"/>
                </a:lnTo>
                <a:lnTo>
                  <a:pt x="21600" y="0"/>
                </a:lnTo>
                <a:lnTo>
                  <a:pt x="10922" y="21600"/>
                </a:lnTo>
                <a:close/>
              </a:path>
            </a:pathLst>
          </a:custGeom>
          <a:solidFill>
            <a:schemeClr val="accent5"/>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30" name="Shape">
            <a:extLst>
              <a:ext uri="{FF2B5EF4-FFF2-40B4-BE49-F238E27FC236}">
                <a16:creationId xmlns:a16="http://schemas.microsoft.com/office/drawing/2014/main" id="{036E54FE-B44C-40F3-96B4-25A1839C85B4}"/>
              </a:ext>
            </a:extLst>
          </p:cNvPr>
          <p:cNvSpPr/>
          <p:nvPr/>
        </p:nvSpPr>
        <p:spPr>
          <a:xfrm>
            <a:off x="4983324" y="4233559"/>
            <a:ext cx="1764493" cy="1203474"/>
          </a:xfrm>
          <a:custGeom>
            <a:avLst/>
            <a:gdLst>
              <a:gd name="connsiteX0" fmla="*/ 5612 w 21600"/>
              <a:gd name="connsiteY0" fmla="*/ 21600 h 21600"/>
              <a:gd name="connsiteX1" fmla="*/ 2583 w 21600"/>
              <a:gd name="connsiteY1" fmla="*/ 10747 h 21600"/>
              <a:gd name="connsiteX2" fmla="*/ 0 w 21600"/>
              <a:gd name="connsiteY2" fmla="*/ 0 h 21600"/>
              <a:gd name="connsiteX3" fmla="*/ 8382 w 21600"/>
              <a:gd name="connsiteY3" fmla="*/ 8932 h 21600"/>
              <a:gd name="connsiteX4" fmla="*/ 21600 w 21600"/>
              <a:gd name="connsiteY4" fmla="*/ 21600 h 21600"/>
              <a:gd name="connsiteX5" fmla="*/ 5612 w 21600"/>
              <a:gd name="connsiteY5" fmla="*/ 21600 h 21600"/>
              <a:gd name="connsiteX0" fmla="*/ 5612 w 21600"/>
              <a:gd name="connsiteY0" fmla="*/ 21600 h 21600"/>
              <a:gd name="connsiteX1" fmla="*/ 1262 w 21600"/>
              <a:gd name="connsiteY1" fmla="*/ 11317 h 21600"/>
              <a:gd name="connsiteX2" fmla="*/ 0 w 21600"/>
              <a:gd name="connsiteY2" fmla="*/ 0 h 21600"/>
              <a:gd name="connsiteX3" fmla="*/ 8382 w 21600"/>
              <a:gd name="connsiteY3" fmla="*/ 8932 h 21600"/>
              <a:gd name="connsiteX4" fmla="*/ 21600 w 21600"/>
              <a:gd name="connsiteY4" fmla="*/ 21600 h 21600"/>
              <a:gd name="connsiteX5" fmla="*/ 5612 w 21600"/>
              <a:gd name="connsiteY5" fmla="*/ 2160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5612" y="21600"/>
                </a:moveTo>
                <a:lnTo>
                  <a:pt x="1262" y="11317"/>
                </a:lnTo>
                <a:lnTo>
                  <a:pt x="0" y="0"/>
                </a:lnTo>
                <a:lnTo>
                  <a:pt x="8382" y="8932"/>
                </a:lnTo>
                <a:lnTo>
                  <a:pt x="21600" y="21600"/>
                </a:lnTo>
                <a:lnTo>
                  <a:pt x="5612" y="21600"/>
                </a:lnTo>
                <a:close/>
              </a:path>
            </a:pathLst>
          </a:custGeom>
          <a:solidFill>
            <a:srgbClr val="7030A0"/>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31" name="Shape">
            <a:extLst>
              <a:ext uri="{FF2B5EF4-FFF2-40B4-BE49-F238E27FC236}">
                <a16:creationId xmlns:a16="http://schemas.microsoft.com/office/drawing/2014/main" id="{88C5D9B9-27B3-4C75-A0E2-A57142E5FBB4}"/>
              </a:ext>
            </a:extLst>
          </p:cNvPr>
          <p:cNvSpPr/>
          <p:nvPr/>
        </p:nvSpPr>
        <p:spPr>
          <a:xfrm>
            <a:off x="4385524" y="3425209"/>
            <a:ext cx="1058697" cy="2011824"/>
          </a:xfrm>
          <a:custGeom>
            <a:avLst/>
            <a:gdLst>
              <a:gd name="connsiteX0" fmla="*/ 0 w 21600"/>
              <a:gd name="connsiteY0" fmla="*/ 13342 h 21600"/>
              <a:gd name="connsiteX1" fmla="*/ 3545 w 21600"/>
              <a:gd name="connsiteY1" fmla="*/ 6518 h 21600"/>
              <a:gd name="connsiteX2" fmla="*/ 6892 w 21600"/>
              <a:gd name="connsiteY2" fmla="*/ 0 h 21600"/>
              <a:gd name="connsiteX3" fmla="*/ 12246 w 21600"/>
              <a:gd name="connsiteY3" fmla="*/ 8679 h 21600"/>
              <a:gd name="connsiteX4" fmla="*/ 21600 w 21600"/>
              <a:gd name="connsiteY4" fmla="*/ 21600 h 21600"/>
              <a:gd name="connsiteX5" fmla="*/ 0 w 21600"/>
              <a:gd name="connsiteY5" fmla="*/ 13342 h 21600"/>
              <a:gd name="connsiteX0" fmla="*/ 0 w 21600"/>
              <a:gd name="connsiteY0" fmla="*/ 13342 h 21600"/>
              <a:gd name="connsiteX1" fmla="*/ 1472 w 21600"/>
              <a:gd name="connsiteY1" fmla="*/ 5700 h 21600"/>
              <a:gd name="connsiteX2" fmla="*/ 6892 w 21600"/>
              <a:gd name="connsiteY2" fmla="*/ 0 h 21600"/>
              <a:gd name="connsiteX3" fmla="*/ 12246 w 21600"/>
              <a:gd name="connsiteY3" fmla="*/ 8679 h 21600"/>
              <a:gd name="connsiteX4" fmla="*/ 21600 w 21600"/>
              <a:gd name="connsiteY4" fmla="*/ 21600 h 21600"/>
              <a:gd name="connsiteX5" fmla="*/ 0 w 21600"/>
              <a:gd name="connsiteY5" fmla="*/ 13342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1600" extrusionOk="0">
                <a:moveTo>
                  <a:pt x="0" y="13342"/>
                </a:moveTo>
                <a:lnTo>
                  <a:pt x="1472" y="5700"/>
                </a:lnTo>
                <a:lnTo>
                  <a:pt x="6892" y="0"/>
                </a:lnTo>
                <a:lnTo>
                  <a:pt x="12246" y="8679"/>
                </a:lnTo>
                <a:lnTo>
                  <a:pt x="21600" y="21600"/>
                </a:lnTo>
                <a:lnTo>
                  <a:pt x="0" y="13342"/>
                </a:lnTo>
                <a:close/>
              </a:path>
            </a:pathLst>
          </a:custGeom>
          <a:solidFill>
            <a:schemeClr val="accent2">
              <a:lumMod val="75000"/>
            </a:schemeClr>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32" name="Shape">
            <a:extLst>
              <a:ext uri="{FF2B5EF4-FFF2-40B4-BE49-F238E27FC236}">
                <a16:creationId xmlns:a16="http://schemas.microsoft.com/office/drawing/2014/main" id="{DF13E891-1066-471E-A033-9522F6EAFA03}"/>
              </a:ext>
            </a:extLst>
          </p:cNvPr>
          <p:cNvSpPr/>
          <p:nvPr/>
        </p:nvSpPr>
        <p:spPr>
          <a:xfrm>
            <a:off x="3988422" y="2621628"/>
            <a:ext cx="1001387" cy="2048014"/>
          </a:xfrm>
          <a:custGeom>
            <a:avLst/>
            <a:gdLst/>
            <a:ahLst/>
            <a:cxnLst>
              <a:cxn ang="0">
                <a:pos x="wd2" y="hd2"/>
              </a:cxn>
              <a:cxn ang="5400000">
                <a:pos x="wd2" y="hd2"/>
              </a:cxn>
              <a:cxn ang="10800000">
                <a:pos x="wd2" y="hd2"/>
              </a:cxn>
              <a:cxn ang="16200000">
                <a:pos x="wd2" y="hd2"/>
              </a:cxn>
            </a:cxnLst>
            <a:rect l="0" t="0" r="r" b="b"/>
            <a:pathLst>
              <a:path w="21600" h="21600" extrusionOk="0">
                <a:moveTo>
                  <a:pt x="0" y="8494"/>
                </a:moveTo>
                <a:lnTo>
                  <a:pt x="21600" y="0"/>
                </a:lnTo>
                <a:lnTo>
                  <a:pt x="15940" y="8494"/>
                </a:lnTo>
                <a:lnTo>
                  <a:pt x="8653" y="21600"/>
                </a:lnTo>
                <a:close/>
              </a:path>
            </a:pathLst>
          </a:custGeom>
          <a:solidFill>
            <a:schemeClr val="accent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33" name="Shape">
            <a:extLst>
              <a:ext uri="{FF2B5EF4-FFF2-40B4-BE49-F238E27FC236}">
                <a16:creationId xmlns:a16="http://schemas.microsoft.com/office/drawing/2014/main" id="{57B4AB4B-6E90-43CA-89F3-62DBEDDE1AE0}"/>
              </a:ext>
            </a:extLst>
          </p:cNvPr>
          <p:cNvSpPr/>
          <p:nvPr/>
        </p:nvSpPr>
        <p:spPr>
          <a:xfrm>
            <a:off x="3988422" y="2006616"/>
            <a:ext cx="1686071" cy="1420788"/>
          </a:xfrm>
          <a:custGeom>
            <a:avLst/>
            <a:gdLst>
              <a:gd name="connsiteX0" fmla="*/ 5139 w 21600"/>
              <a:gd name="connsiteY0" fmla="*/ 1048 h 21600"/>
              <a:gd name="connsiteX1" fmla="*/ 12520 w 21600"/>
              <a:gd name="connsiteY1" fmla="*/ 517 h 21600"/>
              <a:gd name="connsiteX2" fmla="*/ 21600 w 21600"/>
              <a:gd name="connsiteY2" fmla="*/ 0 h 21600"/>
              <a:gd name="connsiteX3" fmla="*/ 12829 w 21600"/>
              <a:gd name="connsiteY3" fmla="*/ 8281 h 21600"/>
              <a:gd name="connsiteX4" fmla="*/ 0 w 21600"/>
              <a:gd name="connsiteY4" fmla="*/ 21600 h 21600"/>
              <a:gd name="connsiteX5" fmla="*/ 5139 w 21600"/>
              <a:gd name="connsiteY5" fmla="*/ 1048 h 21600"/>
              <a:gd name="connsiteX0" fmla="*/ 5139 w 21600"/>
              <a:gd name="connsiteY0" fmla="*/ 2946 h 23498"/>
              <a:gd name="connsiteX1" fmla="*/ 12845 w 21600"/>
              <a:gd name="connsiteY1" fmla="*/ 0 h 23498"/>
              <a:gd name="connsiteX2" fmla="*/ 21600 w 21600"/>
              <a:gd name="connsiteY2" fmla="*/ 1898 h 23498"/>
              <a:gd name="connsiteX3" fmla="*/ 12829 w 21600"/>
              <a:gd name="connsiteY3" fmla="*/ 10179 h 23498"/>
              <a:gd name="connsiteX4" fmla="*/ 0 w 21600"/>
              <a:gd name="connsiteY4" fmla="*/ 23498 h 23498"/>
              <a:gd name="connsiteX5" fmla="*/ 5139 w 21600"/>
              <a:gd name="connsiteY5" fmla="*/ 2946 h 2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00" h="23498" extrusionOk="0">
                <a:moveTo>
                  <a:pt x="5139" y="2946"/>
                </a:moveTo>
                <a:lnTo>
                  <a:pt x="12845" y="0"/>
                </a:lnTo>
                <a:lnTo>
                  <a:pt x="21600" y="1898"/>
                </a:lnTo>
                <a:lnTo>
                  <a:pt x="12829" y="10179"/>
                </a:lnTo>
                <a:lnTo>
                  <a:pt x="0" y="23498"/>
                </a:lnTo>
                <a:lnTo>
                  <a:pt x="5139" y="2946"/>
                </a:lnTo>
                <a:close/>
              </a:path>
            </a:pathLst>
          </a:custGeom>
          <a:solidFill>
            <a:schemeClr val="bg2">
              <a:lumMod val="90000"/>
            </a:schemeClr>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34" name="Shape">
            <a:extLst>
              <a:ext uri="{FF2B5EF4-FFF2-40B4-BE49-F238E27FC236}">
                <a16:creationId xmlns:a16="http://schemas.microsoft.com/office/drawing/2014/main" id="{805C52C3-D372-4BCC-9D73-62BE6C64BF85}"/>
              </a:ext>
            </a:extLst>
          </p:cNvPr>
          <p:cNvSpPr/>
          <p:nvPr/>
        </p:nvSpPr>
        <p:spPr>
          <a:xfrm>
            <a:off x="4387326" y="1418586"/>
            <a:ext cx="2135489" cy="766121"/>
          </a:xfrm>
          <a:custGeom>
            <a:avLst/>
            <a:gdLst/>
            <a:ahLst/>
            <a:cxnLst>
              <a:cxn ang="0">
                <a:pos x="wd2" y="hd2"/>
              </a:cxn>
              <a:cxn ang="5400000">
                <a:pos x="wd2" y="hd2"/>
              </a:cxn>
              <a:cxn ang="10800000">
                <a:pos x="wd2" y="hd2"/>
              </a:cxn>
              <a:cxn ang="16200000">
                <a:pos x="wd2" y="hd2"/>
              </a:cxn>
            </a:cxnLst>
            <a:rect l="0" t="0" r="r" b="b"/>
            <a:pathLst>
              <a:path w="21600" h="21600" extrusionOk="0">
                <a:moveTo>
                  <a:pt x="10708" y="0"/>
                </a:moveTo>
                <a:lnTo>
                  <a:pt x="21600" y="19814"/>
                </a:lnTo>
                <a:lnTo>
                  <a:pt x="12997" y="19814"/>
                </a:lnTo>
                <a:lnTo>
                  <a:pt x="0" y="21600"/>
                </a:lnTo>
                <a:close/>
              </a:path>
            </a:pathLst>
          </a:custGeom>
          <a:solidFill>
            <a:schemeClr val="accent6">
              <a:lumMod val="75000"/>
            </a:schemeClr>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defRPr>
            </a:pPr>
            <a:endParaRPr kumimoji="0" sz="1600" b="0" i="0" u="none" strike="noStrike" kern="1200" cap="none" spc="0" normalizeH="0" baseline="0" noProof="0">
              <a:ln>
                <a:noFill/>
              </a:ln>
              <a:solidFill>
                <a:schemeClr val="bg1">
                  <a:lumMod val="50000"/>
                </a:schemeClr>
              </a:solidFill>
              <a:effectLst>
                <a:outerShdw blurRad="38100" dist="12700" dir="5400000" rotWithShape="0">
                  <a:srgbClr val="000000">
                    <a:alpha val="50000"/>
                  </a:srgbClr>
                </a:outerShdw>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9607EBCA-1070-4B09-8552-196576481596}"/>
              </a:ext>
            </a:extLst>
          </p:cNvPr>
          <p:cNvSpPr txBox="1"/>
          <p:nvPr/>
        </p:nvSpPr>
        <p:spPr>
          <a:xfrm>
            <a:off x="6394977" y="2480635"/>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01</a:t>
            </a:r>
          </a:p>
        </p:txBody>
      </p:sp>
      <p:sp>
        <p:nvSpPr>
          <p:cNvPr id="46" name="TextBox 45">
            <a:extLst>
              <a:ext uri="{FF2B5EF4-FFF2-40B4-BE49-F238E27FC236}">
                <a16:creationId xmlns:a16="http://schemas.microsoft.com/office/drawing/2014/main" id="{D92ABD2A-67DF-47A2-A8C9-F9141831FC09}"/>
              </a:ext>
            </a:extLst>
          </p:cNvPr>
          <p:cNvSpPr txBox="1"/>
          <p:nvPr/>
        </p:nvSpPr>
        <p:spPr>
          <a:xfrm>
            <a:off x="6744912" y="2959406"/>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02</a:t>
            </a:r>
          </a:p>
        </p:txBody>
      </p:sp>
      <p:sp>
        <p:nvSpPr>
          <p:cNvPr id="47" name="TextBox 46">
            <a:extLst>
              <a:ext uri="{FF2B5EF4-FFF2-40B4-BE49-F238E27FC236}">
                <a16:creationId xmlns:a16="http://schemas.microsoft.com/office/drawing/2014/main" id="{0D67AC24-8827-4527-9BEC-041B5465C009}"/>
              </a:ext>
            </a:extLst>
          </p:cNvPr>
          <p:cNvSpPr txBox="1"/>
          <p:nvPr/>
        </p:nvSpPr>
        <p:spPr>
          <a:xfrm>
            <a:off x="6719594" y="3541912"/>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03</a:t>
            </a:r>
          </a:p>
        </p:txBody>
      </p:sp>
      <p:sp>
        <p:nvSpPr>
          <p:cNvPr id="48" name="TextBox 47">
            <a:extLst>
              <a:ext uri="{FF2B5EF4-FFF2-40B4-BE49-F238E27FC236}">
                <a16:creationId xmlns:a16="http://schemas.microsoft.com/office/drawing/2014/main" id="{EAC846B1-AC12-40D9-8D2D-F21C79142A1E}"/>
              </a:ext>
            </a:extLst>
          </p:cNvPr>
          <p:cNvSpPr txBox="1"/>
          <p:nvPr/>
        </p:nvSpPr>
        <p:spPr>
          <a:xfrm>
            <a:off x="6371979" y="4058221"/>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04</a:t>
            </a:r>
          </a:p>
        </p:txBody>
      </p:sp>
      <p:sp>
        <p:nvSpPr>
          <p:cNvPr id="49" name="TextBox 48">
            <a:extLst>
              <a:ext uri="{FF2B5EF4-FFF2-40B4-BE49-F238E27FC236}">
                <a16:creationId xmlns:a16="http://schemas.microsoft.com/office/drawing/2014/main" id="{CC5C19DC-F4EF-4157-A033-E96B0C8F7F0D}"/>
              </a:ext>
            </a:extLst>
          </p:cNvPr>
          <p:cNvSpPr txBox="1"/>
          <p:nvPr/>
        </p:nvSpPr>
        <p:spPr>
          <a:xfrm>
            <a:off x="5805929" y="4251814"/>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05</a:t>
            </a:r>
          </a:p>
        </p:txBody>
      </p:sp>
      <p:sp>
        <p:nvSpPr>
          <p:cNvPr id="50" name="TextBox 49">
            <a:extLst>
              <a:ext uri="{FF2B5EF4-FFF2-40B4-BE49-F238E27FC236}">
                <a16:creationId xmlns:a16="http://schemas.microsoft.com/office/drawing/2014/main" id="{18829C8D-731A-4A3E-A392-D2B589D20EC2}"/>
              </a:ext>
            </a:extLst>
          </p:cNvPr>
          <p:cNvSpPr txBox="1"/>
          <p:nvPr/>
        </p:nvSpPr>
        <p:spPr>
          <a:xfrm>
            <a:off x="5199924" y="4058221"/>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06</a:t>
            </a:r>
          </a:p>
        </p:txBody>
      </p:sp>
      <p:sp>
        <p:nvSpPr>
          <p:cNvPr id="51" name="TextBox 50">
            <a:extLst>
              <a:ext uri="{FF2B5EF4-FFF2-40B4-BE49-F238E27FC236}">
                <a16:creationId xmlns:a16="http://schemas.microsoft.com/office/drawing/2014/main" id="{C1856DF2-0350-4274-A90C-E011DDE00004}"/>
              </a:ext>
            </a:extLst>
          </p:cNvPr>
          <p:cNvSpPr txBox="1"/>
          <p:nvPr/>
        </p:nvSpPr>
        <p:spPr>
          <a:xfrm>
            <a:off x="4870901" y="3541912"/>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07</a:t>
            </a:r>
          </a:p>
        </p:txBody>
      </p:sp>
      <p:sp>
        <p:nvSpPr>
          <p:cNvPr id="52" name="TextBox 51">
            <a:extLst>
              <a:ext uri="{FF2B5EF4-FFF2-40B4-BE49-F238E27FC236}">
                <a16:creationId xmlns:a16="http://schemas.microsoft.com/office/drawing/2014/main" id="{2C2D0D68-B517-4CE6-B591-5EC4EDF476CD}"/>
              </a:ext>
            </a:extLst>
          </p:cNvPr>
          <p:cNvSpPr txBox="1"/>
          <p:nvPr/>
        </p:nvSpPr>
        <p:spPr>
          <a:xfrm>
            <a:off x="4910799" y="2959406"/>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08</a:t>
            </a:r>
          </a:p>
        </p:txBody>
      </p:sp>
      <p:sp>
        <p:nvSpPr>
          <p:cNvPr id="53" name="TextBox 52">
            <a:extLst>
              <a:ext uri="{FF2B5EF4-FFF2-40B4-BE49-F238E27FC236}">
                <a16:creationId xmlns:a16="http://schemas.microsoft.com/office/drawing/2014/main" id="{0E30C630-FB80-43DD-B291-EF18B19D8EC1}"/>
              </a:ext>
            </a:extLst>
          </p:cNvPr>
          <p:cNvSpPr txBox="1"/>
          <p:nvPr/>
        </p:nvSpPr>
        <p:spPr>
          <a:xfrm>
            <a:off x="5229980" y="2480635"/>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09</a:t>
            </a:r>
          </a:p>
        </p:txBody>
      </p:sp>
      <p:sp>
        <p:nvSpPr>
          <p:cNvPr id="54" name="TextBox 53">
            <a:extLst>
              <a:ext uri="{FF2B5EF4-FFF2-40B4-BE49-F238E27FC236}">
                <a16:creationId xmlns:a16="http://schemas.microsoft.com/office/drawing/2014/main" id="{59BAC727-B516-4290-8881-848D85996B72}"/>
              </a:ext>
            </a:extLst>
          </p:cNvPr>
          <p:cNvSpPr txBox="1"/>
          <p:nvPr/>
        </p:nvSpPr>
        <p:spPr>
          <a:xfrm>
            <a:off x="5804506" y="2297106"/>
            <a:ext cx="566546"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10</a:t>
            </a:r>
          </a:p>
        </p:txBody>
      </p:sp>
    </p:spTree>
    <p:extLst>
      <p:ext uri="{BB962C8B-B14F-4D97-AF65-F5344CB8AC3E}">
        <p14:creationId xmlns:p14="http://schemas.microsoft.com/office/powerpoint/2010/main" val="650383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16" presetClass="entr" presetSubtype="21"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barn(inVertical)">
                                      <p:cBhvr>
                                        <p:cTn id="14" dur="500"/>
                                        <p:tgtEl>
                                          <p:spTgt spid="46"/>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barn(inVertical)">
                                      <p:cBhvr>
                                        <p:cTn id="24" dur="500"/>
                                        <p:tgtEl>
                                          <p:spTgt spid="4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arn(inVertical)">
                                      <p:cBhvr>
                                        <p:cTn id="27" dur="500"/>
                                        <p:tgtEl>
                                          <p:spTgt spid="2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arn(inVertical)">
                                      <p:cBhvr>
                                        <p:cTn id="30" dur="500"/>
                                        <p:tgtEl>
                                          <p:spTgt spid="2"/>
                                        </p:tgtEl>
                                      </p:cBhvr>
                                    </p:animEffect>
                                  </p:childTnLst>
                                </p:cTn>
                              </p:par>
                            </p:childTnLst>
                          </p:cTn>
                        </p:par>
                        <p:par>
                          <p:cTn id="31" fill="hold">
                            <p:stCondLst>
                              <p:cond delay="1000"/>
                            </p:stCondLst>
                            <p:childTnLst>
                              <p:par>
                                <p:cTn id="32" presetID="16" presetClass="entr" presetSubtype="21"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barn(inVertical)">
                                      <p:cBhvr>
                                        <p:cTn id="34" dur="500"/>
                                        <p:tgtEl>
                                          <p:spTgt spid="4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arn(inVertical)">
                                      <p:cBhvr>
                                        <p:cTn id="37" dur="500"/>
                                        <p:tgtEl>
                                          <p:spTgt spid="28"/>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arn(inVertical)">
                                      <p:cBhvr>
                                        <p:cTn id="40" dur="500"/>
                                        <p:tgtEl>
                                          <p:spTgt spid="3"/>
                                        </p:tgtEl>
                                      </p:cBhvr>
                                    </p:animEffect>
                                  </p:childTnLst>
                                </p:cTn>
                              </p:par>
                            </p:childTnLst>
                          </p:cTn>
                        </p:par>
                        <p:par>
                          <p:cTn id="41" fill="hold">
                            <p:stCondLst>
                              <p:cond delay="1500"/>
                            </p:stCondLst>
                            <p:childTnLst>
                              <p:par>
                                <p:cTn id="42" presetID="16" presetClass="entr" presetSubtype="21"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barn(inVertical)">
                                      <p:cBhvr>
                                        <p:cTn id="44" dur="500"/>
                                        <p:tgtEl>
                                          <p:spTgt spid="4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arn(inVertical)">
                                      <p:cBhvr>
                                        <p:cTn id="47" dur="500"/>
                                        <p:tgtEl>
                                          <p:spTgt spid="2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arn(inVertical)">
                                      <p:cBhvr>
                                        <p:cTn id="50" dur="500"/>
                                        <p:tgtEl>
                                          <p:spTgt spid="11"/>
                                        </p:tgtEl>
                                      </p:cBhvr>
                                    </p:animEffect>
                                  </p:childTnLst>
                                </p:cTn>
                              </p:par>
                            </p:childTnLst>
                          </p:cTn>
                        </p:par>
                        <p:par>
                          <p:cTn id="51" fill="hold">
                            <p:stCondLst>
                              <p:cond delay="2000"/>
                            </p:stCondLst>
                            <p:childTnLst>
                              <p:par>
                                <p:cTn id="52" presetID="16" presetClass="entr" presetSubtype="21"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barn(inVertical)">
                                      <p:cBhvr>
                                        <p:cTn id="54" dur="500"/>
                                        <p:tgtEl>
                                          <p:spTgt spid="50"/>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arn(inVertical)">
                                      <p:cBhvr>
                                        <p:cTn id="57" dur="500"/>
                                        <p:tgtEl>
                                          <p:spTgt spid="30"/>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barn(inVertical)">
                                      <p:cBhvr>
                                        <p:cTn id="60" dur="500"/>
                                        <p:tgtEl>
                                          <p:spTgt spid="10"/>
                                        </p:tgtEl>
                                      </p:cBhvr>
                                    </p:animEffect>
                                  </p:childTnLst>
                                </p:cTn>
                              </p:par>
                            </p:childTnLst>
                          </p:cTn>
                        </p:par>
                        <p:par>
                          <p:cTn id="61" fill="hold">
                            <p:stCondLst>
                              <p:cond delay="2500"/>
                            </p:stCondLst>
                            <p:childTnLst>
                              <p:par>
                                <p:cTn id="62" presetID="16" presetClass="entr" presetSubtype="21"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barn(inVertical)">
                                      <p:cBhvr>
                                        <p:cTn id="64" dur="500"/>
                                        <p:tgtEl>
                                          <p:spTgt spid="5"/>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barn(inVertical)">
                                      <p:cBhvr>
                                        <p:cTn id="67" dur="500"/>
                                        <p:tgtEl>
                                          <p:spTgt spid="31"/>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barn(inVertical)">
                                      <p:cBhvr>
                                        <p:cTn id="70" dur="500"/>
                                        <p:tgtEl>
                                          <p:spTgt spid="51"/>
                                        </p:tgtEl>
                                      </p:cBhvr>
                                    </p:animEffect>
                                  </p:childTnLst>
                                </p:cTn>
                              </p:par>
                            </p:childTnLst>
                          </p:cTn>
                        </p:par>
                        <p:par>
                          <p:cTn id="71" fill="hold">
                            <p:stCondLst>
                              <p:cond delay="3000"/>
                            </p:stCondLst>
                            <p:childTnLst>
                              <p:par>
                                <p:cTn id="72" presetID="16" presetClass="entr" presetSubtype="21"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barn(inVertical)">
                                      <p:cBhvr>
                                        <p:cTn id="74" dur="500"/>
                                        <p:tgtEl>
                                          <p:spTgt spid="4"/>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barn(inVertical)">
                                      <p:cBhvr>
                                        <p:cTn id="77" dur="500"/>
                                        <p:tgtEl>
                                          <p:spTgt spid="32"/>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barn(inVertical)">
                                      <p:cBhvr>
                                        <p:cTn id="80" dur="500"/>
                                        <p:tgtEl>
                                          <p:spTgt spid="52"/>
                                        </p:tgtEl>
                                      </p:cBhvr>
                                    </p:animEffect>
                                  </p:childTnLst>
                                </p:cTn>
                              </p:par>
                            </p:childTnLst>
                          </p:cTn>
                        </p:par>
                        <p:par>
                          <p:cTn id="81" fill="hold">
                            <p:stCondLst>
                              <p:cond delay="3500"/>
                            </p:stCondLst>
                            <p:childTnLst>
                              <p:par>
                                <p:cTn id="82" presetID="16" presetClass="entr" presetSubtype="21" fill="hold" grpId="0" nodeType="afterEffect">
                                  <p:stCondLst>
                                    <p:cond delay="0"/>
                                  </p:stCondLst>
                                  <p:childTnLst>
                                    <p:set>
                                      <p:cBhvr>
                                        <p:cTn id="83" dur="1" fill="hold">
                                          <p:stCondLst>
                                            <p:cond delay="0"/>
                                          </p:stCondLst>
                                        </p:cTn>
                                        <p:tgtEl>
                                          <p:spTgt spid="7"/>
                                        </p:tgtEl>
                                        <p:attrNameLst>
                                          <p:attrName>style.visibility</p:attrName>
                                        </p:attrNameLst>
                                      </p:cBhvr>
                                      <p:to>
                                        <p:strVal val="visible"/>
                                      </p:to>
                                    </p:set>
                                    <p:animEffect transition="in" filter="barn(inVertical)">
                                      <p:cBhvr>
                                        <p:cTn id="84" dur="500"/>
                                        <p:tgtEl>
                                          <p:spTgt spid="7"/>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barn(inVertical)">
                                      <p:cBhvr>
                                        <p:cTn id="87" dur="500"/>
                                        <p:tgtEl>
                                          <p:spTgt spid="33"/>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barn(inVertical)">
                                      <p:cBhvr>
                                        <p:cTn id="90" dur="500"/>
                                        <p:tgtEl>
                                          <p:spTgt spid="53"/>
                                        </p:tgtEl>
                                      </p:cBhvr>
                                    </p:animEffect>
                                  </p:childTnLst>
                                </p:cTn>
                              </p:par>
                            </p:childTnLst>
                          </p:cTn>
                        </p:par>
                        <p:par>
                          <p:cTn id="91" fill="hold">
                            <p:stCondLst>
                              <p:cond delay="4000"/>
                            </p:stCondLst>
                            <p:childTnLst>
                              <p:par>
                                <p:cTn id="92" presetID="16" presetClass="entr" presetSubtype="21" fill="hold" grpId="0" nodeType="after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barn(inVertical)">
                                      <p:cBhvr>
                                        <p:cTn id="94" dur="500"/>
                                        <p:tgtEl>
                                          <p:spTgt spid="9"/>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barn(inVertical)">
                                      <p:cBhvr>
                                        <p:cTn id="97" dur="500"/>
                                        <p:tgtEl>
                                          <p:spTgt spid="34"/>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54"/>
                                        </p:tgtEl>
                                        <p:attrNameLst>
                                          <p:attrName>style.visibility</p:attrName>
                                        </p:attrNameLst>
                                      </p:cBhvr>
                                      <p:to>
                                        <p:strVal val="visible"/>
                                      </p:to>
                                    </p:set>
                                    <p:animEffect transition="in" filter="barn(inVertical)">
                                      <p:cBhvr>
                                        <p:cTn id="10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45" grpId="0"/>
      <p:bldP spid="46" grpId="0"/>
      <p:bldP spid="47" grpId="0"/>
      <p:bldP spid="48" grpId="0"/>
      <p:bldP spid="49" grpId="0"/>
      <p:bldP spid="50" grpId="0"/>
      <p:bldP spid="51" grpId="0"/>
      <p:bldP spid="52" grpId="0"/>
      <p:bldP spid="53" grpId="0"/>
      <p:bldP spid="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1C7D75-747F-45EF-8B2A-089EC60B729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956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F0C673-56B8-49FF-B093-0E6E061F63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2403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0FED24-9838-419B-9B55-2E55D29EE8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7658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3517D-1F7C-4149-8975-D2D6F9CA3D9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412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A880C3-715A-4231-B4A7-8C84F611E504}"/>
              </a:ext>
            </a:extLst>
          </p:cNvPr>
          <p:cNvSpPr/>
          <p:nvPr/>
        </p:nvSpPr>
        <p:spPr>
          <a:xfrm>
            <a:off x="35014" y="0"/>
            <a:ext cx="12192000" cy="6858000"/>
          </a:xfrm>
          <a:prstGeom prst="rect">
            <a:avLst/>
          </a:prstGeom>
          <a:solidFill>
            <a:srgbClr val="FAF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grpSp>
        <p:nvGrpSpPr>
          <p:cNvPr id="19" name="Group 18">
            <a:extLst>
              <a:ext uri="{FF2B5EF4-FFF2-40B4-BE49-F238E27FC236}">
                <a16:creationId xmlns:a16="http://schemas.microsoft.com/office/drawing/2014/main" id="{9BED5E55-1450-4E4C-B18B-466C1035D4DD}"/>
              </a:ext>
            </a:extLst>
          </p:cNvPr>
          <p:cNvGrpSpPr/>
          <p:nvPr/>
        </p:nvGrpSpPr>
        <p:grpSpPr>
          <a:xfrm>
            <a:off x="1025875" y="4582210"/>
            <a:ext cx="1190626" cy="1187451"/>
            <a:chOff x="2070101" y="4259263"/>
            <a:chExt cx="1190625" cy="1187450"/>
          </a:xfrm>
        </p:grpSpPr>
        <p:sp>
          <p:nvSpPr>
            <p:cNvPr id="20" name="Freeform 5">
              <a:extLst>
                <a:ext uri="{FF2B5EF4-FFF2-40B4-BE49-F238E27FC236}">
                  <a16:creationId xmlns:a16="http://schemas.microsoft.com/office/drawing/2014/main" id="{5C3F89A6-C091-4632-9EEC-C38D45C13555}"/>
                </a:ext>
              </a:extLst>
            </p:cNvPr>
            <p:cNvSpPr>
              <a:spLocks noEditPoints="1"/>
            </p:cNvSpPr>
            <p:nvPr/>
          </p:nvSpPr>
          <p:spPr bwMode="auto">
            <a:xfrm>
              <a:off x="2070101" y="4259263"/>
              <a:ext cx="1190625" cy="1187450"/>
            </a:xfrm>
            <a:custGeom>
              <a:avLst/>
              <a:gdLst>
                <a:gd name="T0" fmla="*/ 283 w 317"/>
                <a:gd name="T1" fmla="*/ 151 h 316"/>
                <a:gd name="T2" fmla="*/ 317 w 317"/>
                <a:gd name="T3" fmla="*/ 131 h 316"/>
                <a:gd name="T4" fmla="*/ 309 w 317"/>
                <a:gd name="T5" fmla="*/ 102 h 316"/>
                <a:gd name="T6" fmla="*/ 269 w 317"/>
                <a:gd name="T7" fmla="*/ 102 h 316"/>
                <a:gd name="T8" fmla="*/ 242 w 317"/>
                <a:gd name="T9" fmla="*/ 66 h 316"/>
                <a:gd name="T10" fmla="*/ 252 w 317"/>
                <a:gd name="T11" fmla="*/ 27 h 316"/>
                <a:gd name="T12" fmla="*/ 225 w 317"/>
                <a:gd name="T13" fmla="*/ 12 h 316"/>
                <a:gd name="T14" fmla="*/ 197 w 317"/>
                <a:gd name="T15" fmla="*/ 40 h 316"/>
                <a:gd name="T16" fmla="*/ 152 w 317"/>
                <a:gd name="T17" fmla="*/ 34 h 316"/>
                <a:gd name="T18" fmla="*/ 132 w 317"/>
                <a:gd name="T19" fmla="*/ 0 h 316"/>
                <a:gd name="T20" fmla="*/ 103 w 317"/>
                <a:gd name="T21" fmla="*/ 7 h 316"/>
                <a:gd name="T22" fmla="*/ 102 w 317"/>
                <a:gd name="T23" fmla="*/ 47 h 316"/>
                <a:gd name="T24" fmla="*/ 66 w 317"/>
                <a:gd name="T25" fmla="*/ 75 h 316"/>
                <a:gd name="T26" fmla="*/ 28 w 317"/>
                <a:gd name="T27" fmla="*/ 65 h 316"/>
                <a:gd name="T28" fmla="*/ 13 w 317"/>
                <a:gd name="T29" fmla="*/ 91 h 316"/>
                <a:gd name="T30" fmla="*/ 40 w 317"/>
                <a:gd name="T31" fmla="*/ 119 h 316"/>
                <a:gd name="T32" fmla="*/ 34 w 317"/>
                <a:gd name="T33" fmla="*/ 164 h 316"/>
                <a:gd name="T34" fmla="*/ 0 w 317"/>
                <a:gd name="T35" fmla="*/ 185 h 316"/>
                <a:gd name="T36" fmla="*/ 8 w 317"/>
                <a:gd name="T37" fmla="*/ 214 h 316"/>
                <a:gd name="T38" fmla="*/ 48 w 317"/>
                <a:gd name="T39" fmla="*/ 214 h 316"/>
                <a:gd name="T40" fmla="*/ 75 w 317"/>
                <a:gd name="T41" fmla="*/ 250 h 316"/>
                <a:gd name="T42" fmla="*/ 65 w 317"/>
                <a:gd name="T43" fmla="*/ 289 h 316"/>
                <a:gd name="T44" fmla="*/ 92 w 317"/>
                <a:gd name="T45" fmla="*/ 304 h 316"/>
                <a:gd name="T46" fmla="*/ 120 w 317"/>
                <a:gd name="T47" fmla="*/ 276 h 316"/>
                <a:gd name="T48" fmla="*/ 165 w 317"/>
                <a:gd name="T49" fmla="*/ 282 h 316"/>
                <a:gd name="T50" fmla="*/ 185 w 317"/>
                <a:gd name="T51" fmla="*/ 316 h 316"/>
                <a:gd name="T52" fmla="*/ 214 w 317"/>
                <a:gd name="T53" fmla="*/ 308 h 316"/>
                <a:gd name="T54" fmla="*/ 215 w 317"/>
                <a:gd name="T55" fmla="*/ 269 h 316"/>
                <a:gd name="T56" fmla="*/ 251 w 317"/>
                <a:gd name="T57" fmla="*/ 241 h 316"/>
                <a:gd name="T58" fmla="*/ 289 w 317"/>
                <a:gd name="T59" fmla="*/ 251 h 316"/>
                <a:gd name="T60" fmla="*/ 304 w 317"/>
                <a:gd name="T61" fmla="*/ 225 h 316"/>
                <a:gd name="T62" fmla="*/ 277 w 317"/>
                <a:gd name="T63" fmla="*/ 196 h 316"/>
                <a:gd name="T64" fmla="*/ 283 w 317"/>
                <a:gd name="T65" fmla="*/ 151 h 316"/>
                <a:gd name="T66" fmla="*/ 165 w 317"/>
                <a:gd name="T67" fmla="*/ 245 h 316"/>
                <a:gd name="T68" fmla="*/ 72 w 317"/>
                <a:gd name="T69" fmla="*/ 165 h 316"/>
                <a:gd name="T70" fmla="*/ 151 w 317"/>
                <a:gd name="T71" fmla="*/ 71 h 316"/>
                <a:gd name="T72" fmla="*/ 245 w 317"/>
                <a:gd name="T73" fmla="*/ 151 h 316"/>
                <a:gd name="T74" fmla="*/ 165 w 317"/>
                <a:gd name="T75" fmla="*/ 24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7" h="316">
                  <a:moveTo>
                    <a:pt x="283" y="151"/>
                  </a:moveTo>
                  <a:cubicBezTo>
                    <a:pt x="317" y="131"/>
                    <a:pt x="317" y="131"/>
                    <a:pt x="317" y="131"/>
                  </a:cubicBezTo>
                  <a:cubicBezTo>
                    <a:pt x="309" y="102"/>
                    <a:pt x="309" y="102"/>
                    <a:pt x="309" y="102"/>
                  </a:cubicBezTo>
                  <a:cubicBezTo>
                    <a:pt x="269" y="102"/>
                    <a:pt x="269" y="102"/>
                    <a:pt x="269" y="102"/>
                  </a:cubicBezTo>
                  <a:cubicBezTo>
                    <a:pt x="262" y="88"/>
                    <a:pt x="253" y="76"/>
                    <a:pt x="242" y="66"/>
                  </a:cubicBezTo>
                  <a:cubicBezTo>
                    <a:pt x="252" y="27"/>
                    <a:pt x="252" y="27"/>
                    <a:pt x="252" y="27"/>
                  </a:cubicBezTo>
                  <a:cubicBezTo>
                    <a:pt x="225" y="12"/>
                    <a:pt x="225" y="12"/>
                    <a:pt x="225" y="12"/>
                  </a:cubicBezTo>
                  <a:cubicBezTo>
                    <a:pt x="197" y="40"/>
                    <a:pt x="197" y="40"/>
                    <a:pt x="197" y="40"/>
                  </a:cubicBezTo>
                  <a:cubicBezTo>
                    <a:pt x="183" y="35"/>
                    <a:pt x="168" y="33"/>
                    <a:pt x="152" y="34"/>
                  </a:cubicBezTo>
                  <a:cubicBezTo>
                    <a:pt x="132" y="0"/>
                    <a:pt x="132" y="0"/>
                    <a:pt x="132" y="0"/>
                  </a:cubicBezTo>
                  <a:cubicBezTo>
                    <a:pt x="103" y="7"/>
                    <a:pt x="103" y="7"/>
                    <a:pt x="103" y="7"/>
                  </a:cubicBezTo>
                  <a:cubicBezTo>
                    <a:pt x="102" y="47"/>
                    <a:pt x="102" y="47"/>
                    <a:pt x="102" y="47"/>
                  </a:cubicBezTo>
                  <a:cubicBezTo>
                    <a:pt x="88" y="54"/>
                    <a:pt x="76" y="63"/>
                    <a:pt x="66" y="75"/>
                  </a:cubicBezTo>
                  <a:cubicBezTo>
                    <a:pt x="28" y="65"/>
                    <a:pt x="28" y="65"/>
                    <a:pt x="28" y="65"/>
                  </a:cubicBezTo>
                  <a:cubicBezTo>
                    <a:pt x="13" y="91"/>
                    <a:pt x="13" y="91"/>
                    <a:pt x="13" y="91"/>
                  </a:cubicBezTo>
                  <a:cubicBezTo>
                    <a:pt x="40" y="119"/>
                    <a:pt x="40" y="119"/>
                    <a:pt x="40" y="119"/>
                  </a:cubicBezTo>
                  <a:cubicBezTo>
                    <a:pt x="36" y="133"/>
                    <a:pt x="34" y="149"/>
                    <a:pt x="34" y="164"/>
                  </a:cubicBezTo>
                  <a:cubicBezTo>
                    <a:pt x="0" y="185"/>
                    <a:pt x="0" y="185"/>
                    <a:pt x="0" y="185"/>
                  </a:cubicBezTo>
                  <a:cubicBezTo>
                    <a:pt x="8" y="214"/>
                    <a:pt x="8" y="214"/>
                    <a:pt x="8" y="214"/>
                  </a:cubicBezTo>
                  <a:cubicBezTo>
                    <a:pt x="48" y="214"/>
                    <a:pt x="48" y="214"/>
                    <a:pt x="48" y="214"/>
                  </a:cubicBezTo>
                  <a:cubicBezTo>
                    <a:pt x="55" y="228"/>
                    <a:pt x="64" y="240"/>
                    <a:pt x="75" y="250"/>
                  </a:cubicBezTo>
                  <a:cubicBezTo>
                    <a:pt x="65" y="289"/>
                    <a:pt x="65" y="289"/>
                    <a:pt x="65" y="289"/>
                  </a:cubicBezTo>
                  <a:cubicBezTo>
                    <a:pt x="92" y="304"/>
                    <a:pt x="92" y="304"/>
                    <a:pt x="92" y="304"/>
                  </a:cubicBezTo>
                  <a:cubicBezTo>
                    <a:pt x="120" y="276"/>
                    <a:pt x="120" y="276"/>
                    <a:pt x="120" y="276"/>
                  </a:cubicBezTo>
                  <a:cubicBezTo>
                    <a:pt x="134" y="281"/>
                    <a:pt x="149" y="283"/>
                    <a:pt x="165" y="282"/>
                  </a:cubicBezTo>
                  <a:cubicBezTo>
                    <a:pt x="185" y="316"/>
                    <a:pt x="185" y="316"/>
                    <a:pt x="185" y="316"/>
                  </a:cubicBezTo>
                  <a:cubicBezTo>
                    <a:pt x="214" y="308"/>
                    <a:pt x="214" y="308"/>
                    <a:pt x="214" y="308"/>
                  </a:cubicBezTo>
                  <a:cubicBezTo>
                    <a:pt x="215" y="269"/>
                    <a:pt x="215" y="269"/>
                    <a:pt x="215" y="269"/>
                  </a:cubicBezTo>
                  <a:cubicBezTo>
                    <a:pt x="229" y="262"/>
                    <a:pt x="241" y="252"/>
                    <a:pt x="251" y="241"/>
                  </a:cubicBezTo>
                  <a:cubicBezTo>
                    <a:pt x="289" y="251"/>
                    <a:pt x="289" y="251"/>
                    <a:pt x="289" y="251"/>
                  </a:cubicBezTo>
                  <a:cubicBezTo>
                    <a:pt x="304" y="225"/>
                    <a:pt x="304" y="225"/>
                    <a:pt x="304" y="225"/>
                  </a:cubicBezTo>
                  <a:cubicBezTo>
                    <a:pt x="277" y="196"/>
                    <a:pt x="277" y="196"/>
                    <a:pt x="277" y="196"/>
                  </a:cubicBezTo>
                  <a:cubicBezTo>
                    <a:pt x="281" y="182"/>
                    <a:pt x="283" y="167"/>
                    <a:pt x="283" y="151"/>
                  </a:cubicBezTo>
                  <a:close/>
                  <a:moveTo>
                    <a:pt x="165" y="245"/>
                  </a:moveTo>
                  <a:cubicBezTo>
                    <a:pt x="118" y="249"/>
                    <a:pt x="76" y="213"/>
                    <a:pt x="72" y="165"/>
                  </a:cubicBezTo>
                  <a:cubicBezTo>
                    <a:pt x="68" y="117"/>
                    <a:pt x="103" y="75"/>
                    <a:pt x="151" y="71"/>
                  </a:cubicBezTo>
                  <a:cubicBezTo>
                    <a:pt x="199" y="67"/>
                    <a:pt x="241" y="103"/>
                    <a:pt x="245" y="151"/>
                  </a:cubicBezTo>
                  <a:cubicBezTo>
                    <a:pt x="249" y="199"/>
                    <a:pt x="213" y="241"/>
                    <a:pt x="165" y="245"/>
                  </a:cubicBezTo>
                  <a:close/>
                </a:path>
              </a:pathLst>
            </a:custGeom>
            <a:noFill/>
            <a:ln w="15875" cap="flat">
              <a:solidFill>
                <a:srgbClr val="108A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228597">
                <a:defRPr/>
              </a:pPr>
              <a:endParaRPr lang="en-US" sz="900">
                <a:solidFill>
                  <a:srgbClr val="272E3A"/>
                </a:solidFill>
                <a:latin typeface="Open Sans Light"/>
                <a:cs typeface="Calibri"/>
                <a:sym typeface="Source Sans Pro"/>
              </a:endParaRPr>
            </a:p>
          </p:txBody>
        </p:sp>
        <p:sp>
          <p:nvSpPr>
            <p:cNvPr id="21" name="Freeform 6">
              <a:extLst>
                <a:ext uri="{FF2B5EF4-FFF2-40B4-BE49-F238E27FC236}">
                  <a16:creationId xmlns:a16="http://schemas.microsoft.com/office/drawing/2014/main" id="{9FACC4D4-5338-489C-B09D-93007E8B462C}"/>
                </a:ext>
              </a:extLst>
            </p:cNvPr>
            <p:cNvSpPr>
              <a:spLocks noEditPoints="1"/>
            </p:cNvSpPr>
            <p:nvPr/>
          </p:nvSpPr>
          <p:spPr bwMode="auto">
            <a:xfrm>
              <a:off x="2482851" y="4672013"/>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68 h 96"/>
                <a:gd name="T12" fmla="*/ 28 w 96"/>
                <a:gd name="T13" fmla="*/ 48 h 96"/>
                <a:gd name="T14" fmla="*/ 48 w 96"/>
                <a:gd name="T15" fmla="*/ 28 h 96"/>
                <a:gd name="T16" fmla="*/ 68 w 96"/>
                <a:gd name="T17" fmla="*/ 48 h 96"/>
                <a:gd name="T18" fmla="*/ 48 w 96"/>
                <a:gd name="T1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4" y="96"/>
                    <a:pt x="96" y="75"/>
                    <a:pt x="96" y="48"/>
                  </a:cubicBezTo>
                  <a:cubicBezTo>
                    <a:pt x="96" y="22"/>
                    <a:pt x="74" y="0"/>
                    <a:pt x="48" y="0"/>
                  </a:cubicBezTo>
                  <a:close/>
                  <a:moveTo>
                    <a:pt x="48" y="68"/>
                  </a:moveTo>
                  <a:cubicBezTo>
                    <a:pt x="37" y="68"/>
                    <a:pt x="28" y="59"/>
                    <a:pt x="28" y="48"/>
                  </a:cubicBezTo>
                  <a:cubicBezTo>
                    <a:pt x="28" y="37"/>
                    <a:pt x="37" y="28"/>
                    <a:pt x="48" y="28"/>
                  </a:cubicBezTo>
                  <a:cubicBezTo>
                    <a:pt x="59" y="28"/>
                    <a:pt x="68" y="37"/>
                    <a:pt x="68" y="48"/>
                  </a:cubicBezTo>
                  <a:cubicBezTo>
                    <a:pt x="68" y="59"/>
                    <a:pt x="59" y="68"/>
                    <a:pt x="48" y="68"/>
                  </a:cubicBezTo>
                  <a:close/>
                </a:path>
              </a:pathLst>
            </a:custGeom>
            <a:noFill/>
            <a:ln w="15875" cap="flat">
              <a:solidFill>
                <a:srgbClr val="108A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1" rIns="91440" bIns="45721" numCol="1" anchor="t" anchorCtr="0" compatLnSpc="1">
              <a:prstTxWarp prst="textNoShape">
                <a:avLst/>
              </a:prstTxWarp>
            </a:bodyPr>
            <a:lstStyle/>
            <a:p>
              <a:pPr defTabSz="228597">
                <a:defRPr/>
              </a:pPr>
              <a:endParaRPr lang="en-US" sz="900">
                <a:solidFill>
                  <a:srgbClr val="272E3A"/>
                </a:solidFill>
                <a:latin typeface="Open Sans Light"/>
                <a:cs typeface="Calibri"/>
                <a:sym typeface="Source Sans Pro"/>
              </a:endParaRPr>
            </a:p>
          </p:txBody>
        </p:sp>
      </p:grpSp>
      <p:sp>
        <p:nvSpPr>
          <p:cNvPr id="22" name="Freeform 7">
            <a:extLst>
              <a:ext uri="{FF2B5EF4-FFF2-40B4-BE49-F238E27FC236}">
                <a16:creationId xmlns:a16="http://schemas.microsoft.com/office/drawing/2014/main" id="{ECC97F7C-0DE8-4906-AADC-DBDA4C5F7639}"/>
              </a:ext>
            </a:extLst>
          </p:cNvPr>
          <p:cNvSpPr>
            <a:spLocks noEditPoints="1"/>
          </p:cNvSpPr>
          <p:nvPr/>
        </p:nvSpPr>
        <p:spPr bwMode="auto">
          <a:xfrm>
            <a:off x="1727544" y="2675620"/>
            <a:ext cx="2674939" cy="2681289"/>
          </a:xfrm>
          <a:custGeom>
            <a:avLst/>
            <a:gdLst>
              <a:gd name="T0" fmla="*/ 712 w 712"/>
              <a:gd name="T1" fmla="*/ 373 h 713"/>
              <a:gd name="T2" fmla="*/ 651 w 712"/>
              <a:gd name="T3" fmla="*/ 313 h 713"/>
              <a:gd name="T4" fmla="*/ 693 w 712"/>
              <a:gd name="T5" fmla="*/ 238 h 713"/>
              <a:gd name="T6" fmla="*/ 611 w 712"/>
              <a:gd name="T7" fmla="*/ 202 h 713"/>
              <a:gd name="T8" fmla="*/ 620 w 712"/>
              <a:gd name="T9" fmla="*/ 116 h 713"/>
              <a:gd name="T10" fmla="*/ 534 w 712"/>
              <a:gd name="T11" fmla="*/ 117 h 713"/>
              <a:gd name="T12" fmla="*/ 510 w 712"/>
              <a:gd name="T13" fmla="*/ 35 h 713"/>
              <a:gd name="T14" fmla="*/ 427 w 712"/>
              <a:gd name="T15" fmla="*/ 67 h 713"/>
              <a:gd name="T16" fmla="*/ 373 w 712"/>
              <a:gd name="T17" fmla="*/ 0 h 713"/>
              <a:gd name="T18" fmla="*/ 313 w 712"/>
              <a:gd name="T19" fmla="*/ 61 h 713"/>
              <a:gd name="T20" fmla="*/ 237 w 712"/>
              <a:gd name="T21" fmla="*/ 19 h 713"/>
              <a:gd name="T22" fmla="*/ 201 w 712"/>
              <a:gd name="T23" fmla="*/ 101 h 713"/>
              <a:gd name="T24" fmla="*/ 116 w 712"/>
              <a:gd name="T25" fmla="*/ 92 h 713"/>
              <a:gd name="T26" fmla="*/ 117 w 712"/>
              <a:gd name="T27" fmla="*/ 178 h 713"/>
              <a:gd name="T28" fmla="*/ 34 w 712"/>
              <a:gd name="T29" fmla="*/ 202 h 713"/>
              <a:gd name="T30" fmla="*/ 66 w 712"/>
              <a:gd name="T31" fmla="*/ 285 h 713"/>
              <a:gd name="T32" fmla="*/ 0 w 712"/>
              <a:gd name="T33" fmla="*/ 339 h 713"/>
              <a:gd name="T34" fmla="*/ 61 w 712"/>
              <a:gd name="T35" fmla="*/ 400 h 713"/>
              <a:gd name="T36" fmla="*/ 18 w 712"/>
              <a:gd name="T37" fmla="*/ 475 h 713"/>
              <a:gd name="T38" fmla="*/ 101 w 712"/>
              <a:gd name="T39" fmla="*/ 511 h 713"/>
              <a:gd name="T40" fmla="*/ 92 w 712"/>
              <a:gd name="T41" fmla="*/ 596 h 713"/>
              <a:gd name="T42" fmla="*/ 178 w 712"/>
              <a:gd name="T43" fmla="*/ 595 h 713"/>
              <a:gd name="T44" fmla="*/ 202 w 712"/>
              <a:gd name="T45" fmla="*/ 678 h 713"/>
              <a:gd name="T46" fmla="*/ 285 w 712"/>
              <a:gd name="T47" fmla="*/ 646 h 713"/>
              <a:gd name="T48" fmla="*/ 339 w 712"/>
              <a:gd name="T49" fmla="*/ 713 h 713"/>
              <a:gd name="T50" fmla="*/ 399 w 712"/>
              <a:gd name="T51" fmla="*/ 651 h 713"/>
              <a:gd name="T52" fmla="*/ 475 w 712"/>
              <a:gd name="T53" fmla="*/ 693 h 713"/>
              <a:gd name="T54" fmla="*/ 510 w 712"/>
              <a:gd name="T55" fmla="*/ 611 h 713"/>
              <a:gd name="T56" fmla="*/ 596 w 712"/>
              <a:gd name="T57" fmla="*/ 620 h 713"/>
              <a:gd name="T58" fmla="*/ 595 w 712"/>
              <a:gd name="T59" fmla="*/ 534 h 713"/>
              <a:gd name="T60" fmla="*/ 678 w 712"/>
              <a:gd name="T61" fmla="*/ 510 h 713"/>
              <a:gd name="T62" fmla="*/ 645 w 712"/>
              <a:gd name="T63" fmla="*/ 427 h 713"/>
              <a:gd name="T64" fmla="*/ 294 w 712"/>
              <a:gd name="T65" fmla="*/ 136 h 713"/>
              <a:gd name="T66" fmla="*/ 418 w 712"/>
              <a:gd name="T67" fmla="*/ 577 h 713"/>
              <a:gd name="T68" fmla="*/ 294 w 712"/>
              <a:gd name="T69" fmla="*/ 13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713">
                <a:moveTo>
                  <a:pt x="707" y="418"/>
                </a:moveTo>
                <a:cubicBezTo>
                  <a:pt x="712" y="373"/>
                  <a:pt x="712" y="373"/>
                  <a:pt x="712" y="373"/>
                </a:cubicBezTo>
                <a:cubicBezTo>
                  <a:pt x="654" y="351"/>
                  <a:pt x="654" y="351"/>
                  <a:pt x="654" y="351"/>
                </a:cubicBezTo>
                <a:cubicBezTo>
                  <a:pt x="654" y="338"/>
                  <a:pt x="653" y="326"/>
                  <a:pt x="651" y="313"/>
                </a:cubicBezTo>
                <a:cubicBezTo>
                  <a:pt x="705" y="281"/>
                  <a:pt x="705" y="281"/>
                  <a:pt x="705" y="281"/>
                </a:cubicBezTo>
                <a:cubicBezTo>
                  <a:pt x="693" y="238"/>
                  <a:pt x="693" y="238"/>
                  <a:pt x="693" y="238"/>
                </a:cubicBezTo>
                <a:cubicBezTo>
                  <a:pt x="630" y="239"/>
                  <a:pt x="630" y="239"/>
                  <a:pt x="630" y="239"/>
                </a:cubicBezTo>
                <a:cubicBezTo>
                  <a:pt x="624" y="226"/>
                  <a:pt x="618" y="214"/>
                  <a:pt x="611" y="202"/>
                </a:cubicBezTo>
                <a:cubicBezTo>
                  <a:pt x="648" y="152"/>
                  <a:pt x="648" y="152"/>
                  <a:pt x="648" y="152"/>
                </a:cubicBezTo>
                <a:cubicBezTo>
                  <a:pt x="620" y="116"/>
                  <a:pt x="620" y="116"/>
                  <a:pt x="620" y="116"/>
                </a:cubicBezTo>
                <a:cubicBezTo>
                  <a:pt x="563" y="142"/>
                  <a:pt x="563" y="142"/>
                  <a:pt x="563" y="142"/>
                </a:cubicBezTo>
                <a:cubicBezTo>
                  <a:pt x="554" y="133"/>
                  <a:pt x="544" y="125"/>
                  <a:pt x="534" y="117"/>
                </a:cubicBezTo>
                <a:cubicBezTo>
                  <a:pt x="550" y="57"/>
                  <a:pt x="550" y="57"/>
                  <a:pt x="550" y="57"/>
                </a:cubicBezTo>
                <a:cubicBezTo>
                  <a:pt x="510" y="35"/>
                  <a:pt x="510" y="35"/>
                  <a:pt x="510" y="35"/>
                </a:cubicBezTo>
                <a:cubicBezTo>
                  <a:pt x="467" y="80"/>
                  <a:pt x="467" y="80"/>
                  <a:pt x="467" y="80"/>
                </a:cubicBezTo>
                <a:cubicBezTo>
                  <a:pt x="454" y="74"/>
                  <a:pt x="440" y="70"/>
                  <a:pt x="427" y="67"/>
                </a:cubicBezTo>
                <a:cubicBezTo>
                  <a:pt x="418" y="5"/>
                  <a:pt x="418" y="5"/>
                  <a:pt x="418" y="5"/>
                </a:cubicBezTo>
                <a:cubicBezTo>
                  <a:pt x="373" y="0"/>
                  <a:pt x="373" y="0"/>
                  <a:pt x="373" y="0"/>
                </a:cubicBezTo>
                <a:cubicBezTo>
                  <a:pt x="350" y="58"/>
                  <a:pt x="350" y="58"/>
                  <a:pt x="350" y="58"/>
                </a:cubicBezTo>
                <a:cubicBezTo>
                  <a:pt x="338" y="58"/>
                  <a:pt x="325" y="60"/>
                  <a:pt x="313" y="61"/>
                </a:cubicBezTo>
                <a:cubicBezTo>
                  <a:pt x="281" y="6"/>
                  <a:pt x="281" y="6"/>
                  <a:pt x="281" y="6"/>
                </a:cubicBezTo>
                <a:cubicBezTo>
                  <a:pt x="237" y="19"/>
                  <a:pt x="237" y="19"/>
                  <a:pt x="237" y="19"/>
                </a:cubicBezTo>
                <a:cubicBezTo>
                  <a:pt x="239" y="82"/>
                  <a:pt x="239" y="82"/>
                  <a:pt x="239" y="82"/>
                </a:cubicBezTo>
                <a:cubicBezTo>
                  <a:pt x="226" y="88"/>
                  <a:pt x="213" y="94"/>
                  <a:pt x="201" y="101"/>
                </a:cubicBezTo>
                <a:cubicBezTo>
                  <a:pt x="151" y="64"/>
                  <a:pt x="151" y="64"/>
                  <a:pt x="151" y="64"/>
                </a:cubicBezTo>
                <a:cubicBezTo>
                  <a:pt x="116" y="92"/>
                  <a:pt x="116" y="92"/>
                  <a:pt x="116" y="92"/>
                </a:cubicBezTo>
                <a:cubicBezTo>
                  <a:pt x="141" y="149"/>
                  <a:pt x="141" y="149"/>
                  <a:pt x="141" y="149"/>
                </a:cubicBezTo>
                <a:cubicBezTo>
                  <a:pt x="132" y="159"/>
                  <a:pt x="124" y="168"/>
                  <a:pt x="117" y="178"/>
                </a:cubicBezTo>
                <a:cubicBezTo>
                  <a:pt x="56" y="163"/>
                  <a:pt x="56" y="163"/>
                  <a:pt x="56" y="163"/>
                </a:cubicBezTo>
                <a:cubicBezTo>
                  <a:pt x="34" y="202"/>
                  <a:pt x="34" y="202"/>
                  <a:pt x="34" y="202"/>
                </a:cubicBezTo>
                <a:cubicBezTo>
                  <a:pt x="79" y="245"/>
                  <a:pt x="79" y="245"/>
                  <a:pt x="79" y="245"/>
                </a:cubicBezTo>
                <a:cubicBezTo>
                  <a:pt x="74" y="258"/>
                  <a:pt x="70" y="272"/>
                  <a:pt x="66" y="285"/>
                </a:cubicBezTo>
                <a:cubicBezTo>
                  <a:pt x="5" y="294"/>
                  <a:pt x="5" y="294"/>
                  <a:pt x="5" y="294"/>
                </a:cubicBezTo>
                <a:cubicBezTo>
                  <a:pt x="0" y="339"/>
                  <a:pt x="0" y="339"/>
                  <a:pt x="0" y="339"/>
                </a:cubicBezTo>
                <a:cubicBezTo>
                  <a:pt x="58" y="362"/>
                  <a:pt x="58" y="362"/>
                  <a:pt x="58" y="362"/>
                </a:cubicBezTo>
                <a:cubicBezTo>
                  <a:pt x="58" y="374"/>
                  <a:pt x="59" y="387"/>
                  <a:pt x="61" y="400"/>
                </a:cubicBezTo>
                <a:cubicBezTo>
                  <a:pt x="6" y="431"/>
                  <a:pt x="6" y="431"/>
                  <a:pt x="6" y="431"/>
                </a:cubicBezTo>
                <a:cubicBezTo>
                  <a:pt x="18" y="475"/>
                  <a:pt x="18" y="475"/>
                  <a:pt x="18" y="475"/>
                </a:cubicBezTo>
                <a:cubicBezTo>
                  <a:pt x="82" y="474"/>
                  <a:pt x="82" y="474"/>
                  <a:pt x="82" y="474"/>
                </a:cubicBezTo>
                <a:cubicBezTo>
                  <a:pt x="87" y="487"/>
                  <a:pt x="94" y="499"/>
                  <a:pt x="101" y="511"/>
                </a:cubicBezTo>
                <a:cubicBezTo>
                  <a:pt x="64" y="561"/>
                  <a:pt x="64" y="561"/>
                  <a:pt x="64" y="561"/>
                </a:cubicBezTo>
                <a:cubicBezTo>
                  <a:pt x="92" y="596"/>
                  <a:pt x="92" y="596"/>
                  <a:pt x="92" y="596"/>
                </a:cubicBezTo>
                <a:cubicBezTo>
                  <a:pt x="149" y="571"/>
                  <a:pt x="149" y="571"/>
                  <a:pt x="149" y="571"/>
                </a:cubicBezTo>
                <a:cubicBezTo>
                  <a:pt x="158" y="580"/>
                  <a:pt x="168" y="588"/>
                  <a:pt x="178" y="595"/>
                </a:cubicBezTo>
                <a:cubicBezTo>
                  <a:pt x="162" y="656"/>
                  <a:pt x="162" y="656"/>
                  <a:pt x="162" y="656"/>
                </a:cubicBezTo>
                <a:cubicBezTo>
                  <a:pt x="202" y="678"/>
                  <a:pt x="202" y="678"/>
                  <a:pt x="202" y="678"/>
                </a:cubicBezTo>
                <a:cubicBezTo>
                  <a:pt x="245" y="633"/>
                  <a:pt x="245" y="633"/>
                  <a:pt x="245" y="633"/>
                </a:cubicBezTo>
                <a:cubicBezTo>
                  <a:pt x="258" y="638"/>
                  <a:pt x="271" y="642"/>
                  <a:pt x="285" y="646"/>
                </a:cubicBezTo>
                <a:cubicBezTo>
                  <a:pt x="294" y="708"/>
                  <a:pt x="294" y="708"/>
                  <a:pt x="294" y="708"/>
                </a:cubicBezTo>
                <a:cubicBezTo>
                  <a:pt x="339" y="713"/>
                  <a:pt x="339" y="713"/>
                  <a:pt x="339" y="713"/>
                </a:cubicBezTo>
                <a:cubicBezTo>
                  <a:pt x="361" y="654"/>
                  <a:pt x="361" y="654"/>
                  <a:pt x="361" y="654"/>
                </a:cubicBezTo>
                <a:cubicBezTo>
                  <a:pt x="374" y="654"/>
                  <a:pt x="387" y="653"/>
                  <a:pt x="399" y="651"/>
                </a:cubicBezTo>
                <a:cubicBezTo>
                  <a:pt x="431" y="706"/>
                  <a:pt x="431" y="706"/>
                  <a:pt x="431" y="706"/>
                </a:cubicBezTo>
                <a:cubicBezTo>
                  <a:pt x="475" y="693"/>
                  <a:pt x="475" y="693"/>
                  <a:pt x="475" y="693"/>
                </a:cubicBezTo>
                <a:cubicBezTo>
                  <a:pt x="473" y="630"/>
                  <a:pt x="473" y="630"/>
                  <a:pt x="473" y="630"/>
                </a:cubicBezTo>
                <a:cubicBezTo>
                  <a:pt x="486" y="625"/>
                  <a:pt x="499" y="618"/>
                  <a:pt x="510" y="611"/>
                </a:cubicBezTo>
                <a:cubicBezTo>
                  <a:pt x="560" y="649"/>
                  <a:pt x="560" y="649"/>
                  <a:pt x="560" y="649"/>
                </a:cubicBezTo>
                <a:cubicBezTo>
                  <a:pt x="596" y="620"/>
                  <a:pt x="596" y="620"/>
                  <a:pt x="596" y="620"/>
                </a:cubicBezTo>
                <a:cubicBezTo>
                  <a:pt x="570" y="563"/>
                  <a:pt x="570" y="563"/>
                  <a:pt x="570" y="563"/>
                </a:cubicBezTo>
                <a:cubicBezTo>
                  <a:pt x="579" y="554"/>
                  <a:pt x="587" y="544"/>
                  <a:pt x="595" y="534"/>
                </a:cubicBezTo>
                <a:cubicBezTo>
                  <a:pt x="655" y="550"/>
                  <a:pt x="655" y="550"/>
                  <a:pt x="655" y="550"/>
                </a:cubicBezTo>
                <a:cubicBezTo>
                  <a:pt x="678" y="510"/>
                  <a:pt x="678" y="510"/>
                  <a:pt x="678" y="510"/>
                </a:cubicBezTo>
                <a:cubicBezTo>
                  <a:pt x="633" y="467"/>
                  <a:pt x="633" y="467"/>
                  <a:pt x="633" y="467"/>
                </a:cubicBezTo>
                <a:cubicBezTo>
                  <a:pt x="638" y="454"/>
                  <a:pt x="642" y="441"/>
                  <a:pt x="645" y="427"/>
                </a:cubicBezTo>
                <a:lnTo>
                  <a:pt x="707" y="418"/>
                </a:lnTo>
                <a:close/>
                <a:moveTo>
                  <a:pt x="294" y="136"/>
                </a:moveTo>
                <a:cubicBezTo>
                  <a:pt x="415" y="101"/>
                  <a:pt x="542" y="172"/>
                  <a:pt x="577" y="294"/>
                </a:cubicBezTo>
                <a:cubicBezTo>
                  <a:pt x="611" y="416"/>
                  <a:pt x="540" y="543"/>
                  <a:pt x="418" y="577"/>
                </a:cubicBezTo>
                <a:cubicBezTo>
                  <a:pt x="296" y="611"/>
                  <a:pt x="170" y="540"/>
                  <a:pt x="135" y="419"/>
                </a:cubicBezTo>
                <a:cubicBezTo>
                  <a:pt x="101" y="297"/>
                  <a:pt x="172" y="170"/>
                  <a:pt x="294" y="136"/>
                </a:cubicBezTo>
                <a:close/>
              </a:path>
            </a:pathLst>
          </a:custGeom>
          <a:solidFill>
            <a:srgbClr val="F0476F"/>
          </a:solidFill>
          <a:ln>
            <a:noFill/>
          </a:ln>
        </p:spPr>
        <p:txBody>
          <a:bodyPr vert="horz" wrap="square" lIns="91440" tIns="45721" rIns="91440" bIns="45721" numCol="1" anchor="t" anchorCtr="0" compatLnSpc="1">
            <a:prstTxWarp prst="textNoShape">
              <a:avLst/>
            </a:prstTxWarp>
          </a:bodyPr>
          <a:lstStyle/>
          <a:p>
            <a:pPr defTabSz="228597">
              <a:defRPr/>
            </a:pPr>
            <a:endParaRPr lang="en-US" sz="900">
              <a:solidFill>
                <a:srgbClr val="272E3A"/>
              </a:solidFill>
              <a:latin typeface="Open Sans Light"/>
              <a:cs typeface="Calibri"/>
              <a:sym typeface="Source Sans Pro"/>
            </a:endParaRPr>
          </a:p>
        </p:txBody>
      </p:sp>
      <p:sp>
        <p:nvSpPr>
          <p:cNvPr id="23" name="Freeform 8">
            <a:extLst>
              <a:ext uri="{FF2B5EF4-FFF2-40B4-BE49-F238E27FC236}">
                <a16:creationId xmlns:a16="http://schemas.microsoft.com/office/drawing/2014/main" id="{2EEE6116-E6D2-4F78-B977-4B2E9F9BEE5F}"/>
              </a:ext>
            </a:extLst>
          </p:cNvPr>
          <p:cNvSpPr>
            <a:spLocks noEditPoints="1"/>
          </p:cNvSpPr>
          <p:nvPr/>
        </p:nvSpPr>
        <p:spPr bwMode="auto">
          <a:xfrm>
            <a:off x="4053738" y="1292173"/>
            <a:ext cx="3368676" cy="3371851"/>
          </a:xfrm>
          <a:custGeom>
            <a:avLst/>
            <a:gdLst>
              <a:gd name="T0" fmla="*/ 897 w 897"/>
              <a:gd name="T1" fmla="*/ 470 h 897"/>
              <a:gd name="T2" fmla="*/ 820 w 897"/>
              <a:gd name="T3" fmla="*/ 394 h 897"/>
              <a:gd name="T4" fmla="*/ 873 w 897"/>
              <a:gd name="T5" fmla="*/ 299 h 897"/>
              <a:gd name="T6" fmla="*/ 769 w 897"/>
              <a:gd name="T7" fmla="*/ 254 h 897"/>
              <a:gd name="T8" fmla="*/ 781 w 897"/>
              <a:gd name="T9" fmla="*/ 146 h 897"/>
              <a:gd name="T10" fmla="*/ 672 w 897"/>
              <a:gd name="T11" fmla="*/ 148 h 897"/>
              <a:gd name="T12" fmla="*/ 643 w 897"/>
              <a:gd name="T13" fmla="*/ 43 h 897"/>
              <a:gd name="T14" fmla="*/ 538 w 897"/>
              <a:gd name="T15" fmla="*/ 84 h 897"/>
              <a:gd name="T16" fmla="*/ 470 w 897"/>
              <a:gd name="T17" fmla="*/ 0 h 897"/>
              <a:gd name="T18" fmla="*/ 394 w 897"/>
              <a:gd name="T19" fmla="*/ 77 h 897"/>
              <a:gd name="T20" fmla="*/ 299 w 897"/>
              <a:gd name="T21" fmla="*/ 24 h 897"/>
              <a:gd name="T22" fmla="*/ 254 w 897"/>
              <a:gd name="T23" fmla="*/ 128 h 897"/>
              <a:gd name="T24" fmla="*/ 146 w 897"/>
              <a:gd name="T25" fmla="*/ 116 h 897"/>
              <a:gd name="T26" fmla="*/ 147 w 897"/>
              <a:gd name="T27" fmla="*/ 225 h 897"/>
              <a:gd name="T28" fmla="*/ 43 w 897"/>
              <a:gd name="T29" fmla="*/ 255 h 897"/>
              <a:gd name="T30" fmla="*/ 84 w 897"/>
              <a:gd name="T31" fmla="*/ 359 h 897"/>
              <a:gd name="T32" fmla="*/ 0 w 897"/>
              <a:gd name="T33" fmla="*/ 427 h 897"/>
              <a:gd name="T34" fmla="*/ 77 w 897"/>
              <a:gd name="T35" fmla="*/ 503 h 897"/>
              <a:gd name="T36" fmla="*/ 23 w 897"/>
              <a:gd name="T37" fmla="*/ 598 h 897"/>
              <a:gd name="T38" fmla="*/ 127 w 897"/>
              <a:gd name="T39" fmla="*/ 643 h 897"/>
              <a:gd name="T40" fmla="*/ 116 w 897"/>
              <a:gd name="T41" fmla="*/ 751 h 897"/>
              <a:gd name="T42" fmla="*/ 224 w 897"/>
              <a:gd name="T43" fmla="*/ 750 h 897"/>
              <a:gd name="T44" fmla="*/ 254 w 897"/>
              <a:gd name="T45" fmla="*/ 854 h 897"/>
              <a:gd name="T46" fmla="*/ 359 w 897"/>
              <a:gd name="T47" fmla="*/ 813 h 897"/>
              <a:gd name="T48" fmla="*/ 427 w 897"/>
              <a:gd name="T49" fmla="*/ 897 h 897"/>
              <a:gd name="T50" fmla="*/ 503 w 897"/>
              <a:gd name="T51" fmla="*/ 820 h 897"/>
              <a:gd name="T52" fmla="*/ 598 w 897"/>
              <a:gd name="T53" fmla="*/ 873 h 897"/>
              <a:gd name="T54" fmla="*/ 643 w 897"/>
              <a:gd name="T55" fmla="*/ 770 h 897"/>
              <a:gd name="T56" fmla="*/ 751 w 897"/>
              <a:gd name="T57" fmla="*/ 781 h 897"/>
              <a:gd name="T58" fmla="*/ 750 w 897"/>
              <a:gd name="T59" fmla="*/ 673 h 897"/>
              <a:gd name="T60" fmla="*/ 854 w 897"/>
              <a:gd name="T61" fmla="*/ 643 h 897"/>
              <a:gd name="T62" fmla="*/ 813 w 897"/>
              <a:gd name="T63" fmla="*/ 538 h 897"/>
              <a:gd name="T64" fmla="*/ 370 w 897"/>
              <a:gd name="T65" fmla="*/ 171 h 897"/>
              <a:gd name="T66" fmla="*/ 527 w 897"/>
              <a:gd name="T67" fmla="*/ 727 h 897"/>
              <a:gd name="T68" fmla="*/ 370 w 897"/>
              <a:gd name="T69" fmla="*/ 171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7" h="897">
                <a:moveTo>
                  <a:pt x="891" y="527"/>
                </a:moveTo>
                <a:cubicBezTo>
                  <a:pt x="897" y="470"/>
                  <a:pt x="897" y="470"/>
                  <a:pt x="897" y="470"/>
                </a:cubicBezTo>
                <a:cubicBezTo>
                  <a:pt x="824" y="442"/>
                  <a:pt x="824" y="442"/>
                  <a:pt x="824" y="442"/>
                </a:cubicBezTo>
                <a:cubicBezTo>
                  <a:pt x="824" y="426"/>
                  <a:pt x="822" y="410"/>
                  <a:pt x="820" y="394"/>
                </a:cubicBezTo>
                <a:cubicBezTo>
                  <a:pt x="889" y="354"/>
                  <a:pt x="889" y="354"/>
                  <a:pt x="889" y="354"/>
                </a:cubicBezTo>
                <a:cubicBezTo>
                  <a:pt x="873" y="299"/>
                  <a:pt x="873" y="299"/>
                  <a:pt x="873" y="299"/>
                </a:cubicBezTo>
                <a:cubicBezTo>
                  <a:pt x="794" y="301"/>
                  <a:pt x="794" y="301"/>
                  <a:pt x="794" y="301"/>
                </a:cubicBezTo>
                <a:cubicBezTo>
                  <a:pt x="787" y="285"/>
                  <a:pt x="778" y="269"/>
                  <a:pt x="769" y="254"/>
                </a:cubicBezTo>
                <a:cubicBezTo>
                  <a:pt x="816" y="191"/>
                  <a:pt x="816" y="191"/>
                  <a:pt x="816" y="191"/>
                </a:cubicBezTo>
                <a:cubicBezTo>
                  <a:pt x="781" y="146"/>
                  <a:pt x="781" y="146"/>
                  <a:pt x="781" y="146"/>
                </a:cubicBezTo>
                <a:cubicBezTo>
                  <a:pt x="709" y="178"/>
                  <a:pt x="709" y="178"/>
                  <a:pt x="709" y="178"/>
                </a:cubicBezTo>
                <a:cubicBezTo>
                  <a:pt x="697" y="167"/>
                  <a:pt x="685" y="157"/>
                  <a:pt x="672" y="148"/>
                </a:cubicBezTo>
                <a:cubicBezTo>
                  <a:pt x="692" y="71"/>
                  <a:pt x="692" y="71"/>
                  <a:pt x="692" y="71"/>
                </a:cubicBezTo>
                <a:cubicBezTo>
                  <a:pt x="643" y="43"/>
                  <a:pt x="643" y="43"/>
                  <a:pt x="643" y="43"/>
                </a:cubicBezTo>
                <a:cubicBezTo>
                  <a:pt x="588" y="100"/>
                  <a:pt x="588" y="100"/>
                  <a:pt x="588" y="100"/>
                </a:cubicBezTo>
                <a:cubicBezTo>
                  <a:pt x="572" y="94"/>
                  <a:pt x="555" y="88"/>
                  <a:pt x="538" y="84"/>
                </a:cubicBezTo>
                <a:cubicBezTo>
                  <a:pt x="527" y="6"/>
                  <a:pt x="527" y="6"/>
                  <a:pt x="527" y="6"/>
                </a:cubicBezTo>
                <a:cubicBezTo>
                  <a:pt x="470" y="0"/>
                  <a:pt x="470" y="0"/>
                  <a:pt x="470" y="0"/>
                </a:cubicBezTo>
                <a:cubicBezTo>
                  <a:pt x="442" y="73"/>
                  <a:pt x="442" y="73"/>
                  <a:pt x="442" y="73"/>
                </a:cubicBezTo>
                <a:cubicBezTo>
                  <a:pt x="426" y="74"/>
                  <a:pt x="410" y="75"/>
                  <a:pt x="394" y="77"/>
                </a:cubicBezTo>
                <a:cubicBezTo>
                  <a:pt x="354" y="8"/>
                  <a:pt x="354" y="8"/>
                  <a:pt x="354" y="8"/>
                </a:cubicBezTo>
                <a:cubicBezTo>
                  <a:pt x="299" y="24"/>
                  <a:pt x="299" y="24"/>
                  <a:pt x="299" y="24"/>
                </a:cubicBezTo>
                <a:cubicBezTo>
                  <a:pt x="301" y="104"/>
                  <a:pt x="301" y="104"/>
                  <a:pt x="301" y="104"/>
                </a:cubicBezTo>
                <a:cubicBezTo>
                  <a:pt x="284" y="111"/>
                  <a:pt x="269" y="119"/>
                  <a:pt x="254" y="128"/>
                </a:cubicBezTo>
                <a:cubicBezTo>
                  <a:pt x="191" y="81"/>
                  <a:pt x="191" y="81"/>
                  <a:pt x="191" y="81"/>
                </a:cubicBezTo>
                <a:cubicBezTo>
                  <a:pt x="146" y="116"/>
                  <a:pt x="146" y="116"/>
                  <a:pt x="146" y="116"/>
                </a:cubicBezTo>
                <a:cubicBezTo>
                  <a:pt x="178" y="188"/>
                  <a:pt x="178" y="188"/>
                  <a:pt x="178" y="188"/>
                </a:cubicBezTo>
                <a:cubicBezTo>
                  <a:pt x="167" y="200"/>
                  <a:pt x="157" y="212"/>
                  <a:pt x="147" y="225"/>
                </a:cubicBezTo>
                <a:cubicBezTo>
                  <a:pt x="71" y="205"/>
                  <a:pt x="71" y="205"/>
                  <a:pt x="71" y="205"/>
                </a:cubicBezTo>
                <a:cubicBezTo>
                  <a:pt x="43" y="255"/>
                  <a:pt x="43" y="255"/>
                  <a:pt x="43" y="255"/>
                </a:cubicBezTo>
                <a:cubicBezTo>
                  <a:pt x="100" y="309"/>
                  <a:pt x="100" y="309"/>
                  <a:pt x="100" y="309"/>
                </a:cubicBezTo>
                <a:cubicBezTo>
                  <a:pt x="93" y="325"/>
                  <a:pt x="88" y="342"/>
                  <a:pt x="84" y="359"/>
                </a:cubicBezTo>
                <a:cubicBezTo>
                  <a:pt x="6" y="371"/>
                  <a:pt x="6" y="371"/>
                  <a:pt x="6" y="371"/>
                </a:cubicBezTo>
                <a:cubicBezTo>
                  <a:pt x="0" y="427"/>
                  <a:pt x="0" y="427"/>
                  <a:pt x="0" y="427"/>
                </a:cubicBezTo>
                <a:cubicBezTo>
                  <a:pt x="73" y="455"/>
                  <a:pt x="73" y="455"/>
                  <a:pt x="73" y="455"/>
                </a:cubicBezTo>
                <a:cubicBezTo>
                  <a:pt x="73" y="471"/>
                  <a:pt x="75" y="487"/>
                  <a:pt x="77" y="503"/>
                </a:cubicBezTo>
                <a:cubicBezTo>
                  <a:pt x="8" y="543"/>
                  <a:pt x="8" y="543"/>
                  <a:pt x="8" y="543"/>
                </a:cubicBezTo>
                <a:cubicBezTo>
                  <a:pt x="23" y="598"/>
                  <a:pt x="23" y="598"/>
                  <a:pt x="23" y="598"/>
                </a:cubicBezTo>
                <a:cubicBezTo>
                  <a:pt x="103" y="596"/>
                  <a:pt x="103" y="596"/>
                  <a:pt x="103" y="596"/>
                </a:cubicBezTo>
                <a:cubicBezTo>
                  <a:pt x="110" y="613"/>
                  <a:pt x="118" y="628"/>
                  <a:pt x="127" y="643"/>
                </a:cubicBezTo>
                <a:cubicBezTo>
                  <a:pt x="80" y="706"/>
                  <a:pt x="80" y="706"/>
                  <a:pt x="80" y="706"/>
                </a:cubicBezTo>
                <a:cubicBezTo>
                  <a:pt x="116" y="751"/>
                  <a:pt x="116" y="751"/>
                  <a:pt x="116" y="751"/>
                </a:cubicBezTo>
                <a:cubicBezTo>
                  <a:pt x="188" y="719"/>
                  <a:pt x="188" y="719"/>
                  <a:pt x="188" y="719"/>
                </a:cubicBezTo>
                <a:cubicBezTo>
                  <a:pt x="199" y="730"/>
                  <a:pt x="212" y="740"/>
                  <a:pt x="224" y="750"/>
                </a:cubicBezTo>
                <a:cubicBezTo>
                  <a:pt x="205" y="826"/>
                  <a:pt x="205" y="826"/>
                  <a:pt x="205" y="826"/>
                </a:cubicBezTo>
                <a:cubicBezTo>
                  <a:pt x="254" y="854"/>
                  <a:pt x="254" y="854"/>
                  <a:pt x="254" y="854"/>
                </a:cubicBezTo>
                <a:cubicBezTo>
                  <a:pt x="309" y="797"/>
                  <a:pt x="309" y="797"/>
                  <a:pt x="309" y="797"/>
                </a:cubicBezTo>
                <a:cubicBezTo>
                  <a:pt x="325" y="804"/>
                  <a:pt x="342" y="809"/>
                  <a:pt x="359" y="813"/>
                </a:cubicBezTo>
                <a:cubicBezTo>
                  <a:pt x="370" y="891"/>
                  <a:pt x="370" y="891"/>
                  <a:pt x="370" y="891"/>
                </a:cubicBezTo>
                <a:cubicBezTo>
                  <a:pt x="427" y="897"/>
                  <a:pt x="427" y="897"/>
                  <a:pt x="427" y="897"/>
                </a:cubicBezTo>
                <a:cubicBezTo>
                  <a:pt x="455" y="824"/>
                  <a:pt x="455" y="824"/>
                  <a:pt x="455" y="824"/>
                </a:cubicBezTo>
                <a:cubicBezTo>
                  <a:pt x="471" y="824"/>
                  <a:pt x="487" y="822"/>
                  <a:pt x="503" y="820"/>
                </a:cubicBezTo>
                <a:cubicBezTo>
                  <a:pt x="543" y="889"/>
                  <a:pt x="543" y="889"/>
                  <a:pt x="543" y="889"/>
                </a:cubicBezTo>
                <a:cubicBezTo>
                  <a:pt x="598" y="873"/>
                  <a:pt x="598" y="873"/>
                  <a:pt x="598" y="873"/>
                </a:cubicBezTo>
                <a:cubicBezTo>
                  <a:pt x="596" y="794"/>
                  <a:pt x="596" y="794"/>
                  <a:pt x="596" y="794"/>
                </a:cubicBezTo>
                <a:cubicBezTo>
                  <a:pt x="612" y="787"/>
                  <a:pt x="628" y="779"/>
                  <a:pt x="643" y="770"/>
                </a:cubicBezTo>
                <a:cubicBezTo>
                  <a:pt x="706" y="817"/>
                  <a:pt x="706" y="817"/>
                  <a:pt x="706" y="817"/>
                </a:cubicBezTo>
                <a:cubicBezTo>
                  <a:pt x="751" y="781"/>
                  <a:pt x="751" y="781"/>
                  <a:pt x="751" y="781"/>
                </a:cubicBezTo>
                <a:cubicBezTo>
                  <a:pt x="719" y="709"/>
                  <a:pt x="719" y="709"/>
                  <a:pt x="719" y="709"/>
                </a:cubicBezTo>
                <a:cubicBezTo>
                  <a:pt x="730" y="698"/>
                  <a:pt x="740" y="685"/>
                  <a:pt x="750" y="673"/>
                </a:cubicBezTo>
                <a:cubicBezTo>
                  <a:pt x="826" y="693"/>
                  <a:pt x="826" y="693"/>
                  <a:pt x="826" y="693"/>
                </a:cubicBezTo>
                <a:cubicBezTo>
                  <a:pt x="854" y="643"/>
                  <a:pt x="854" y="643"/>
                  <a:pt x="854" y="643"/>
                </a:cubicBezTo>
                <a:cubicBezTo>
                  <a:pt x="797" y="588"/>
                  <a:pt x="797" y="588"/>
                  <a:pt x="797" y="588"/>
                </a:cubicBezTo>
                <a:cubicBezTo>
                  <a:pt x="803" y="572"/>
                  <a:pt x="809" y="555"/>
                  <a:pt x="813" y="538"/>
                </a:cubicBezTo>
                <a:lnTo>
                  <a:pt x="891" y="527"/>
                </a:lnTo>
                <a:close/>
                <a:moveTo>
                  <a:pt x="370" y="171"/>
                </a:moveTo>
                <a:cubicBezTo>
                  <a:pt x="523" y="127"/>
                  <a:pt x="683" y="217"/>
                  <a:pt x="726" y="370"/>
                </a:cubicBezTo>
                <a:cubicBezTo>
                  <a:pt x="770" y="524"/>
                  <a:pt x="680" y="683"/>
                  <a:pt x="527" y="727"/>
                </a:cubicBezTo>
                <a:cubicBezTo>
                  <a:pt x="373" y="770"/>
                  <a:pt x="214" y="681"/>
                  <a:pt x="171" y="527"/>
                </a:cubicBezTo>
                <a:cubicBezTo>
                  <a:pt x="127" y="374"/>
                  <a:pt x="217" y="214"/>
                  <a:pt x="370" y="171"/>
                </a:cubicBezTo>
                <a:close/>
              </a:path>
            </a:pathLst>
          </a:custGeom>
          <a:solidFill>
            <a:srgbClr val="108AB1"/>
          </a:solidFill>
          <a:ln>
            <a:noFill/>
          </a:ln>
        </p:spPr>
        <p:txBody>
          <a:bodyPr vert="horz" wrap="square" lIns="91440" tIns="45721" rIns="91440" bIns="45721" numCol="1" anchor="t" anchorCtr="0" compatLnSpc="1">
            <a:prstTxWarp prst="textNoShape">
              <a:avLst/>
            </a:prstTxWarp>
          </a:bodyPr>
          <a:lstStyle/>
          <a:p>
            <a:pPr defTabSz="228597">
              <a:defRPr/>
            </a:pPr>
            <a:endParaRPr lang="en-US" sz="900">
              <a:solidFill>
                <a:srgbClr val="272E3A"/>
              </a:solidFill>
              <a:latin typeface="Open Sans Light"/>
              <a:cs typeface="Calibri"/>
              <a:sym typeface="Source Sans Pro"/>
            </a:endParaRPr>
          </a:p>
        </p:txBody>
      </p:sp>
      <p:sp>
        <p:nvSpPr>
          <p:cNvPr id="27" name="Freeform 11">
            <a:extLst>
              <a:ext uri="{FF2B5EF4-FFF2-40B4-BE49-F238E27FC236}">
                <a16:creationId xmlns:a16="http://schemas.microsoft.com/office/drawing/2014/main" id="{F2E9F660-1290-4727-8D06-7AFBAFD28762}"/>
              </a:ext>
            </a:extLst>
          </p:cNvPr>
          <p:cNvSpPr>
            <a:spLocks/>
          </p:cNvSpPr>
          <p:nvPr/>
        </p:nvSpPr>
        <p:spPr bwMode="auto">
          <a:xfrm>
            <a:off x="6986982" y="604669"/>
            <a:ext cx="2216151" cy="2222500"/>
          </a:xfrm>
          <a:custGeom>
            <a:avLst/>
            <a:gdLst>
              <a:gd name="T0" fmla="*/ 590 w 590"/>
              <a:gd name="T1" fmla="*/ 294 h 591"/>
              <a:gd name="T2" fmla="*/ 537 w 590"/>
              <a:gd name="T3" fmla="*/ 247 h 591"/>
              <a:gd name="T4" fmla="*/ 568 w 590"/>
              <a:gd name="T5" fmla="*/ 183 h 591"/>
              <a:gd name="T6" fmla="*/ 501 w 590"/>
              <a:gd name="T7" fmla="*/ 159 h 591"/>
              <a:gd name="T8" fmla="*/ 502 w 590"/>
              <a:gd name="T9" fmla="*/ 86 h 591"/>
              <a:gd name="T10" fmla="*/ 431 w 590"/>
              <a:gd name="T11" fmla="*/ 90 h 591"/>
              <a:gd name="T12" fmla="*/ 408 w 590"/>
              <a:gd name="T13" fmla="*/ 23 h 591"/>
              <a:gd name="T14" fmla="*/ 344 w 590"/>
              <a:gd name="T15" fmla="*/ 54 h 591"/>
              <a:gd name="T16" fmla="*/ 293 w 590"/>
              <a:gd name="T17" fmla="*/ 0 h 591"/>
              <a:gd name="T18" fmla="*/ 246 w 590"/>
              <a:gd name="T19" fmla="*/ 54 h 591"/>
              <a:gd name="T20" fmla="*/ 182 w 590"/>
              <a:gd name="T21" fmla="*/ 22 h 591"/>
              <a:gd name="T22" fmla="*/ 159 w 590"/>
              <a:gd name="T23" fmla="*/ 90 h 591"/>
              <a:gd name="T24" fmla="*/ 85 w 590"/>
              <a:gd name="T25" fmla="*/ 88 h 591"/>
              <a:gd name="T26" fmla="*/ 90 w 590"/>
              <a:gd name="T27" fmla="*/ 159 h 591"/>
              <a:gd name="T28" fmla="*/ 22 w 590"/>
              <a:gd name="T29" fmla="*/ 183 h 591"/>
              <a:gd name="T30" fmla="*/ 53 w 590"/>
              <a:gd name="T31" fmla="*/ 247 h 591"/>
              <a:gd name="T32" fmla="*/ 0 w 590"/>
              <a:gd name="T33" fmla="*/ 297 h 591"/>
              <a:gd name="T34" fmla="*/ 53 w 590"/>
              <a:gd name="T35" fmla="*/ 344 h 591"/>
              <a:gd name="T36" fmla="*/ 22 w 590"/>
              <a:gd name="T37" fmla="*/ 409 h 591"/>
              <a:gd name="T38" fmla="*/ 89 w 590"/>
              <a:gd name="T39" fmla="*/ 432 h 591"/>
              <a:gd name="T40" fmla="*/ 87 w 590"/>
              <a:gd name="T41" fmla="*/ 506 h 591"/>
              <a:gd name="T42" fmla="*/ 158 w 590"/>
              <a:gd name="T43" fmla="*/ 501 h 591"/>
              <a:gd name="T44" fmla="*/ 182 w 590"/>
              <a:gd name="T45" fmla="*/ 568 h 591"/>
              <a:gd name="T46" fmla="*/ 246 w 590"/>
              <a:gd name="T47" fmla="*/ 537 h 591"/>
              <a:gd name="T48" fmla="*/ 297 w 590"/>
              <a:gd name="T49" fmla="*/ 591 h 591"/>
              <a:gd name="T50" fmla="*/ 344 w 590"/>
              <a:gd name="T51" fmla="*/ 538 h 591"/>
              <a:gd name="T52" fmla="*/ 408 w 590"/>
              <a:gd name="T53" fmla="*/ 569 h 591"/>
              <a:gd name="T54" fmla="*/ 431 w 590"/>
              <a:gd name="T55" fmla="*/ 501 h 591"/>
              <a:gd name="T56" fmla="*/ 505 w 590"/>
              <a:gd name="T57" fmla="*/ 503 h 591"/>
              <a:gd name="T58" fmla="*/ 500 w 590"/>
              <a:gd name="T59" fmla="*/ 432 h 591"/>
              <a:gd name="T60" fmla="*/ 568 w 590"/>
              <a:gd name="T61" fmla="*/ 409 h 591"/>
              <a:gd name="T62" fmla="*/ 537 w 590"/>
              <a:gd name="T63" fmla="*/ 345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0" h="591">
                <a:moveTo>
                  <a:pt x="541" y="310"/>
                </a:moveTo>
                <a:cubicBezTo>
                  <a:pt x="590" y="294"/>
                  <a:pt x="590" y="294"/>
                  <a:pt x="590" y="294"/>
                </a:cubicBezTo>
                <a:cubicBezTo>
                  <a:pt x="588" y="256"/>
                  <a:pt x="588" y="256"/>
                  <a:pt x="588" y="256"/>
                </a:cubicBezTo>
                <a:cubicBezTo>
                  <a:pt x="537" y="247"/>
                  <a:pt x="537" y="247"/>
                  <a:pt x="537" y="247"/>
                </a:cubicBezTo>
                <a:cubicBezTo>
                  <a:pt x="535" y="237"/>
                  <a:pt x="532" y="227"/>
                  <a:pt x="529" y="217"/>
                </a:cubicBezTo>
                <a:cubicBezTo>
                  <a:pt x="568" y="183"/>
                  <a:pt x="568" y="183"/>
                  <a:pt x="568" y="183"/>
                </a:cubicBezTo>
                <a:cubicBezTo>
                  <a:pt x="552" y="149"/>
                  <a:pt x="552" y="149"/>
                  <a:pt x="552" y="149"/>
                </a:cubicBezTo>
                <a:cubicBezTo>
                  <a:pt x="501" y="159"/>
                  <a:pt x="501" y="159"/>
                  <a:pt x="501" y="159"/>
                </a:cubicBezTo>
                <a:cubicBezTo>
                  <a:pt x="494" y="150"/>
                  <a:pt x="487" y="141"/>
                  <a:pt x="479" y="132"/>
                </a:cubicBezTo>
                <a:cubicBezTo>
                  <a:pt x="502" y="86"/>
                  <a:pt x="502" y="86"/>
                  <a:pt x="502" y="86"/>
                </a:cubicBezTo>
                <a:cubicBezTo>
                  <a:pt x="474" y="61"/>
                  <a:pt x="474" y="61"/>
                  <a:pt x="474" y="61"/>
                </a:cubicBezTo>
                <a:cubicBezTo>
                  <a:pt x="431" y="90"/>
                  <a:pt x="431" y="90"/>
                  <a:pt x="431" y="90"/>
                </a:cubicBezTo>
                <a:cubicBezTo>
                  <a:pt x="423" y="84"/>
                  <a:pt x="414" y="79"/>
                  <a:pt x="404" y="75"/>
                </a:cubicBezTo>
                <a:cubicBezTo>
                  <a:pt x="408" y="23"/>
                  <a:pt x="408" y="23"/>
                  <a:pt x="408" y="23"/>
                </a:cubicBezTo>
                <a:cubicBezTo>
                  <a:pt x="373" y="11"/>
                  <a:pt x="373" y="11"/>
                  <a:pt x="373" y="11"/>
                </a:cubicBezTo>
                <a:cubicBezTo>
                  <a:pt x="344" y="54"/>
                  <a:pt x="344" y="54"/>
                  <a:pt x="344" y="54"/>
                </a:cubicBezTo>
                <a:cubicBezTo>
                  <a:pt x="333" y="52"/>
                  <a:pt x="321" y="50"/>
                  <a:pt x="310" y="49"/>
                </a:cubicBezTo>
                <a:cubicBezTo>
                  <a:pt x="293" y="0"/>
                  <a:pt x="293" y="0"/>
                  <a:pt x="293" y="0"/>
                </a:cubicBezTo>
                <a:cubicBezTo>
                  <a:pt x="256" y="3"/>
                  <a:pt x="256" y="3"/>
                  <a:pt x="256" y="3"/>
                </a:cubicBezTo>
                <a:cubicBezTo>
                  <a:pt x="246" y="54"/>
                  <a:pt x="246" y="54"/>
                  <a:pt x="246" y="54"/>
                </a:cubicBezTo>
                <a:cubicBezTo>
                  <a:pt x="236" y="56"/>
                  <a:pt x="226" y="59"/>
                  <a:pt x="216" y="62"/>
                </a:cubicBezTo>
                <a:cubicBezTo>
                  <a:pt x="182" y="22"/>
                  <a:pt x="182" y="22"/>
                  <a:pt x="182" y="22"/>
                </a:cubicBezTo>
                <a:cubicBezTo>
                  <a:pt x="148" y="39"/>
                  <a:pt x="148" y="39"/>
                  <a:pt x="148" y="39"/>
                </a:cubicBezTo>
                <a:cubicBezTo>
                  <a:pt x="159" y="90"/>
                  <a:pt x="159" y="90"/>
                  <a:pt x="159" y="90"/>
                </a:cubicBezTo>
                <a:cubicBezTo>
                  <a:pt x="149" y="97"/>
                  <a:pt x="140" y="104"/>
                  <a:pt x="131" y="111"/>
                </a:cubicBezTo>
                <a:cubicBezTo>
                  <a:pt x="85" y="88"/>
                  <a:pt x="85" y="88"/>
                  <a:pt x="85" y="88"/>
                </a:cubicBezTo>
                <a:cubicBezTo>
                  <a:pt x="60" y="116"/>
                  <a:pt x="60" y="116"/>
                  <a:pt x="60" y="116"/>
                </a:cubicBezTo>
                <a:cubicBezTo>
                  <a:pt x="90" y="159"/>
                  <a:pt x="90" y="159"/>
                  <a:pt x="90" y="159"/>
                </a:cubicBezTo>
                <a:cubicBezTo>
                  <a:pt x="84" y="168"/>
                  <a:pt x="78" y="177"/>
                  <a:pt x="74" y="186"/>
                </a:cubicBezTo>
                <a:cubicBezTo>
                  <a:pt x="22" y="183"/>
                  <a:pt x="22" y="183"/>
                  <a:pt x="22" y="183"/>
                </a:cubicBezTo>
                <a:cubicBezTo>
                  <a:pt x="10" y="218"/>
                  <a:pt x="10" y="218"/>
                  <a:pt x="10" y="218"/>
                </a:cubicBezTo>
                <a:cubicBezTo>
                  <a:pt x="53" y="247"/>
                  <a:pt x="53" y="247"/>
                  <a:pt x="53" y="247"/>
                </a:cubicBezTo>
                <a:cubicBezTo>
                  <a:pt x="51" y="258"/>
                  <a:pt x="49" y="269"/>
                  <a:pt x="49" y="281"/>
                </a:cubicBezTo>
                <a:cubicBezTo>
                  <a:pt x="0" y="297"/>
                  <a:pt x="0" y="297"/>
                  <a:pt x="0" y="297"/>
                </a:cubicBezTo>
                <a:cubicBezTo>
                  <a:pt x="2" y="335"/>
                  <a:pt x="2" y="335"/>
                  <a:pt x="2" y="335"/>
                </a:cubicBezTo>
                <a:cubicBezTo>
                  <a:pt x="53" y="344"/>
                  <a:pt x="53" y="344"/>
                  <a:pt x="53" y="344"/>
                </a:cubicBezTo>
                <a:cubicBezTo>
                  <a:pt x="55" y="355"/>
                  <a:pt x="58" y="365"/>
                  <a:pt x="61" y="375"/>
                </a:cubicBezTo>
                <a:cubicBezTo>
                  <a:pt x="22" y="409"/>
                  <a:pt x="22" y="409"/>
                  <a:pt x="22" y="409"/>
                </a:cubicBezTo>
                <a:cubicBezTo>
                  <a:pt x="38" y="442"/>
                  <a:pt x="38" y="442"/>
                  <a:pt x="38" y="442"/>
                </a:cubicBezTo>
                <a:cubicBezTo>
                  <a:pt x="89" y="432"/>
                  <a:pt x="89" y="432"/>
                  <a:pt x="89" y="432"/>
                </a:cubicBezTo>
                <a:cubicBezTo>
                  <a:pt x="96" y="442"/>
                  <a:pt x="103" y="451"/>
                  <a:pt x="110" y="459"/>
                </a:cubicBezTo>
                <a:cubicBezTo>
                  <a:pt x="87" y="506"/>
                  <a:pt x="87" y="506"/>
                  <a:pt x="87" y="506"/>
                </a:cubicBezTo>
                <a:cubicBezTo>
                  <a:pt x="116" y="530"/>
                  <a:pt x="116" y="530"/>
                  <a:pt x="116" y="530"/>
                </a:cubicBezTo>
                <a:cubicBezTo>
                  <a:pt x="158" y="501"/>
                  <a:pt x="158" y="501"/>
                  <a:pt x="158" y="501"/>
                </a:cubicBezTo>
                <a:cubicBezTo>
                  <a:pt x="167" y="507"/>
                  <a:pt x="176" y="512"/>
                  <a:pt x="186" y="517"/>
                </a:cubicBezTo>
                <a:cubicBezTo>
                  <a:pt x="182" y="568"/>
                  <a:pt x="182" y="568"/>
                  <a:pt x="182" y="568"/>
                </a:cubicBezTo>
                <a:cubicBezTo>
                  <a:pt x="217" y="580"/>
                  <a:pt x="217" y="580"/>
                  <a:pt x="217" y="580"/>
                </a:cubicBezTo>
                <a:cubicBezTo>
                  <a:pt x="246" y="537"/>
                  <a:pt x="246" y="537"/>
                  <a:pt x="246" y="537"/>
                </a:cubicBezTo>
                <a:cubicBezTo>
                  <a:pt x="257" y="540"/>
                  <a:pt x="269" y="541"/>
                  <a:pt x="280" y="542"/>
                </a:cubicBezTo>
                <a:cubicBezTo>
                  <a:pt x="297" y="591"/>
                  <a:pt x="297" y="591"/>
                  <a:pt x="297" y="591"/>
                </a:cubicBezTo>
                <a:cubicBezTo>
                  <a:pt x="334" y="588"/>
                  <a:pt x="334" y="588"/>
                  <a:pt x="334" y="588"/>
                </a:cubicBezTo>
                <a:cubicBezTo>
                  <a:pt x="344" y="538"/>
                  <a:pt x="344" y="538"/>
                  <a:pt x="344" y="538"/>
                </a:cubicBezTo>
                <a:cubicBezTo>
                  <a:pt x="354" y="535"/>
                  <a:pt x="364" y="533"/>
                  <a:pt x="374" y="529"/>
                </a:cubicBezTo>
                <a:cubicBezTo>
                  <a:pt x="408" y="569"/>
                  <a:pt x="408" y="569"/>
                  <a:pt x="408" y="569"/>
                </a:cubicBezTo>
                <a:cubicBezTo>
                  <a:pt x="442" y="552"/>
                  <a:pt x="442" y="552"/>
                  <a:pt x="442" y="552"/>
                </a:cubicBezTo>
                <a:cubicBezTo>
                  <a:pt x="431" y="501"/>
                  <a:pt x="431" y="501"/>
                  <a:pt x="431" y="501"/>
                </a:cubicBezTo>
                <a:cubicBezTo>
                  <a:pt x="441" y="495"/>
                  <a:pt x="450" y="488"/>
                  <a:pt x="459" y="480"/>
                </a:cubicBezTo>
                <a:cubicBezTo>
                  <a:pt x="505" y="503"/>
                  <a:pt x="505" y="503"/>
                  <a:pt x="505" y="503"/>
                </a:cubicBezTo>
                <a:cubicBezTo>
                  <a:pt x="530" y="475"/>
                  <a:pt x="530" y="475"/>
                  <a:pt x="530" y="475"/>
                </a:cubicBezTo>
                <a:cubicBezTo>
                  <a:pt x="500" y="432"/>
                  <a:pt x="500" y="432"/>
                  <a:pt x="500" y="432"/>
                </a:cubicBezTo>
                <a:cubicBezTo>
                  <a:pt x="506" y="423"/>
                  <a:pt x="511" y="414"/>
                  <a:pt x="516" y="405"/>
                </a:cubicBezTo>
                <a:cubicBezTo>
                  <a:pt x="568" y="409"/>
                  <a:pt x="568" y="409"/>
                  <a:pt x="568" y="409"/>
                </a:cubicBezTo>
                <a:cubicBezTo>
                  <a:pt x="580" y="373"/>
                  <a:pt x="580" y="373"/>
                  <a:pt x="580" y="373"/>
                </a:cubicBezTo>
                <a:cubicBezTo>
                  <a:pt x="537" y="345"/>
                  <a:pt x="537" y="345"/>
                  <a:pt x="537" y="345"/>
                </a:cubicBezTo>
                <a:cubicBezTo>
                  <a:pt x="539" y="333"/>
                  <a:pt x="540" y="322"/>
                  <a:pt x="541" y="310"/>
                </a:cubicBezTo>
                <a:close/>
              </a:path>
            </a:pathLst>
          </a:custGeom>
          <a:solidFill>
            <a:srgbClr val="FFD167"/>
          </a:solidFill>
          <a:ln>
            <a:noFill/>
          </a:ln>
        </p:spPr>
        <p:txBody>
          <a:bodyPr vert="horz" wrap="square" lIns="91440" tIns="45721" rIns="91440" bIns="45721" numCol="1" anchor="t" anchorCtr="0" compatLnSpc="1">
            <a:prstTxWarp prst="textNoShape">
              <a:avLst/>
            </a:prstTxWarp>
          </a:bodyPr>
          <a:lstStyle/>
          <a:p>
            <a:pPr defTabSz="228597">
              <a:defRPr/>
            </a:pPr>
            <a:endParaRPr lang="en-US" sz="900">
              <a:solidFill>
                <a:srgbClr val="272E3A"/>
              </a:solidFill>
              <a:latin typeface="Open Sans Light"/>
              <a:cs typeface="Calibri"/>
              <a:sym typeface="Source Sans Pro"/>
            </a:endParaRPr>
          </a:p>
        </p:txBody>
      </p:sp>
      <p:sp>
        <p:nvSpPr>
          <p:cNvPr id="28" name="Freeform 7">
            <a:extLst>
              <a:ext uri="{FF2B5EF4-FFF2-40B4-BE49-F238E27FC236}">
                <a16:creationId xmlns:a16="http://schemas.microsoft.com/office/drawing/2014/main" id="{6CEE9521-9CDE-448F-B8C5-E2410576B247}"/>
              </a:ext>
            </a:extLst>
          </p:cNvPr>
          <p:cNvSpPr>
            <a:spLocks noEditPoints="1"/>
          </p:cNvSpPr>
          <p:nvPr/>
        </p:nvSpPr>
        <p:spPr bwMode="auto">
          <a:xfrm>
            <a:off x="8078438" y="3190117"/>
            <a:ext cx="2674939" cy="2681289"/>
          </a:xfrm>
          <a:custGeom>
            <a:avLst/>
            <a:gdLst>
              <a:gd name="T0" fmla="*/ 712 w 712"/>
              <a:gd name="T1" fmla="*/ 373 h 713"/>
              <a:gd name="T2" fmla="*/ 651 w 712"/>
              <a:gd name="T3" fmla="*/ 313 h 713"/>
              <a:gd name="T4" fmla="*/ 693 w 712"/>
              <a:gd name="T5" fmla="*/ 238 h 713"/>
              <a:gd name="T6" fmla="*/ 611 w 712"/>
              <a:gd name="T7" fmla="*/ 202 h 713"/>
              <a:gd name="T8" fmla="*/ 620 w 712"/>
              <a:gd name="T9" fmla="*/ 116 h 713"/>
              <a:gd name="T10" fmla="*/ 534 w 712"/>
              <a:gd name="T11" fmla="*/ 117 h 713"/>
              <a:gd name="T12" fmla="*/ 510 w 712"/>
              <a:gd name="T13" fmla="*/ 35 h 713"/>
              <a:gd name="T14" fmla="*/ 427 w 712"/>
              <a:gd name="T15" fmla="*/ 67 h 713"/>
              <a:gd name="T16" fmla="*/ 373 w 712"/>
              <a:gd name="T17" fmla="*/ 0 h 713"/>
              <a:gd name="T18" fmla="*/ 313 w 712"/>
              <a:gd name="T19" fmla="*/ 61 h 713"/>
              <a:gd name="T20" fmla="*/ 237 w 712"/>
              <a:gd name="T21" fmla="*/ 19 h 713"/>
              <a:gd name="T22" fmla="*/ 201 w 712"/>
              <a:gd name="T23" fmla="*/ 101 h 713"/>
              <a:gd name="T24" fmla="*/ 116 w 712"/>
              <a:gd name="T25" fmla="*/ 92 h 713"/>
              <a:gd name="T26" fmla="*/ 117 w 712"/>
              <a:gd name="T27" fmla="*/ 178 h 713"/>
              <a:gd name="T28" fmla="*/ 34 w 712"/>
              <a:gd name="T29" fmla="*/ 202 h 713"/>
              <a:gd name="T30" fmla="*/ 66 w 712"/>
              <a:gd name="T31" fmla="*/ 285 h 713"/>
              <a:gd name="T32" fmla="*/ 0 w 712"/>
              <a:gd name="T33" fmla="*/ 339 h 713"/>
              <a:gd name="T34" fmla="*/ 61 w 712"/>
              <a:gd name="T35" fmla="*/ 400 h 713"/>
              <a:gd name="T36" fmla="*/ 18 w 712"/>
              <a:gd name="T37" fmla="*/ 475 h 713"/>
              <a:gd name="T38" fmla="*/ 101 w 712"/>
              <a:gd name="T39" fmla="*/ 511 h 713"/>
              <a:gd name="T40" fmla="*/ 92 w 712"/>
              <a:gd name="T41" fmla="*/ 596 h 713"/>
              <a:gd name="T42" fmla="*/ 178 w 712"/>
              <a:gd name="T43" fmla="*/ 595 h 713"/>
              <a:gd name="T44" fmla="*/ 202 w 712"/>
              <a:gd name="T45" fmla="*/ 678 h 713"/>
              <a:gd name="T46" fmla="*/ 285 w 712"/>
              <a:gd name="T47" fmla="*/ 646 h 713"/>
              <a:gd name="T48" fmla="*/ 339 w 712"/>
              <a:gd name="T49" fmla="*/ 713 h 713"/>
              <a:gd name="T50" fmla="*/ 399 w 712"/>
              <a:gd name="T51" fmla="*/ 651 h 713"/>
              <a:gd name="T52" fmla="*/ 475 w 712"/>
              <a:gd name="T53" fmla="*/ 693 h 713"/>
              <a:gd name="T54" fmla="*/ 510 w 712"/>
              <a:gd name="T55" fmla="*/ 611 h 713"/>
              <a:gd name="T56" fmla="*/ 596 w 712"/>
              <a:gd name="T57" fmla="*/ 620 h 713"/>
              <a:gd name="T58" fmla="*/ 595 w 712"/>
              <a:gd name="T59" fmla="*/ 534 h 713"/>
              <a:gd name="T60" fmla="*/ 678 w 712"/>
              <a:gd name="T61" fmla="*/ 510 h 713"/>
              <a:gd name="T62" fmla="*/ 645 w 712"/>
              <a:gd name="T63" fmla="*/ 427 h 713"/>
              <a:gd name="T64" fmla="*/ 294 w 712"/>
              <a:gd name="T65" fmla="*/ 136 h 713"/>
              <a:gd name="T66" fmla="*/ 418 w 712"/>
              <a:gd name="T67" fmla="*/ 577 h 713"/>
              <a:gd name="T68" fmla="*/ 294 w 712"/>
              <a:gd name="T69" fmla="*/ 13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713">
                <a:moveTo>
                  <a:pt x="707" y="418"/>
                </a:moveTo>
                <a:cubicBezTo>
                  <a:pt x="712" y="373"/>
                  <a:pt x="712" y="373"/>
                  <a:pt x="712" y="373"/>
                </a:cubicBezTo>
                <a:cubicBezTo>
                  <a:pt x="654" y="351"/>
                  <a:pt x="654" y="351"/>
                  <a:pt x="654" y="351"/>
                </a:cubicBezTo>
                <a:cubicBezTo>
                  <a:pt x="654" y="338"/>
                  <a:pt x="653" y="326"/>
                  <a:pt x="651" y="313"/>
                </a:cubicBezTo>
                <a:cubicBezTo>
                  <a:pt x="705" y="281"/>
                  <a:pt x="705" y="281"/>
                  <a:pt x="705" y="281"/>
                </a:cubicBezTo>
                <a:cubicBezTo>
                  <a:pt x="693" y="238"/>
                  <a:pt x="693" y="238"/>
                  <a:pt x="693" y="238"/>
                </a:cubicBezTo>
                <a:cubicBezTo>
                  <a:pt x="630" y="239"/>
                  <a:pt x="630" y="239"/>
                  <a:pt x="630" y="239"/>
                </a:cubicBezTo>
                <a:cubicBezTo>
                  <a:pt x="624" y="226"/>
                  <a:pt x="618" y="214"/>
                  <a:pt x="611" y="202"/>
                </a:cubicBezTo>
                <a:cubicBezTo>
                  <a:pt x="648" y="152"/>
                  <a:pt x="648" y="152"/>
                  <a:pt x="648" y="152"/>
                </a:cubicBezTo>
                <a:cubicBezTo>
                  <a:pt x="620" y="116"/>
                  <a:pt x="620" y="116"/>
                  <a:pt x="620" y="116"/>
                </a:cubicBezTo>
                <a:cubicBezTo>
                  <a:pt x="563" y="142"/>
                  <a:pt x="563" y="142"/>
                  <a:pt x="563" y="142"/>
                </a:cubicBezTo>
                <a:cubicBezTo>
                  <a:pt x="554" y="133"/>
                  <a:pt x="544" y="125"/>
                  <a:pt x="534" y="117"/>
                </a:cubicBezTo>
                <a:cubicBezTo>
                  <a:pt x="550" y="57"/>
                  <a:pt x="550" y="57"/>
                  <a:pt x="550" y="57"/>
                </a:cubicBezTo>
                <a:cubicBezTo>
                  <a:pt x="510" y="35"/>
                  <a:pt x="510" y="35"/>
                  <a:pt x="510" y="35"/>
                </a:cubicBezTo>
                <a:cubicBezTo>
                  <a:pt x="467" y="80"/>
                  <a:pt x="467" y="80"/>
                  <a:pt x="467" y="80"/>
                </a:cubicBezTo>
                <a:cubicBezTo>
                  <a:pt x="454" y="74"/>
                  <a:pt x="440" y="70"/>
                  <a:pt x="427" y="67"/>
                </a:cubicBezTo>
                <a:cubicBezTo>
                  <a:pt x="418" y="5"/>
                  <a:pt x="418" y="5"/>
                  <a:pt x="418" y="5"/>
                </a:cubicBezTo>
                <a:cubicBezTo>
                  <a:pt x="373" y="0"/>
                  <a:pt x="373" y="0"/>
                  <a:pt x="373" y="0"/>
                </a:cubicBezTo>
                <a:cubicBezTo>
                  <a:pt x="350" y="58"/>
                  <a:pt x="350" y="58"/>
                  <a:pt x="350" y="58"/>
                </a:cubicBezTo>
                <a:cubicBezTo>
                  <a:pt x="338" y="58"/>
                  <a:pt x="325" y="60"/>
                  <a:pt x="313" y="61"/>
                </a:cubicBezTo>
                <a:cubicBezTo>
                  <a:pt x="281" y="6"/>
                  <a:pt x="281" y="6"/>
                  <a:pt x="281" y="6"/>
                </a:cubicBezTo>
                <a:cubicBezTo>
                  <a:pt x="237" y="19"/>
                  <a:pt x="237" y="19"/>
                  <a:pt x="237" y="19"/>
                </a:cubicBezTo>
                <a:cubicBezTo>
                  <a:pt x="239" y="82"/>
                  <a:pt x="239" y="82"/>
                  <a:pt x="239" y="82"/>
                </a:cubicBezTo>
                <a:cubicBezTo>
                  <a:pt x="226" y="88"/>
                  <a:pt x="213" y="94"/>
                  <a:pt x="201" y="101"/>
                </a:cubicBezTo>
                <a:cubicBezTo>
                  <a:pt x="151" y="64"/>
                  <a:pt x="151" y="64"/>
                  <a:pt x="151" y="64"/>
                </a:cubicBezTo>
                <a:cubicBezTo>
                  <a:pt x="116" y="92"/>
                  <a:pt x="116" y="92"/>
                  <a:pt x="116" y="92"/>
                </a:cubicBezTo>
                <a:cubicBezTo>
                  <a:pt x="141" y="149"/>
                  <a:pt x="141" y="149"/>
                  <a:pt x="141" y="149"/>
                </a:cubicBezTo>
                <a:cubicBezTo>
                  <a:pt x="132" y="159"/>
                  <a:pt x="124" y="168"/>
                  <a:pt x="117" y="178"/>
                </a:cubicBezTo>
                <a:cubicBezTo>
                  <a:pt x="56" y="163"/>
                  <a:pt x="56" y="163"/>
                  <a:pt x="56" y="163"/>
                </a:cubicBezTo>
                <a:cubicBezTo>
                  <a:pt x="34" y="202"/>
                  <a:pt x="34" y="202"/>
                  <a:pt x="34" y="202"/>
                </a:cubicBezTo>
                <a:cubicBezTo>
                  <a:pt x="79" y="245"/>
                  <a:pt x="79" y="245"/>
                  <a:pt x="79" y="245"/>
                </a:cubicBezTo>
                <a:cubicBezTo>
                  <a:pt x="74" y="258"/>
                  <a:pt x="70" y="272"/>
                  <a:pt x="66" y="285"/>
                </a:cubicBezTo>
                <a:cubicBezTo>
                  <a:pt x="5" y="294"/>
                  <a:pt x="5" y="294"/>
                  <a:pt x="5" y="294"/>
                </a:cubicBezTo>
                <a:cubicBezTo>
                  <a:pt x="0" y="339"/>
                  <a:pt x="0" y="339"/>
                  <a:pt x="0" y="339"/>
                </a:cubicBezTo>
                <a:cubicBezTo>
                  <a:pt x="58" y="362"/>
                  <a:pt x="58" y="362"/>
                  <a:pt x="58" y="362"/>
                </a:cubicBezTo>
                <a:cubicBezTo>
                  <a:pt x="58" y="374"/>
                  <a:pt x="59" y="387"/>
                  <a:pt x="61" y="400"/>
                </a:cubicBezTo>
                <a:cubicBezTo>
                  <a:pt x="6" y="431"/>
                  <a:pt x="6" y="431"/>
                  <a:pt x="6" y="431"/>
                </a:cubicBezTo>
                <a:cubicBezTo>
                  <a:pt x="18" y="475"/>
                  <a:pt x="18" y="475"/>
                  <a:pt x="18" y="475"/>
                </a:cubicBezTo>
                <a:cubicBezTo>
                  <a:pt x="82" y="474"/>
                  <a:pt x="82" y="474"/>
                  <a:pt x="82" y="474"/>
                </a:cubicBezTo>
                <a:cubicBezTo>
                  <a:pt x="87" y="487"/>
                  <a:pt x="94" y="499"/>
                  <a:pt x="101" y="511"/>
                </a:cubicBezTo>
                <a:cubicBezTo>
                  <a:pt x="64" y="561"/>
                  <a:pt x="64" y="561"/>
                  <a:pt x="64" y="561"/>
                </a:cubicBezTo>
                <a:cubicBezTo>
                  <a:pt x="92" y="596"/>
                  <a:pt x="92" y="596"/>
                  <a:pt x="92" y="596"/>
                </a:cubicBezTo>
                <a:cubicBezTo>
                  <a:pt x="149" y="571"/>
                  <a:pt x="149" y="571"/>
                  <a:pt x="149" y="571"/>
                </a:cubicBezTo>
                <a:cubicBezTo>
                  <a:pt x="158" y="580"/>
                  <a:pt x="168" y="588"/>
                  <a:pt x="178" y="595"/>
                </a:cubicBezTo>
                <a:cubicBezTo>
                  <a:pt x="162" y="656"/>
                  <a:pt x="162" y="656"/>
                  <a:pt x="162" y="656"/>
                </a:cubicBezTo>
                <a:cubicBezTo>
                  <a:pt x="202" y="678"/>
                  <a:pt x="202" y="678"/>
                  <a:pt x="202" y="678"/>
                </a:cubicBezTo>
                <a:cubicBezTo>
                  <a:pt x="245" y="633"/>
                  <a:pt x="245" y="633"/>
                  <a:pt x="245" y="633"/>
                </a:cubicBezTo>
                <a:cubicBezTo>
                  <a:pt x="258" y="638"/>
                  <a:pt x="271" y="642"/>
                  <a:pt x="285" y="646"/>
                </a:cubicBezTo>
                <a:cubicBezTo>
                  <a:pt x="294" y="708"/>
                  <a:pt x="294" y="708"/>
                  <a:pt x="294" y="708"/>
                </a:cubicBezTo>
                <a:cubicBezTo>
                  <a:pt x="339" y="713"/>
                  <a:pt x="339" y="713"/>
                  <a:pt x="339" y="713"/>
                </a:cubicBezTo>
                <a:cubicBezTo>
                  <a:pt x="361" y="654"/>
                  <a:pt x="361" y="654"/>
                  <a:pt x="361" y="654"/>
                </a:cubicBezTo>
                <a:cubicBezTo>
                  <a:pt x="374" y="654"/>
                  <a:pt x="387" y="653"/>
                  <a:pt x="399" y="651"/>
                </a:cubicBezTo>
                <a:cubicBezTo>
                  <a:pt x="431" y="706"/>
                  <a:pt x="431" y="706"/>
                  <a:pt x="431" y="706"/>
                </a:cubicBezTo>
                <a:cubicBezTo>
                  <a:pt x="475" y="693"/>
                  <a:pt x="475" y="693"/>
                  <a:pt x="475" y="693"/>
                </a:cubicBezTo>
                <a:cubicBezTo>
                  <a:pt x="473" y="630"/>
                  <a:pt x="473" y="630"/>
                  <a:pt x="473" y="630"/>
                </a:cubicBezTo>
                <a:cubicBezTo>
                  <a:pt x="486" y="625"/>
                  <a:pt x="499" y="618"/>
                  <a:pt x="510" y="611"/>
                </a:cubicBezTo>
                <a:cubicBezTo>
                  <a:pt x="560" y="649"/>
                  <a:pt x="560" y="649"/>
                  <a:pt x="560" y="649"/>
                </a:cubicBezTo>
                <a:cubicBezTo>
                  <a:pt x="596" y="620"/>
                  <a:pt x="596" y="620"/>
                  <a:pt x="596" y="620"/>
                </a:cubicBezTo>
                <a:cubicBezTo>
                  <a:pt x="570" y="563"/>
                  <a:pt x="570" y="563"/>
                  <a:pt x="570" y="563"/>
                </a:cubicBezTo>
                <a:cubicBezTo>
                  <a:pt x="579" y="554"/>
                  <a:pt x="587" y="544"/>
                  <a:pt x="595" y="534"/>
                </a:cubicBezTo>
                <a:cubicBezTo>
                  <a:pt x="655" y="550"/>
                  <a:pt x="655" y="550"/>
                  <a:pt x="655" y="550"/>
                </a:cubicBezTo>
                <a:cubicBezTo>
                  <a:pt x="678" y="510"/>
                  <a:pt x="678" y="510"/>
                  <a:pt x="678" y="510"/>
                </a:cubicBezTo>
                <a:cubicBezTo>
                  <a:pt x="633" y="467"/>
                  <a:pt x="633" y="467"/>
                  <a:pt x="633" y="467"/>
                </a:cubicBezTo>
                <a:cubicBezTo>
                  <a:pt x="638" y="454"/>
                  <a:pt x="642" y="441"/>
                  <a:pt x="645" y="427"/>
                </a:cubicBezTo>
                <a:lnTo>
                  <a:pt x="707" y="418"/>
                </a:lnTo>
                <a:close/>
                <a:moveTo>
                  <a:pt x="294" y="136"/>
                </a:moveTo>
                <a:cubicBezTo>
                  <a:pt x="415" y="101"/>
                  <a:pt x="542" y="172"/>
                  <a:pt x="577" y="294"/>
                </a:cubicBezTo>
                <a:cubicBezTo>
                  <a:pt x="611" y="416"/>
                  <a:pt x="540" y="543"/>
                  <a:pt x="418" y="577"/>
                </a:cubicBezTo>
                <a:cubicBezTo>
                  <a:pt x="296" y="611"/>
                  <a:pt x="170" y="540"/>
                  <a:pt x="135" y="419"/>
                </a:cubicBezTo>
                <a:cubicBezTo>
                  <a:pt x="101" y="297"/>
                  <a:pt x="172" y="170"/>
                  <a:pt x="294" y="136"/>
                </a:cubicBezTo>
                <a:close/>
              </a:path>
            </a:pathLst>
          </a:custGeom>
          <a:solidFill>
            <a:srgbClr val="0B3948"/>
          </a:solidFill>
          <a:ln>
            <a:noFill/>
          </a:ln>
        </p:spPr>
        <p:txBody>
          <a:bodyPr vert="horz" wrap="square" lIns="91440" tIns="45721" rIns="91440" bIns="45721" numCol="1" anchor="t" anchorCtr="0" compatLnSpc="1">
            <a:prstTxWarp prst="textNoShape">
              <a:avLst/>
            </a:prstTxWarp>
          </a:bodyPr>
          <a:lstStyle/>
          <a:p>
            <a:pPr defTabSz="228597">
              <a:defRPr/>
            </a:pPr>
            <a:endParaRPr lang="en-US" sz="900">
              <a:solidFill>
                <a:srgbClr val="272E3A"/>
              </a:solidFill>
              <a:latin typeface="Open Sans Light"/>
              <a:cs typeface="Calibri"/>
              <a:sym typeface="Source Sans Pro"/>
            </a:endParaRPr>
          </a:p>
        </p:txBody>
      </p:sp>
      <p:pic>
        <p:nvPicPr>
          <p:cNvPr id="109" name="Graphic 108" descr="Server">
            <a:extLst>
              <a:ext uri="{FF2B5EF4-FFF2-40B4-BE49-F238E27FC236}">
                <a16:creationId xmlns:a16="http://schemas.microsoft.com/office/drawing/2014/main" id="{6D4499F7-917C-433E-AC1D-3D2FE21FEE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25444" y="1150160"/>
            <a:ext cx="951860" cy="951860"/>
          </a:xfrm>
          <a:prstGeom prst="rect">
            <a:avLst/>
          </a:prstGeom>
        </p:spPr>
      </p:pic>
      <p:sp>
        <p:nvSpPr>
          <p:cNvPr id="36" name="Rectangle 35">
            <a:extLst>
              <a:ext uri="{FF2B5EF4-FFF2-40B4-BE49-F238E27FC236}">
                <a16:creationId xmlns:a16="http://schemas.microsoft.com/office/drawing/2014/main" id="{2C244E51-2FAD-4446-8316-39F8B23057C5}"/>
              </a:ext>
            </a:extLst>
          </p:cNvPr>
          <p:cNvSpPr/>
          <p:nvPr/>
        </p:nvSpPr>
        <p:spPr>
          <a:xfrm>
            <a:off x="2198311" y="3534623"/>
            <a:ext cx="1688123" cy="830997"/>
          </a:xfrm>
          <a:prstGeom prst="rect">
            <a:avLst/>
          </a:prstGeom>
        </p:spPr>
        <p:txBody>
          <a:bodyPr wrap="square">
            <a:spAutoFit/>
          </a:bodyPr>
          <a:lstStyle/>
          <a:p>
            <a:pPr algn="ctr" defTabSz="914388" hangingPunct="0"/>
            <a:r>
              <a:rPr lang="pt-BR" sz="2400" dirty="0">
                <a:solidFill>
                  <a:srgbClr val="4D4D4D"/>
                </a:solidFill>
                <a:latin typeface="Source Sans Pro"/>
                <a:ea typeface="Source Sans Pro"/>
                <a:sym typeface="Source Sans Pro"/>
              </a:rPr>
              <a:t>RETAIL</a:t>
            </a:r>
          </a:p>
          <a:p>
            <a:pPr algn="ctr" defTabSz="914388" hangingPunct="0"/>
            <a:r>
              <a:rPr lang="pt-BR" sz="2400" dirty="0">
                <a:solidFill>
                  <a:srgbClr val="4D4D4D"/>
                </a:solidFill>
                <a:latin typeface="Source Sans Pro"/>
                <a:ea typeface="Source Sans Pro"/>
                <a:sym typeface="Source Sans Pro"/>
              </a:rPr>
              <a:t>5%</a:t>
            </a:r>
            <a:endParaRPr lang="en-US" sz="2400" dirty="0">
              <a:solidFill>
                <a:srgbClr val="4D4D4D"/>
              </a:solidFill>
              <a:latin typeface="Source Sans Pro"/>
              <a:ea typeface="Source Sans Pro"/>
              <a:sym typeface="Source Sans Pro"/>
            </a:endParaRPr>
          </a:p>
        </p:txBody>
      </p:sp>
      <p:sp>
        <p:nvSpPr>
          <p:cNvPr id="37" name="Rectangle 36">
            <a:extLst>
              <a:ext uri="{FF2B5EF4-FFF2-40B4-BE49-F238E27FC236}">
                <a16:creationId xmlns:a16="http://schemas.microsoft.com/office/drawing/2014/main" id="{9B32C5D4-70C1-4EA3-93D6-CCDB029628C2}"/>
              </a:ext>
            </a:extLst>
          </p:cNvPr>
          <p:cNvSpPr/>
          <p:nvPr/>
        </p:nvSpPr>
        <p:spPr>
          <a:xfrm>
            <a:off x="4603527" y="2572224"/>
            <a:ext cx="2216151" cy="830997"/>
          </a:xfrm>
          <a:prstGeom prst="rect">
            <a:avLst/>
          </a:prstGeom>
        </p:spPr>
        <p:txBody>
          <a:bodyPr wrap="square">
            <a:spAutoFit/>
          </a:bodyPr>
          <a:lstStyle/>
          <a:p>
            <a:pPr algn="ctr" defTabSz="914388" hangingPunct="0"/>
            <a:r>
              <a:rPr lang="en-US" sz="2400" dirty="0">
                <a:solidFill>
                  <a:srgbClr val="4D4D4D"/>
                </a:solidFill>
                <a:latin typeface="Source Sans Pro"/>
                <a:ea typeface="Source Sans Pro"/>
                <a:sym typeface="Source Sans Pro"/>
              </a:rPr>
              <a:t>DISTRIBUTION</a:t>
            </a:r>
          </a:p>
          <a:p>
            <a:pPr algn="ctr" defTabSz="914388" hangingPunct="0"/>
            <a:r>
              <a:rPr lang="en-US" sz="2400" dirty="0">
                <a:solidFill>
                  <a:srgbClr val="4D4D4D"/>
                </a:solidFill>
                <a:latin typeface="Source Sans Pro"/>
                <a:ea typeface="Source Sans Pro"/>
                <a:sym typeface="Source Sans Pro"/>
              </a:rPr>
              <a:t>65%</a:t>
            </a:r>
          </a:p>
        </p:txBody>
      </p:sp>
      <p:sp>
        <p:nvSpPr>
          <p:cNvPr id="38" name="Rectangle 37">
            <a:extLst>
              <a:ext uri="{FF2B5EF4-FFF2-40B4-BE49-F238E27FC236}">
                <a16:creationId xmlns:a16="http://schemas.microsoft.com/office/drawing/2014/main" id="{A8CCFAAC-1649-40A2-A4C2-96998F4F9832}"/>
              </a:ext>
            </a:extLst>
          </p:cNvPr>
          <p:cNvSpPr/>
          <p:nvPr/>
        </p:nvSpPr>
        <p:spPr>
          <a:xfrm>
            <a:off x="8514033" y="4105156"/>
            <a:ext cx="1803747" cy="1200329"/>
          </a:xfrm>
          <a:prstGeom prst="rect">
            <a:avLst/>
          </a:prstGeom>
        </p:spPr>
        <p:txBody>
          <a:bodyPr wrap="square">
            <a:spAutoFit/>
          </a:bodyPr>
          <a:lstStyle/>
          <a:p>
            <a:pPr algn="ctr" defTabSz="914388" hangingPunct="0"/>
            <a:r>
              <a:rPr lang="it-IT" sz="2400" dirty="0">
                <a:solidFill>
                  <a:srgbClr val="4D4D4D"/>
                </a:solidFill>
                <a:latin typeface="Source Sans Pro"/>
                <a:ea typeface="Source Sans Pro"/>
                <a:sym typeface="Source Sans Pro"/>
              </a:rPr>
              <a:t>PRIVATE SECTOR</a:t>
            </a:r>
          </a:p>
          <a:p>
            <a:pPr algn="ctr" defTabSz="914388" hangingPunct="0"/>
            <a:r>
              <a:rPr lang="it-IT" sz="2400" dirty="0">
                <a:solidFill>
                  <a:srgbClr val="4D4D4D"/>
                </a:solidFill>
                <a:latin typeface="Source Sans Pro"/>
                <a:ea typeface="Source Sans Pro"/>
                <a:sym typeface="Source Sans Pro"/>
              </a:rPr>
              <a:t>20%</a:t>
            </a:r>
            <a:endParaRPr lang="en-US" sz="2400" dirty="0">
              <a:solidFill>
                <a:srgbClr val="4D4D4D"/>
              </a:solidFill>
              <a:latin typeface="Source Sans Pro"/>
              <a:ea typeface="Source Sans Pro"/>
              <a:sym typeface="Source Sans Pro"/>
            </a:endParaRPr>
          </a:p>
        </p:txBody>
      </p:sp>
      <p:grpSp>
        <p:nvGrpSpPr>
          <p:cNvPr id="24" name="Group 23">
            <a:extLst>
              <a:ext uri="{FF2B5EF4-FFF2-40B4-BE49-F238E27FC236}">
                <a16:creationId xmlns:a16="http://schemas.microsoft.com/office/drawing/2014/main" id="{998A00B2-A6A5-4D99-BC31-9706283228C6}"/>
              </a:ext>
            </a:extLst>
          </p:cNvPr>
          <p:cNvGrpSpPr/>
          <p:nvPr/>
        </p:nvGrpSpPr>
        <p:grpSpPr>
          <a:xfrm rot="20990139">
            <a:off x="7987555" y="2700482"/>
            <a:ext cx="912489" cy="863636"/>
            <a:chOff x="6846889" y="1298575"/>
            <a:chExt cx="774700" cy="771525"/>
          </a:xfrm>
          <a:solidFill>
            <a:srgbClr val="06D7A0"/>
          </a:solidFill>
        </p:grpSpPr>
        <p:sp>
          <p:nvSpPr>
            <p:cNvPr id="25" name="Freeform 9">
              <a:extLst>
                <a:ext uri="{FF2B5EF4-FFF2-40B4-BE49-F238E27FC236}">
                  <a16:creationId xmlns:a16="http://schemas.microsoft.com/office/drawing/2014/main" id="{F25F51D4-94F8-4636-B022-BEA42F733344}"/>
                </a:ext>
              </a:extLst>
            </p:cNvPr>
            <p:cNvSpPr>
              <a:spLocks/>
            </p:cNvSpPr>
            <p:nvPr/>
          </p:nvSpPr>
          <p:spPr bwMode="auto">
            <a:xfrm>
              <a:off x="7124701" y="1584325"/>
              <a:ext cx="214313" cy="200025"/>
            </a:xfrm>
            <a:custGeom>
              <a:avLst/>
              <a:gdLst>
                <a:gd name="T0" fmla="*/ 36 w 57"/>
                <a:gd name="T1" fmla="*/ 1 h 53"/>
                <a:gd name="T2" fmla="*/ 29 w 57"/>
                <a:gd name="T3" fmla="*/ 0 h 53"/>
                <a:gd name="T4" fmla="*/ 4 w 57"/>
                <a:gd name="T5" fmla="*/ 20 h 53"/>
                <a:gd name="T6" fmla="*/ 23 w 57"/>
                <a:gd name="T7" fmla="*/ 52 h 53"/>
                <a:gd name="T8" fmla="*/ 29 w 57"/>
                <a:gd name="T9" fmla="*/ 53 h 53"/>
                <a:gd name="T10" fmla="*/ 55 w 57"/>
                <a:gd name="T11" fmla="*/ 33 h 53"/>
                <a:gd name="T12" fmla="*/ 52 w 57"/>
                <a:gd name="T13" fmla="*/ 13 h 53"/>
                <a:gd name="T14" fmla="*/ 36 w 57"/>
                <a:gd name="T15" fmla="*/ 1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3">
                  <a:moveTo>
                    <a:pt x="36" y="1"/>
                  </a:moveTo>
                  <a:cubicBezTo>
                    <a:pt x="34" y="0"/>
                    <a:pt x="31" y="0"/>
                    <a:pt x="29" y="0"/>
                  </a:cubicBezTo>
                  <a:cubicBezTo>
                    <a:pt x="17" y="0"/>
                    <a:pt x="7" y="8"/>
                    <a:pt x="4" y="20"/>
                  </a:cubicBezTo>
                  <a:cubicBezTo>
                    <a:pt x="0" y="34"/>
                    <a:pt x="9" y="48"/>
                    <a:pt x="23" y="52"/>
                  </a:cubicBezTo>
                  <a:cubicBezTo>
                    <a:pt x="25" y="52"/>
                    <a:pt x="27" y="53"/>
                    <a:pt x="29" y="53"/>
                  </a:cubicBezTo>
                  <a:cubicBezTo>
                    <a:pt x="41" y="53"/>
                    <a:pt x="52" y="44"/>
                    <a:pt x="55" y="33"/>
                  </a:cubicBezTo>
                  <a:cubicBezTo>
                    <a:pt x="57" y="26"/>
                    <a:pt x="55" y="19"/>
                    <a:pt x="52" y="13"/>
                  </a:cubicBezTo>
                  <a:cubicBezTo>
                    <a:pt x="48" y="7"/>
                    <a:pt x="42" y="2"/>
                    <a:pt x="3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228597">
                <a:defRPr/>
              </a:pPr>
              <a:endParaRPr lang="en-US" sz="900">
                <a:solidFill>
                  <a:srgbClr val="272E3A"/>
                </a:solidFill>
                <a:latin typeface="Open Sans Light"/>
                <a:cs typeface="Calibri"/>
                <a:sym typeface="Source Sans Pro"/>
              </a:endParaRPr>
            </a:p>
          </p:txBody>
        </p:sp>
        <p:sp>
          <p:nvSpPr>
            <p:cNvPr id="26" name="Freeform 10">
              <a:extLst>
                <a:ext uri="{FF2B5EF4-FFF2-40B4-BE49-F238E27FC236}">
                  <a16:creationId xmlns:a16="http://schemas.microsoft.com/office/drawing/2014/main" id="{215CC69D-DFA2-4A7E-A290-8FD5CFD0227F}"/>
                </a:ext>
              </a:extLst>
            </p:cNvPr>
            <p:cNvSpPr>
              <a:spLocks noEditPoints="1"/>
            </p:cNvSpPr>
            <p:nvPr/>
          </p:nvSpPr>
          <p:spPr bwMode="auto">
            <a:xfrm>
              <a:off x="6846889" y="1298575"/>
              <a:ext cx="774700" cy="771525"/>
            </a:xfrm>
            <a:custGeom>
              <a:avLst/>
              <a:gdLst>
                <a:gd name="T0" fmla="*/ 204 w 206"/>
                <a:gd name="T1" fmla="*/ 124 h 205"/>
                <a:gd name="T2" fmla="*/ 206 w 206"/>
                <a:gd name="T3" fmla="*/ 99 h 205"/>
                <a:gd name="T4" fmla="*/ 181 w 206"/>
                <a:gd name="T5" fmla="*/ 88 h 205"/>
                <a:gd name="T6" fmla="*/ 174 w 206"/>
                <a:gd name="T7" fmla="*/ 69 h 205"/>
                <a:gd name="T8" fmla="*/ 189 w 206"/>
                <a:gd name="T9" fmla="*/ 46 h 205"/>
                <a:gd name="T10" fmla="*/ 174 w 206"/>
                <a:gd name="T11" fmla="*/ 27 h 205"/>
                <a:gd name="T12" fmla="*/ 148 w 206"/>
                <a:gd name="T13" fmla="*/ 38 h 205"/>
                <a:gd name="T14" fmla="*/ 131 w 206"/>
                <a:gd name="T15" fmla="*/ 29 h 205"/>
                <a:gd name="T16" fmla="*/ 125 w 206"/>
                <a:gd name="T17" fmla="*/ 2 h 205"/>
                <a:gd name="T18" fmla="*/ 101 w 206"/>
                <a:gd name="T19" fmla="*/ 0 h 205"/>
                <a:gd name="T20" fmla="*/ 90 w 206"/>
                <a:gd name="T21" fmla="*/ 25 h 205"/>
                <a:gd name="T22" fmla="*/ 71 w 206"/>
                <a:gd name="T23" fmla="*/ 31 h 205"/>
                <a:gd name="T24" fmla="*/ 47 w 206"/>
                <a:gd name="T25" fmla="*/ 16 h 205"/>
                <a:gd name="T26" fmla="*/ 29 w 206"/>
                <a:gd name="T27" fmla="*/ 32 h 205"/>
                <a:gd name="T28" fmla="*/ 39 w 206"/>
                <a:gd name="T29" fmla="*/ 57 h 205"/>
                <a:gd name="T30" fmla="*/ 30 w 206"/>
                <a:gd name="T31" fmla="*/ 75 h 205"/>
                <a:gd name="T32" fmla="*/ 2 w 206"/>
                <a:gd name="T33" fmla="*/ 81 h 205"/>
                <a:gd name="T34" fmla="*/ 0 w 206"/>
                <a:gd name="T35" fmla="*/ 105 h 205"/>
                <a:gd name="T36" fmla="*/ 26 w 206"/>
                <a:gd name="T37" fmla="*/ 116 h 205"/>
                <a:gd name="T38" fmla="*/ 32 w 206"/>
                <a:gd name="T39" fmla="*/ 135 h 205"/>
                <a:gd name="T40" fmla="*/ 17 w 206"/>
                <a:gd name="T41" fmla="*/ 158 h 205"/>
                <a:gd name="T42" fmla="*/ 32 w 206"/>
                <a:gd name="T43" fmla="*/ 177 h 205"/>
                <a:gd name="T44" fmla="*/ 58 w 206"/>
                <a:gd name="T45" fmla="*/ 167 h 205"/>
                <a:gd name="T46" fmla="*/ 75 w 206"/>
                <a:gd name="T47" fmla="*/ 176 h 205"/>
                <a:gd name="T48" fmla="*/ 81 w 206"/>
                <a:gd name="T49" fmla="*/ 203 h 205"/>
                <a:gd name="T50" fmla="*/ 106 w 206"/>
                <a:gd name="T51" fmla="*/ 205 h 205"/>
                <a:gd name="T52" fmla="*/ 117 w 206"/>
                <a:gd name="T53" fmla="*/ 180 h 205"/>
                <a:gd name="T54" fmla="*/ 135 w 206"/>
                <a:gd name="T55" fmla="*/ 174 h 205"/>
                <a:gd name="T56" fmla="*/ 159 w 206"/>
                <a:gd name="T57" fmla="*/ 189 h 205"/>
                <a:gd name="T58" fmla="*/ 178 w 206"/>
                <a:gd name="T59" fmla="*/ 173 h 205"/>
                <a:gd name="T60" fmla="*/ 167 w 206"/>
                <a:gd name="T61" fmla="*/ 148 h 205"/>
                <a:gd name="T62" fmla="*/ 177 w 206"/>
                <a:gd name="T63" fmla="*/ 129 h 205"/>
                <a:gd name="T64" fmla="*/ 204 w 206"/>
                <a:gd name="T65" fmla="*/ 124 h 205"/>
                <a:gd name="T66" fmla="*/ 141 w 206"/>
                <a:gd name="T67" fmla="*/ 112 h 205"/>
                <a:gd name="T68" fmla="*/ 103 w 206"/>
                <a:gd name="T69" fmla="*/ 141 h 205"/>
                <a:gd name="T70" fmla="*/ 94 w 206"/>
                <a:gd name="T71" fmla="*/ 140 h 205"/>
                <a:gd name="T72" fmla="*/ 66 w 206"/>
                <a:gd name="T73" fmla="*/ 93 h 205"/>
                <a:gd name="T74" fmla="*/ 103 w 206"/>
                <a:gd name="T75" fmla="*/ 64 h 205"/>
                <a:gd name="T76" fmla="*/ 113 w 206"/>
                <a:gd name="T77" fmla="*/ 65 h 205"/>
                <a:gd name="T78" fmla="*/ 136 w 206"/>
                <a:gd name="T79" fmla="*/ 82 h 205"/>
                <a:gd name="T80" fmla="*/ 141 w 206"/>
                <a:gd name="T81" fmla="*/ 11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6" h="205">
                  <a:moveTo>
                    <a:pt x="204" y="124"/>
                  </a:moveTo>
                  <a:cubicBezTo>
                    <a:pt x="206" y="99"/>
                    <a:pt x="206" y="99"/>
                    <a:pt x="206" y="99"/>
                  </a:cubicBezTo>
                  <a:cubicBezTo>
                    <a:pt x="181" y="88"/>
                    <a:pt x="181" y="88"/>
                    <a:pt x="181" y="88"/>
                  </a:cubicBezTo>
                  <a:cubicBezTo>
                    <a:pt x="179" y="82"/>
                    <a:pt x="177" y="75"/>
                    <a:pt x="174" y="69"/>
                  </a:cubicBezTo>
                  <a:cubicBezTo>
                    <a:pt x="189" y="46"/>
                    <a:pt x="189" y="46"/>
                    <a:pt x="189" y="46"/>
                  </a:cubicBezTo>
                  <a:cubicBezTo>
                    <a:pt x="174" y="27"/>
                    <a:pt x="174" y="27"/>
                    <a:pt x="174" y="27"/>
                  </a:cubicBezTo>
                  <a:cubicBezTo>
                    <a:pt x="148" y="38"/>
                    <a:pt x="148" y="38"/>
                    <a:pt x="148" y="38"/>
                  </a:cubicBezTo>
                  <a:cubicBezTo>
                    <a:pt x="143" y="34"/>
                    <a:pt x="137" y="31"/>
                    <a:pt x="131" y="29"/>
                  </a:cubicBezTo>
                  <a:cubicBezTo>
                    <a:pt x="125" y="2"/>
                    <a:pt x="125" y="2"/>
                    <a:pt x="125" y="2"/>
                  </a:cubicBezTo>
                  <a:cubicBezTo>
                    <a:pt x="101" y="0"/>
                    <a:pt x="101" y="0"/>
                    <a:pt x="101" y="0"/>
                  </a:cubicBezTo>
                  <a:cubicBezTo>
                    <a:pt x="90" y="25"/>
                    <a:pt x="90" y="25"/>
                    <a:pt x="90" y="25"/>
                  </a:cubicBezTo>
                  <a:cubicBezTo>
                    <a:pt x="83" y="26"/>
                    <a:pt x="77" y="28"/>
                    <a:pt x="71" y="31"/>
                  </a:cubicBezTo>
                  <a:cubicBezTo>
                    <a:pt x="47" y="16"/>
                    <a:pt x="47" y="16"/>
                    <a:pt x="47" y="16"/>
                  </a:cubicBezTo>
                  <a:cubicBezTo>
                    <a:pt x="29" y="32"/>
                    <a:pt x="29" y="32"/>
                    <a:pt x="29" y="32"/>
                  </a:cubicBezTo>
                  <a:cubicBezTo>
                    <a:pt x="39" y="57"/>
                    <a:pt x="39" y="57"/>
                    <a:pt x="39" y="57"/>
                  </a:cubicBezTo>
                  <a:cubicBezTo>
                    <a:pt x="35" y="62"/>
                    <a:pt x="32" y="68"/>
                    <a:pt x="30" y="75"/>
                  </a:cubicBezTo>
                  <a:cubicBezTo>
                    <a:pt x="2" y="81"/>
                    <a:pt x="2" y="81"/>
                    <a:pt x="2" y="81"/>
                  </a:cubicBezTo>
                  <a:cubicBezTo>
                    <a:pt x="0" y="105"/>
                    <a:pt x="0" y="105"/>
                    <a:pt x="0" y="105"/>
                  </a:cubicBezTo>
                  <a:cubicBezTo>
                    <a:pt x="26" y="116"/>
                    <a:pt x="26" y="116"/>
                    <a:pt x="26" y="116"/>
                  </a:cubicBezTo>
                  <a:cubicBezTo>
                    <a:pt x="27" y="123"/>
                    <a:pt x="29" y="129"/>
                    <a:pt x="32" y="135"/>
                  </a:cubicBezTo>
                  <a:cubicBezTo>
                    <a:pt x="17" y="158"/>
                    <a:pt x="17" y="158"/>
                    <a:pt x="17" y="158"/>
                  </a:cubicBezTo>
                  <a:cubicBezTo>
                    <a:pt x="32" y="177"/>
                    <a:pt x="32" y="177"/>
                    <a:pt x="32" y="177"/>
                  </a:cubicBezTo>
                  <a:cubicBezTo>
                    <a:pt x="58" y="167"/>
                    <a:pt x="58" y="167"/>
                    <a:pt x="58" y="167"/>
                  </a:cubicBezTo>
                  <a:cubicBezTo>
                    <a:pt x="64" y="170"/>
                    <a:pt x="69" y="173"/>
                    <a:pt x="75" y="176"/>
                  </a:cubicBezTo>
                  <a:cubicBezTo>
                    <a:pt x="81" y="203"/>
                    <a:pt x="81" y="203"/>
                    <a:pt x="81" y="203"/>
                  </a:cubicBezTo>
                  <a:cubicBezTo>
                    <a:pt x="106" y="205"/>
                    <a:pt x="106" y="205"/>
                    <a:pt x="106" y="205"/>
                  </a:cubicBezTo>
                  <a:cubicBezTo>
                    <a:pt x="117" y="180"/>
                    <a:pt x="117" y="180"/>
                    <a:pt x="117" y="180"/>
                  </a:cubicBezTo>
                  <a:cubicBezTo>
                    <a:pt x="123" y="179"/>
                    <a:pt x="129" y="177"/>
                    <a:pt x="135" y="174"/>
                  </a:cubicBezTo>
                  <a:cubicBezTo>
                    <a:pt x="159" y="189"/>
                    <a:pt x="159" y="189"/>
                    <a:pt x="159" y="189"/>
                  </a:cubicBezTo>
                  <a:cubicBezTo>
                    <a:pt x="178" y="173"/>
                    <a:pt x="178" y="173"/>
                    <a:pt x="178" y="173"/>
                  </a:cubicBezTo>
                  <a:cubicBezTo>
                    <a:pt x="167" y="148"/>
                    <a:pt x="167" y="148"/>
                    <a:pt x="167" y="148"/>
                  </a:cubicBezTo>
                  <a:cubicBezTo>
                    <a:pt x="171" y="142"/>
                    <a:pt x="175" y="136"/>
                    <a:pt x="177" y="129"/>
                  </a:cubicBezTo>
                  <a:lnTo>
                    <a:pt x="204" y="124"/>
                  </a:lnTo>
                  <a:close/>
                  <a:moveTo>
                    <a:pt x="141" y="112"/>
                  </a:moveTo>
                  <a:cubicBezTo>
                    <a:pt x="136" y="129"/>
                    <a:pt x="121" y="141"/>
                    <a:pt x="103" y="141"/>
                  </a:cubicBezTo>
                  <a:cubicBezTo>
                    <a:pt x="100" y="141"/>
                    <a:pt x="97" y="141"/>
                    <a:pt x="94" y="140"/>
                  </a:cubicBezTo>
                  <a:cubicBezTo>
                    <a:pt x="73" y="135"/>
                    <a:pt x="61" y="114"/>
                    <a:pt x="66" y="93"/>
                  </a:cubicBezTo>
                  <a:cubicBezTo>
                    <a:pt x="70" y="76"/>
                    <a:pt x="85" y="64"/>
                    <a:pt x="103" y="64"/>
                  </a:cubicBezTo>
                  <a:cubicBezTo>
                    <a:pt x="106" y="64"/>
                    <a:pt x="110" y="64"/>
                    <a:pt x="113" y="65"/>
                  </a:cubicBezTo>
                  <a:cubicBezTo>
                    <a:pt x="123" y="67"/>
                    <a:pt x="131" y="74"/>
                    <a:pt x="136" y="82"/>
                  </a:cubicBezTo>
                  <a:cubicBezTo>
                    <a:pt x="142" y="91"/>
                    <a:pt x="143" y="102"/>
                    <a:pt x="141"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defTabSz="228597">
                <a:defRPr/>
              </a:pPr>
              <a:endParaRPr lang="en-US" sz="900">
                <a:solidFill>
                  <a:srgbClr val="272E3A"/>
                </a:solidFill>
                <a:latin typeface="Open Sans Light"/>
                <a:cs typeface="Calibri"/>
                <a:sym typeface="Source Sans Pro"/>
              </a:endParaRPr>
            </a:p>
          </p:txBody>
        </p:sp>
      </p:grpSp>
      <p:sp>
        <p:nvSpPr>
          <p:cNvPr id="29" name="Freeform 7">
            <a:extLst>
              <a:ext uri="{FF2B5EF4-FFF2-40B4-BE49-F238E27FC236}">
                <a16:creationId xmlns:a16="http://schemas.microsoft.com/office/drawing/2014/main" id="{D13D38F6-09BD-441E-90E5-9B1A31FACF60}"/>
              </a:ext>
            </a:extLst>
          </p:cNvPr>
          <p:cNvSpPr>
            <a:spLocks noEditPoints="1"/>
          </p:cNvSpPr>
          <p:nvPr/>
        </p:nvSpPr>
        <p:spPr bwMode="auto">
          <a:xfrm rot="933045">
            <a:off x="5723137" y="4162580"/>
            <a:ext cx="2674939" cy="2681289"/>
          </a:xfrm>
          <a:custGeom>
            <a:avLst/>
            <a:gdLst>
              <a:gd name="T0" fmla="*/ 712 w 712"/>
              <a:gd name="T1" fmla="*/ 373 h 713"/>
              <a:gd name="T2" fmla="*/ 651 w 712"/>
              <a:gd name="T3" fmla="*/ 313 h 713"/>
              <a:gd name="T4" fmla="*/ 693 w 712"/>
              <a:gd name="T5" fmla="*/ 238 h 713"/>
              <a:gd name="T6" fmla="*/ 611 w 712"/>
              <a:gd name="T7" fmla="*/ 202 h 713"/>
              <a:gd name="T8" fmla="*/ 620 w 712"/>
              <a:gd name="T9" fmla="*/ 116 h 713"/>
              <a:gd name="T10" fmla="*/ 534 w 712"/>
              <a:gd name="T11" fmla="*/ 117 h 713"/>
              <a:gd name="T12" fmla="*/ 510 w 712"/>
              <a:gd name="T13" fmla="*/ 35 h 713"/>
              <a:gd name="T14" fmla="*/ 427 w 712"/>
              <a:gd name="T15" fmla="*/ 67 h 713"/>
              <a:gd name="T16" fmla="*/ 373 w 712"/>
              <a:gd name="T17" fmla="*/ 0 h 713"/>
              <a:gd name="T18" fmla="*/ 313 w 712"/>
              <a:gd name="T19" fmla="*/ 61 h 713"/>
              <a:gd name="T20" fmla="*/ 237 w 712"/>
              <a:gd name="T21" fmla="*/ 19 h 713"/>
              <a:gd name="T22" fmla="*/ 201 w 712"/>
              <a:gd name="T23" fmla="*/ 101 h 713"/>
              <a:gd name="T24" fmla="*/ 116 w 712"/>
              <a:gd name="T25" fmla="*/ 92 h 713"/>
              <a:gd name="T26" fmla="*/ 117 w 712"/>
              <a:gd name="T27" fmla="*/ 178 h 713"/>
              <a:gd name="T28" fmla="*/ 34 w 712"/>
              <a:gd name="T29" fmla="*/ 202 h 713"/>
              <a:gd name="T30" fmla="*/ 66 w 712"/>
              <a:gd name="T31" fmla="*/ 285 h 713"/>
              <a:gd name="T32" fmla="*/ 0 w 712"/>
              <a:gd name="T33" fmla="*/ 339 h 713"/>
              <a:gd name="T34" fmla="*/ 61 w 712"/>
              <a:gd name="T35" fmla="*/ 400 h 713"/>
              <a:gd name="T36" fmla="*/ 18 w 712"/>
              <a:gd name="T37" fmla="*/ 475 h 713"/>
              <a:gd name="T38" fmla="*/ 101 w 712"/>
              <a:gd name="T39" fmla="*/ 511 h 713"/>
              <a:gd name="T40" fmla="*/ 92 w 712"/>
              <a:gd name="T41" fmla="*/ 596 h 713"/>
              <a:gd name="T42" fmla="*/ 178 w 712"/>
              <a:gd name="T43" fmla="*/ 595 h 713"/>
              <a:gd name="T44" fmla="*/ 202 w 712"/>
              <a:gd name="T45" fmla="*/ 678 h 713"/>
              <a:gd name="T46" fmla="*/ 285 w 712"/>
              <a:gd name="T47" fmla="*/ 646 h 713"/>
              <a:gd name="T48" fmla="*/ 339 w 712"/>
              <a:gd name="T49" fmla="*/ 713 h 713"/>
              <a:gd name="T50" fmla="*/ 399 w 712"/>
              <a:gd name="T51" fmla="*/ 651 h 713"/>
              <a:gd name="T52" fmla="*/ 475 w 712"/>
              <a:gd name="T53" fmla="*/ 693 h 713"/>
              <a:gd name="T54" fmla="*/ 510 w 712"/>
              <a:gd name="T55" fmla="*/ 611 h 713"/>
              <a:gd name="T56" fmla="*/ 596 w 712"/>
              <a:gd name="T57" fmla="*/ 620 h 713"/>
              <a:gd name="T58" fmla="*/ 595 w 712"/>
              <a:gd name="T59" fmla="*/ 534 h 713"/>
              <a:gd name="T60" fmla="*/ 678 w 712"/>
              <a:gd name="T61" fmla="*/ 510 h 713"/>
              <a:gd name="T62" fmla="*/ 645 w 712"/>
              <a:gd name="T63" fmla="*/ 427 h 713"/>
              <a:gd name="T64" fmla="*/ 294 w 712"/>
              <a:gd name="T65" fmla="*/ 136 h 713"/>
              <a:gd name="T66" fmla="*/ 418 w 712"/>
              <a:gd name="T67" fmla="*/ 577 h 713"/>
              <a:gd name="T68" fmla="*/ 294 w 712"/>
              <a:gd name="T69" fmla="*/ 136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713">
                <a:moveTo>
                  <a:pt x="707" y="418"/>
                </a:moveTo>
                <a:cubicBezTo>
                  <a:pt x="712" y="373"/>
                  <a:pt x="712" y="373"/>
                  <a:pt x="712" y="373"/>
                </a:cubicBezTo>
                <a:cubicBezTo>
                  <a:pt x="654" y="351"/>
                  <a:pt x="654" y="351"/>
                  <a:pt x="654" y="351"/>
                </a:cubicBezTo>
                <a:cubicBezTo>
                  <a:pt x="654" y="338"/>
                  <a:pt x="653" y="326"/>
                  <a:pt x="651" y="313"/>
                </a:cubicBezTo>
                <a:cubicBezTo>
                  <a:pt x="705" y="281"/>
                  <a:pt x="705" y="281"/>
                  <a:pt x="705" y="281"/>
                </a:cubicBezTo>
                <a:cubicBezTo>
                  <a:pt x="693" y="238"/>
                  <a:pt x="693" y="238"/>
                  <a:pt x="693" y="238"/>
                </a:cubicBezTo>
                <a:cubicBezTo>
                  <a:pt x="630" y="239"/>
                  <a:pt x="630" y="239"/>
                  <a:pt x="630" y="239"/>
                </a:cubicBezTo>
                <a:cubicBezTo>
                  <a:pt x="624" y="226"/>
                  <a:pt x="618" y="214"/>
                  <a:pt x="611" y="202"/>
                </a:cubicBezTo>
                <a:cubicBezTo>
                  <a:pt x="648" y="152"/>
                  <a:pt x="648" y="152"/>
                  <a:pt x="648" y="152"/>
                </a:cubicBezTo>
                <a:cubicBezTo>
                  <a:pt x="620" y="116"/>
                  <a:pt x="620" y="116"/>
                  <a:pt x="620" y="116"/>
                </a:cubicBezTo>
                <a:cubicBezTo>
                  <a:pt x="563" y="142"/>
                  <a:pt x="563" y="142"/>
                  <a:pt x="563" y="142"/>
                </a:cubicBezTo>
                <a:cubicBezTo>
                  <a:pt x="554" y="133"/>
                  <a:pt x="544" y="125"/>
                  <a:pt x="534" y="117"/>
                </a:cubicBezTo>
                <a:cubicBezTo>
                  <a:pt x="550" y="57"/>
                  <a:pt x="550" y="57"/>
                  <a:pt x="550" y="57"/>
                </a:cubicBezTo>
                <a:cubicBezTo>
                  <a:pt x="510" y="35"/>
                  <a:pt x="510" y="35"/>
                  <a:pt x="510" y="35"/>
                </a:cubicBezTo>
                <a:cubicBezTo>
                  <a:pt x="467" y="80"/>
                  <a:pt x="467" y="80"/>
                  <a:pt x="467" y="80"/>
                </a:cubicBezTo>
                <a:cubicBezTo>
                  <a:pt x="454" y="74"/>
                  <a:pt x="440" y="70"/>
                  <a:pt x="427" y="67"/>
                </a:cubicBezTo>
                <a:cubicBezTo>
                  <a:pt x="418" y="5"/>
                  <a:pt x="418" y="5"/>
                  <a:pt x="418" y="5"/>
                </a:cubicBezTo>
                <a:cubicBezTo>
                  <a:pt x="373" y="0"/>
                  <a:pt x="373" y="0"/>
                  <a:pt x="373" y="0"/>
                </a:cubicBezTo>
                <a:cubicBezTo>
                  <a:pt x="350" y="58"/>
                  <a:pt x="350" y="58"/>
                  <a:pt x="350" y="58"/>
                </a:cubicBezTo>
                <a:cubicBezTo>
                  <a:pt x="338" y="58"/>
                  <a:pt x="325" y="60"/>
                  <a:pt x="313" y="61"/>
                </a:cubicBezTo>
                <a:cubicBezTo>
                  <a:pt x="281" y="6"/>
                  <a:pt x="281" y="6"/>
                  <a:pt x="281" y="6"/>
                </a:cubicBezTo>
                <a:cubicBezTo>
                  <a:pt x="237" y="19"/>
                  <a:pt x="237" y="19"/>
                  <a:pt x="237" y="19"/>
                </a:cubicBezTo>
                <a:cubicBezTo>
                  <a:pt x="239" y="82"/>
                  <a:pt x="239" y="82"/>
                  <a:pt x="239" y="82"/>
                </a:cubicBezTo>
                <a:cubicBezTo>
                  <a:pt x="226" y="88"/>
                  <a:pt x="213" y="94"/>
                  <a:pt x="201" y="101"/>
                </a:cubicBezTo>
                <a:cubicBezTo>
                  <a:pt x="151" y="64"/>
                  <a:pt x="151" y="64"/>
                  <a:pt x="151" y="64"/>
                </a:cubicBezTo>
                <a:cubicBezTo>
                  <a:pt x="116" y="92"/>
                  <a:pt x="116" y="92"/>
                  <a:pt x="116" y="92"/>
                </a:cubicBezTo>
                <a:cubicBezTo>
                  <a:pt x="141" y="149"/>
                  <a:pt x="141" y="149"/>
                  <a:pt x="141" y="149"/>
                </a:cubicBezTo>
                <a:cubicBezTo>
                  <a:pt x="132" y="159"/>
                  <a:pt x="124" y="168"/>
                  <a:pt x="117" y="178"/>
                </a:cubicBezTo>
                <a:cubicBezTo>
                  <a:pt x="56" y="163"/>
                  <a:pt x="56" y="163"/>
                  <a:pt x="56" y="163"/>
                </a:cubicBezTo>
                <a:cubicBezTo>
                  <a:pt x="34" y="202"/>
                  <a:pt x="34" y="202"/>
                  <a:pt x="34" y="202"/>
                </a:cubicBezTo>
                <a:cubicBezTo>
                  <a:pt x="79" y="245"/>
                  <a:pt x="79" y="245"/>
                  <a:pt x="79" y="245"/>
                </a:cubicBezTo>
                <a:cubicBezTo>
                  <a:pt x="74" y="258"/>
                  <a:pt x="70" y="272"/>
                  <a:pt x="66" y="285"/>
                </a:cubicBezTo>
                <a:cubicBezTo>
                  <a:pt x="5" y="294"/>
                  <a:pt x="5" y="294"/>
                  <a:pt x="5" y="294"/>
                </a:cubicBezTo>
                <a:cubicBezTo>
                  <a:pt x="0" y="339"/>
                  <a:pt x="0" y="339"/>
                  <a:pt x="0" y="339"/>
                </a:cubicBezTo>
                <a:cubicBezTo>
                  <a:pt x="58" y="362"/>
                  <a:pt x="58" y="362"/>
                  <a:pt x="58" y="362"/>
                </a:cubicBezTo>
                <a:cubicBezTo>
                  <a:pt x="58" y="374"/>
                  <a:pt x="59" y="387"/>
                  <a:pt x="61" y="400"/>
                </a:cubicBezTo>
                <a:cubicBezTo>
                  <a:pt x="6" y="431"/>
                  <a:pt x="6" y="431"/>
                  <a:pt x="6" y="431"/>
                </a:cubicBezTo>
                <a:cubicBezTo>
                  <a:pt x="18" y="475"/>
                  <a:pt x="18" y="475"/>
                  <a:pt x="18" y="475"/>
                </a:cubicBezTo>
                <a:cubicBezTo>
                  <a:pt x="82" y="474"/>
                  <a:pt x="82" y="474"/>
                  <a:pt x="82" y="474"/>
                </a:cubicBezTo>
                <a:cubicBezTo>
                  <a:pt x="87" y="487"/>
                  <a:pt x="94" y="499"/>
                  <a:pt x="101" y="511"/>
                </a:cubicBezTo>
                <a:cubicBezTo>
                  <a:pt x="64" y="561"/>
                  <a:pt x="64" y="561"/>
                  <a:pt x="64" y="561"/>
                </a:cubicBezTo>
                <a:cubicBezTo>
                  <a:pt x="92" y="596"/>
                  <a:pt x="92" y="596"/>
                  <a:pt x="92" y="596"/>
                </a:cubicBezTo>
                <a:cubicBezTo>
                  <a:pt x="149" y="571"/>
                  <a:pt x="149" y="571"/>
                  <a:pt x="149" y="571"/>
                </a:cubicBezTo>
                <a:cubicBezTo>
                  <a:pt x="158" y="580"/>
                  <a:pt x="168" y="588"/>
                  <a:pt x="178" y="595"/>
                </a:cubicBezTo>
                <a:cubicBezTo>
                  <a:pt x="162" y="656"/>
                  <a:pt x="162" y="656"/>
                  <a:pt x="162" y="656"/>
                </a:cubicBezTo>
                <a:cubicBezTo>
                  <a:pt x="202" y="678"/>
                  <a:pt x="202" y="678"/>
                  <a:pt x="202" y="678"/>
                </a:cubicBezTo>
                <a:cubicBezTo>
                  <a:pt x="245" y="633"/>
                  <a:pt x="245" y="633"/>
                  <a:pt x="245" y="633"/>
                </a:cubicBezTo>
                <a:cubicBezTo>
                  <a:pt x="258" y="638"/>
                  <a:pt x="271" y="642"/>
                  <a:pt x="285" y="646"/>
                </a:cubicBezTo>
                <a:cubicBezTo>
                  <a:pt x="294" y="708"/>
                  <a:pt x="294" y="708"/>
                  <a:pt x="294" y="708"/>
                </a:cubicBezTo>
                <a:cubicBezTo>
                  <a:pt x="339" y="713"/>
                  <a:pt x="339" y="713"/>
                  <a:pt x="339" y="713"/>
                </a:cubicBezTo>
                <a:cubicBezTo>
                  <a:pt x="361" y="654"/>
                  <a:pt x="361" y="654"/>
                  <a:pt x="361" y="654"/>
                </a:cubicBezTo>
                <a:cubicBezTo>
                  <a:pt x="374" y="654"/>
                  <a:pt x="387" y="653"/>
                  <a:pt x="399" y="651"/>
                </a:cubicBezTo>
                <a:cubicBezTo>
                  <a:pt x="431" y="706"/>
                  <a:pt x="431" y="706"/>
                  <a:pt x="431" y="706"/>
                </a:cubicBezTo>
                <a:cubicBezTo>
                  <a:pt x="475" y="693"/>
                  <a:pt x="475" y="693"/>
                  <a:pt x="475" y="693"/>
                </a:cubicBezTo>
                <a:cubicBezTo>
                  <a:pt x="473" y="630"/>
                  <a:pt x="473" y="630"/>
                  <a:pt x="473" y="630"/>
                </a:cubicBezTo>
                <a:cubicBezTo>
                  <a:pt x="486" y="625"/>
                  <a:pt x="499" y="618"/>
                  <a:pt x="510" y="611"/>
                </a:cubicBezTo>
                <a:cubicBezTo>
                  <a:pt x="560" y="649"/>
                  <a:pt x="560" y="649"/>
                  <a:pt x="560" y="649"/>
                </a:cubicBezTo>
                <a:cubicBezTo>
                  <a:pt x="596" y="620"/>
                  <a:pt x="596" y="620"/>
                  <a:pt x="596" y="620"/>
                </a:cubicBezTo>
                <a:cubicBezTo>
                  <a:pt x="570" y="563"/>
                  <a:pt x="570" y="563"/>
                  <a:pt x="570" y="563"/>
                </a:cubicBezTo>
                <a:cubicBezTo>
                  <a:pt x="579" y="554"/>
                  <a:pt x="587" y="544"/>
                  <a:pt x="595" y="534"/>
                </a:cubicBezTo>
                <a:cubicBezTo>
                  <a:pt x="655" y="550"/>
                  <a:pt x="655" y="550"/>
                  <a:pt x="655" y="550"/>
                </a:cubicBezTo>
                <a:cubicBezTo>
                  <a:pt x="678" y="510"/>
                  <a:pt x="678" y="510"/>
                  <a:pt x="678" y="510"/>
                </a:cubicBezTo>
                <a:cubicBezTo>
                  <a:pt x="633" y="467"/>
                  <a:pt x="633" y="467"/>
                  <a:pt x="633" y="467"/>
                </a:cubicBezTo>
                <a:cubicBezTo>
                  <a:pt x="638" y="454"/>
                  <a:pt x="642" y="441"/>
                  <a:pt x="645" y="427"/>
                </a:cubicBezTo>
                <a:lnTo>
                  <a:pt x="707" y="418"/>
                </a:lnTo>
                <a:close/>
                <a:moveTo>
                  <a:pt x="294" y="136"/>
                </a:moveTo>
                <a:cubicBezTo>
                  <a:pt x="415" y="101"/>
                  <a:pt x="542" y="172"/>
                  <a:pt x="577" y="294"/>
                </a:cubicBezTo>
                <a:cubicBezTo>
                  <a:pt x="611" y="416"/>
                  <a:pt x="540" y="543"/>
                  <a:pt x="418" y="577"/>
                </a:cubicBezTo>
                <a:cubicBezTo>
                  <a:pt x="296" y="611"/>
                  <a:pt x="170" y="540"/>
                  <a:pt x="135" y="419"/>
                </a:cubicBezTo>
                <a:cubicBezTo>
                  <a:pt x="101" y="297"/>
                  <a:pt x="172" y="170"/>
                  <a:pt x="294" y="136"/>
                </a:cubicBezTo>
                <a:close/>
              </a:path>
            </a:pathLst>
          </a:custGeom>
          <a:solidFill>
            <a:srgbClr val="62C487"/>
          </a:solidFill>
          <a:ln>
            <a:noFill/>
          </a:ln>
        </p:spPr>
        <p:txBody>
          <a:bodyPr vert="horz" wrap="square" lIns="91440" tIns="45721" rIns="91440" bIns="45721" numCol="1" anchor="t" anchorCtr="0" compatLnSpc="1">
            <a:prstTxWarp prst="textNoShape">
              <a:avLst/>
            </a:prstTxWarp>
          </a:bodyPr>
          <a:lstStyle/>
          <a:p>
            <a:pPr defTabSz="228597">
              <a:defRPr/>
            </a:pPr>
            <a:endParaRPr lang="en-US" sz="900">
              <a:solidFill>
                <a:srgbClr val="272E3A"/>
              </a:solidFill>
              <a:latin typeface="Open Sans Light"/>
              <a:cs typeface="Calibri"/>
              <a:sym typeface="Source Sans Pro"/>
            </a:endParaRPr>
          </a:p>
        </p:txBody>
      </p:sp>
      <p:sp>
        <p:nvSpPr>
          <p:cNvPr id="30" name="Rectangle 29">
            <a:extLst>
              <a:ext uri="{FF2B5EF4-FFF2-40B4-BE49-F238E27FC236}">
                <a16:creationId xmlns:a16="http://schemas.microsoft.com/office/drawing/2014/main" id="{7FE7CBF0-0870-4EC9-9880-02CD05C4560E}"/>
              </a:ext>
            </a:extLst>
          </p:cNvPr>
          <p:cNvSpPr/>
          <p:nvPr/>
        </p:nvSpPr>
        <p:spPr>
          <a:xfrm>
            <a:off x="5967647" y="5292137"/>
            <a:ext cx="2155120" cy="707886"/>
          </a:xfrm>
          <a:prstGeom prst="rect">
            <a:avLst/>
          </a:prstGeom>
        </p:spPr>
        <p:txBody>
          <a:bodyPr wrap="square">
            <a:spAutoFit/>
          </a:bodyPr>
          <a:lstStyle/>
          <a:p>
            <a:pPr algn="ctr" defTabSz="914388" hangingPunct="0"/>
            <a:r>
              <a:rPr lang="en-US" sz="2000" dirty="0">
                <a:solidFill>
                  <a:srgbClr val="4D4D4D"/>
                </a:solidFill>
                <a:latin typeface="Source Sans Pro"/>
                <a:ea typeface="Source Sans Pro"/>
                <a:sym typeface="Source Sans Pro"/>
              </a:rPr>
              <a:t>PUBLIC SECTOR</a:t>
            </a:r>
          </a:p>
          <a:p>
            <a:pPr algn="ctr" defTabSz="914388" hangingPunct="0"/>
            <a:r>
              <a:rPr lang="en-US" sz="2000" dirty="0">
                <a:solidFill>
                  <a:srgbClr val="4D4D4D"/>
                </a:solidFill>
                <a:latin typeface="Source Sans Pro"/>
                <a:ea typeface="Source Sans Pro"/>
                <a:sym typeface="Source Sans Pro"/>
              </a:rPr>
              <a:t>10%</a:t>
            </a:r>
          </a:p>
        </p:txBody>
      </p:sp>
    </p:spTree>
    <p:custDataLst>
      <p:tags r:id="rId1"/>
    </p:custDataLst>
    <p:extLst>
      <p:ext uri="{BB962C8B-B14F-4D97-AF65-F5344CB8AC3E}">
        <p14:creationId xmlns:p14="http://schemas.microsoft.com/office/powerpoint/2010/main" val="31169320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2000" decel="48000" fill="hold" nodeType="withEffect">
                                  <p:stCondLst>
                                    <p:cond delay="0"/>
                                  </p:stCondLst>
                                  <p:childTnLst>
                                    <p:animRot by="86400000">
                                      <p:cBhvr>
                                        <p:cTn id="6" dur="5000" fill="hold"/>
                                        <p:tgtEl>
                                          <p:spTgt spid="19"/>
                                        </p:tgtEl>
                                        <p:attrNameLst>
                                          <p:attrName>r</p:attrName>
                                        </p:attrNameLst>
                                      </p:cBhvr>
                                    </p:animRot>
                                  </p:childTnLst>
                                </p:cTn>
                              </p:par>
                              <p:par>
                                <p:cTn id="7" presetID="8" presetClass="emph" presetSubtype="0" accel="52000" decel="48000" fill="hold" grpId="0" nodeType="withEffect">
                                  <p:stCondLst>
                                    <p:cond delay="0"/>
                                  </p:stCondLst>
                                  <p:childTnLst>
                                    <p:animRot by="86400000">
                                      <p:cBhvr>
                                        <p:cTn id="8" dur="5000" fill="hold"/>
                                        <p:tgtEl>
                                          <p:spTgt spid="27"/>
                                        </p:tgtEl>
                                        <p:attrNameLst>
                                          <p:attrName>r</p:attrName>
                                        </p:attrNameLst>
                                      </p:cBhvr>
                                    </p:animRot>
                                  </p:childTnLst>
                                </p:cTn>
                              </p:par>
                              <p:par>
                                <p:cTn id="9" presetID="8" presetClass="emph" presetSubtype="0" accel="52000" decel="48000" fill="hold" grpId="0" nodeType="withEffect">
                                  <p:stCondLst>
                                    <p:cond delay="0"/>
                                  </p:stCondLst>
                                  <p:childTnLst>
                                    <p:animRot by="-86400000">
                                      <p:cBhvr>
                                        <p:cTn id="10" dur="5000" fill="hold"/>
                                        <p:tgtEl>
                                          <p:spTgt spid="22"/>
                                        </p:tgtEl>
                                        <p:attrNameLst>
                                          <p:attrName>r</p:attrName>
                                        </p:attrNameLst>
                                      </p:cBhvr>
                                    </p:animRot>
                                  </p:childTnLst>
                                </p:cTn>
                              </p:par>
                              <p:par>
                                <p:cTn id="11" presetID="8" presetClass="emph" presetSubtype="0" accel="52000" decel="48000" fill="hold" grpId="0" nodeType="withEffect">
                                  <p:stCondLst>
                                    <p:cond delay="0"/>
                                  </p:stCondLst>
                                  <p:childTnLst>
                                    <p:animRot by="-86400000">
                                      <p:cBhvr>
                                        <p:cTn id="12" dur="5000" fill="hold"/>
                                        <p:tgtEl>
                                          <p:spTgt spid="23"/>
                                        </p:tgtEl>
                                        <p:attrNameLst>
                                          <p:attrName>r</p:attrName>
                                        </p:attrNameLst>
                                      </p:cBhvr>
                                    </p:animRot>
                                  </p:childTnLst>
                                </p:cTn>
                              </p:par>
                              <p:par>
                                <p:cTn id="13" presetID="8" presetClass="emph" presetSubtype="0" accel="52000" decel="48000" fill="hold" nodeType="withEffect">
                                  <p:stCondLst>
                                    <p:cond delay="0"/>
                                  </p:stCondLst>
                                  <p:childTnLst>
                                    <p:animRot by="-86400000">
                                      <p:cBhvr>
                                        <p:cTn id="14" dur="5000" fill="hold"/>
                                        <p:tgtEl>
                                          <p:spTgt spid="24"/>
                                        </p:tgtEl>
                                        <p:attrNameLst>
                                          <p:attrName>r</p:attrName>
                                        </p:attrNameLst>
                                      </p:cBhvr>
                                    </p:animRot>
                                  </p:childTnLst>
                                </p:cTn>
                              </p:par>
                              <p:par>
                                <p:cTn id="15" presetID="8" presetClass="emph" presetSubtype="0" accel="52000" decel="48000" fill="hold" grpId="0" nodeType="withEffect">
                                  <p:stCondLst>
                                    <p:cond delay="0"/>
                                  </p:stCondLst>
                                  <p:childTnLst>
                                    <p:animRot by="86400000">
                                      <p:cBhvr>
                                        <p:cTn id="16" dur="5000" fill="hold"/>
                                        <p:tgtEl>
                                          <p:spTgt spid="28"/>
                                        </p:tgtEl>
                                        <p:attrNameLst>
                                          <p:attrName>r</p:attrName>
                                        </p:attrNameLst>
                                      </p:cBhvr>
                                    </p:animRot>
                                  </p:childTnLst>
                                </p:cTn>
                              </p:par>
                              <p:par>
                                <p:cTn id="17" presetID="8" presetClass="emph" presetSubtype="0" accel="52000" decel="48000" fill="hold" grpId="0" nodeType="withEffect">
                                  <p:stCondLst>
                                    <p:cond delay="0"/>
                                  </p:stCondLst>
                                  <p:childTnLst>
                                    <p:animRot by="-86400000">
                                      <p:cBhvr>
                                        <p:cTn id="18" dur="5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D913561-09E9-A365-DFBF-381B6FB91BF2}"/>
              </a:ext>
            </a:extLst>
          </p:cNvPr>
          <p:cNvPicPr>
            <a:picLocks noChangeAspect="1"/>
          </p:cNvPicPr>
          <p:nvPr/>
        </p:nvPicPr>
        <p:blipFill rotWithShape="1">
          <a:blip r:embed="rId3"/>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DB83AE5-7CD4-4C13-91C3-9C240D334409}"/>
              </a:ext>
            </a:extLst>
          </p:cNvPr>
          <p:cNvSpPr>
            <a:spLocks noGrp="1"/>
          </p:cNvSpPr>
          <p:nvPr>
            <p:ph type="ctrTitle"/>
          </p:nvPr>
        </p:nvSpPr>
        <p:spPr>
          <a:xfrm>
            <a:off x="789945" y="1066800"/>
            <a:ext cx="3931320" cy="2267193"/>
          </a:xfrm>
        </p:spPr>
        <p:txBody>
          <a:bodyPr>
            <a:normAutofit/>
          </a:bodyPr>
          <a:lstStyle/>
          <a:p>
            <a:r>
              <a:rPr lang="en-US" dirty="0"/>
              <a:t>YoY GROWTH</a:t>
            </a:r>
          </a:p>
        </p:txBody>
      </p:sp>
      <p:graphicFrame>
        <p:nvGraphicFramePr>
          <p:cNvPr id="16" name="Chart 15">
            <a:extLst>
              <a:ext uri="{FF2B5EF4-FFF2-40B4-BE49-F238E27FC236}">
                <a16:creationId xmlns:a16="http://schemas.microsoft.com/office/drawing/2014/main" id="{076C0D73-A542-44CE-B8E4-A302B01703E1}"/>
              </a:ext>
            </a:extLst>
          </p:cNvPr>
          <p:cNvGraphicFramePr/>
          <p:nvPr>
            <p:extLst>
              <p:ext uri="{D42A27DB-BD31-4B8C-83A1-F6EECF244321}">
                <p14:modId xmlns:p14="http://schemas.microsoft.com/office/powerpoint/2010/main" val="231419551"/>
              </p:ext>
            </p:extLst>
          </p:nvPr>
        </p:nvGraphicFramePr>
        <p:xfrm>
          <a:off x="5361110" y="1066800"/>
          <a:ext cx="5907256" cy="286203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91696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grpSp>
        <p:nvGrpSpPr>
          <p:cNvPr id="3351" name="Google Shape;3351;p36"/>
          <p:cNvGrpSpPr/>
          <p:nvPr/>
        </p:nvGrpSpPr>
        <p:grpSpPr>
          <a:xfrm>
            <a:off x="606919" y="490400"/>
            <a:ext cx="10978162" cy="4947500"/>
            <a:chOff x="591212" y="1636251"/>
            <a:chExt cx="6403363" cy="2885851"/>
          </a:xfrm>
        </p:grpSpPr>
        <p:sp>
          <p:nvSpPr>
            <p:cNvPr id="3352" name="Google Shape;3352;p36"/>
            <p:cNvSpPr/>
            <p:nvPr/>
          </p:nvSpPr>
          <p:spPr>
            <a:xfrm>
              <a:off x="708385" y="2149277"/>
              <a:ext cx="1105251" cy="1889876"/>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53" name="Google Shape;3353;p36"/>
            <p:cNvSpPr/>
            <p:nvPr/>
          </p:nvSpPr>
          <p:spPr>
            <a:xfrm>
              <a:off x="3233931" y="1726502"/>
              <a:ext cx="1105251" cy="1889876"/>
            </a:xfrm>
            <a:custGeom>
              <a:avLst/>
              <a:gdLst/>
              <a:ahLst/>
              <a:cxnLst/>
              <a:rect l="l" t="t" r="r" b="b"/>
              <a:pathLst>
                <a:path w="44211" h="75595" extrusionOk="0">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54" name="Google Shape;3354;p36"/>
            <p:cNvSpPr/>
            <p:nvPr/>
          </p:nvSpPr>
          <p:spPr>
            <a:xfrm>
              <a:off x="5764251" y="2149277"/>
              <a:ext cx="1105251" cy="1889876"/>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55" name="Google Shape;3355;p36"/>
            <p:cNvSpPr/>
            <p:nvPr/>
          </p:nvSpPr>
          <p:spPr>
            <a:xfrm>
              <a:off x="622087" y="1636251"/>
              <a:ext cx="6340039" cy="2885851"/>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56" name="Google Shape;3356;p36"/>
            <p:cNvSpPr/>
            <p:nvPr/>
          </p:nvSpPr>
          <p:spPr>
            <a:xfrm>
              <a:off x="6302615" y="3925127"/>
              <a:ext cx="28524"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57" name="Google Shape;3357;p36"/>
            <p:cNvSpPr/>
            <p:nvPr/>
          </p:nvSpPr>
          <p:spPr>
            <a:xfrm>
              <a:off x="6227391" y="3925127"/>
              <a:ext cx="28524"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58" name="Google Shape;3358;p36"/>
            <p:cNvSpPr/>
            <p:nvPr/>
          </p:nvSpPr>
          <p:spPr>
            <a:xfrm>
              <a:off x="6152168" y="3925127"/>
              <a:ext cx="28549"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59" name="Google Shape;3359;p36"/>
            <p:cNvSpPr/>
            <p:nvPr/>
          </p:nvSpPr>
          <p:spPr>
            <a:xfrm>
              <a:off x="6377813" y="3925127"/>
              <a:ext cx="28524"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0" name="Google Shape;3360;p36"/>
            <p:cNvSpPr/>
            <p:nvPr/>
          </p:nvSpPr>
          <p:spPr>
            <a:xfrm>
              <a:off x="6452237" y="3925127"/>
              <a:ext cx="29324"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1" name="Google Shape;3361;p36"/>
            <p:cNvSpPr/>
            <p:nvPr/>
          </p:nvSpPr>
          <p:spPr>
            <a:xfrm>
              <a:off x="1246749" y="3925127"/>
              <a:ext cx="28524"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2" name="Google Shape;3362;p36"/>
            <p:cNvSpPr/>
            <p:nvPr/>
          </p:nvSpPr>
          <p:spPr>
            <a:xfrm>
              <a:off x="1171525" y="3925127"/>
              <a:ext cx="28524"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3" name="Google Shape;3363;p36"/>
            <p:cNvSpPr/>
            <p:nvPr/>
          </p:nvSpPr>
          <p:spPr>
            <a:xfrm>
              <a:off x="1096327" y="3925127"/>
              <a:ext cx="28524"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4" name="Google Shape;3364;p36"/>
            <p:cNvSpPr/>
            <p:nvPr/>
          </p:nvSpPr>
          <p:spPr>
            <a:xfrm>
              <a:off x="1321947" y="3925127"/>
              <a:ext cx="28549"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5" name="Google Shape;3365;p36"/>
            <p:cNvSpPr/>
            <p:nvPr/>
          </p:nvSpPr>
          <p:spPr>
            <a:xfrm>
              <a:off x="1396370" y="3925127"/>
              <a:ext cx="29324"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6" name="Google Shape;3366;p36"/>
            <p:cNvSpPr/>
            <p:nvPr/>
          </p:nvSpPr>
          <p:spPr>
            <a:xfrm>
              <a:off x="5042192" y="4270302"/>
              <a:ext cx="28524"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7" name="Google Shape;3367;p36"/>
            <p:cNvSpPr/>
            <p:nvPr/>
          </p:nvSpPr>
          <p:spPr>
            <a:xfrm>
              <a:off x="4966994" y="4270302"/>
              <a:ext cx="28524"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8" name="Google Shape;3368;p36"/>
            <p:cNvSpPr/>
            <p:nvPr/>
          </p:nvSpPr>
          <p:spPr>
            <a:xfrm>
              <a:off x="4891770" y="4270302"/>
              <a:ext cx="28524"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69" name="Google Shape;3369;p36"/>
            <p:cNvSpPr/>
            <p:nvPr/>
          </p:nvSpPr>
          <p:spPr>
            <a:xfrm>
              <a:off x="5117415" y="4270302"/>
              <a:ext cx="28524"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0" name="Google Shape;3370;p36"/>
            <p:cNvSpPr/>
            <p:nvPr/>
          </p:nvSpPr>
          <p:spPr>
            <a:xfrm>
              <a:off x="5192639" y="4270302"/>
              <a:ext cx="28524"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1" name="Google Shape;3371;p36"/>
            <p:cNvSpPr/>
            <p:nvPr/>
          </p:nvSpPr>
          <p:spPr>
            <a:xfrm>
              <a:off x="2507146" y="4270302"/>
              <a:ext cx="28524"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2" name="Google Shape;3372;p36"/>
            <p:cNvSpPr/>
            <p:nvPr/>
          </p:nvSpPr>
          <p:spPr>
            <a:xfrm>
              <a:off x="2431923" y="4270302"/>
              <a:ext cx="28549"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3" name="Google Shape;3373;p36"/>
            <p:cNvSpPr/>
            <p:nvPr/>
          </p:nvSpPr>
          <p:spPr>
            <a:xfrm>
              <a:off x="2356725" y="4270302"/>
              <a:ext cx="28524"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4" name="Google Shape;3374;p36"/>
            <p:cNvSpPr/>
            <p:nvPr/>
          </p:nvSpPr>
          <p:spPr>
            <a:xfrm>
              <a:off x="2582370" y="4270302"/>
              <a:ext cx="28524"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5" name="Google Shape;3375;p36"/>
            <p:cNvSpPr/>
            <p:nvPr/>
          </p:nvSpPr>
          <p:spPr>
            <a:xfrm>
              <a:off x="2657568" y="4270302"/>
              <a:ext cx="28524"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6" name="Google Shape;3376;p36"/>
            <p:cNvSpPr/>
            <p:nvPr/>
          </p:nvSpPr>
          <p:spPr>
            <a:xfrm>
              <a:off x="3772294" y="3507077"/>
              <a:ext cx="28524"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7" name="Google Shape;3377;p36"/>
            <p:cNvSpPr/>
            <p:nvPr/>
          </p:nvSpPr>
          <p:spPr>
            <a:xfrm>
              <a:off x="3621873" y="3507077"/>
              <a:ext cx="28524"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8" name="Google Shape;3378;p36"/>
            <p:cNvSpPr/>
            <p:nvPr/>
          </p:nvSpPr>
          <p:spPr>
            <a:xfrm>
              <a:off x="3697096" y="3507077"/>
              <a:ext cx="28524"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79" name="Google Shape;3379;p36"/>
            <p:cNvSpPr/>
            <p:nvPr/>
          </p:nvSpPr>
          <p:spPr>
            <a:xfrm>
              <a:off x="3847518" y="3507077"/>
              <a:ext cx="28524"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0" name="Google Shape;3380;p36"/>
            <p:cNvSpPr/>
            <p:nvPr/>
          </p:nvSpPr>
          <p:spPr>
            <a:xfrm>
              <a:off x="3922716" y="3507077"/>
              <a:ext cx="28524" cy="29325"/>
            </a:xfrm>
            <a:custGeom>
              <a:avLst/>
              <a:gdLst/>
              <a:ahLst/>
              <a:cxnLst/>
              <a:rect l="l" t="t" r="r" b="b"/>
              <a:pathLst>
                <a:path w="1141" h="1173" extrusionOk="0">
                  <a:moveTo>
                    <a:pt x="571" y="254"/>
                  </a:moveTo>
                  <a:cubicBezTo>
                    <a:pt x="761" y="254"/>
                    <a:pt x="888" y="413"/>
                    <a:pt x="888" y="571"/>
                  </a:cubicBezTo>
                  <a:cubicBezTo>
                    <a:pt x="888" y="761"/>
                    <a:pt x="761" y="919"/>
                    <a:pt x="571" y="919"/>
                  </a:cubicBezTo>
                  <a:cubicBezTo>
                    <a:pt x="381" y="919"/>
                    <a:pt x="223" y="761"/>
                    <a:pt x="223" y="571"/>
                  </a:cubicBezTo>
                  <a:cubicBezTo>
                    <a:pt x="223" y="413"/>
                    <a:pt x="381" y="254"/>
                    <a:pt x="571" y="254"/>
                  </a:cubicBezTo>
                  <a:close/>
                  <a:moveTo>
                    <a:pt x="571" y="1"/>
                  </a:moveTo>
                  <a:cubicBezTo>
                    <a:pt x="254" y="1"/>
                    <a:pt x="1" y="254"/>
                    <a:pt x="1" y="571"/>
                  </a:cubicBezTo>
                  <a:cubicBezTo>
                    <a:pt x="1" y="888"/>
                    <a:pt x="254" y="1173"/>
                    <a:pt x="571" y="1173"/>
                  </a:cubicBezTo>
                  <a:cubicBezTo>
                    <a:pt x="888" y="1173"/>
                    <a:pt x="1141" y="888"/>
                    <a:pt x="1141" y="571"/>
                  </a:cubicBezTo>
                  <a:cubicBezTo>
                    <a:pt x="1141" y="254"/>
                    <a:pt x="888"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1" name="Google Shape;3381;p36"/>
            <p:cNvSpPr/>
            <p:nvPr/>
          </p:nvSpPr>
          <p:spPr>
            <a:xfrm>
              <a:off x="591212" y="3118352"/>
              <a:ext cx="72848"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2" name="Google Shape;3382;p36"/>
            <p:cNvSpPr/>
            <p:nvPr/>
          </p:nvSpPr>
          <p:spPr>
            <a:xfrm>
              <a:off x="6922502" y="3058977"/>
              <a:ext cx="72073"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3" name="Google Shape;3383;p36"/>
            <p:cNvSpPr/>
            <p:nvPr/>
          </p:nvSpPr>
          <p:spPr>
            <a:xfrm>
              <a:off x="1245948" y="3925127"/>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4" name="Google Shape;3384;p36"/>
            <p:cNvSpPr/>
            <p:nvPr/>
          </p:nvSpPr>
          <p:spPr>
            <a:xfrm>
              <a:off x="3772294" y="3507077"/>
              <a:ext cx="28524" cy="29325"/>
            </a:xfrm>
            <a:custGeom>
              <a:avLst/>
              <a:gdLst/>
              <a:ahLst/>
              <a:cxnLst/>
              <a:rect l="l" t="t" r="r" b="b"/>
              <a:pathLst>
                <a:path w="1141" h="1173" extrusionOk="0">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5" name="Google Shape;3385;p36"/>
            <p:cNvSpPr/>
            <p:nvPr/>
          </p:nvSpPr>
          <p:spPr>
            <a:xfrm>
              <a:off x="5040617" y="4270028"/>
              <a:ext cx="31699"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6" name="Google Shape;3386;p36"/>
            <p:cNvSpPr/>
            <p:nvPr/>
          </p:nvSpPr>
          <p:spPr>
            <a:xfrm>
              <a:off x="6302615" y="3925127"/>
              <a:ext cx="28524"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7" name="Google Shape;3387;p36"/>
            <p:cNvSpPr/>
            <p:nvPr/>
          </p:nvSpPr>
          <p:spPr>
            <a:xfrm>
              <a:off x="5962172" y="2754752"/>
              <a:ext cx="233570"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8" name="Google Shape;3388;p36"/>
            <p:cNvSpPr/>
            <p:nvPr/>
          </p:nvSpPr>
          <p:spPr>
            <a:xfrm>
              <a:off x="6436412" y="2731777"/>
              <a:ext cx="217746"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89" name="Google Shape;3389;p36"/>
            <p:cNvSpPr/>
            <p:nvPr/>
          </p:nvSpPr>
          <p:spPr>
            <a:xfrm>
              <a:off x="6067470" y="2283077"/>
              <a:ext cx="314318"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0" name="Google Shape;3390;p36"/>
            <p:cNvSpPr/>
            <p:nvPr/>
          </p:nvSpPr>
          <p:spPr>
            <a:xfrm>
              <a:off x="6102294" y="2405801"/>
              <a:ext cx="250994"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1" name="Google Shape;3391;p36"/>
            <p:cNvSpPr/>
            <p:nvPr/>
          </p:nvSpPr>
          <p:spPr>
            <a:xfrm>
              <a:off x="6168793" y="2448552"/>
              <a:ext cx="117223"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2" name="Google Shape;3392;p36"/>
            <p:cNvSpPr/>
            <p:nvPr/>
          </p:nvSpPr>
          <p:spPr>
            <a:xfrm>
              <a:off x="6164043" y="2443802"/>
              <a:ext cx="126722"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3" name="Google Shape;3393;p36"/>
            <p:cNvSpPr/>
            <p:nvPr/>
          </p:nvSpPr>
          <p:spPr>
            <a:xfrm>
              <a:off x="6092794" y="2403427"/>
              <a:ext cx="268419"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4" name="Google Shape;3394;p36"/>
            <p:cNvSpPr/>
            <p:nvPr/>
          </p:nvSpPr>
          <p:spPr>
            <a:xfrm>
              <a:off x="6088045" y="2399477"/>
              <a:ext cx="277919"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5" name="Google Shape;3395;p36"/>
            <p:cNvSpPr/>
            <p:nvPr/>
          </p:nvSpPr>
          <p:spPr>
            <a:xfrm>
              <a:off x="5980372" y="2479752"/>
              <a:ext cx="190046"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6" name="Google Shape;3396;p36"/>
            <p:cNvSpPr/>
            <p:nvPr/>
          </p:nvSpPr>
          <p:spPr>
            <a:xfrm>
              <a:off x="5976422" y="2475277"/>
              <a:ext cx="199546"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7" name="Google Shape;3397;p36"/>
            <p:cNvSpPr/>
            <p:nvPr/>
          </p:nvSpPr>
          <p:spPr>
            <a:xfrm>
              <a:off x="6008871" y="2415302"/>
              <a:ext cx="66548"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8" name="Google Shape;3398;p36"/>
            <p:cNvSpPr/>
            <p:nvPr/>
          </p:nvSpPr>
          <p:spPr>
            <a:xfrm>
              <a:off x="6004121" y="2410552"/>
              <a:ext cx="76048"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99" name="Google Shape;3399;p36"/>
            <p:cNvSpPr/>
            <p:nvPr/>
          </p:nvSpPr>
          <p:spPr>
            <a:xfrm>
              <a:off x="6008871" y="2636202"/>
              <a:ext cx="40399"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0" name="Google Shape;3400;p36"/>
            <p:cNvSpPr/>
            <p:nvPr/>
          </p:nvSpPr>
          <p:spPr>
            <a:xfrm>
              <a:off x="6004121" y="2632227"/>
              <a:ext cx="49124"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1" name="Google Shape;3401;p36"/>
            <p:cNvSpPr/>
            <p:nvPr/>
          </p:nvSpPr>
          <p:spPr>
            <a:xfrm>
              <a:off x="6004121" y="2541977"/>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2" name="Google Shape;3402;p36"/>
            <p:cNvSpPr/>
            <p:nvPr/>
          </p:nvSpPr>
          <p:spPr>
            <a:xfrm>
              <a:off x="6659657" y="2624327"/>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3" name="Google Shape;3403;p36"/>
            <p:cNvSpPr/>
            <p:nvPr/>
          </p:nvSpPr>
          <p:spPr>
            <a:xfrm>
              <a:off x="6654133" y="2619502"/>
              <a:ext cx="17424"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4" name="Google Shape;3404;p36"/>
            <p:cNvSpPr/>
            <p:nvPr/>
          </p:nvSpPr>
          <p:spPr>
            <a:xfrm>
              <a:off x="6638283" y="2624327"/>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5" name="Google Shape;3405;p36"/>
            <p:cNvSpPr/>
            <p:nvPr/>
          </p:nvSpPr>
          <p:spPr>
            <a:xfrm>
              <a:off x="6633533" y="2619252"/>
              <a:ext cx="17449"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6" name="Google Shape;3406;p36"/>
            <p:cNvSpPr/>
            <p:nvPr/>
          </p:nvSpPr>
          <p:spPr>
            <a:xfrm>
              <a:off x="6620083" y="2535652"/>
              <a:ext cx="38824"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7" name="Google Shape;3407;p36"/>
            <p:cNvSpPr/>
            <p:nvPr/>
          </p:nvSpPr>
          <p:spPr>
            <a:xfrm>
              <a:off x="6615333" y="2530902"/>
              <a:ext cx="48324"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8" name="Google Shape;3408;p36"/>
            <p:cNvSpPr/>
            <p:nvPr/>
          </p:nvSpPr>
          <p:spPr>
            <a:xfrm>
              <a:off x="6637508" y="2613102"/>
              <a:ext cx="28524"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09" name="Google Shape;3409;p36"/>
            <p:cNvSpPr/>
            <p:nvPr/>
          </p:nvSpPr>
          <p:spPr>
            <a:xfrm>
              <a:off x="6632758" y="2608477"/>
              <a:ext cx="38024"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0" name="Google Shape;3410;p36"/>
            <p:cNvSpPr/>
            <p:nvPr/>
          </p:nvSpPr>
          <p:spPr>
            <a:xfrm>
              <a:off x="6419788" y="2458052"/>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1" name="Google Shape;3411;p36"/>
            <p:cNvSpPr/>
            <p:nvPr/>
          </p:nvSpPr>
          <p:spPr>
            <a:xfrm>
              <a:off x="6415038" y="2453102"/>
              <a:ext cx="17424"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2" name="Google Shape;3412;p36"/>
            <p:cNvSpPr/>
            <p:nvPr/>
          </p:nvSpPr>
          <p:spPr>
            <a:xfrm>
              <a:off x="6441162" y="2458052"/>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3" name="Google Shape;3413;p36"/>
            <p:cNvSpPr/>
            <p:nvPr/>
          </p:nvSpPr>
          <p:spPr>
            <a:xfrm>
              <a:off x="6435612" y="2453702"/>
              <a:ext cx="17449"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4" name="Google Shape;3414;p36"/>
            <p:cNvSpPr/>
            <p:nvPr/>
          </p:nvSpPr>
          <p:spPr>
            <a:xfrm>
              <a:off x="6427688" y="2488127"/>
              <a:ext cx="42774"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5" name="Google Shape;3415;p36"/>
            <p:cNvSpPr/>
            <p:nvPr/>
          </p:nvSpPr>
          <p:spPr>
            <a:xfrm>
              <a:off x="6422937" y="2484177"/>
              <a:ext cx="52274"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6" name="Google Shape;3416;p36"/>
            <p:cNvSpPr/>
            <p:nvPr/>
          </p:nvSpPr>
          <p:spPr>
            <a:xfrm>
              <a:off x="6420563" y="2477702"/>
              <a:ext cx="28524"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7" name="Google Shape;3417;p36"/>
            <p:cNvSpPr/>
            <p:nvPr/>
          </p:nvSpPr>
          <p:spPr>
            <a:xfrm>
              <a:off x="6415813" y="2473102"/>
              <a:ext cx="38024"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8" name="Google Shape;3418;p36"/>
            <p:cNvSpPr/>
            <p:nvPr/>
          </p:nvSpPr>
          <p:spPr>
            <a:xfrm>
              <a:off x="6516361" y="2672602"/>
              <a:ext cx="56249"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19" name="Google Shape;3419;p36"/>
            <p:cNvSpPr/>
            <p:nvPr/>
          </p:nvSpPr>
          <p:spPr>
            <a:xfrm>
              <a:off x="6511611" y="2667852"/>
              <a:ext cx="65749"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0" name="Google Shape;3420;p36"/>
            <p:cNvSpPr/>
            <p:nvPr/>
          </p:nvSpPr>
          <p:spPr>
            <a:xfrm>
              <a:off x="6589209" y="2520602"/>
              <a:ext cx="32474"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1" name="Google Shape;3421;p36"/>
            <p:cNvSpPr/>
            <p:nvPr/>
          </p:nvSpPr>
          <p:spPr>
            <a:xfrm>
              <a:off x="6584459" y="2515852"/>
              <a:ext cx="41974"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2" name="Google Shape;3422;p36"/>
            <p:cNvSpPr/>
            <p:nvPr/>
          </p:nvSpPr>
          <p:spPr>
            <a:xfrm>
              <a:off x="6469662" y="2520602"/>
              <a:ext cx="33274"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3" name="Google Shape;3423;p36"/>
            <p:cNvSpPr/>
            <p:nvPr/>
          </p:nvSpPr>
          <p:spPr>
            <a:xfrm>
              <a:off x="6464912" y="2515852"/>
              <a:ext cx="41974"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4" name="Google Shape;3424;p36"/>
            <p:cNvSpPr/>
            <p:nvPr/>
          </p:nvSpPr>
          <p:spPr>
            <a:xfrm>
              <a:off x="6479936" y="2506827"/>
              <a:ext cx="130672"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5" name="Google Shape;3425;p36"/>
            <p:cNvSpPr/>
            <p:nvPr/>
          </p:nvSpPr>
          <p:spPr>
            <a:xfrm>
              <a:off x="6475187" y="2502077"/>
              <a:ext cx="140172"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6" name="Google Shape;3426;p36"/>
            <p:cNvSpPr/>
            <p:nvPr/>
          </p:nvSpPr>
          <p:spPr>
            <a:xfrm>
              <a:off x="6528236" y="2560177"/>
              <a:ext cx="36449"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7" name="Google Shape;3427;p36"/>
            <p:cNvSpPr/>
            <p:nvPr/>
          </p:nvSpPr>
          <p:spPr>
            <a:xfrm>
              <a:off x="6523485" y="2555927"/>
              <a:ext cx="45949"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8" name="Google Shape;3428;p36"/>
            <p:cNvSpPr/>
            <p:nvPr/>
          </p:nvSpPr>
          <p:spPr>
            <a:xfrm>
              <a:off x="6530610" y="2463602"/>
              <a:ext cx="31699"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29" name="Google Shape;3429;p36"/>
            <p:cNvSpPr/>
            <p:nvPr/>
          </p:nvSpPr>
          <p:spPr>
            <a:xfrm>
              <a:off x="6525860" y="2458852"/>
              <a:ext cx="41199"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0" name="Google Shape;3430;p36"/>
            <p:cNvSpPr/>
            <p:nvPr/>
          </p:nvSpPr>
          <p:spPr>
            <a:xfrm>
              <a:off x="6579709" y="2365427"/>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1" name="Google Shape;3431;p36"/>
            <p:cNvSpPr/>
            <p:nvPr/>
          </p:nvSpPr>
          <p:spPr>
            <a:xfrm>
              <a:off x="6570984" y="2401852"/>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2" name="Google Shape;3432;p36"/>
            <p:cNvSpPr/>
            <p:nvPr/>
          </p:nvSpPr>
          <p:spPr>
            <a:xfrm>
              <a:off x="6567034" y="2397102"/>
              <a:ext cx="34074"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3" name="Google Shape;3433;p36"/>
            <p:cNvSpPr/>
            <p:nvPr/>
          </p:nvSpPr>
          <p:spPr>
            <a:xfrm>
              <a:off x="6576534" y="2362252"/>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4" name="Google Shape;3434;p36"/>
            <p:cNvSpPr/>
            <p:nvPr/>
          </p:nvSpPr>
          <p:spPr>
            <a:xfrm>
              <a:off x="6571785" y="2357502"/>
              <a:ext cx="24574"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5" name="Google Shape;3435;p36"/>
            <p:cNvSpPr/>
            <p:nvPr/>
          </p:nvSpPr>
          <p:spPr>
            <a:xfrm>
              <a:off x="6502111" y="2365427"/>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6" name="Google Shape;3436;p36"/>
            <p:cNvSpPr/>
            <p:nvPr/>
          </p:nvSpPr>
          <p:spPr>
            <a:xfrm>
              <a:off x="6494186" y="2401852"/>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7" name="Google Shape;3437;p36"/>
            <p:cNvSpPr/>
            <p:nvPr/>
          </p:nvSpPr>
          <p:spPr>
            <a:xfrm>
              <a:off x="6489436" y="2397102"/>
              <a:ext cx="34874"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8" name="Google Shape;3438;p36"/>
            <p:cNvSpPr/>
            <p:nvPr/>
          </p:nvSpPr>
          <p:spPr>
            <a:xfrm>
              <a:off x="6498936" y="2362252"/>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39" name="Google Shape;3439;p36"/>
            <p:cNvSpPr/>
            <p:nvPr/>
          </p:nvSpPr>
          <p:spPr>
            <a:xfrm>
              <a:off x="6494986" y="2357502"/>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0" name="Google Shape;3440;p36"/>
            <p:cNvSpPr/>
            <p:nvPr/>
          </p:nvSpPr>
          <p:spPr>
            <a:xfrm>
              <a:off x="6420563" y="2424802"/>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1" name="Google Shape;3441;p36"/>
            <p:cNvSpPr/>
            <p:nvPr/>
          </p:nvSpPr>
          <p:spPr>
            <a:xfrm>
              <a:off x="6424537" y="2435877"/>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2" name="Google Shape;3442;p36"/>
            <p:cNvSpPr/>
            <p:nvPr/>
          </p:nvSpPr>
          <p:spPr>
            <a:xfrm>
              <a:off x="6403163" y="2340077"/>
              <a:ext cx="63349"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3" name="Google Shape;3443;p36"/>
            <p:cNvSpPr/>
            <p:nvPr/>
          </p:nvSpPr>
          <p:spPr>
            <a:xfrm>
              <a:off x="6398413" y="2336027"/>
              <a:ext cx="72848"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4" name="Google Shape;3444;p36"/>
            <p:cNvSpPr/>
            <p:nvPr/>
          </p:nvSpPr>
          <p:spPr>
            <a:xfrm>
              <a:off x="6437187" y="2378077"/>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5" name="Google Shape;3445;p36"/>
            <p:cNvSpPr/>
            <p:nvPr/>
          </p:nvSpPr>
          <p:spPr>
            <a:xfrm>
              <a:off x="6432437" y="2373651"/>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6" name="Google Shape;3446;p36"/>
            <p:cNvSpPr/>
            <p:nvPr/>
          </p:nvSpPr>
          <p:spPr>
            <a:xfrm>
              <a:off x="6422163" y="2378077"/>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7" name="Google Shape;3447;p36"/>
            <p:cNvSpPr/>
            <p:nvPr/>
          </p:nvSpPr>
          <p:spPr>
            <a:xfrm>
              <a:off x="6416613" y="2373651"/>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8" name="Google Shape;3448;p36"/>
            <p:cNvSpPr/>
            <p:nvPr/>
          </p:nvSpPr>
          <p:spPr>
            <a:xfrm>
              <a:off x="6387313" y="2344052"/>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49" name="Google Shape;3449;p36"/>
            <p:cNvSpPr/>
            <p:nvPr/>
          </p:nvSpPr>
          <p:spPr>
            <a:xfrm>
              <a:off x="6381764" y="2339452"/>
              <a:ext cx="20624"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0" name="Google Shape;3450;p36"/>
            <p:cNvSpPr/>
            <p:nvPr/>
          </p:nvSpPr>
          <p:spPr>
            <a:xfrm>
              <a:off x="6380988" y="2363827"/>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1" name="Google Shape;3451;p36"/>
            <p:cNvSpPr/>
            <p:nvPr/>
          </p:nvSpPr>
          <p:spPr>
            <a:xfrm>
              <a:off x="6407113" y="2329002"/>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2" name="Google Shape;3452;p36"/>
            <p:cNvSpPr/>
            <p:nvPr/>
          </p:nvSpPr>
          <p:spPr>
            <a:xfrm>
              <a:off x="6402363" y="2324177"/>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3" name="Google Shape;3453;p36"/>
            <p:cNvSpPr/>
            <p:nvPr/>
          </p:nvSpPr>
          <p:spPr>
            <a:xfrm>
              <a:off x="6472036" y="2344052"/>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4" name="Google Shape;3454;p36"/>
            <p:cNvSpPr/>
            <p:nvPr/>
          </p:nvSpPr>
          <p:spPr>
            <a:xfrm>
              <a:off x="6467287" y="2339452"/>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5" name="Google Shape;3455;p36"/>
            <p:cNvSpPr/>
            <p:nvPr/>
          </p:nvSpPr>
          <p:spPr>
            <a:xfrm>
              <a:off x="6472812" y="2363827"/>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6" name="Google Shape;3456;p36"/>
            <p:cNvSpPr/>
            <p:nvPr/>
          </p:nvSpPr>
          <p:spPr>
            <a:xfrm>
              <a:off x="6458562" y="2329002"/>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7" name="Google Shape;3457;p36"/>
            <p:cNvSpPr/>
            <p:nvPr/>
          </p:nvSpPr>
          <p:spPr>
            <a:xfrm>
              <a:off x="6453037" y="2324177"/>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8" name="Google Shape;3458;p36"/>
            <p:cNvSpPr/>
            <p:nvPr/>
          </p:nvSpPr>
          <p:spPr>
            <a:xfrm>
              <a:off x="6429288" y="2317927"/>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59" name="Google Shape;3459;p36"/>
            <p:cNvSpPr/>
            <p:nvPr/>
          </p:nvSpPr>
          <p:spPr>
            <a:xfrm>
              <a:off x="6460162" y="2412127"/>
              <a:ext cx="170247"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0" name="Google Shape;3460;p36"/>
            <p:cNvSpPr/>
            <p:nvPr/>
          </p:nvSpPr>
          <p:spPr>
            <a:xfrm>
              <a:off x="6455411" y="2407377"/>
              <a:ext cx="179746"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1" name="Google Shape;3461;p36"/>
            <p:cNvSpPr/>
            <p:nvPr/>
          </p:nvSpPr>
          <p:spPr>
            <a:xfrm>
              <a:off x="6475986" y="2428752"/>
              <a:ext cx="138572"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2" name="Google Shape;3462;p36"/>
            <p:cNvSpPr/>
            <p:nvPr/>
          </p:nvSpPr>
          <p:spPr>
            <a:xfrm>
              <a:off x="6471237" y="2424002"/>
              <a:ext cx="148072"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3" name="Google Shape;3463;p36"/>
            <p:cNvSpPr/>
            <p:nvPr/>
          </p:nvSpPr>
          <p:spPr>
            <a:xfrm>
              <a:off x="6574959" y="2443802"/>
              <a:ext cx="17424"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4" name="Google Shape;3464;p36"/>
            <p:cNvSpPr/>
            <p:nvPr/>
          </p:nvSpPr>
          <p:spPr>
            <a:xfrm>
              <a:off x="6570210" y="2439852"/>
              <a:ext cx="26924"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5" name="Google Shape;3465;p36"/>
            <p:cNvSpPr/>
            <p:nvPr/>
          </p:nvSpPr>
          <p:spPr>
            <a:xfrm>
              <a:off x="6497361" y="2444602"/>
              <a:ext cx="17449"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6" name="Google Shape;3466;p36"/>
            <p:cNvSpPr/>
            <p:nvPr/>
          </p:nvSpPr>
          <p:spPr>
            <a:xfrm>
              <a:off x="6492611" y="2439852"/>
              <a:ext cx="26949"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7" name="Google Shape;3467;p36"/>
            <p:cNvSpPr/>
            <p:nvPr/>
          </p:nvSpPr>
          <p:spPr>
            <a:xfrm>
              <a:off x="6532210" y="2464377"/>
              <a:ext cx="25349"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8" name="Google Shape;3468;p36"/>
            <p:cNvSpPr/>
            <p:nvPr/>
          </p:nvSpPr>
          <p:spPr>
            <a:xfrm>
              <a:off x="6527461" y="2459627"/>
              <a:ext cx="34849"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69" name="Google Shape;3469;p36"/>
            <p:cNvSpPr/>
            <p:nvPr/>
          </p:nvSpPr>
          <p:spPr>
            <a:xfrm>
              <a:off x="6358014" y="2840252"/>
              <a:ext cx="100573"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0" name="Google Shape;3470;p36"/>
            <p:cNvSpPr/>
            <p:nvPr/>
          </p:nvSpPr>
          <p:spPr>
            <a:xfrm>
              <a:off x="6254317" y="2895877"/>
              <a:ext cx="84723"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1" name="Google Shape;3471;p36"/>
            <p:cNvSpPr/>
            <p:nvPr/>
          </p:nvSpPr>
          <p:spPr>
            <a:xfrm>
              <a:off x="6249567" y="2891127"/>
              <a:ext cx="95023"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2" name="Google Shape;3472;p36"/>
            <p:cNvSpPr/>
            <p:nvPr/>
          </p:nvSpPr>
          <p:spPr>
            <a:xfrm>
              <a:off x="6143469" y="2677352"/>
              <a:ext cx="316718"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3" name="Google Shape;3473;p36"/>
            <p:cNvSpPr/>
            <p:nvPr/>
          </p:nvSpPr>
          <p:spPr>
            <a:xfrm>
              <a:off x="6139519" y="2672602"/>
              <a:ext cx="325418"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4" name="Google Shape;3474;p36"/>
            <p:cNvSpPr/>
            <p:nvPr/>
          </p:nvSpPr>
          <p:spPr>
            <a:xfrm>
              <a:off x="6331115" y="2854702"/>
              <a:ext cx="62549"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5" name="Google Shape;3475;p36"/>
            <p:cNvSpPr/>
            <p:nvPr/>
          </p:nvSpPr>
          <p:spPr>
            <a:xfrm>
              <a:off x="6327940" y="2850727"/>
              <a:ext cx="71274"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6" name="Google Shape;3476;p36"/>
            <p:cNvSpPr/>
            <p:nvPr/>
          </p:nvSpPr>
          <p:spPr>
            <a:xfrm>
              <a:off x="6330315" y="2828777"/>
              <a:ext cx="55449"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7" name="Google Shape;3477;p36"/>
            <p:cNvSpPr/>
            <p:nvPr/>
          </p:nvSpPr>
          <p:spPr>
            <a:xfrm>
              <a:off x="6327140" y="2824127"/>
              <a:ext cx="64149"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8" name="Google Shape;3478;p36"/>
            <p:cNvSpPr/>
            <p:nvPr/>
          </p:nvSpPr>
          <p:spPr>
            <a:xfrm>
              <a:off x="6347739" y="2854427"/>
              <a:ext cx="70473"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79" name="Google Shape;3479;p36"/>
            <p:cNvSpPr/>
            <p:nvPr/>
          </p:nvSpPr>
          <p:spPr>
            <a:xfrm>
              <a:off x="6343765" y="2849802"/>
              <a:ext cx="79198"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0" name="Google Shape;3480;p36"/>
            <p:cNvSpPr/>
            <p:nvPr/>
          </p:nvSpPr>
          <p:spPr>
            <a:xfrm>
              <a:off x="6353264" y="2835502"/>
              <a:ext cx="110873"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1" name="Google Shape;3481;p36"/>
            <p:cNvSpPr/>
            <p:nvPr/>
          </p:nvSpPr>
          <p:spPr>
            <a:xfrm>
              <a:off x="6384139" y="2896377"/>
              <a:ext cx="45174"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2" name="Google Shape;3482;p36"/>
            <p:cNvSpPr/>
            <p:nvPr/>
          </p:nvSpPr>
          <p:spPr>
            <a:xfrm>
              <a:off x="6316065" y="2823627"/>
              <a:ext cx="19024"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3" name="Google Shape;3483;p36"/>
            <p:cNvSpPr/>
            <p:nvPr/>
          </p:nvSpPr>
          <p:spPr>
            <a:xfrm>
              <a:off x="6325565" y="2813927"/>
              <a:ext cx="19024"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4" name="Google Shape;3484;p36"/>
            <p:cNvSpPr/>
            <p:nvPr/>
          </p:nvSpPr>
          <p:spPr>
            <a:xfrm>
              <a:off x="6234517" y="2738727"/>
              <a:ext cx="98998"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5" name="Google Shape;3485;p36"/>
            <p:cNvSpPr/>
            <p:nvPr/>
          </p:nvSpPr>
          <p:spPr>
            <a:xfrm>
              <a:off x="6234517" y="2733577"/>
              <a:ext cx="98998"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6" name="Google Shape;3486;p36"/>
            <p:cNvSpPr/>
            <p:nvPr/>
          </p:nvSpPr>
          <p:spPr>
            <a:xfrm>
              <a:off x="6221067" y="2720702"/>
              <a:ext cx="125097"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7" name="Google Shape;3487;p36"/>
            <p:cNvSpPr/>
            <p:nvPr/>
          </p:nvSpPr>
          <p:spPr>
            <a:xfrm>
              <a:off x="6309740" y="2763802"/>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8" name="Google Shape;3488;p36"/>
            <p:cNvSpPr/>
            <p:nvPr/>
          </p:nvSpPr>
          <p:spPr>
            <a:xfrm>
              <a:off x="6280441" y="2744652"/>
              <a:ext cx="33274"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89" name="Google Shape;3489;p36"/>
            <p:cNvSpPr/>
            <p:nvPr/>
          </p:nvSpPr>
          <p:spPr>
            <a:xfrm>
              <a:off x="6427688" y="2853127"/>
              <a:ext cx="37249"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0" name="Google Shape;3490;p36"/>
            <p:cNvSpPr/>
            <p:nvPr/>
          </p:nvSpPr>
          <p:spPr>
            <a:xfrm>
              <a:off x="6139519" y="2853127"/>
              <a:ext cx="204271"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1" name="Google Shape;3491;p36"/>
            <p:cNvSpPr/>
            <p:nvPr/>
          </p:nvSpPr>
          <p:spPr>
            <a:xfrm>
              <a:off x="6175143" y="2690027"/>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2" name="Google Shape;3492;p36"/>
            <p:cNvSpPr/>
            <p:nvPr/>
          </p:nvSpPr>
          <p:spPr>
            <a:xfrm>
              <a:off x="6170394" y="2685277"/>
              <a:ext cx="24574"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3" name="Google Shape;3493;p36"/>
            <p:cNvSpPr/>
            <p:nvPr/>
          </p:nvSpPr>
          <p:spPr>
            <a:xfrm>
              <a:off x="6202843" y="2690027"/>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4" name="Google Shape;3494;p36"/>
            <p:cNvSpPr/>
            <p:nvPr/>
          </p:nvSpPr>
          <p:spPr>
            <a:xfrm>
              <a:off x="6198092" y="2685277"/>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5" name="Google Shape;3495;p36"/>
            <p:cNvSpPr/>
            <p:nvPr/>
          </p:nvSpPr>
          <p:spPr>
            <a:xfrm>
              <a:off x="6231342" y="2690027"/>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6" name="Google Shape;3496;p36"/>
            <p:cNvSpPr/>
            <p:nvPr/>
          </p:nvSpPr>
          <p:spPr>
            <a:xfrm>
              <a:off x="6226592" y="2685277"/>
              <a:ext cx="24574"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7" name="Google Shape;3497;p36"/>
            <p:cNvSpPr/>
            <p:nvPr/>
          </p:nvSpPr>
          <p:spPr>
            <a:xfrm>
              <a:off x="6231342" y="2949702"/>
              <a:ext cx="130672"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8" name="Google Shape;3498;p36"/>
            <p:cNvSpPr/>
            <p:nvPr/>
          </p:nvSpPr>
          <p:spPr>
            <a:xfrm>
              <a:off x="6226592" y="2944952"/>
              <a:ext cx="140172"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99" name="Google Shape;3499;p36"/>
            <p:cNvSpPr/>
            <p:nvPr/>
          </p:nvSpPr>
          <p:spPr>
            <a:xfrm>
              <a:off x="6141894" y="2710602"/>
              <a:ext cx="323043"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0" name="Google Shape;3500;p36"/>
            <p:cNvSpPr/>
            <p:nvPr/>
          </p:nvSpPr>
          <p:spPr>
            <a:xfrm>
              <a:off x="6290741" y="2870552"/>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1" name="Google Shape;3501;p36"/>
            <p:cNvSpPr/>
            <p:nvPr/>
          </p:nvSpPr>
          <p:spPr>
            <a:xfrm>
              <a:off x="6285991" y="2866577"/>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2" name="Google Shape;3502;p36"/>
            <p:cNvSpPr/>
            <p:nvPr/>
          </p:nvSpPr>
          <p:spPr>
            <a:xfrm>
              <a:off x="6236892" y="2771577"/>
              <a:ext cx="71274"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3" name="Google Shape;3503;p36"/>
            <p:cNvSpPr/>
            <p:nvPr/>
          </p:nvSpPr>
          <p:spPr>
            <a:xfrm>
              <a:off x="6240842" y="2756527"/>
              <a:ext cx="57049"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4" name="Google Shape;3504;p36"/>
            <p:cNvSpPr/>
            <p:nvPr/>
          </p:nvSpPr>
          <p:spPr>
            <a:xfrm>
              <a:off x="6236892" y="2787402"/>
              <a:ext cx="68123"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5" name="Google Shape;3505;p36"/>
            <p:cNvSpPr/>
            <p:nvPr/>
          </p:nvSpPr>
          <p:spPr>
            <a:xfrm>
              <a:off x="6244817" y="2802452"/>
              <a:ext cx="53074"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6" name="Google Shape;3506;p36"/>
            <p:cNvSpPr/>
            <p:nvPr/>
          </p:nvSpPr>
          <p:spPr>
            <a:xfrm>
              <a:off x="4693050" y="2741202"/>
              <a:ext cx="153622"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7" name="Google Shape;3507;p36"/>
            <p:cNvSpPr/>
            <p:nvPr/>
          </p:nvSpPr>
          <p:spPr>
            <a:xfrm>
              <a:off x="5270213" y="2914877"/>
              <a:ext cx="148872"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8" name="Google Shape;3508;p36"/>
            <p:cNvSpPr/>
            <p:nvPr/>
          </p:nvSpPr>
          <p:spPr>
            <a:xfrm>
              <a:off x="4985194" y="2557027"/>
              <a:ext cx="229620"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09" name="Google Shape;3509;p36"/>
            <p:cNvSpPr/>
            <p:nvPr/>
          </p:nvSpPr>
          <p:spPr>
            <a:xfrm>
              <a:off x="5008943" y="3139727"/>
              <a:ext cx="83173"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0" name="Google Shape;3510;p36"/>
            <p:cNvSpPr/>
            <p:nvPr/>
          </p:nvSpPr>
          <p:spPr>
            <a:xfrm>
              <a:off x="4974918" y="2958427"/>
              <a:ext cx="140947"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1" name="Google Shape;3511;p36"/>
            <p:cNvSpPr/>
            <p:nvPr/>
          </p:nvSpPr>
          <p:spPr>
            <a:xfrm>
              <a:off x="4970169" y="2953677"/>
              <a:ext cx="150447"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2" name="Google Shape;3512;p36"/>
            <p:cNvSpPr/>
            <p:nvPr/>
          </p:nvSpPr>
          <p:spPr>
            <a:xfrm>
              <a:off x="5023993" y="2998002"/>
              <a:ext cx="74448"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3" name="Google Shape;3513;p36"/>
            <p:cNvSpPr/>
            <p:nvPr/>
          </p:nvSpPr>
          <p:spPr>
            <a:xfrm>
              <a:off x="4991543" y="2981852"/>
              <a:ext cx="35649"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4" name="Google Shape;3514;p36"/>
            <p:cNvSpPr/>
            <p:nvPr/>
          </p:nvSpPr>
          <p:spPr>
            <a:xfrm>
              <a:off x="5023993" y="3032052"/>
              <a:ext cx="74448"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5" name="Google Shape;3515;p36"/>
            <p:cNvSpPr/>
            <p:nvPr/>
          </p:nvSpPr>
          <p:spPr>
            <a:xfrm>
              <a:off x="4991543" y="3016152"/>
              <a:ext cx="35649"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6" name="Google Shape;3516;p36"/>
            <p:cNvSpPr/>
            <p:nvPr/>
          </p:nvSpPr>
          <p:spPr>
            <a:xfrm>
              <a:off x="5023993" y="3066877"/>
              <a:ext cx="74448"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7" name="Google Shape;3517;p36"/>
            <p:cNvSpPr/>
            <p:nvPr/>
          </p:nvSpPr>
          <p:spPr>
            <a:xfrm>
              <a:off x="4991543" y="3050752"/>
              <a:ext cx="35649"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8" name="Google Shape;3518;p36"/>
            <p:cNvSpPr/>
            <p:nvPr/>
          </p:nvSpPr>
          <p:spPr>
            <a:xfrm>
              <a:off x="5023993" y="3104902"/>
              <a:ext cx="74448"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19" name="Google Shape;3519;p36"/>
            <p:cNvSpPr/>
            <p:nvPr/>
          </p:nvSpPr>
          <p:spPr>
            <a:xfrm>
              <a:off x="4991543" y="3088977"/>
              <a:ext cx="35649"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0" name="Google Shape;3520;p36"/>
            <p:cNvSpPr/>
            <p:nvPr/>
          </p:nvSpPr>
          <p:spPr>
            <a:xfrm>
              <a:off x="5004193" y="3003877"/>
              <a:ext cx="52274"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1" name="Google Shape;3521;p36"/>
            <p:cNvSpPr/>
            <p:nvPr/>
          </p:nvSpPr>
          <p:spPr>
            <a:xfrm>
              <a:off x="4875946" y="3031452"/>
              <a:ext cx="143322"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2" name="Google Shape;3522;p36"/>
            <p:cNvSpPr/>
            <p:nvPr/>
          </p:nvSpPr>
          <p:spPr>
            <a:xfrm>
              <a:off x="4871196" y="3027027"/>
              <a:ext cx="152822"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3" name="Google Shape;3523;p36"/>
            <p:cNvSpPr/>
            <p:nvPr/>
          </p:nvSpPr>
          <p:spPr>
            <a:xfrm>
              <a:off x="4906820" y="2990877"/>
              <a:ext cx="46724"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4" name="Google Shape;3524;p36"/>
            <p:cNvSpPr/>
            <p:nvPr/>
          </p:nvSpPr>
          <p:spPr>
            <a:xfrm>
              <a:off x="4902870" y="2986127"/>
              <a:ext cx="55424"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5" name="Google Shape;3525;p36"/>
            <p:cNvSpPr/>
            <p:nvPr/>
          </p:nvSpPr>
          <p:spPr>
            <a:xfrm>
              <a:off x="5133240" y="3039502"/>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6" name="Google Shape;3526;p36"/>
            <p:cNvSpPr/>
            <p:nvPr/>
          </p:nvSpPr>
          <p:spPr>
            <a:xfrm>
              <a:off x="5131666" y="2990877"/>
              <a:ext cx="45949"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7" name="Google Shape;3527;p36"/>
            <p:cNvSpPr/>
            <p:nvPr/>
          </p:nvSpPr>
          <p:spPr>
            <a:xfrm>
              <a:off x="5126915" y="2986127"/>
              <a:ext cx="55449"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8" name="Google Shape;3528;p36"/>
            <p:cNvSpPr/>
            <p:nvPr/>
          </p:nvSpPr>
          <p:spPr>
            <a:xfrm>
              <a:off x="5065942" y="3038377"/>
              <a:ext cx="143347"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29" name="Google Shape;3529;p36"/>
            <p:cNvSpPr/>
            <p:nvPr/>
          </p:nvSpPr>
          <p:spPr>
            <a:xfrm>
              <a:off x="5062792" y="3033627"/>
              <a:ext cx="151247"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0" name="Google Shape;3530;p36"/>
            <p:cNvSpPr/>
            <p:nvPr/>
          </p:nvSpPr>
          <p:spPr>
            <a:xfrm>
              <a:off x="4799148" y="2543552"/>
              <a:ext cx="127497"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1" name="Google Shape;3531;p36"/>
            <p:cNvSpPr/>
            <p:nvPr/>
          </p:nvSpPr>
          <p:spPr>
            <a:xfrm>
              <a:off x="4794397" y="2538802"/>
              <a:ext cx="136997"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2" name="Google Shape;3532;p36"/>
            <p:cNvSpPr/>
            <p:nvPr/>
          </p:nvSpPr>
          <p:spPr>
            <a:xfrm>
              <a:off x="4833972" y="2557802"/>
              <a:ext cx="57824"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3" name="Google Shape;3533;p36"/>
            <p:cNvSpPr/>
            <p:nvPr/>
          </p:nvSpPr>
          <p:spPr>
            <a:xfrm>
              <a:off x="4829222" y="2553702"/>
              <a:ext cx="67324"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4" name="Google Shape;3534;p36"/>
            <p:cNvSpPr/>
            <p:nvPr/>
          </p:nvSpPr>
          <p:spPr>
            <a:xfrm>
              <a:off x="4941645" y="2656677"/>
              <a:ext cx="152047"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5" name="Google Shape;3535;p36"/>
            <p:cNvSpPr/>
            <p:nvPr/>
          </p:nvSpPr>
          <p:spPr>
            <a:xfrm>
              <a:off x="4936120" y="2651827"/>
              <a:ext cx="162322"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6" name="Google Shape;3536;p36"/>
            <p:cNvSpPr/>
            <p:nvPr/>
          </p:nvSpPr>
          <p:spPr>
            <a:xfrm>
              <a:off x="4963819" y="2603727"/>
              <a:ext cx="53074"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7" name="Google Shape;3537;p36"/>
            <p:cNvSpPr/>
            <p:nvPr/>
          </p:nvSpPr>
          <p:spPr>
            <a:xfrm>
              <a:off x="4959069" y="2598977"/>
              <a:ext cx="62574"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8" name="Google Shape;3538;p36"/>
            <p:cNvSpPr/>
            <p:nvPr/>
          </p:nvSpPr>
          <p:spPr>
            <a:xfrm>
              <a:off x="4963819" y="2773152"/>
              <a:ext cx="32499"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39" name="Google Shape;3539;p36"/>
            <p:cNvSpPr/>
            <p:nvPr/>
          </p:nvSpPr>
          <p:spPr>
            <a:xfrm>
              <a:off x="4959069" y="2769202"/>
              <a:ext cx="41999"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0" name="Google Shape;3540;p36"/>
            <p:cNvSpPr/>
            <p:nvPr/>
          </p:nvSpPr>
          <p:spPr>
            <a:xfrm>
              <a:off x="4959069" y="2705852"/>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1" name="Google Shape;3541;p36"/>
            <p:cNvSpPr/>
            <p:nvPr/>
          </p:nvSpPr>
          <p:spPr>
            <a:xfrm>
              <a:off x="4808648" y="2691602"/>
              <a:ext cx="108497"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2" name="Google Shape;3542;p36"/>
            <p:cNvSpPr/>
            <p:nvPr/>
          </p:nvSpPr>
          <p:spPr>
            <a:xfrm>
              <a:off x="4803897" y="2686852"/>
              <a:ext cx="117997"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3" name="Google Shape;3543;p36"/>
            <p:cNvSpPr/>
            <p:nvPr/>
          </p:nvSpPr>
          <p:spPr>
            <a:xfrm>
              <a:off x="4818947" y="2715352"/>
              <a:ext cx="96598"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4" name="Google Shape;3544;p36"/>
            <p:cNvSpPr/>
            <p:nvPr/>
          </p:nvSpPr>
          <p:spPr>
            <a:xfrm>
              <a:off x="4814197" y="2710602"/>
              <a:ext cx="106098"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5" name="Google Shape;3545;p36"/>
            <p:cNvSpPr/>
            <p:nvPr/>
          </p:nvSpPr>
          <p:spPr>
            <a:xfrm>
              <a:off x="4841896" y="2670227"/>
              <a:ext cx="52274"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6" name="Google Shape;3546;p36"/>
            <p:cNvSpPr/>
            <p:nvPr/>
          </p:nvSpPr>
          <p:spPr>
            <a:xfrm>
              <a:off x="4837147" y="2665477"/>
              <a:ext cx="61774"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7" name="Google Shape;3547;p36"/>
            <p:cNvSpPr/>
            <p:nvPr/>
          </p:nvSpPr>
          <p:spPr>
            <a:xfrm>
              <a:off x="4871196" y="2694777"/>
              <a:ext cx="101373"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8" name="Google Shape;3548;p36"/>
            <p:cNvSpPr/>
            <p:nvPr/>
          </p:nvSpPr>
          <p:spPr>
            <a:xfrm>
              <a:off x="4867246" y="2690027"/>
              <a:ext cx="110073"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49" name="Google Shape;3549;p36"/>
            <p:cNvSpPr/>
            <p:nvPr/>
          </p:nvSpPr>
          <p:spPr>
            <a:xfrm>
              <a:off x="4913945" y="2732777"/>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0" name="Google Shape;3550;p36"/>
            <p:cNvSpPr/>
            <p:nvPr/>
          </p:nvSpPr>
          <p:spPr>
            <a:xfrm>
              <a:off x="4909195" y="2728027"/>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1" name="Google Shape;3551;p36"/>
            <p:cNvSpPr/>
            <p:nvPr/>
          </p:nvSpPr>
          <p:spPr>
            <a:xfrm>
              <a:off x="4792023" y="2793752"/>
              <a:ext cx="207445"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2" name="Google Shape;3552;p36"/>
            <p:cNvSpPr/>
            <p:nvPr/>
          </p:nvSpPr>
          <p:spPr>
            <a:xfrm>
              <a:off x="4787273" y="2789777"/>
              <a:ext cx="216945"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3" name="Google Shape;3553;p36"/>
            <p:cNvSpPr/>
            <p:nvPr/>
          </p:nvSpPr>
          <p:spPr>
            <a:xfrm>
              <a:off x="4784098" y="2784252"/>
              <a:ext cx="223296"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4" name="Google Shape;3554;p36"/>
            <p:cNvSpPr/>
            <p:nvPr/>
          </p:nvSpPr>
          <p:spPr>
            <a:xfrm>
              <a:off x="4779348" y="2779502"/>
              <a:ext cx="232795"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5" name="Google Shape;3555;p36"/>
            <p:cNvSpPr/>
            <p:nvPr/>
          </p:nvSpPr>
          <p:spPr>
            <a:xfrm>
              <a:off x="4837947" y="2766027"/>
              <a:ext cx="24574"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6" name="Google Shape;3556;p36"/>
            <p:cNvSpPr/>
            <p:nvPr/>
          </p:nvSpPr>
          <p:spPr>
            <a:xfrm>
              <a:off x="4833197" y="2761277"/>
              <a:ext cx="34074"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7" name="Google Shape;3557;p36"/>
            <p:cNvSpPr/>
            <p:nvPr/>
          </p:nvSpPr>
          <p:spPr>
            <a:xfrm>
              <a:off x="4787273" y="2880052"/>
              <a:ext cx="216945"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8" name="Google Shape;3558;p36"/>
            <p:cNvSpPr/>
            <p:nvPr/>
          </p:nvSpPr>
          <p:spPr>
            <a:xfrm>
              <a:off x="4787273" y="2820652"/>
              <a:ext cx="216945"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59" name="Google Shape;3559;p36"/>
            <p:cNvSpPr/>
            <p:nvPr/>
          </p:nvSpPr>
          <p:spPr>
            <a:xfrm>
              <a:off x="5140365" y="2650452"/>
              <a:ext cx="212995"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0" name="Google Shape;3560;p36"/>
            <p:cNvSpPr/>
            <p:nvPr/>
          </p:nvSpPr>
          <p:spPr>
            <a:xfrm>
              <a:off x="5136415" y="2645702"/>
              <a:ext cx="221695"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1" name="Google Shape;3561;p36"/>
            <p:cNvSpPr/>
            <p:nvPr/>
          </p:nvSpPr>
          <p:spPr>
            <a:xfrm>
              <a:off x="5196589" y="2615602"/>
              <a:ext cx="102148"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2" name="Google Shape;3562;p36"/>
            <p:cNvSpPr/>
            <p:nvPr/>
          </p:nvSpPr>
          <p:spPr>
            <a:xfrm>
              <a:off x="5191839" y="2610852"/>
              <a:ext cx="112447"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3" name="Google Shape;3563;p36"/>
            <p:cNvSpPr/>
            <p:nvPr/>
          </p:nvSpPr>
          <p:spPr>
            <a:xfrm>
              <a:off x="5240138" y="2625902"/>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4" name="Google Shape;3564;p36"/>
            <p:cNvSpPr/>
            <p:nvPr/>
          </p:nvSpPr>
          <p:spPr>
            <a:xfrm>
              <a:off x="5235388" y="2621151"/>
              <a:ext cx="25349"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5" name="Google Shape;3565;p36"/>
            <p:cNvSpPr/>
            <p:nvPr/>
          </p:nvSpPr>
          <p:spPr>
            <a:xfrm>
              <a:off x="5159365" y="2671027"/>
              <a:ext cx="174996"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6" name="Google Shape;3566;p36"/>
            <p:cNvSpPr/>
            <p:nvPr/>
          </p:nvSpPr>
          <p:spPr>
            <a:xfrm>
              <a:off x="5154615" y="2666277"/>
              <a:ext cx="184496"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7" name="Google Shape;3567;p36"/>
            <p:cNvSpPr/>
            <p:nvPr/>
          </p:nvSpPr>
          <p:spPr>
            <a:xfrm>
              <a:off x="5191839" y="2720102"/>
              <a:ext cx="21399"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8" name="Google Shape;3568;p36"/>
            <p:cNvSpPr/>
            <p:nvPr/>
          </p:nvSpPr>
          <p:spPr>
            <a:xfrm>
              <a:off x="5221139" y="2720102"/>
              <a:ext cx="83148"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69" name="Google Shape;3569;p36"/>
            <p:cNvSpPr/>
            <p:nvPr/>
          </p:nvSpPr>
          <p:spPr>
            <a:xfrm>
              <a:off x="5191839" y="2751777"/>
              <a:ext cx="21399"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0" name="Google Shape;3570;p36"/>
            <p:cNvSpPr/>
            <p:nvPr/>
          </p:nvSpPr>
          <p:spPr>
            <a:xfrm>
              <a:off x="5221139" y="2751777"/>
              <a:ext cx="83148"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1" name="Google Shape;3571;p36"/>
            <p:cNvSpPr/>
            <p:nvPr/>
          </p:nvSpPr>
          <p:spPr>
            <a:xfrm>
              <a:off x="5191839" y="2782652"/>
              <a:ext cx="21399"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2" name="Google Shape;3572;p36"/>
            <p:cNvSpPr/>
            <p:nvPr/>
          </p:nvSpPr>
          <p:spPr>
            <a:xfrm>
              <a:off x="5221139" y="2782652"/>
              <a:ext cx="83148"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3" name="Google Shape;3573;p36"/>
            <p:cNvSpPr/>
            <p:nvPr/>
          </p:nvSpPr>
          <p:spPr>
            <a:xfrm>
              <a:off x="5191839" y="2813527"/>
              <a:ext cx="21399"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4" name="Google Shape;3574;p36"/>
            <p:cNvSpPr/>
            <p:nvPr/>
          </p:nvSpPr>
          <p:spPr>
            <a:xfrm>
              <a:off x="5221139" y="2813527"/>
              <a:ext cx="83148"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5" name="Google Shape;3575;p36"/>
            <p:cNvSpPr/>
            <p:nvPr/>
          </p:nvSpPr>
          <p:spPr>
            <a:xfrm>
              <a:off x="5286037" y="2820652"/>
              <a:ext cx="110073"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6" name="Google Shape;3576;p36"/>
            <p:cNvSpPr/>
            <p:nvPr/>
          </p:nvSpPr>
          <p:spPr>
            <a:xfrm>
              <a:off x="5281287" y="2815902"/>
              <a:ext cx="119572"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7" name="Google Shape;3577;p36"/>
            <p:cNvSpPr/>
            <p:nvPr/>
          </p:nvSpPr>
          <p:spPr>
            <a:xfrm>
              <a:off x="5318511" y="2850752"/>
              <a:ext cx="53849"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8" name="Google Shape;3578;p36"/>
            <p:cNvSpPr/>
            <p:nvPr/>
          </p:nvSpPr>
          <p:spPr>
            <a:xfrm>
              <a:off x="5312961" y="2845677"/>
              <a:ext cx="64948"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79" name="Google Shape;3579;p36"/>
            <p:cNvSpPr/>
            <p:nvPr/>
          </p:nvSpPr>
          <p:spPr>
            <a:xfrm>
              <a:off x="3425527" y="1872776"/>
              <a:ext cx="302468" cy="420625"/>
            </a:xfrm>
            <a:custGeom>
              <a:avLst/>
              <a:gdLst/>
              <a:ahLst/>
              <a:cxnLst/>
              <a:rect l="l" t="t" r="r" b="b"/>
              <a:pathLst>
                <a:path w="12099" h="16825" extrusionOk="0">
                  <a:moveTo>
                    <a:pt x="11956" y="0"/>
                  </a:moveTo>
                  <a:cubicBezTo>
                    <a:pt x="11941" y="0"/>
                    <a:pt x="11925" y="3"/>
                    <a:pt x="11908" y="8"/>
                  </a:cubicBezTo>
                  <a:cubicBezTo>
                    <a:pt x="11338" y="103"/>
                    <a:pt x="10768" y="230"/>
                    <a:pt x="10198" y="388"/>
                  </a:cubicBezTo>
                  <a:cubicBezTo>
                    <a:pt x="10103" y="420"/>
                    <a:pt x="10071" y="515"/>
                    <a:pt x="10103" y="610"/>
                  </a:cubicBezTo>
                  <a:cubicBezTo>
                    <a:pt x="10103" y="705"/>
                    <a:pt x="10198" y="737"/>
                    <a:pt x="10261" y="737"/>
                  </a:cubicBezTo>
                  <a:lnTo>
                    <a:pt x="10293" y="737"/>
                  </a:lnTo>
                  <a:cubicBezTo>
                    <a:pt x="10831" y="578"/>
                    <a:pt x="11402" y="420"/>
                    <a:pt x="11972" y="325"/>
                  </a:cubicBezTo>
                  <a:cubicBezTo>
                    <a:pt x="12035" y="325"/>
                    <a:pt x="12098" y="230"/>
                    <a:pt x="12098" y="135"/>
                  </a:cubicBezTo>
                  <a:cubicBezTo>
                    <a:pt x="12072" y="57"/>
                    <a:pt x="12025" y="0"/>
                    <a:pt x="11956" y="0"/>
                  </a:cubicBezTo>
                  <a:close/>
                  <a:moveTo>
                    <a:pt x="8665" y="995"/>
                  </a:moveTo>
                  <a:cubicBezTo>
                    <a:pt x="8639" y="995"/>
                    <a:pt x="8611" y="1003"/>
                    <a:pt x="8583" y="1022"/>
                  </a:cubicBezTo>
                  <a:cubicBezTo>
                    <a:pt x="8045" y="1243"/>
                    <a:pt x="7538" y="1528"/>
                    <a:pt x="7031" y="1813"/>
                  </a:cubicBezTo>
                  <a:cubicBezTo>
                    <a:pt x="6968" y="1877"/>
                    <a:pt x="6936" y="1972"/>
                    <a:pt x="6968" y="2035"/>
                  </a:cubicBezTo>
                  <a:cubicBezTo>
                    <a:pt x="7000" y="2098"/>
                    <a:pt x="7063" y="2130"/>
                    <a:pt x="7126" y="2130"/>
                  </a:cubicBezTo>
                  <a:cubicBezTo>
                    <a:pt x="7158" y="2130"/>
                    <a:pt x="7190" y="2130"/>
                    <a:pt x="7221" y="2098"/>
                  </a:cubicBezTo>
                  <a:cubicBezTo>
                    <a:pt x="7696" y="1813"/>
                    <a:pt x="8203" y="1560"/>
                    <a:pt x="8710" y="1307"/>
                  </a:cubicBezTo>
                  <a:cubicBezTo>
                    <a:pt x="8805" y="1275"/>
                    <a:pt x="8836" y="1180"/>
                    <a:pt x="8805" y="1085"/>
                  </a:cubicBezTo>
                  <a:cubicBezTo>
                    <a:pt x="8782" y="1040"/>
                    <a:pt x="8728" y="995"/>
                    <a:pt x="8665" y="995"/>
                  </a:cubicBezTo>
                  <a:close/>
                  <a:moveTo>
                    <a:pt x="5698" y="2761"/>
                  </a:moveTo>
                  <a:cubicBezTo>
                    <a:pt x="5664" y="2761"/>
                    <a:pt x="5630" y="2771"/>
                    <a:pt x="5606" y="2795"/>
                  </a:cubicBezTo>
                  <a:cubicBezTo>
                    <a:pt x="5131" y="3143"/>
                    <a:pt x="4719" y="3523"/>
                    <a:pt x="4308" y="3935"/>
                  </a:cubicBezTo>
                  <a:cubicBezTo>
                    <a:pt x="4213" y="3999"/>
                    <a:pt x="4213" y="4125"/>
                    <a:pt x="4308" y="4189"/>
                  </a:cubicBezTo>
                  <a:cubicBezTo>
                    <a:pt x="4339" y="4220"/>
                    <a:pt x="4371" y="4220"/>
                    <a:pt x="4403" y="4220"/>
                  </a:cubicBezTo>
                  <a:cubicBezTo>
                    <a:pt x="4466" y="4220"/>
                    <a:pt x="4498" y="4220"/>
                    <a:pt x="4529" y="4189"/>
                  </a:cubicBezTo>
                  <a:cubicBezTo>
                    <a:pt x="4941" y="3777"/>
                    <a:pt x="5353" y="3428"/>
                    <a:pt x="5796" y="3080"/>
                  </a:cubicBezTo>
                  <a:cubicBezTo>
                    <a:pt x="5891" y="3017"/>
                    <a:pt x="5891" y="2890"/>
                    <a:pt x="5828" y="2827"/>
                  </a:cubicBezTo>
                  <a:cubicBezTo>
                    <a:pt x="5808" y="2788"/>
                    <a:pt x="5752" y="2761"/>
                    <a:pt x="5698" y="2761"/>
                  </a:cubicBezTo>
                  <a:close/>
                  <a:moveTo>
                    <a:pt x="3282" y="5167"/>
                  </a:moveTo>
                  <a:cubicBezTo>
                    <a:pt x="3226" y="5167"/>
                    <a:pt x="3175" y="5194"/>
                    <a:pt x="3136" y="5234"/>
                  </a:cubicBezTo>
                  <a:cubicBezTo>
                    <a:pt x="2788" y="5677"/>
                    <a:pt x="2439" y="6152"/>
                    <a:pt x="2123" y="6659"/>
                  </a:cubicBezTo>
                  <a:cubicBezTo>
                    <a:pt x="2091" y="6754"/>
                    <a:pt x="2091" y="6849"/>
                    <a:pt x="2186" y="6880"/>
                  </a:cubicBezTo>
                  <a:cubicBezTo>
                    <a:pt x="2218" y="6912"/>
                    <a:pt x="2249" y="6912"/>
                    <a:pt x="2281" y="6912"/>
                  </a:cubicBezTo>
                  <a:cubicBezTo>
                    <a:pt x="2344" y="6912"/>
                    <a:pt x="2376" y="6880"/>
                    <a:pt x="2408" y="6849"/>
                  </a:cubicBezTo>
                  <a:cubicBezTo>
                    <a:pt x="2724" y="6374"/>
                    <a:pt x="3041" y="5899"/>
                    <a:pt x="3389" y="5455"/>
                  </a:cubicBezTo>
                  <a:cubicBezTo>
                    <a:pt x="3453" y="5360"/>
                    <a:pt x="3453" y="5265"/>
                    <a:pt x="3389" y="5202"/>
                  </a:cubicBezTo>
                  <a:cubicBezTo>
                    <a:pt x="3353" y="5178"/>
                    <a:pt x="3317" y="5167"/>
                    <a:pt x="3282" y="5167"/>
                  </a:cubicBezTo>
                  <a:close/>
                  <a:moveTo>
                    <a:pt x="1453" y="8083"/>
                  </a:moveTo>
                  <a:cubicBezTo>
                    <a:pt x="1394" y="8083"/>
                    <a:pt x="1340" y="8117"/>
                    <a:pt x="1299" y="8179"/>
                  </a:cubicBezTo>
                  <a:cubicBezTo>
                    <a:pt x="1077" y="8717"/>
                    <a:pt x="856" y="9256"/>
                    <a:pt x="666" y="9794"/>
                  </a:cubicBezTo>
                  <a:cubicBezTo>
                    <a:pt x="634" y="9889"/>
                    <a:pt x="697" y="9984"/>
                    <a:pt x="792" y="10016"/>
                  </a:cubicBezTo>
                  <a:cubicBezTo>
                    <a:pt x="792" y="10016"/>
                    <a:pt x="824" y="10047"/>
                    <a:pt x="824" y="10047"/>
                  </a:cubicBezTo>
                  <a:cubicBezTo>
                    <a:pt x="919" y="10047"/>
                    <a:pt x="982" y="9984"/>
                    <a:pt x="1014" y="9921"/>
                  </a:cubicBezTo>
                  <a:cubicBezTo>
                    <a:pt x="1172" y="9382"/>
                    <a:pt x="1394" y="8844"/>
                    <a:pt x="1616" y="8337"/>
                  </a:cubicBezTo>
                  <a:cubicBezTo>
                    <a:pt x="1647" y="8242"/>
                    <a:pt x="1616" y="8147"/>
                    <a:pt x="1552" y="8115"/>
                  </a:cubicBezTo>
                  <a:cubicBezTo>
                    <a:pt x="1519" y="8093"/>
                    <a:pt x="1485" y="8083"/>
                    <a:pt x="1453" y="8083"/>
                  </a:cubicBezTo>
                  <a:close/>
                  <a:moveTo>
                    <a:pt x="444" y="11346"/>
                  </a:moveTo>
                  <a:cubicBezTo>
                    <a:pt x="349" y="11346"/>
                    <a:pt x="254" y="11409"/>
                    <a:pt x="254" y="11504"/>
                  </a:cubicBezTo>
                  <a:cubicBezTo>
                    <a:pt x="127" y="12074"/>
                    <a:pt x="64" y="12644"/>
                    <a:pt x="32" y="13214"/>
                  </a:cubicBezTo>
                  <a:cubicBezTo>
                    <a:pt x="1" y="13309"/>
                    <a:pt x="96" y="13404"/>
                    <a:pt x="191" y="13404"/>
                  </a:cubicBezTo>
                  <a:cubicBezTo>
                    <a:pt x="286" y="13404"/>
                    <a:pt x="349" y="13341"/>
                    <a:pt x="349" y="13246"/>
                  </a:cubicBezTo>
                  <a:cubicBezTo>
                    <a:pt x="412" y="12676"/>
                    <a:pt x="476" y="12106"/>
                    <a:pt x="571" y="11567"/>
                  </a:cubicBezTo>
                  <a:cubicBezTo>
                    <a:pt x="602" y="11472"/>
                    <a:pt x="539" y="11377"/>
                    <a:pt x="444" y="11346"/>
                  </a:cubicBezTo>
                  <a:close/>
                  <a:moveTo>
                    <a:pt x="159" y="14766"/>
                  </a:moveTo>
                  <a:cubicBezTo>
                    <a:pt x="64" y="14798"/>
                    <a:pt x="1" y="14861"/>
                    <a:pt x="1" y="14956"/>
                  </a:cubicBezTo>
                  <a:cubicBezTo>
                    <a:pt x="32" y="15526"/>
                    <a:pt x="96" y="16128"/>
                    <a:pt x="191" y="16698"/>
                  </a:cubicBezTo>
                  <a:cubicBezTo>
                    <a:pt x="191" y="16761"/>
                    <a:pt x="286" y="16824"/>
                    <a:pt x="349" y="16824"/>
                  </a:cubicBezTo>
                  <a:lnTo>
                    <a:pt x="381" y="16824"/>
                  </a:lnTo>
                  <a:cubicBezTo>
                    <a:pt x="476" y="16793"/>
                    <a:pt x="539" y="16729"/>
                    <a:pt x="539" y="16634"/>
                  </a:cubicBezTo>
                  <a:cubicBezTo>
                    <a:pt x="444" y="16064"/>
                    <a:pt x="381" y="15494"/>
                    <a:pt x="349" y="14924"/>
                  </a:cubicBezTo>
                  <a:cubicBezTo>
                    <a:pt x="349" y="14829"/>
                    <a:pt x="254" y="14766"/>
                    <a:pt x="159" y="14766"/>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0" name="Google Shape;3580;p36"/>
            <p:cNvSpPr/>
            <p:nvPr/>
          </p:nvSpPr>
          <p:spPr>
            <a:xfrm>
              <a:off x="3594173" y="2255377"/>
              <a:ext cx="553413" cy="334925"/>
            </a:xfrm>
            <a:custGeom>
              <a:avLst/>
              <a:gdLst/>
              <a:ahLst/>
              <a:cxnLst/>
              <a:rect l="l" t="t" r="r" b="b"/>
              <a:pathLst>
                <a:path w="22137" h="13397" extrusionOk="0">
                  <a:moveTo>
                    <a:pt x="21979" y="0"/>
                  </a:moveTo>
                  <a:cubicBezTo>
                    <a:pt x="21884" y="0"/>
                    <a:pt x="21789" y="64"/>
                    <a:pt x="21789" y="159"/>
                  </a:cubicBezTo>
                  <a:cubicBezTo>
                    <a:pt x="21757" y="697"/>
                    <a:pt x="21662" y="1267"/>
                    <a:pt x="21535" y="1837"/>
                  </a:cubicBezTo>
                  <a:cubicBezTo>
                    <a:pt x="21535" y="1932"/>
                    <a:pt x="21598" y="1995"/>
                    <a:pt x="21693" y="2027"/>
                  </a:cubicBezTo>
                  <a:lnTo>
                    <a:pt x="21725" y="2027"/>
                  </a:lnTo>
                  <a:cubicBezTo>
                    <a:pt x="21789" y="2027"/>
                    <a:pt x="21852" y="1964"/>
                    <a:pt x="21884" y="1900"/>
                  </a:cubicBezTo>
                  <a:cubicBezTo>
                    <a:pt x="22010" y="1330"/>
                    <a:pt x="22074" y="760"/>
                    <a:pt x="22137" y="190"/>
                  </a:cubicBezTo>
                  <a:cubicBezTo>
                    <a:pt x="22137" y="95"/>
                    <a:pt x="22074" y="0"/>
                    <a:pt x="21979" y="0"/>
                  </a:cubicBezTo>
                  <a:close/>
                  <a:moveTo>
                    <a:pt x="21262" y="3349"/>
                  </a:moveTo>
                  <a:cubicBezTo>
                    <a:pt x="21186" y="3349"/>
                    <a:pt x="21118" y="3401"/>
                    <a:pt x="21092" y="3452"/>
                  </a:cubicBezTo>
                  <a:cubicBezTo>
                    <a:pt x="20902" y="3991"/>
                    <a:pt x="20712" y="4529"/>
                    <a:pt x="20458" y="5036"/>
                  </a:cubicBezTo>
                  <a:cubicBezTo>
                    <a:pt x="20427" y="5131"/>
                    <a:pt x="20458" y="5226"/>
                    <a:pt x="20522" y="5257"/>
                  </a:cubicBezTo>
                  <a:cubicBezTo>
                    <a:pt x="20553" y="5289"/>
                    <a:pt x="20585" y="5289"/>
                    <a:pt x="20617" y="5289"/>
                  </a:cubicBezTo>
                  <a:cubicBezTo>
                    <a:pt x="20680" y="5289"/>
                    <a:pt x="20743" y="5257"/>
                    <a:pt x="20775" y="5194"/>
                  </a:cubicBezTo>
                  <a:cubicBezTo>
                    <a:pt x="21028" y="4656"/>
                    <a:pt x="21250" y="4117"/>
                    <a:pt x="21408" y="3579"/>
                  </a:cubicBezTo>
                  <a:cubicBezTo>
                    <a:pt x="21440" y="3484"/>
                    <a:pt x="21408" y="3389"/>
                    <a:pt x="21313" y="3357"/>
                  </a:cubicBezTo>
                  <a:cubicBezTo>
                    <a:pt x="21296" y="3351"/>
                    <a:pt x="21279" y="3349"/>
                    <a:pt x="21262" y="3349"/>
                  </a:cubicBezTo>
                  <a:close/>
                  <a:moveTo>
                    <a:pt x="19769" y="6442"/>
                  </a:moveTo>
                  <a:cubicBezTo>
                    <a:pt x="19713" y="6442"/>
                    <a:pt x="19655" y="6464"/>
                    <a:pt x="19635" y="6524"/>
                  </a:cubicBezTo>
                  <a:cubicBezTo>
                    <a:pt x="19318" y="6999"/>
                    <a:pt x="19002" y="7443"/>
                    <a:pt x="18622" y="7886"/>
                  </a:cubicBezTo>
                  <a:cubicBezTo>
                    <a:pt x="18558" y="7949"/>
                    <a:pt x="18590" y="8076"/>
                    <a:pt x="18653" y="8139"/>
                  </a:cubicBezTo>
                  <a:cubicBezTo>
                    <a:pt x="18685" y="8171"/>
                    <a:pt x="18717" y="8171"/>
                    <a:pt x="18780" y="8171"/>
                  </a:cubicBezTo>
                  <a:cubicBezTo>
                    <a:pt x="18812" y="8171"/>
                    <a:pt x="18875" y="8139"/>
                    <a:pt x="18907" y="8108"/>
                  </a:cubicBezTo>
                  <a:cubicBezTo>
                    <a:pt x="19255" y="7664"/>
                    <a:pt x="19603" y="7189"/>
                    <a:pt x="19920" y="6714"/>
                  </a:cubicBezTo>
                  <a:cubicBezTo>
                    <a:pt x="19983" y="6619"/>
                    <a:pt x="19952" y="6524"/>
                    <a:pt x="19857" y="6461"/>
                  </a:cubicBezTo>
                  <a:cubicBezTo>
                    <a:pt x="19834" y="6449"/>
                    <a:pt x="19802" y="6442"/>
                    <a:pt x="19769" y="6442"/>
                  </a:cubicBezTo>
                  <a:close/>
                  <a:moveTo>
                    <a:pt x="17581" y="9093"/>
                  </a:moveTo>
                  <a:cubicBezTo>
                    <a:pt x="17545" y="9093"/>
                    <a:pt x="17510" y="9110"/>
                    <a:pt x="17482" y="9153"/>
                  </a:cubicBezTo>
                  <a:cubicBezTo>
                    <a:pt x="17070" y="9533"/>
                    <a:pt x="16626" y="9913"/>
                    <a:pt x="16183" y="10229"/>
                  </a:cubicBezTo>
                  <a:cubicBezTo>
                    <a:pt x="16088" y="10293"/>
                    <a:pt x="16088" y="10419"/>
                    <a:pt x="16151" y="10483"/>
                  </a:cubicBezTo>
                  <a:cubicBezTo>
                    <a:pt x="16183" y="10514"/>
                    <a:pt x="16246" y="10546"/>
                    <a:pt x="16278" y="10546"/>
                  </a:cubicBezTo>
                  <a:cubicBezTo>
                    <a:pt x="16310" y="10546"/>
                    <a:pt x="16373" y="10546"/>
                    <a:pt x="16373" y="10514"/>
                  </a:cubicBezTo>
                  <a:cubicBezTo>
                    <a:pt x="16848" y="10166"/>
                    <a:pt x="17291" y="9786"/>
                    <a:pt x="17703" y="9374"/>
                  </a:cubicBezTo>
                  <a:cubicBezTo>
                    <a:pt x="17798" y="9311"/>
                    <a:pt x="17798" y="9216"/>
                    <a:pt x="17703" y="9153"/>
                  </a:cubicBezTo>
                  <a:cubicBezTo>
                    <a:pt x="17668" y="9118"/>
                    <a:pt x="17624" y="9093"/>
                    <a:pt x="17581" y="9093"/>
                  </a:cubicBezTo>
                  <a:close/>
                  <a:moveTo>
                    <a:pt x="214" y="10939"/>
                  </a:moveTo>
                  <a:cubicBezTo>
                    <a:pt x="157" y="10939"/>
                    <a:pt x="104" y="10961"/>
                    <a:pt x="64" y="11021"/>
                  </a:cubicBezTo>
                  <a:cubicBezTo>
                    <a:pt x="0" y="11116"/>
                    <a:pt x="32" y="11211"/>
                    <a:pt x="127" y="11243"/>
                  </a:cubicBezTo>
                  <a:cubicBezTo>
                    <a:pt x="602" y="11559"/>
                    <a:pt x="1077" y="11813"/>
                    <a:pt x="1552" y="12034"/>
                  </a:cubicBezTo>
                  <a:cubicBezTo>
                    <a:pt x="1584" y="12066"/>
                    <a:pt x="1615" y="12066"/>
                    <a:pt x="1647" y="12066"/>
                  </a:cubicBezTo>
                  <a:cubicBezTo>
                    <a:pt x="1710" y="12066"/>
                    <a:pt x="1774" y="12034"/>
                    <a:pt x="1805" y="11971"/>
                  </a:cubicBezTo>
                  <a:cubicBezTo>
                    <a:pt x="1837" y="11876"/>
                    <a:pt x="1805" y="11781"/>
                    <a:pt x="1710" y="11718"/>
                  </a:cubicBezTo>
                  <a:cubicBezTo>
                    <a:pt x="1235" y="11496"/>
                    <a:pt x="760" y="11243"/>
                    <a:pt x="317" y="10958"/>
                  </a:cubicBezTo>
                  <a:cubicBezTo>
                    <a:pt x="282" y="10946"/>
                    <a:pt x="247" y="10939"/>
                    <a:pt x="214" y="10939"/>
                  </a:cubicBezTo>
                  <a:close/>
                  <a:moveTo>
                    <a:pt x="14858" y="11146"/>
                  </a:moveTo>
                  <a:cubicBezTo>
                    <a:pt x="14825" y="11146"/>
                    <a:pt x="14792" y="11157"/>
                    <a:pt x="14758" y="11179"/>
                  </a:cubicBezTo>
                  <a:cubicBezTo>
                    <a:pt x="14283" y="11464"/>
                    <a:pt x="13776" y="11718"/>
                    <a:pt x="13238" y="11939"/>
                  </a:cubicBezTo>
                  <a:cubicBezTo>
                    <a:pt x="13175" y="11971"/>
                    <a:pt x="13111" y="12066"/>
                    <a:pt x="13175" y="12161"/>
                  </a:cubicBezTo>
                  <a:cubicBezTo>
                    <a:pt x="13175" y="12225"/>
                    <a:pt x="13238" y="12256"/>
                    <a:pt x="13333" y="12256"/>
                  </a:cubicBezTo>
                  <a:lnTo>
                    <a:pt x="13365" y="12256"/>
                  </a:lnTo>
                  <a:cubicBezTo>
                    <a:pt x="13903" y="12034"/>
                    <a:pt x="14441" y="11749"/>
                    <a:pt x="14948" y="11464"/>
                  </a:cubicBezTo>
                  <a:cubicBezTo>
                    <a:pt x="15011" y="11433"/>
                    <a:pt x="15043" y="11338"/>
                    <a:pt x="15011" y="11243"/>
                  </a:cubicBezTo>
                  <a:cubicBezTo>
                    <a:pt x="14970" y="11181"/>
                    <a:pt x="14916" y="11146"/>
                    <a:pt x="14858" y="11146"/>
                  </a:cubicBezTo>
                  <a:close/>
                  <a:moveTo>
                    <a:pt x="3244" y="12343"/>
                  </a:moveTo>
                  <a:cubicBezTo>
                    <a:pt x="3167" y="12343"/>
                    <a:pt x="3098" y="12400"/>
                    <a:pt x="3072" y="12478"/>
                  </a:cubicBezTo>
                  <a:cubicBezTo>
                    <a:pt x="3040" y="12573"/>
                    <a:pt x="3072" y="12668"/>
                    <a:pt x="3167" y="12700"/>
                  </a:cubicBezTo>
                  <a:cubicBezTo>
                    <a:pt x="3737" y="12858"/>
                    <a:pt x="4307" y="13016"/>
                    <a:pt x="4846" y="13143"/>
                  </a:cubicBezTo>
                  <a:lnTo>
                    <a:pt x="4909" y="13143"/>
                  </a:lnTo>
                  <a:cubicBezTo>
                    <a:pt x="4972" y="13143"/>
                    <a:pt x="5036" y="13080"/>
                    <a:pt x="5067" y="12985"/>
                  </a:cubicBezTo>
                  <a:cubicBezTo>
                    <a:pt x="5067" y="12890"/>
                    <a:pt x="5036" y="12826"/>
                    <a:pt x="4941" y="12795"/>
                  </a:cubicBezTo>
                  <a:cubicBezTo>
                    <a:pt x="4371" y="12668"/>
                    <a:pt x="3832" y="12541"/>
                    <a:pt x="3294" y="12351"/>
                  </a:cubicBezTo>
                  <a:cubicBezTo>
                    <a:pt x="3277" y="12346"/>
                    <a:pt x="3260" y="12343"/>
                    <a:pt x="3244" y="12343"/>
                  </a:cubicBezTo>
                  <a:close/>
                  <a:moveTo>
                    <a:pt x="11705" y="12501"/>
                  </a:moveTo>
                  <a:cubicBezTo>
                    <a:pt x="11688" y="12501"/>
                    <a:pt x="11671" y="12504"/>
                    <a:pt x="11654" y="12510"/>
                  </a:cubicBezTo>
                  <a:cubicBezTo>
                    <a:pt x="11116" y="12668"/>
                    <a:pt x="10546" y="12795"/>
                    <a:pt x="10008" y="12890"/>
                  </a:cubicBezTo>
                  <a:cubicBezTo>
                    <a:pt x="9913" y="12890"/>
                    <a:pt x="9849" y="12985"/>
                    <a:pt x="9849" y="13080"/>
                  </a:cubicBezTo>
                  <a:cubicBezTo>
                    <a:pt x="9881" y="13175"/>
                    <a:pt x="9944" y="13238"/>
                    <a:pt x="10039" y="13238"/>
                  </a:cubicBezTo>
                  <a:cubicBezTo>
                    <a:pt x="10609" y="13143"/>
                    <a:pt x="11179" y="13016"/>
                    <a:pt x="11749" y="12826"/>
                  </a:cubicBezTo>
                  <a:cubicBezTo>
                    <a:pt x="11844" y="12826"/>
                    <a:pt x="11908" y="12731"/>
                    <a:pt x="11876" y="12636"/>
                  </a:cubicBezTo>
                  <a:cubicBezTo>
                    <a:pt x="11850" y="12558"/>
                    <a:pt x="11781" y="12501"/>
                    <a:pt x="11705" y="12501"/>
                  </a:cubicBezTo>
                  <a:close/>
                  <a:moveTo>
                    <a:pt x="6619" y="13016"/>
                  </a:moveTo>
                  <a:cubicBezTo>
                    <a:pt x="6524" y="13016"/>
                    <a:pt x="6429" y="13080"/>
                    <a:pt x="6429" y="13175"/>
                  </a:cubicBezTo>
                  <a:cubicBezTo>
                    <a:pt x="6429" y="13270"/>
                    <a:pt x="6492" y="13365"/>
                    <a:pt x="6587" y="13365"/>
                  </a:cubicBezTo>
                  <a:cubicBezTo>
                    <a:pt x="6967" y="13396"/>
                    <a:pt x="7347" y="13396"/>
                    <a:pt x="7696" y="13396"/>
                  </a:cubicBezTo>
                  <a:lnTo>
                    <a:pt x="8329" y="13396"/>
                  </a:lnTo>
                  <a:cubicBezTo>
                    <a:pt x="8424" y="13396"/>
                    <a:pt x="8487" y="13301"/>
                    <a:pt x="8487" y="13206"/>
                  </a:cubicBezTo>
                  <a:cubicBezTo>
                    <a:pt x="8487" y="13111"/>
                    <a:pt x="8392" y="13048"/>
                    <a:pt x="8297" y="13048"/>
                  </a:cubicBezTo>
                  <a:cubicBezTo>
                    <a:pt x="8074" y="13061"/>
                    <a:pt x="7846" y="13069"/>
                    <a:pt x="7614" y="13069"/>
                  </a:cubicBezTo>
                  <a:cubicBezTo>
                    <a:pt x="7287" y="13069"/>
                    <a:pt x="6953" y="13053"/>
                    <a:pt x="6619" y="13016"/>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1" name="Google Shape;3581;p36"/>
            <p:cNvSpPr/>
            <p:nvPr/>
          </p:nvSpPr>
          <p:spPr>
            <a:xfrm>
              <a:off x="3918766" y="1894051"/>
              <a:ext cx="172621" cy="143625"/>
            </a:xfrm>
            <a:custGeom>
              <a:avLst/>
              <a:gdLst/>
              <a:ahLst/>
              <a:cxnLst/>
              <a:rect l="l" t="t" r="r" b="b"/>
              <a:pathLst>
                <a:path w="6905" h="5745" extrusionOk="0">
                  <a:moveTo>
                    <a:pt x="184" y="0"/>
                  </a:moveTo>
                  <a:cubicBezTo>
                    <a:pt x="115" y="0"/>
                    <a:pt x="56" y="36"/>
                    <a:pt x="32" y="107"/>
                  </a:cubicBezTo>
                  <a:cubicBezTo>
                    <a:pt x="1" y="202"/>
                    <a:pt x="32" y="297"/>
                    <a:pt x="127" y="329"/>
                  </a:cubicBezTo>
                  <a:cubicBezTo>
                    <a:pt x="634" y="551"/>
                    <a:pt x="1172" y="804"/>
                    <a:pt x="1647" y="1057"/>
                  </a:cubicBezTo>
                  <a:cubicBezTo>
                    <a:pt x="1679" y="1089"/>
                    <a:pt x="1711" y="1089"/>
                    <a:pt x="1742" y="1089"/>
                  </a:cubicBezTo>
                  <a:cubicBezTo>
                    <a:pt x="1806" y="1089"/>
                    <a:pt x="1869" y="1057"/>
                    <a:pt x="1901" y="994"/>
                  </a:cubicBezTo>
                  <a:cubicBezTo>
                    <a:pt x="1932" y="931"/>
                    <a:pt x="1901" y="836"/>
                    <a:pt x="1837" y="772"/>
                  </a:cubicBezTo>
                  <a:cubicBezTo>
                    <a:pt x="1331" y="487"/>
                    <a:pt x="792" y="234"/>
                    <a:pt x="254" y="12"/>
                  </a:cubicBezTo>
                  <a:cubicBezTo>
                    <a:pt x="230" y="4"/>
                    <a:pt x="206" y="0"/>
                    <a:pt x="184" y="0"/>
                  </a:cubicBezTo>
                  <a:close/>
                  <a:moveTo>
                    <a:pt x="3187" y="1688"/>
                  </a:moveTo>
                  <a:cubicBezTo>
                    <a:pt x="3131" y="1688"/>
                    <a:pt x="3080" y="1715"/>
                    <a:pt x="3041" y="1754"/>
                  </a:cubicBezTo>
                  <a:cubicBezTo>
                    <a:pt x="2977" y="1849"/>
                    <a:pt x="3009" y="1944"/>
                    <a:pt x="3072" y="2007"/>
                  </a:cubicBezTo>
                  <a:cubicBezTo>
                    <a:pt x="3547" y="2324"/>
                    <a:pt x="3959" y="2704"/>
                    <a:pt x="4371" y="3084"/>
                  </a:cubicBezTo>
                  <a:cubicBezTo>
                    <a:pt x="4434" y="3116"/>
                    <a:pt x="4466" y="3116"/>
                    <a:pt x="4498" y="3116"/>
                  </a:cubicBezTo>
                  <a:cubicBezTo>
                    <a:pt x="4561" y="3116"/>
                    <a:pt x="4593" y="3116"/>
                    <a:pt x="4624" y="3084"/>
                  </a:cubicBezTo>
                  <a:cubicBezTo>
                    <a:pt x="4688" y="3021"/>
                    <a:pt x="4688" y="2894"/>
                    <a:pt x="4624" y="2831"/>
                  </a:cubicBezTo>
                  <a:cubicBezTo>
                    <a:pt x="4212" y="2451"/>
                    <a:pt x="3737" y="2071"/>
                    <a:pt x="3294" y="1722"/>
                  </a:cubicBezTo>
                  <a:cubicBezTo>
                    <a:pt x="3258" y="1698"/>
                    <a:pt x="3222" y="1688"/>
                    <a:pt x="3187" y="1688"/>
                  </a:cubicBezTo>
                  <a:close/>
                  <a:moveTo>
                    <a:pt x="5668" y="4031"/>
                  </a:moveTo>
                  <a:cubicBezTo>
                    <a:pt x="5632" y="4031"/>
                    <a:pt x="5598" y="4042"/>
                    <a:pt x="5574" y="4066"/>
                  </a:cubicBezTo>
                  <a:cubicBezTo>
                    <a:pt x="5511" y="4129"/>
                    <a:pt x="5479" y="4256"/>
                    <a:pt x="5543" y="4319"/>
                  </a:cubicBezTo>
                  <a:cubicBezTo>
                    <a:pt x="5923" y="4763"/>
                    <a:pt x="6271" y="5206"/>
                    <a:pt x="6556" y="5681"/>
                  </a:cubicBezTo>
                  <a:cubicBezTo>
                    <a:pt x="6588" y="5744"/>
                    <a:pt x="6651" y="5744"/>
                    <a:pt x="6714" y="5744"/>
                  </a:cubicBezTo>
                  <a:lnTo>
                    <a:pt x="6809" y="5744"/>
                  </a:lnTo>
                  <a:cubicBezTo>
                    <a:pt x="6873" y="5681"/>
                    <a:pt x="6904" y="5586"/>
                    <a:pt x="6841" y="5491"/>
                  </a:cubicBezTo>
                  <a:cubicBezTo>
                    <a:pt x="6524" y="5016"/>
                    <a:pt x="6176" y="4541"/>
                    <a:pt x="5828" y="4098"/>
                  </a:cubicBezTo>
                  <a:cubicBezTo>
                    <a:pt x="5788" y="4058"/>
                    <a:pt x="5725" y="4031"/>
                    <a:pt x="5668" y="403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2" name="Google Shape;3582;p36"/>
            <p:cNvSpPr/>
            <p:nvPr/>
          </p:nvSpPr>
          <p:spPr>
            <a:xfrm>
              <a:off x="3480950" y="2259327"/>
              <a:ext cx="271569" cy="17450"/>
            </a:xfrm>
            <a:custGeom>
              <a:avLst/>
              <a:gdLst/>
              <a:ahLst/>
              <a:cxnLst/>
              <a:rect l="l" t="t" r="r" b="b"/>
              <a:pathLst>
                <a:path w="10863" h="698" extrusionOk="0">
                  <a:moveTo>
                    <a:pt x="349" y="1"/>
                  </a:moveTo>
                  <a:cubicBezTo>
                    <a:pt x="159" y="1"/>
                    <a:pt x="1" y="159"/>
                    <a:pt x="1" y="349"/>
                  </a:cubicBezTo>
                  <a:lnTo>
                    <a:pt x="1" y="381"/>
                  </a:lnTo>
                  <a:cubicBezTo>
                    <a:pt x="1" y="571"/>
                    <a:pt x="159" y="697"/>
                    <a:pt x="349" y="697"/>
                  </a:cubicBezTo>
                  <a:lnTo>
                    <a:pt x="10483" y="697"/>
                  </a:lnTo>
                  <a:cubicBezTo>
                    <a:pt x="10705" y="697"/>
                    <a:pt x="10863" y="571"/>
                    <a:pt x="10863" y="381"/>
                  </a:cubicBezTo>
                  <a:lnTo>
                    <a:pt x="10863" y="349"/>
                  </a:lnTo>
                  <a:cubicBezTo>
                    <a:pt x="10863" y="159"/>
                    <a:pt x="10705" y="1"/>
                    <a:pt x="10483"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3" name="Google Shape;3583;p36"/>
            <p:cNvSpPr/>
            <p:nvPr/>
          </p:nvSpPr>
          <p:spPr>
            <a:xfrm>
              <a:off x="3476201" y="2255377"/>
              <a:ext cx="281069" cy="26150"/>
            </a:xfrm>
            <a:custGeom>
              <a:avLst/>
              <a:gdLst/>
              <a:ahLst/>
              <a:cxnLst/>
              <a:rect l="l" t="t" r="r" b="b"/>
              <a:pathLst>
                <a:path w="11243" h="1046" extrusionOk="0">
                  <a:moveTo>
                    <a:pt x="10673" y="349"/>
                  </a:moveTo>
                  <a:cubicBezTo>
                    <a:pt x="10800" y="349"/>
                    <a:pt x="10895" y="412"/>
                    <a:pt x="10895" y="507"/>
                  </a:cubicBezTo>
                  <a:cubicBezTo>
                    <a:pt x="10895" y="602"/>
                    <a:pt x="10800" y="697"/>
                    <a:pt x="10673" y="697"/>
                  </a:cubicBezTo>
                  <a:lnTo>
                    <a:pt x="539" y="697"/>
                  </a:lnTo>
                  <a:cubicBezTo>
                    <a:pt x="444" y="697"/>
                    <a:pt x="349" y="602"/>
                    <a:pt x="349" y="507"/>
                  </a:cubicBezTo>
                  <a:cubicBezTo>
                    <a:pt x="349" y="412"/>
                    <a:pt x="444" y="349"/>
                    <a:pt x="539" y="349"/>
                  </a:cubicBezTo>
                  <a:close/>
                  <a:moveTo>
                    <a:pt x="571" y="0"/>
                  </a:moveTo>
                  <a:cubicBezTo>
                    <a:pt x="254" y="0"/>
                    <a:pt x="0" y="222"/>
                    <a:pt x="0" y="507"/>
                  </a:cubicBezTo>
                  <a:cubicBezTo>
                    <a:pt x="0" y="792"/>
                    <a:pt x="254" y="1045"/>
                    <a:pt x="571" y="1045"/>
                  </a:cubicBezTo>
                  <a:lnTo>
                    <a:pt x="10673" y="1045"/>
                  </a:lnTo>
                  <a:cubicBezTo>
                    <a:pt x="10990" y="1045"/>
                    <a:pt x="11243" y="792"/>
                    <a:pt x="11243" y="507"/>
                  </a:cubicBezTo>
                  <a:cubicBezTo>
                    <a:pt x="11243" y="222"/>
                    <a:pt x="10990" y="0"/>
                    <a:pt x="1070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4" name="Google Shape;3584;p36"/>
            <p:cNvSpPr/>
            <p:nvPr/>
          </p:nvSpPr>
          <p:spPr>
            <a:xfrm>
              <a:off x="3486500" y="2272801"/>
              <a:ext cx="262869" cy="201100"/>
            </a:xfrm>
            <a:custGeom>
              <a:avLst/>
              <a:gdLst/>
              <a:ahLst/>
              <a:cxnLst/>
              <a:rect l="l" t="t" r="r" b="b"/>
              <a:pathLst>
                <a:path w="10515" h="8044" extrusionOk="0">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5" name="Google Shape;3585;p36"/>
            <p:cNvSpPr/>
            <p:nvPr/>
          </p:nvSpPr>
          <p:spPr>
            <a:xfrm>
              <a:off x="3551424" y="2309201"/>
              <a:ext cx="27725" cy="28525"/>
            </a:xfrm>
            <a:custGeom>
              <a:avLst/>
              <a:gdLst/>
              <a:ahLst/>
              <a:cxnLst/>
              <a:rect l="l" t="t" r="r" b="b"/>
              <a:pathLst>
                <a:path w="1109" h="1141" extrusionOk="0">
                  <a:moveTo>
                    <a:pt x="538" y="1"/>
                  </a:moveTo>
                  <a:cubicBezTo>
                    <a:pt x="253" y="1"/>
                    <a:pt x="0" y="254"/>
                    <a:pt x="0" y="571"/>
                  </a:cubicBezTo>
                  <a:cubicBezTo>
                    <a:pt x="0" y="888"/>
                    <a:pt x="253" y="1141"/>
                    <a:pt x="538" y="1141"/>
                  </a:cubicBezTo>
                  <a:cubicBezTo>
                    <a:pt x="855" y="1141"/>
                    <a:pt x="1108" y="888"/>
                    <a:pt x="1108" y="571"/>
                  </a:cubicBezTo>
                  <a:cubicBezTo>
                    <a:pt x="1108" y="254"/>
                    <a:pt x="855" y="1"/>
                    <a:pt x="538"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6" name="Google Shape;3586;p36"/>
            <p:cNvSpPr/>
            <p:nvPr/>
          </p:nvSpPr>
          <p:spPr>
            <a:xfrm>
              <a:off x="3546674" y="2304452"/>
              <a:ext cx="37224"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7" name="Google Shape;3587;p36"/>
            <p:cNvSpPr/>
            <p:nvPr/>
          </p:nvSpPr>
          <p:spPr>
            <a:xfrm>
              <a:off x="3544299" y="2408977"/>
              <a:ext cx="32474" cy="32475"/>
            </a:xfrm>
            <a:custGeom>
              <a:avLst/>
              <a:gdLst/>
              <a:ahLst/>
              <a:cxnLst/>
              <a:rect l="l" t="t" r="r" b="b"/>
              <a:pathLst>
                <a:path w="1299" h="1299" extrusionOk="0">
                  <a:moveTo>
                    <a:pt x="665" y="0"/>
                  </a:moveTo>
                  <a:cubicBezTo>
                    <a:pt x="285" y="0"/>
                    <a:pt x="0" y="285"/>
                    <a:pt x="0" y="665"/>
                  </a:cubicBezTo>
                  <a:cubicBezTo>
                    <a:pt x="0" y="1013"/>
                    <a:pt x="285" y="1299"/>
                    <a:pt x="665" y="1299"/>
                  </a:cubicBezTo>
                  <a:cubicBezTo>
                    <a:pt x="1013" y="1299"/>
                    <a:pt x="1298" y="1013"/>
                    <a:pt x="1298" y="665"/>
                  </a:cubicBezTo>
                  <a:cubicBezTo>
                    <a:pt x="1298" y="285"/>
                    <a:pt x="1013" y="0"/>
                    <a:pt x="665"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8" name="Google Shape;3588;p36"/>
            <p:cNvSpPr/>
            <p:nvPr/>
          </p:nvSpPr>
          <p:spPr>
            <a:xfrm>
              <a:off x="3540324" y="2405002"/>
              <a:ext cx="41199" cy="40400"/>
            </a:xfrm>
            <a:custGeom>
              <a:avLst/>
              <a:gdLst/>
              <a:ahLst/>
              <a:cxnLst/>
              <a:rect l="l" t="t" r="r" b="b"/>
              <a:pathLst>
                <a:path w="1648" h="1616" extrusionOk="0">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89" name="Google Shape;3589;p36"/>
            <p:cNvSpPr/>
            <p:nvPr/>
          </p:nvSpPr>
          <p:spPr>
            <a:xfrm>
              <a:off x="3636922" y="2309201"/>
              <a:ext cx="27725" cy="28525"/>
            </a:xfrm>
            <a:custGeom>
              <a:avLst/>
              <a:gdLst/>
              <a:ahLst/>
              <a:cxnLst/>
              <a:rect l="l" t="t" r="r" b="b"/>
              <a:pathLst>
                <a:path w="1109" h="1141" extrusionOk="0">
                  <a:moveTo>
                    <a:pt x="539" y="1"/>
                  </a:moveTo>
                  <a:cubicBezTo>
                    <a:pt x="254" y="1"/>
                    <a:pt x="0" y="254"/>
                    <a:pt x="0" y="571"/>
                  </a:cubicBezTo>
                  <a:cubicBezTo>
                    <a:pt x="0" y="888"/>
                    <a:pt x="254" y="1141"/>
                    <a:pt x="539" y="1141"/>
                  </a:cubicBezTo>
                  <a:cubicBezTo>
                    <a:pt x="855" y="1141"/>
                    <a:pt x="1109" y="888"/>
                    <a:pt x="1109" y="571"/>
                  </a:cubicBezTo>
                  <a:cubicBezTo>
                    <a:pt x="1109" y="254"/>
                    <a:pt x="855" y="1"/>
                    <a:pt x="539"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0" name="Google Shape;3590;p36"/>
            <p:cNvSpPr/>
            <p:nvPr/>
          </p:nvSpPr>
          <p:spPr>
            <a:xfrm>
              <a:off x="3632172" y="2304452"/>
              <a:ext cx="37224"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1" name="Google Shape;3591;p36"/>
            <p:cNvSpPr/>
            <p:nvPr/>
          </p:nvSpPr>
          <p:spPr>
            <a:xfrm>
              <a:off x="3590198" y="2350377"/>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2" name="Google Shape;3592;p36"/>
            <p:cNvSpPr/>
            <p:nvPr/>
          </p:nvSpPr>
          <p:spPr>
            <a:xfrm>
              <a:off x="3585448" y="2346102"/>
              <a:ext cx="28524" cy="34375"/>
            </a:xfrm>
            <a:custGeom>
              <a:avLst/>
              <a:gdLst/>
              <a:ahLst/>
              <a:cxnLst/>
              <a:rect l="l" t="t" r="r" b="b"/>
              <a:pathLst>
                <a:path w="1141" h="1375" extrusionOk="0">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3" name="Google Shape;3593;p36"/>
            <p:cNvSpPr/>
            <p:nvPr/>
          </p:nvSpPr>
          <p:spPr>
            <a:xfrm>
              <a:off x="3590198" y="2350377"/>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4" name="Google Shape;3594;p36"/>
            <p:cNvSpPr/>
            <p:nvPr/>
          </p:nvSpPr>
          <p:spPr>
            <a:xfrm>
              <a:off x="3585448" y="2346351"/>
              <a:ext cx="28524" cy="34125"/>
            </a:xfrm>
            <a:custGeom>
              <a:avLst/>
              <a:gdLst/>
              <a:ahLst/>
              <a:cxnLst/>
              <a:rect l="l" t="t" r="r" b="b"/>
              <a:pathLst>
                <a:path w="1141" h="1365" extrusionOk="0">
                  <a:moveTo>
                    <a:pt x="939" y="0"/>
                  </a:moveTo>
                  <a:cubicBezTo>
                    <a:pt x="883" y="0"/>
                    <a:pt x="832" y="27"/>
                    <a:pt x="793" y="67"/>
                  </a:cubicBezTo>
                  <a:lnTo>
                    <a:pt x="32" y="1080"/>
                  </a:lnTo>
                  <a:cubicBezTo>
                    <a:pt x="1" y="1175"/>
                    <a:pt x="1" y="1270"/>
                    <a:pt x="96" y="1333"/>
                  </a:cubicBezTo>
                  <a:cubicBezTo>
                    <a:pt x="128" y="1365"/>
                    <a:pt x="159" y="1365"/>
                    <a:pt x="191" y="1365"/>
                  </a:cubicBezTo>
                  <a:cubicBezTo>
                    <a:pt x="254" y="1365"/>
                    <a:pt x="286" y="1333"/>
                    <a:pt x="318" y="1302"/>
                  </a:cubicBezTo>
                  <a:lnTo>
                    <a:pt x="1078" y="257"/>
                  </a:lnTo>
                  <a:cubicBezTo>
                    <a:pt x="1141" y="193"/>
                    <a:pt x="1109" y="67"/>
                    <a:pt x="1046" y="35"/>
                  </a:cubicBezTo>
                  <a:cubicBezTo>
                    <a:pt x="1010" y="11"/>
                    <a:pt x="973" y="0"/>
                    <a:pt x="93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5" name="Google Shape;3595;p36"/>
            <p:cNvSpPr/>
            <p:nvPr/>
          </p:nvSpPr>
          <p:spPr>
            <a:xfrm>
              <a:off x="3673346" y="2355127"/>
              <a:ext cx="19024"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6" name="Google Shape;3596;p36"/>
            <p:cNvSpPr/>
            <p:nvPr/>
          </p:nvSpPr>
          <p:spPr>
            <a:xfrm>
              <a:off x="3668596" y="2350702"/>
              <a:ext cx="28524" cy="34550"/>
            </a:xfrm>
            <a:custGeom>
              <a:avLst/>
              <a:gdLst/>
              <a:ahLst/>
              <a:cxnLst/>
              <a:rect l="l" t="t" r="r" b="b"/>
              <a:pathLst>
                <a:path w="1141" h="1382" extrusionOk="0">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7" name="Google Shape;3597;p36"/>
            <p:cNvSpPr/>
            <p:nvPr/>
          </p:nvSpPr>
          <p:spPr>
            <a:xfrm>
              <a:off x="3673346" y="2355127"/>
              <a:ext cx="19024"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8" name="Google Shape;3598;p36"/>
            <p:cNvSpPr/>
            <p:nvPr/>
          </p:nvSpPr>
          <p:spPr>
            <a:xfrm>
              <a:off x="3668596" y="2350702"/>
              <a:ext cx="28524" cy="34550"/>
            </a:xfrm>
            <a:custGeom>
              <a:avLst/>
              <a:gdLst/>
              <a:ahLst/>
              <a:cxnLst/>
              <a:rect l="l" t="t" r="r" b="b"/>
              <a:pathLst>
                <a:path w="1141" h="1382" extrusionOk="0">
                  <a:moveTo>
                    <a:pt x="956" y="0"/>
                  </a:moveTo>
                  <a:cubicBezTo>
                    <a:pt x="898" y="0"/>
                    <a:pt x="832" y="22"/>
                    <a:pt x="792" y="83"/>
                  </a:cubicBezTo>
                  <a:lnTo>
                    <a:pt x="63" y="1096"/>
                  </a:lnTo>
                  <a:cubicBezTo>
                    <a:pt x="0" y="1191"/>
                    <a:pt x="32" y="1286"/>
                    <a:pt x="95" y="1349"/>
                  </a:cubicBezTo>
                  <a:cubicBezTo>
                    <a:pt x="127" y="1349"/>
                    <a:pt x="158" y="1381"/>
                    <a:pt x="190" y="1381"/>
                  </a:cubicBezTo>
                  <a:cubicBezTo>
                    <a:pt x="253" y="1381"/>
                    <a:pt x="317" y="1349"/>
                    <a:pt x="348" y="1318"/>
                  </a:cubicBezTo>
                  <a:lnTo>
                    <a:pt x="1077" y="273"/>
                  </a:lnTo>
                  <a:cubicBezTo>
                    <a:pt x="1140" y="209"/>
                    <a:pt x="1108" y="83"/>
                    <a:pt x="1045" y="19"/>
                  </a:cubicBezTo>
                  <a:cubicBezTo>
                    <a:pt x="1022" y="8"/>
                    <a:pt x="990" y="0"/>
                    <a:pt x="956"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99" name="Google Shape;3599;p36"/>
            <p:cNvSpPr/>
            <p:nvPr/>
          </p:nvSpPr>
          <p:spPr>
            <a:xfrm>
              <a:off x="3590998" y="2379376"/>
              <a:ext cx="57824" cy="48625"/>
            </a:xfrm>
            <a:custGeom>
              <a:avLst/>
              <a:gdLst/>
              <a:ahLst/>
              <a:cxnLst/>
              <a:rect l="l" t="t" r="r" b="b"/>
              <a:pathLst>
                <a:path w="2313" h="1945" extrusionOk="0">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0" name="Google Shape;3600;p36"/>
            <p:cNvSpPr/>
            <p:nvPr/>
          </p:nvSpPr>
          <p:spPr>
            <a:xfrm>
              <a:off x="3614748" y="2376502"/>
              <a:ext cx="42774" cy="30125"/>
            </a:xfrm>
            <a:custGeom>
              <a:avLst/>
              <a:gdLst/>
              <a:ahLst/>
              <a:cxnLst/>
              <a:rect l="l" t="t" r="r" b="b"/>
              <a:pathLst>
                <a:path w="1711" h="1205" extrusionOk="0">
                  <a:moveTo>
                    <a:pt x="1141" y="1"/>
                  </a:moveTo>
                  <a:lnTo>
                    <a:pt x="127" y="412"/>
                  </a:lnTo>
                  <a:cubicBezTo>
                    <a:pt x="32" y="444"/>
                    <a:pt x="1" y="539"/>
                    <a:pt x="32" y="634"/>
                  </a:cubicBezTo>
                  <a:cubicBezTo>
                    <a:pt x="58" y="686"/>
                    <a:pt x="126" y="737"/>
                    <a:pt x="202" y="737"/>
                  </a:cubicBezTo>
                  <a:cubicBezTo>
                    <a:pt x="219" y="737"/>
                    <a:pt x="237" y="735"/>
                    <a:pt x="254" y="729"/>
                  </a:cubicBezTo>
                  <a:lnTo>
                    <a:pt x="1109" y="381"/>
                  </a:lnTo>
                  <a:lnTo>
                    <a:pt x="1362" y="1077"/>
                  </a:lnTo>
                  <a:cubicBezTo>
                    <a:pt x="1394" y="1172"/>
                    <a:pt x="1457" y="1204"/>
                    <a:pt x="1521" y="1204"/>
                  </a:cubicBezTo>
                  <a:lnTo>
                    <a:pt x="1584" y="1204"/>
                  </a:lnTo>
                  <a:cubicBezTo>
                    <a:pt x="1647" y="1172"/>
                    <a:pt x="1711" y="1077"/>
                    <a:pt x="1679" y="982"/>
                  </a:cubicBezTo>
                  <a:lnTo>
                    <a:pt x="1362" y="96"/>
                  </a:lnTo>
                  <a:cubicBezTo>
                    <a:pt x="1362" y="64"/>
                    <a:pt x="1331" y="32"/>
                    <a:pt x="126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1" name="Google Shape;3601;p36"/>
            <p:cNvSpPr/>
            <p:nvPr/>
          </p:nvSpPr>
          <p:spPr>
            <a:xfrm>
              <a:off x="3677296" y="2398676"/>
              <a:ext cx="182896" cy="107700"/>
            </a:xfrm>
            <a:custGeom>
              <a:avLst/>
              <a:gdLst/>
              <a:ahLst/>
              <a:cxnLst/>
              <a:rect l="l" t="t" r="r" b="b"/>
              <a:pathLst>
                <a:path w="7316" h="4308" extrusionOk="0">
                  <a:moveTo>
                    <a:pt x="1932" y="0"/>
                  </a:moveTo>
                  <a:cubicBezTo>
                    <a:pt x="792" y="634"/>
                    <a:pt x="0" y="1837"/>
                    <a:pt x="0" y="3231"/>
                  </a:cubicBezTo>
                  <a:lnTo>
                    <a:pt x="0" y="4307"/>
                  </a:lnTo>
                  <a:lnTo>
                    <a:pt x="7316" y="4307"/>
                  </a:lnTo>
                  <a:lnTo>
                    <a:pt x="7316" y="3231"/>
                  </a:lnTo>
                  <a:cubicBezTo>
                    <a:pt x="7316" y="1837"/>
                    <a:pt x="6524" y="634"/>
                    <a:pt x="5384"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2" name="Google Shape;3602;p36"/>
            <p:cNvSpPr/>
            <p:nvPr/>
          </p:nvSpPr>
          <p:spPr>
            <a:xfrm>
              <a:off x="3673346" y="2394726"/>
              <a:ext cx="190821" cy="111650"/>
            </a:xfrm>
            <a:custGeom>
              <a:avLst/>
              <a:gdLst/>
              <a:ahLst/>
              <a:cxnLst/>
              <a:rect l="l" t="t" r="r" b="b"/>
              <a:pathLst>
                <a:path w="7633" h="4466" extrusionOk="0">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3" name="Google Shape;3603;p36"/>
            <p:cNvSpPr/>
            <p:nvPr/>
          </p:nvSpPr>
          <p:spPr>
            <a:xfrm>
              <a:off x="3712120" y="2397877"/>
              <a:ext cx="114823" cy="42000"/>
            </a:xfrm>
            <a:custGeom>
              <a:avLst/>
              <a:gdLst/>
              <a:ahLst/>
              <a:cxnLst/>
              <a:rect l="l" t="t" r="r" b="b"/>
              <a:pathLst>
                <a:path w="4593" h="1680" extrusionOk="0">
                  <a:moveTo>
                    <a:pt x="444" y="1"/>
                  </a:moveTo>
                  <a:lnTo>
                    <a:pt x="1" y="1679"/>
                  </a:lnTo>
                  <a:lnTo>
                    <a:pt x="1553" y="1172"/>
                  </a:lnTo>
                  <a:lnTo>
                    <a:pt x="3041" y="1172"/>
                  </a:lnTo>
                  <a:lnTo>
                    <a:pt x="4593" y="1679"/>
                  </a:lnTo>
                  <a:lnTo>
                    <a:pt x="4118" y="1"/>
                  </a:ln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4" name="Google Shape;3604;p36"/>
            <p:cNvSpPr/>
            <p:nvPr/>
          </p:nvSpPr>
          <p:spPr>
            <a:xfrm>
              <a:off x="3707371" y="2396302"/>
              <a:ext cx="124322" cy="47850"/>
            </a:xfrm>
            <a:custGeom>
              <a:avLst/>
              <a:gdLst/>
              <a:ahLst/>
              <a:cxnLst/>
              <a:rect l="l" t="t" r="r" b="b"/>
              <a:pathLst>
                <a:path w="4973" h="1914" extrusionOk="0">
                  <a:moveTo>
                    <a:pt x="444" y="0"/>
                  </a:moveTo>
                  <a:lnTo>
                    <a:pt x="33" y="1710"/>
                  </a:lnTo>
                  <a:cubicBezTo>
                    <a:pt x="1" y="1774"/>
                    <a:pt x="33" y="1837"/>
                    <a:pt x="64" y="1869"/>
                  </a:cubicBezTo>
                  <a:cubicBezTo>
                    <a:pt x="109" y="1891"/>
                    <a:pt x="154" y="1914"/>
                    <a:pt x="199" y="1914"/>
                  </a:cubicBezTo>
                  <a:cubicBezTo>
                    <a:pt x="217" y="1914"/>
                    <a:pt x="236" y="1910"/>
                    <a:pt x="254" y="1901"/>
                  </a:cubicBezTo>
                  <a:lnTo>
                    <a:pt x="1774" y="1394"/>
                  </a:lnTo>
                  <a:lnTo>
                    <a:pt x="3199" y="1394"/>
                  </a:lnTo>
                  <a:lnTo>
                    <a:pt x="4751" y="1901"/>
                  </a:lnTo>
                  <a:lnTo>
                    <a:pt x="4783" y="1901"/>
                  </a:lnTo>
                  <a:cubicBezTo>
                    <a:pt x="4846" y="1901"/>
                    <a:pt x="4878" y="1901"/>
                    <a:pt x="4910" y="1869"/>
                  </a:cubicBezTo>
                  <a:cubicBezTo>
                    <a:pt x="4941" y="1837"/>
                    <a:pt x="4973" y="1742"/>
                    <a:pt x="4941" y="1710"/>
                  </a:cubicBezTo>
                  <a:lnTo>
                    <a:pt x="4466" y="0"/>
                  </a:lnTo>
                  <a:lnTo>
                    <a:pt x="4118" y="95"/>
                  </a:lnTo>
                  <a:lnTo>
                    <a:pt x="4530" y="1489"/>
                  </a:lnTo>
                  <a:lnTo>
                    <a:pt x="3294" y="1077"/>
                  </a:lnTo>
                  <a:lnTo>
                    <a:pt x="1711" y="1077"/>
                  </a:lnTo>
                  <a:lnTo>
                    <a:pt x="444" y="1489"/>
                  </a:lnTo>
                  <a:lnTo>
                    <a:pt x="793" y="95"/>
                  </a:lnTo>
                  <a:lnTo>
                    <a:pt x="444" y="0"/>
                  </a:ln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5" name="Google Shape;3605;p36"/>
            <p:cNvSpPr/>
            <p:nvPr/>
          </p:nvSpPr>
          <p:spPr>
            <a:xfrm>
              <a:off x="3753295" y="2426377"/>
              <a:ext cx="29325" cy="19825"/>
            </a:xfrm>
            <a:custGeom>
              <a:avLst/>
              <a:gdLst/>
              <a:ahLst/>
              <a:cxnLst/>
              <a:rect l="l" t="t" r="r" b="b"/>
              <a:pathLst>
                <a:path w="1173" h="793" extrusionOk="0">
                  <a:moveTo>
                    <a:pt x="1" y="1"/>
                  </a:moveTo>
                  <a:lnTo>
                    <a:pt x="1" y="507"/>
                  </a:lnTo>
                  <a:cubicBezTo>
                    <a:pt x="1" y="666"/>
                    <a:pt x="127" y="793"/>
                    <a:pt x="286" y="793"/>
                  </a:cubicBezTo>
                  <a:lnTo>
                    <a:pt x="887" y="793"/>
                  </a:lnTo>
                  <a:cubicBezTo>
                    <a:pt x="1046" y="793"/>
                    <a:pt x="1172" y="666"/>
                    <a:pt x="1172" y="507"/>
                  </a:cubicBezTo>
                  <a:lnTo>
                    <a:pt x="1172" y="1"/>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6" name="Google Shape;3606;p36"/>
            <p:cNvSpPr/>
            <p:nvPr/>
          </p:nvSpPr>
          <p:spPr>
            <a:xfrm>
              <a:off x="3748544" y="2426377"/>
              <a:ext cx="38824" cy="23775"/>
            </a:xfrm>
            <a:custGeom>
              <a:avLst/>
              <a:gdLst/>
              <a:ahLst/>
              <a:cxnLst/>
              <a:rect l="l" t="t" r="r" b="b"/>
              <a:pathLst>
                <a:path w="1553" h="951" extrusionOk="0">
                  <a:moveTo>
                    <a:pt x="1" y="1"/>
                  </a:moveTo>
                  <a:lnTo>
                    <a:pt x="1" y="507"/>
                  </a:lnTo>
                  <a:cubicBezTo>
                    <a:pt x="1" y="761"/>
                    <a:pt x="222" y="951"/>
                    <a:pt x="476" y="951"/>
                  </a:cubicBezTo>
                  <a:lnTo>
                    <a:pt x="1077" y="951"/>
                  </a:lnTo>
                  <a:cubicBezTo>
                    <a:pt x="1331" y="951"/>
                    <a:pt x="1552" y="761"/>
                    <a:pt x="1552" y="507"/>
                  </a:cubicBezTo>
                  <a:lnTo>
                    <a:pt x="1552" y="1"/>
                  </a:lnTo>
                  <a:lnTo>
                    <a:pt x="1204" y="1"/>
                  </a:lnTo>
                  <a:lnTo>
                    <a:pt x="1204" y="507"/>
                  </a:lnTo>
                  <a:cubicBezTo>
                    <a:pt x="1204" y="571"/>
                    <a:pt x="1141" y="634"/>
                    <a:pt x="1077" y="634"/>
                  </a:cubicBezTo>
                  <a:lnTo>
                    <a:pt x="476" y="634"/>
                  </a:lnTo>
                  <a:cubicBezTo>
                    <a:pt x="412" y="634"/>
                    <a:pt x="349" y="571"/>
                    <a:pt x="349" y="507"/>
                  </a:cubicBezTo>
                  <a:lnTo>
                    <a:pt x="349" y="1"/>
                  </a:ln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7" name="Google Shape;3607;p36"/>
            <p:cNvSpPr/>
            <p:nvPr/>
          </p:nvSpPr>
          <p:spPr>
            <a:xfrm>
              <a:off x="3753295" y="2446177"/>
              <a:ext cx="31699" cy="80175"/>
            </a:xfrm>
            <a:custGeom>
              <a:avLst/>
              <a:gdLst/>
              <a:ahLst/>
              <a:cxnLst/>
              <a:rect l="l" t="t" r="r" b="b"/>
              <a:pathLst>
                <a:path w="1268" h="3207" extrusionOk="0">
                  <a:moveTo>
                    <a:pt x="286" y="1"/>
                  </a:moveTo>
                  <a:lnTo>
                    <a:pt x="1" y="2566"/>
                  </a:lnTo>
                  <a:cubicBezTo>
                    <a:pt x="1" y="2661"/>
                    <a:pt x="32" y="2756"/>
                    <a:pt x="96" y="2819"/>
                  </a:cubicBezTo>
                  <a:lnTo>
                    <a:pt x="412" y="3136"/>
                  </a:lnTo>
                  <a:cubicBezTo>
                    <a:pt x="476" y="3183"/>
                    <a:pt x="539" y="3207"/>
                    <a:pt x="602" y="3207"/>
                  </a:cubicBezTo>
                  <a:cubicBezTo>
                    <a:pt x="666" y="3207"/>
                    <a:pt x="729" y="3183"/>
                    <a:pt x="792" y="3136"/>
                  </a:cubicBezTo>
                  <a:lnTo>
                    <a:pt x="1141" y="2819"/>
                  </a:lnTo>
                  <a:cubicBezTo>
                    <a:pt x="1204" y="2756"/>
                    <a:pt x="1267" y="2661"/>
                    <a:pt x="1236" y="2566"/>
                  </a:cubicBezTo>
                  <a:lnTo>
                    <a:pt x="951" y="1"/>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8" name="Google Shape;3608;p36"/>
            <p:cNvSpPr/>
            <p:nvPr/>
          </p:nvSpPr>
          <p:spPr>
            <a:xfrm>
              <a:off x="3748544" y="2445377"/>
              <a:ext cx="40399" cy="84750"/>
            </a:xfrm>
            <a:custGeom>
              <a:avLst/>
              <a:gdLst/>
              <a:ahLst/>
              <a:cxnLst/>
              <a:rect l="l" t="t" r="r" b="b"/>
              <a:pathLst>
                <a:path w="1616" h="3390" extrusionOk="0">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09" name="Google Shape;3609;p36"/>
            <p:cNvSpPr/>
            <p:nvPr/>
          </p:nvSpPr>
          <p:spPr>
            <a:xfrm>
              <a:off x="3708971" y="2295752"/>
              <a:ext cx="117972" cy="133025"/>
            </a:xfrm>
            <a:custGeom>
              <a:avLst/>
              <a:gdLst/>
              <a:ahLst/>
              <a:cxnLst/>
              <a:rect l="l" t="t" r="r" b="b"/>
              <a:pathLst>
                <a:path w="4719" h="5321" extrusionOk="0">
                  <a:moveTo>
                    <a:pt x="2344" y="0"/>
                  </a:moveTo>
                  <a:cubicBezTo>
                    <a:pt x="1045" y="0"/>
                    <a:pt x="0" y="1046"/>
                    <a:pt x="0" y="2376"/>
                  </a:cubicBezTo>
                  <a:cubicBezTo>
                    <a:pt x="0" y="3674"/>
                    <a:pt x="1045" y="5321"/>
                    <a:pt x="2344" y="5321"/>
                  </a:cubicBezTo>
                  <a:cubicBezTo>
                    <a:pt x="3674" y="5321"/>
                    <a:pt x="4719" y="3674"/>
                    <a:pt x="4719" y="2376"/>
                  </a:cubicBezTo>
                  <a:cubicBezTo>
                    <a:pt x="4719" y="1077"/>
                    <a:pt x="3674" y="0"/>
                    <a:pt x="2344"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0" name="Google Shape;3610;p36"/>
            <p:cNvSpPr/>
            <p:nvPr/>
          </p:nvSpPr>
          <p:spPr>
            <a:xfrm>
              <a:off x="3704221" y="2291802"/>
              <a:ext cx="127472" cy="140950"/>
            </a:xfrm>
            <a:custGeom>
              <a:avLst/>
              <a:gdLst/>
              <a:ahLst/>
              <a:cxnLst/>
              <a:rect l="l" t="t" r="r" b="b"/>
              <a:pathLst>
                <a:path w="5099" h="5638" extrusionOk="0">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1" name="Google Shape;3611;p36"/>
            <p:cNvSpPr/>
            <p:nvPr/>
          </p:nvSpPr>
          <p:spPr>
            <a:xfrm>
              <a:off x="3974990" y="2114002"/>
              <a:ext cx="166272" cy="104975"/>
            </a:xfrm>
            <a:custGeom>
              <a:avLst/>
              <a:gdLst/>
              <a:ahLst/>
              <a:cxnLst/>
              <a:rect l="l" t="t" r="r" b="b"/>
              <a:pathLst>
                <a:path w="6651" h="4199" extrusionOk="0">
                  <a:moveTo>
                    <a:pt x="5025" y="1"/>
                  </a:moveTo>
                  <a:cubicBezTo>
                    <a:pt x="4541" y="1"/>
                    <a:pt x="4006" y="66"/>
                    <a:pt x="3515" y="272"/>
                  </a:cubicBezTo>
                  <a:cubicBezTo>
                    <a:pt x="3325" y="367"/>
                    <a:pt x="3104" y="462"/>
                    <a:pt x="2945" y="588"/>
                  </a:cubicBezTo>
                  <a:cubicBezTo>
                    <a:pt x="1298" y="1665"/>
                    <a:pt x="0" y="2203"/>
                    <a:pt x="0" y="2203"/>
                  </a:cubicBezTo>
                  <a:lnTo>
                    <a:pt x="760" y="3502"/>
                  </a:lnTo>
                  <a:cubicBezTo>
                    <a:pt x="760" y="3502"/>
                    <a:pt x="1140" y="4072"/>
                    <a:pt x="1678" y="4104"/>
                  </a:cubicBezTo>
                  <a:cubicBezTo>
                    <a:pt x="1692" y="4104"/>
                    <a:pt x="1705" y="4105"/>
                    <a:pt x="1717" y="4105"/>
                  </a:cubicBezTo>
                  <a:cubicBezTo>
                    <a:pt x="2250" y="4105"/>
                    <a:pt x="2280" y="3470"/>
                    <a:pt x="2280" y="3470"/>
                  </a:cubicBezTo>
                  <a:cubicBezTo>
                    <a:pt x="2280" y="3470"/>
                    <a:pt x="2470" y="4167"/>
                    <a:pt x="3199" y="4199"/>
                  </a:cubicBezTo>
                  <a:lnTo>
                    <a:pt x="3072" y="3502"/>
                  </a:lnTo>
                  <a:lnTo>
                    <a:pt x="3072" y="3502"/>
                  </a:lnTo>
                  <a:cubicBezTo>
                    <a:pt x="3072" y="3502"/>
                    <a:pt x="3439" y="3912"/>
                    <a:pt x="3853" y="3912"/>
                  </a:cubicBezTo>
                  <a:cubicBezTo>
                    <a:pt x="3940" y="3912"/>
                    <a:pt x="4029" y="3894"/>
                    <a:pt x="4117" y="3850"/>
                  </a:cubicBezTo>
                  <a:lnTo>
                    <a:pt x="3832" y="3122"/>
                  </a:lnTo>
                  <a:lnTo>
                    <a:pt x="3832" y="3122"/>
                  </a:lnTo>
                  <a:cubicBezTo>
                    <a:pt x="3832" y="3122"/>
                    <a:pt x="4318" y="3487"/>
                    <a:pt x="4772" y="3487"/>
                  </a:cubicBezTo>
                  <a:cubicBezTo>
                    <a:pt x="4886" y="3487"/>
                    <a:pt x="4997" y="3464"/>
                    <a:pt x="5099" y="3407"/>
                  </a:cubicBezTo>
                  <a:lnTo>
                    <a:pt x="4529" y="2710"/>
                  </a:lnTo>
                  <a:lnTo>
                    <a:pt x="4529" y="2710"/>
                  </a:lnTo>
                  <a:cubicBezTo>
                    <a:pt x="4529" y="2710"/>
                    <a:pt x="4957" y="2861"/>
                    <a:pt x="5352" y="2861"/>
                  </a:cubicBezTo>
                  <a:cubicBezTo>
                    <a:pt x="5610" y="2861"/>
                    <a:pt x="5854" y="2796"/>
                    <a:pt x="5954" y="2583"/>
                  </a:cubicBezTo>
                  <a:lnTo>
                    <a:pt x="4750" y="2013"/>
                  </a:lnTo>
                  <a:lnTo>
                    <a:pt x="4750" y="2013"/>
                  </a:lnTo>
                  <a:cubicBezTo>
                    <a:pt x="4750" y="2013"/>
                    <a:pt x="4787" y="2015"/>
                    <a:pt x="4849" y="2015"/>
                  </a:cubicBezTo>
                  <a:cubicBezTo>
                    <a:pt x="5174" y="2015"/>
                    <a:pt x="6201" y="1970"/>
                    <a:pt x="6334" y="1412"/>
                  </a:cubicBezTo>
                  <a:lnTo>
                    <a:pt x="4687" y="1190"/>
                  </a:lnTo>
                  <a:cubicBezTo>
                    <a:pt x="4687" y="1190"/>
                    <a:pt x="6651" y="968"/>
                    <a:pt x="6587" y="208"/>
                  </a:cubicBezTo>
                  <a:cubicBezTo>
                    <a:pt x="6587" y="208"/>
                    <a:pt x="5887" y="1"/>
                    <a:pt x="5025"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2" name="Google Shape;3612;p36"/>
            <p:cNvSpPr/>
            <p:nvPr/>
          </p:nvSpPr>
          <p:spPr>
            <a:xfrm>
              <a:off x="3970215" y="2110052"/>
              <a:ext cx="174221" cy="112875"/>
            </a:xfrm>
            <a:custGeom>
              <a:avLst/>
              <a:gdLst/>
              <a:ahLst/>
              <a:cxnLst/>
              <a:rect l="l" t="t" r="r" b="b"/>
              <a:pathLst>
                <a:path w="6969" h="4515" extrusionOk="0">
                  <a:moveTo>
                    <a:pt x="5207" y="334"/>
                  </a:moveTo>
                  <a:cubicBezTo>
                    <a:pt x="5811" y="334"/>
                    <a:pt x="6337" y="439"/>
                    <a:pt x="6588" y="493"/>
                  </a:cubicBezTo>
                  <a:cubicBezTo>
                    <a:pt x="6556" y="525"/>
                    <a:pt x="6556" y="556"/>
                    <a:pt x="6525" y="556"/>
                  </a:cubicBezTo>
                  <a:cubicBezTo>
                    <a:pt x="6240" y="936"/>
                    <a:pt x="5226" y="1126"/>
                    <a:pt x="4846" y="1158"/>
                  </a:cubicBezTo>
                  <a:cubicBezTo>
                    <a:pt x="4783" y="1158"/>
                    <a:pt x="4688" y="1253"/>
                    <a:pt x="4688" y="1316"/>
                  </a:cubicBezTo>
                  <a:cubicBezTo>
                    <a:pt x="4688" y="1411"/>
                    <a:pt x="4751" y="1475"/>
                    <a:pt x="4846" y="1506"/>
                  </a:cubicBezTo>
                  <a:lnTo>
                    <a:pt x="6240" y="1696"/>
                  </a:lnTo>
                  <a:cubicBezTo>
                    <a:pt x="6010" y="1926"/>
                    <a:pt x="5492" y="1991"/>
                    <a:pt x="5150" y="1991"/>
                  </a:cubicBezTo>
                  <a:cubicBezTo>
                    <a:pt x="5068" y="1991"/>
                    <a:pt x="4997" y="1988"/>
                    <a:pt x="4941" y="1981"/>
                  </a:cubicBezTo>
                  <a:cubicBezTo>
                    <a:pt x="4878" y="1981"/>
                    <a:pt x="4783" y="2045"/>
                    <a:pt x="4783" y="2140"/>
                  </a:cubicBezTo>
                  <a:cubicBezTo>
                    <a:pt x="4751" y="2203"/>
                    <a:pt x="4783" y="2298"/>
                    <a:pt x="4878" y="2330"/>
                  </a:cubicBezTo>
                  <a:lnTo>
                    <a:pt x="5860" y="2773"/>
                  </a:lnTo>
                  <a:cubicBezTo>
                    <a:pt x="5774" y="2811"/>
                    <a:pt x="5668" y="2826"/>
                    <a:pt x="5554" y="2826"/>
                  </a:cubicBezTo>
                  <a:cubicBezTo>
                    <a:pt x="5290" y="2826"/>
                    <a:pt x="4982" y="2745"/>
                    <a:pt x="4783" y="2678"/>
                  </a:cubicBezTo>
                  <a:cubicBezTo>
                    <a:pt x="4720" y="2678"/>
                    <a:pt x="4625" y="2678"/>
                    <a:pt x="4593" y="2741"/>
                  </a:cubicBezTo>
                  <a:cubicBezTo>
                    <a:pt x="4530" y="2805"/>
                    <a:pt x="4561" y="2900"/>
                    <a:pt x="4593" y="2963"/>
                  </a:cubicBezTo>
                  <a:lnTo>
                    <a:pt x="5005" y="3470"/>
                  </a:lnTo>
                  <a:cubicBezTo>
                    <a:pt x="4986" y="3472"/>
                    <a:pt x="4968" y="3473"/>
                    <a:pt x="4949" y="3473"/>
                  </a:cubicBezTo>
                  <a:cubicBezTo>
                    <a:pt x="4641" y="3473"/>
                    <a:pt x="4267" y="3243"/>
                    <a:pt x="4118" y="3153"/>
                  </a:cubicBezTo>
                  <a:cubicBezTo>
                    <a:pt x="4102" y="3121"/>
                    <a:pt x="4070" y="3106"/>
                    <a:pt x="4035" y="3106"/>
                  </a:cubicBezTo>
                  <a:cubicBezTo>
                    <a:pt x="3999" y="3106"/>
                    <a:pt x="3960" y="3121"/>
                    <a:pt x="3928" y="3153"/>
                  </a:cubicBezTo>
                  <a:cubicBezTo>
                    <a:pt x="3865" y="3185"/>
                    <a:pt x="3833" y="3280"/>
                    <a:pt x="3865" y="3343"/>
                  </a:cubicBezTo>
                  <a:lnTo>
                    <a:pt x="4055" y="3913"/>
                  </a:lnTo>
                  <a:cubicBezTo>
                    <a:pt x="3738" y="3913"/>
                    <a:pt x="3390" y="3565"/>
                    <a:pt x="3390" y="3565"/>
                  </a:cubicBezTo>
                  <a:cubicBezTo>
                    <a:pt x="3366" y="3518"/>
                    <a:pt x="3309" y="3489"/>
                    <a:pt x="3255" y="3489"/>
                  </a:cubicBezTo>
                  <a:cubicBezTo>
                    <a:pt x="3236" y="3489"/>
                    <a:pt x="3217" y="3493"/>
                    <a:pt x="3200" y="3501"/>
                  </a:cubicBezTo>
                  <a:cubicBezTo>
                    <a:pt x="3136" y="3533"/>
                    <a:pt x="3105" y="3628"/>
                    <a:pt x="3105" y="3691"/>
                  </a:cubicBezTo>
                  <a:lnTo>
                    <a:pt x="3200" y="4135"/>
                  </a:lnTo>
                  <a:cubicBezTo>
                    <a:pt x="2788" y="4040"/>
                    <a:pt x="2630" y="3596"/>
                    <a:pt x="2630" y="3596"/>
                  </a:cubicBezTo>
                  <a:cubicBezTo>
                    <a:pt x="2598" y="3501"/>
                    <a:pt x="2535" y="3470"/>
                    <a:pt x="2471" y="3470"/>
                  </a:cubicBezTo>
                  <a:cubicBezTo>
                    <a:pt x="2471" y="3470"/>
                    <a:pt x="2440" y="3470"/>
                    <a:pt x="2440" y="3438"/>
                  </a:cubicBezTo>
                  <a:cubicBezTo>
                    <a:pt x="2345" y="3470"/>
                    <a:pt x="2281" y="3533"/>
                    <a:pt x="2281" y="3628"/>
                  </a:cubicBezTo>
                  <a:cubicBezTo>
                    <a:pt x="2281" y="3628"/>
                    <a:pt x="2249" y="4103"/>
                    <a:pt x="1901" y="4103"/>
                  </a:cubicBezTo>
                  <a:cubicBezTo>
                    <a:pt x="1426" y="4072"/>
                    <a:pt x="1109" y="3565"/>
                    <a:pt x="1109" y="3565"/>
                  </a:cubicBezTo>
                  <a:lnTo>
                    <a:pt x="413" y="2425"/>
                  </a:lnTo>
                  <a:cubicBezTo>
                    <a:pt x="856" y="2235"/>
                    <a:pt x="1933" y="1728"/>
                    <a:pt x="3231" y="873"/>
                  </a:cubicBezTo>
                  <a:cubicBezTo>
                    <a:pt x="3358" y="778"/>
                    <a:pt x="3580" y="683"/>
                    <a:pt x="3770" y="588"/>
                  </a:cubicBezTo>
                  <a:cubicBezTo>
                    <a:pt x="4236" y="396"/>
                    <a:pt x="4745" y="334"/>
                    <a:pt x="5207" y="334"/>
                  </a:cubicBezTo>
                  <a:close/>
                  <a:moveTo>
                    <a:pt x="5273" y="0"/>
                  </a:moveTo>
                  <a:cubicBezTo>
                    <a:pt x="4756" y="0"/>
                    <a:pt x="4176" y="73"/>
                    <a:pt x="3643" y="303"/>
                  </a:cubicBezTo>
                  <a:cubicBezTo>
                    <a:pt x="3421" y="398"/>
                    <a:pt x="3200" y="493"/>
                    <a:pt x="3041" y="588"/>
                  </a:cubicBezTo>
                  <a:cubicBezTo>
                    <a:pt x="1426" y="1665"/>
                    <a:pt x="128" y="2203"/>
                    <a:pt x="128" y="2203"/>
                  </a:cubicBezTo>
                  <a:cubicBezTo>
                    <a:pt x="64" y="2235"/>
                    <a:pt x="33" y="2266"/>
                    <a:pt x="1" y="2298"/>
                  </a:cubicBezTo>
                  <a:cubicBezTo>
                    <a:pt x="1" y="2361"/>
                    <a:pt x="1" y="2393"/>
                    <a:pt x="33" y="2456"/>
                  </a:cubicBezTo>
                  <a:lnTo>
                    <a:pt x="824" y="3755"/>
                  </a:lnTo>
                  <a:cubicBezTo>
                    <a:pt x="824" y="3787"/>
                    <a:pt x="1236" y="4420"/>
                    <a:pt x="1869" y="4452"/>
                  </a:cubicBezTo>
                  <a:cubicBezTo>
                    <a:pt x="2186" y="4452"/>
                    <a:pt x="2408" y="4293"/>
                    <a:pt x="2503" y="4072"/>
                  </a:cubicBezTo>
                  <a:cubicBezTo>
                    <a:pt x="2693" y="4293"/>
                    <a:pt x="2978" y="4515"/>
                    <a:pt x="3390" y="4515"/>
                  </a:cubicBezTo>
                  <a:cubicBezTo>
                    <a:pt x="3453" y="4515"/>
                    <a:pt x="3485" y="4483"/>
                    <a:pt x="3548" y="4452"/>
                  </a:cubicBezTo>
                  <a:cubicBezTo>
                    <a:pt x="3580" y="4420"/>
                    <a:pt x="3580" y="4388"/>
                    <a:pt x="3580" y="4325"/>
                  </a:cubicBezTo>
                  <a:lnTo>
                    <a:pt x="3516" y="4103"/>
                  </a:lnTo>
                  <a:lnTo>
                    <a:pt x="3516" y="4103"/>
                  </a:lnTo>
                  <a:cubicBezTo>
                    <a:pt x="3685" y="4188"/>
                    <a:pt x="3868" y="4258"/>
                    <a:pt x="4065" y="4258"/>
                  </a:cubicBezTo>
                  <a:cubicBezTo>
                    <a:pt x="4164" y="4258"/>
                    <a:pt x="4266" y="4240"/>
                    <a:pt x="4371" y="4198"/>
                  </a:cubicBezTo>
                  <a:cubicBezTo>
                    <a:pt x="4466" y="4167"/>
                    <a:pt x="4498" y="4072"/>
                    <a:pt x="4466" y="3977"/>
                  </a:cubicBezTo>
                  <a:lnTo>
                    <a:pt x="4340" y="3691"/>
                  </a:lnTo>
                  <a:lnTo>
                    <a:pt x="4340" y="3691"/>
                  </a:lnTo>
                  <a:cubicBezTo>
                    <a:pt x="4527" y="3767"/>
                    <a:pt x="4749" y="3831"/>
                    <a:pt x="4964" y="3831"/>
                  </a:cubicBezTo>
                  <a:cubicBezTo>
                    <a:pt x="5111" y="3831"/>
                    <a:pt x="5256" y="3800"/>
                    <a:pt x="5385" y="3723"/>
                  </a:cubicBezTo>
                  <a:cubicBezTo>
                    <a:pt x="5448" y="3691"/>
                    <a:pt x="5480" y="3660"/>
                    <a:pt x="5480" y="3596"/>
                  </a:cubicBezTo>
                  <a:cubicBezTo>
                    <a:pt x="5480" y="3565"/>
                    <a:pt x="5480" y="3501"/>
                    <a:pt x="5448" y="3470"/>
                  </a:cubicBezTo>
                  <a:lnTo>
                    <a:pt x="5195" y="3153"/>
                  </a:lnTo>
                  <a:lnTo>
                    <a:pt x="5195" y="3153"/>
                  </a:lnTo>
                  <a:cubicBezTo>
                    <a:pt x="5314" y="3181"/>
                    <a:pt x="5442" y="3198"/>
                    <a:pt x="5568" y="3198"/>
                  </a:cubicBezTo>
                  <a:cubicBezTo>
                    <a:pt x="5874" y="3198"/>
                    <a:pt x="6168" y="3097"/>
                    <a:pt x="6303" y="2805"/>
                  </a:cubicBezTo>
                  <a:cubicBezTo>
                    <a:pt x="6335" y="2741"/>
                    <a:pt x="6303" y="2646"/>
                    <a:pt x="6208" y="2583"/>
                  </a:cubicBezTo>
                  <a:lnTo>
                    <a:pt x="5638" y="2330"/>
                  </a:lnTo>
                  <a:cubicBezTo>
                    <a:pt x="6081" y="2235"/>
                    <a:pt x="6588" y="2076"/>
                    <a:pt x="6683" y="1601"/>
                  </a:cubicBezTo>
                  <a:cubicBezTo>
                    <a:pt x="6683" y="1570"/>
                    <a:pt x="6683" y="1506"/>
                    <a:pt x="6651" y="1475"/>
                  </a:cubicBezTo>
                  <a:cubicBezTo>
                    <a:pt x="6620" y="1443"/>
                    <a:pt x="6588" y="1411"/>
                    <a:pt x="6556" y="1411"/>
                  </a:cubicBezTo>
                  <a:lnTo>
                    <a:pt x="5891" y="1316"/>
                  </a:lnTo>
                  <a:cubicBezTo>
                    <a:pt x="6240" y="1190"/>
                    <a:pt x="6620" y="1031"/>
                    <a:pt x="6810" y="810"/>
                  </a:cubicBezTo>
                  <a:cubicBezTo>
                    <a:pt x="6905" y="651"/>
                    <a:pt x="6968" y="525"/>
                    <a:pt x="6937" y="366"/>
                  </a:cubicBezTo>
                  <a:cubicBezTo>
                    <a:pt x="6937" y="303"/>
                    <a:pt x="6873" y="240"/>
                    <a:pt x="6810" y="208"/>
                  </a:cubicBezTo>
                  <a:cubicBezTo>
                    <a:pt x="6771" y="188"/>
                    <a:pt x="6105" y="0"/>
                    <a:pt x="5273"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3" name="Google Shape;3613;p36"/>
            <p:cNvSpPr/>
            <p:nvPr/>
          </p:nvSpPr>
          <p:spPr>
            <a:xfrm>
              <a:off x="3802394" y="2114002"/>
              <a:ext cx="167071" cy="104975"/>
            </a:xfrm>
            <a:custGeom>
              <a:avLst/>
              <a:gdLst/>
              <a:ahLst/>
              <a:cxnLst/>
              <a:rect l="l" t="t" r="r" b="b"/>
              <a:pathLst>
                <a:path w="6683" h="4199" extrusionOk="0">
                  <a:moveTo>
                    <a:pt x="1635" y="1"/>
                  </a:moveTo>
                  <a:cubicBezTo>
                    <a:pt x="783" y="1"/>
                    <a:pt x="95" y="208"/>
                    <a:pt x="95" y="208"/>
                  </a:cubicBezTo>
                  <a:cubicBezTo>
                    <a:pt x="0" y="968"/>
                    <a:pt x="1964" y="1190"/>
                    <a:pt x="1964" y="1190"/>
                  </a:cubicBezTo>
                  <a:lnTo>
                    <a:pt x="349" y="1412"/>
                  </a:lnTo>
                  <a:cubicBezTo>
                    <a:pt x="455" y="1970"/>
                    <a:pt x="1478" y="2015"/>
                    <a:pt x="1802" y="2015"/>
                  </a:cubicBezTo>
                  <a:cubicBezTo>
                    <a:pt x="1864" y="2015"/>
                    <a:pt x="1900" y="2013"/>
                    <a:pt x="1900" y="2013"/>
                  </a:cubicBezTo>
                  <a:lnTo>
                    <a:pt x="1900" y="2013"/>
                  </a:lnTo>
                  <a:lnTo>
                    <a:pt x="729" y="2583"/>
                  </a:lnTo>
                  <a:cubicBezTo>
                    <a:pt x="816" y="2796"/>
                    <a:pt x="1052" y="2861"/>
                    <a:pt x="1306" y="2861"/>
                  </a:cubicBezTo>
                  <a:cubicBezTo>
                    <a:pt x="1694" y="2861"/>
                    <a:pt x="2122" y="2710"/>
                    <a:pt x="2122" y="2710"/>
                  </a:cubicBezTo>
                  <a:lnTo>
                    <a:pt x="2122" y="2710"/>
                  </a:lnTo>
                  <a:lnTo>
                    <a:pt x="1552" y="3407"/>
                  </a:lnTo>
                  <a:cubicBezTo>
                    <a:pt x="1653" y="3464"/>
                    <a:pt x="1765" y="3487"/>
                    <a:pt x="1878" y="3487"/>
                  </a:cubicBezTo>
                  <a:cubicBezTo>
                    <a:pt x="2332" y="3487"/>
                    <a:pt x="2819" y="3122"/>
                    <a:pt x="2819" y="3122"/>
                  </a:cubicBezTo>
                  <a:lnTo>
                    <a:pt x="2819" y="3122"/>
                  </a:lnTo>
                  <a:lnTo>
                    <a:pt x="2565" y="3850"/>
                  </a:lnTo>
                  <a:cubicBezTo>
                    <a:pt x="2653" y="3894"/>
                    <a:pt x="2742" y="3912"/>
                    <a:pt x="2827" y="3912"/>
                  </a:cubicBezTo>
                  <a:cubicBezTo>
                    <a:pt x="3233" y="3912"/>
                    <a:pt x="3579" y="3502"/>
                    <a:pt x="3579" y="3502"/>
                  </a:cubicBezTo>
                  <a:lnTo>
                    <a:pt x="3579" y="3502"/>
                  </a:lnTo>
                  <a:lnTo>
                    <a:pt x="3452" y="4199"/>
                  </a:lnTo>
                  <a:cubicBezTo>
                    <a:pt x="4180" y="4167"/>
                    <a:pt x="4402" y="3470"/>
                    <a:pt x="4402" y="3470"/>
                  </a:cubicBezTo>
                  <a:cubicBezTo>
                    <a:pt x="4402" y="3470"/>
                    <a:pt x="4432" y="4105"/>
                    <a:pt x="4935" y="4105"/>
                  </a:cubicBezTo>
                  <a:cubicBezTo>
                    <a:pt x="4947" y="4105"/>
                    <a:pt x="4960" y="4104"/>
                    <a:pt x="4972" y="4104"/>
                  </a:cubicBezTo>
                  <a:cubicBezTo>
                    <a:pt x="5542" y="4072"/>
                    <a:pt x="5891" y="3502"/>
                    <a:pt x="5891" y="3502"/>
                  </a:cubicBezTo>
                  <a:lnTo>
                    <a:pt x="6682" y="2203"/>
                  </a:lnTo>
                  <a:cubicBezTo>
                    <a:pt x="6682" y="2203"/>
                    <a:pt x="5384" y="1665"/>
                    <a:pt x="3705" y="588"/>
                  </a:cubicBezTo>
                  <a:cubicBezTo>
                    <a:pt x="3547" y="462"/>
                    <a:pt x="3325" y="367"/>
                    <a:pt x="3135" y="272"/>
                  </a:cubicBezTo>
                  <a:cubicBezTo>
                    <a:pt x="2645" y="66"/>
                    <a:pt x="2114" y="1"/>
                    <a:pt x="1635"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4" name="Google Shape;3614;p36"/>
            <p:cNvSpPr/>
            <p:nvPr/>
          </p:nvSpPr>
          <p:spPr>
            <a:xfrm>
              <a:off x="3800019" y="2109502"/>
              <a:ext cx="174196" cy="113425"/>
            </a:xfrm>
            <a:custGeom>
              <a:avLst/>
              <a:gdLst/>
              <a:ahLst/>
              <a:cxnLst/>
              <a:rect l="l" t="t" r="r" b="b"/>
              <a:pathLst>
                <a:path w="6968" h="4537" extrusionOk="0">
                  <a:moveTo>
                    <a:pt x="1684" y="362"/>
                  </a:moveTo>
                  <a:cubicBezTo>
                    <a:pt x="2156" y="362"/>
                    <a:pt x="2684" y="429"/>
                    <a:pt x="3167" y="642"/>
                  </a:cubicBezTo>
                  <a:cubicBezTo>
                    <a:pt x="3389" y="705"/>
                    <a:pt x="3579" y="832"/>
                    <a:pt x="3705" y="927"/>
                  </a:cubicBezTo>
                  <a:cubicBezTo>
                    <a:pt x="5004" y="1750"/>
                    <a:pt x="6112" y="2288"/>
                    <a:pt x="6524" y="2478"/>
                  </a:cubicBezTo>
                  <a:lnTo>
                    <a:pt x="5827" y="3587"/>
                  </a:lnTo>
                  <a:cubicBezTo>
                    <a:pt x="5827" y="3587"/>
                    <a:pt x="5511" y="4094"/>
                    <a:pt x="5067" y="4125"/>
                  </a:cubicBezTo>
                  <a:cubicBezTo>
                    <a:pt x="5054" y="4126"/>
                    <a:pt x="5041" y="4127"/>
                    <a:pt x="5029" y="4127"/>
                  </a:cubicBezTo>
                  <a:cubicBezTo>
                    <a:pt x="4685" y="4127"/>
                    <a:pt x="4655" y="3711"/>
                    <a:pt x="4655" y="3650"/>
                  </a:cubicBezTo>
                  <a:cubicBezTo>
                    <a:pt x="4655" y="3555"/>
                    <a:pt x="4592" y="3492"/>
                    <a:pt x="4497" y="3492"/>
                  </a:cubicBezTo>
                  <a:cubicBezTo>
                    <a:pt x="4434" y="3492"/>
                    <a:pt x="4339" y="3523"/>
                    <a:pt x="4307" y="3618"/>
                  </a:cubicBezTo>
                  <a:cubicBezTo>
                    <a:pt x="4307" y="3618"/>
                    <a:pt x="4180" y="4062"/>
                    <a:pt x="3769" y="4157"/>
                  </a:cubicBezTo>
                  <a:lnTo>
                    <a:pt x="3832" y="3713"/>
                  </a:lnTo>
                  <a:cubicBezTo>
                    <a:pt x="3864" y="3650"/>
                    <a:pt x="3832" y="3587"/>
                    <a:pt x="3769" y="3555"/>
                  </a:cubicBezTo>
                  <a:cubicBezTo>
                    <a:pt x="3737" y="3523"/>
                    <a:pt x="3705" y="3523"/>
                    <a:pt x="3674" y="3523"/>
                  </a:cubicBezTo>
                  <a:cubicBezTo>
                    <a:pt x="3642" y="3523"/>
                    <a:pt x="3579" y="3555"/>
                    <a:pt x="3547" y="3587"/>
                  </a:cubicBezTo>
                  <a:cubicBezTo>
                    <a:pt x="3547" y="3587"/>
                    <a:pt x="3255" y="3937"/>
                    <a:pt x="2924" y="3937"/>
                  </a:cubicBezTo>
                  <a:cubicBezTo>
                    <a:pt x="2910" y="3937"/>
                    <a:pt x="2896" y="3936"/>
                    <a:pt x="2882" y="3935"/>
                  </a:cubicBezTo>
                  <a:lnTo>
                    <a:pt x="3072" y="3397"/>
                  </a:lnTo>
                  <a:cubicBezTo>
                    <a:pt x="3104" y="3302"/>
                    <a:pt x="3072" y="3238"/>
                    <a:pt x="3040" y="3175"/>
                  </a:cubicBezTo>
                  <a:cubicBezTo>
                    <a:pt x="3009" y="3159"/>
                    <a:pt x="2969" y="3151"/>
                    <a:pt x="2930" y="3151"/>
                  </a:cubicBezTo>
                  <a:cubicBezTo>
                    <a:pt x="2890" y="3151"/>
                    <a:pt x="2850" y="3159"/>
                    <a:pt x="2819" y="3175"/>
                  </a:cubicBezTo>
                  <a:cubicBezTo>
                    <a:pt x="2671" y="3294"/>
                    <a:pt x="2329" y="3495"/>
                    <a:pt x="2001" y="3495"/>
                  </a:cubicBezTo>
                  <a:cubicBezTo>
                    <a:pt x="1978" y="3495"/>
                    <a:pt x="1955" y="3494"/>
                    <a:pt x="1932" y="3492"/>
                  </a:cubicBezTo>
                  <a:lnTo>
                    <a:pt x="2344" y="2985"/>
                  </a:lnTo>
                  <a:cubicBezTo>
                    <a:pt x="2407" y="2922"/>
                    <a:pt x="2407" y="2858"/>
                    <a:pt x="2375" y="2795"/>
                  </a:cubicBezTo>
                  <a:cubicBezTo>
                    <a:pt x="2329" y="2749"/>
                    <a:pt x="2283" y="2719"/>
                    <a:pt x="2224" y="2719"/>
                  </a:cubicBezTo>
                  <a:cubicBezTo>
                    <a:pt x="2202" y="2719"/>
                    <a:pt x="2179" y="2723"/>
                    <a:pt x="2154" y="2732"/>
                  </a:cubicBezTo>
                  <a:cubicBezTo>
                    <a:pt x="1977" y="2798"/>
                    <a:pt x="1660" y="2880"/>
                    <a:pt x="1399" y="2880"/>
                  </a:cubicBezTo>
                  <a:cubicBezTo>
                    <a:pt x="1287" y="2880"/>
                    <a:pt x="1185" y="2865"/>
                    <a:pt x="1109" y="2827"/>
                  </a:cubicBezTo>
                  <a:lnTo>
                    <a:pt x="2090" y="2352"/>
                  </a:lnTo>
                  <a:cubicBezTo>
                    <a:pt x="2154" y="2320"/>
                    <a:pt x="2185" y="2225"/>
                    <a:pt x="2185" y="2162"/>
                  </a:cubicBezTo>
                  <a:cubicBezTo>
                    <a:pt x="2154" y="2067"/>
                    <a:pt x="2090" y="2035"/>
                    <a:pt x="1995" y="2035"/>
                  </a:cubicBezTo>
                  <a:cubicBezTo>
                    <a:pt x="1710" y="2035"/>
                    <a:pt x="982" y="2003"/>
                    <a:pt x="697" y="1750"/>
                  </a:cubicBezTo>
                  <a:lnTo>
                    <a:pt x="2090" y="1528"/>
                  </a:lnTo>
                  <a:cubicBezTo>
                    <a:pt x="2185" y="1528"/>
                    <a:pt x="2249" y="1465"/>
                    <a:pt x="2249" y="1370"/>
                  </a:cubicBezTo>
                  <a:cubicBezTo>
                    <a:pt x="2249" y="1275"/>
                    <a:pt x="2185" y="1212"/>
                    <a:pt x="2090" y="1180"/>
                  </a:cubicBezTo>
                  <a:cubicBezTo>
                    <a:pt x="1710" y="1148"/>
                    <a:pt x="697" y="958"/>
                    <a:pt x="412" y="610"/>
                  </a:cubicBezTo>
                  <a:cubicBezTo>
                    <a:pt x="412" y="578"/>
                    <a:pt x="380" y="547"/>
                    <a:pt x="380" y="515"/>
                  </a:cubicBezTo>
                  <a:cubicBezTo>
                    <a:pt x="607" y="463"/>
                    <a:pt x="1104" y="362"/>
                    <a:pt x="1684" y="362"/>
                  </a:cubicBezTo>
                  <a:close/>
                  <a:moveTo>
                    <a:pt x="1739" y="0"/>
                  </a:moveTo>
                  <a:cubicBezTo>
                    <a:pt x="879" y="0"/>
                    <a:pt x="187" y="210"/>
                    <a:pt x="127" y="230"/>
                  </a:cubicBezTo>
                  <a:cubicBezTo>
                    <a:pt x="63" y="230"/>
                    <a:pt x="32" y="293"/>
                    <a:pt x="32" y="357"/>
                  </a:cubicBezTo>
                  <a:cubicBezTo>
                    <a:pt x="0" y="515"/>
                    <a:pt x="32" y="673"/>
                    <a:pt x="158" y="800"/>
                  </a:cubicBezTo>
                  <a:cubicBezTo>
                    <a:pt x="349" y="1053"/>
                    <a:pt x="697" y="1212"/>
                    <a:pt x="1077" y="1307"/>
                  </a:cubicBezTo>
                  <a:lnTo>
                    <a:pt x="412" y="1402"/>
                  </a:lnTo>
                  <a:cubicBezTo>
                    <a:pt x="380" y="1433"/>
                    <a:pt x="317" y="1433"/>
                    <a:pt x="317" y="1497"/>
                  </a:cubicBezTo>
                  <a:cubicBezTo>
                    <a:pt x="285" y="1528"/>
                    <a:pt x="253" y="1560"/>
                    <a:pt x="285" y="1623"/>
                  </a:cubicBezTo>
                  <a:cubicBezTo>
                    <a:pt x="380" y="2067"/>
                    <a:pt x="887" y="2257"/>
                    <a:pt x="1330" y="2320"/>
                  </a:cubicBezTo>
                  <a:lnTo>
                    <a:pt x="729" y="2605"/>
                  </a:lnTo>
                  <a:cubicBezTo>
                    <a:pt x="665" y="2637"/>
                    <a:pt x="602" y="2732"/>
                    <a:pt x="665" y="2827"/>
                  </a:cubicBezTo>
                  <a:cubicBezTo>
                    <a:pt x="802" y="3122"/>
                    <a:pt x="1102" y="3206"/>
                    <a:pt x="1412" y="3206"/>
                  </a:cubicBezTo>
                  <a:cubicBezTo>
                    <a:pt x="1534" y="3206"/>
                    <a:pt x="1658" y="3193"/>
                    <a:pt x="1774" y="3175"/>
                  </a:cubicBezTo>
                  <a:lnTo>
                    <a:pt x="1774" y="3175"/>
                  </a:lnTo>
                  <a:lnTo>
                    <a:pt x="1520" y="3460"/>
                  </a:lnTo>
                  <a:cubicBezTo>
                    <a:pt x="1489" y="3523"/>
                    <a:pt x="1489" y="3555"/>
                    <a:pt x="1489" y="3618"/>
                  </a:cubicBezTo>
                  <a:cubicBezTo>
                    <a:pt x="1489" y="3650"/>
                    <a:pt x="1520" y="3713"/>
                    <a:pt x="1584" y="3713"/>
                  </a:cubicBezTo>
                  <a:cubicBezTo>
                    <a:pt x="1709" y="3802"/>
                    <a:pt x="1850" y="3835"/>
                    <a:pt x="1992" y="3835"/>
                  </a:cubicBezTo>
                  <a:cubicBezTo>
                    <a:pt x="2207" y="3835"/>
                    <a:pt x="2425" y="3758"/>
                    <a:pt x="2597" y="3682"/>
                  </a:cubicBezTo>
                  <a:lnTo>
                    <a:pt x="2597" y="3682"/>
                  </a:lnTo>
                  <a:lnTo>
                    <a:pt x="2502" y="3967"/>
                  </a:lnTo>
                  <a:cubicBezTo>
                    <a:pt x="2470" y="4062"/>
                    <a:pt x="2502" y="4157"/>
                    <a:pt x="2597" y="4189"/>
                  </a:cubicBezTo>
                  <a:cubicBezTo>
                    <a:pt x="2700" y="4246"/>
                    <a:pt x="2807" y="4270"/>
                    <a:pt x="2913" y="4270"/>
                  </a:cubicBezTo>
                  <a:cubicBezTo>
                    <a:pt x="3099" y="4270"/>
                    <a:pt x="3279" y="4195"/>
                    <a:pt x="3420" y="4094"/>
                  </a:cubicBezTo>
                  <a:lnTo>
                    <a:pt x="3420" y="4094"/>
                  </a:lnTo>
                  <a:lnTo>
                    <a:pt x="3389" y="4315"/>
                  </a:lnTo>
                  <a:cubicBezTo>
                    <a:pt x="3389" y="4379"/>
                    <a:pt x="3389" y="4442"/>
                    <a:pt x="3420" y="4474"/>
                  </a:cubicBezTo>
                  <a:cubicBezTo>
                    <a:pt x="3452" y="4505"/>
                    <a:pt x="3515" y="4537"/>
                    <a:pt x="3547" y="4537"/>
                  </a:cubicBezTo>
                  <a:cubicBezTo>
                    <a:pt x="3959" y="4537"/>
                    <a:pt x="4275" y="4315"/>
                    <a:pt x="4434" y="4094"/>
                  </a:cubicBezTo>
                  <a:cubicBezTo>
                    <a:pt x="4551" y="4269"/>
                    <a:pt x="4723" y="4445"/>
                    <a:pt x="5024" y="4445"/>
                  </a:cubicBezTo>
                  <a:cubicBezTo>
                    <a:pt x="5048" y="4445"/>
                    <a:pt x="5073" y="4444"/>
                    <a:pt x="5099" y="4442"/>
                  </a:cubicBezTo>
                  <a:cubicBezTo>
                    <a:pt x="5732" y="4442"/>
                    <a:pt x="6112" y="3777"/>
                    <a:pt x="6144" y="3745"/>
                  </a:cubicBezTo>
                  <a:lnTo>
                    <a:pt x="6936" y="2447"/>
                  </a:lnTo>
                  <a:cubicBezTo>
                    <a:pt x="6967" y="2415"/>
                    <a:pt x="6967" y="2352"/>
                    <a:pt x="6936" y="2320"/>
                  </a:cubicBezTo>
                  <a:cubicBezTo>
                    <a:pt x="6936" y="2257"/>
                    <a:pt x="6904" y="2225"/>
                    <a:pt x="6841" y="2193"/>
                  </a:cubicBezTo>
                  <a:cubicBezTo>
                    <a:pt x="6841" y="2193"/>
                    <a:pt x="5542" y="1687"/>
                    <a:pt x="3927" y="610"/>
                  </a:cubicBezTo>
                  <a:cubicBezTo>
                    <a:pt x="3769" y="515"/>
                    <a:pt x="3547" y="388"/>
                    <a:pt x="3325" y="293"/>
                  </a:cubicBezTo>
                  <a:cubicBezTo>
                    <a:pt x="2800" y="72"/>
                    <a:pt x="2241" y="0"/>
                    <a:pt x="173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5" name="Google Shape;3615;p36"/>
            <p:cNvSpPr/>
            <p:nvPr/>
          </p:nvSpPr>
          <p:spPr>
            <a:xfrm>
              <a:off x="3932216" y="2059026"/>
              <a:ext cx="74448" cy="74450"/>
            </a:xfrm>
            <a:custGeom>
              <a:avLst/>
              <a:gdLst/>
              <a:ahLst/>
              <a:cxnLst/>
              <a:rect l="l" t="t" r="r" b="b"/>
              <a:pathLst>
                <a:path w="2978" h="2978" extrusionOk="0">
                  <a:moveTo>
                    <a:pt x="1489" y="317"/>
                  </a:moveTo>
                  <a:cubicBezTo>
                    <a:pt x="2123" y="317"/>
                    <a:pt x="2629" y="855"/>
                    <a:pt x="2629" y="1489"/>
                  </a:cubicBezTo>
                  <a:cubicBezTo>
                    <a:pt x="2629" y="2122"/>
                    <a:pt x="2123" y="2629"/>
                    <a:pt x="1489" y="2629"/>
                  </a:cubicBezTo>
                  <a:cubicBezTo>
                    <a:pt x="856" y="2629"/>
                    <a:pt x="318" y="2122"/>
                    <a:pt x="318" y="1489"/>
                  </a:cubicBezTo>
                  <a:cubicBezTo>
                    <a:pt x="318" y="855"/>
                    <a:pt x="856" y="317"/>
                    <a:pt x="1489" y="317"/>
                  </a:cubicBezTo>
                  <a:close/>
                  <a:moveTo>
                    <a:pt x="1489" y="0"/>
                  </a:moveTo>
                  <a:cubicBezTo>
                    <a:pt x="666" y="0"/>
                    <a:pt x="1" y="665"/>
                    <a:pt x="1" y="1489"/>
                  </a:cubicBezTo>
                  <a:cubicBezTo>
                    <a:pt x="1" y="2312"/>
                    <a:pt x="666" y="2977"/>
                    <a:pt x="1489" y="2977"/>
                  </a:cubicBezTo>
                  <a:cubicBezTo>
                    <a:pt x="2313" y="2977"/>
                    <a:pt x="2978" y="2312"/>
                    <a:pt x="2978" y="1489"/>
                  </a:cubicBezTo>
                  <a:cubicBezTo>
                    <a:pt x="2978" y="665"/>
                    <a:pt x="2313" y="0"/>
                    <a:pt x="148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6" name="Google Shape;3616;p36"/>
            <p:cNvSpPr/>
            <p:nvPr/>
          </p:nvSpPr>
          <p:spPr>
            <a:xfrm>
              <a:off x="3902942" y="2140577"/>
              <a:ext cx="136972" cy="281875"/>
            </a:xfrm>
            <a:custGeom>
              <a:avLst/>
              <a:gdLst/>
              <a:ahLst/>
              <a:cxnLst/>
              <a:rect l="l" t="t" r="r" b="b"/>
              <a:pathLst>
                <a:path w="5479" h="11275" extrusionOk="0">
                  <a:moveTo>
                    <a:pt x="1647" y="0"/>
                  </a:moveTo>
                  <a:cubicBezTo>
                    <a:pt x="697" y="0"/>
                    <a:pt x="0" y="729"/>
                    <a:pt x="0" y="1552"/>
                  </a:cubicBezTo>
                  <a:lnTo>
                    <a:pt x="32" y="5321"/>
                  </a:lnTo>
                  <a:cubicBezTo>
                    <a:pt x="32" y="5637"/>
                    <a:pt x="285" y="5891"/>
                    <a:pt x="634" y="5891"/>
                  </a:cubicBezTo>
                  <a:cubicBezTo>
                    <a:pt x="950" y="5891"/>
                    <a:pt x="1172" y="5796"/>
                    <a:pt x="1267" y="5606"/>
                  </a:cubicBezTo>
                  <a:lnTo>
                    <a:pt x="1330" y="10514"/>
                  </a:lnTo>
                  <a:cubicBezTo>
                    <a:pt x="1330" y="10926"/>
                    <a:pt x="1679" y="11274"/>
                    <a:pt x="2090" y="11274"/>
                  </a:cubicBezTo>
                  <a:cubicBezTo>
                    <a:pt x="2502" y="11274"/>
                    <a:pt x="2819" y="10926"/>
                    <a:pt x="2819" y="10514"/>
                  </a:cubicBezTo>
                  <a:cubicBezTo>
                    <a:pt x="2819" y="10926"/>
                    <a:pt x="3167" y="11274"/>
                    <a:pt x="3579" y="11274"/>
                  </a:cubicBezTo>
                  <a:cubicBezTo>
                    <a:pt x="3990" y="11274"/>
                    <a:pt x="4339" y="10926"/>
                    <a:pt x="4339" y="10514"/>
                  </a:cubicBezTo>
                  <a:lnTo>
                    <a:pt x="4339" y="5732"/>
                  </a:lnTo>
                  <a:cubicBezTo>
                    <a:pt x="4434" y="5859"/>
                    <a:pt x="4624" y="5922"/>
                    <a:pt x="4814" y="5922"/>
                  </a:cubicBezTo>
                  <a:cubicBezTo>
                    <a:pt x="5194" y="5922"/>
                    <a:pt x="5479" y="5669"/>
                    <a:pt x="5479" y="5352"/>
                  </a:cubicBezTo>
                  <a:lnTo>
                    <a:pt x="5447" y="1425"/>
                  </a:lnTo>
                  <a:cubicBezTo>
                    <a:pt x="5416" y="729"/>
                    <a:pt x="4719" y="0"/>
                    <a:pt x="3674"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7" name="Google Shape;3617;p36"/>
            <p:cNvSpPr/>
            <p:nvPr/>
          </p:nvSpPr>
          <p:spPr>
            <a:xfrm>
              <a:off x="3898967" y="2135826"/>
              <a:ext cx="145697" cy="290575"/>
            </a:xfrm>
            <a:custGeom>
              <a:avLst/>
              <a:gdLst/>
              <a:ahLst/>
              <a:cxnLst/>
              <a:rect l="l" t="t" r="r" b="b"/>
              <a:pathLst>
                <a:path w="5828" h="11623" extrusionOk="0">
                  <a:moveTo>
                    <a:pt x="3864" y="349"/>
                  </a:moveTo>
                  <a:cubicBezTo>
                    <a:pt x="4783" y="349"/>
                    <a:pt x="5416" y="1014"/>
                    <a:pt x="5448" y="1615"/>
                  </a:cubicBezTo>
                  <a:lnTo>
                    <a:pt x="5448" y="5542"/>
                  </a:lnTo>
                  <a:cubicBezTo>
                    <a:pt x="5448" y="5669"/>
                    <a:pt x="5416" y="5732"/>
                    <a:pt x="5353" y="5796"/>
                  </a:cubicBezTo>
                  <a:cubicBezTo>
                    <a:pt x="5258" y="5891"/>
                    <a:pt x="5131" y="5954"/>
                    <a:pt x="4973" y="5954"/>
                  </a:cubicBezTo>
                  <a:cubicBezTo>
                    <a:pt x="4814" y="5954"/>
                    <a:pt x="4688" y="5891"/>
                    <a:pt x="4593" y="5796"/>
                  </a:cubicBezTo>
                  <a:cubicBezTo>
                    <a:pt x="4570" y="5773"/>
                    <a:pt x="4516" y="5751"/>
                    <a:pt x="4464" y="5751"/>
                  </a:cubicBezTo>
                  <a:cubicBezTo>
                    <a:pt x="4443" y="5751"/>
                    <a:pt x="4421" y="5755"/>
                    <a:pt x="4403" y="5764"/>
                  </a:cubicBezTo>
                  <a:cubicBezTo>
                    <a:pt x="4339" y="5796"/>
                    <a:pt x="4308" y="5859"/>
                    <a:pt x="4308" y="5922"/>
                  </a:cubicBezTo>
                  <a:lnTo>
                    <a:pt x="4308" y="10704"/>
                  </a:lnTo>
                  <a:cubicBezTo>
                    <a:pt x="4308" y="11021"/>
                    <a:pt x="4054" y="11274"/>
                    <a:pt x="3738" y="11274"/>
                  </a:cubicBezTo>
                  <a:cubicBezTo>
                    <a:pt x="3421" y="11274"/>
                    <a:pt x="3168" y="11053"/>
                    <a:pt x="3168" y="10736"/>
                  </a:cubicBezTo>
                  <a:cubicBezTo>
                    <a:pt x="3168" y="10736"/>
                    <a:pt x="3168" y="10704"/>
                    <a:pt x="3136" y="10704"/>
                  </a:cubicBezTo>
                  <a:cubicBezTo>
                    <a:pt x="3136" y="10609"/>
                    <a:pt x="3073" y="10546"/>
                    <a:pt x="2978" y="10546"/>
                  </a:cubicBezTo>
                  <a:cubicBezTo>
                    <a:pt x="2883" y="10546"/>
                    <a:pt x="2819" y="10609"/>
                    <a:pt x="2819" y="10704"/>
                  </a:cubicBezTo>
                  <a:lnTo>
                    <a:pt x="2819" y="10736"/>
                  </a:lnTo>
                  <a:cubicBezTo>
                    <a:pt x="2788" y="11053"/>
                    <a:pt x="2534" y="11274"/>
                    <a:pt x="2249" y="11274"/>
                  </a:cubicBezTo>
                  <a:cubicBezTo>
                    <a:pt x="1933" y="11274"/>
                    <a:pt x="1648" y="11021"/>
                    <a:pt x="1648" y="10704"/>
                  </a:cubicBezTo>
                  <a:lnTo>
                    <a:pt x="1584" y="5796"/>
                  </a:lnTo>
                  <a:cubicBezTo>
                    <a:pt x="1584" y="5732"/>
                    <a:pt x="1553" y="5669"/>
                    <a:pt x="1489" y="5637"/>
                  </a:cubicBezTo>
                  <a:cubicBezTo>
                    <a:pt x="1394" y="5637"/>
                    <a:pt x="1331" y="5637"/>
                    <a:pt x="1299" y="5701"/>
                  </a:cubicBezTo>
                  <a:cubicBezTo>
                    <a:pt x="1204" y="5859"/>
                    <a:pt x="1014" y="5922"/>
                    <a:pt x="793" y="5922"/>
                  </a:cubicBezTo>
                  <a:cubicBezTo>
                    <a:pt x="539" y="5922"/>
                    <a:pt x="381" y="5764"/>
                    <a:pt x="381" y="5511"/>
                  </a:cubicBezTo>
                  <a:lnTo>
                    <a:pt x="317" y="1742"/>
                  </a:lnTo>
                  <a:cubicBezTo>
                    <a:pt x="317" y="982"/>
                    <a:pt x="983" y="380"/>
                    <a:pt x="1806" y="349"/>
                  </a:cubicBezTo>
                  <a:close/>
                  <a:moveTo>
                    <a:pt x="1838" y="0"/>
                  </a:moveTo>
                  <a:cubicBezTo>
                    <a:pt x="793" y="32"/>
                    <a:pt x="1" y="792"/>
                    <a:pt x="1" y="1774"/>
                  </a:cubicBezTo>
                  <a:lnTo>
                    <a:pt x="32" y="5511"/>
                  </a:lnTo>
                  <a:cubicBezTo>
                    <a:pt x="32" y="5954"/>
                    <a:pt x="349" y="6271"/>
                    <a:pt x="793" y="6271"/>
                  </a:cubicBezTo>
                  <a:cubicBezTo>
                    <a:pt x="983" y="6271"/>
                    <a:pt x="1141" y="6239"/>
                    <a:pt x="1268" y="6176"/>
                  </a:cubicBezTo>
                  <a:lnTo>
                    <a:pt x="1331" y="10704"/>
                  </a:lnTo>
                  <a:cubicBezTo>
                    <a:pt x="1331" y="11211"/>
                    <a:pt x="1743" y="11623"/>
                    <a:pt x="2249" y="11623"/>
                  </a:cubicBezTo>
                  <a:cubicBezTo>
                    <a:pt x="2566" y="11623"/>
                    <a:pt x="2819" y="11464"/>
                    <a:pt x="2978" y="11243"/>
                  </a:cubicBezTo>
                  <a:cubicBezTo>
                    <a:pt x="3168" y="11464"/>
                    <a:pt x="3421" y="11623"/>
                    <a:pt x="3738" y="11623"/>
                  </a:cubicBezTo>
                  <a:cubicBezTo>
                    <a:pt x="4244" y="11623"/>
                    <a:pt x="4656" y="11211"/>
                    <a:pt x="4656" y="10704"/>
                  </a:cubicBezTo>
                  <a:lnTo>
                    <a:pt x="4656" y="6239"/>
                  </a:lnTo>
                  <a:cubicBezTo>
                    <a:pt x="4751" y="6271"/>
                    <a:pt x="4878" y="6302"/>
                    <a:pt x="5004" y="6302"/>
                  </a:cubicBezTo>
                  <a:cubicBezTo>
                    <a:pt x="5226" y="6271"/>
                    <a:pt x="5448" y="6207"/>
                    <a:pt x="5606" y="6049"/>
                  </a:cubicBezTo>
                  <a:cubicBezTo>
                    <a:pt x="5733" y="5891"/>
                    <a:pt x="5828" y="5732"/>
                    <a:pt x="5828" y="5542"/>
                  </a:cubicBezTo>
                  <a:lnTo>
                    <a:pt x="5796" y="1615"/>
                  </a:lnTo>
                  <a:cubicBezTo>
                    <a:pt x="5765" y="855"/>
                    <a:pt x="5004" y="32"/>
                    <a:pt x="3864" y="32"/>
                  </a:cubicBezTo>
                  <a:lnTo>
                    <a:pt x="3833" y="32"/>
                  </a:lnTo>
                  <a:lnTo>
                    <a:pt x="1869" y="0"/>
                  </a:ln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8" name="Google Shape;3618;p36"/>
            <p:cNvSpPr/>
            <p:nvPr/>
          </p:nvSpPr>
          <p:spPr>
            <a:xfrm>
              <a:off x="3934591" y="2187276"/>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19" name="Google Shape;3619;p36"/>
            <p:cNvSpPr/>
            <p:nvPr/>
          </p:nvSpPr>
          <p:spPr>
            <a:xfrm>
              <a:off x="3930641" y="2182527"/>
              <a:ext cx="8725" cy="102950"/>
            </a:xfrm>
            <a:custGeom>
              <a:avLst/>
              <a:gdLst/>
              <a:ahLst/>
              <a:cxnLst/>
              <a:rect l="l" t="t" r="r" b="b"/>
              <a:pathLst>
                <a:path w="349" h="4118" extrusionOk="0">
                  <a:moveTo>
                    <a:pt x="159" y="1"/>
                  </a:moveTo>
                  <a:cubicBezTo>
                    <a:pt x="64" y="1"/>
                    <a:pt x="1" y="96"/>
                    <a:pt x="1" y="191"/>
                  </a:cubicBezTo>
                  <a:lnTo>
                    <a:pt x="1" y="3928"/>
                  </a:lnTo>
                  <a:cubicBezTo>
                    <a:pt x="1" y="4023"/>
                    <a:pt x="64" y="4118"/>
                    <a:pt x="159" y="4118"/>
                  </a:cubicBezTo>
                  <a:cubicBezTo>
                    <a:pt x="254" y="4118"/>
                    <a:pt x="349" y="4054"/>
                    <a:pt x="349" y="3928"/>
                  </a:cubicBezTo>
                  <a:lnTo>
                    <a:pt x="349" y="191"/>
                  </a:lnTo>
                  <a:cubicBezTo>
                    <a:pt x="349" y="96"/>
                    <a:pt x="254" y="1"/>
                    <a:pt x="15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0" name="Google Shape;3620;p36"/>
            <p:cNvSpPr/>
            <p:nvPr/>
          </p:nvSpPr>
          <p:spPr>
            <a:xfrm>
              <a:off x="4006639" y="2183326"/>
              <a:ext cx="8750" cy="105325"/>
            </a:xfrm>
            <a:custGeom>
              <a:avLst/>
              <a:gdLst/>
              <a:ahLst/>
              <a:cxnLst/>
              <a:rect l="l" t="t" r="r" b="b"/>
              <a:pathLst>
                <a:path w="350" h="4213" extrusionOk="0">
                  <a:moveTo>
                    <a:pt x="191" y="0"/>
                  </a:moveTo>
                  <a:cubicBezTo>
                    <a:pt x="96" y="0"/>
                    <a:pt x="1" y="64"/>
                    <a:pt x="1" y="159"/>
                  </a:cubicBezTo>
                  <a:lnTo>
                    <a:pt x="1" y="4022"/>
                  </a:lnTo>
                  <a:cubicBezTo>
                    <a:pt x="1" y="4117"/>
                    <a:pt x="96" y="4212"/>
                    <a:pt x="191" y="4212"/>
                  </a:cubicBezTo>
                  <a:cubicBezTo>
                    <a:pt x="286" y="4212"/>
                    <a:pt x="349" y="4117"/>
                    <a:pt x="349" y="4022"/>
                  </a:cubicBezTo>
                  <a:lnTo>
                    <a:pt x="349" y="159"/>
                  </a:lnTo>
                  <a:cubicBezTo>
                    <a:pt x="349" y="64"/>
                    <a:pt x="286" y="0"/>
                    <a:pt x="19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1" name="Google Shape;3621;p36"/>
            <p:cNvSpPr/>
            <p:nvPr/>
          </p:nvSpPr>
          <p:spPr>
            <a:xfrm>
              <a:off x="3969440" y="2275177"/>
              <a:ext cx="8725" cy="133025"/>
            </a:xfrm>
            <a:custGeom>
              <a:avLst/>
              <a:gdLst/>
              <a:ahLst/>
              <a:cxnLst/>
              <a:rect l="l" t="t" r="r" b="b"/>
              <a:pathLst>
                <a:path w="349" h="5321" extrusionOk="0">
                  <a:moveTo>
                    <a:pt x="159" y="0"/>
                  </a:moveTo>
                  <a:cubicBezTo>
                    <a:pt x="64" y="0"/>
                    <a:pt x="0" y="95"/>
                    <a:pt x="0" y="190"/>
                  </a:cubicBezTo>
                  <a:lnTo>
                    <a:pt x="0" y="5162"/>
                  </a:lnTo>
                  <a:cubicBezTo>
                    <a:pt x="0" y="5257"/>
                    <a:pt x="64" y="5320"/>
                    <a:pt x="159" y="5320"/>
                  </a:cubicBezTo>
                  <a:cubicBezTo>
                    <a:pt x="254" y="5320"/>
                    <a:pt x="349" y="5257"/>
                    <a:pt x="349" y="5162"/>
                  </a:cubicBezTo>
                  <a:lnTo>
                    <a:pt x="349" y="190"/>
                  </a:lnTo>
                  <a:cubicBezTo>
                    <a:pt x="349" y="95"/>
                    <a:pt x="254" y="0"/>
                    <a:pt x="15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2" name="Google Shape;3622;p36"/>
            <p:cNvSpPr/>
            <p:nvPr/>
          </p:nvSpPr>
          <p:spPr>
            <a:xfrm>
              <a:off x="3987640" y="2287051"/>
              <a:ext cx="77623" cy="59400"/>
            </a:xfrm>
            <a:custGeom>
              <a:avLst/>
              <a:gdLst/>
              <a:ahLst/>
              <a:cxnLst/>
              <a:rect l="l" t="t" r="r" b="b"/>
              <a:pathLst>
                <a:path w="3105" h="2376" extrusionOk="0">
                  <a:moveTo>
                    <a:pt x="96" y="0"/>
                  </a:moveTo>
                  <a:cubicBezTo>
                    <a:pt x="64" y="0"/>
                    <a:pt x="1" y="32"/>
                    <a:pt x="1" y="95"/>
                  </a:cubicBezTo>
                  <a:lnTo>
                    <a:pt x="1" y="2280"/>
                  </a:lnTo>
                  <a:cubicBezTo>
                    <a:pt x="1" y="2312"/>
                    <a:pt x="64" y="2375"/>
                    <a:pt x="96" y="2375"/>
                  </a:cubicBezTo>
                  <a:lnTo>
                    <a:pt x="3009" y="2375"/>
                  </a:lnTo>
                  <a:cubicBezTo>
                    <a:pt x="3041" y="2375"/>
                    <a:pt x="3073" y="2312"/>
                    <a:pt x="3104" y="2280"/>
                  </a:cubicBezTo>
                  <a:lnTo>
                    <a:pt x="3104" y="95"/>
                  </a:lnTo>
                  <a:cubicBezTo>
                    <a:pt x="3104" y="32"/>
                    <a:pt x="3041" y="0"/>
                    <a:pt x="3009"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3" name="Google Shape;3623;p36"/>
            <p:cNvSpPr/>
            <p:nvPr/>
          </p:nvSpPr>
          <p:spPr>
            <a:xfrm>
              <a:off x="3983690" y="2283077"/>
              <a:ext cx="85523" cy="67325"/>
            </a:xfrm>
            <a:custGeom>
              <a:avLst/>
              <a:gdLst/>
              <a:ahLst/>
              <a:cxnLst/>
              <a:rect l="l" t="t" r="r" b="b"/>
              <a:pathLst>
                <a:path w="3421" h="2693" extrusionOk="0">
                  <a:moveTo>
                    <a:pt x="3072" y="317"/>
                  </a:moveTo>
                  <a:lnTo>
                    <a:pt x="3072" y="2344"/>
                  </a:lnTo>
                  <a:lnTo>
                    <a:pt x="349" y="2344"/>
                  </a:lnTo>
                  <a:lnTo>
                    <a:pt x="349" y="317"/>
                  </a:lnTo>
                  <a:close/>
                  <a:moveTo>
                    <a:pt x="254" y="1"/>
                  </a:moveTo>
                  <a:cubicBezTo>
                    <a:pt x="127" y="1"/>
                    <a:pt x="0" y="96"/>
                    <a:pt x="0" y="254"/>
                  </a:cubicBezTo>
                  <a:lnTo>
                    <a:pt x="0" y="2439"/>
                  </a:lnTo>
                  <a:cubicBezTo>
                    <a:pt x="0" y="2566"/>
                    <a:pt x="127" y="2693"/>
                    <a:pt x="254" y="2693"/>
                  </a:cubicBezTo>
                  <a:lnTo>
                    <a:pt x="3167" y="2693"/>
                  </a:lnTo>
                  <a:cubicBezTo>
                    <a:pt x="3294" y="2693"/>
                    <a:pt x="3421" y="2566"/>
                    <a:pt x="3421" y="2439"/>
                  </a:cubicBezTo>
                  <a:lnTo>
                    <a:pt x="3421" y="254"/>
                  </a:lnTo>
                  <a:cubicBezTo>
                    <a:pt x="3421" y="96"/>
                    <a:pt x="3294" y="1"/>
                    <a:pt x="316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4" name="Google Shape;3624;p36"/>
            <p:cNvSpPr/>
            <p:nvPr/>
          </p:nvSpPr>
          <p:spPr>
            <a:xfrm>
              <a:off x="3982890" y="2293077"/>
              <a:ext cx="87123" cy="47025"/>
            </a:xfrm>
            <a:custGeom>
              <a:avLst/>
              <a:gdLst/>
              <a:ahLst/>
              <a:cxnLst/>
              <a:rect l="l" t="t" r="r" b="b"/>
              <a:pathLst>
                <a:path w="3485" h="1881" extrusionOk="0">
                  <a:moveTo>
                    <a:pt x="229" y="1"/>
                  </a:moveTo>
                  <a:cubicBezTo>
                    <a:pt x="207" y="1"/>
                    <a:pt x="183" y="5"/>
                    <a:pt x="159" y="12"/>
                  </a:cubicBezTo>
                  <a:cubicBezTo>
                    <a:pt x="64" y="44"/>
                    <a:pt x="1" y="139"/>
                    <a:pt x="32" y="234"/>
                  </a:cubicBezTo>
                  <a:lnTo>
                    <a:pt x="349" y="1121"/>
                  </a:lnTo>
                  <a:lnTo>
                    <a:pt x="412" y="1311"/>
                  </a:lnTo>
                  <a:cubicBezTo>
                    <a:pt x="539" y="1659"/>
                    <a:pt x="792" y="1881"/>
                    <a:pt x="1109" y="1881"/>
                  </a:cubicBezTo>
                  <a:lnTo>
                    <a:pt x="2376" y="1881"/>
                  </a:lnTo>
                  <a:cubicBezTo>
                    <a:pt x="2693" y="1881"/>
                    <a:pt x="2946" y="1659"/>
                    <a:pt x="3073" y="1311"/>
                  </a:cubicBezTo>
                  <a:lnTo>
                    <a:pt x="3453" y="234"/>
                  </a:lnTo>
                  <a:cubicBezTo>
                    <a:pt x="3484" y="139"/>
                    <a:pt x="3421" y="44"/>
                    <a:pt x="3326" y="12"/>
                  </a:cubicBezTo>
                  <a:cubicBezTo>
                    <a:pt x="3310" y="5"/>
                    <a:pt x="3290" y="1"/>
                    <a:pt x="3269" y="1"/>
                  </a:cubicBezTo>
                  <a:cubicBezTo>
                    <a:pt x="3205" y="1"/>
                    <a:pt x="3128" y="36"/>
                    <a:pt x="3104" y="107"/>
                  </a:cubicBezTo>
                  <a:lnTo>
                    <a:pt x="2788" y="994"/>
                  </a:lnTo>
                  <a:lnTo>
                    <a:pt x="2724" y="1184"/>
                  </a:lnTo>
                  <a:cubicBezTo>
                    <a:pt x="2661" y="1406"/>
                    <a:pt x="2534" y="1533"/>
                    <a:pt x="2376" y="1533"/>
                  </a:cubicBezTo>
                  <a:lnTo>
                    <a:pt x="1109" y="1533"/>
                  </a:lnTo>
                  <a:cubicBezTo>
                    <a:pt x="951" y="1533"/>
                    <a:pt x="824" y="1406"/>
                    <a:pt x="761" y="1216"/>
                  </a:cubicBezTo>
                  <a:lnTo>
                    <a:pt x="381" y="107"/>
                  </a:lnTo>
                  <a:cubicBezTo>
                    <a:pt x="357" y="36"/>
                    <a:pt x="298" y="1"/>
                    <a:pt x="22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5" name="Google Shape;3625;p36"/>
            <p:cNvSpPr/>
            <p:nvPr/>
          </p:nvSpPr>
          <p:spPr>
            <a:xfrm>
              <a:off x="4012189" y="2271202"/>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6" name="Google Shape;3626;p36"/>
            <p:cNvSpPr/>
            <p:nvPr/>
          </p:nvSpPr>
          <p:spPr>
            <a:xfrm>
              <a:off x="4007440" y="2266452"/>
              <a:ext cx="37224" cy="24575"/>
            </a:xfrm>
            <a:custGeom>
              <a:avLst/>
              <a:gdLst/>
              <a:ahLst/>
              <a:cxnLst/>
              <a:rect l="l" t="t" r="r" b="b"/>
              <a:pathLst>
                <a:path w="1489" h="983" extrusionOk="0">
                  <a:moveTo>
                    <a:pt x="1141" y="349"/>
                  </a:moveTo>
                  <a:lnTo>
                    <a:pt x="1141" y="634"/>
                  </a:lnTo>
                  <a:lnTo>
                    <a:pt x="349" y="634"/>
                  </a:lnTo>
                  <a:lnTo>
                    <a:pt x="349" y="349"/>
                  </a:lnTo>
                  <a:close/>
                  <a:moveTo>
                    <a:pt x="190" y="1"/>
                  </a:moveTo>
                  <a:cubicBezTo>
                    <a:pt x="95" y="1"/>
                    <a:pt x="0" y="96"/>
                    <a:pt x="0" y="191"/>
                  </a:cubicBezTo>
                  <a:lnTo>
                    <a:pt x="0" y="792"/>
                  </a:lnTo>
                  <a:cubicBezTo>
                    <a:pt x="0" y="919"/>
                    <a:pt x="95" y="982"/>
                    <a:pt x="190" y="982"/>
                  </a:cubicBezTo>
                  <a:lnTo>
                    <a:pt x="1299" y="982"/>
                  </a:lnTo>
                  <a:cubicBezTo>
                    <a:pt x="1394" y="982"/>
                    <a:pt x="1489" y="919"/>
                    <a:pt x="1489" y="792"/>
                  </a:cubicBezTo>
                  <a:lnTo>
                    <a:pt x="1489" y="191"/>
                  </a:lnTo>
                  <a:cubicBezTo>
                    <a:pt x="1489" y="96"/>
                    <a:pt x="1394" y="1"/>
                    <a:pt x="129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7" name="Google Shape;3627;p36"/>
            <p:cNvSpPr/>
            <p:nvPr/>
          </p:nvSpPr>
          <p:spPr>
            <a:xfrm>
              <a:off x="3498375" y="2196777"/>
              <a:ext cx="133822" cy="8750"/>
            </a:xfrm>
            <a:custGeom>
              <a:avLst/>
              <a:gdLst/>
              <a:ahLst/>
              <a:cxnLst/>
              <a:rect l="l" t="t" r="r" b="b"/>
              <a:pathLst>
                <a:path w="5353" h="350" extrusionOk="0">
                  <a:moveTo>
                    <a:pt x="190" y="1"/>
                  </a:moveTo>
                  <a:cubicBezTo>
                    <a:pt x="95" y="1"/>
                    <a:pt x="0" y="96"/>
                    <a:pt x="0" y="191"/>
                  </a:cubicBezTo>
                  <a:cubicBezTo>
                    <a:pt x="0" y="286"/>
                    <a:pt x="95" y="349"/>
                    <a:pt x="190" y="349"/>
                  </a:cubicBezTo>
                  <a:lnTo>
                    <a:pt x="5194" y="349"/>
                  </a:lnTo>
                  <a:cubicBezTo>
                    <a:pt x="5289" y="349"/>
                    <a:pt x="5352" y="286"/>
                    <a:pt x="5352" y="191"/>
                  </a:cubicBezTo>
                  <a:cubicBezTo>
                    <a:pt x="5352" y="96"/>
                    <a:pt x="5289" y="1"/>
                    <a:pt x="519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8" name="Google Shape;3628;p36"/>
            <p:cNvSpPr/>
            <p:nvPr/>
          </p:nvSpPr>
          <p:spPr>
            <a:xfrm>
              <a:off x="3624247" y="2102577"/>
              <a:ext cx="133822" cy="102950"/>
            </a:xfrm>
            <a:custGeom>
              <a:avLst/>
              <a:gdLst/>
              <a:ahLst/>
              <a:cxnLst/>
              <a:rect l="l" t="t" r="r" b="b"/>
              <a:pathLst>
                <a:path w="5353" h="4118" extrusionOk="0">
                  <a:moveTo>
                    <a:pt x="507" y="0"/>
                  </a:moveTo>
                  <a:cubicBezTo>
                    <a:pt x="222" y="0"/>
                    <a:pt x="1" y="222"/>
                    <a:pt x="1" y="507"/>
                  </a:cubicBezTo>
                  <a:lnTo>
                    <a:pt x="1" y="3959"/>
                  </a:lnTo>
                  <a:cubicBezTo>
                    <a:pt x="1" y="4054"/>
                    <a:pt x="64" y="4117"/>
                    <a:pt x="159" y="4117"/>
                  </a:cubicBezTo>
                  <a:cubicBezTo>
                    <a:pt x="254" y="4117"/>
                    <a:pt x="317" y="4054"/>
                    <a:pt x="349" y="3959"/>
                  </a:cubicBezTo>
                  <a:lnTo>
                    <a:pt x="349" y="507"/>
                  </a:lnTo>
                  <a:cubicBezTo>
                    <a:pt x="349" y="412"/>
                    <a:pt x="412" y="317"/>
                    <a:pt x="507" y="317"/>
                  </a:cubicBezTo>
                  <a:lnTo>
                    <a:pt x="5194" y="317"/>
                  </a:lnTo>
                  <a:cubicBezTo>
                    <a:pt x="5289" y="317"/>
                    <a:pt x="5353" y="254"/>
                    <a:pt x="5353" y="159"/>
                  </a:cubicBezTo>
                  <a:cubicBezTo>
                    <a:pt x="5353" y="64"/>
                    <a:pt x="5289" y="0"/>
                    <a:pt x="5194"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29" name="Google Shape;3629;p36"/>
            <p:cNvSpPr/>
            <p:nvPr/>
          </p:nvSpPr>
          <p:spPr>
            <a:xfrm>
              <a:off x="3749345" y="2007552"/>
              <a:ext cx="134622" cy="102950"/>
            </a:xfrm>
            <a:custGeom>
              <a:avLst/>
              <a:gdLst/>
              <a:ahLst/>
              <a:cxnLst/>
              <a:rect l="l" t="t" r="r" b="b"/>
              <a:pathLst>
                <a:path w="5385" h="4118" extrusionOk="0">
                  <a:moveTo>
                    <a:pt x="507" y="1"/>
                  </a:moveTo>
                  <a:cubicBezTo>
                    <a:pt x="222" y="1"/>
                    <a:pt x="0" y="223"/>
                    <a:pt x="0" y="508"/>
                  </a:cubicBezTo>
                  <a:lnTo>
                    <a:pt x="0" y="3960"/>
                  </a:lnTo>
                  <a:cubicBezTo>
                    <a:pt x="0" y="4055"/>
                    <a:pt x="95" y="4118"/>
                    <a:pt x="190" y="4118"/>
                  </a:cubicBezTo>
                  <a:cubicBezTo>
                    <a:pt x="285" y="4118"/>
                    <a:pt x="349" y="4055"/>
                    <a:pt x="349" y="3960"/>
                  </a:cubicBezTo>
                  <a:lnTo>
                    <a:pt x="349" y="508"/>
                  </a:lnTo>
                  <a:cubicBezTo>
                    <a:pt x="349" y="413"/>
                    <a:pt x="412" y="349"/>
                    <a:pt x="507" y="349"/>
                  </a:cubicBezTo>
                  <a:lnTo>
                    <a:pt x="5194" y="349"/>
                  </a:lnTo>
                  <a:cubicBezTo>
                    <a:pt x="5289" y="349"/>
                    <a:pt x="5384" y="254"/>
                    <a:pt x="5384" y="159"/>
                  </a:cubicBezTo>
                  <a:cubicBezTo>
                    <a:pt x="5384" y="64"/>
                    <a:pt x="5289" y="1"/>
                    <a:pt x="519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0" name="Google Shape;3630;p36"/>
            <p:cNvSpPr/>
            <p:nvPr/>
          </p:nvSpPr>
          <p:spPr>
            <a:xfrm>
              <a:off x="3862567" y="1985326"/>
              <a:ext cx="23775" cy="50775"/>
            </a:xfrm>
            <a:custGeom>
              <a:avLst/>
              <a:gdLst/>
              <a:ahLst/>
              <a:cxnLst/>
              <a:rect l="l" t="t" r="r" b="b"/>
              <a:pathLst>
                <a:path w="951" h="2031" extrusionOk="0">
                  <a:moveTo>
                    <a:pt x="186" y="0"/>
                  </a:moveTo>
                  <a:cubicBezTo>
                    <a:pt x="153" y="0"/>
                    <a:pt x="119" y="11"/>
                    <a:pt x="95" y="35"/>
                  </a:cubicBezTo>
                  <a:cubicBezTo>
                    <a:pt x="0" y="98"/>
                    <a:pt x="0" y="193"/>
                    <a:pt x="32" y="257"/>
                  </a:cubicBezTo>
                  <a:lnTo>
                    <a:pt x="570" y="1048"/>
                  </a:lnTo>
                  <a:lnTo>
                    <a:pt x="95" y="1777"/>
                  </a:lnTo>
                  <a:cubicBezTo>
                    <a:pt x="32" y="1872"/>
                    <a:pt x="63" y="1967"/>
                    <a:pt x="127" y="2030"/>
                  </a:cubicBezTo>
                  <a:lnTo>
                    <a:pt x="222" y="2030"/>
                  </a:lnTo>
                  <a:cubicBezTo>
                    <a:pt x="285" y="2030"/>
                    <a:pt x="348" y="2030"/>
                    <a:pt x="380" y="1967"/>
                  </a:cubicBezTo>
                  <a:lnTo>
                    <a:pt x="918" y="1143"/>
                  </a:lnTo>
                  <a:cubicBezTo>
                    <a:pt x="950" y="1080"/>
                    <a:pt x="950" y="1017"/>
                    <a:pt x="918" y="953"/>
                  </a:cubicBezTo>
                  <a:lnTo>
                    <a:pt x="317" y="67"/>
                  </a:lnTo>
                  <a:cubicBezTo>
                    <a:pt x="297" y="27"/>
                    <a:pt x="241" y="0"/>
                    <a:pt x="186"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1" name="Google Shape;3631;p36"/>
            <p:cNvSpPr/>
            <p:nvPr/>
          </p:nvSpPr>
          <p:spPr>
            <a:xfrm>
              <a:off x="3661472" y="1969551"/>
              <a:ext cx="45149" cy="46750"/>
            </a:xfrm>
            <a:custGeom>
              <a:avLst/>
              <a:gdLst/>
              <a:ahLst/>
              <a:cxnLst/>
              <a:rect l="l" t="t" r="r" b="b"/>
              <a:pathLst>
                <a:path w="1806" h="1870" extrusionOk="0">
                  <a:moveTo>
                    <a:pt x="887" y="1"/>
                  </a:moveTo>
                  <a:cubicBezTo>
                    <a:pt x="380" y="1"/>
                    <a:pt x="0" y="413"/>
                    <a:pt x="0" y="951"/>
                  </a:cubicBezTo>
                  <a:cubicBezTo>
                    <a:pt x="0" y="1458"/>
                    <a:pt x="380" y="1869"/>
                    <a:pt x="887" y="1869"/>
                  </a:cubicBezTo>
                  <a:cubicBezTo>
                    <a:pt x="1393" y="1869"/>
                    <a:pt x="1805" y="1458"/>
                    <a:pt x="1805" y="951"/>
                  </a:cubicBezTo>
                  <a:cubicBezTo>
                    <a:pt x="1805" y="413"/>
                    <a:pt x="1393" y="1"/>
                    <a:pt x="887"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2" name="Google Shape;3632;p36"/>
            <p:cNvSpPr/>
            <p:nvPr/>
          </p:nvSpPr>
          <p:spPr>
            <a:xfrm>
              <a:off x="3656722" y="1965602"/>
              <a:ext cx="53849" cy="55450"/>
            </a:xfrm>
            <a:custGeom>
              <a:avLst/>
              <a:gdLst/>
              <a:ahLst/>
              <a:cxnLst/>
              <a:rect l="l" t="t" r="r" b="b"/>
              <a:pathLst>
                <a:path w="2154" h="2218" extrusionOk="0">
                  <a:moveTo>
                    <a:pt x="1077" y="317"/>
                  </a:moveTo>
                  <a:cubicBezTo>
                    <a:pt x="1488" y="317"/>
                    <a:pt x="1805" y="666"/>
                    <a:pt x="1805" y="1109"/>
                  </a:cubicBezTo>
                  <a:cubicBezTo>
                    <a:pt x="1805" y="1521"/>
                    <a:pt x="1488" y="1869"/>
                    <a:pt x="1077" y="1869"/>
                  </a:cubicBezTo>
                  <a:cubicBezTo>
                    <a:pt x="665" y="1869"/>
                    <a:pt x="348" y="1521"/>
                    <a:pt x="348" y="1109"/>
                  </a:cubicBezTo>
                  <a:cubicBezTo>
                    <a:pt x="348" y="666"/>
                    <a:pt x="665" y="317"/>
                    <a:pt x="1077" y="317"/>
                  </a:cubicBezTo>
                  <a:close/>
                  <a:moveTo>
                    <a:pt x="1077" y="1"/>
                  </a:moveTo>
                  <a:cubicBezTo>
                    <a:pt x="475" y="1"/>
                    <a:pt x="0" y="476"/>
                    <a:pt x="0" y="1109"/>
                  </a:cubicBezTo>
                  <a:cubicBezTo>
                    <a:pt x="0" y="1711"/>
                    <a:pt x="475" y="2217"/>
                    <a:pt x="1077" y="2217"/>
                  </a:cubicBezTo>
                  <a:cubicBezTo>
                    <a:pt x="1679" y="2217"/>
                    <a:pt x="2154" y="1711"/>
                    <a:pt x="2154" y="1109"/>
                  </a:cubicBezTo>
                  <a:cubicBezTo>
                    <a:pt x="2154" y="476"/>
                    <a:pt x="1679" y="1"/>
                    <a:pt x="107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3" name="Google Shape;3633;p36"/>
            <p:cNvSpPr/>
            <p:nvPr/>
          </p:nvSpPr>
          <p:spPr>
            <a:xfrm>
              <a:off x="3641672" y="2028151"/>
              <a:ext cx="85523" cy="53850"/>
            </a:xfrm>
            <a:custGeom>
              <a:avLst/>
              <a:gdLst/>
              <a:ahLst/>
              <a:cxnLst/>
              <a:rect l="l" t="t" r="r" b="b"/>
              <a:pathLst>
                <a:path w="3421" h="2154" extrusionOk="0">
                  <a:moveTo>
                    <a:pt x="1109" y="0"/>
                  </a:moveTo>
                  <a:cubicBezTo>
                    <a:pt x="0" y="32"/>
                    <a:pt x="32" y="1869"/>
                    <a:pt x="32" y="1869"/>
                  </a:cubicBezTo>
                  <a:cubicBezTo>
                    <a:pt x="32" y="2027"/>
                    <a:pt x="792" y="2154"/>
                    <a:pt x="1710" y="2154"/>
                  </a:cubicBezTo>
                  <a:cubicBezTo>
                    <a:pt x="2661" y="2154"/>
                    <a:pt x="3421" y="2027"/>
                    <a:pt x="3421" y="1869"/>
                  </a:cubicBezTo>
                  <a:cubicBezTo>
                    <a:pt x="3421" y="1869"/>
                    <a:pt x="3326" y="32"/>
                    <a:pt x="2249"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4" name="Google Shape;3634;p36"/>
            <p:cNvSpPr/>
            <p:nvPr/>
          </p:nvSpPr>
          <p:spPr>
            <a:xfrm>
              <a:off x="3637697" y="2023827"/>
              <a:ext cx="93448" cy="62925"/>
            </a:xfrm>
            <a:custGeom>
              <a:avLst/>
              <a:gdLst/>
              <a:ahLst/>
              <a:cxnLst/>
              <a:rect l="l" t="t" r="r" b="b"/>
              <a:pathLst>
                <a:path w="3738" h="2517" extrusionOk="0">
                  <a:moveTo>
                    <a:pt x="1818" y="340"/>
                  </a:moveTo>
                  <a:cubicBezTo>
                    <a:pt x="2004" y="340"/>
                    <a:pt x="2202" y="348"/>
                    <a:pt x="2408" y="363"/>
                  </a:cubicBezTo>
                  <a:cubicBezTo>
                    <a:pt x="3231" y="363"/>
                    <a:pt x="3390" y="1725"/>
                    <a:pt x="3390" y="1978"/>
                  </a:cubicBezTo>
                  <a:cubicBezTo>
                    <a:pt x="3263" y="2073"/>
                    <a:pt x="2725" y="2168"/>
                    <a:pt x="1869" y="2168"/>
                  </a:cubicBezTo>
                  <a:cubicBezTo>
                    <a:pt x="1014" y="2168"/>
                    <a:pt x="476" y="2073"/>
                    <a:pt x="349" y="1978"/>
                  </a:cubicBezTo>
                  <a:cubicBezTo>
                    <a:pt x="349" y="1693"/>
                    <a:pt x="444" y="363"/>
                    <a:pt x="1299" y="363"/>
                  </a:cubicBezTo>
                  <a:cubicBezTo>
                    <a:pt x="1458" y="348"/>
                    <a:pt x="1632" y="340"/>
                    <a:pt x="1818" y="340"/>
                  </a:cubicBezTo>
                  <a:close/>
                  <a:moveTo>
                    <a:pt x="2007" y="1"/>
                  </a:moveTo>
                  <a:cubicBezTo>
                    <a:pt x="1746" y="1"/>
                    <a:pt x="1500" y="15"/>
                    <a:pt x="1268" y="15"/>
                  </a:cubicBezTo>
                  <a:cubicBezTo>
                    <a:pt x="1" y="47"/>
                    <a:pt x="1" y="1947"/>
                    <a:pt x="1" y="2042"/>
                  </a:cubicBezTo>
                  <a:cubicBezTo>
                    <a:pt x="1" y="2454"/>
                    <a:pt x="1173" y="2517"/>
                    <a:pt x="1869" y="2517"/>
                  </a:cubicBezTo>
                  <a:cubicBezTo>
                    <a:pt x="2566" y="2517"/>
                    <a:pt x="3738" y="2454"/>
                    <a:pt x="3738" y="2042"/>
                  </a:cubicBezTo>
                  <a:cubicBezTo>
                    <a:pt x="3738" y="1947"/>
                    <a:pt x="3643" y="47"/>
                    <a:pt x="2408" y="15"/>
                  </a:cubicBezTo>
                  <a:cubicBezTo>
                    <a:pt x="2271" y="4"/>
                    <a:pt x="2137" y="1"/>
                    <a:pt x="200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5" name="Google Shape;3635;p36"/>
            <p:cNvSpPr/>
            <p:nvPr/>
          </p:nvSpPr>
          <p:spPr>
            <a:xfrm>
              <a:off x="3535574" y="2067727"/>
              <a:ext cx="45149" cy="46750"/>
            </a:xfrm>
            <a:custGeom>
              <a:avLst/>
              <a:gdLst/>
              <a:ahLst/>
              <a:cxnLst/>
              <a:rect l="l" t="t" r="r" b="b"/>
              <a:pathLst>
                <a:path w="1806" h="1870" extrusionOk="0">
                  <a:moveTo>
                    <a:pt x="919" y="1"/>
                  </a:moveTo>
                  <a:cubicBezTo>
                    <a:pt x="412" y="1"/>
                    <a:pt x="1" y="444"/>
                    <a:pt x="1" y="951"/>
                  </a:cubicBezTo>
                  <a:cubicBezTo>
                    <a:pt x="1" y="1458"/>
                    <a:pt x="412" y="1869"/>
                    <a:pt x="919" y="1869"/>
                  </a:cubicBezTo>
                  <a:cubicBezTo>
                    <a:pt x="1394" y="1869"/>
                    <a:pt x="1806" y="1458"/>
                    <a:pt x="1806" y="951"/>
                  </a:cubicBezTo>
                  <a:cubicBezTo>
                    <a:pt x="1806" y="444"/>
                    <a:pt x="1394" y="1"/>
                    <a:pt x="919"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6" name="Google Shape;3636;p36"/>
            <p:cNvSpPr/>
            <p:nvPr/>
          </p:nvSpPr>
          <p:spPr>
            <a:xfrm>
              <a:off x="3531624" y="2063777"/>
              <a:ext cx="53849" cy="55450"/>
            </a:xfrm>
            <a:custGeom>
              <a:avLst/>
              <a:gdLst/>
              <a:ahLst/>
              <a:cxnLst/>
              <a:rect l="l" t="t" r="r" b="b"/>
              <a:pathLst>
                <a:path w="2154" h="2218" extrusionOk="0">
                  <a:moveTo>
                    <a:pt x="1077" y="349"/>
                  </a:moveTo>
                  <a:cubicBezTo>
                    <a:pt x="1457" y="349"/>
                    <a:pt x="1805" y="697"/>
                    <a:pt x="1805" y="1109"/>
                  </a:cubicBezTo>
                  <a:cubicBezTo>
                    <a:pt x="1805" y="1521"/>
                    <a:pt x="1457" y="1869"/>
                    <a:pt x="1077" y="1869"/>
                  </a:cubicBezTo>
                  <a:cubicBezTo>
                    <a:pt x="665" y="1869"/>
                    <a:pt x="317" y="1521"/>
                    <a:pt x="317" y="1109"/>
                  </a:cubicBezTo>
                  <a:cubicBezTo>
                    <a:pt x="317" y="697"/>
                    <a:pt x="665" y="349"/>
                    <a:pt x="1077" y="349"/>
                  </a:cubicBezTo>
                  <a:close/>
                  <a:moveTo>
                    <a:pt x="1077" y="0"/>
                  </a:moveTo>
                  <a:cubicBezTo>
                    <a:pt x="475" y="0"/>
                    <a:pt x="0" y="475"/>
                    <a:pt x="0" y="1109"/>
                  </a:cubicBezTo>
                  <a:cubicBezTo>
                    <a:pt x="0" y="1711"/>
                    <a:pt x="475" y="2217"/>
                    <a:pt x="1077" y="2217"/>
                  </a:cubicBezTo>
                  <a:cubicBezTo>
                    <a:pt x="1647" y="2217"/>
                    <a:pt x="2154" y="1711"/>
                    <a:pt x="2154" y="1109"/>
                  </a:cubicBezTo>
                  <a:cubicBezTo>
                    <a:pt x="2154" y="475"/>
                    <a:pt x="1647" y="0"/>
                    <a:pt x="107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7" name="Google Shape;3637;p36"/>
            <p:cNvSpPr/>
            <p:nvPr/>
          </p:nvSpPr>
          <p:spPr>
            <a:xfrm>
              <a:off x="3516574" y="2126327"/>
              <a:ext cx="84748" cy="54650"/>
            </a:xfrm>
            <a:custGeom>
              <a:avLst/>
              <a:gdLst/>
              <a:ahLst/>
              <a:cxnLst/>
              <a:rect l="l" t="t" r="r" b="b"/>
              <a:pathLst>
                <a:path w="3390" h="2186" extrusionOk="0">
                  <a:moveTo>
                    <a:pt x="1109" y="0"/>
                  </a:moveTo>
                  <a:cubicBezTo>
                    <a:pt x="1" y="32"/>
                    <a:pt x="1" y="1869"/>
                    <a:pt x="1" y="1869"/>
                  </a:cubicBezTo>
                  <a:cubicBezTo>
                    <a:pt x="1" y="2059"/>
                    <a:pt x="761" y="2185"/>
                    <a:pt x="1711" y="2185"/>
                  </a:cubicBezTo>
                  <a:cubicBezTo>
                    <a:pt x="2629" y="2185"/>
                    <a:pt x="3389" y="2027"/>
                    <a:pt x="3389" y="1869"/>
                  </a:cubicBezTo>
                  <a:cubicBezTo>
                    <a:pt x="3389" y="1869"/>
                    <a:pt x="3326" y="64"/>
                    <a:pt x="2249" y="32"/>
                  </a:cubicBezTo>
                  <a:cubicBezTo>
                    <a:pt x="1806" y="0"/>
                    <a:pt x="1426" y="0"/>
                    <a:pt x="1109"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8" name="Google Shape;3638;p36"/>
            <p:cNvSpPr/>
            <p:nvPr/>
          </p:nvSpPr>
          <p:spPr>
            <a:xfrm>
              <a:off x="3511825" y="2122352"/>
              <a:ext cx="94248" cy="62575"/>
            </a:xfrm>
            <a:custGeom>
              <a:avLst/>
              <a:gdLst/>
              <a:ahLst/>
              <a:cxnLst/>
              <a:rect l="l" t="t" r="r" b="b"/>
              <a:pathLst>
                <a:path w="3770" h="2503" extrusionOk="0">
                  <a:moveTo>
                    <a:pt x="2439" y="349"/>
                  </a:moveTo>
                  <a:cubicBezTo>
                    <a:pt x="3231" y="381"/>
                    <a:pt x="3389" y="1711"/>
                    <a:pt x="3421" y="1996"/>
                  </a:cubicBezTo>
                  <a:cubicBezTo>
                    <a:pt x="3263" y="2059"/>
                    <a:pt x="2756" y="2154"/>
                    <a:pt x="1901" y="2154"/>
                  </a:cubicBezTo>
                  <a:cubicBezTo>
                    <a:pt x="1014" y="2154"/>
                    <a:pt x="507" y="2059"/>
                    <a:pt x="349" y="1996"/>
                  </a:cubicBezTo>
                  <a:cubicBezTo>
                    <a:pt x="381" y="1711"/>
                    <a:pt x="444" y="349"/>
                    <a:pt x="1299" y="349"/>
                  </a:cubicBezTo>
                  <a:close/>
                  <a:moveTo>
                    <a:pt x="1299" y="1"/>
                  </a:moveTo>
                  <a:cubicBezTo>
                    <a:pt x="32" y="33"/>
                    <a:pt x="1" y="1964"/>
                    <a:pt x="1" y="2028"/>
                  </a:cubicBezTo>
                  <a:cubicBezTo>
                    <a:pt x="1" y="2439"/>
                    <a:pt x="1172" y="2503"/>
                    <a:pt x="1901" y="2503"/>
                  </a:cubicBezTo>
                  <a:cubicBezTo>
                    <a:pt x="2597" y="2503"/>
                    <a:pt x="3769" y="2439"/>
                    <a:pt x="3769" y="2028"/>
                  </a:cubicBezTo>
                  <a:cubicBezTo>
                    <a:pt x="3769" y="1933"/>
                    <a:pt x="3643" y="33"/>
                    <a:pt x="243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39" name="Google Shape;3639;p36"/>
            <p:cNvSpPr/>
            <p:nvPr/>
          </p:nvSpPr>
          <p:spPr>
            <a:xfrm>
              <a:off x="3786544" y="1871376"/>
              <a:ext cx="45149" cy="46750"/>
            </a:xfrm>
            <a:custGeom>
              <a:avLst/>
              <a:gdLst/>
              <a:ahLst/>
              <a:cxnLst/>
              <a:rect l="l" t="t" r="r" b="b"/>
              <a:pathLst>
                <a:path w="1806" h="1870" extrusionOk="0">
                  <a:moveTo>
                    <a:pt x="919" y="1"/>
                  </a:moveTo>
                  <a:cubicBezTo>
                    <a:pt x="412" y="1"/>
                    <a:pt x="1" y="413"/>
                    <a:pt x="1" y="919"/>
                  </a:cubicBezTo>
                  <a:cubicBezTo>
                    <a:pt x="1" y="1458"/>
                    <a:pt x="412" y="1869"/>
                    <a:pt x="919" y="1869"/>
                  </a:cubicBezTo>
                  <a:cubicBezTo>
                    <a:pt x="1394" y="1869"/>
                    <a:pt x="1806" y="1458"/>
                    <a:pt x="1806" y="919"/>
                  </a:cubicBezTo>
                  <a:cubicBezTo>
                    <a:pt x="1806" y="413"/>
                    <a:pt x="1394" y="1"/>
                    <a:pt x="919"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0" name="Google Shape;3640;p36"/>
            <p:cNvSpPr/>
            <p:nvPr/>
          </p:nvSpPr>
          <p:spPr>
            <a:xfrm>
              <a:off x="3782594" y="1866626"/>
              <a:ext cx="53849" cy="55450"/>
            </a:xfrm>
            <a:custGeom>
              <a:avLst/>
              <a:gdLst/>
              <a:ahLst/>
              <a:cxnLst/>
              <a:rect l="l" t="t" r="r" b="b"/>
              <a:pathLst>
                <a:path w="2154" h="2218" extrusionOk="0">
                  <a:moveTo>
                    <a:pt x="1077" y="349"/>
                  </a:moveTo>
                  <a:cubicBezTo>
                    <a:pt x="1457" y="349"/>
                    <a:pt x="1806" y="698"/>
                    <a:pt x="1806" y="1109"/>
                  </a:cubicBezTo>
                  <a:cubicBezTo>
                    <a:pt x="1806" y="1553"/>
                    <a:pt x="1457" y="1869"/>
                    <a:pt x="1077" y="1869"/>
                  </a:cubicBezTo>
                  <a:cubicBezTo>
                    <a:pt x="665" y="1869"/>
                    <a:pt x="349" y="1553"/>
                    <a:pt x="349" y="1109"/>
                  </a:cubicBezTo>
                  <a:cubicBezTo>
                    <a:pt x="349" y="698"/>
                    <a:pt x="665" y="349"/>
                    <a:pt x="1077" y="349"/>
                  </a:cubicBezTo>
                  <a:close/>
                  <a:moveTo>
                    <a:pt x="1077" y="1"/>
                  </a:moveTo>
                  <a:cubicBezTo>
                    <a:pt x="475" y="1"/>
                    <a:pt x="0" y="508"/>
                    <a:pt x="0" y="1109"/>
                  </a:cubicBezTo>
                  <a:cubicBezTo>
                    <a:pt x="0" y="1743"/>
                    <a:pt x="475" y="2218"/>
                    <a:pt x="1077" y="2218"/>
                  </a:cubicBezTo>
                  <a:cubicBezTo>
                    <a:pt x="1647" y="2218"/>
                    <a:pt x="2154" y="1743"/>
                    <a:pt x="2154" y="1109"/>
                  </a:cubicBezTo>
                  <a:cubicBezTo>
                    <a:pt x="2154" y="508"/>
                    <a:pt x="1647" y="1"/>
                    <a:pt x="107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1" name="Google Shape;3641;p36"/>
            <p:cNvSpPr/>
            <p:nvPr/>
          </p:nvSpPr>
          <p:spPr>
            <a:xfrm>
              <a:off x="3767544" y="1929976"/>
              <a:ext cx="85523" cy="53850"/>
            </a:xfrm>
            <a:custGeom>
              <a:avLst/>
              <a:gdLst/>
              <a:ahLst/>
              <a:cxnLst/>
              <a:rect l="l" t="t" r="r" b="b"/>
              <a:pathLst>
                <a:path w="3421" h="2154" extrusionOk="0">
                  <a:moveTo>
                    <a:pt x="1109" y="0"/>
                  </a:moveTo>
                  <a:cubicBezTo>
                    <a:pt x="1" y="0"/>
                    <a:pt x="1" y="1869"/>
                    <a:pt x="1" y="1869"/>
                  </a:cubicBezTo>
                  <a:cubicBezTo>
                    <a:pt x="1" y="2027"/>
                    <a:pt x="761" y="2154"/>
                    <a:pt x="1711" y="2154"/>
                  </a:cubicBezTo>
                  <a:cubicBezTo>
                    <a:pt x="2629" y="2154"/>
                    <a:pt x="3421" y="2027"/>
                    <a:pt x="3421" y="1869"/>
                  </a:cubicBezTo>
                  <a:cubicBezTo>
                    <a:pt x="3389" y="1869"/>
                    <a:pt x="3389" y="1869"/>
                    <a:pt x="3389" y="1837"/>
                  </a:cubicBezTo>
                  <a:cubicBezTo>
                    <a:pt x="3389" y="1837"/>
                    <a:pt x="3326" y="32"/>
                    <a:pt x="2249"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2" name="Google Shape;3642;p36"/>
            <p:cNvSpPr/>
            <p:nvPr/>
          </p:nvSpPr>
          <p:spPr>
            <a:xfrm>
              <a:off x="3763594" y="1925226"/>
              <a:ext cx="93448" cy="63350"/>
            </a:xfrm>
            <a:custGeom>
              <a:avLst/>
              <a:gdLst/>
              <a:ahLst/>
              <a:cxnLst/>
              <a:rect l="l" t="t" r="r" b="b"/>
              <a:pathLst>
                <a:path w="3738" h="2534" extrusionOk="0">
                  <a:moveTo>
                    <a:pt x="2407" y="349"/>
                  </a:moveTo>
                  <a:cubicBezTo>
                    <a:pt x="3199" y="380"/>
                    <a:pt x="3357" y="1711"/>
                    <a:pt x="3389" y="1996"/>
                  </a:cubicBezTo>
                  <a:cubicBezTo>
                    <a:pt x="3231" y="2059"/>
                    <a:pt x="2724" y="2186"/>
                    <a:pt x="1869" y="2186"/>
                  </a:cubicBezTo>
                  <a:cubicBezTo>
                    <a:pt x="982" y="2186"/>
                    <a:pt x="475" y="2059"/>
                    <a:pt x="317" y="1996"/>
                  </a:cubicBezTo>
                  <a:cubicBezTo>
                    <a:pt x="349" y="1711"/>
                    <a:pt x="444" y="380"/>
                    <a:pt x="1267" y="349"/>
                  </a:cubicBezTo>
                  <a:close/>
                  <a:moveTo>
                    <a:pt x="1267" y="0"/>
                  </a:moveTo>
                  <a:cubicBezTo>
                    <a:pt x="0" y="32"/>
                    <a:pt x="0" y="1964"/>
                    <a:pt x="0" y="2059"/>
                  </a:cubicBezTo>
                  <a:cubicBezTo>
                    <a:pt x="0" y="2471"/>
                    <a:pt x="1172" y="2534"/>
                    <a:pt x="1869" y="2534"/>
                  </a:cubicBezTo>
                  <a:cubicBezTo>
                    <a:pt x="2566" y="2534"/>
                    <a:pt x="3737" y="2471"/>
                    <a:pt x="3737" y="2059"/>
                  </a:cubicBezTo>
                  <a:lnTo>
                    <a:pt x="3737" y="2027"/>
                  </a:lnTo>
                  <a:cubicBezTo>
                    <a:pt x="3737" y="1964"/>
                    <a:pt x="3642" y="64"/>
                    <a:pt x="2407" y="32"/>
                  </a:cubicBezTo>
                  <a:cubicBezTo>
                    <a:pt x="1996" y="0"/>
                    <a:pt x="1615" y="0"/>
                    <a:pt x="126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3" name="Google Shape;3643;p36"/>
            <p:cNvSpPr/>
            <p:nvPr/>
          </p:nvSpPr>
          <p:spPr>
            <a:xfrm>
              <a:off x="880981" y="2348876"/>
              <a:ext cx="142522"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4" name="Google Shape;3644;p36"/>
            <p:cNvSpPr/>
            <p:nvPr/>
          </p:nvSpPr>
          <p:spPr>
            <a:xfrm>
              <a:off x="1355221" y="2753851"/>
              <a:ext cx="242270"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5" name="Google Shape;3645;p36"/>
            <p:cNvSpPr/>
            <p:nvPr/>
          </p:nvSpPr>
          <p:spPr>
            <a:xfrm>
              <a:off x="1368671" y="2287201"/>
              <a:ext cx="131447"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6" name="Google Shape;3646;p36"/>
            <p:cNvSpPr/>
            <p:nvPr/>
          </p:nvSpPr>
          <p:spPr>
            <a:xfrm>
              <a:off x="1023478" y="2388201"/>
              <a:ext cx="49124"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7" name="Google Shape;3647;p36"/>
            <p:cNvSpPr/>
            <p:nvPr/>
          </p:nvSpPr>
          <p:spPr>
            <a:xfrm>
              <a:off x="961730" y="2509826"/>
              <a:ext cx="62574"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8" name="Google Shape;3648;p36"/>
            <p:cNvSpPr/>
            <p:nvPr/>
          </p:nvSpPr>
          <p:spPr>
            <a:xfrm>
              <a:off x="957780" y="2505251"/>
              <a:ext cx="70473"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49" name="Google Shape;3649;p36"/>
            <p:cNvSpPr/>
            <p:nvPr/>
          </p:nvSpPr>
          <p:spPr>
            <a:xfrm>
              <a:off x="991029" y="2427376"/>
              <a:ext cx="131447"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0" name="Google Shape;3650;p36"/>
            <p:cNvSpPr/>
            <p:nvPr/>
          </p:nvSpPr>
          <p:spPr>
            <a:xfrm>
              <a:off x="988654" y="2422601"/>
              <a:ext cx="137772"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1" name="Google Shape;3651;p36"/>
            <p:cNvSpPr/>
            <p:nvPr/>
          </p:nvSpPr>
          <p:spPr>
            <a:xfrm>
              <a:off x="1107401" y="2340876"/>
              <a:ext cx="135422"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2" name="Google Shape;3652;p36"/>
            <p:cNvSpPr/>
            <p:nvPr/>
          </p:nvSpPr>
          <p:spPr>
            <a:xfrm>
              <a:off x="1101851" y="2336126"/>
              <a:ext cx="146497"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3" name="Google Shape;3653;p36"/>
            <p:cNvSpPr/>
            <p:nvPr/>
          </p:nvSpPr>
          <p:spPr>
            <a:xfrm>
              <a:off x="1105826" y="2300276"/>
              <a:ext cx="55449"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4" name="Google Shape;3654;p36"/>
            <p:cNvSpPr/>
            <p:nvPr/>
          </p:nvSpPr>
          <p:spPr>
            <a:xfrm>
              <a:off x="1246749" y="2271801"/>
              <a:ext cx="81573"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5" name="Google Shape;3655;p36"/>
            <p:cNvSpPr/>
            <p:nvPr/>
          </p:nvSpPr>
          <p:spPr>
            <a:xfrm>
              <a:off x="1241998" y="2267101"/>
              <a:ext cx="91073"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6" name="Google Shape;3656;p36"/>
            <p:cNvSpPr/>
            <p:nvPr/>
          </p:nvSpPr>
          <p:spPr>
            <a:xfrm>
              <a:off x="941930" y="2493675"/>
              <a:ext cx="320668"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7" name="Google Shape;3657;p36"/>
            <p:cNvSpPr/>
            <p:nvPr/>
          </p:nvSpPr>
          <p:spPr>
            <a:xfrm>
              <a:off x="937181" y="2489526"/>
              <a:ext cx="330168"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8" name="Google Shape;3658;p36"/>
            <p:cNvSpPr/>
            <p:nvPr/>
          </p:nvSpPr>
          <p:spPr>
            <a:xfrm>
              <a:off x="1374221" y="2420051"/>
              <a:ext cx="61774"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59" name="Google Shape;3659;p36"/>
            <p:cNvSpPr/>
            <p:nvPr/>
          </p:nvSpPr>
          <p:spPr>
            <a:xfrm>
              <a:off x="1347297" y="2484176"/>
              <a:ext cx="115622"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0" name="Google Shape;3660;p36"/>
            <p:cNvSpPr/>
            <p:nvPr/>
          </p:nvSpPr>
          <p:spPr>
            <a:xfrm>
              <a:off x="1433595" y="2526926"/>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1" name="Google Shape;3661;p36"/>
            <p:cNvSpPr/>
            <p:nvPr/>
          </p:nvSpPr>
          <p:spPr>
            <a:xfrm>
              <a:off x="1428845" y="2522176"/>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2" name="Google Shape;3662;p36"/>
            <p:cNvSpPr/>
            <p:nvPr/>
          </p:nvSpPr>
          <p:spPr>
            <a:xfrm>
              <a:off x="1369471" y="2522176"/>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3" name="Google Shape;3663;p36"/>
            <p:cNvSpPr/>
            <p:nvPr/>
          </p:nvSpPr>
          <p:spPr>
            <a:xfrm>
              <a:off x="1399545" y="2598176"/>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4" name="Google Shape;3664;p36"/>
            <p:cNvSpPr/>
            <p:nvPr/>
          </p:nvSpPr>
          <p:spPr>
            <a:xfrm>
              <a:off x="1524643" y="2419251"/>
              <a:ext cx="61774"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5" name="Google Shape;3665;p36"/>
            <p:cNvSpPr/>
            <p:nvPr/>
          </p:nvSpPr>
          <p:spPr>
            <a:xfrm>
              <a:off x="1497718" y="2483376"/>
              <a:ext cx="116397"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6" name="Google Shape;3666;p36"/>
            <p:cNvSpPr/>
            <p:nvPr/>
          </p:nvSpPr>
          <p:spPr>
            <a:xfrm>
              <a:off x="1584817"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7" name="Google Shape;3667;p36"/>
            <p:cNvSpPr/>
            <p:nvPr/>
          </p:nvSpPr>
          <p:spPr>
            <a:xfrm>
              <a:off x="1580067" y="2521401"/>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8" name="Google Shape;3668;p36"/>
            <p:cNvSpPr/>
            <p:nvPr/>
          </p:nvSpPr>
          <p:spPr>
            <a:xfrm>
              <a:off x="1519893" y="2521401"/>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69" name="Google Shape;3669;p36"/>
            <p:cNvSpPr/>
            <p:nvPr/>
          </p:nvSpPr>
          <p:spPr>
            <a:xfrm>
              <a:off x="1549967"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0" name="Google Shape;3670;p36"/>
            <p:cNvSpPr/>
            <p:nvPr/>
          </p:nvSpPr>
          <p:spPr>
            <a:xfrm>
              <a:off x="1444669" y="2443001"/>
              <a:ext cx="64149"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1" name="Google Shape;3671;p36"/>
            <p:cNvSpPr/>
            <p:nvPr/>
          </p:nvSpPr>
          <p:spPr>
            <a:xfrm>
              <a:off x="1439920" y="2438526"/>
              <a:ext cx="73649"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2" name="Google Shape;3672;p36"/>
            <p:cNvSpPr/>
            <p:nvPr/>
          </p:nvSpPr>
          <p:spPr>
            <a:xfrm>
              <a:off x="1451020" y="2399476"/>
              <a:ext cx="64149"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3" name="Google Shape;3673;p36"/>
            <p:cNvSpPr/>
            <p:nvPr/>
          </p:nvSpPr>
          <p:spPr>
            <a:xfrm>
              <a:off x="1446245" y="2394376"/>
              <a:ext cx="73673"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4" name="Google Shape;3674;p36"/>
            <p:cNvSpPr/>
            <p:nvPr/>
          </p:nvSpPr>
          <p:spPr>
            <a:xfrm>
              <a:off x="1586392" y="2596601"/>
              <a:ext cx="31699"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5" name="Google Shape;3675;p36"/>
            <p:cNvSpPr/>
            <p:nvPr/>
          </p:nvSpPr>
          <p:spPr>
            <a:xfrm>
              <a:off x="1568967" y="2614801"/>
              <a:ext cx="66523"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6" name="Google Shape;3676;p36"/>
            <p:cNvSpPr/>
            <p:nvPr/>
          </p:nvSpPr>
          <p:spPr>
            <a:xfrm>
              <a:off x="1564217" y="2610051"/>
              <a:ext cx="76023"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7" name="Google Shape;3677;p36"/>
            <p:cNvSpPr/>
            <p:nvPr/>
          </p:nvSpPr>
          <p:spPr>
            <a:xfrm>
              <a:off x="1563442" y="2618126"/>
              <a:ext cx="77598"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8" name="Google Shape;3678;p36"/>
            <p:cNvSpPr/>
            <p:nvPr/>
          </p:nvSpPr>
          <p:spPr>
            <a:xfrm>
              <a:off x="1593516" y="2640951"/>
              <a:ext cx="17449"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79" name="Google Shape;3679;p36"/>
            <p:cNvSpPr/>
            <p:nvPr/>
          </p:nvSpPr>
          <p:spPr>
            <a:xfrm>
              <a:off x="1588767" y="2635401"/>
              <a:ext cx="26949"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0" name="Google Shape;3680;p36"/>
            <p:cNvSpPr/>
            <p:nvPr/>
          </p:nvSpPr>
          <p:spPr>
            <a:xfrm>
              <a:off x="1345722" y="2596601"/>
              <a:ext cx="30899"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1" name="Google Shape;3681;p36"/>
            <p:cNvSpPr/>
            <p:nvPr/>
          </p:nvSpPr>
          <p:spPr>
            <a:xfrm>
              <a:off x="1328297" y="2614801"/>
              <a:ext cx="66523"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2" name="Google Shape;3682;p36"/>
            <p:cNvSpPr/>
            <p:nvPr/>
          </p:nvSpPr>
          <p:spPr>
            <a:xfrm>
              <a:off x="1323547" y="2610051"/>
              <a:ext cx="76023"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3" name="Google Shape;3683;p36"/>
            <p:cNvSpPr/>
            <p:nvPr/>
          </p:nvSpPr>
          <p:spPr>
            <a:xfrm>
              <a:off x="1322747" y="2618126"/>
              <a:ext cx="76823"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4" name="Google Shape;3684;p36"/>
            <p:cNvSpPr/>
            <p:nvPr/>
          </p:nvSpPr>
          <p:spPr>
            <a:xfrm>
              <a:off x="1352046" y="2640951"/>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5" name="Google Shape;3685;p36"/>
            <p:cNvSpPr/>
            <p:nvPr/>
          </p:nvSpPr>
          <p:spPr>
            <a:xfrm>
              <a:off x="1347297" y="2635401"/>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6" name="Google Shape;3686;p36"/>
            <p:cNvSpPr/>
            <p:nvPr/>
          </p:nvSpPr>
          <p:spPr>
            <a:xfrm>
              <a:off x="1089202" y="2824626"/>
              <a:ext cx="123522"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7" name="Google Shape;3687;p36"/>
            <p:cNvSpPr/>
            <p:nvPr/>
          </p:nvSpPr>
          <p:spPr>
            <a:xfrm>
              <a:off x="1084452" y="2819876"/>
              <a:ext cx="133022"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8" name="Google Shape;3688;p36"/>
            <p:cNvSpPr/>
            <p:nvPr/>
          </p:nvSpPr>
          <p:spPr>
            <a:xfrm>
              <a:off x="1117702" y="2875301"/>
              <a:ext cx="69699"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89" name="Google Shape;3689;p36"/>
            <p:cNvSpPr/>
            <p:nvPr/>
          </p:nvSpPr>
          <p:spPr>
            <a:xfrm>
              <a:off x="1112952" y="2870551"/>
              <a:ext cx="79198"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0" name="Google Shape;3690;p36"/>
            <p:cNvSpPr/>
            <p:nvPr/>
          </p:nvSpPr>
          <p:spPr>
            <a:xfrm>
              <a:off x="990229" y="2758901"/>
              <a:ext cx="71274"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1" name="Google Shape;3691;p36"/>
            <p:cNvSpPr/>
            <p:nvPr/>
          </p:nvSpPr>
          <p:spPr>
            <a:xfrm>
              <a:off x="972805" y="2837176"/>
              <a:ext cx="147297"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2" name="Google Shape;3692;p36"/>
            <p:cNvSpPr/>
            <p:nvPr/>
          </p:nvSpPr>
          <p:spPr>
            <a:xfrm>
              <a:off x="972805" y="2837176"/>
              <a:ext cx="147297"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3" name="Google Shape;3693;p36"/>
            <p:cNvSpPr/>
            <p:nvPr/>
          </p:nvSpPr>
          <p:spPr>
            <a:xfrm>
              <a:off x="968055" y="2833076"/>
              <a:ext cx="156797"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4" name="Google Shape;3694;p36"/>
            <p:cNvSpPr/>
            <p:nvPr/>
          </p:nvSpPr>
          <p:spPr>
            <a:xfrm>
              <a:off x="1246749" y="2763651"/>
              <a:ext cx="61774"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5" name="Google Shape;3695;p36"/>
            <p:cNvSpPr/>
            <p:nvPr/>
          </p:nvSpPr>
          <p:spPr>
            <a:xfrm>
              <a:off x="1241998" y="2758901"/>
              <a:ext cx="71274"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6" name="Google Shape;3696;p36"/>
            <p:cNvSpPr/>
            <p:nvPr/>
          </p:nvSpPr>
          <p:spPr>
            <a:xfrm>
              <a:off x="1182625" y="2837176"/>
              <a:ext cx="148072"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7" name="Google Shape;3697;p36"/>
            <p:cNvSpPr/>
            <p:nvPr/>
          </p:nvSpPr>
          <p:spPr>
            <a:xfrm>
              <a:off x="1177875" y="2833076"/>
              <a:ext cx="157572"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8" name="Google Shape;3698;p36"/>
            <p:cNvSpPr/>
            <p:nvPr/>
          </p:nvSpPr>
          <p:spPr>
            <a:xfrm>
              <a:off x="1040903" y="2924376"/>
              <a:ext cx="216170"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99" name="Google Shape;3699;p36"/>
            <p:cNvSpPr/>
            <p:nvPr/>
          </p:nvSpPr>
          <p:spPr>
            <a:xfrm>
              <a:off x="1036153" y="2919626"/>
              <a:ext cx="225670"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0" name="Google Shape;3700;p36"/>
            <p:cNvSpPr/>
            <p:nvPr/>
          </p:nvSpPr>
          <p:spPr>
            <a:xfrm>
              <a:off x="1116901" y="2751001"/>
              <a:ext cx="68123"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1" name="Google Shape;3701;p36"/>
            <p:cNvSpPr/>
            <p:nvPr/>
          </p:nvSpPr>
          <p:spPr>
            <a:xfrm>
              <a:off x="1183400" y="2709826"/>
              <a:ext cx="64174"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2" name="Google Shape;3702;p36"/>
            <p:cNvSpPr/>
            <p:nvPr/>
          </p:nvSpPr>
          <p:spPr>
            <a:xfrm>
              <a:off x="1203200" y="2729601"/>
              <a:ext cx="24574"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3" name="Google Shape;3703;p36"/>
            <p:cNvSpPr/>
            <p:nvPr/>
          </p:nvSpPr>
          <p:spPr>
            <a:xfrm>
              <a:off x="1198450" y="2724851"/>
              <a:ext cx="34074"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4" name="Google Shape;3704;p36"/>
            <p:cNvSpPr/>
            <p:nvPr/>
          </p:nvSpPr>
          <p:spPr>
            <a:xfrm>
              <a:off x="1210325" y="2710226"/>
              <a:ext cx="37249"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5" name="Google Shape;3705;p36"/>
            <p:cNvSpPr/>
            <p:nvPr/>
          </p:nvSpPr>
          <p:spPr>
            <a:xfrm>
              <a:off x="1242799" y="2689226"/>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6" name="Google Shape;3706;p36"/>
            <p:cNvSpPr/>
            <p:nvPr/>
          </p:nvSpPr>
          <p:spPr>
            <a:xfrm>
              <a:off x="1238049" y="2684751"/>
              <a:ext cx="34849"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7" name="Google Shape;3707;p36"/>
            <p:cNvSpPr/>
            <p:nvPr/>
          </p:nvSpPr>
          <p:spPr>
            <a:xfrm>
              <a:off x="1049603" y="2742276"/>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8" name="Google Shape;3708;p36"/>
            <p:cNvSpPr/>
            <p:nvPr/>
          </p:nvSpPr>
          <p:spPr>
            <a:xfrm>
              <a:off x="1049603" y="2723276"/>
              <a:ext cx="45949"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09" name="Google Shape;3709;p36"/>
            <p:cNvSpPr/>
            <p:nvPr/>
          </p:nvSpPr>
          <p:spPr>
            <a:xfrm>
              <a:off x="1049603" y="2705076"/>
              <a:ext cx="64149"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0" name="Google Shape;3710;p36"/>
            <p:cNvSpPr/>
            <p:nvPr/>
          </p:nvSpPr>
          <p:spPr>
            <a:xfrm>
              <a:off x="2144554" y="2931501"/>
              <a:ext cx="159946"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1" name="Google Shape;3711;p36"/>
            <p:cNvSpPr/>
            <p:nvPr/>
          </p:nvSpPr>
          <p:spPr>
            <a:xfrm>
              <a:off x="2729617" y="2921201"/>
              <a:ext cx="152047"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2" name="Google Shape;3712;p36"/>
            <p:cNvSpPr/>
            <p:nvPr/>
          </p:nvSpPr>
          <p:spPr>
            <a:xfrm>
              <a:off x="2336150" y="2557801"/>
              <a:ext cx="330943"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3" name="Google Shape;3713;p36"/>
            <p:cNvSpPr/>
            <p:nvPr/>
          </p:nvSpPr>
          <p:spPr>
            <a:xfrm>
              <a:off x="2610069" y="2667076"/>
              <a:ext cx="247820"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4" name="Google Shape;3714;p36"/>
            <p:cNvSpPr/>
            <p:nvPr/>
          </p:nvSpPr>
          <p:spPr>
            <a:xfrm>
              <a:off x="2727242" y="2664701"/>
              <a:ext cx="135397"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5" name="Google Shape;3715;p36"/>
            <p:cNvSpPr/>
            <p:nvPr/>
          </p:nvSpPr>
          <p:spPr>
            <a:xfrm>
              <a:off x="2605319" y="2662326"/>
              <a:ext cx="133822"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6" name="Google Shape;3716;p36"/>
            <p:cNvSpPr/>
            <p:nvPr/>
          </p:nvSpPr>
          <p:spPr>
            <a:xfrm>
              <a:off x="2674193" y="2790576"/>
              <a:ext cx="219346"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7" name="Google Shape;3717;p36"/>
            <p:cNvSpPr/>
            <p:nvPr/>
          </p:nvSpPr>
          <p:spPr>
            <a:xfrm>
              <a:off x="2669443" y="2785826"/>
              <a:ext cx="228845"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8" name="Google Shape;3718;p36"/>
            <p:cNvSpPr/>
            <p:nvPr/>
          </p:nvSpPr>
          <p:spPr>
            <a:xfrm>
              <a:off x="2574445" y="2617976"/>
              <a:ext cx="217746"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19" name="Google Shape;3719;p36"/>
            <p:cNvSpPr/>
            <p:nvPr/>
          </p:nvSpPr>
          <p:spPr>
            <a:xfrm>
              <a:off x="2569695" y="2612625"/>
              <a:ext cx="227245"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0" name="Google Shape;3720;p36"/>
            <p:cNvSpPr/>
            <p:nvPr/>
          </p:nvSpPr>
          <p:spPr>
            <a:xfrm>
              <a:off x="2652819" y="2705075"/>
              <a:ext cx="163121"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1" name="Google Shape;3721;p36"/>
            <p:cNvSpPr/>
            <p:nvPr/>
          </p:nvSpPr>
          <p:spPr>
            <a:xfrm>
              <a:off x="2647269" y="2700325"/>
              <a:ext cx="173421"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2" name="Google Shape;3722;p36"/>
            <p:cNvSpPr/>
            <p:nvPr/>
          </p:nvSpPr>
          <p:spPr>
            <a:xfrm>
              <a:off x="2572070" y="2992475"/>
              <a:ext cx="61774"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3" name="Google Shape;3723;p36"/>
            <p:cNvSpPr/>
            <p:nvPr/>
          </p:nvSpPr>
          <p:spPr>
            <a:xfrm>
              <a:off x="2458072" y="3210175"/>
              <a:ext cx="103723"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4" name="Google Shape;3724;p36"/>
            <p:cNvSpPr/>
            <p:nvPr/>
          </p:nvSpPr>
          <p:spPr>
            <a:xfrm>
              <a:off x="2378099" y="2992475"/>
              <a:ext cx="61774"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5" name="Google Shape;3725;p36"/>
            <p:cNvSpPr/>
            <p:nvPr/>
          </p:nvSpPr>
          <p:spPr>
            <a:xfrm>
              <a:off x="2483397" y="2925175"/>
              <a:ext cx="47524"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6" name="Google Shape;3726;p36"/>
            <p:cNvSpPr/>
            <p:nvPr/>
          </p:nvSpPr>
          <p:spPr>
            <a:xfrm>
              <a:off x="2478647" y="2920426"/>
              <a:ext cx="57024"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7" name="Google Shape;3727;p36"/>
            <p:cNvSpPr/>
            <p:nvPr/>
          </p:nvSpPr>
          <p:spPr>
            <a:xfrm>
              <a:off x="2462823" y="2986925"/>
              <a:ext cx="89473"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8" name="Google Shape;3728;p36"/>
            <p:cNvSpPr/>
            <p:nvPr/>
          </p:nvSpPr>
          <p:spPr>
            <a:xfrm>
              <a:off x="2458072" y="2982175"/>
              <a:ext cx="98973"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29" name="Google Shape;3729;p36"/>
            <p:cNvSpPr/>
            <p:nvPr/>
          </p:nvSpPr>
          <p:spPr>
            <a:xfrm>
              <a:off x="2606119" y="3107275"/>
              <a:ext cx="47524"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0" name="Google Shape;3730;p36"/>
            <p:cNvSpPr/>
            <p:nvPr/>
          </p:nvSpPr>
          <p:spPr>
            <a:xfrm>
              <a:off x="2601370" y="3102525"/>
              <a:ext cx="57024"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1" name="Google Shape;3731;p36"/>
            <p:cNvSpPr/>
            <p:nvPr/>
          </p:nvSpPr>
          <p:spPr>
            <a:xfrm>
              <a:off x="2586320" y="3168675"/>
              <a:ext cx="89498"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2" name="Google Shape;3732;p36"/>
            <p:cNvSpPr/>
            <p:nvPr/>
          </p:nvSpPr>
          <p:spPr>
            <a:xfrm>
              <a:off x="2581569" y="3163675"/>
              <a:ext cx="98998"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3" name="Google Shape;3733;p36"/>
            <p:cNvSpPr/>
            <p:nvPr/>
          </p:nvSpPr>
          <p:spPr>
            <a:xfrm>
              <a:off x="2360673" y="3101725"/>
              <a:ext cx="47524"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4" name="Google Shape;3734;p36"/>
            <p:cNvSpPr/>
            <p:nvPr/>
          </p:nvSpPr>
          <p:spPr>
            <a:xfrm>
              <a:off x="2355923" y="3096975"/>
              <a:ext cx="57024"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5" name="Google Shape;3735;p36"/>
            <p:cNvSpPr/>
            <p:nvPr/>
          </p:nvSpPr>
          <p:spPr>
            <a:xfrm>
              <a:off x="2340898" y="3163475"/>
              <a:ext cx="89473"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6" name="Google Shape;3736;p36"/>
            <p:cNvSpPr/>
            <p:nvPr/>
          </p:nvSpPr>
          <p:spPr>
            <a:xfrm>
              <a:off x="2336149" y="3158725"/>
              <a:ext cx="98973"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7" name="Google Shape;3737;p36"/>
            <p:cNvSpPr/>
            <p:nvPr/>
          </p:nvSpPr>
          <p:spPr>
            <a:xfrm>
              <a:off x="2452521" y="3078750"/>
              <a:ext cx="114823"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8" name="Google Shape;3738;p36"/>
            <p:cNvSpPr/>
            <p:nvPr/>
          </p:nvSpPr>
          <p:spPr>
            <a:xfrm>
              <a:off x="2447773" y="3074001"/>
              <a:ext cx="124322"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39" name="Google Shape;3739;p36"/>
            <p:cNvSpPr/>
            <p:nvPr/>
          </p:nvSpPr>
          <p:spPr>
            <a:xfrm>
              <a:off x="2452522" y="3092226"/>
              <a:ext cx="114823"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0" name="Google Shape;3740;p36"/>
            <p:cNvSpPr/>
            <p:nvPr/>
          </p:nvSpPr>
          <p:spPr>
            <a:xfrm>
              <a:off x="2446972" y="3087626"/>
              <a:ext cx="125122"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1" name="Google Shape;3741;p36"/>
            <p:cNvSpPr/>
            <p:nvPr/>
          </p:nvSpPr>
          <p:spPr>
            <a:xfrm>
              <a:off x="2497646" y="3123102"/>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2" name="Google Shape;3742;p36"/>
            <p:cNvSpPr/>
            <p:nvPr/>
          </p:nvSpPr>
          <p:spPr>
            <a:xfrm>
              <a:off x="2492896" y="3118353"/>
              <a:ext cx="33274"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3" name="Google Shape;3743;p36"/>
            <p:cNvSpPr/>
            <p:nvPr/>
          </p:nvSpPr>
          <p:spPr>
            <a:xfrm>
              <a:off x="2491321" y="3063728"/>
              <a:ext cx="37224"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4" name="Google Shape;3744;p36"/>
            <p:cNvSpPr/>
            <p:nvPr/>
          </p:nvSpPr>
          <p:spPr>
            <a:xfrm>
              <a:off x="2486570" y="3058979"/>
              <a:ext cx="46724"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5" name="Google Shape;3745;p36"/>
            <p:cNvSpPr/>
            <p:nvPr/>
          </p:nvSpPr>
          <p:spPr>
            <a:xfrm>
              <a:off x="2285474" y="2663103"/>
              <a:ext cx="218520"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6" name="Google Shape;3746;p36"/>
            <p:cNvSpPr/>
            <p:nvPr/>
          </p:nvSpPr>
          <p:spPr>
            <a:xfrm>
              <a:off x="2281499" y="2658353"/>
              <a:ext cx="227245"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7" name="Google Shape;3747;p36"/>
            <p:cNvSpPr/>
            <p:nvPr/>
          </p:nvSpPr>
          <p:spPr>
            <a:xfrm>
              <a:off x="2275174" y="2644103"/>
              <a:ext cx="237545"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8" name="Google Shape;3748;p36"/>
            <p:cNvSpPr/>
            <p:nvPr/>
          </p:nvSpPr>
          <p:spPr>
            <a:xfrm>
              <a:off x="2270425" y="2639354"/>
              <a:ext cx="247045"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49" name="Google Shape;3749;p36"/>
            <p:cNvSpPr/>
            <p:nvPr/>
          </p:nvSpPr>
          <p:spPr>
            <a:xfrm>
              <a:off x="2305249" y="2695179"/>
              <a:ext cx="167096"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0" name="Google Shape;3750;p36"/>
            <p:cNvSpPr/>
            <p:nvPr/>
          </p:nvSpPr>
          <p:spPr>
            <a:xfrm>
              <a:off x="2453321" y="2682904"/>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1" name="Google Shape;3751;p36"/>
            <p:cNvSpPr/>
            <p:nvPr/>
          </p:nvSpPr>
          <p:spPr>
            <a:xfrm>
              <a:off x="2448571" y="2678429"/>
              <a:ext cx="35649"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2" name="Google Shape;3752;p36"/>
            <p:cNvSpPr/>
            <p:nvPr/>
          </p:nvSpPr>
          <p:spPr>
            <a:xfrm>
              <a:off x="2213426" y="2803255"/>
              <a:ext cx="77598"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3" name="Google Shape;3753;p36"/>
            <p:cNvSpPr/>
            <p:nvPr/>
          </p:nvSpPr>
          <p:spPr>
            <a:xfrm>
              <a:off x="2208677" y="2798506"/>
              <a:ext cx="87098" cy="261276"/>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4" name="Google Shape;3754;p36"/>
            <p:cNvSpPr/>
            <p:nvPr/>
          </p:nvSpPr>
          <p:spPr>
            <a:xfrm>
              <a:off x="2230851" y="2847581"/>
              <a:ext cx="68898"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5" name="Google Shape;3755;p36"/>
            <p:cNvSpPr/>
            <p:nvPr/>
          </p:nvSpPr>
          <p:spPr>
            <a:xfrm>
              <a:off x="2225301" y="2842830"/>
              <a:ext cx="79198"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6" name="Google Shape;3756;p36"/>
            <p:cNvSpPr/>
            <p:nvPr/>
          </p:nvSpPr>
          <p:spPr>
            <a:xfrm>
              <a:off x="2188077" y="2800080"/>
              <a:ext cx="180546"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7" name="Google Shape;3757;p36"/>
            <p:cNvSpPr/>
            <p:nvPr/>
          </p:nvSpPr>
          <p:spPr>
            <a:xfrm>
              <a:off x="2183329" y="2795328"/>
              <a:ext cx="190046"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8" name="Google Shape;3758;p36"/>
            <p:cNvSpPr/>
            <p:nvPr/>
          </p:nvSpPr>
          <p:spPr>
            <a:xfrm>
              <a:off x="2234803" y="2781878"/>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59" name="Google Shape;3759;p36"/>
            <p:cNvSpPr/>
            <p:nvPr/>
          </p:nvSpPr>
          <p:spPr>
            <a:xfrm>
              <a:off x="2230053" y="2777128"/>
              <a:ext cx="38824"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60" name="Google Shape;3760;p36"/>
            <p:cNvSpPr/>
            <p:nvPr/>
          </p:nvSpPr>
          <p:spPr>
            <a:xfrm>
              <a:off x="2213428" y="2710603"/>
              <a:ext cx="72848"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61" name="Google Shape;3761;p36"/>
            <p:cNvSpPr/>
            <p:nvPr/>
          </p:nvSpPr>
          <p:spPr>
            <a:xfrm>
              <a:off x="2208678" y="2705853"/>
              <a:ext cx="83148"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62" name="Google Shape;3762;p36"/>
            <p:cNvSpPr/>
            <p:nvPr/>
          </p:nvSpPr>
          <p:spPr>
            <a:xfrm>
              <a:off x="2199178" y="2682103"/>
              <a:ext cx="100573"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63" name="Google Shape;3763;p36"/>
            <p:cNvSpPr/>
            <p:nvPr/>
          </p:nvSpPr>
          <p:spPr>
            <a:xfrm>
              <a:off x="2194431" y="2677352"/>
              <a:ext cx="110073"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64" name="Google Shape;3764;p36"/>
            <p:cNvSpPr/>
            <p:nvPr/>
          </p:nvSpPr>
          <p:spPr>
            <a:xfrm>
              <a:off x="2359901" y="2770758"/>
              <a:ext cx="68898"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65" name="Google Shape;3765;p36"/>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3766" name="Google Shape;3766;p36"/>
          <p:cNvSpPr txBox="1"/>
          <p:nvPr/>
        </p:nvSpPr>
        <p:spPr>
          <a:xfrm>
            <a:off x="945650" y="5749655"/>
            <a:ext cx="10298000" cy="536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333" b="0" i="0" strike="noStrike" kern="1200" cap="none" spc="0" normalizeH="0" baseline="0" noProof="0" dirty="0">
                <a:ln>
                  <a:noFill/>
                </a:ln>
                <a:solidFill>
                  <a:srgbClr val="000000"/>
                </a:solidFill>
                <a:effectLst/>
                <a:uLnTx/>
                <a:uFillTx/>
                <a:latin typeface="Fira Sans Medium"/>
                <a:ea typeface="Fira Sans Medium"/>
                <a:cs typeface="Fira Sans Medium"/>
                <a:sym typeface="Fira Sans Medium"/>
              </a:rPr>
              <a:t>PARTNER BENEFITS</a:t>
            </a:r>
          </a:p>
        </p:txBody>
      </p:sp>
      <p:sp>
        <p:nvSpPr>
          <p:cNvPr id="3767" name="Google Shape;3767;p36"/>
          <p:cNvSpPr txBox="1"/>
          <p:nvPr/>
        </p:nvSpPr>
        <p:spPr>
          <a:xfrm>
            <a:off x="825073" y="3042480"/>
            <a:ext cx="1870400" cy="347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000000"/>
                </a:solidFill>
                <a:effectLst/>
                <a:uLnTx/>
                <a:uFillTx/>
                <a:latin typeface="Fira Sans Medium"/>
                <a:ea typeface="Fira Sans Medium"/>
                <a:cs typeface="Fira Sans Medium"/>
                <a:sym typeface="Fira Sans Medium"/>
              </a:rPr>
              <a:t>Eco-System</a:t>
            </a:r>
            <a:endParaRPr kumimoji="0" sz="2400" b="0" i="0" u="none" strike="noStrike" kern="1200" cap="none" spc="0" normalizeH="0" baseline="0" noProof="0" dirty="0">
              <a:ln>
                <a:noFill/>
              </a:ln>
              <a:solidFill>
                <a:srgbClr val="000000"/>
              </a:solidFill>
              <a:effectLst/>
              <a:uLnTx/>
              <a:uFillTx/>
              <a:latin typeface="Fira Sans Medium"/>
              <a:ea typeface="Fira Sans Medium"/>
              <a:cs typeface="Fira Sans Medium"/>
              <a:sym typeface="Fira Sans Medium"/>
            </a:endParaRPr>
          </a:p>
        </p:txBody>
      </p:sp>
      <p:sp>
        <p:nvSpPr>
          <p:cNvPr id="3768" name="Google Shape;3768;p36"/>
          <p:cNvSpPr txBox="1"/>
          <p:nvPr/>
        </p:nvSpPr>
        <p:spPr>
          <a:xfrm>
            <a:off x="825073" y="3390080"/>
            <a:ext cx="1870400" cy="8412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solidFill>
                  <a:srgbClr val="000000"/>
                </a:solidFill>
                <a:effectLst/>
                <a:uLnTx/>
                <a:uFillTx/>
                <a:latin typeface="Fira Sans"/>
                <a:ea typeface="Fira Sans"/>
                <a:cs typeface="Fira Sans"/>
                <a:sym typeface="Fira Sans"/>
              </a:rPr>
              <a:t>Healthy Channel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solidFill>
                  <a:srgbClr val="000000"/>
                </a:solidFill>
                <a:effectLst/>
                <a:uLnTx/>
                <a:uFillTx/>
                <a:latin typeface="Fira Sans"/>
                <a:ea typeface="Fira Sans"/>
                <a:cs typeface="Fira Sans"/>
                <a:sym typeface="Fira Sans"/>
              </a:rPr>
              <a:t>Eco-system</a:t>
            </a:r>
            <a:endParaRPr kumimoji="0" sz="1600" b="0" i="0" u="none" strike="noStrike" kern="1200" cap="none" spc="0" normalizeH="0" baseline="0" noProof="0" dirty="0">
              <a:ln>
                <a:noFill/>
              </a:ln>
              <a:solidFill>
                <a:srgbClr val="000000"/>
              </a:solidFill>
              <a:effectLst/>
              <a:uLnTx/>
              <a:uFillTx/>
              <a:latin typeface="Fira Sans"/>
              <a:ea typeface="Fira Sans"/>
              <a:cs typeface="Fira Sans"/>
              <a:sym typeface="Fira Sans"/>
            </a:endParaRPr>
          </a:p>
        </p:txBody>
      </p:sp>
      <p:sp>
        <p:nvSpPr>
          <p:cNvPr id="3769" name="Google Shape;3769;p36"/>
          <p:cNvSpPr txBox="1"/>
          <p:nvPr/>
        </p:nvSpPr>
        <p:spPr>
          <a:xfrm>
            <a:off x="2951740" y="3574898"/>
            <a:ext cx="1870400" cy="347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dirty="0">
                <a:solidFill>
                  <a:srgbClr val="000000"/>
                </a:solidFill>
                <a:latin typeface="Fira Sans Medium"/>
                <a:ea typeface="Fira Sans Medium"/>
                <a:cs typeface="Fira Sans Medium"/>
                <a:sym typeface="Fira Sans Medium"/>
              </a:rPr>
              <a:t>Solutions</a:t>
            </a:r>
            <a:endParaRPr kumimoji="0" sz="2400" b="0" i="0" u="none" strike="noStrike" kern="1200" cap="none" spc="0" normalizeH="0" baseline="0" noProof="0" dirty="0">
              <a:ln>
                <a:noFill/>
              </a:ln>
              <a:solidFill>
                <a:srgbClr val="000000"/>
              </a:solidFill>
              <a:effectLst/>
              <a:uLnTx/>
              <a:uFillTx/>
              <a:latin typeface="Fira Sans Medium"/>
              <a:ea typeface="Fira Sans Medium"/>
              <a:cs typeface="Fira Sans Medium"/>
              <a:sym typeface="Fira Sans Medium"/>
            </a:endParaRPr>
          </a:p>
        </p:txBody>
      </p:sp>
      <p:sp>
        <p:nvSpPr>
          <p:cNvPr id="3770" name="Google Shape;3770;p36"/>
          <p:cNvSpPr txBox="1"/>
          <p:nvPr/>
        </p:nvSpPr>
        <p:spPr>
          <a:xfrm>
            <a:off x="2774122" y="4051802"/>
            <a:ext cx="2322016" cy="8412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Fira Sans"/>
                <a:ea typeface="Fira Sans"/>
                <a:cs typeface="Fira Sans"/>
                <a:sym typeface="Fira Sans"/>
              </a:rPr>
              <a:t>A broad technology offering from more than 100 Global brands</a:t>
            </a:r>
          </a:p>
        </p:txBody>
      </p:sp>
      <p:sp>
        <p:nvSpPr>
          <p:cNvPr id="3771" name="Google Shape;3771;p36"/>
          <p:cNvSpPr txBox="1"/>
          <p:nvPr/>
        </p:nvSpPr>
        <p:spPr>
          <a:xfrm>
            <a:off x="7333907" y="3574898"/>
            <a:ext cx="1870400" cy="347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1" b="0" i="0" u="none" strike="noStrike" kern="1200" cap="none" spc="0" normalizeH="0" baseline="0" noProof="0" dirty="0">
                <a:ln>
                  <a:noFill/>
                </a:ln>
                <a:solidFill>
                  <a:srgbClr val="000000"/>
                </a:solidFill>
                <a:effectLst/>
                <a:uLnTx/>
                <a:uFillTx/>
                <a:latin typeface="Fira Sans Medium"/>
                <a:ea typeface="Fira Sans Medium"/>
                <a:cs typeface="Fira Sans Medium"/>
                <a:sym typeface="Fira Sans Medium"/>
              </a:rPr>
              <a:t>Marketing and PR Team</a:t>
            </a:r>
            <a:endParaRPr kumimoji="0" sz="1801" b="0" i="0" u="none" strike="noStrike" kern="1200" cap="none" spc="0" normalizeH="0" baseline="0" noProof="0" dirty="0">
              <a:ln>
                <a:noFill/>
              </a:ln>
              <a:solidFill>
                <a:srgbClr val="000000"/>
              </a:solidFill>
              <a:effectLst/>
              <a:uLnTx/>
              <a:uFillTx/>
              <a:latin typeface="Fira Sans Medium"/>
              <a:ea typeface="Fira Sans Medium"/>
              <a:cs typeface="Fira Sans Medium"/>
              <a:sym typeface="Fira Sans Medium"/>
            </a:endParaRPr>
          </a:p>
        </p:txBody>
      </p:sp>
      <p:sp>
        <p:nvSpPr>
          <p:cNvPr id="3772" name="Google Shape;3772;p36"/>
          <p:cNvSpPr txBox="1"/>
          <p:nvPr/>
        </p:nvSpPr>
        <p:spPr>
          <a:xfrm>
            <a:off x="7318972" y="4042909"/>
            <a:ext cx="1870400" cy="8412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solidFill>
                  <a:srgbClr val="000000"/>
                </a:solidFill>
                <a:effectLst/>
                <a:uLnTx/>
                <a:uFillTx/>
                <a:latin typeface="Fira Sans"/>
                <a:ea typeface="Fira Sans"/>
                <a:cs typeface="Fira Sans"/>
                <a:sym typeface="Fira Sans"/>
              </a:rPr>
              <a:t>In-house Marketing and PR Team</a:t>
            </a:r>
            <a:endParaRPr kumimoji="0" sz="1600" b="0" i="0" u="none" strike="noStrike" kern="1200" cap="none" spc="0" normalizeH="0" baseline="0" noProof="0" dirty="0">
              <a:ln>
                <a:noFill/>
              </a:ln>
              <a:solidFill>
                <a:srgbClr val="000000"/>
              </a:solidFill>
              <a:effectLst/>
              <a:uLnTx/>
              <a:uFillTx/>
              <a:latin typeface="Fira Sans"/>
              <a:ea typeface="Fira Sans"/>
              <a:cs typeface="Fira Sans"/>
              <a:sym typeface="Fira Sans"/>
            </a:endParaRPr>
          </a:p>
        </p:txBody>
      </p:sp>
      <p:sp>
        <p:nvSpPr>
          <p:cNvPr id="3773" name="Google Shape;3773;p36"/>
          <p:cNvSpPr txBox="1"/>
          <p:nvPr/>
        </p:nvSpPr>
        <p:spPr>
          <a:xfrm>
            <a:off x="9489907" y="3042480"/>
            <a:ext cx="1870400" cy="347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dirty="0">
                <a:solidFill>
                  <a:srgbClr val="000000"/>
                </a:solidFill>
                <a:latin typeface="Fira Sans Medium"/>
                <a:ea typeface="Fira Sans Medium"/>
                <a:cs typeface="Fira Sans Medium"/>
                <a:sym typeface="Fira Sans Medium"/>
              </a:rPr>
              <a:t>Advisory</a:t>
            </a:r>
            <a:endParaRPr kumimoji="0" sz="2400" b="0" i="0" u="none" strike="noStrike" kern="1200" cap="none" spc="0" normalizeH="0" baseline="0" noProof="0" dirty="0">
              <a:ln>
                <a:noFill/>
              </a:ln>
              <a:solidFill>
                <a:srgbClr val="000000"/>
              </a:solidFill>
              <a:effectLst/>
              <a:uLnTx/>
              <a:uFillTx/>
              <a:latin typeface="Fira Sans Medium"/>
              <a:ea typeface="Fira Sans Medium"/>
              <a:cs typeface="Fira Sans Medium"/>
              <a:sym typeface="Fira Sans Medium"/>
            </a:endParaRPr>
          </a:p>
        </p:txBody>
      </p:sp>
      <p:sp>
        <p:nvSpPr>
          <p:cNvPr id="3774" name="Google Shape;3774;p36"/>
          <p:cNvSpPr txBox="1"/>
          <p:nvPr/>
        </p:nvSpPr>
        <p:spPr>
          <a:xfrm>
            <a:off x="9379075" y="3390080"/>
            <a:ext cx="2102186" cy="8412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1200" cap="none" spc="0" normalizeH="0" baseline="0" noProof="0" dirty="0">
                <a:ln>
                  <a:noFill/>
                </a:ln>
                <a:solidFill>
                  <a:srgbClr val="000000"/>
                </a:solidFill>
                <a:effectLst/>
                <a:uLnTx/>
                <a:uFillTx/>
                <a:latin typeface="Fira Sans"/>
                <a:ea typeface="Fira Sans"/>
                <a:cs typeface="Fira Sans"/>
                <a:sym typeface="Fira Sans"/>
              </a:rPr>
              <a:t>Ready Techno Sales &amp; implementation Team</a:t>
            </a:r>
            <a:endParaRPr kumimoji="0" sz="1600" b="0" i="0" u="none" strike="noStrike" kern="1200" cap="none" spc="0" normalizeH="0" baseline="0" noProof="0" dirty="0">
              <a:ln>
                <a:noFill/>
              </a:ln>
              <a:solidFill>
                <a:srgbClr val="000000"/>
              </a:solidFill>
              <a:effectLst/>
              <a:uLnTx/>
              <a:uFillTx/>
              <a:latin typeface="Fira Sans"/>
              <a:ea typeface="Fira Sans"/>
              <a:cs typeface="Fira Sans"/>
              <a:sym typeface="Fira Sans"/>
            </a:endParaRPr>
          </a:p>
        </p:txBody>
      </p:sp>
      <p:sp>
        <p:nvSpPr>
          <p:cNvPr id="3775" name="Google Shape;3775;p36"/>
          <p:cNvSpPr txBox="1"/>
          <p:nvPr/>
        </p:nvSpPr>
        <p:spPr>
          <a:xfrm>
            <a:off x="5160791" y="2305581"/>
            <a:ext cx="1870400" cy="3476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400" b="0" i="0" u="none" strike="noStrike" kern="1200" cap="none" spc="0" normalizeH="0" baseline="0" noProof="0" dirty="0">
                <a:ln>
                  <a:noFill/>
                </a:ln>
                <a:solidFill>
                  <a:srgbClr val="000000"/>
                </a:solidFill>
                <a:effectLst/>
                <a:uLnTx/>
                <a:uFillTx/>
                <a:latin typeface="Fira Sans Medium"/>
                <a:ea typeface="Fira Sans Medium"/>
                <a:cs typeface="Fira Sans Medium"/>
                <a:sym typeface="Fira Sans Medium"/>
              </a:rPr>
              <a:t>Credit</a:t>
            </a:r>
            <a:endParaRPr kumimoji="0" sz="2400" b="0" i="0" u="none" strike="noStrike" kern="1200" cap="none" spc="0" normalizeH="0" baseline="0" noProof="0" dirty="0">
              <a:ln>
                <a:noFill/>
              </a:ln>
              <a:solidFill>
                <a:srgbClr val="000000"/>
              </a:solidFill>
              <a:effectLst/>
              <a:uLnTx/>
              <a:uFillTx/>
              <a:latin typeface="Fira Sans Medium"/>
              <a:ea typeface="Fira Sans Medium"/>
              <a:cs typeface="Fira Sans Medium"/>
              <a:sym typeface="Fira Sans Medium"/>
            </a:endParaRPr>
          </a:p>
        </p:txBody>
      </p:sp>
      <p:sp>
        <p:nvSpPr>
          <p:cNvPr id="3776" name="Google Shape;3776;p36"/>
          <p:cNvSpPr txBox="1"/>
          <p:nvPr/>
        </p:nvSpPr>
        <p:spPr>
          <a:xfrm>
            <a:off x="5096138" y="2653181"/>
            <a:ext cx="1961265" cy="8412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Fira Sans"/>
                <a:ea typeface="Fira Sans"/>
                <a:cs typeface="Fira Sans"/>
                <a:sym typeface="Fira Sans"/>
              </a:rPr>
              <a:t>Flexible credit facilities for channel partners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pic>
        <p:nvPicPr>
          <p:cNvPr id="4" name="Picture 3" descr="A person reaching for a paper on a table full of paper and sticky notes">
            <a:extLst>
              <a:ext uri="{FF2B5EF4-FFF2-40B4-BE49-F238E27FC236}">
                <a16:creationId xmlns:a16="http://schemas.microsoft.com/office/drawing/2014/main" id="{64A87E6A-0B6B-F3B2-4B7A-10A4029755F1}"/>
              </a:ext>
            </a:extLst>
          </p:cNvPr>
          <p:cNvPicPr>
            <a:picLocks noChangeAspect="1"/>
          </p:cNvPicPr>
          <p:nvPr/>
        </p:nvPicPr>
        <p:blipFill rotWithShape="1">
          <a:blip r:embed="rId2"/>
          <a:srcRect t="8913" b="6817"/>
          <a:stretch/>
        </p:blipFill>
        <p:spPr>
          <a:xfrm>
            <a:off x="20" y="10"/>
            <a:ext cx="12191980" cy="6857989"/>
          </a:xfrm>
          <a:prstGeom prst="rect">
            <a:avLst/>
          </a:prstGeom>
        </p:spPr>
      </p:pic>
      <p:sp>
        <p:nvSpPr>
          <p:cNvPr id="7" name="Rectangle 10">
            <a:extLst>
              <a:ext uri="{FF2B5EF4-FFF2-40B4-BE49-F238E27FC236}">
                <a16:creationId xmlns:a16="http://schemas.microsoft.com/office/drawing/2014/main" id="{0FDFF237-4369-41A3-9CE4-CD1A6813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49553"/>
            <a:ext cx="12191999" cy="5320052"/>
          </a:xfrm>
          <a:prstGeom prst="rect">
            <a:avLst/>
          </a:prstGeom>
          <a:gradFill flip="none" rotWithShape="1">
            <a:gsLst>
              <a:gs pos="0">
                <a:srgbClr val="000000">
                  <a:alpha val="0"/>
                </a:srgbClr>
              </a:gs>
              <a:gs pos="47000">
                <a:srgbClr val="000000">
                  <a:alpha val="41000"/>
                </a:srgbClr>
              </a:gs>
              <a:gs pos="81000">
                <a:srgbClr val="000000">
                  <a:alpha val="5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embo"/>
              <a:ea typeface="+mn-ea"/>
              <a:cs typeface="+mn-cs"/>
            </a:endParaRPr>
          </a:p>
        </p:txBody>
      </p:sp>
      <p:sp>
        <p:nvSpPr>
          <p:cNvPr id="2" name="Title 1">
            <a:extLst>
              <a:ext uri="{FF2B5EF4-FFF2-40B4-BE49-F238E27FC236}">
                <a16:creationId xmlns:a16="http://schemas.microsoft.com/office/drawing/2014/main" id="{9483B904-48B9-43B3-A57D-8C4F83D0B29B}"/>
              </a:ext>
            </a:extLst>
          </p:cNvPr>
          <p:cNvSpPr>
            <a:spLocks noGrp="1"/>
          </p:cNvSpPr>
          <p:nvPr>
            <p:ph type="ctrTitle"/>
          </p:nvPr>
        </p:nvSpPr>
        <p:spPr>
          <a:xfrm>
            <a:off x="2076091" y="2633933"/>
            <a:ext cx="8039818" cy="1643572"/>
          </a:xfrm>
        </p:spPr>
        <p:txBody>
          <a:bodyPr>
            <a:normAutofit/>
          </a:bodyPr>
          <a:lstStyle/>
          <a:p>
            <a:r>
              <a:rPr lang="en-US" dirty="0">
                <a:solidFill>
                  <a:srgbClr val="FFFFFF"/>
                </a:solidFill>
              </a:rPr>
              <a:t>MARKETING Activities</a:t>
            </a:r>
          </a:p>
        </p:txBody>
      </p:sp>
      <p:sp>
        <p:nvSpPr>
          <p:cNvPr id="3" name="Subtitle 2">
            <a:extLst>
              <a:ext uri="{FF2B5EF4-FFF2-40B4-BE49-F238E27FC236}">
                <a16:creationId xmlns:a16="http://schemas.microsoft.com/office/drawing/2014/main" id="{EEB49B79-A4E0-4089-9ACF-F64F612EED79}"/>
              </a:ext>
            </a:extLst>
          </p:cNvPr>
          <p:cNvSpPr>
            <a:spLocks noGrp="1"/>
          </p:cNvSpPr>
          <p:nvPr>
            <p:ph type="subTitle" idx="1"/>
          </p:nvPr>
        </p:nvSpPr>
        <p:spPr>
          <a:xfrm>
            <a:off x="1857556" y="5272809"/>
            <a:ext cx="8442384" cy="725018"/>
          </a:xfrm>
        </p:spPr>
        <p:txBody>
          <a:bodyPr>
            <a:normAutofit/>
          </a:bodyPr>
          <a:lstStyle/>
          <a:p>
            <a:r>
              <a:rPr lang="en-US" dirty="0">
                <a:solidFill>
                  <a:srgbClr val="FFFFFF"/>
                </a:solidFill>
              </a:rPr>
              <a:t>CREATING OVER 6000+ CONTENTS EVERY YEAR</a:t>
            </a:r>
          </a:p>
        </p:txBody>
      </p:sp>
      <p:grpSp>
        <p:nvGrpSpPr>
          <p:cNvPr id="8" name="Group 12">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739509"/>
            <a:ext cx="867485" cy="115439"/>
            <a:chOff x="8910933" y="1861308"/>
            <a:chExt cx="867485" cy="115439"/>
          </a:xfrm>
        </p:grpSpPr>
        <p:sp>
          <p:nvSpPr>
            <p:cNvPr id="14" name="Rectangle 13">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Bembo"/>
                <a:ea typeface="+mn-ea"/>
                <a:cs typeface="+mn-cs"/>
              </a:endParaRPr>
            </a:p>
          </p:txBody>
        </p:sp>
        <p:cxnSp>
          <p:nvCxnSpPr>
            <p:cNvPr id="10" name="Straight Connector 14">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849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212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E3CE75EA-170E-4EB3-ADEB-1166EAC40739}"/>
              </a:ext>
            </a:extLst>
          </p:cNvPr>
          <p:cNvGrpSpPr/>
          <p:nvPr/>
        </p:nvGrpSpPr>
        <p:grpSpPr>
          <a:xfrm>
            <a:off x="0" y="0"/>
            <a:ext cx="12192000" cy="6858000"/>
            <a:chOff x="-1030514" y="0"/>
            <a:chExt cx="12192000" cy="6858000"/>
          </a:xfrm>
        </p:grpSpPr>
        <p:sp>
          <p:nvSpPr>
            <p:cNvPr id="149" name="Rectangle 148">
              <a:extLst>
                <a:ext uri="{FF2B5EF4-FFF2-40B4-BE49-F238E27FC236}">
                  <a16:creationId xmlns:a16="http://schemas.microsoft.com/office/drawing/2014/main" id="{1A5DCC23-4EAA-4F6E-96F0-5B2AE8EA2086}"/>
                </a:ext>
              </a:extLst>
            </p:cNvPr>
            <p:cNvSpPr/>
            <p:nvPr/>
          </p:nvSpPr>
          <p:spPr>
            <a:xfrm>
              <a:off x="-1030514" y="0"/>
              <a:ext cx="12192000" cy="6858000"/>
            </a:xfrm>
            <a:prstGeom prst="rect">
              <a:avLst/>
            </a:prstGeom>
            <a:solidFill>
              <a:srgbClr val="F0EEF0"/>
            </a:solid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42EFF607-D6E5-45EC-A5F4-AC0E1E2BC1F7}"/>
                </a:ext>
              </a:extLst>
            </p:cNvPr>
            <p:cNvSpPr/>
            <p:nvPr/>
          </p:nvSpPr>
          <p:spPr>
            <a:xfrm>
              <a:off x="10609943" y="2732314"/>
              <a:ext cx="551543" cy="1393371"/>
            </a:xfrm>
            <a:prstGeom prst="rect">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TextBox 150">
              <a:extLst>
                <a:ext uri="{FF2B5EF4-FFF2-40B4-BE49-F238E27FC236}">
                  <a16:creationId xmlns:a16="http://schemas.microsoft.com/office/drawing/2014/main" id="{A7C3CBFD-5EA5-4686-8172-81F4AEE81929}"/>
                </a:ext>
              </a:extLst>
            </p:cNvPr>
            <p:cNvSpPr txBox="1"/>
            <p:nvPr/>
          </p:nvSpPr>
          <p:spPr>
            <a:xfrm rot="16200000">
              <a:off x="9840685" y="3244330"/>
              <a:ext cx="209005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0EEF0"/>
                </a:solidFill>
                <a:effectLst/>
                <a:uLnTx/>
                <a:uFillTx/>
                <a:latin typeface="Montserrat" panose="02000505000000020004" pitchFamily="2" charset="0"/>
                <a:ea typeface="+mn-ea"/>
                <a:cs typeface="+mn-cs"/>
              </a:endParaRPr>
            </a:p>
          </p:txBody>
        </p:sp>
      </p:grpSp>
      <p:grpSp>
        <p:nvGrpSpPr>
          <p:cNvPr id="36" name="Group 35">
            <a:extLst>
              <a:ext uri="{FF2B5EF4-FFF2-40B4-BE49-F238E27FC236}">
                <a16:creationId xmlns:a16="http://schemas.microsoft.com/office/drawing/2014/main" id="{31A1497C-255C-4AED-AD5C-EE0D2D754A14}"/>
              </a:ext>
            </a:extLst>
          </p:cNvPr>
          <p:cNvGrpSpPr/>
          <p:nvPr/>
        </p:nvGrpSpPr>
        <p:grpSpPr>
          <a:xfrm>
            <a:off x="1081099" y="663564"/>
            <a:ext cx="4519438" cy="2388980"/>
            <a:chOff x="-128005" y="-42771"/>
            <a:chExt cx="6244902" cy="3039558"/>
          </a:xfrm>
        </p:grpSpPr>
        <p:sp>
          <p:nvSpPr>
            <p:cNvPr id="37" name="Freeform: Shape 36">
              <a:extLst>
                <a:ext uri="{FF2B5EF4-FFF2-40B4-BE49-F238E27FC236}">
                  <a16:creationId xmlns:a16="http://schemas.microsoft.com/office/drawing/2014/main" id="{E66BA4B3-42FC-41BC-88F3-7CEF7D1F0608}"/>
                </a:ext>
              </a:extLst>
            </p:cNvPr>
            <p:cNvSpPr/>
            <p:nvPr/>
          </p:nvSpPr>
          <p:spPr>
            <a:xfrm rot="5730653">
              <a:off x="1474667" y="-1645443"/>
              <a:ext cx="3039558" cy="6244902"/>
            </a:xfrm>
            <a:custGeom>
              <a:avLst/>
              <a:gdLst>
                <a:gd name="connsiteX0" fmla="*/ 337169 w 3039558"/>
                <a:gd name="connsiteY0" fmla="*/ 6244902 h 6244902"/>
                <a:gd name="connsiteX1" fmla="*/ 0 w 3039558"/>
                <a:gd name="connsiteY1" fmla="*/ 2750226 h 6244902"/>
                <a:gd name="connsiteX2" fmla="*/ 3039558 w 3039558"/>
                <a:gd name="connsiteY2" fmla="*/ 0 h 6244902"/>
                <a:gd name="connsiteX3" fmla="*/ 3039558 w 3039558"/>
                <a:gd name="connsiteY3" fmla="*/ 5984173 h 6244902"/>
                <a:gd name="connsiteX4" fmla="*/ 337169 w 3039558"/>
                <a:gd name="connsiteY4" fmla="*/ 6244902 h 624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9558" h="6244902">
                  <a:moveTo>
                    <a:pt x="337169" y="6244902"/>
                  </a:moveTo>
                  <a:lnTo>
                    <a:pt x="0" y="2750226"/>
                  </a:lnTo>
                  <a:lnTo>
                    <a:pt x="3039558" y="0"/>
                  </a:lnTo>
                  <a:lnTo>
                    <a:pt x="3039558" y="5984173"/>
                  </a:lnTo>
                  <a:lnTo>
                    <a:pt x="337169" y="6244902"/>
                  </a:lnTo>
                  <a:close/>
                </a:path>
              </a:pathLst>
            </a:custGeom>
            <a:solidFill>
              <a:srgbClr val="FE2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2599EF8C-3C62-4C53-9035-617F97C8599D}"/>
                </a:ext>
              </a:extLst>
            </p:cNvPr>
            <p:cNvSpPr txBox="1"/>
            <p:nvPr/>
          </p:nvSpPr>
          <p:spPr>
            <a:xfrm>
              <a:off x="3142795" y="1483431"/>
              <a:ext cx="197560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Oswald" panose="02000503000000000000" pitchFamily="2" charset="0"/>
                  <a:ea typeface="+mn-ea"/>
                  <a:cs typeface="+mn-cs"/>
                </a:rPr>
                <a:t>DIGITAL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Oswald" panose="02000503000000000000" pitchFamily="2" charset="0"/>
                  <a:ea typeface="+mn-ea"/>
                  <a:cs typeface="+mn-cs"/>
                </a:rPr>
                <a:t>MARKETING</a:t>
              </a:r>
            </a:p>
          </p:txBody>
        </p:sp>
        <p:sp>
          <p:nvSpPr>
            <p:cNvPr id="39" name="TextBox 38">
              <a:extLst>
                <a:ext uri="{FF2B5EF4-FFF2-40B4-BE49-F238E27FC236}">
                  <a16:creationId xmlns:a16="http://schemas.microsoft.com/office/drawing/2014/main" id="{03CCF31D-6A81-4BDE-A8A3-60845FA6F65E}"/>
                </a:ext>
              </a:extLst>
            </p:cNvPr>
            <p:cNvSpPr txBox="1"/>
            <p:nvPr/>
          </p:nvSpPr>
          <p:spPr>
            <a:xfrm>
              <a:off x="3142796" y="2169801"/>
              <a:ext cx="2160661" cy="49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prstClr val="white">
                      <a:lumMod val="95000"/>
                    </a:prstClr>
                  </a:solidFill>
                  <a:effectLst/>
                  <a:uLnTx/>
                  <a:uFillTx/>
                  <a:latin typeface="Oswald" panose="02000503000000000000" pitchFamily="2" charset="0"/>
                  <a:ea typeface="+mn-ea"/>
                  <a:cs typeface="+mn-cs"/>
                </a:rPr>
                <a:t>DEDICATED DIGITAL MARKETING TEAM</a:t>
              </a:r>
            </a:p>
          </p:txBody>
        </p:sp>
        <p:pic>
          <p:nvPicPr>
            <p:cNvPr id="40" name="Picture 39">
              <a:extLst>
                <a:ext uri="{FF2B5EF4-FFF2-40B4-BE49-F238E27FC236}">
                  <a16:creationId xmlns:a16="http://schemas.microsoft.com/office/drawing/2014/main" id="{701EBDCE-E8AE-4DC1-ACE2-946F5A7A052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104" t="3174" r="4127" b="16840"/>
            <a:stretch/>
          </p:blipFill>
          <p:spPr>
            <a:xfrm>
              <a:off x="263286" y="344828"/>
              <a:ext cx="1948445" cy="1716967"/>
            </a:xfrm>
            <a:prstGeom prst="rect">
              <a:avLst/>
            </a:prstGeom>
          </p:spPr>
        </p:pic>
      </p:grpSp>
      <p:grpSp>
        <p:nvGrpSpPr>
          <p:cNvPr id="41" name="Group 40">
            <a:extLst>
              <a:ext uri="{FF2B5EF4-FFF2-40B4-BE49-F238E27FC236}">
                <a16:creationId xmlns:a16="http://schemas.microsoft.com/office/drawing/2014/main" id="{969D44A6-8C63-4D68-8C9A-EBCC3A87E2F3}"/>
              </a:ext>
            </a:extLst>
          </p:cNvPr>
          <p:cNvGrpSpPr/>
          <p:nvPr/>
        </p:nvGrpSpPr>
        <p:grpSpPr>
          <a:xfrm>
            <a:off x="885724" y="3136436"/>
            <a:ext cx="4708355" cy="3481180"/>
            <a:chOff x="-205999" y="3120958"/>
            <a:chExt cx="6041624" cy="3999331"/>
          </a:xfrm>
        </p:grpSpPr>
        <p:sp>
          <p:nvSpPr>
            <p:cNvPr id="42" name="Freeform: Shape 41">
              <a:extLst>
                <a:ext uri="{FF2B5EF4-FFF2-40B4-BE49-F238E27FC236}">
                  <a16:creationId xmlns:a16="http://schemas.microsoft.com/office/drawing/2014/main" id="{69DBFA71-DA6A-4F22-BA24-379A2ACC5904}"/>
                </a:ext>
              </a:extLst>
            </p:cNvPr>
            <p:cNvSpPr/>
            <p:nvPr/>
          </p:nvSpPr>
          <p:spPr>
            <a:xfrm rot="5730653">
              <a:off x="815147" y="2099812"/>
              <a:ext cx="3999331" cy="6041624"/>
            </a:xfrm>
            <a:custGeom>
              <a:avLst/>
              <a:gdLst>
                <a:gd name="connsiteX0" fmla="*/ 0 w 3999331"/>
                <a:gd name="connsiteY0" fmla="*/ 6041624 h 6041624"/>
                <a:gd name="connsiteX1" fmla="*/ 0 w 3999331"/>
                <a:gd name="connsiteY1" fmla="*/ 0 h 6041624"/>
                <a:gd name="connsiteX2" fmla="*/ 3644896 w 3999331"/>
                <a:gd name="connsiteY2" fmla="*/ 1982126 h 6041624"/>
                <a:gd name="connsiteX3" fmla="*/ 3999331 w 3999331"/>
                <a:gd name="connsiteY3" fmla="*/ 5655766 h 6041624"/>
                <a:gd name="connsiteX4" fmla="*/ 0 w 3999331"/>
                <a:gd name="connsiteY4" fmla="*/ 6041624 h 6041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9331" h="6041624">
                  <a:moveTo>
                    <a:pt x="0" y="6041624"/>
                  </a:moveTo>
                  <a:lnTo>
                    <a:pt x="0" y="0"/>
                  </a:lnTo>
                  <a:lnTo>
                    <a:pt x="3644896" y="1982126"/>
                  </a:lnTo>
                  <a:lnTo>
                    <a:pt x="3999331" y="5655766"/>
                  </a:lnTo>
                  <a:lnTo>
                    <a:pt x="0" y="6041624"/>
                  </a:lnTo>
                  <a:close/>
                </a:path>
              </a:pathLst>
            </a:custGeom>
            <a:solidFill>
              <a:srgbClr val="41C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0DD4A5A1-96D5-48E9-824B-1FDEF2FE7E5D}"/>
                </a:ext>
              </a:extLst>
            </p:cNvPr>
            <p:cNvSpPr txBox="1"/>
            <p:nvPr/>
          </p:nvSpPr>
          <p:spPr>
            <a:xfrm>
              <a:off x="2818800" y="3639231"/>
              <a:ext cx="1975604" cy="4148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Oswald" panose="02000503000000000000" pitchFamily="2" charset="0"/>
                  <a:ea typeface="+mn-ea"/>
                  <a:cs typeface="+mn-cs"/>
                </a:rPr>
                <a:t>Email Marketing</a:t>
              </a:r>
            </a:p>
          </p:txBody>
        </p:sp>
      </p:grpSp>
      <p:grpSp>
        <p:nvGrpSpPr>
          <p:cNvPr id="46" name="Group 45">
            <a:extLst>
              <a:ext uri="{FF2B5EF4-FFF2-40B4-BE49-F238E27FC236}">
                <a16:creationId xmlns:a16="http://schemas.microsoft.com/office/drawing/2014/main" id="{5E1AA80F-FC1E-461C-80C2-5C91BDBBC988}"/>
              </a:ext>
            </a:extLst>
          </p:cNvPr>
          <p:cNvGrpSpPr/>
          <p:nvPr/>
        </p:nvGrpSpPr>
        <p:grpSpPr>
          <a:xfrm>
            <a:off x="4103193" y="3489828"/>
            <a:ext cx="3629074" cy="3045917"/>
            <a:chOff x="4026268" y="3549850"/>
            <a:chExt cx="4720385" cy="3543000"/>
          </a:xfrm>
        </p:grpSpPr>
        <p:sp>
          <p:nvSpPr>
            <p:cNvPr id="47" name="Freeform: Shape 46">
              <a:extLst>
                <a:ext uri="{FF2B5EF4-FFF2-40B4-BE49-F238E27FC236}">
                  <a16:creationId xmlns:a16="http://schemas.microsoft.com/office/drawing/2014/main" id="{7D60E248-24B5-4DDA-8D3E-02BD92B02BFA}"/>
                </a:ext>
              </a:extLst>
            </p:cNvPr>
            <p:cNvSpPr/>
            <p:nvPr/>
          </p:nvSpPr>
          <p:spPr>
            <a:xfrm rot="5730653">
              <a:off x="4614961" y="2961157"/>
              <a:ext cx="3543000" cy="4720385"/>
            </a:xfrm>
            <a:custGeom>
              <a:avLst/>
              <a:gdLst>
                <a:gd name="connsiteX0" fmla="*/ 0 w 3543000"/>
                <a:gd name="connsiteY0" fmla="*/ 2793671 h 4720385"/>
                <a:gd name="connsiteX1" fmla="*/ 3087573 w 3543000"/>
                <a:gd name="connsiteY1" fmla="*/ 0 h 4720385"/>
                <a:gd name="connsiteX2" fmla="*/ 3543000 w 3543000"/>
                <a:gd name="connsiteY2" fmla="*/ 4720385 h 4720385"/>
                <a:gd name="connsiteX3" fmla="*/ 0 w 3543000"/>
                <a:gd name="connsiteY3" fmla="*/ 2793671 h 4720385"/>
              </a:gdLst>
              <a:ahLst/>
              <a:cxnLst>
                <a:cxn ang="0">
                  <a:pos x="connsiteX0" y="connsiteY0"/>
                </a:cxn>
                <a:cxn ang="0">
                  <a:pos x="connsiteX1" y="connsiteY1"/>
                </a:cxn>
                <a:cxn ang="0">
                  <a:pos x="connsiteX2" y="connsiteY2"/>
                </a:cxn>
                <a:cxn ang="0">
                  <a:pos x="connsiteX3" y="connsiteY3"/>
                </a:cxn>
              </a:cxnLst>
              <a:rect l="l" t="t" r="r" b="b"/>
              <a:pathLst>
                <a:path w="3543000" h="4720385">
                  <a:moveTo>
                    <a:pt x="0" y="2793671"/>
                  </a:moveTo>
                  <a:lnTo>
                    <a:pt x="3087573" y="0"/>
                  </a:lnTo>
                  <a:lnTo>
                    <a:pt x="3543000" y="4720385"/>
                  </a:lnTo>
                  <a:lnTo>
                    <a:pt x="0" y="2793671"/>
                  </a:lnTo>
                  <a:close/>
                </a:path>
              </a:pathLst>
            </a:custGeom>
            <a:solidFill>
              <a:srgbClr val="FE28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8" name="Picture 47">
              <a:extLst>
                <a:ext uri="{FF2B5EF4-FFF2-40B4-BE49-F238E27FC236}">
                  <a16:creationId xmlns:a16="http://schemas.microsoft.com/office/drawing/2014/main" id="{E3E52767-AEDB-4B49-9FF8-13B1F7F5978F}"/>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596321" y="5743696"/>
              <a:ext cx="1034707" cy="1034707"/>
            </a:xfrm>
            <a:prstGeom prst="rect">
              <a:avLst/>
            </a:prstGeom>
          </p:spPr>
        </p:pic>
        <p:sp>
          <p:nvSpPr>
            <p:cNvPr id="49" name="TextBox 48">
              <a:extLst>
                <a:ext uri="{FF2B5EF4-FFF2-40B4-BE49-F238E27FC236}">
                  <a16:creationId xmlns:a16="http://schemas.microsoft.com/office/drawing/2014/main" id="{BC5638F0-0B5F-4550-B208-08243A7C3D4F}"/>
                </a:ext>
              </a:extLst>
            </p:cNvPr>
            <p:cNvSpPr txBox="1"/>
            <p:nvPr/>
          </p:nvSpPr>
          <p:spPr>
            <a:xfrm>
              <a:off x="5528967" y="4661767"/>
              <a:ext cx="1975603" cy="7178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Oswald" panose="02000503000000000000" pitchFamily="2" charset="0"/>
                  <a:ea typeface="+mn-ea"/>
                  <a:cs typeface="+mn-cs"/>
                </a:rPr>
                <a:t>PARTNER READINESS</a:t>
              </a:r>
            </a:p>
          </p:txBody>
        </p:sp>
        <p:sp>
          <p:nvSpPr>
            <p:cNvPr id="50" name="TextBox 49">
              <a:extLst>
                <a:ext uri="{FF2B5EF4-FFF2-40B4-BE49-F238E27FC236}">
                  <a16:creationId xmlns:a16="http://schemas.microsoft.com/office/drawing/2014/main" id="{A285B7D3-5A7C-4747-BA40-413135703ED9}"/>
                </a:ext>
              </a:extLst>
            </p:cNvPr>
            <p:cNvSpPr txBox="1"/>
            <p:nvPr/>
          </p:nvSpPr>
          <p:spPr>
            <a:xfrm>
              <a:off x="4994109" y="5276640"/>
              <a:ext cx="2591559" cy="2841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prstClr val="white">
                      <a:lumMod val="95000"/>
                    </a:prstClr>
                  </a:solidFill>
                  <a:effectLst/>
                  <a:uLnTx/>
                  <a:uFillTx/>
                  <a:latin typeface="Oswald" panose="02000503000000000000" pitchFamily="2" charset="0"/>
                  <a:ea typeface="+mn-ea"/>
                  <a:cs typeface="+mn-cs"/>
                </a:rPr>
                <a:t>CONTINUOUS ONBOARDING PROCESS</a:t>
              </a:r>
            </a:p>
          </p:txBody>
        </p:sp>
      </p:grpSp>
      <p:grpSp>
        <p:nvGrpSpPr>
          <p:cNvPr id="51" name="Group 50">
            <a:extLst>
              <a:ext uri="{FF2B5EF4-FFF2-40B4-BE49-F238E27FC236}">
                <a16:creationId xmlns:a16="http://schemas.microsoft.com/office/drawing/2014/main" id="{EF3FB2D6-3F89-427D-8B48-AE06F1BAE9FE}"/>
              </a:ext>
            </a:extLst>
          </p:cNvPr>
          <p:cNvGrpSpPr/>
          <p:nvPr/>
        </p:nvGrpSpPr>
        <p:grpSpPr>
          <a:xfrm>
            <a:off x="5490143" y="3400274"/>
            <a:ext cx="4863958" cy="2783093"/>
            <a:chOff x="6041090" y="3711551"/>
            <a:chExt cx="6285375" cy="3181052"/>
          </a:xfrm>
        </p:grpSpPr>
        <p:sp>
          <p:nvSpPr>
            <p:cNvPr id="52" name="Freeform: Shape 51">
              <a:extLst>
                <a:ext uri="{FF2B5EF4-FFF2-40B4-BE49-F238E27FC236}">
                  <a16:creationId xmlns:a16="http://schemas.microsoft.com/office/drawing/2014/main" id="{B7C7BB09-1F32-4655-81FE-2FF0E5D5D9B8}"/>
                </a:ext>
              </a:extLst>
            </p:cNvPr>
            <p:cNvSpPr/>
            <p:nvPr/>
          </p:nvSpPr>
          <p:spPr>
            <a:xfrm rot="5730653">
              <a:off x="7604222" y="2170359"/>
              <a:ext cx="3159112" cy="6285375"/>
            </a:xfrm>
            <a:custGeom>
              <a:avLst/>
              <a:gdLst>
                <a:gd name="connsiteX0" fmla="*/ 0 w 3159112"/>
                <a:gd name="connsiteY0" fmla="*/ 6285375 h 6285375"/>
                <a:gd name="connsiteX1" fmla="*/ 0 w 3159112"/>
                <a:gd name="connsiteY1" fmla="*/ 272893 h 6285375"/>
                <a:gd name="connsiteX2" fmla="*/ 2828475 w 3159112"/>
                <a:gd name="connsiteY2" fmla="*/ 0 h 6285375"/>
                <a:gd name="connsiteX3" fmla="*/ 3159112 w 3159112"/>
                <a:gd name="connsiteY3" fmla="*/ 3426975 h 6285375"/>
                <a:gd name="connsiteX4" fmla="*/ 0 w 3159112"/>
                <a:gd name="connsiteY4" fmla="*/ 6285375 h 6285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112" h="6285375">
                  <a:moveTo>
                    <a:pt x="0" y="6285375"/>
                  </a:moveTo>
                  <a:lnTo>
                    <a:pt x="0" y="272893"/>
                  </a:lnTo>
                  <a:lnTo>
                    <a:pt x="2828475" y="0"/>
                  </a:lnTo>
                  <a:lnTo>
                    <a:pt x="3159112" y="3426975"/>
                  </a:lnTo>
                  <a:lnTo>
                    <a:pt x="0" y="6285375"/>
                  </a:lnTo>
                  <a:close/>
                </a:path>
              </a:pathLst>
            </a:custGeom>
            <a:solidFill>
              <a:srgbClr val="41C5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CAE86446-909A-4851-B5F6-BADC7E1B60E6}"/>
                </a:ext>
              </a:extLst>
            </p:cNvPr>
            <p:cNvSpPr txBox="1"/>
            <p:nvPr/>
          </p:nvSpPr>
          <p:spPr>
            <a:xfrm>
              <a:off x="7493314" y="3711551"/>
              <a:ext cx="1975603" cy="7025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Oswald" panose="02000503000000000000" pitchFamily="2" charset="0"/>
                  <a:ea typeface="+mn-ea"/>
                  <a:cs typeface="+mn-cs"/>
                </a:rPr>
                <a:t>CONSUMER PROMO</a:t>
              </a:r>
            </a:p>
          </p:txBody>
        </p:sp>
        <p:sp>
          <p:nvSpPr>
            <p:cNvPr id="54" name="TextBox 53">
              <a:extLst>
                <a:ext uri="{FF2B5EF4-FFF2-40B4-BE49-F238E27FC236}">
                  <a16:creationId xmlns:a16="http://schemas.microsoft.com/office/drawing/2014/main" id="{DF25CFE0-4B62-4912-A4A0-02E8FDC788E1}"/>
                </a:ext>
              </a:extLst>
            </p:cNvPr>
            <p:cNvSpPr txBox="1"/>
            <p:nvPr/>
          </p:nvSpPr>
          <p:spPr>
            <a:xfrm>
              <a:off x="7493314" y="4339247"/>
              <a:ext cx="2447260" cy="2780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prstClr val="black">
                      <a:lumMod val="65000"/>
                      <a:lumOff val="35000"/>
                    </a:prstClr>
                  </a:solidFill>
                  <a:effectLst/>
                  <a:uLnTx/>
                  <a:uFillTx/>
                  <a:latin typeface="Oswald" panose="02000503000000000000" pitchFamily="2" charset="0"/>
                  <a:ea typeface="+mn-ea"/>
                  <a:cs typeface="+mn-cs"/>
                </a:rPr>
                <a:t>BEST IN CLASS </a:t>
              </a:r>
            </a:p>
          </p:txBody>
        </p:sp>
        <p:pic>
          <p:nvPicPr>
            <p:cNvPr id="55" name="Picture 54">
              <a:extLst>
                <a:ext uri="{FF2B5EF4-FFF2-40B4-BE49-F238E27FC236}">
                  <a16:creationId xmlns:a16="http://schemas.microsoft.com/office/drawing/2014/main" id="{8D66EFF7-BCF8-49B4-932B-2E0C4BBD4491}"/>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5087" t="8617" r="6805" b="20925"/>
            <a:stretch/>
          </p:blipFill>
          <p:spPr>
            <a:xfrm>
              <a:off x="9401542" y="4873829"/>
              <a:ext cx="1723658" cy="1378366"/>
            </a:xfrm>
            <a:prstGeom prst="rect">
              <a:avLst/>
            </a:prstGeom>
          </p:spPr>
        </p:pic>
      </p:grpSp>
      <p:grpSp>
        <p:nvGrpSpPr>
          <p:cNvPr id="56" name="Group 55">
            <a:extLst>
              <a:ext uri="{FF2B5EF4-FFF2-40B4-BE49-F238E27FC236}">
                <a16:creationId xmlns:a16="http://schemas.microsoft.com/office/drawing/2014/main" id="{43AC21DA-63A4-4FB5-B089-DC0E8D742A87}"/>
              </a:ext>
            </a:extLst>
          </p:cNvPr>
          <p:cNvGrpSpPr/>
          <p:nvPr/>
        </p:nvGrpSpPr>
        <p:grpSpPr>
          <a:xfrm>
            <a:off x="5802134" y="447466"/>
            <a:ext cx="4604074" cy="2915778"/>
            <a:chOff x="6430866" y="-259292"/>
            <a:chExt cx="5960892" cy="3873246"/>
          </a:xfrm>
        </p:grpSpPr>
        <p:sp>
          <p:nvSpPr>
            <p:cNvPr id="57" name="Freeform: Shape 56">
              <a:extLst>
                <a:ext uri="{FF2B5EF4-FFF2-40B4-BE49-F238E27FC236}">
                  <a16:creationId xmlns:a16="http://schemas.microsoft.com/office/drawing/2014/main" id="{0C991396-1556-43A1-B623-CCAF43709AD5}"/>
                </a:ext>
              </a:extLst>
            </p:cNvPr>
            <p:cNvSpPr/>
            <p:nvPr/>
          </p:nvSpPr>
          <p:spPr>
            <a:xfrm rot="5730653">
              <a:off x="7474689" y="-1303115"/>
              <a:ext cx="3873246" cy="5960892"/>
            </a:xfrm>
            <a:custGeom>
              <a:avLst/>
              <a:gdLst>
                <a:gd name="connsiteX0" fmla="*/ 354436 w 3873246"/>
                <a:gd name="connsiteY0" fmla="*/ 4047333 h 5960892"/>
                <a:gd name="connsiteX1" fmla="*/ 0 w 3873246"/>
                <a:gd name="connsiteY1" fmla="*/ 373693 h 5960892"/>
                <a:gd name="connsiteX2" fmla="*/ 3873246 w 3873246"/>
                <a:gd name="connsiteY2" fmla="*/ 0 h 5960892"/>
                <a:gd name="connsiteX3" fmla="*/ 3873246 w 3873246"/>
                <a:gd name="connsiteY3" fmla="*/ 5960892 h 5960892"/>
                <a:gd name="connsiteX4" fmla="*/ 354436 w 3873246"/>
                <a:gd name="connsiteY4" fmla="*/ 4047333 h 5960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246" h="5960892">
                  <a:moveTo>
                    <a:pt x="354436" y="4047333"/>
                  </a:moveTo>
                  <a:lnTo>
                    <a:pt x="0" y="373693"/>
                  </a:lnTo>
                  <a:lnTo>
                    <a:pt x="3873246" y="0"/>
                  </a:lnTo>
                  <a:lnTo>
                    <a:pt x="3873246" y="5960892"/>
                  </a:lnTo>
                  <a:lnTo>
                    <a:pt x="354436" y="4047333"/>
                  </a:lnTo>
                  <a:close/>
                </a:path>
              </a:pathLst>
            </a:custGeom>
            <a:solidFill>
              <a:srgbClr val="FEF2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63BD1A9-514E-4390-8A0D-EEE40CE6CC5D}"/>
                </a:ext>
              </a:extLst>
            </p:cNvPr>
            <p:cNvSpPr txBox="1"/>
            <p:nvPr/>
          </p:nvSpPr>
          <p:spPr>
            <a:xfrm>
              <a:off x="7529637" y="2169801"/>
              <a:ext cx="197560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Oswald" panose="02000503000000000000" pitchFamily="2" charset="0"/>
                  <a:ea typeface="+mn-ea"/>
                  <a:cs typeface="+mn-cs"/>
                </a:rPr>
                <a:t>ANALYTICS</a:t>
              </a:r>
            </a:p>
          </p:txBody>
        </p:sp>
        <p:sp>
          <p:nvSpPr>
            <p:cNvPr id="59" name="TextBox 58">
              <a:extLst>
                <a:ext uri="{FF2B5EF4-FFF2-40B4-BE49-F238E27FC236}">
                  <a16:creationId xmlns:a16="http://schemas.microsoft.com/office/drawing/2014/main" id="{1AD02B84-4F71-491B-8760-67355ACA1D2B}"/>
                </a:ext>
              </a:extLst>
            </p:cNvPr>
            <p:cNvSpPr txBox="1"/>
            <p:nvPr/>
          </p:nvSpPr>
          <p:spPr>
            <a:xfrm>
              <a:off x="7529637" y="2524759"/>
              <a:ext cx="2447259" cy="4919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prstClr val="black">
                      <a:lumMod val="65000"/>
                      <a:lumOff val="35000"/>
                    </a:prstClr>
                  </a:solidFill>
                  <a:effectLst/>
                  <a:uLnTx/>
                  <a:uFillTx/>
                  <a:latin typeface="Oswald" panose="02000503000000000000" pitchFamily="2" charset="0"/>
                  <a:ea typeface="+mn-ea"/>
                  <a:cs typeface="+mn-cs"/>
                </a:rPr>
                <a:t>ACTIVATION VS STOCK TURNOVER RATIO</a:t>
              </a:r>
            </a:p>
          </p:txBody>
        </p:sp>
        <p:pic>
          <p:nvPicPr>
            <p:cNvPr id="60" name="Picture 59">
              <a:extLst>
                <a:ext uri="{FF2B5EF4-FFF2-40B4-BE49-F238E27FC236}">
                  <a16:creationId xmlns:a16="http://schemas.microsoft.com/office/drawing/2014/main" id="{ED320EFB-DE65-47D4-A5BF-C80C0DC46523}"/>
                </a:ext>
              </a:extLst>
            </p:cNvPr>
            <p:cNvPicPr>
              <a:picLocks noChangeAspect="1"/>
            </p:cNvPicPr>
            <p:nvPr/>
          </p:nvPicPr>
          <p:blipFill rotWithShape="1">
            <a:blip r:embed="rId9">
              <a:extLst>
                <a:ext uri="{28A0092B-C50C-407E-A947-70E740481C1C}">
                  <a14:useLocalDpi xmlns:a14="http://schemas.microsoft.com/office/drawing/2010/main" val="0"/>
                </a:ext>
              </a:extLst>
            </a:blip>
            <a:srcRect l="10125" t="8090" r="13238" b="22743"/>
            <a:stretch/>
          </p:blipFill>
          <p:spPr>
            <a:xfrm>
              <a:off x="9401542" y="597217"/>
              <a:ext cx="1860794" cy="1679427"/>
            </a:xfrm>
            <a:prstGeom prst="rect">
              <a:avLst/>
            </a:prstGeom>
          </p:spPr>
        </p:pic>
      </p:grpSp>
      <p:sp>
        <p:nvSpPr>
          <p:cNvPr id="61" name="Freeform: Shape 60">
            <a:extLst>
              <a:ext uri="{FF2B5EF4-FFF2-40B4-BE49-F238E27FC236}">
                <a16:creationId xmlns:a16="http://schemas.microsoft.com/office/drawing/2014/main" id="{48AA1F2F-BA07-43BD-977C-4A09EFDBB98B}"/>
              </a:ext>
            </a:extLst>
          </p:cNvPr>
          <p:cNvSpPr/>
          <p:nvPr/>
        </p:nvSpPr>
        <p:spPr>
          <a:xfrm rot="5730653">
            <a:off x="4051053" y="149958"/>
            <a:ext cx="2706884" cy="3363465"/>
          </a:xfrm>
          <a:custGeom>
            <a:avLst/>
            <a:gdLst>
              <a:gd name="connsiteX0" fmla="*/ 448895 w 3492186"/>
              <a:gd name="connsiteY0" fmla="*/ 4652685 h 4652685"/>
              <a:gd name="connsiteX1" fmla="*/ 0 w 3492186"/>
              <a:gd name="connsiteY1" fmla="*/ 0 h 4652685"/>
              <a:gd name="connsiteX2" fmla="*/ 3492186 w 3492186"/>
              <a:gd name="connsiteY2" fmla="*/ 1899080 h 4652685"/>
              <a:gd name="connsiteX3" fmla="*/ 448895 w 3492186"/>
              <a:gd name="connsiteY3" fmla="*/ 4652685 h 4652685"/>
            </a:gdLst>
            <a:ahLst/>
            <a:cxnLst>
              <a:cxn ang="0">
                <a:pos x="connsiteX0" y="connsiteY0"/>
              </a:cxn>
              <a:cxn ang="0">
                <a:pos x="connsiteX1" y="connsiteY1"/>
              </a:cxn>
              <a:cxn ang="0">
                <a:pos x="connsiteX2" y="connsiteY2"/>
              </a:cxn>
              <a:cxn ang="0">
                <a:pos x="connsiteX3" y="connsiteY3"/>
              </a:cxn>
            </a:cxnLst>
            <a:rect l="l" t="t" r="r" b="b"/>
            <a:pathLst>
              <a:path w="3492186" h="4652685">
                <a:moveTo>
                  <a:pt x="448895" y="4652685"/>
                </a:moveTo>
                <a:lnTo>
                  <a:pt x="0" y="0"/>
                </a:lnTo>
                <a:lnTo>
                  <a:pt x="3492186" y="1899080"/>
                </a:lnTo>
                <a:lnTo>
                  <a:pt x="448895" y="4652685"/>
                </a:lnTo>
                <a:close/>
              </a:path>
            </a:pathLst>
          </a:custGeom>
          <a:solidFill>
            <a:srgbClr val="0122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D3ACFC99-CFCA-4AC0-AF8F-55E13DD0C530}"/>
              </a:ext>
            </a:extLst>
          </p:cNvPr>
          <p:cNvGrpSpPr/>
          <p:nvPr/>
        </p:nvGrpSpPr>
        <p:grpSpPr>
          <a:xfrm>
            <a:off x="4775205" y="2593916"/>
            <a:ext cx="1617665" cy="1622023"/>
            <a:chOff x="4943644" y="2276644"/>
            <a:chExt cx="2304713" cy="2304713"/>
          </a:xfrm>
        </p:grpSpPr>
        <p:sp>
          <p:nvSpPr>
            <p:cNvPr id="63" name="Oval 62">
              <a:extLst>
                <a:ext uri="{FF2B5EF4-FFF2-40B4-BE49-F238E27FC236}">
                  <a16:creationId xmlns:a16="http://schemas.microsoft.com/office/drawing/2014/main" id="{D9601BBB-A2BE-4A26-8321-71D025C7E56F}"/>
                </a:ext>
              </a:extLst>
            </p:cNvPr>
            <p:cNvSpPr/>
            <p:nvPr/>
          </p:nvSpPr>
          <p:spPr>
            <a:xfrm>
              <a:off x="4943644" y="2276644"/>
              <a:ext cx="2304713" cy="2304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BA220FBC-5384-422B-BB80-51C7C6A827A7}"/>
                </a:ext>
              </a:extLst>
            </p:cNvPr>
            <p:cNvSpPr txBox="1"/>
            <p:nvPr/>
          </p:nvSpPr>
          <p:spPr>
            <a:xfrm>
              <a:off x="5110495" y="2908300"/>
              <a:ext cx="1975602" cy="9183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swald" panose="02000503000000000000" pitchFamily="2" charset="0"/>
                  <a:ea typeface="+mn-ea"/>
                  <a:cs typeface="+mn-cs"/>
                </a:rPr>
                <a:t>MARKETING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Oswald" panose="02000503000000000000" pitchFamily="2" charset="0"/>
                  <a:ea typeface="+mn-ea"/>
                  <a:cs typeface="+mn-cs"/>
                </a:rPr>
                <a:t>ACTIVITIES</a:t>
              </a:r>
            </a:p>
          </p:txBody>
        </p:sp>
      </p:grpSp>
      <p:sp>
        <p:nvSpPr>
          <p:cNvPr id="65" name="TextBox 64">
            <a:extLst>
              <a:ext uri="{FF2B5EF4-FFF2-40B4-BE49-F238E27FC236}">
                <a16:creationId xmlns:a16="http://schemas.microsoft.com/office/drawing/2014/main" id="{2E08692A-46BD-485D-B477-4D05A6058557}"/>
              </a:ext>
            </a:extLst>
          </p:cNvPr>
          <p:cNvSpPr txBox="1"/>
          <p:nvPr/>
        </p:nvSpPr>
        <p:spPr>
          <a:xfrm>
            <a:off x="4499530" y="1662630"/>
            <a:ext cx="1736955"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Oswald" panose="02000503000000000000" pitchFamily="2" charset="0"/>
                <a:ea typeface="+mn-ea"/>
                <a:cs typeface="+mn-cs"/>
              </a:rPr>
              <a:t>PRINT MEDIA</a:t>
            </a:r>
          </a:p>
        </p:txBody>
      </p:sp>
      <p:pic>
        <p:nvPicPr>
          <p:cNvPr id="67" name="Picture 66">
            <a:extLst>
              <a:ext uri="{FF2B5EF4-FFF2-40B4-BE49-F238E27FC236}">
                <a16:creationId xmlns:a16="http://schemas.microsoft.com/office/drawing/2014/main" id="{76233FBB-0B7E-4080-AD6D-D14138CE141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b="14166"/>
          <a:stretch/>
        </p:blipFill>
        <p:spPr>
          <a:xfrm>
            <a:off x="4922510" y="1012148"/>
            <a:ext cx="676156" cy="580368"/>
          </a:xfrm>
          <a:prstGeom prst="rect">
            <a:avLst/>
          </a:prstGeom>
        </p:spPr>
      </p:pic>
      <p:pic>
        <p:nvPicPr>
          <p:cNvPr id="1028" name="Picture 4" descr="How Email Marketing Automation can Benefit Your Business?">
            <a:extLst>
              <a:ext uri="{FF2B5EF4-FFF2-40B4-BE49-F238E27FC236}">
                <a16:creationId xmlns:a16="http://schemas.microsoft.com/office/drawing/2014/main" id="{DA74D59B-9099-42DC-B863-1147D27B5E2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0966" t="8326" r="21639" b="8326"/>
          <a:stretch/>
        </p:blipFill>
        <p:spPr bwMode="auto">
          <a:xfrm>
            <a:off x="1503198" y="4194818"/>
            <a:ext cx="1681307" cy="156958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30A34DD7-101B-4106-A753-CBA01DBA5F91}"/>
              </a:ext>
            </a:extLst>
          </p:cNvPr>
          <p:cNvSpPr txBox="1"/>
          <p:nvPr/>
        </p:nvSpPr>
        <p:spPr>
          <a:xfrm>
            <a:off x="3251990" y="3891661"/>
            <a:ext cx="15636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prstClr val="white">
                    <a:lumMod val="95000"/>
                  </a:prstClr>
                </a:solidFill>
                <a:latin typeface="Oswald" panose="02000503000000000000" pitchFamily="2" charset="0"/>
              </a:rPr>
              <a:t>To channel partners and customers with tech update</a:t>
            </a:r>
            <a:endParaRPr kumimoji="0" lang="en-US" sz="900" b="0" i="0" u="none" strike="noStrike" kern="1200" cap="none" spc="0" normalizeH="0" baseline="0" noProof="0" dirty="0">
              <a:ln>
                <a:noFill/>
              </a:ln>
              <a:solidFill>
                <a:prstClr val="white">
                  <a:lumMod val="95000"/>
                </a:prstClr>
              </a:solidFill>
              <a:effectLst/>
              <a:uLnTx/>
              <a:uFillTx/>
              <a:latin typeface="Oswald" panose="02000503000000000000" pitchFamily="2" charset="0"/>
              <a:ea typeface="+mn-ea"/>
              <a:cs typeface="+mn-cs"/>
            </a:endParaRPr>
          </a:p>
        </p:txBody>
      </p:sp>
    </p:spTree>
    <p:extLst>
      <p:ext uri="{BB962C8B-B14F-4D97-AF65-F5344CB8AC3E}">
        <p14:creationId xmlns:p14="http://schemas.microsoft.com/office/powerpoint/2010/main" val="6908517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strips(downLeft)">
                                      <p:cBhvr>
                                        <p:cTn id="12" dur="500"/>
                                        <p:tgtEl>
                                          <p:spTgt spid="56"/>
                                        </p:tgtEl>
                                      </p:cBhvr>
                                    </p:animEffect>
                                  </p:childTnLst>
                                </p:cTn>
                              </p:par>
                            </p:childTnLst>
                          </p:cTn>
                        </p:par>
                        <p:par>
                          <p:cTn id="13" fill="hold">
                            <p:stCondLst>
                              <p:cond delay="1000"/>
                            </p:stCondLst>
                            <p:childTnLst>
                              <p:par>
                                <p:cTn id="14" presetID="18" presetClass="entr" presetSubtype="9" fill="hold"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strips(upLeft)">
                                      <p:cBhvr>
                                        <p:cTn id="16" dur="500"/>
                                        <p:tgtEl>
                                          <p:spTgt spid="51"/>
                                        </p:tgtEl>
                                      </p:cBhvr>
                                    </p:animEffect>
                                  </p:childTnLst>
                                </p:cTn>
                              </p:par>
                            </p:childTnLst>
                          </p:cTn>
                        </p:par>
                        <p:par>
                          <p:cTn id="17" fill="hold">
                            <p:stCondLst>
                              <p:cond delay="1500"/>
                            </p:stCondLst>
                            <p:childTnLst>
                              <p:par>
                                <p:cTn id="18" presetID="18" presetClass="entr" presetSubtype="3"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strips(upRight)">
                                      <p:cBhvr>
                                        <p:cTn id="20" dur="500"/>
                                        <p:tgtEl>
                                          <p:spTgt spid="46"/>
                                        </p:tgtEl>
                                      </p:cBhvr>
                                    </p:animEffect>
                                  </p:childTnLst>
                                </p:cTn>
                              </p:par>
                            </p:childTnLst>
                          </p:cTn>
                        </p:par>
                        <p:par>
                          <p:cTn id="21" fill="hold">
                            <p:stCondLst>
                              <p:cond delay="2000"/>
                            </p:stCondLst>
                            <p:childTnLst>
                              <p:par>
                                <p:cTn id="22" presetID="18" presetClass="entr" presetSubtype="3"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strips(upRight)">
                                      <p:cBhvr>
                                        <p:cTn id="24" dur="500"/>
                                        <p:tgtEl>
                                          <p:spTgt spid="41"/>
                                        </p:tgtEl>
                                      </p:cBhvr>
                                    </p:animEffect>
                                  </p:childTnLst>
                                </p:cTn>
                              </p:par>
                              <p:par>
                                <p:cTn id="25" presetID="18" presetClass="entr" presetSubtype="12"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strips(downLeft)">
                                      <p:cBhvr>
                                        <p:cTn id="27" dur="500"/>
                                        <p:tgtEl>
                                          <p:spTgt spid="1028"/>
                                        </p:tgtEl>
                                      </p:cBhvr>
                                    </p:animEffect>
                                  </p:childTnLst>
                                </p:cTn>
                              </p:par>
                            </p:childTnLst>
                          </p:cTn>
                        </p:par>
                        <p:par>
                          <p:cTn id="28" fill="hold">
                            <p:stCondLst>
                              <p:cond delay="2500"/>
                            </p:stCondLst>
                            <p:childTnLst>
                              <p:par>
                                <p:cTn id="29" presetID="18" presetClass="entr" presetSubtype="6"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strips(downRight)">
                                      <p:cBhvr>
                                        <p:cTn id="31" dur="500"/>
                                        <p:tgtEl>
                                          <p:spTgt spid="36"/>
                                        </p:tgtEl>
                                      </p:cBhvr>
                                    </p:animEffect>
                                  </p:childTnLst>
                                </p:cTn>
                              </p:par>
                            </p:childTnLst>
                          </p:cTn>
                        </p:par>
                        <p:par>
                          <p:cTn id="32" fill="hold">
                            <p:stCondLst>
                              <p:cond delay="3000"/>
                            </p:stCondLst>
                            <p:childTnLst>
                              <p:par>
                                <p:cTn id="33" presetID="18" presetClass="entr" presetSubtype="6"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strips(downRight)">
                                      <p:cBhvr>
                                        <p:cTn id="35" dur="500"/>
                                        <p:tgtEl>
                                          <p:spTgt spid="61"/>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1833938-638A-4339-A3DC-0DF5EB880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906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p:nvPr/>
        </p:nvSpPr>
        <p:spPr>
          <a:xfrm>
            <a:off x="3248079" y="1098827"/>
            <a:ext cx="5245101" cy="5245101"/>
          </a:xfrm>
          <a:prstGeom prst="ellipse">
            <a:avLst/>
          </a:prstGeom>
          <a:gradFill flip="none" rotWithShape="1">
            <a:gsLst>
              <a:gs pos="0">
                <a:srgbClr val="D0D5D9"/>
              </a:gs>
              <a:gs pos="100000">
                <a:srgbClr val="FFFFFF"/>
              </a:gs>
            </a:gsLst>
            <a:lin ang="2700000" scaled="1"/>
            <a:tileRect/>
          </a:gradFill>
          <a:ln>
            <a:solidFill>
              <a:schemeClr val="bg1"/>
            </a:solidFill>
          </a:ln>
          <a:effectLst>
            <a:outerShdw blurRad="558800" dist="38100" dir="2700000" sx="103000" sy="103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Partial Circle 29"/>
          <p:cNvSpPr/>
          <p:nvPr/>
        </p:nvSpPr>
        <p:spPr>
          <a:xfrm>
            <a:off x="2968842" y="803632"/>
            <a:ext cx="5835492" cy="5835492"/>
          </a:xfrm>
          <a:prstGeom prst="pie">
            <a:avLst>
              <a:gd name="adj1" fmla="val 1666455"/>
              <a:gd name="adj2" fmla="val 5394915"/>
            </a:avLst>
          </a:prstGeom>
          <a:solidFill>
            <a:srgbClr val="EC407A"/>
          </a:solidFill>
          <a:ln>
            <a:noFill/>
          </a:ln>
          <a:effectLst>
            <a:outerShdw blurRad="317500" dist="381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Partial Circle 26"/>
          <p:cNvSpPr/>
          <p:nvPr/>
        </p:nvSpPr>
        <p:spPr>
          <a:xfrm>
            <a:off x="2968842" y="811122"/>
            <a:ext cx="5835492" cy="5835492"/>
          </a:xfrm>
          <a:prstGeom prst="pie">
            <a:avLst>
              <a:gd name="adj1" fmla="val 19792777"/>
              <a:gd name="adj2" fmla="val 1789850"/>
            </a:avLst>
          </a:prstGeom>
          <a:solidFill>
            <a:srgbClr val="FB9500"/>
          </a:solidFill>
          <a:ln>
            <a:noFill/>
          </a:ln>
          <a:effectLst>
            <a:outerShdw blurRad="254000" dist="38100" dir="5400000" sx="103000" sy="103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Partial Circle 28"/>
          <p:cNvSpPr/>
          <p:nvPr/>
        </p:nvSpPr>
        <p:spPr>
          <a:xfrm>
            <a:off x="2968842" y="818622"/>
            <a:ext cx="5835492" cy="5835492"/>
          </a:xfrm>
          <a:prstGeom prst="pie">
            <a:avLst>
              <a:gd name="adj1" fmla="val 16188495"/>
              <a:gd name="adj2" fmla="val 19787704"/>
            </a:avLst>
          </a:prstGeom>
          <a:solidFill>
            <a:srgbClr val="26C4DA"/>
          </a:solidFill>
          <a:ln>
            <a:noFill/>
          </a:ln>
          <a:effectLst>
            <a:outerShdw blurRad="254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val 31"/>
          <p:cNvSpPr/>
          <p:nvPr/>
        </p:nvSpPr>
        <p:spPr>
          <a:xfrm>
            <a:off x="5278788" y="3114546"/>
            <a:ext cx="1209122" cy="1209122"/>
          </a:xfrm>
          <a:prstGeom prst="ellipse">
            <a:avLst/>
          </a:prstGeom>
          <a:gradFill flip="none" rotWithShape="1">
            <a:gsLst>
              <a:gs pos="0">
                <a:srgbClr val="D0D5D9"/>
              </a:gs>
              <a:gs pos="100000">
                <a:srgbClr val="FFFFFF"/>
              </a:gs>
            </a:gsLst>
            <a:lin ang="2700000" scaled="1"/>
            <a:tileRect/>
          </a:gradFill>
          <a:ln>
            <a:solidFill>
              <a:schemeClr val="bg1"/>
            </a:solidFill>
          </a:ln>
          <a:effectLst>
            <a:outerShdw blurRad="330200" dist="38100" dir="2700000" sx="103000" sy="103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TextBox 30"/>
          <p:cNvSpPr txBox="1"/>
          <p:nvPr/>
        </p:nvSpPr>
        <p:spPr>
          <a:xfrm>
            <a:off x="3356766" y="2896808"/>
            <a:ext cx="24104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300" normalizeH="0" baseline="0" noProof="0" dirty="0">
                <a:ln>
                  <a:noFill/>
                </a:ln>
                <a:solidFill>
                  <a:srgbClr val="FF5969"/>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TEAM</a:t>
            </a:r>
            <a:r>
              <a:rPr kumimoji="0" lang="en-IN" sz="1600" b="1" i="0" u="none" strike="noStrike" kern="1200" cap="none" spc="300" normalizeH="0" baseline="0" noProof="0" dirty="0">
                <a:ln>
                  <a:noFill/>
                </a:ln>
                <a:solidFill>
                  <a:prstClr val="white">
                    <a:lumMod val="50000"/>
                  </a:prst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 </a:t>
            </a:r>
            <a:r>
              <a:rPr kumimoji="0" lang="en-IN" sz="1600" b="1" i="0" u="none" strike="noStrike" kern="1200" cap="none" spc="300" normalizeH="0" baseline="0" noProof="0" dirty="0">
                <a:ln>
                  <a:noFill/>
                </a:ln>
                <a:solidFill>
                  <a:srgbClr val="44546A"/>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READINESS</a:t>
            </a:r>
          </a:p>
        </p:txBody>
      </p:sp>
      <p:sp>
        <p:nvSpPr>
          <p:cNvPr id="34" name="TextBox 33"/>
          <p:cNvSpPr txBox="1"/>
          <p:nvPr/>
        </p:nvSpPr>
        <p:spPr>
          <a:xfrm>
            <a:off x="3317009" y="3489581"/>
            <a:ext cx="1961779" cy="954107"/>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COMPETENCY</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CERTIFICATIONS</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ON-SITE TRAINING</a:t>
            </a:r>
          </a:p>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1400" b="0" i="0" u="none" strike="noStrike" kern="1200" cap="none" spc="0" normalizeH="0" baseline="0" noProof="0" dirty="0">
                <a:ln>
                  <a:noFill/>
                </a:ln>
                <a:solidFill>
                  <a:prstClr val="black">
                    <a:lumMod val="65000"/>
                    <a:lumOff val="35000"/>
                  </a:prst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EXPERIENCE ZONE</a:t>
            </a:r>
          </a:p>
        </p:txBody>
      </p:sp>
      <p:sp>
        <p:nvSpPr>
          <p:cNvPr id="33" name="Oval 32"/>
          <p:cNvSpPr/>
          <p:nvPr/>
        </p:nvSpPr>
        <p:spPr>
          <a:xfrm>
            <a:off x="3702376" y="2528011"/>
            <a:ext cx="299803" cy="299803"/>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Oval 35"/>
          <p:cNvSpPr/>
          <p:nvPr/>
        </p:nvSpPr>
        <p:spPr>
          <a:xfrm>
            <a:off x="4085495" y="2036838"/>
            <a:ext cx="299803" cy="299803"/>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Oval 36"/>
          <p:cNvSpPr/>
          <p:nvPr/>
        </p:nvSpPr>
        <p:spPr>
          <a:xfrm>
            <a:off x="4546202" y="1681426"/>
            <a:ext cx="299803" cy="299803"/>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8" name="Graphic 37" descr="Airplane"/>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22179" y="4662583"/>
            <a:ext cx="360000" cy="360000"/>
          </a:xfrm>
          <a:prstGeom prst="rect">
            <a:avLst/>
          </a:prstGeom>
        </p:spPr>
      </p:pic>
      <p:pic>
        <p:nvPicPr>
          <p:cNvPr id="40" name="Graphic 39" descr="Train"/>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35009" y="5145342"/>
            <a:ext cx="360000" cy="360000"/>
          </a:xfrm>
          <a:prstGeom prst="rect">
            <a:avLst/>
          </a:prstGeom>
        </p:spPr>
      </p:pic>
      <p:pic>
        <p:nvPicPr>
          <p:cNvPr id="42" name="Graphic 41" descr="Ca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3786" y="5639939"/>
            <a:ext cx="360000" cy="360000"/>
          </a:xfrm>
          <a:prstGeom prst="rect">
            <a:avLst/>
          </a:prstGeom>
        </p:spPr>
      </p:pic>
      <p:pic>
        <p:nvPicPr>
          <p:cNvPr id="44" name="Graphic 43" descr="Downward trend"/>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46477" y="2600571"/>
            <a:ext cx="504000" cy="504000"/>
          </a:xfrm>
          <a:prstGeom prst="rect">
            <a:avLst/>
          </a:prstGeom>
        </p:spPr>
      </p:pic>
      <p:pic>
        <p:nvPicPr>
          <p:cNvPr id="46" name="Graphic 45" descr="Upward trend"/>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73835" y="3467107"/>
            <a:ext cx="504000" cy="504000"/>
          </a:xfrm>
          <a:prstGeom prst="rect">
            <a:avLst/>
          </a:prstGeom>
        </p:spPr>
      </p:pic>
      <p:pic>
        <p:nvPicPr>
          <p:cNvPr id="48" name="Graphic 47" descr="Bar chart"/>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46477" y="4368015"/>
            <a:ext cx="504000" cy="504000"/>
          </a:xfrm>
          <a:prstGeom prst="rect">
            <a:avLst/>
          </a:prstGeom>
        </p:spPr>
      </p:pic>
      <p:sp>
        <p:nvSpPr>
          <p:cNvPr id="49" name="TextBox 48"/>
          <p:cNvSpPr txBox="1"/>
          <p:nvPr/>
        </p:nvSpPr>
        <p:spPr>
          <a:xfrm>
            <a:off x="6010428" y="1432874"/>
            <a:ext cx="1609368"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300" normalizeH="0" baseline="0" noProof="0" dirty="0">
                <a:ln>
                  <a:noFill/>
                </a:ln>
                <a:solidFill>
                  <a:prstClr val="black">
                    <a:lumMod val="75000"/>
                    <a:lumOff val="25000"/>
                  </a:prst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PARTNER READINESS</a:t>
            </a:r>
          </a:p>
        </p:txBody>
      </p:sp>
      <p:sp>
        <p:nvSpPr>
          <p:cNvPr id="51" name="TextBox 50"/>
          <p:cNvSpPr txBox="1"/>
          <p:nvPr/>
        </p:nvSpPr>
        <p:spPr>
          <a:xfrm>
            <a:off x="7184496" y="3127492"/>
            <a:ext cx="1587921"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300" normalizeH="0" baseline="0" noProof="0" dirty="0">
                <a:ln>
                  <a:noFill/>
                </a:ln>
                <a:solidFill>
                  <a:prstClr val="black">
                    <a:lumMod val="75000"/>
                    <a:lumOff val="25000"/>
                  </a:prst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DEMAND GENERATION</a:t>
            </a:r>
          </a:p>
        </p:txBody>
      </p:sp>
      <p:sp>
        <p:nvSpPr>
          <p:cNvPr id="52" name="TextBox 51"/>
          <p:cNvSpPr txBox="1"/>
          <p:nvPr/>
        </p:nvSpPr>
        <p:spPr>
          <a:xfrm>
            <a:off x="6046477" y="4941383"/>
            <a:ext cx="185255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300" normalizeH="0" baseline="0" noProof="0" dirty="0">
                <a:ln>
                  <a:noFill/>
                </a:ln>
                <a:solidFill>
                  <a:prstClr val="black">
                    <a:lumMod val="75000"/>
                    <a:lumOff val="25000"/>
                  </a:prst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MARKET DEVELOPMENT</a:t>
            </a:r>
          </a:p>
        </p:txBody>
      </p:sp>
      <p:sp>
        <p:nvSpPr>
          <p:cNvPr id="53" name="TextBox 52"/>
          <p:cNvSpPr txBox="1"/>
          <p:nvPr/>
        </p:nvSpPr>
        <p:spPr>
          <a:xfrm>
            <a:off x="5997961" y="1901111"/>
            <a:ext cx="1903648" cy="553998"/>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PARTNER WHITEBOARD</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CERTIFICATIONS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ON-SITE SALES TRAINING</a:t>
            </a:r>
          </a:p>
        </p:txBody>
      </p:sp>
      <p:sp>
        <p:nvSpPr>
          <p:cNvPr id="54" name="TextBox 53"/>
          <p:cNvSpPr txBox="1"/>
          <p:nvPr/>
        </p:nvSpPr>
        <p:spPr>
          <a:xfrm>
            <a:off x="7184496" y="3518309"/>
            <a:ext cx="1587922" cy="861774"/>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SPIFFs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WEB SYNDICATION</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BOOTCAMP</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SOCIAL MEDIA</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CUSTOMER OFFERS</a:t>
            </a:r>
          </a:p>
        </p:txBody>
      </p:sp>
      <p:sp>
        <p:nvSpPr>
          <p:cNvPr id="55" name="TextBox 54"/>
          <p:cNvSpPr txBox="1"/>
          <p:nvPr/>
        </p:nvSpPr>
        <p:spPr>
          <a:xfrm>
            <a:off x="6031874" y="5332200"/>
            <a:ext cx="1587922" cy="707886"/>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EMAIL BLAST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PRINT ADVERTISING</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000" b="0" i="0" u="none" strike="noStrike" kern="1200" cap="none" spc="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268464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2000"/>
                                        <p:tgtEl>
                                          <p:spTgt spid="2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heel(1)">
                                      <p:cBhvr>
                                        <p:cTn id="10" dur="2000"/>
                                        <p:tgtEl>
                                          <p:spTgt spid="30"/>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heel(1)">
                                      <p:cBhvr>
                                        <p:cTn id="16" dur="2000"/>
                                        <p:tgtEl>
                                          <p:spTgt spid="29"/>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heel(1)">
                                      <p:cBhvr>
                                        <p:cTn id="19" dur="2000"/>
                                        <p:tgtEl>
                                          <p:spTgt spid="32"/>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heel(1)">
                                      <p:cBhvr>
                                        <p:cTn id="22" dur="2000"/>
                                        <p:tgtEl>
                                          <p:spTgt spid="31"/>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heel(1)">
                                      <p:cBhvr>
                                        <p:cTn id="25" dur="2000"/>
                                        <p:tgtEl>
                                          <p:spTgt spid="34"/>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heel(1)">
                                      <p:cBhvr>
                                        <p:cTn id="28" dur="2000"/>
                                        <p:tgtEl>
                                          <p:spTgt spid="33"/>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heel(1)">
                                      <p:cBhvr>
                                        <p:cTn id="31" dur="2000"/>
                                        <p:tgtEl>
                                          <p:spTgt spid="36"/>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heel(1)">
                                      <p:cBhvr>
                                        <p:cTn id="34" dur="2000"/>
                                        <p:tgtEl>
                                          <p:spTgt spid="37"/>
                                        </p:tgtEl>
                                      </p:cBhvr>
                                    </p:animEffect>
                                  </p:childTnLst>
                                </p:cTn>
                              </p:par>
                              <p:par>
                                <p:cTn id="35" presetID="21" presetClass="entr" presetSubtype="1"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heel(1)">
                                      <p:cBhvr>
                                        <p:cTn id="37" dur="2000"/>
                                        <p:tgtEl>
                                          <p:spTgt spid="38"/>
                                        </p:tgtEl>
                                      </p:cBhvr>
                                    </p:animEffect>
                                  </p:childTnLst>
                                </p:cTn>
                              </p:par>
                              <p:par>
                                <p:cTn id="38" presetID="21" presetClass="entr" presetSubtype="1"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heel(1)">
                                      <p:cBhvr>
                                        <p:cTn id="40" dur="2000"/>
                                        <p:tgtEl>
                                          <p:spTgt spid="40"/>
                                        </p:tgtEl>
                                      </p:cBhvr>
                                    </p:animEffect>
                                  </p:childTnLst>
                                </p:cTn>
                              </p:par>
                              <p:par>
                                <p:cTn id="41" presetID="21" presetClass="entr" presetSubtype="1"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heel(1)">
                                      <p:cBhvr>
                                        <p:cTn id="43" dur="2000"/>
                                        <p:tgtEl>
                                          <p:spTgt spid="42"/>
                                        </p:tgtEl>
                                      </p:cBhvr>
                                    </p:animEffect>
                                  </p:childTnLst>
                                </p:cTn>
                              </p:par>
                              <p:par>
                                <p:cTn id="44" presetID="21" presetClass="entr" presetSubtype="1"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heel(1)">
                                      <p:cBhvr>
                                        <p:cTn id="46" dur="2000"/>
                                        <p:tgtEl>
                                          <p:spTgt spid="44"/>
                                        </p:tgtEl>
                                      </p:cBhvr>
                                    </p:animEffect>
                                  </p:childTnLst>
                                </p:cTn>
                              </p:par>
                              <p:par>
                                <p:cTn id="47" presetID="21" presetClass="entr" presetSubtype="1"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heel(1)">
                                      <p:cBhvr>
                                        <p:cTn id="49" dur="2000"/>
                                        <p:tgtEl>
                                          <p:spTgt spid="46"/>
                                        </p:tgtEl>
                                      </p:cBhvr>
                                    </p:animEffect>
                                  </p:childTnLst>
                                </p:cTn>
                              </p:par>
                              <p:par>
                                <p:cTn id="50" presetID="21" presetClass="entr" presetSubtype="1"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heel(1)">
                                      <p:cBhvr>
                                        <p:cTn id="52" dur="2000"/>
                                        <p:tgtEl>
                                          <p:spTgt spid="48"/>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heel(1)">
                                      <p:cBhvr>
                                        <p:cTn id="55" dur="2000"/>
                                        <p:tgtEl>
                                          <p:spTgt spid="49"/>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heel(1)">
                                      <p:cBhvr>
                                        <p:cTn id="58" dur="2000"/>
                                        <p:tgtEl>
                                          <p:spTgt spid="51"/>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heel(1)">
                                      <p:cBhvr>
                                        <p:cTn id="61" dur="2000"/>
                                        <p:tgtEl>
                                          <p:spTgt spid="52"/>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heel(1)">
                                      <p:cBhvr>
                                        <p:cTn id="64" dur="2000"/>
                                        <p:tgtEl>
                                          <p:spTgt spid="53"/>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heel(1)">
                                      <p:cBhvr>
                                        <p:cTn id="67" dur="2000"/>
                                        <p:tgtEl>
                                          <p:spTgt spid="54"/>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heel(1)">
                                      <p:cBhvr>
                                        <p:cTn id="70"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27" grpId="0" animBg="1"/>
      <p:bldP spid="29" grpId="0" animBg="1"/>
      <p:bldP spid="32" grpId="0" animBg="1"/>
      <p:bldP spid="31" grpId="0"/>
      <p:bldP spid="34" grpId="0"/>
      <p:bldP spid="33" grpId="0" animBg="1"/>
      <p:bldP spid="36" grpId="0" animBg="1"/>
      <p:bldP spid="37" grpId="0" animBg="1"/>
      <p:bldP spid="49" grpId="0"/>
      <p:bldP spid="51" grpId="0"/>
      <p:bldP spid="52" grpId="0"/>
      <p:bldP spid="53" grpId="0"/>
      <p:bldP spid="54" grpId="0"/>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D484BA-6960-4978-83A2-4E30B6F3F5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82602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19D0D9-2905-496B-BB11-F7C231052A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8741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A2C65D-0168-1245-86C8-62A8A6F7B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8" name="Cross 17">
            <a:extLst>
              <a:ext uri="{FF2B5EF4-FFF2-40B4-BE49-F238E27FC236}">
                <a16:creationId xmlns:a16="http://schemas.microsoft.com/office/drawing/2014/main" id="{56EC6756-249A-354D-B2C0-DA82BEEEC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67847"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39" name="Rectangle 19">
            <a:extLst>
              <a:ext uri="{FF2B5EF4-FFF2-40B4-BE49-F238E27FC236}">
                <a16:creationId xmlns:a16="http://schemas.microsoft.com/office/drawing/2014/main" id="{99B14128-2D03-F14B-8681-9410A28F3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3666"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 name="Title 1">
            <a:extLst>
              <a:ext uri="{FF2B5EF4-FFF2-40B4-BE49-F238E27FC236}">
                <a16:creationId xmlns:a16="http://schemas.microsoft.com/office/drawing/2014/main" id="{DFE42CE2-4261-4464-8A96-368613B63682}"/>
              </a:ext>
            </a:extLst>
          </p:cNvPr>
          <p:cNvSpPr>
            <a:spLocks noGrp="1"/>
          </p:cNvSpPr>
          <p:nvPr>
            <p:ph type="ctrTitle"/>
          </p:nvPr>
        </p:nvSpPr>
        <p:spPr>
          <a:xfrm>
            <a:off x="4699688" y="1625608"/>
            <a:ext cx="6189985" cy="2722164"/>
          </a:xfrm>
        </p:spPr>
        <p:txBody>
          <a:bodyPr>
            <a:normAutofit/>
          </a:bodyPr>
          <a:lstStyle/>
          <a:p>
            <a:r>
              <a:rPr lang="en-US" dirty="0"/>
              <a:t>24X7 Call Center </a:t>
            </a:r>
          </a:p>
        </p:txBody>
      </p:sp>
      <p:sp>
        <p:nvSpPr>
          <p:cNvPr id="3" name="Subtitle 2">
            <a:extLst>
              <a:ext uri="{FF2B5EF4-FFF2-40B4-BE49-F238E27FC236}">
                <a16:creationId xmlns:a16="http://schemas.microsoft.com/office/drawing/2014/main" id="{CD60025E-C705-453F-8B80-3EE62A19671A}"/>
              </a:ext>
            </a:extLst>
          </p:cNvPr>
          <p:cNvSpPr>
            <a:spLocks noGrp="1"/>
          </p:cNvSpPr>
          <p:nvPr>
            <p:ph type="subTitle" idx="1"/>
          </p:nvPr>
        </p:nvSpPr>
        <p:spPr>
          <a:xfrm>
            <a:off x="4699688" y="4466845"/>
            <a:ext cx="6518647" cy="882904"/>
          </a:xfrm>
        </p:spPr>
        <p:txBody>
          <a:bodyPr>
            <a:normAutofit lnSpcReduction="10000"/>
          </a:bodyPr>
          <a:lstStyle/>
          <a:p>
            <a:pPr algn="ctr">
              <a:lnSpc>
                <a:spcPct val="90000"/>
              </a:lnSpc>
            </a:pPr>
            <a:r>
              <a:rPr lang="en-US" sz="1200" dirty="0"/>
              <a:t>SMART provides great technical talent and experience to all of our offices around the country to help clients with their support needs. We ensure that our technical employees can provide great service by providing ongoing training and maintaining their expert skills. This allows us to provide faster service turnaround times. Our rates for first-time service are among the best in the industry.</a:t>
            </a:r>
          </a:p>
        </p:txBody>
      </p:sp>
      <p:pic>
        <p:nvPicPr>
          <p:cNvPr id="4" name="Video 3">
            <a:extLst>
              <a:ext uri="{FF2B5EF4-FFF2-40B4-BE49-F238E27FC236}">
                <a16:creationId xmlns:a16="http://schemas.microsoft.com/office/drawing/2014/main" id="{D3D1D8FD-6B66-12FB-2892-7C6EAE4D65C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973665" y="2777593"/>
            <a:ext cx="2792794" cy="1566484"/>
          </a:xfrm>
          <a:prstGeom prst="rect">
            <a:avLst/>
          </a:prstGeom>
        </p:spPr>
      </p:pic>
    </p:spTree>
    <p:extLst>
      <p:ext uri="{BB962C8B-B14F-4D97-AF65-F5344CB8AC3E}">
        <p14:creationId xmlns:p14="http://schemas.microsoft.com/office/powerpoint/2010/main" val="126151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8B5D2-1D9A-49B2-8367-6FDD246399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25801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50C084C-2967-474A-B5F9-270F1FB43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2C7FEE-33DA-44A0-90CA-7D6290AD1E66}"/>
              </a:ext>
            </a:extLst>
          </p:cNvPr>
          <p:cNvSpPr>
            <a:spLocks noGrp="1"/>
          </p:cNvSpPr>
          <p:nvPr>
            <p:ph type="ctrTitle"/>
          </p:nvPr>
        </p:nvSpPr>
        <p:spPr>
          <a:xfrm>
            <a:off x="517870" y="976160"/>
            <a:ext cx="5021183" cy="1934172"/>
          </a:xfrm>
        </p:spPr>
        <p:txBody>
          <a:bodyPr vert="horz" lIns="91440" tIns="45720" rIns="91440" bIns="45720" rtlCol="0" anchor="t">
            <a:normAutofit/>
          </a:bodyPr>
          <a:lstStyle/>
          <a:p>
            <a:pPr>
              <a:lnSpc>
                <a:spcPct val="90000"/>
              </a:lnSpc>
            </a:pPr>
            <a:r>
              <a:rPr lang="en-US" sz="4200"/>
              <a:t>CORPORATE SOCIAL RESPONSIBILITY</a:t>
            </a:r>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E6F124-6326-4F8A-8FDF-E9C9330CBEFC}"/>
              </a:ext>
            </a:extLst>
          </p:cNvPr>
          <p:cNvSpPr txBox="1"/>
          <p:nvPr/>
        </p:nvSpPr>
        <p:spPr>
          <a:xfrm>
            <a:off x="517870" y="2910332"/>
            <a:ext cx="4945183" cy="3278532"/>
          </a:xfrm>
          <a:prstGeom prst="rect">
            <a:avLst/>
          </a:prstGeom>
        </p:spPr>
        <p:txBody>
          <a:bodyPr vert="horz" lIns="91440" tIns="45720" rIns="91440" bIns="45720" rtlCol="0">
            <a:normAutofit fontScale="92500" lnSpcReduction="20000"/>
          </a:bodyPr>
          <a:lstStyle/>
          <a:p>
            <a:pPr marL="342900" indent="-342900">
              <a:lnSpc>
                <a:spcPct val="110000"/>
              </a:lnSpc>
              <a:spcAft>
                <a:spcPts val="600"/>
              </a:spcAft>
              <a:buFont typeface="Wingdings" panose="05000000000000000000" pitchFamily="2" charset="2"/>
              <a:buChar char="§"/>
            </a:pPr>
            <a:r>
              <a:rPr lang="en-US" sz="2000" dirty="0"/>
              <a:t>TRANSPERENCY ON CORPORATE GOVERNANCE </a:t>
            </a:r>
          </a:p>
          <a:p>
            <a:pPr marL="342900" indent="-342900">
              <a:lnSpc>
                <a:spcPct val="110000"/>
              </a:lnSpc>
              <a:spcAft>
                <a:spcPts val="600"/>
              </a:spcAft>
              <a:buFont typeface="Wingdings" panose="05000000000000000000" pitchFamily="2" charset="2"/>
              <a:buChar char="§"/>
            </a:pPr>
            <a:r>
              <a:rPr lang="en-US" sz="2000" dirty="0"/>
              <a:t>FAIR BUSINESS AND MARKETING PRACTICES</a:t>
            </a:r>
          </a:p>
          <a:p>
            <a:pPr marL="342900" indent="-342900">
              <a:lnSpc>
                <a:spcPct val="110000"/>
              </a:lnSpc>
              <a:spcAft>
                <a:spcPts val="600"/>
              </a:spcAft>
              <a:buFont typeface="Wingdings" panose="05000000000000000000" pitchFamily="2" charset="2"/>
              <a:buChar char="§"/>
            </a:pPr>
            <a:r>
              <a:rPr lang="en-US" sz="2000" dirty="0"/>
              <a:t>GENDER EQUITY IN EMPLOYMENT</a:t>
            </a:r>
          </a:p>
          <a:p>
            <a:pPr marL="342900" indent="-342900">
              <a:lnSpc>
                <a:spcPct val="110000"/>
              </a:lnSpc>
              <a:spcAft>
                <a:spcPts val="600"/>
              </a:spcAft>
              <a:buFont typeface="Wingdings" panose="05000000000000000000" pitchFamily="2" charset="2"/>
              <a:buChar char="§"/>
            </a:pPr>
            <a:r>
              <a:rPr lang="en-US" sz="2000" dirty="0"/>
              <a:t>EMPLOYEE WELLBEING</a:t>
            </a:r>
          </a:p>
          <a:p>
            <a:pPr marL="342900" indent="-342900">
              <a:lnSpc>
                <a:spcPct val="110000"/>
              </a:lnSpc>
              <a:spcAft>
                <a:spcPts val="600"/>
              </a:spcAft>
              <a:buFont typeface="Wingdings" panose="05000000000000000000" pitchFamily="2" charset="2"/>
              <a:buChar char="§"/>
            </a:pPr>
            <a:r>
              <a:rPr lang="en-US" sz="2000" dirty="0"/>
              <a:t>ENGAGING IN CHARITY WORK THROUGH SMART FOUNDATION</a:t>
            </a:r>
          </a:p>
          <a:p>
            <a:pPr marL="342900" indent="-342900">
              <a:lnSpc>
                <a:spcPct val="110000"/>
              </a:lnSpc>
              <a:spcAft>
                <a:spcPts val="600"/>
              </a:spcAft>
              <a:buFont typeface="Wingdings" panose="05000000000000000000" pitchFamily="2" charset="2"/>
              <a:buChar char="§"/>
            </a:pPr>
            <a:r>
              <a:rPr lang="en-US" sz="2000" dirty="0"/>
              <a:t>REDUCING CARBON FOOTPRINT BY ENCOURAGING CLOUD SOLUTIONS </a:t>
            </a:r>
          </a:p>
          <a:p>
            <a:pPr marL="342900" indent="-342900">
              <a:lnSpc>
                <a:spcPct val="110000"/>
              </a:lnSpc>
              <a:spcAft>
                <a:spcPts val="600"/>
              </a:spcAft>
              <a:buFont typeface="Wingdings" panose="05000000000000000000" pitchFamily="2" charset="2"/>
              <a:buChar char="§"/>
            </a:pPr>
            <a:endParaRPr lang="en-US" sz="2000" dirty="0"/>
          </a:p>
        </p:txBody>
      </p:sp>
      <p:pic>
        <p:nvPicPr>
          <p:cNvPr id="4" name="Picture 2" descr="Hands holding each other's wrists and interlinked to form a circle">
            <a:extLst>
              <a:ext uri="{FF2B5EF4-FFF2-40B4-BE49-F238E27FC236}">
                <a16:creationId xmlns:a16="http://schemas.microsoft.com/office/drawing/2014/main" id="{04E3B629-8B1E-AE45-E15C-F568BBF35A4F}"/>
              </a:ext>
            </a:extLst>
          </p:cNvPr>
          <p:cNvPicPr>
            <a:picLocks noChangeAspect="1"/>
          </p:cNvPicPr>
          <p:nvPr/>
        </p:nvPicPr>
        <p:blipFill rotWithShape="1">
          <a:blip r:embed="rId3"/>
          <a:srcRect l="22112" r="17621" b="-1"/>
          <a:stretch/>
        </p:blipFill>
        <p:spPr>
          <a:xfrm>
            <a:off x="6662167" y="657369"/>
            <a:ext cx="4994209" cy="5531495"/>
          </a:xfrm>
          <a:prstGeom prst="rect">
            <a:avLst/>
          </a:prstGeom>
        </p:spPr>
      </p:pic>
    </p:spTree>
    <p:extLst>
      <p:ext uri="{BB962C8B-B14F-4D97-AF65-F5344CB8AC3E}">
        <p14:creationId xmlns:p14="http://schemas.microsoft.com/office/powerpoint/2010/main" val="1975338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2" y="692153"/>
            <a:ext cx="4168219" cy="597023"/>
          </a:xfrm>
          <a:prstGeom prst="rect">
            <a:avLst/>
          </a:prstGeom>
        </p:spPr>
        <p:txBody>
          <a:bodyPr lIns="0" tIns="0" rIns="0" bIns="0" rtlCol="0" anchor="t">
            <a:spAutoFit/>
          </a:bodyPr>
          <a:lstStyle/>
          <a:p>
            <a:pPr marL="0" marR="0" lvl="0" indent="0" algn="l" defTabSz="609577" rtl="0" eaLnBrk="1" fontAlgn="auto" latinLnBrk="0" hangingPunct="1">
              <a:lnSpc>
                <a:spcPts val="4798"/>
              </a:lnSpc>
              <a:spcBef>
                <a:spcPts val="0"/>
              </a:spcBef>
              <a:spcAft>
                <a:spcPts val="0"/>
              </a:spcAft>
              <a:buClrTx/>
              <a:buSzTx/>
              <a:buFontTx/>
              <a:buNone/>
              <a:tabLst/>
              <a:defRPr/>
            </a:pPr>
            <a:r>
              <a:rPr kumimoji="0" lang="en-US" sz="3998" b="0" i="0" u="none" strike="noStrike" kern="1200" cap="none" spc="0" normalizeH="0" baseline="0" noProof="0" dirty="0">
                <a:ln>
                  <a:noFill/>
                </a:ln>
                <a:solidFill>
                  <a:srgbClr val="20233F"/>
                </a:solidFill>
                <a:effectLst/>
                <a:uLnTx/>
                <a:uFillTx/>
                <a:latin typeface="TAN Angleton"/>
                <a:ea typeface="Source Sans Pro"/>
                <a:cs typeface="+mn-cs"/>
                <a:sym typeface="Source Sans Pro"/>
              </a:rPr>
              <a:t>CONTACT</a:t>
            </a:r>
          </a:p>
        </p:txBody>
      </p:sp>
      <p:sp>
        <p:nvSpPr>
          <p:cNvPr id="4" name="TextBox 4"/>
          <p:cNvSpPr txBox="1"/>
          <p:nvPr/>
        </p:nvSpPr>
        <p:spPr>
          <a:xfrm>
            <a:off x="685803" y="1845257"/>
            <a:ext cx="1015228" cy="225511"/>
          </a:xfrm>
          <a:prstGeom prst="rect">
            <a:avLst/>
          </a:prstGeom>
        </p:spPr>
        <p:txBody>
          <a:bodyPr lIns="0" tIns="0" rIns="0" bIns="0" rtlCol="0" anchor="t">
            <a:spAutoFit/>
          </a:bodyPr>
          <a:lstStyle/>
          <a:p>
            <a:pPr marL="0" marR="0" lvl="0" indent="0" algn="l" defTabSz="609577" rtl="0" eaLnBrk="1" fontAlgn="auto" latinLnBrk="0" hangingPunct="1">
              <a:lnSpc>
                <a:spcPts val="1904"/>
              </a:lnSpc>
              <a:spcBef>
                <a:spcPct val="0"/>
              </a:spcBef>
              <a:spcAft>
                <a:spcPts val="0"/>
              </a:spcAft>
              <a:buClrTx/>
              <a:buSzTx/>
              <a:buFontTx/>
              <a:buNone/>
              <a:tabLst/>
              <a:defRPr/>
            </a:pPr>
            <a:r>
              <a:rPr kumimoji="0" lang="en-US" sz="1132" b="0" i="0" u="none" strike="noStrike" kern="1200" cap="none" spc="23" normalizeH="0" baseline="0" noProof="0">
                <a:ln>
                  <a:noFill/>
                </a:ln>
                <a:solidFill>
                  <a:srgbClr val="20233F"/>
                </a:solidFill>
                <a:effectLst/>
                <a:uLnTx/>
                <a:uFillTx/>
                <a:latin typeface="Fira Code"/>
                <a:ea typeface="Source Sans Pro"/>
                <a:cs typeface="+mn-cs"/>
                <a:sym typeface="Source Sans Pro"/>
              </a:rPr>
              <a:t>Address</a:t>
            </a:r>
          </a:p>
        </p:txBody>
      </p:sp>
      <p:sp>
        <p:nvSpPr>
          <p:cNvPr id="5" name="TextBox 5"/>
          <p:cNvSpPr txBox="1"/>
          <p:nvPr/>
        </p:nvSpPr>
        <p:spPr>
          <a:xfrm>
            <a:off x="685803" y="2980608"/>
            <a:ext cx="1015228" cy="225511"/>
          </a:xfrm>
          <a:prstGeom prst="rect">
            <a:avLst/>
          </a:prstGeom>
        </p:spPr>
        <p:txBody>
          <a:bodyPr lIns="0" tIns="0" rIns="0" bIns="0" rtlCol="0" anchor="t">
            <a:spAutoFit/>
          </a:bodyPr>
          <a:lstStyle/>
          <a:p>
            <a:pPr marL="0" marR="0" lvl="0" indent="0" algn="l" defTabSz="609577" rtl="0" eaLnBrk="1" fontAlgn="auto" latinLnBrk="0" hangingPunct="1">
              <a:lnSpc>
                <a:spcPts val="1904"/>
              </a:lnSpc>
              <a:spcBef>
                <a:spcPct val="0"/>
              </a:spcBef>
              <a:spcAft>
                <a:spcPts val="0"/>
              </a:spcAft>
              <a:buClrTx/>
              <a:buSzTx/>
              <a:buFontTx/>
              <a:buNone/>
              <a:tabLst/>
              <a:defRPr/>
            </a:pPr>
            <a:r>
              <a:rPr kumimoji="0" lang="en-US" sz="1132" b="0" i="0" u="none" strike="noStrike" kern="1200" cap="none" spc="23" normalizeH="0" baseline="0" noProof="0" dirty="0">
                <a:ln>
                  <a:noFill/>
                </a:ln>
                <a:solidFill>
                  <a:srgbClr val="20233F"/>
                </a:solidFill>
                <a:effectLst/>
                <a:uLnTx/>
                <a:uFillTx/>
                <a:latin typeface="Fira Code"/>
                <a:ea typeface="Source Sans Pro"/>
                <a:cs typeface="+mn-cs"/>
                <a:sym typeface="Source Sans Pro"/>
              </a:rPr>
              <a:t>Phone</a:t>
            </a:r>
          </a:p>
        </p:txBody>
      </p:sp>
      <p:sp>
        <p:nvSpPr>
          <p:cNvPr id="6" name="TextBox 6"/>
          <p:cNvSpPr txBox="1"/>
          <p:nvPr/>
        </p:nvSpPr>
        <p:spPr>
          <a:xfrm>
            <a:off x="685803" y="3588279"/>
            <a:ext cx="1015228" cy="225511"/>
          </a:xfrm>
          <a:prstGeom prst="rect">
            <a:avLst/>
          </a:prstGeom>
        </p:spPr>
        <p:txBody>
          <a:bodyPr lIns="0" tIns="0" rIns="0" bIns="0" rtlCol="0" anchor="t">
            <a:spAutoFit/>
          </a:bodyPr>
          <a:lstStyle/>
          <a:p>
            <a:pPr marL="0" marR="0" lvl="0" indent="0" algn="l" defTabSz="609577" rtl="0" eaLnBrk="1" fontAlgn="auto" latinLnBrk="0" hangingPunct="1">
              <a:lnSpc>
                <a:spcPts val="1904"/>
              </a:lnSpc>
              <a:spcBef>
                <a:spcPct val="0"/>
              </a:spcBef>
              <a:spcAft>
                <a:spcPts val="0"/>
              </a:spcAft>
              <a:buClrTx/>
              <a:buSzTx/>
              <a:buFontTx/>
              <a:buNone/>
              <a:tabLst/>
              <a:defRPr/>
            </a:pPr>
            <a:r>
              <a:rPr kumimoji="0" lang="en-US" sz="1132" b="0" i="0" u="none" strike="noStrike" kern="1200" cap="none" spc="23" normalizeH="0" baseline="0" noProof="0">
                <a:ln>
                  <a:noFill/>
                </a:ln>
                <a:solidFill>
                  <a:srgbClr val="20233F"/>
                </a:solidFill>
                <a:effectLst/>
                <a:uLnTx/>
                <a:uFillTx/>
                <a:latin typeface="Fira Code"/>
                <a:ea typeface="Source Sans Pro"/>
                <a:cs typeface="+mn-cs"/>
                <a:sym typeface="Source Sans Pro"/>
              </a:rPr>
              <a:t>Email</a:t>
            </a:r>
          </a:p>
        </p:txBody>
      </p:sp>
      <p:sp>
        <p:nvSpPr>
          <p:cNvPr id="7" name="TextBox 7"/>
          <p:cNvSpPr txBox="1"/>
          <p:nvPr/>
        </p:nvSpPr>
        <p:spPr>
          <a:xfrm>
            <a:off x="1973488" y="1845256"/>
            <a:ext cx="3003865" cy="712503"/>
          </a:xfrm>
          <a:prstGeom prst="rect">
            <a:avLst/>
          </a:prstGeom>
        </p:spPr>
        <p:txBody>
          <a:bodyPr wrap="square" lIns="0" tIns="0" rIns="0" bIns="0" rtlCol="0" anchor="t">
            <a:spAutoFit/>
          </a:bodyPr>
          <a:lstStyle/>
          <a:p>
            <a:pPr marL="0" marR="0" lvl="0" indent="0" algn="l" defTabSz="609577" rtl="0" eaLnBrk="1" fontAlgn="auto" latinLnBrk="0" hangingPunct="1">
              <a:lnSpc>
                <a:spcPts val="1904"/>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42526E"/>
                </a:solidFill>
                <a:effectLst/>
                <a:uLnTx/>
                <a:uFillTx/>
                <a:latin typeface="Lato" panose="020F0502020204030203" pitchFamily="34" charset="0"/>
                <a:ea typeface="+mn-ea"/>
                <a:cs typeface="+mn-cs"/>
              </a:rPr>
              <a:t>Jahir Smart Tower</a:t>
            </a:r>
            <a:b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42526E"/>
                </a:solidFill>
                <a:effectLst/>
                <a:uLnTx/>
                <a:uFillTx/>
                <a:latin typeface="Lato" panose="020F0502020204030203" pitchFamily="34" charset="0"/>
                <a:ea typeface="+mn-ea"/>
                <a:cs typeface="+mn-cs"/>
              </a:rPr>
              <a:t>205/1 &amp; 205/1/A, West </a:t>
            </a:r>
            <a:r>
              <a:rPr kumimoji="0" lang="en-US" sz="1200" b="0" i="0" u="none" strike="noStrike" kern="1200" cap="none" spc="0" normalizeH="0" baseline="0" noProof="0" dirty="0" err="1">
                <a:ln>
                  <a:noFill/>
                </a:ln>
                <a:solidFill>
                  <a:srgbClr val="42526E"/>
                </a:solidFill>
                <a:effectLst/>
                <a:uLnTx/>
                <a:uFillTx/>
                <a:latin typeface="Lato" panose="020F0502020204030203" pitchFamily="34" charset="0"/>
                <a:ea typeface="+mn-ea"/>
                <a:cs typeface="+mn-cs"/>
              </a:rPr>
              <a:t>Kafrul</a:t>
            </a:r>
            <a:r>
              <a:rPr kumimoji="0" lang="en-US" sz="1200" b="0" i="0" u="none" strike="noStrike" kern="1200" cap="none" spc="0" normalizeH="0" baseline="0" noProof="0" dirty="0">
                <a:ln>
                  <a:noFill/>
                </a:ln>
                <a:solidFill>
                  <a:srgbClr val="42526E"/>
                </a:solidFill>
                <a:effectLst/>
                <a:uLnTx/>
                <a:uFillTx/>
                <a:latin typeface="Lato" panose="020F0502020204030203" pitchFamily="34" charset="0"/>
                <a:ea typeface="+mn-ea"/>
                <a:cs typeface="+mn-cs"/>
              </a:rPr>
              <a:t>, Begum </a:t>
            </a:r>
            <a:r>
              <a:rPr kumimoji="0" lang="en-US" sz="1200" b="0" i="0" u="none" strike="noStrike" kern="1200" cap="none" spc="0" normalizeH="0" baseline="0" noProof="0" dirty="0" err="1">
                <a:ln>
                  <a:noFill/>
                </a:ln>
                <a:solidFill>
                  <a:srgbClr val="42526E"/>
                </a:solidFill>
                <a:effectLst/>
                <a:uLnTx/>
                <a:uFillTx/>
                <a:latin typeface="Lato" panose="020F0502020204030203" pitchFamily="34" charset="0"/>
                <a:ea typeface="+mn-ea"/>
                <a:cs typeface="+mn-cs"/>
              </a:rPr>
              <a:t>Rokeya</a:t>
            </a:r>
            <a:r>
              <a:rPr kumimoji="0" lang="en-US" sz="1200" b="0" i="0" u="none" strike="noStrike" kern="1200" cap="none" spc="0" normalizeH="0" baseline="0" noProof="0" dirty="0">
                <a:ln>
                  <a:noFill/>
                </a:ln>
                <a:solidFill>
                  <a:srgbClr val="42526E"/>
                </a:solidFill>
                <a:effectLst/>
                <a:uLnTx/>
                <a:uFillTx/>
                <a:latin typeface="Lato" panose="020F0502020204030203" pitchFamily="34" charset="0"/>
                <a:ea typeface="+mn-ea"/>
                <a:cs typeface="+mn-cs"/>
              </a:rPr>
              <a:t> </a:t>
            </a:r>
            <a:r>
              <a:rPr kumimoji="0" lang="en-US" sz="1200" b="0" i="0" u="none" strike="noStrike" kern="1200" cap="none" spc="0" normalizeH="0" baseline="0" noProof="0" dirty="0" err="1">
                <a:ln>
                  <a:noFill/>
                </a:ln>
                <a:solidFill>
                  <a:srgbClr val="42526E"/>
                </a:solidFill>
                <a:effectLst/>
                <a:uLnTx/>
                <a:uFillTx/>
                <a:latin typeface="Lato" panose="020F0502020204030203" pitchFamily="34" charset="0"/>
                <a:ea typeface="+mn-ea"/>
                <a:cs typeface="+mn-cs"/>
              </a:rPr>
              <a:t>Sharani</a:t>
            </a:r>
            <a:r>
              <a:rPr kumimoji="0" lang="en-US" sz="1200" b="0" i="0" u="none" strike="noStrike" kern="1200" cap="none" spc="0" normalizeH="0" baseline="0" noProof="0" dirty="0">
                <a:ln>
                  <a:noFill/>
                </a:ln>
                <a:solidFill>
                  <a:srgbClr val="42526E"/>
                </a:solidFill>
                <a:effectLst/>
                <a:uLnTx/>
                <a:uFillTx/>
                <a:latin typeface="Lato" panose="020F0502020204030203" pitchFamily="34" charset="0"/>
                <a:ea typeface="+mn-ea"/>
                <a:cs typeface="+mn-cs"/>
              </a:rPr>
              <a:t>, </a:t>
            </a:r>
            <a:r>
              <a:rPr kumimoji="0" lang="en-US" sz="1200" b="0" i="0" u="none" strike="noStrike" kern="1200" cap="none" spc="0" normalizeH="0" baseline="0" noProof="0" dirty="0" err="1">
                <a:ln>
                  <a:noFill/>
                </a:ln>
                <a:solidFill>
                  <a:srgbClr val="42526E"/>
                </a:solidFill>
                <a:effectLst/>
                <a:uLnTx/>
                <a:uFillTx/>
                <a:latin typeface="Lato" panose="020F0502020204030203" pitchFamily="34" charset="0"/>
                <a:ea typeface="+mn-ea"/>
                <a:cs typeface="+mn-cs"/>
              </a:rPr>
              <a:t>Taltola</a:t>
            </a:r>
            <a:r>
              <a:rPr kumimoji="0" lang="en-US" sz="1200" b="0" i="0" u="none" strike="noStrike" kern="1200" cap="none" spc="0" normalizeH="0" baseline="0" noProof="0" dirty="0">
                <a:ln>
                  <a:noFill/>
                </a:ln>
                <a:solidFill>
                  <a:srgbClr val="42526E"/>
                </a:solidFill>
                <a:effectLst/>
                <a:uLnTx/>
                <a:uFillTx/>
                <a:latin typeface="Lato" panose="020F0502020204030203" pitchFamily="34" charset="0"/>
                <a:ea typeface="+mn-ea"/>
                <a:cs typeface="+mn-cs"/>
              </a:rPr>
              <a:t>, Dhaka-1207.</a:t>
            </a:r>
            <a:endParaRPr kumimoji="0" lang="en-US" sz="1132" b="0" i="0" u="none" strike="noStrike" kern="1200" cap="none" spc="23" normalizeH="0" baseline="0" noProof="0" dirty="0">
              <a:ln>
                <a:noFill/>
              </a:ln>
              <a:solidFill>
                <a:srgbClr val="20233F"/>
              </a:solidFill>
              <a:effectLst/>
              <a:uLnTx/>
              <a:uFillTx/>
              <a:latin typeface="Fira Code"/>
              <a:ea typeface="Source Sans Pro"/>
              <a:cs typeface="+mn-cs"/>
              <a:sym typeface="Source Sans Pro"/>
            </a:endParaRPr>
          </a:p>
        </p:txBody>
      </p:sp>
      <p:sp>
        <p:nvSpPr>
          <p:cNvPr id="8" name="TextBox 8"/>
          <p:cNvSpPr txBox="1"/>
          <p:nvPr/>
        </p:nvSpPr>
        <p:spPr>
          <a:xfrm>
            <a:off x="1973488" y="2980608"/>
            <a:ext cx="2613988" cy="468846"/>
          </a:xfrm>
          <a:prstGeom prst="rect">
            <a:avLst/>
          </a:prstGeom>
        </p:spPr>
        <p:txBody>
          <a:bodyPr lIns="0" tIns="0" rIns="0" bIns="0" rtlCol="0" anchor="t">
            <a:spAutoFit/>
          </a:bodyPr>
          <a:lstStyle/>
          <a:p>
            <a:pPr marL="0" marR="0" lvl="0" indent="0" algn="l" defTabSz="609577" rtl="0" eaLnBrk="1" fontAlgn="auto" latinLnBrk="0" hangingPunct="1">
              <a:lnSpc>
                <a:spcPts val="1904"/>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42526E"/>
                </a:solidFill>
                <a:effectLst/>
                <a:uLnTx/>
                <a:uFillTx/>
                <a:latin typeface="Lato" panose="020F0502020204030203" pitchFamily="34" charset="0"/>
                <a:ea typeface="+mn-ea"/>
                <a:cs typeface="+mn-cs"/>
              </a:rPr>
              <a:t>+88 09678100500, 02-58153040 +8802-58153636, +8802-55025235.</a:t>
            </a:r>
            <a:endParaRPr kumimoji="0" lang="en-US" sz="1132" b="0" i="0" u="none" strike="noStrike" kern="1200" cap="none" spc="23" normalizeH="0" baseline="0" noProof="0" dirty="0">
              <a:ln>
                <a:noFill/>
              </a:ln>
              <a:solidFill>
                <a:srgbClr val="20233F"/>
              </a:solidFill>
              <a:effectLst/>
              <a:uLnTx/>
              <a:uFillTx/>
              <a:latin typeface="Fira Code"/>
              <a:ea typeface="Source Sans Pro"/>
              <a:cs typeface="+mn-cs"/>
              <a:sym typeface="Source Sans Pro"/>
            </a:endParaRPr>
          </a:p>
        </p:txBody>
      </p:sp>
      <p:sp>
        <p:nvSpPr>
          <p:cNvPr id="9" name="TextBox 9"/>
          <p:cNvSpPr txBox="1"/>
          <p:nvPr/>
        </p:nvSpPr>
        <p:spPr>
          <a:xfrm>
            <a:off x="1973488" y="3588278"/>
            <a:ext cx="2613988" cy="225190"/>
          </a:xfrm>
          <a:prstGeom prst="rect">
            <a:avLst/>
          </a:prstGeom>
        </p:spPr>
        <p:txBody>
          <a:bodyPr lIns="0" tIns="0" rIns="0" bIns="0" rtlCol="0" anchor="t">
            <a:spAutoFit/>
          </a:bodyPr>
          <a:lstStyle/>
          <a:p>
            <a:pPr marL="0" marR="0" lvl="0" indent="0" algn="l" defTabSz="609577" rtl="0" eaLnBrk="1" fontAlgn="auto" latinLnBrk="0" hangingPunct="1">
              <a:lnSpc>
                <a:spcPts val="1904"/>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42526E"/>
                </a:solidFill>
                <a:effectLst/>
                <a:uLnTx/>
                <a:uFillTx/>
                <a:latin typeface="Lato" panose="020F0502020204030203" pitchFamily="34" charset="0"/>
                <a:ea typeface="+mn-ea"/>
                <a:cs typeface="+mn-cs"/>
              </a:rPr>
              <a:t>info@smartbd.com</a:t>
            </a:r>
            <a:endParaRPr kumimoji="0" lang="en-US" sz="1132" b="0" i="0" u="none" strike="noStrike" kern="1200" cap="none" spc="23" normalizeH="0" baseline="0" noProof="0" dirty="0">
              <a:ln>
                <a:noFill/>
              </a:ln>
              <a:solidFill>
                <a:srgbClr val="20233F"/>
              </a:solidFill>
              <a:effectLst/>
              <a:uLnTx/>
              <a:uFillTx/>
              <a:latin typeface="Fira Code"/>
              <a:ea typeface="Source Sans Pro"/>
              <a:cs typeface="+mn-cs"/>
              <a:sym typeface="Source Sans Pro"/>
            </a:endParaRPr>
          </a:p>
        </p:txBody>
      </p:sp>
      <p:sp>
        <p:nvSpPr>
          <p:cNvPr id="10" name="TextBox 10"/>
          <p:cNvSpPr txBox="1"/>
          <p:nvPr/>
        </p:nvSpPr>
        <p:spPr>
          <a:xfrm>
            <a:off x="685801" y="5949191"/>
            <a:ext cx="1925426" cy="243656"/>
          </a:xfrm>
          <a:prstGeom prst="rect">
            <a:avLst/>
          </a:prstGeom>
        </p:spPr>
        <p:txBody>
          <a:bodyPr wrap="square" lIns="0" tIns="0" rIns="0" bIns="0" rtlCol="0" anchor="t">
            <a:spAutoFit/>
          </a:bodyPr>
          <a:lstStyle/>
          <a:p>
            <a:pPr marL="0" marR="0" lvl="0" indent="0" algn="l" defTabSz="609577" rtl="0" eaLnBrk="1" fontAlgn="auto" latinLnBrk="0" hangingPunct="1">
              <a:lnSpc>
                <a:spcPts val="1904"/>
              </a:lnSpc>
              <a:spcBef>
                <a:spcPct val="0"/>
              </a:spcBef>
              <a:spcAft>
                <a:spcPts val="0"/>
              </a:spcAft>
              <a:buClrTx/>
              <a:buSzTx/>
              <a:buFontTx/>
              <a:buNone/>
              <a:tabLst/>
              <a:defRPr/>
            </a:pPr>
            <a:r>
              <a:rPr kumimoji="0" lang="en-US" sz="1600" b="0" i="0" u="none" strike="noStrike" kern="1200" cap="none" spc="23" normalizeH="0" baseline="0" noProof="0" dirty="0">
                <a:ln>
                  <a:noFill/>
                </a:ln>
                <a:solidFill>
                  <a:srgbClr val="20233F"/>
                </a:solidFill>
                <a:effectLst/>
                <a:uLnTx/>
                <a:uFillTx/>
                <a:latin typeface="Fira Code Bold"/>
                <a:ea typeface="Source Sans Pro"/>
                <a:cs typeface="+mn-cs"/>
                <a:sym typeface="Source Sans Pro"/>
              </a:rPr>
              <a:t>www.smartbd.com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useBgFill="1">
        <p:nvSpPr>
          <p:cNvPr id="11" name="Freeform: Shape 10">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V="1">
            <a:off x="8566205" y="0"/>
            <a:ext cx="3625795"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290640 w 6884912"/>
              <a:gd name="connsiteY101" fmla="*/ 167441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290640 w 6884912"/>
              <a:gd name="connsiteY100" fmla="*/ 167441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134285 w 6884912"/>
              <a:gd name="connsiteY77" fmla="*/ 235592 h 1161397"/>
              <a:gd name="connsiteX78" fmla="*/ 4220717 w 6884912"/>
              <a:gd name="connsiteY78" fmla="*/ 192946 h 1161397"/>
              <a:gd name="connsiteX79" fmla="*/ 4228802 w 6884912"/>
              <a:gd name="connsiteY79" fmla="*/ 201468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290640 w 6884912"/>
              <a:gd name="connsiteY99" fmla="*/ 167441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134285 w 6884912"/>
              <a:gd name="connsiteY76" fmla="*/ 235592 h 1161397"/>
              <a:gd name="connsiteX77" fmla="*/ 4220717 w 6884912"/>
              <a:gd name="connsiteY77" fmla="*/ 192946 h 1161397"/>
              <a:gd name="connsiteX78" fmla="*/ 4228802 w 6884912"/>
              <a:gd name="connsiteY78" fmla="*/ 201468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785037 w 6884912"/>
              <a:gd name="connsiteY83" fmla="*/ 161964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290640 w 6884912"/>
              <a:gd name="connsiteY98" fmla="*/ 167441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4013061 w 6884912"/>
              <a:gd name="connsiteY74" fmla="*/ 224874 h 1161397"/>
              <a:gd name="connsiteX75" fmla="*/ 4134285 w 6884912"/>
              <a:gd name="connsiteY75" fmla="*/ 235592 h 1161397"/>
              <a:gd name="connsiteX76" fmla="*/ 4220717 w 6884912"/>
              <a:gd name="connsiteY76" fmla="*/ 192946 h 1161397"/>
              <a:gd name="connsiteX77" fmla="*/ 4228802 w 6884912"/>
              <a:gd name="connsiteY77" fmla="*/ 201468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785037 w 6884912"/>
              <a:gd name="connsiteY82" fmla="*/ 161964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290640 w 6884912"/>
              <a:gd name="connsiteY97" fmla="*/ 167441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907640 w 6884912"/>
              <a:gd name="connsiteY71" fmla="*/ 207568 h 1161397"/>
              <a:gd name="connsiteX72" fmla="*/ 3910449 w 6884912"/>
              <a:gd name="connsiteY72" fmla="*/ 197808 h 1161397"/>
              <a:gd name="connsiteX73" fmla="*/ 4013061 w 6884912"/>
              <a:gd name="connsiteY73" fmla="*/ 224874 h 1161397"/>
              <a:gd name="connsiteX74" fmla="*/ 4134285 w 6884912"/>
              <a:gd name="connsiteY74" fmla="*/ 235592 h 1161397"/>
              <a:gd name="connsiteX75" fmla="*/ 4220717 w 6884912"/>
              <a:gd name="connsiteY75" fmla="*/ 192946 h 1161397"/>
              <a:gd name="connsiteX76" fmla="*/ 4228802 w 6884912"/>
              <a:gd name="connsiteY76" fmla="*/ 201468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785037 w 6884912"/>
              <a:gd name="connsiteY81" fmla="*/ 161964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290640 w 6884912"/>
              <a:gd name="connsiteY96" fmla="*/ 167441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907640 w 6884912"/>
              <a:gd name="connsiteY71" fmla="*/ 207568 h 1161397"/>
              <a:gd name="connsiteX72" fmla="*/ 4013061 w 6884912"/>
              <a:gd name="connsiteY72" fmla="*/ 224874 h 1161397"/>
              <a:gd name="connsiteX73" fmla="*/ 4134285 w 6884912"/>
              <a:gd name="connsiteY73" fmla="*/ 235592 h 1161397"/>
              <a:gd name="connsiteX74" fmla="*/ 4220717 w 6884912"/>
              <a:gd name="connsiteY74" fmla="*/ 192946 h 1161397"/>
              <a:gd name="connsiteX75" fmla="*/ 4228802 w 6884912"/>
              <a:gd name="connsiteY75" fmla="*/ 201468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785037 w 6884912"/>
              <a:gd name="connsiteY80" fmla="*/ 161964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290640 w 6884912"/>
              <a:gd name="connsiteY95" fmla="*/ 167441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907640 w 6884912"/>
              <a:gd name="connsiteY70" fmla="*/ 207568 h 1161397"/>
              <a:gd name="connsiteX71" fmla="*/ 4013061 w 6884912"/>
              <a:gd name="connsiteY71" fmla="*/ 224874 h 1161397"/>
              <a:gd name="connsiteX72" fmla="*/ 4134285 w 6884912"/>
              <a:gd name="connsiteY72" fmla="*/ 235592 h 1161397"/>
              <a:gd name="connsiteX73" fmla="*/ 4220717 w 6884912"/>
              <a:gd name="connsiteY73" fmla="*/ 192946 h 1161397"/>
              <a:gd name="connsiteX74" fmla="*/ 4228802 w 6884912"/>
              <a:gd name="connsiteY74" fmla="*/ 201468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785037 w 6884912"/>
              <a:gd name="connsiteY79" fmla="*/ 161964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290640 w 6884912"/>
              <a:gd name="connsiteY94" fmla="*/ 167441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907640 w 6884912"/>
              <a:gd name="connsiteY69" fmla="*/ 207568 h 1161397"/>
              <a:gd name="connsiteX70" fmla="*/ 4013061 w 6884912"/>
              <a:gd name="connsiteY70" fmla="*/ 224874 h 1161397"/>
              <a:gd name="connsiteX71" fmla="*/ 4134285 w 6884912"/>
              <a:gd name="connsiteY71" fmla="*/ 235592 h 1161397"/>
              <a:gd name="connsiteX72" fmla="*/ 4220717 w 6884912"/>
              <a:gd name="connsiteY72" fmla="*/ 192946 h 1161397"/>
              <a:gd name="connsiteX73" fmla="*/ 4228802 w 6884912"/>
              <a:gd name="connsiteY73" fmla="*/ 201468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785037 w 6884912"/>
              <a:gd name="connsiteY78" fmla="*/ 161964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290640 w 6884912"/>
              <a:gd name="connsiteY93" fmla="*/ 167441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907640 w 6884912"/>
              <a:gd name="connsiteY69" fmla="*/ 207568 h 1161397"/>
              <a:gd name="connsiteX70" fmla="*/ 4013061 w 6884912"/>
              <a:gd name="connsiteY70" fmla="*/ 224874 h 1161397"/>
              <a:gd name="connsiteX71" fmla="*/ 4134285 w 6884912"/>
              <a:gd name="connsiteY71" fmla="*/ 235592 h 1161397"/>
              <a:gd name="connsiteX72" fmla="*/ 4220717 w 6884912"/>
              <a:gd name="connsiteY72" fmla="*/ 192946 h 1161397"/>
              <a:gd name="connsiteX73" fmla="*/ 4228802 w 6884912"/>
              <a:gd name="connsiteY73" fmla="*/ 201468 h 1161397"/>
              <a:gd name="connsiteX74" fmla="*/ 4424852 w 6884912"/>
              <a:gd name="connsiteY74" fmla="*/ 127591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785037 w 6884912"/>
              <a:gd name="connsiteY78" fmla="*/ 161964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290640 w 6884912"/>
              <a:gd name="connsiteY93" fmla="*/ 167441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907640 w 6884912"/>
              <a:gd name="connsiteY69" fmla="*/ 207568 h 1161397"/>
              <a:gd name="connsiteX70" fmla="*/ 4013061 w 6884912"/>
              <a:gd name="connsiteY70" fmla="*/ 224874 h 1161397"/>
              <a:gd name="connsiteX71" fmla="*/ 4134285 w 6884912"/>
              <a:gd name="connsiteY71" fmla="*/ 235592 h 1161397"/>
              <a:gd name="connsiteX72" fmla="*/ 4220717 w 6884912"/>
              <a:gd name="connsiteY72" fmla="*/ 192946 h 1161397"/>
              <a:gd name="connsiteX73" fmla="*/ 4228802 w 6884912"/>
              <a:gd name="connsiteY73" fmla="*/ 201468 h 1161397"/>
              <a:gd name="connsiteX74" fmla="*/ 4424852 w 6884912"/>
              <a:gd name="connsiteY74" fmla="*/ 127591 h 1161397"/>
              <a:gd name="connsiteX75" fmla="*/ 4617330 w 6884912"/>
              <a:gd name="connsiteY75" fmla="*/ 111163 h 1161397"/>
              <a:gd name="connsiteX76" fmla="*/ 4730870 w 6884912"/>
              <a:gd name="connsiteY76" fmla="*/ 129432 h 1161397"/>
              <a:gd name="connsiteX77" fmla="*/ 4785037 w 6884912"/>
              <a:gd name="connsiteY77" fmla="*/ 161964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290640 w 6884912"/>
              <a:gd name="connsiteY92" fmla="*/ 167441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907640 w 6884912"/>
              <a:gd name="connsiteY68" fmla="*/ 207568 h 1161397"/>
              <a:gd name="connsiteX69" fmla="*/ 4013061 w 6884912"/>
              <a:gd name="connsiteY69" fmla="*/ 224874 h 1161397"/>
              <a:gd name="connsiteX70" fmla="*/ 4134285 w 6884912"/>
              <a:gd name="connsiteY70" fmla="*/ 235592 h 1161397"/>
              <a:gd name="connsiteX71" fmla="*/ 4220717 w 6884912"/>
              <a:gd name="connsiteY71" fmla="*/ 192946 h 1161397"/>
              <a:gd name="connsiteX72" fmla="*/ 4228802 w 6884912"/>
              <a:gd name="connsiteY72" fmla="*/ 201468 h 1161397"/>
              <a:gd name="connsiteX73" fmla="*/ 4424852 w 6884912"/>
              <a:gd name="connsiteY73" fmla="*/ 127591 h 1161397"/>
              <a:gd name="connsiteX74" fmla="*/ 4617330 w 6884912"/>
              <a:gd name="connsiteY74" fmla="*/ 111163 h 1161397"/>
              <a:gd name="connsiteX75" fmla="*/ 4730870 w 6884912"/>
              <a:gd name="connsiteY75" fmla="*/ 129432 h 1161397"/>
              <a:gd name="connsiteX76" fmla="*/ 4785037 w 6884912"/>
              <a:gd name="connsiteY76" fmla="*/ 161964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290640 w 6884912"/>
              <a:gd name="connsiteY91" fmla="*/ 167441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907640 w 6884912"/>
              <a:gd name="connsiteY68" fmla="*/ 207568 h 1161397"/>
              <a:gd name="connsiteX69" fmla="*/ 4013061 w 6884912"/>
              <a:gd name="connsiteY69" fmla="*/ 224874 h 1161397"/>
              <a:gd name="connsiteX70" fmla="*/ 4134285 w 6884912"/>
              <a:gd name="connsiteY70" fmla="*/ 235592 h 1161397"/>
              <a:gd name="connsiteX71" fmla="*/ 4220717 w 6884912"/>
              <a:gd name="connsiteY71" fmla="*/ 192946 h 1161397"/>
              <a:gd name="connsiteX72" fmla="*/ 4228802 w 6884912"/>
              <a:gd name="connsiteY72" fmla="*/ 201468 h 1161397"/>
              <a:gd name="connsiteX73" fmla="*/ 4424852 w 6884912"/>
              <a:gd name="connsiteY73" fmla="*/ 127591 h 1161397"/>
              <a:gd name="connsiteX74" fmla="*/ 4617330 w 6884912"/>
              <a:gd name="connsiteY74" fmla="*/ 111163 h 1161397"/>
              <a:gd name="connsiteX75" fmla="*/ 4730870 w 6884912"/>
              <a:gd name="connsiteY75" fmla="*/ 129432 h 1161397"/>
              <a:gd name="connsiteX76" fmla="*/ 4785037 w 6884912"/>
              <a:gd name="connsiteY76" fmla="*/ 161964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6029542 w 6884912"/>
              <a:gd name="connsiteY89" fmla="*/ 210339 h 1161397"/>
              <a:gd name="connsiteX90" fmla="*/ 6290640 w 6884912"/>
              <a:gd name="connsiteY90" fmla="*/ 167441 h 1161397"/>
              <a:gd name="connsiteX91" fmla="*/ 6380420 w 6884912"/>
              <a:gd name="connsiteY91" fmla="*/ 173195 h 1161397"/>
              <a:gd name="connsiteX92" fmla="*/ 6507891 w 6884912"/>
              <a:gd name="connsiteY92" fmla="*/ 118474 h 1161397"/>
              <a:gd name="connsiteX93" fmla="*/ 6571807 w 6884912"/>
              <a:gd name="connsiteY93" fmla="*/ 98636 h 1161397"/>
              <a:gd name="connsiteX94" fmla="*/ 6671880 w 6884912"/>
              <a:gd name="connsiteY94" fmla="*/ 82931 h 1161397"/>
              <a:gd name="connsiteX95" fmla="*/ 6702266 w 6884912"/>
              <a:gd name="connsiteY95" fmla="*/ 75470 h 1161397"/>
              <a:gd name="connsiteX96" fmla="*/ 6845802 w 6884912"/>
              <a:gd name="connsiteY96" fmla="*/ 24496 h 1161397"/>
              <a:gd name="connsiteX97" fmla="*/ 6884912 w 6884912"/>
              <a:gd name="connsiteY9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127968 w 6884912"/>
              <a:gd name="connsiteY56" fmla="*/ 287613 h 1161397"/>
              <a:gd name="connsiteX57" fmla="*/ 3222191 w 6884912"/>
              <a:gd name="connsiteY57" fmla="*/ 307887 h 1161397"/>
              <a:gd name="connsiteX58" fmla="*/ 3227953 w 6884912"/>
              <a:gd name="connsiteY58" fmla="*/ 297650 h 1161397"/>
              <a:gd name="connsiteX59" fmla="*/ 3287859 w 6884912"/>
              <a:gd name="connsiteY59" fmla="*/ 287558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907640 w 6884912"/>
              <a:gd name="connsiteY67" fmla="*/ 207568 h 1161397"/>
              <a:gd name="connsiteX68" fmla="*/ 4013061 w 6884912"/>
              <a:gd name="connsiteY68" fmla="*/ 224874 h 1161397"/>
              <a:gd name="connsiteX69" fmla="*/ 4134285 w 6884912"/>
              <a:gd name="connsiteY69" fmla="*/ 235592 h 1161397"/>
              <a:gd name="connsiteX70" fmla="*/ 4220717 w 6884912"/>
              <a:gd name="connsiteY70" fmla="*/ 192946 h 1161397"/>
              <a:gd name="connsiteX71" fmla="*/ 4228802 w 6884912"/>
              <a:gd name="connsiteY71" fmla="*/ 201468 h 1161397"/>
              <a:gd name="connsiteX72" fmla="*/ 4424852 w 6884912"/>
              <a:gd name="connsiteY72" fmla="*/ 127591 h 1161397"/>
              <a:gd name="connsiteX73" fmla="*/ 4617330 w 6884912"/>
              <a:gd name="connsiteY73" fmla="*/ 111163 h 1161397"/>
              <a:gd name="connsiteX74" fmla="*/ 4730870 w 6884912"/>
              <a:gd name="connsiteY74" fmla="*/ 129432 h 1161397"/>
              <a:gd name="connsiteX75" fmla="*/ 4785037 w 6884912"/>
              <a:gd name="connsiteY75" fmla="*/ 161964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6029542 w 6884912"/>
              <a:gd name="connsiteY88" fmla="*/ 210339 h 1161397"/>
              <a:gd name="connsiteX89" fmla="*/ 6290640 w 6884912"/>
              <a:gd name="connsiteY89" fmla="*/ 167441 h 1161397"/>
              <a:gd name="connsiteX90" fmla="*/ 6380420 w 6884912"/>
              <a:gd name="connsiteY90" fmla="*/ 173195 h 1161397"/>
              <a:gd name="connsiteX91" fmla="*/ 6507891 w 6884912"/>
              <a:gd name="connsiteY91" fmla="*/ 118474 h 1161397"/>
              <a:gd name="connsiteX92" fmla="*/ 6571807 w 6884912"/>
              <a:gd name="connsiteY92" fmla="*/ 98636 h 1161397"/>
              <a:gd name="connsiteX93" fmla="*/ 6671880 w 6884912"/>
              <a:gd name="connsiteY93" fmla="*/ 82931 h 1161397"/>
              <a:gd name="connsiteX94" fmla="*/ 6702266 w 6884912"/>
              <a:gd name="connsiteY94" fmla="*/ 75470 h 1161397"/>
              <a:gd name="connsiteX95" fmla="*/ 6845802 w 6884912"/>
              <a:gd name="connsiteY95" fmla="*/ 24496 h 1161397"/>
              <a:gd name="connsiteX96" fmla="*/ 6884912 w 6884912"/>
              <a:gd name="connsiteY9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127968 w 6884912"/>
              <a:gd name="connsiteY55" fmla="*/ 287613 h 1161397"/>
              <a:gd name="connsiteX56" fmla="*/ 3222191 w 6884912"/>
              <a:gd name="connsiteY56" fmla="*/ 307887 h 1161397"/>
              <a:gd name="connsiteX57" fmla="*/ 3227953 w 6884912"/>
              <a:gd name="connsiteY57" fmla="*/ 297650 h 1161397"/>
              <a:gd name="connsiteX58" fmla="*/ 3287859 w 6884912"/>
              <a:gd name="connsiteY58" fmla="*/ 287558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907640 w 6884912"/>
              <a:gd name="connsiteY66" fmla="*/ 207568 h 1161397"/>
              <a:gd name="connsiteX67" fmla="*/ 4013061 w 6884912"/>
              <a:gd name="connsiteY67" fmla="*/ 224874 h 1161397"/>
              <a:gd name="connsiteX68" fmla="*/ 4134285 w 6884912"/>
              <a:gd name="connsiteY68" fmla="*/ 235592 h 1161397"/>
              <a:gd name="connsiteX69" fmla="*/ 4220717 w 6884912"/>
              <a:gd name="connsiteY69" fmla="*/ 192946 h 1161397"/>
              <a:gd name="connsiteX70" fmla="*/ 4228802 w 6884912"/>
              <a:gd name="connsiteY70" fmla="*/ 201468 h 1161397"/>
              <a:gd name="connsiteX71" fmla="*/ 4424852 w 6884912"/>
              <a:gd name="connsiteY71" fmla="*/ 127591 h 1161397"/>
              <a:gd name="connsiteX72" fmla="*/ 4617330 w 6884912"/>
              <a:gd name="connsiteY72" fmla="*/ 111163 h 1161397"/>
              <a:gd name="connsiteX73" fmla="*/ 4730870 w 6884912"/>
              <a:gd name="connsiteY73" fmla="*/ 129432 h 1161397"/>
              <a:gd name="connsiteX74" fmla="*/ 4785037 w 6884912"/>
              <a:gd name="connsiteY74" fmla="*/ 161964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6029542 w 6884912"/>
              <a:gd name="connsiteY87" fmla="*/ 210339 h 1161397"/>
              <a:gd name="connsiteX88" fmla="*/ 6290640 w 6884912"/>
              <a:gd name="connsiteY88" fmla="*/ 167441 h 1161397"/>
              <a:gd name="connsiteX89" fmla="*/ 6380420 w 6884912"/>
              <a:gd name="connsiteY89" fmla="*/ 173195 h 1161397"/>
              <a:gd name="connsiteX90" fmla="*/ 6507891 w 6884912"/>
              <a:gd name="connsiteY90" fmla="*/ 118474 h 1161397"/>
              <a:gd name="connsiteX91" fmla="*/ 6571807 w 6884912"/>
              <a:gd name="connsiteY91" fmla="*/ 98636 h 1161397"/>
              <a:gd name="connsiteX92" fmla="*/ 6671880 w 6884912"/>
              <a:gd name="connsiteY92" fmla="*/ 82931 h 1161397"/>
              <a:gd name="connsiteX93" fmla="*/ 6702266 w 6884912"/>
              <a:gd name="connsiteY93" fmla="*/ 75470 h 1161397"/>
              <a:gd name="connsiteX94" fmla="*/ 6845802 w 6884912"/>
              <a:gd name="connsiteY94" fmla="*/ 24496 h 1161397"/>
              <a:gd name="connsiteX95" fmla="*/ 6884912 w 6884912"/>
              <a:gd name="connsiteY9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92172 w 6884912"/>
              <a:gd name="connsiteY38" fmla="*/ 629819 h 1161397"/>
              <a:gd name="connsiteX39" fmla="*/ 1731986 w 6884912"/>
              <a:gd name="connsiteY39" fmla="*/ 589682 h 1161397"/>
              <a:gd name="connsiteX40" fmla="*/ 1940326 w 6884912"/>
              <a:gd name="connsiteY40" fmla="*/ 582611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127968 w 6884912"/>
              <a:gd name="connsiteY54" fmla="*/ 287613 h 1161397"/>
              <a:gd name="connsiteX55" fmla="*/ 3222191 w 6884912"/>
              <a:gd name="connsiteY55" fmla="*/ 307887 h 1161397"/>
              <a:gd name="connsiteX56" fmla="*/ 3227953 w 6884912"/>
              <a:gd name="connsiteY56" fmla="*/ 297650 h 1161397"/>
              <a:gd name="connsiteX57" fmla="*/ 3287859 w 6884912"/>
              <a:gd name="connsiteY57" fmla="*/ 287558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907640 w 6884912"/>
              <a:gd name="connsiteY65" fmla="*/ 207568 h 1161397"/>
              <a:gd name="connsiteX66" fmla="*/ 4013061 w 6884912"/>
              <a:gd name="connsiteY66" fmla="*/ 224874 h 1161397"/>
              <a:gd name="connsiteX67" fmla="*/ 4134285 w 6884912"/>
              <a:gd name="connsiteY67" fmla="*/ 235592 h 1161397"/>
              <a:gd name="connsiteX68" fmla="*/ 4220717 w 6884912"/>
              <a:gd name="connsiteY68" fmla="*/ 192946 h 1161397"/>
              <a:gd name="connsiteX69" fmla="*/ 4228802 w 6884912"/>
              <a:gd name="connsiteY69" fmla="*/ 201468 h 1161397"/>
              <a:gd name="connsiteX70" fmla="*/ 4424852 w 6884912"/>
              <a:gd name="connsiteY70" fmla="*/ 127591 h 1161397"/>
              <a:gd name="connsiteX71" fmla="*/ 4617330 w 6884912"/>
              <a:gd name="connsiteY71" fmla="*/ 111163 h 1161397"/>
              <a:gd name="connsiteX72" fmla="*/ 4730870 w 6884912"/>
              <a:gd name="connsiteY72" fmla="*/ 129432 h 1161397"/>
              <a:gd name="connsiteX73" fmla="*/ 4785037 w 6884912"/>
              <a:gd name="connsiteY73" fmla="*/ 161964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467502 w 6884912"/>
              <a:gd name="connsiteY80" fmla="*/ 250963 h 1161397"/>
              <a:gd name="connsiteX81" fmla="*/ 5592395 w 6884912"/>
              <a:gd name="connsiteY81" fmla="*/ 265434 h 1161397"/>
              <a:gd name="connsiteX82" fmla="*/ 5613532 w 6884912"/>
              <a:gd name="connsiteY82" fmla="*/ 273379 h 1161397"/>
              <a:gd name="connsiteX83" fmla="*/ 5642173 w 6884912"/>
              <a:gd name="connsiteY83" fmla="*/ 266904 h 1161397"/>
              <a:gd name="connsiteX84" fmla="*/ 5756910 w 6884912"/>
              <a:gd name="connsiteY84" fmla="*/ 239211 h 1161397"/>
              <a:gd name="connsiteX85" fmla="*/ 5846667 w 6884912"/>
              <a:gd name="connsiteY85" fmla="*/ 201786 h 1161397"/>
              <a:gd name="connsiteX86" fmla="*/ 6029542 w 6884912"/>
              <a:gd name="connsiteY86" fmla="*/ 210339 h 1161397"/>
              <a:gd name="connsiteX87" fmla="*/ 6290640 w 6884912"/>
              <a:gd name="connsiteY87" fmla="*/ 167441 h 1161397"/>
              <a:gd name="connsiteX88" fmla="*/ 6380420 w 6884912"/>
              <a:gd name="connsiteY88" fmla="*/ 173195 h 1161397"/>
              <a:gd name="connsiteX89" fmla="*/ 6507891 w 6884912"/>
              <a:gd name="connsiteY89" fmla="*/ 118474 h 1161397"/>
              <a:gd name="connsiteX90" fmla="*/ 6571807 w 6884912"/>
              <a:gd name="connsiteY90" fmla="*/ 98636 h 1161397"/>
              <a:gd name="connsiteX91" fmla="*/ 6671880 w 6884912"/>
              <a:gd name="connsiteY91" fmla="*/ 82931 h 1161397"/>
              <a:gd name="connsiteX92" fmla="*/ 6702266 w 6884912"/>
              <a:gd name="connsiteY92" fmla="*/ 75470 h 1161397"/>
              <a:gd name="connsiteX93" fmla="*/ 6845802 w 6884912"/>
              <a:gd name="connsiteY93" fmla="*/ 24496 h 1161397"/>
              <a:gd name="connsiteX94" fmla="*/ 6884912 w 6884912"/>
              <a:gd name="connsiteY9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92172 w 6884912"/>
              <a:gd name="connsiteY37" fmla="*/ 629819 h 1161397"/>
              <a:gd name="connsiteX38" fmla="*/ 1731986 w 6884912"/>
              <a:gd name="connsiteY38" fmla="*/ 589682 h 1161397"/>
              <a:gd name="connsiteX39" fmla="*/ 1940326 w 6884912"/>
              <a:gd name="connsiteY39" fmla="*/ 582611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127968 w 6884912"/>
              <a:gd name="connsiteY53" fmla="*/ 287613 h 1161397"/>
              <a:gd name="connsiteX54" fmla="*/ 3222191 w 6884912"/>
              <a:gd name="connsiteY54" fmla="*/ 307887 h 1161397"/>
              <a:gd name="connsiteX55" fmla="*/ 3227953 w 6884912"/>
              <a:gd name="connsiteY55" fmla="*/ 297650 h 1161397"/>
              <a:gd name="connsiteX56" fmla="*/ 3287859 w 6884912"/>
              <a:gd name="connsiteY56" fmla="*/ 287558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907640 w 6884912"/>
              <a:gd name="connsiteY64" fmla="*/ 207568 h 1161397"/>
              <a:gd name="connsiteX65" fmla="*/ 4013061 w 6884912"/>
              <a:gd name="connsiteY65" fmla="*/ 224874 h 1161397"/>
              <a:gd name="connsiteX66" fmla="*/ 4134285 w 6884912"/>
              <a:gd name="connsiteY66" fmla="*/ 235592 h 1161397"/>
              <a:gd name="connsiteX67" fmla="*/ 4220717 w 6884912"/>
              <a:gd name="connsiteY67" fmla="*/ 192946 h 1161397"/>
              <a:gd name="connsiteX68" fmla="*/ 4228802 w 6884912"/>
              <a:gd name="connsiteY68" fmla="*/ 201468 h 1161397"/>
              <a:gd name="connsiteX69" fmla="*/ 4424852 w 6884912"/>
              <a:gd name="connsiteY69" fmla="*/ 127591 h 1161397"/>
              <a:gd name="connsiteX70" fmla="*/ 4617330 w 6884912"/>
              <a:gd name="connsiteY70" fmla="*/ 111163 h 1161397"/>
              <a:gd name="connsiteX71" fmla="*/ 4730870 w 6884912"/>
              <a:gd name="connsiteY71" fmla="*/ 129432 h 1161397"/>
              <a:gd name="connsiteX72" fmla="*/ 4785037 w 6884912"/>
              <a:gd name="connsiteY72" fmla="*/ 161964 h 1161397"/>
              <a:gd name="connsiteX73" fmla="*/ 4844073 w 6884912"/>
              <a:gd name="connsiteY73" fmla="*/ 161768 h 1161397"/>
              <a:gd name="connsiteX74" fmla="*/ 4856454 w 6884912"/>
              <a:gd name="connsiteY74" fmla="*/ 130488 h 1161397"/>
              <a:gd name="connsiteX75" fmla="*/ 4920038 w 6884912"/>
              <a:gd name="connsiteY75" fmla="*/ 140418 h 1161397"/>
              <a:gd name="connsiteX76" fmla="*/ 5016639 w 6884912"/>
              <a:gd name="connsiteY76" fmla="*/ 158905 h 1161397"/>
              <a:gd name="connsiteX77" fmla="*/ 5072009 w 6884912"/>
              <a:gd name="connsiteY77" fmla="*/ 161502 h 1161397"/>
              <a:gd name="connsiteX78" fmla="*/ 5223626 w 6884912"/>
              <a:gd name="connsiteY78" fmla="*/ 177356 h 1161397"/>
              <a:gd name="connsiteX79" fmla="*/ 5467502 w 6884912"/>
              <a:gd name="connsiteY79" fmla="*/ 250963 h 1161397"/>
              <a:gd name="connsiteX80" fmla="*/ 5592395 w 6884912"/>
              <a:gd name="connsiteY80" fmla="*/ 265434 h 1161397"/>
              <a:gd name="connsiteX81" fmla="*/ 5613532 w 6884912"/>
              <a:gd name="connsiteY81" fmla="*/ 273379 h 1161397"/>
              <a:gd name="connsiteX82" fmla="*/ 5642173 w 6884912"/>
              <a:gd name="connsiteY82" fmla="*/ 266904 h 1161397"/>
              <a:gd name="connsiteX83" fmla="*/ 5756910 w 6884912"/>
              <a:gd name="connsiteY83" fmla="*/ 239211 h 1161397"/>
              <a:gd name="connsiteX84" fmla="*/ 5846667 w 6884912"/>
              <a:gd name="connsiteY84" fmla="*/ 201786 h 1161397"/>
              <a:gd name="connsiteX85" fmla="*/ 6029542 w 6884912"/>
              <a:gd name="connsiteY85" fmla="*/ 210339 h 1161397"/>
              <a:gd name="connsiteX86" fmla="*/ 6290640 w 6884912"/>
              <a:gd name="connsiteY86" fmla="*/ 167441 h 1161397"/>
              <a:gd name="connsiteX87" fmla="*/ 6380420 w 6884912"/>
              <a:gd name="connsiteY87" fmla="*/ 173195 h 1161397"/>
              <a:gd name="connsiteX88" fmla="*/ 6507891 w 6884912"/>
              <a:gd name="connsiteY88" fmla="*/ 118474 h 1161397"/>
              <a:gd name="connsiteX89" fmla="*/ 6571807 w 6884912"/>
              <a:gd name="connsiteY89" fmla="*/ 98636 h 1161397"/>
              <a:gd name="connsiteX90" fmla="*/ 6671880 w 6884912"/>
              <a:gd name="connsiteY90" fmla="*/ 82931 h 1161397"/>
              <a:gd name="connsiteX91" fmla="*/ 6702266 w 6884912"/>
              <a:gd name="connsiteY91" fmla="*/ 75470 h 1161397"/>
              <a:gd name="connsiteX92" fmla="*/ 6845802 w 6884912"/>
              <a:gd name="connsiteY92" fmla="*/ 24496 h 1161397"/>
              <a:gd name="connsiteX93" fmla="*/ 6884912 w 6884912"/>
              <a:gd name="connsiteY9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67875 w 6884912"/>
              <a:gd name="connsiteY8" fmla="*/ 1051976 h 1161397"/>
              <a:gd name="connsiteX9" fmla="*/ 601644 w 6884912"/>
              <a:gd name="connsiteY9" fmla="*/ 1003997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92172 w 6884912"/>
              <a:gd name="connsiteY36" fmla="*/ 629819 h 1161397"/>
              <a:gd name="connsiteX37" fmla="*/ 1731986 w 6884912"/>
              <a:gd name="connsiteY37" fmla="*/ 589682 h 1161397"/>
              <a:gd name="connsiteX38" fmla="*/ 1940326 w 6884912"/>
              <a:gd name="connsiteY38" fmla="*/ 582611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127968 w 6884912"/>
              <a:gd name="connsiteY52" fmla="*/ 287613 h 1161397"/>
              <a:gd name="connsiteX53" fmla="*/ 3222191 w 6884912"/>
              <a:gd name="connsiteY53" fmla="*/ 307887 h 1161397"/>
              <a:gd name="connsiteX54" fmla="*/ 3227953 w 6884912"/>
              <a:gd name="connsiteY54" fmla="*/ 297650 h 1161397"/>
              <a:gd name="connsiteX55" fmla="*/ 3287859 w 6884912"/>
              <a:gd name="connsiteY55" fmla="*/ 287558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907640 w 6884912"/>
              <a:gd name="connsiteY63" fmla="*/ 207568 h 1161397"/>
              <a:gd name="connsiteX64" fmla="*/ 4013061 w 6884912"/>
              <a:gd name="connsiteY64" fmla="*/ 224874 h 1161397"/>
              <a:gd name="connsiteX65" fmla="*/ 4134285 w 6884912"/>
              <a:gd name="connsiteY65" fmla="*/ 235592 h 1161397"/>
              <a:gd name="connsiteX66" fmla="*/ 4220717 w 6884912"/>
              <a:gd name="connsiteY66" fmla="*/ 192946 h 1161397"/>
              <a:gd name="connsiteX67" fmla="*/ 4228802 w 6884912"/>
              <a:gd name="connsiteY67" fmla="*/ 201468 h 1161397"/>
              <a:gd name="connsiteX68" fmla="*/ 4424852 w 6884912"/>
              <a:gd name="connsiteY68" fmla="*/ 127591 h 1161397"/>
              <a:gd name="connsiteX69" fmla="*/ 4617330 w 6884912"/>
              <a:gd name="connsiteY69" fmla="*/ 111163 h 1161397"/>
              <a:gd name="connsiteX70" fmla="*/ 4730870 w 6884912"/>
              <a:gd name="connsiteY70" fmla="*/ 129432 h 1161397"/>
              <a:gd name="connsiteX71" fmla="*/ 4785037 w 6884912"/>
              <a:gd name="connsiteY71" fmla="*/ 161964 h 1161397"/>
              <a:gd name="connsiteX72" fmla="*/ 4844073 w 6884912"/>
              <a:gd name="connsiteY72" fmla="*/ 161768 h 1161397"/>
              <a:gd name="connsiteX73" fmla="*/ 4856454 w 6884912"/>
              <a:gd name="connsiteY73" fmla="*/ 130488 h 1161397"/>
              <a:gd name="connsiteX74" fmla="*/ 4920038 w 6884912"/>
              <a:gd name="connsiteY74" fmla="*/ 140418 h 1161397"/>
              <a:gd name="connsiteX75" fmla="*/ 5016639 w 6884912"/>
              <a:gd name="connsiteY75" fmla="*/ 158905 h 1161397"/>
              <a:gd name="connsiteX76" fmla="*/ 5072009 w 6884912"/>
              <a:gd name="connsiteY76" fmla="*/ 161502 h 1161397"/>
              <a:gd name="connsiteX77" fmla="*/ 5223626 w 6884912"/>
              <a:gd name="connsiteY77" fmla="*/ 177356 h 1161397"/>
              <a:gd name="connsiteX78" fmla="*/ 5467502 w 6884912"/>
              <a:gd name="connsiteY78" fmla="*/ 250963 h 1161397"/>
              <a:gd name="connsiteX79" fmla="*/ 5592395 w 6884912"/>
              <a:gd name="connsiteY79" fmla="*/ 265434 h 1161397"/>
              <a:gd name="connsiteX80" fmla="*/ 5613532 w 6884912"/>
              <a:gd name="connsiteY80" fmla="*/ 273379 h 1161397"/>
              <a:gd name="connsiteX81" fmla="*/ 5642173 w 6884912"/>
              <a:gd name="connsiteY81" fmla="*/ 266904 h 1161397"/>
              <a:gd name="connsiteX82" fmla="*/ 5756910 w 6884912"/>
              <a:gd name="connsiteY82" fmla="*/ 239211 h 1161397"/>
              <a:gd name="connsiteX83" fmla="*/ 5846667 w 6884912"/>
              <a:gd name="connsiteY83" fmla="*/ 201786 h 1161397"/>
              <a:gd name="connsiteX84" fmla="*/ 6029542 w 6884912"/>
              <a:gd name="connsiteY84" fmla="*/ 210339 h 1161397"/>
              <a:gd name="connsiteX85" fmla="*/ 6290640 w 6884912"/>
              <a:gd name="connsiteY85" fmla="*/ 167441 h 1161397"/>
              <a:gd name="connsiteX86" fmla="*/ 6380420 w 6884912"/>
              <a:gd name="connsiteY86" fmla="*/ 173195 h 1161397"/>
              <a:gd name="connsiteX87" fmla="*/ 6507891 w 6884912"/>
              <a:gd name="connsiteY87" fmla="*/ 118474 h 1161397"/>
              <a:gd name="connsiteX88" fmla="*/ 6571807 w 6884912"/>
              <a:gd name="connsiteY88" fmla="*/ 98636 h 1161397"/>
              <a:gd name="connsiteX89" fmla="*/ 6671880 w 6884912"/>
              <a:gd name="connsiteY89" fmla="*/ 82931 h 1161397"/>
              <a:gd name="connsiteX90" fmla="*/ 6702266 w 6884912"/>
              <a:gd name="connsiteY90" fmla="*/ 75470 h 1161397"/>
              <a:gd name="connsiteX91" fmla="*/ 6845802 w 6884912"/>
              <a:gd name="connsiteY91" fmla="*/ 24496 h 1161397"/>
              <a:gd name="connsiteX92" fmla="*/ 6884912 w 6884912"/>
              <a:gd name="connsiteY9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67875 w 6884912"/>
              <a:gd name="connsiteY8" fmla="*/ 1051976 h 1161397"/>
              <a:gd name="connsiteX9" fmla="*/ 601644 w 6884912"/>
              <a:gd name="connsiteY9" fmla="*/ 1003997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92172 w 6884912"/>
              <a:gd name="connsiteY36" fmla="*/ 629819 h 1161397"/>
              <a:gd name="connsiteX37" fmla="*/ 1731986 w 6884912"/>
              <a:gd name="connsiteY37" fmla="*/ 589682 h 1161397"/>
              <a:gd name="connsiteX38" fmla="*/ 1940326 w 6884912"/>
              <a:gd name="connsiteY38" fmla="*/ 582611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127968 w 6884912"/>
              <a:gd name="connsiteY52" fmla="*/ 287613 h 1161397"/>
              <a:gd name="connsiteX53" fmla="*/ 3222191 w 6884912"/>
              <a:gd name="connsiteY53" fmla="*/ 307887 h 1161397"/>
              <a:gd name="connsiteX54" fmla="*/ 3227953 w 6884912"/>
              <a:gd name="connsiteY54" fmla="*/ 297650 h 1161397"/>
              <a:gd name="connsiteX55" fmla="*/ 3287859 w 6884912"/>
              <a:gd name="connsiteY55" fmla="*/ 287558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907640 w 6884912"/>
              <a:gd name="connsiteY63" fmla="*/ 207568 h 1161397"/>
              <a:gd name="connsiteX64" fmla="*/ 4013061 w 6884912"/>
              <a:gd name="connsiteY64" fmla="*/ 224874 h 1161397"/>
              <a:gd name="connsiteX65" fmla="*/ 4134285 w 6884912"/>
              <a:gd name="connsiteY65" fmla="*/ 235592 h 1161397"/>
              <a:gd name="connsiteX66" fmla="*/ 4220717 w 6884912"/>
              <a:gd name="connsiteY66" fmla="*/ 192946 h 1161397"/>
              <a:gd name="connsiteX67" fmla="*/ 4228802 w 6884912"/>
              <a:gd name="connsiteY67" fmla="*/ 201468 h 1161397"/>
              <a:gd name="connsiteX68" fmla="*/ 4424852 w 6884912"/>
              <a:gd name="connsiteY68" fmla="*/ 127591 h 1161397"/>
              <a:gd name="connsiteX69" fmla="*/ 4617330 w 6884912"/>
              <a:gd name="connsiteY69" fmla="*/ 111163 h 1161397"/>
              <a:gd name="connsiteX70" fmla="*/ 4730870 w 6884912"/>
              <a:gd name="connsiteY70" fmla="*/ 129432 h 1161397"/>
              <a:gd name="connsiteX71" fmla="*/ 4785037 w 6884912"/>
              <a:gd name="connsiteY71" fmla="*/ 161964 h 1161397"/>
              <a:gd name="connsiteX72" fmla="*/ 4844073 w 6884912"/>
              <a:gd name="connsiteY72" fmla="*/ 161768 h 1161397"/>
              <a:gd name="connsiteX73" fmla="*/ 4856454 w 6884912"/>
              <a:gd name="connsiteY73" fmla="*/ 130488 h 1161397"/>
              <a:gd name="connsiteX74" fmla="*/ 4920038 w 6884912"/>
              <a:gd name="connsiteY74" fmla="*/ 140418 h 1161397"/>
              <a:gd name="connsiteX75" fmla="*/ 5016639 w 6884912"/>
              <a:gd name="connsiteY75" fmla="*/ 158905 h 1161397"/>
              <a:gd name="connsiteX76" fmla="*/ 5072009 w 6884912"/>
              <a:gd name="connsiteY76" fmla="*/ 161502 h 1161397"/>
              <a:gd name="connsiteX77" fmla="*/ 5223626 w 6884912"/>
              <a:gd name="connsiteY77" fmla="*/ 177356 h 1161397"/>
              <a:gd name="connsiteX78" fmla="*/ 5467502 w 6884912"/>
              <a:gd name="connsiteY78" fmla="*/ 250963 h 1161397"/>
              <a:gd name="connsiteX79" fmla="*/ 5592395 w 6884912"/>
              <a:gd name="connsiteY79" fmla="*/ 265434 h 1161397"/>
              <a:gd name="connsiteX80" fmla="*/ 5613532 w 6884912"/>
              <a:gd name="connsiteY80" fmla="*/ 273379 h 1161397"/>
              <a:gd name="connsiteX81" fmla="*/ 5642173 w 6884912"/>
              <a:gd name="connsiteY81" fmla="*/ 266904 h 1161397"/>
              <a:gd name="connsiteX82" fmla="*/ 5756910 w 6884912"/>
              <a:gd name="connsiteY82" fmla="*/ 239211 h 1161397"/>
              <a:gd name="connsiteX83" fmla="*/ 5846667 w 6884912"/>
              <a:gd name="connsiteY83" fmla="*/ 201786 h 1161397"/>
              <a:gd name="connsiteX84" fmla="*/ 6029542 w 6884912"/>
              <a:gd name="connsiteY84" fmla="*/ 210339 h 1161397"/>
              <a:gd name="connsiteX85" fmla="*/ 6290640 w 6884912"/>
              <a:gd name="connsiteY85" fmla="*/ 167441 h 1161397"/>
              <a:gd name="connsiteX86" fmla="*/ 6380420 w 6884912"/>
              <a:gd name="connsiteY86" fmla="*/ 173195 h 1161397"/>
              <a:gd name="connsiteX87" fmla="*/ 6507891 w 6884912"/>
              <a:gd name="connsiteY87" fmla="*/ 118474 h 1161397"/>
              <a:gd name="connsiteX88" fmla="*/ 6571807 w 6884912"/>
              <a:gd name="connsiteY88" fmla="*/ 98636 h 1161397"/>
              <a:gd name="connsiteX89" fmla="*/ 6671880 w 6884912"/>
              <a:gd name="connsiteY89" fmla="*/ 82931 h 1161397"/>
              <a:gd name="connsiteX90" fmla="*/ 6702266 w 6884912"/>
              <a:gd name="connsiteY90" fmla="*/ 75470 h 1161397"/>
              <a:gd name="connsiteX91" fmla="*/ 6845802 w 6884912"/>
              <a:gd name="connsiteY91" fmla="*/ 24496 h 1161397"/>
              <a:gd name="connsiteX92" fmla="*/ 6884912 w 6884912"/>
              <a:gd name="connsiteY9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601644 w 6884912"/>
              <a:gd name="connsiteY8" fmla="*/ 1003997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92172 w 6884912"/>
              <a:gd name="connsiteY35" fmla="*/ 629819 h 1161397"/>
              <a:gd name="connsiteX36" fmla="*/ 1731986 w 6884912"/>
              <a:gd name="connsiteY36" fmla="*/ 589682 h 1161397"/>
              <a:gd name="connsiteX37" fmla="*/ 1940326 w 6884912"/>
              <a:gd name="connsiteY37" fmla="*/ 582611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127968 w 6884912"/>
              <a:gd name="connsiteY51" fmla="*/ 287613 h 1161397"/>
              <a:gd name="connsiteX52" fmla="*/ 3222191 w 6884912"/>
              <a:gd name="connsiteY52" fmla="*/ 307887 h 1161397"/>
              <a:gd name="connsiteX53" fmla="*/ 3227953 w 6884912"/>
              <a:gd name="connsiteY53" fmla="*/ 297650 h 1161397"/>
              <a:gd name="connsiteX54" fmla="*/ 3287859 w 6884912"/>
              <a:gd name="connsiteY54" fmla="*/ 287558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907640 w 6884912"/>
              <a:gd name="connsiteY62" fmla="*/ 207568 h 1161397"/>
              <a:gd name="connsiteX63" fmla="*/ 4013061 w 6884912"/>
              <a:gd name="connsiteY63" fmla="*/ 224874 h 1161397"/>
              <a:gd name="connsiteX64" fmla="*/ 4134285 w 6884912"/>
              <a:gd name="connsiteY64" fmla="*/ 235592 h 1161397"/>
              <a:gd name="connsiteX65" fmla="*/ 4220717 w 6884912"/>
              <a:gd name="connsiteY65" fmla="*/ 192946 h 1161397"/>
              <a:gd name="connsiteX66" fmla="*/ 4228802 w 6884912"/>
              <a:gd name="connsiteY66" fmla="*/ 201468 h 1161397"/>
              <a:gd name="connsiteX67" fmla="*/ 4424852 w 6884912"/>
              <a:gd name="connsiteY67" fmla="*/ 127591 h 1161397"/>
              <a:gd name="connsiteX68" fmla="*/ 4617330 w 6884912"/>
              <a:gd name="connsiteY68" fmla="*/ 111163 h 1161397"/>
              <a:gd name="connsiteX69" fmla="*/ 4730870 w 6884912"/>
              <a:gd name="connsiteY69" fmla="*/ 129432 h 1161397"/>
              <a:gd name="connsiteX70" fmla="*/ 4785037 w 6884912"/>
              <a:gd name="connsiteY70" fmla="*/ 161964 h 1161397"/>
              <a:gd name="connsiteX71" fmla="*/ 4844073 w 6884912"/>
              <a:gd name="connsiteY71" fmla="*/ 161768 h 1161397"/>
              <a:gd name="connsiteX72" fmla="*/ 4856454 w 6884912"/>
              <a:gd name="connsiteY72" fmla="*/ 130488 h 1161397"/>
              <a:gd name="connsiteX73" fmla="*/ 4920038 w 6884912"/>
              <a:gd name="connsiteY73" fmla="*/ 140418 h 1161397"/>
              <a:gd name="connsiteX74" fmla="*/ 5016639 w 6884912"/>
              <a:gd name="connsiteY74" fmla="*/ 158905 h 1161397"/>
              <a:gd name="connsiteX75" fmla="*/ 5072009 w 6884912"/>
              <a:gd name="connsiteY75" fmla="*/ 161502 h 1161397"/>
              <a:gd name="connsiteX76" fmla="*/ 5223626 w 6884912"/>
              <a:gd name="connsiteY76" fmla="*/ 177356 h 1161397"/>
              <a:gd name="connsiteX77" fmla="*/ 5467502 w 6884912"/>
              <a:gd name="connsiteY77" fmla="*/ 250963 h 1161397"/>
              <a:gd name="connsiteX78" fmla="*/ 5592395 w 6884912"/>
              <a:gd name="connsiteY78" fmla="*/ 265434 h 1161397"/>
              <a:gd name="connsiteX79" fmla="*/ 5613532 w 6884912"/>
              <a:gd name="connsiteY79" fmla="*/ 273379 h 1161397"/>
              <a:gd name="connsiteX80" fmla="*/ 5642173 w 6884912"/>
              <a:gd name="connsiteY80" fmla="*/ 266904 h 1161397"/>
              <a:gd name="connsiteX81" fmla="*/ 5756910 w 6884912"/>
              <a:gd name="connsiteY81" fmla="*/ 239211 h 1161397"/>
              <a:gd name="connsiteX82" fmla="*/ 5846667 w 6884912"/>
              <a:gd name="connsiteY82" fmla="*/ 201786 h 1161397"/>
              <a:gd name="connsiteX83" fmla="*/ 6029542 w 6884912"/>
              <a:gd name="connsiteY83" fmla="*/ 210339 h 1161397"/>
              <a:gd name="connsiteX84" fmla="*/ 6290640 w 6884912"/>
              <a:gd name="connsiteY84" fmla="*/ 167441 h 1161397"/>
              <a:gd name="connsiteX85" fmla="*/ 6380420 w 6884912"/>
              <a:gd name="connsiteY85" fmla="*/ 173195 h 1161397"/>
              <a:gd name="connsiteX86" fmla="*/ 6507891 w 6884912"/>
              <a:gd name="connsiteY86" fmla="*/ 118474 h 1161397"/>
              <a:gd name="connsiteX87" fmla="*/ 6571807 w 6884912"/>
              <a:gd name="connsiteY87" fmla="*/ 98636 h 1161397"/>
              <a:gd name="connsiteX88" fmla="*/ 6671880 w 6884912"/>
              <a:gd name="connsiteY88" fmla="*/ 82931 h 1161397"/>
              <a:gd name="connsiteX89" fmla="*/ 6702266 w 6884912"/>
              <a:gd name="connsiteY89" fmla="*/ 75470 h 1161397"/>
              <a:gd name="connsiteX90" fmla="*/ 6845802 w 6884912"/>
              <a:gd name="connsiteY90" fmla="*/ 24496 h 1161397"/>
              <a:gd name="connsiteX91" fmla="*/ 6884912 w 6884912"/>
              <a:gd name="connsiteY9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92172 w 6884912"/>
              <a:gd name="connsiteY35" fmla="*/ 629819 h 1161397"/>
              <a:gd name="connsiteX36" fmla="*/ 1731986 w 6884912"/>
              <a:gd name="connsiteY36" fmla="*/ 589682 h 1161397"/>
              <a:gd name="connsiteX37" fmla="*/ 1940326 w 6884912"/>
              <a:gd name="connsiteY37" fmla="*/ 582611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127968 w 6884912"/>
              <a:gd name="connsiteY51" fmla="*/ 287613 h 1161397"/>
              <a:gd name="connsiteX52" fmla="*/ 3222191 w 6884912"/>
              <a:gd name="connsiteY52" fmla="*/ 307887 h 1161397"/>
              <a:gd name="connsiteX53" fmla="*/ 3227953 w 6884912"/>
              <a:gd name="connsiteY53" fmla="*/ 297650 h 1161397"/>
              <a:gd name="connsiteX54" fmla="*/ 3287859 w 6884912"/>
              <a:gd name="connsiteY54" fmla="*/ 287558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907640 w 6884912"/>
              <a:gd name="connsiteY62" fmla="*/ 207568 h 1161397"/>
              <a:gd name="connsiteX63" fmla="*/ 4013061 w 6884912"/>
              <a:gd name="connsiteY63" fmla="*/ 224874 h 1161397"/>
              <a:gd name="connsiteX64" fmla="*/ 4134285 w 6884912"/>
              <a:gd name="connsiteY64" fmla="*/ 235592 h 1161397"/>
              <a:gd name="connsiteX65" fmla="*/ 4220717 w 6884912"/>
              <a:gd name="connsiteY65" fmla="*/ 192946 h 1161397"/>
              <a:gd name="connsiteX66" fmla="*/ 4228802 w 6884912"/>
              <a:gd name="connsiteY66" fmla="*/ 201468 h 1161397"/>
              <a:gd name="connsiteX67" fmla="*/ 4424852 w 6884912"/>
              <a:gd name="connsiteY67" fmla="*/ 127591 h 1161397"/>
              <a:gd name="connsiteX68" fmla="*/ 4617330 w 6884912"/>
              <a:gd name="connsiteY68" fmla="*/ 111163 h 1161397"/>
              <a:gd name="connsiteX69" fmla="*/ 4730870 w 6884912"/>
              <a:gd name="connsiteY69" fmla="*/ 129432 h 1161397"/>
              <a:gd name="connsiteX70" fmla="*/ 4785037 w 6884912"/>
              <a:gd name="connsiteY70" fmla="*/ 161964 h 1161397"/>
              <a:gd name="connsiteX71" fmla="*/ 4844073 w 6884912"/>
              <a:gd name="connsiteY71" fmla="*/ 161768 h 1161397"/>
              <a:gd name="connsiteX72" fmla="*/ 4856454 w 6884912"/>
              <a:gd name="connsiteY72" fmla="*/ 130488 h 1161397"/>
              <a:gd name="connsiteX73" fmla="*/ 4920038 w 6884912"/>
              <a:gd name="connsiteY73" fmla="*/ 140418 h 1161397"/>
              <a:gd name="connsiteX74" fmla="*/ 5016639 w 6884912"/>
              <a:gd name="connsiteY74" fmla="*/ 158905 h 1161397"/>
              <a:gd name="connsiteX75" fmla="*/ 5072009 w 6884912"/>
              <a:gd name="connsiteY75" fmla="*/ 161502 h 1161397"/>
              <a:gd name="connsiteX76" fmla="*/ 5223626 w 6884912"/>
              <a:gd name="connsiteY76" fmla="*/ 177356 h 1161397"/>
              <a:gd name="connsiteX77" fmla="*/ 5467502 w 6884912"/>
              <a:gd name="connsiteY77" fmla="*/ 250963 h 1161397"/>
              <a:gd name="connsiteX78" fmla="*/ 5592395 w 6884912"/>
              <a:gd name="connsiteY78" fmla="*/ 265434 h 1161397"/>
              <a:gd name="connsiteX79" fmla="*/ 5613532 w 6884912"/>
              <a:gd name="connsiteY79" fmla="*/ 273379 h 1161397"/>
              <a:gd name="connsiteX80" fmla="*/ 5642173 w 6884912"/>
              <a:gd name="connsiteY80" fmla="*/ 266904 h 1161397"/>
              <a:gd name="connsiteX81" fmla="*/ 5756910 w 6884912"/>
              <a:gd name="connsiteY81" fmla="*/ 239211 h 1161397"/>
              <a:gd name="connsiteX82" fmla="*/ 5846667 w 6884912"/>
              <a:gd name="connsiteY82" fmla="*/ 201786 h 1161397"/>
              <a:gd name="connsiteX83" fmla="*/ 6029542 w 6884912"/>
              <a:gd name="connsiteY83" fmla="*/ 210339 h 1161397"/>
              <a:gd name="connsiteX84" fmla="*/ 6290640 w 6884912"/>
              <a:gd name="connsiteY84" fmla="*/ 167441 h 1161397"/>
              <a:gd name="connsiteX85" fmla="*/ 6380420 w 6884912"/>
              <a:gd name="connsiteY85" fmla="*/ 173195 h 1161397"/>
              <a:gd name="connsiteX86" fmla="*/ 6507891 w 6884912"/>
              <a:gd name="connsiteY86" fmla="*/ 118474 h 1161397"/>
              <a:gd name="connsiteX87" fmla="*/ 6571807 w 6884912"/>
              <a:gd name="connsiteY87" fmla="*/ 98636 h 1161397"/>
              <a:gd name="connsiteX88" fmla="*/ 6671880 w 6884912"/>
              <a:gd name="connsiteY88" fmla="*/ 82931 h 1161397"/>
              <a:gd name="connsiteX89" fmla="*/ 6702266 w 6884912"/>
              <a:gd name="connsiteY89" fmla="*/ 75470 h 1161397"/>
              <a:gd name="connsiteX90" fmla="*/ 6845802 w 6884912"/>
              <a:gd name="connsiteY90" fmla="*/ 24496 h 1161397"/>
              <a:gd name="connsiteX91" fmla="*/ 6884912 w 6884912"/>
              <a:gd name="connsiteY9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92172 w 6884912"/>
              <a:gd name="connsiteY34" fmla="*/ 629819 h 1161397"/>
              <a:gd name="connsiteX35" fmla="*/ 1731986 w 6884912"/>
              <a:gd name="connsiteY35" fmla="*/ 589682 h 1161397"/>
              <a:gd name="connsiteX36" fmla="*/ 1940326 w 6884912"/>
              <a:gd name="connsiteY36" fmla="*/ 582611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127968 w 6884912"/>
              <a:gd name="connsiteY50" fmla="*/ 287613 h 1161397"/>
              <a:gd name="connsiteX51" fmla="*/ 3222191 w 6884912"/>
              <a:gd name="connsiteY51" fmla="*/ 307887 h 1161397"/>
              <a:gd name="connsiteX52" fmla="*/ 3227953 w 6884912"/>
              <a:gd name="connsiteY52" fmla="*/ 297650 h 1161397"/>
              <a:gd name="connsiteX53" fmla="*/ 3287859 w 6884912"/>
              <a:gd name="connsiteY53" fmla="*/ 287558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907640 w 6884912"/>
              <a:gd name="connsiteY61" fmla="*/ 207568 h 1161397"/>
              <a:gd name="connsiteX62" fmla="*/ 4013061 w 6884912"/>
              <a:gd name="connsiteY62" fmla="*/ 224874 h 1161397"/>
              <a:gd name="connsiteX63" fmla="*/ 4134285 w 6884912"/>
              <a:gd name="connsiteY63" fmla="*/ 235592 h 1161397"/>
              <a:gd name="connsiteX64" fmla="*/ 4220717 w 6884912"/>
              <a:gd name="connsiteY64" fmla="*/ 192946 h 1161397"/>
              <a:gd name="connsiteX65" fmla="*/ 4228802 w 6884912"/>
              <a:gd name="connsiteY65" fmla="*/ 201468 h 1161397"/>
              <a:gd name="connsiteX66" fmla="*/ 4424852 w 6884912"/>
              <a:gd name="connsiteY66" fmla="*/ 127591 h 1161397"/>
              <a:gd name="connsiteX67" fmla="*/ 4617330 w 6884912"/>
              <a:gd name="connsiteY67" fmla="*/ 111163 h 1161397"/>
              <a:gd name="connsiteX68" fmla="*/ 4730870 w 6884912"/>
              <a:gd name="connsiteY68" fmla="*/ 129432 h 1161397"/>
              <a:gd name="connsiteX69" fmla="*/ 4785037 w 6884912"/>
              <a:gd name="connsiteY69" fmla="*/ 161964 h 1161397"/>
              <a:gd name="connsiteX70" fmla="*/ 4844073 w 6884912"/>
              <a:gd name="connsiteY70" fmla="*/ 161768 h 1161397"/>
              <a:gd name="connsiteX71" fmla="*/ 4856454 w 6884912"/>
              <a:gd name="connsiteY71" fmla="*/ 130488 h 1161397"/>
              <a:gd name="connsiteX72" fmla="*/ 4920038 w 6884912"/>
              <a:gd name="connsiteY72" fmla="*/ 140418 h 1161397"/>
              <a:gd name="connsiteX73" fmla="*/ 5016639 w 6884912"/>
              <a:gd name="connsiteY73" fmla="*/ 158905 h 1161397"/>
              <a:gd name="connsiteX74" fmla="*/ 5072009 w 6884912"/>
              <a:gd name="connsiteY74" fmla="*/ 161502 h 1161397"/>
              <a:gd name="connsiteX75" fmla="*/ 5223626 w 6884912"/>
              <a:gd name="connsiteY75" fmla="*/ 177356 h 1161397"/>
              <a:gd name="connsiteX76" fmla="*/ 5467502 w 6884912"/>
              <a:gd name="connsiteY76" fmla="*/ 250963 h 1161397"/>
              <a:gd name="connsiteX77" fmla="*/ 5592395 w 6884912"/>
              <a:gd name="connsiteY77" fmla="*/ 265434 h 1161397"/>
              <a:gd name="connsiteX78" fmla="*/ 5613532 w 6884912"/>
              <a:gd name="connsiteY78" fmla="*/ 273379 h 1161397"/>
              <a:gd name="connsiteX79" fmla="*/ 5642173 w 6884912"/>
              <a:gd name="connsiteY79" fmla="*/ 266904 h 1161397"/>
              <a:gd name="connsiteX80" fmla="*/ 5756910 w 6884912"/>
              <a:gd name="connsiteY80" fmla="*/ 239211 h 1161397"/>
              <a:gd name="connsiteX81" fmla="*/ 5846667 w 6884912"/>
              <a:gd name="connsiteY81" fmla="*/ 201786 h 1161397"/>
              <a:gd name="connsiteX82" fmla="*/ 6029542 w 6884912"/>
              <a:gd name="connsiteY82" fmla="*/ 210339 h 1161397"/>
              <a:gd name="connsiteX83" fmla="*/ 6290640 w 6884912"/>
              <a:gd name="connsiteY83" fmla="*/ 167441 h 1161397"/>
              <a:gd name="connsiteX84" fmla="*/ 6380420 w 6884912"/>
              <a:gd name="connsiteY84" fmla="*/ 173195 h 1161397"/>
              <a:gd name="connsiteX85" fmla="*/ 6507891 w 6884912"/>
              <a:gd name="connsiteY85" fmla="*/ 118474 h 1161397"/>
              <a:gd name="connsiteX86" fmla="*/ 6571807 w 6884912"/>
              <a:gd name="connsiteY86" fmla="*/ 98636 h 1161397"/>
              <a:gd name="connsiteX87" fmla="*/ 6671880 w 6884912"/>
              <a:gd name="connsiteY87" fmla="*/ 82931 h 1161397"/>
              <a:gd name="connsiteX88" fmla="*/ 6702266 w 6884912"/>
              <a:gd name="connsiteY88" fmla="*/ 75470 h 1161397"/>
              <a:gd name="connsiteX89" fmla="*/ 6845802 w 6884912"/>
              <a:gd name="connsiteY89" fmla="*/ 24496 h 1161397"/>
              <a:gd name="connsiteX90" fmla="*/ 6884912 w 6884912"/>
              <a:gd name="connsiteY9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88995 w 6884912"/>
              <a:gd name="connsiteY19" fmla="*/ 697048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92172 w 6884912"/>
              <a:gd name="connsiteY33" fmla="*/ 629819 h 1161397"/>
              <a:gd name="connsiteX34" fmla="*/ 1731986 w 6884912"/>
              <a:gd name="connsiteY34" fmla="*/ 589682 h 1161397"/>
              <a:gd name="connsiteX35" fmla="*/ 1940326 w 6884912"/>
              <a:gd name="connsiteY35" fmla="*/ 582611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127968 w 6884912"/>
              <a:gd name="connsiteY49" fmla="*/ 287613 h 1161397"/>
              <a:gd name="connsiteX50" fmla="*/ 3222191 w 6884912"/>
              <a:gd name="connsiteY50" fmla="*/ 307887 h 1161397"/>
              <a:gd name="connsiteX51" fmla="*/ 3227953 w 6884912"/>
              <a:gd name="connsiteY51" fmla="*/ 297650 h 1161397"/>
              <a:gd name="connsiteX52" fmla="*/ 3287859 w 6884912"/>
              <a:gd name="connsiteY52" fmla="*/ 287558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907640 w 6884912"/>
              <a:gd name="connsiteY60" fmla="*/ 207568 h 1161397"/>
              <a:gd name="connsiteX61" fmla="*/ 4013061 w 6884912"/>
              <a:gd name="connsiteY61" fmla="*/ 224874 h 1161397"/>
              <a:gd name="connsiteX62" fmla="*/ 4134285 w 6884912"/>
              <a:gd name="connsiteY62" fmla="*/ 235592 h 1161397"/>
              <a:gd name="connsiteX63" fmla="*/ 4220717 w 6884912"/>
              <a:gd name="connsiteY63" fmla="*/ 192946 h 1161397"/>
              <a:gd name="connsiteX64" fmla="*/ 4228802 w 6884912"/>
              <a:gd name="connsiteY64" fmla="*/ 201468 h 1161397"/>
              <a:gd name="connsiteX65" fmla="*/ 4424852 w 6884912"/>
              <a:gd name="connsiteY65" fmla="*/ 127591 h 1161397"/>
              <a:gd name="connsiteX66" fmla="*/ 4617330 w 6884912"/>
              <a:gd name="connsiteY66" fmla="*/ 111163 h 1161397"/>
              <a:gd name="connsiteX67" fmla="*/ 4730870 w 6884912"/>
              <a:gd name="connsiteY67" fmla="*/ 129432 h 1161397"/>
              <a:gd name="connsiteX68" fmla="*/ 4785037 w 6884912"/>
              <a:gd name="connsiteY68" fmla="*/ 161964 h 1161397"/>
              <a:gd name="connsiteX69" fmla="*/ 4844073 w 6884912"/>
              <a:gd name="connsiteY69" fmla="*/ 161768 h 1161397"/>
              <a:gd name="connsiteX70" fmla="*/ 4856454 w 6884912"/>
              <a:gd name="connsiteY70" fmla="*/ 130488 h 1161397"/>
              <a:gd name="connsiteX71" fmla="*/ 4920038 w 6884912"/>
              <a:gd name="connsiteY71" fmla="*/ 140418 h 1161397"/>
              <a:gd name="connsiteX72" fmla="*/ 5016639 w 6884912"/>
              <a:gd name="connsiteY72" fmla="*/ 158905 h 1161397"/>
              <a:gd name="connsiteX73" fmla="*/ 5072009 w 6884912"/>
              <a:gd name="connsiteY73" fmla="*/ 161502 h 1161397"/>
              <a:gd name="connsiteX74" fmla="*/ 5223626 w 6884912"/>
              <a:gd name="connsiteY74" fmla="*/ 177356 h 1161397"/>
              <a:gd name="connsiteX75" fmla="*/ 5467502 w 6884912"/>
              <a:gd name="connsiteY75" fmla="*/ 250963 h 1161397"/>
              <a:gd name="connsiteX76" fmla="*/ 5592395 w 6884912"/>
              <a:gd name="connsiteY76" fmla="*/ 265434 h 1161397"/>
              <a:gd name="connsiteX77" fmla="*/ 5613532 w 6884912"/>
              <a:gd name="connsiteY77" fmla="*/ 273379 h 1161397"/>
              <a:gd name="connsiteX78" fmla="*/ 5642173 w 6884912"/>
              <a:gd name="connsiteY78" fmla="*/ 266904 h 1161397"/>
              <a:gd name="connsiteX79" fmla="*/ 5756910 w 6884912"/>
              <a:gd name="connsiteY79" fmla="*/ 239211 h 1161397"/>
              <a:gd name="connsiteX80" fmla="*/ 5846667 w 6884912"/>
              <a:gd name="connsiteY80" fmla="*/ 201786 h 1161397"/>
              <a:gd name="connsiteX81" fmla="*/ 6029542 w 6884912"/>
              <a:gd name="connsiteY81" fmla="*/ 210339 h 1161397"/>
              <a:gd name="connsiteX82" fmla="*/ 6290640 w 6884912"/>
              <a:gd name="connsiteY82" fmla="*/ 167441 h 1161397"/>
              <a:gd name="connsiteX83" fmla="*/ 6380420 w 6884912"/>
              <a:gd name="connsiteY83" fmla="*/ 173195 h 1161397"/>
              <a:gd name="connsiteX84" fmla="*/ 6507891 w 6884912"/>
              <a:gd name="connsiteY84" fmla="*/ 118474 h 1161397"/>
              <a:gd name="connsiteX85" fmla="*/ 6571807 w 6884912"/>
              <a:gd name="connsiteY85" fmla="*/ 98636 h 1161397"/>
              <a:gd name="connsiteX86" fmla="*/ 6671880 w 6884912"/>
              <a:gd name="connsiteY86" fmla="*/ 82931 h 1161397"/>
              <a:gd name="connsiteX87" fmla="*/ 6702266 w 6884912"/>
              <a:gd name="connsiteY87" fmla="*/ 75470 h 1161397"/>
              <a:gd name="connsiteX88" fmla="*/ 6845802 w 6884912"/>
              <a:gd name="connsiteY88" fmla="*/ 24496 h 1161397"/>
              <a:gd name="connsiteX89" fmla="*/ 6884912 w 6884912"/>
              <a:gd name="connsiteY8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88995 w 6884912"/>
              <a:gd name="connsiteY19" fmla="*/ 697048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92172 w 6884912"/>
              <a:gd name="connsiteY32" fmla="*/ 629819 h 1161397"/>
              <a:gd name="connsiteX33" fmla="*/ 1731986 w 6884912"/>
              <a:gd name="connsiteY33" fmla="*/ 589682 h 1161397"/>
              <a:gd name="connsiteX34" fmla="*/ 1940326 w 6884912"/>
              <a:gd name="connsiteY34" fmla="*/ 582611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127968 w 6884912"/>
              <a:gd name="connsiteY48" fmla="*/ 287613 h 1161397"/>
              <a:gd name="connsiteX49" fmla="*/ 3222191 w 6884912"/>
              <a:gd name="connsiteY49" fmla="*/ 307887 h 1161397"/>
              <a:gd name="connsiteX50" fmla="*/ 3227953 w 6884912"/>
              <a:gd name="connsiteY50" fmla="*/ 297650 h 1161397"/>
              <a:gd name="connsiteX51" fmla="*/ 3287859 w 6884912"/>
              <a:gd name="connsiteY51" fmla="*/ 287558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907640 w 6884912"/>
              <a:gd name="connsiteY59" fmla="*/ 207568 h 1161397"/>
              <a:gd name="connsiteX60" fmla="*/ 4013061 w 6884912"/>
              <a:gd name="connsiteY60" fmla="*/ 224874 h 1161397"/>
              <a:gd name="connsiteX61" fmla="*/ 4134285 w 6884912"/>
              <a:gd name="connsiteY61" fmla="*/ 235592 h 1161397"/>
              <a:gd name="connsiteX62" fmla="*/ 4220717 w 6884912"/>
              <a:gd name="connsiteY62" fmla="*/ 192946 h 1161397"/>
              <a:gd name="connsiteX63" fmla="*/ 4228802 w 6884912"/>
              <a:gd name="connsiteY63" fmla="*/ 201468 h 1161397"/>
              <a:gd name="connsiteX64" fmla="*/ 4424852 w 6884912"/>
              <a:gd name="connsiteY64" fmla="*/ 127591 h 1161397"/>
              <a:gd name="connsiteX65" fmla="*/ 4617330 w 6884912"/>
              <a:gd name="connsiteY65" fmla="*/ 111163 h 1161397"/>
              <a:gd name="connsiteX66" fmla="*/ 4730870 w 6884912"/>
              <a:gd name="connsiteY66" fmla="*/ 129432 h 1161397"/>
              <a:gd name="connsiteX67" fmla="*/ 4785037 w 6884912"/>
              <a:gd name="connsiteY67" fmla="*/ 161964 h 1161397"/>
              <a:gd name="connsiteX68" fmla="*/ 4844073 w 6884912"/>
              <a:gd name="connsiteY68" fmla="*/ 161768 h 1161397"/>
              <a:gd name="connsiteX69" fmla="*/ 4856454 w 6884912"/>
              <a:gd name="connsiteY69" fmla="*/ 130488 h 1161397"/>
              <a:gd name="connsiteX70" fmla="*/ 4920038 w 6884912"/>
              <a:gd name="connsiteY70" fmla="*/ 140418 h 1161397"/>
              <a:gd name="connsiteX71" fmla="*/ 5016639 w 6884912"/>
              <a:gd name="connsiteY71" fmla="*/ 158905 h 1161397"/>
              <a:gd name="connsiteX72" fmla="*/ 5072009 w 6884912"/>
              <a:gd name="connsiteY72" fmla="*/ 161502 h 1161397"/>
              <a:gd name="connsiteX73" fmla="*/ 5223626 w 6884912"/>
              <a:gd name="connsiteY73" fmla="*/ 177356 h 1161397"/>
              <a:gd name="connsiteX74" fmla="*/ 5467502 w 6884912"/>
              <a:gd name="connsiteY74" fmla="*/ 250963 h 1161397"/>
              <a:gd name="connsiteX75" fmla="*/ 5592395 w 6884912"/>
              <a:gd name="connsiteY75" fmla="*/ 265434 h 1161397"/>
              <a:gd name="connsiteX76" fmla="*/ 5613532 w 6884912"/>
              <a:gd name="connsiteY76" fmla="*/ 273379 h 1161397"/>
              <a:gd name="connsiteX77" fmla="*/ 5642173 w 6884912"/>
              <a:gd name="connsiteY77" fmla="*/ 266904 h 1161397"/>
              <a:gd name="connsiteX78" fmla="*/ 5756910 w 6884912"/>
              <a:gd name="connsiteY78" fmla="*/ 239211 h 1161397"/>
              <a:gd name="connsiteX79" fmla="*/ 5846667 w 6884912"/>
              <a:gd name="connsiteY79" fmla="*/ 201786 h 1161397"/>
              <a:gd name="connsiteX80" fmla="*/ 6029542 w 6884912"/>
              <a:gd name="connsiteY80" fmla="*/ 210339 h 1161397"/>
              <a:gd name="connsiteX81" fmla="*/ 6290640 w 6884912"/>
              <a:gd name="connsiteY81" fmla="*/ 167441 h 1161397"/>
              <a:gd name="connsiteX82" fmla="*/ 6380420 w 6884912"/>
              <a:gd name="connsiteY82" fmla="*/ 173195 h 1161397"/>
              <a:gd name="connsiteX83" fmla="*/ 6507891 w 6884912"/>
              <a:gd name="connsiteY83" fmla="*/ 118474 h 1161397"/>
              <a:gd name="connsiteX84" fmla="*/ 6571807 w 6884912"/>
              <a:gd name="connsiteY84" fmla="*/ 98636 h 1161397"/>
              <a:gd name="connsiteX85" fmla="*/ 6671880 w 6884912"/>
              <a:gd name="connsiteY85" fmla="*/ 82931 h 1161397"/>
              <a:gd name="connsiteX86" fmla="*/ 6702266 w 6884912"/>
              <a:gd name="connsiteY86" fmla="*/ 75470 h 1161397"/>
              <a:gd name="connsiteX87" fmla="*/ 6845802 w 6884912"/>
              <a:gd name="connsiteY87" fmla="*/ 24496 h 1161397"/>
              <a:gd name="connsiteX88" fmla="*/ 6884912 w 6884912"/>
              <a:gd name="connsiteY8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88995 w 6884912"/>
              <a:gd name="connsiteY19" fmla="*/ 697048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92172 w 6884912"/>
              <a:gd name="connsiteY31" fmla="*/ 629819 h 1161397"/>
              <a:gd name="connsiteX32" fmla="*/ 1731986 w 6884912"/>
              <a:gd name="connsiteY32" fmla="*/ 589682 h 1161397"/>
              <a:gd name="connsiteX33" fmla="*/ 1940326 w 6884912"/>
              <a:gd name="connsiteY33" fmla="*/ 582611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754324 w 6884912"/>
              <a:gd name="connsiteY42" fmla="*/ 424766 h 1161397"/>
              <a:gd name="connsiteX43" fmla="*/ 2848470 w 6884912"/>
              <a:gd name="connsiteY43" fmla="*/ 405966 h 1161397"/>
              <a:gd name="connsiteX44" fmla="*/ 2881772 w 6884912"/>
              <a:gd name="connsiteY44" fmla="*/ 387260 h 1161397"/>
              <a:gd name="connsiteX45" fmla="*/ 2929932 w 6884912"/>
              <a:gd name="connsiteY45" fmla="*/ 368912 h 1161397"/>
              <a:gd name="connsiteX46" fmla="*/ 3013020 w 6884912"/>
              <a:gd name="connsiteY46" fmla="*/ 327578 h 1161397"/>
              <a:gd name="connsiteX47" fmla="*/ 3127968 w 6884912"/>
              <a:gd name="connsiteY47" fmla="*/ 287613 h 1161397"/>
              <a:gd name="connsiteX48" fmla="*/ 3222191 w 6884912"/>
              <a:gd name="connsiteY48" fmla="*/ 307887 h 1161397"/>
              <a:gd name="connsiteX49" fmla="*/ 3227953 w 6884912"/>
              <a:gd name="connsiteY49" fmla="*/ 297650 h 1161397"/>
              <a:gd name="connsiteX50" fmla="*/ 3287859 w 6884912"/>
              <a:gd name="connsiteY50" fmla="*/ 287558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907640 w 6884912"/>
              <a:gd name="connsiteY58" fmla="*/ 207568 h 1161397"/>
              <a:gd name="connsiteX59" fmla="*/ 4013061 w 6884912"/>
              <a:gd name="connsiteY59" fmla="*/ 224874 h 1161397"/>
              <a:gd name="connsiteX60" fmla="*/ 4134285 w 6884912"/>
              <a:gd name="connsiteY60" fmla="*/ 235592 h 1161397"/>
              <a:gd name="connsiteX61" fmla="*/ 4220717 w 6884912"/>
              <a:gd name="connsiteY61" fmla="*/ 192946 h 1161397"/>
              <a:gd name="connsiteX62" fmla="*/ 4228802 w 6884912"/>
              <a:gd name="connsiteY62" fmla="*/ 201468 h 1161397"/>
              <a:gd name="connsiteX63" fmla="*/ 4424852 w 6884912"/>
              <a:gd name="connsiteY63" fmla="*/ 127591 h 1161397"/>
              <a:gd name="connsiteX64" fmla="*/ 4617330 w 6884912"/>
              <a:gd name="connsiteY64" fmla="*/ 111163 h 1161397"/>
              <a:gd name="connsiteX65" fmla="*/ 4730870 w 6884912"/>
              <a:gd name="connsiteY65" fmla="*/ 129432 h 1161397"/>
              <a:gd name="connsiteX66" fmla="*/ 4785037 w 6884912"/>
              <a:gd name="connsiteY66" fmla="*/ 161964 h 1161397"/>
              <a:gd name="connsiteX67" fmla="*/ 4844073 w 6884912"/>
              <a:gd name="connsiteY67" fmla="*/ 161768 h 1161397"/>
              <a:gd name="connsiteX68" fmla="*/ 4856454 w 6884912"/>
              <a:gd name="connsiteY68" fmla="*/ 130488 h 1161397"/>
              <a:gd name="connsiteX69" fmla="*/ 4920038 w 6884912"/>
              <a:gd name="connsiteY69" fmla="*/ 140418 h 1161397"/>
              <a:gd name="connsiteX70" fmla="*/ 5016639 w 6884912"/>
              <a:gd name="connsiteY70" fmla="*/ 158905 h 1161397"/>
              <a:gd name="connsiteX71" fmla="*/ 5072009 w 6884912"/>
              <a:gd name="connsiteY71" fmla="*/ 161502 h 1161397"/>
              <a:gd name="connsiteX72" fmla="*/ 5223626 w 6884912"/>
              <a:gd name="connsiteY72" fmla="*/ 177356 h 1161397"/>
              <a:gd name="connsiteX73" fmla="*/ 5467502 w 6884912"/>
              <a:gd name="connsiteY73" fmla="*/ 250963 h 1161397"/>
              <a:gd name="connsiteX74" fmla="*/ 5592395 w 6884912"/>
              <a:gd name="connsiteY74" fmla="*/ 265434 h 1161397"/>
              <a:gd name="connsiteX75" fmla="*/ 5613532 w 6884912"/>
              <a:gd name="connsiteY75" fmla="*/ 273379 h 1161397"/>
              <a:gd name="connsiteX76" fmla="*/ 5642173 w 6884912"/>
              <a:gd name="connsiteY76" fmla="*/ 266904 h 1161397"/>
              <a:gd name="connsiteX77" fmla="*/ 5756910 w 6884912"/>
              <a:gd name="connsiteY77" fmla="*/ 239211 h 1161397"/>
              <a:gd name="connsiteX78" fmla="*/ 5846667 w 6884912"/>
              <a:gd name="connsiteY78" fmla="*/ 201786 h 1161397"/>
              <a:gd name="connsiteX79" fmla="*/ 6029542 w 6884912"/>
              <a:gd name="connsiteY79" fmla="*/ 210339 h 1161397"/>
              <a:gd name="connsiteX80" fmla="*/ 6290640 w 6884912"/>
              <a:gd name="connsiteY80" fmla="*/ 167441 h 1161397"/>
              <a:gd name="connsiteX81" fmla="*/ 6380420 w 6884912"/>
              <a:gd name="connsiteY81" fmla="*/ 173195 h 1161397"/>
              <a:gd name="connsiteX82" fmla="*/ 6507891 w 6884912"/>
              <a:gd name="connsiteY82" fmla="*/ 118474 h 1161397"/>
              <a:gd name="connsiteX83" fmla="*/ 6571807 w 6884912"/>
              <a:gd name="connsiteY83" fmla="*/ 98636 h 1161397"/>
              <a:gd name="connsiteX84" fmla="*/ 6671880 w 6884912"/>
              <a:gd name="connsiteY84" fmla="*/ 82931 h 1161397"/>
              <a:gd name="connsiteX85" fmla="*/ 6702266 w 6884912"/>
              <a:gd name="connsiteY85" fmla="*/ 75470 h 1161397"/>
              <a:gd name="connsiteX86" fmla="*/ 6845802 w 6884912"/>
              <a:gd name="connsiteY86" fmla="*/ 24496 h 1161397"/>
              <a:gd name="connsiteX87" fmla="*/ 6884912 w 6884912"/>
              <a:gd name="connsiteY8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907640 w 6884912"/>
              <a:gd name="connsiteY57" fmla="*/ 207568 h 1161397"/>
              <a:gd name="connsiteX58" fmla="*/ 4013061 w 6884912"/>
              <a:gd name="connsiteY58" fmla="*/ 224874 h 1161397"/>
              <a:gd name="connsiteX59" fmla="*/ 4134285 w 6884912"/>
              <a:gd name="connsiteY59" fmla="*/ 235592 h 1161397"/>
              <a:gd name="connsiteX60" fmla="*/ 4220717 w 6884912"/>
              <a:gd name="connsiteY60" fmla="*/ 192946 h 1161397"/>
              <a:gd name="connsiteX61" fmla="*/ 4228802 w 6884912"/>
              <a:gd name="connsiteY61" fmla="*/ 201468 h 1161397"/>
              <a:gd name="connsiteX62" fmla="*/ 4424852 w 6884912"/>
              <a:gd name="connsiteY62" fmla="*/ 127591 h 1161397"/>
              <a:gd name="connsiteX63" fmla="*/ 4617330 w 6884912"/>
              <a:gd name="connsiteY63" fmla="*/ 111163 h 1161397"/>
              <a:gd name="connsiteX64" fmla="*/ 4730870 w 6884912"/>
              <a:gd name="connsiteY64" fmla="*/ 129432 h 1161397"/>
              <a:gd name="connsiteX65" fmla="*/ 4785037 w 6884912"/>
              <a:gd name="connsiteY65" fmla="*/ 161964 h 1161397"/>
              <a:gd name="connsiteX66" fmla="*/ 4844073 w 6884912"/>
              <a:gd name="connsiteY66" fmla="*/ 161768 h 1161397"/>
              <a:gd name="connsiteX67" fmla="*/ 4856454 w 6884912"/>
              <a:gd name="connsiteY67" fmla="*/ 130488 h 1161397"/>
              <a:gd name="connsiteX68" fmla="*/ 4920038 w 6884912"/>
              <a:gd name="connsiteY68" fmla="*/ 140418 h 1161397"/>
              <a:gd name="connsiteX69" fmla="*/ 5016639 w 6884912"/>
              <a:gd name="connsiteY69" fmla="*/ 158905 h 1161397"/>
              <a:gd name="connsiteX70" fmla="*/ 5072009 w 6884912"/>
              <a:gd name="connsiteY70" fmla="*/ 161502 h 1161397"/>
              <a:gd name="connsiteX71" fmla="*/ 5223626 w 6884912"/>
              <a:gd name="connsiteY71" fmla="*/ 177356 h 1161397"/>
              <a:gd name="connsiteX72" fmla="*/ 5467502 w 6884912"/>
              <a:gd name="connsiteY72" fmla="*/ 250963 h 1161397"/>
              <a:gd name="connsiteX73" fmla="*/ 5592395 w 6884912"/>
              <a:gd name="connsiteY73" fmla="*/ 265434 h 1161397"/>
              <a:gd name="connsiteX74" fmla="*/ 5613532 w 6884912"/>
              <a:gd name="connsiteY74" fmla="*/ 273379 h 1161397"/>
              <a:gd name="connsiteX75" fmla="*/ 5642173 w 6884912"/>
              <a:gd name="connsiteY75" fmla="*/ 266904 h 1161397"/>
              <a:gd name="connsiteX76" fmla="*/ 5756910 w 6884912"/>
              <a:gd name="connsiteY76" fmla="*/ 239211 h 1161397"/>
              <a:gd name="connsiteX77" fmla="*/ 5846667 w 6884912"/>
              <a:gd name="connsiteY77" fmla="*/ 201786 h 1161397"/>
              <a:gd name="connsiteX78" fmla="*/ 6029542 w 6884912"/>
              <a:gd name="connsiteY78" fmla="*/ 210339 h 1161397"/>
              <a:gd name="connsiteX79" fmla="*/ 6290640 w 6884912"/>
              <a:gd name="connsiteY79" fmla="*/ 167441 h 1161397"/>
              <a:gd name="connsiteX80" fmla="*/ 6380420 w 6884912"/>
              <a:gd name="connsiteY80" fmla="*/ 173195 h 1161397"/>
              <a:gd name="connsiteX81" fmla="*/ 6507891 w 6884912"/>
              <a:gd name="connsiteY81" fmla="*/ 118474 h 1161397"/>
              <a:gd name="connsiteX82" fmla="*/ 6571807 w 6884912"/>
              <a:gd name="connsiteY82" fmla="*/ 98636 h 1161397"/>
              <a:gd name="connsiteX83" fmla="*/ 6671880 w 6884912"/>
              <a:gd name="connsiteY83" fmla="*/ 82931 h 1161397"/>
              <a:gd name="connsiteX84" fmla="*/ 6702266 w 6884912"/>
              <a:gd name="connsiteY84" fmla="*/ 75470 h 1161397"/>
              <a:gd name="connsiteX85" fmla="*/ 6845802 w 6884912"/>
              <a:gd name="connsiteY85" fmla="*/ 24496 h 1161397"/>
              <a:gd name="connsiteX86" fmla="*/ 6884912 w 6884912"/>
              <a:gd name="connsiteY8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907640 w 6884912"/>
              <a:gd name="connsiteY57" fmla="*/ 207568 h 1161397"/>
              <a:gd name="connsiteX58" fmla="*/ 4013061 w 6884912"/>
              <a:gd name="connsiteY58" fmla="*/ 224874 h 1161397"/>
              <a:gd name="connsiteX59" fmla="*/ 4134285 w 6884912"/>
              <a:gd name="connsiteY59" fmla="*/ 235592 h 1161397"/>
              <a:gd name="connsiteX60" fmla="*/ 4220717 w 6884912"/>
              <a:gd name="connsiteY60" fmla="*/ 192946 h 1161397"/>
              <a:gd name="connsiteX61" fmla="*/ 4228802 w 6884912"/>
              <a:gd name="connsiteY61" fmla="*/ 201468 h 1161397"/>
              <a:gd name="connsiteX62" fmla="*/ 4424852 w 6884912"/>
              <a:gd name="connsiteY62" fmla="*/ 127591 h 1161397"/>
              <a:gd name="connsiteX63" fmla="*/ 4617330 w 6884912"/>
              <a:gd name="connsiteY63" fmla="*/ 111163 h 1161397"/>
              <a:gd name="connsiteX64" fmla="*/ 4730870 w 6884912"/>
              <a:gd name="connsiteY64" fmla="*/ 129432 h 1161397"/>
              <a:gd name="connsiteX65" fmla="*/ 4785037 w 6884912"/>
              <a:gd name="connsiteY65" fmla="*/ 161964 h 1161397"/>
              <a:gd name="connsiteX66" fmla="*/ 4844073 w 6884912"/>
              <a:gd name="connsiteY66" fmla="*/ 161768 h 1161397"/>
              <a:gd name="connsiteX67" fmla="*/ 4856454 w 6884912"/>
              <a:gd name="connsiteY67" fmla="*/ 130488 h 1161397"/>
              <a:gd name="connsiteX68" fmla="*/ 4920038 w 6884912"/>
              <a:gd name="connsiteY68" fmla="*/ 140418 h 1161397"/>
              <a:gd name="connsiteX69" fmla="*/ 5016639 w 6884912"/>
              <a:gd name="connsiteY69" fmla="*/ 158905 h 1161397"/>
              <a:gd name="connsiteX70" fmla="*/ 5072009 w 6884912"/>
              <a:gd name="connsiteY70" fmla="*/ 161502 h 1161397"/>
              <a:gd name="connsiteX71" fmla="*/ 5223626 w 6884912"/>
              <a:gd name="connsiteY71" fmla="*/ 177356 h 1161397"/>
              <a:gd name="connsiteX72" fmla="*/ 5467502 w 6884912"/>
              <a:gd name="connsiteY72" fmla="*/ 250963 h 1161397"/>
              <a:gd name="connsiteX73" fmla="*/ 5592395 w 6884912"/>
              <a:gd name="connsiteY73" fmla="*/ 265434 h 1161397"/>
              <a:gd name="connsiteX74" fmla="*/ 5613532 w 6884912"/>
              <a:gd name="connsiteY74" fmla="*/ 273379 h 1161397"/>
              <a:gd name="connsiteX75" fmla="*/ 5642173 w 6884912"/>
              <a:gd name="connsiteY75" fmla="*/ 266904 h 1161397"/>
              <a:gd name="connsiteX76" fmla="*/ 5756910 w 6884912"/>
              <a:gd name="connsiteY76" fmla="*/ 239211 h 1161397"/>
              <a:gd name="connsiteX77" fmla="*/ 5846667 w 6884912"/>
              <a:gd name="connsiteY77" fmla="*/ 201786 h 1161397"/>
              <a:gd name="connsiteX78" fmla="*/ 6029542 w 6884912"/>
              <a:gd name="connsiteY78" fmla="*/ 210339 h 1161397"/>
              <a:gd name="connsiteX79" fmla="*/ 6290640 w 6884912"/>
              <a:gd name="connsiteY79" fmla="*/ 167441 h 1161397"/>
              <a:gd name="connsiteX80" fmla="*/ 6380420 w 6884912"/>
              <a:gd name="connsiteY80" fmla="*/ 173195 h 1161397"/>
              <a:gd name="connsiteX81" fmla="*/ 6507891 w 6884912"/>
              <a:gd name="connsiteY81" fmla="*/ 118474 h 1161397"/>
              <a:gd name="connsiteX82" fmla="*/ 6571807 w 6884912"/>
              <a:gd name="connsiteY82" fmla="*/ 98636 h 1161397"/>
              <a:gd name="connsiteX83" fmla="*/ 6671880 w 6884912"/>
              <a:gd name="connsiteY83" fmla="*/ 82931 h 1161397"/>
              <a:gd name="connsiteX84" fmla="*/ 6702266 w 6884912"/>
              <a:gd name="connsiteY84" fmla="*/ 75470 h 1161397"/>
              <a:gd name="connsiteX85" fmla="*/ 6845802 w 6884912"/>
              <a:gd name="connsiteY85" fmla="*/ 24496 h 1161397"/>
              <a:gd name="connsiteX86" fmla="*/ 6884912 w 6884912"/>
              <a:gd name="connsiteY8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907640 w 6884912"/>
              <a:gd name="connsiteY56" fmla="*/ 207568 h 1161397"/>
              <a:gd name="connsiteX57" fmla="*/ 4013061 w 6884912"/>
              <a:gd name="connsiteY57" fmla="*/ 224874 h 1161397"/>
              <a:gd name="connsiteX58" fmla="*/ 4134285 w 6884912"/>
              <a:gd name="connsiteY58" fmla="*/ 235592 h 1161397"/>
              <a:gd name="connsiteX59" fmla="*/ 4220717 w 6884912"/>
              <a:gd name="connsiteY59" fmla="*/ 192946 h 1161397"/>
              <a:gd name="connsiteX60" fmla="*/ 4228802 w 6884912"/>
              <a:gd name="connsiteY60" fmla="*/ 201468 h 1161397"/>
              <a:gd name="connsiteX61" fmla="*/ 4424852 w 6884912"/>
              <a:gd name="connsiteY61" fmla="*/ 127591 h 1161397"/>
              <a:gd name="connsiteX62" fmla="*/ 4617330 w 6884912"/>
              <a:gd name="connsiteY62" fmla="*/ 111163 h 1161397"/>
              <a:gd name="connsiteX63" fmla="*/ 4730870 w 6884912"/>
              <a:gd name="connsiteY63" fmla="*/ 129432 h 1161397"/>
              <a:gd name="connsiteX64" fmla="*/ 4785037 w 6884912"/>
              <a:gd name="connsiteY64" fmla="*/ 161964 h 1161397"/>
              <a:gd name="connsiteX65" fmla="*/ 4844073 w 6884912"/>
              <a:gd name="connsiteY65" fmla="*/ 161768 h 1161397"/>
              <a:gd name="connsiteX66" fmla="*/ 4856454 w 6884912"/>
              <a:gd name="connsiteY66" fmla="*/ 130488 h 1161397"/>
              <a:gd name="connsiteX67" fmla="*/ 4920038 w 6884912"/>
              <a:gd name="connsiteY67" fmla="*/ 140418 h 1161397"/>
              <a:gd name="connsiteX68" fmla="*/ 5016639 w 6884912"/>
              <a:gd name="connsiteY68" fmla="*/ 158905 h 1161397"/>
              <a:gd name="connsiteX69" fmla="*/ 5072009 w 6884912"/>
              <a:gd name="connsiteY69" fmla="*/ 161502 h 1161397"/>
              <a:gd name="connsiteX70" fmla="*/ 5223626 w 6884912"/>
              <a:gd name="connsiteY70" fmla="*/ 177356 h 1161397"/>
              <a:gd name="connsiteX71" fmla="*/ 5467502 w 6884912"/>
              <a:gd name="connsiteY71" fmla="*/ 250963 h 1161397"/>
              <a:gd name="connsiteX72" fmla="*/ 5592395 w 6884912"/>
              <a:gd name="connsiteY72" fmla="*/ 265434 h 1161397"/>
              <a:gd name="connsiteX73" fmla="*/ 5613532 w 6884912"/>
              <a:gd name="connsiteY73" fmla="*/ 273379 h 1161397"/>
              <a:gd name="connsiteX74" fmla="*/ 5642173 w 6884912"/>
              <a:gd name="connsiteY74" fmla="*/ 266904 h 1161397"/>
              <a:gd name="connsiteX75" fmla="*/ 5756910 w 6884912"/>
              <a:gd name="connsiteY75" fmla="*/ 239211 h 1161397"/>
              <a:gd name="connsiteX76" fmla="*/ 5846667 w 6884912"/>
              <a:gd name="connsiteY76" fmla="*/ 201786 h 1161397"/>
              <a:gd name="connsiteX77" fmla="*/ 6029542 w 6884912"/>
              <a:gd name="connsiteY77" fmla="*/ 210339 h 1161397"/>
              <a:gd name="connsiteX78" fmla="*/ 6290640 w 6884912"/>
              <a:gd name="connsiteY78" fmla="*/ 167441 h 1161397"/>
              <a:gd name="connsiteX79" fmla="*/ 6380420 w 6884912"/>
              <a:gd name="connsiteY79" fmla="*/ 173195 h 1161397"/>
              <a:gd name="connsiteX80" fmla="*/ 6507891 w 6884912"/>
              <a:gd name="connsiteY80" fmla="*/ 118474 h 1161397"/>
              <a:gd name="connsiteX81" fmla="*/ 6571807 w 6884912"/>
              <a:gd name="connsiteY81" fmla="*/ 98636 h 1161397"/>
              <a:gd name="connsiteX82" fmla="*/ 6671880 w 6884912"/>
              <a:gd name="connsiteY82" fmla="*/ 82931 h 1161397"/>
              <a:gd name="connsiteX83" fmla="*/ 6702266 w 6884912"/>
              <a:gd name="connsiteY83" fmla="*/ 75470 h 1161397"/>
              <a:gd name="connsiteX84" fmla="*/ 6845802 w 6884912"/>
              <a:gd name="connsiteY84" fmla="*/ 24496 h 1161397"/>
              <a:gd name="connsiteX85" fmla="*/ 6884912 w 6884912"/>
              <a:gd name="connsiteY8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907640 w 6884912"/>
              <a:gd name="connsiteY55" fmla="*/ 207568 h 1161397"/>
              <a:gd name="connsiteX56" fmla="*/ 4013061 w 6884912"/>
              <a:gd name="connsiteY56" fmla="*/ 224874 h 1161397"/>
              <a:gd name="connsiteX57" fmla="*/ 4134285 w 6884912"/>
              <a:gd name="connsiteY57" fmla="*/ 235592 h 1161397"/>
              <a:gd name="connsiteX58" fmla="*/ 4220717 w 6884912"/>
              <a:gd name="connsiteY58" fmla="*/ 192946 h 1161397"/>
              <a:gd name="connsiteX59" fmla="*/ 4228802 w 6884912"/>
              <a:gd name="connsiteY59" fmla="*/ 201468 h 1161397"/>
              <a:gd name="connsiteX60" fmla="*/ 4424852 w 6884912"/>
              <a:gd name="connsiteY60" fmla="*/ 127591 h 1161397"/>
              <a:gd name="connsiteX61" fmla="*/ 4617330 w 6884912"/>
              <a:gd name="connsiteY61" fmla="*/ 111163 h 1161397"/>
              <a:gd name="connsiteX62" fmla="*/ 4730870 w 6884912"/>
              <a:gd name="connsiteY62" fmla="*/ 129432 h 1161397"/>
              <a:gd name="connsiteX63" fmla="*/ 4785037 w 6884912"/>
              <a:gd name="connsiteY63" fmla="*/ 161964 h 1161397"/>
              <a:gd name="connsiteX64" fmla="*/ 4844073 w 6884912"/>
              <a:gd name="connsiteY64" fmla="*/ 161768 h 1161397"/>
              <a:gd name="connsiteX65" fmla="*/ 4856454 w 6884912"/>
              <a:gd name="connsiteY65" fmla="*/ 130488 h 1161397"/>
              <a:gd name="connsiteX66" fmla="*/ 4920038 w 6884912"/>
              <a:gd name="connsiteY66" fmla="*/ 140418 h 1161397"/>
              <a:gd name="connsiteX67" fmla="*/ 5016639 w 6884912"/>
              <a:gd name="connsiteY67" fmla="*/ 158905 h 1161397"/>
              <a:gd name="connsiteX68" fmla="*/ 5072009 w 6884912"/>
              <a:gd name="connsiteY68" fmla="*/ 161502 h 1161397"/>
              <a:gd name="connsiteX69" fmla="*/ 5223626 w 6884912"/>
              <a:gd name="connsiteY69" fmla="*/ 177356 h 1161397"/>
              <a:gd name="connsiteX70" fmla="*/ 5467502 w 6884912"/>
              <a:gd name="connsiteY70" fmla="*/ 250963 h 1161397"/>
              <a:gd name="connsiteX71" fmla="*/ 5592395 w 6884912"/>
              <a:gd name="connsiteY71" fmla="*/ 265434 h 1161397"/>
              <a:gd name="connsiteX72" fmla="*/ 5613532 w 6884912"/>
              <a:gd name="connsiteY72" fmla="*/ 273379 h 1161397"/>
              <a:gd name="connsiteX73" fmla="*/ 5642173 w 6884912"/>
              <a:gd name="connsiteY73" fmla="*/ 266904 h 1161397"/>
              <a:gd name="connsiteX74" fmla="*/ 5756910 w 6884912"/>
              <a:gd name="connsiteY74" fmla="*/ 239211 h 1161397"/>
              <a:gd name="connsiteX75" fmla="*/ 5846667 w 6884912"/>
              <a:gd name="connsiteY75" fmla="*/ 201786 h 1161397"/>
              <a:gd name="connsiteX76" fmla="*/ 6029542 w 6884912"/>
              <a:gd name="connsiteY76" fmla="*/ 210339 h 1161397"/>
              <a:gd name="connsiteX77" fmla="*/ 6290640 w 6884912"/>
              <a:gd name="connsiteY77" fmla="*/ 167441 h 1161397"/>
              <a:gd name="connsiteX78" fmla="*/ 6380420 w 6884912"/>
              <a:gd name="connsiteY78" fmla="*/ 173195 h 1161397"/>
              <a:gd name="connsiteX79" fmla="*/ 6507891 w 6884912"/>
              <a:gd name="connsiteY79" fmla="*/ 118474 h 1161397"/>
              <a:gd name="connsiteX80" fmla="*/ 6571807 w 6884912"/>
              <a:gd name="connsiteY80" fmla="*/ 98636 h 1161397"/>
              <a:gd name="connsiteX81" fmla="*/ 6671880 w 6884912"/>
              <a:gd name="connsiteY81" fmla="*/ 82931 h 1161397"/>
              <a:gd name="connsiteX82" fmla="*/ 6702266 w 6884912"/>
              <a:gd name="connsiteY82" fmla="*/ 75470 h 1161397"/>
              <a:gd name="connsiteX83" fmla="*/ 6845802 w 6884912"/>
              <a:gd name="connsiteY83" fmla="*/ 24496 h 1161397"/>
              <a:gd name="connsiteX84" fmla="*/ 6884912 w 6884912"/>
              <a:gd name="connsiteY8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907640 w 6884912"/>
              <a:gd name="connsiteY54" fmla="*/ 207568 h 1161397"/>
              <a:gd name="connsiteX55" fmla="*/ 4013061 w 6884912"/>
              <a:gd name="connsiteY55" fmla="*/ 224874 h 1161397"/>
              <a:gd name="connsiteX56" fmla="*/ 4134285 w 6884912"/>
              <a:gd name="connsiteY56" fmla="*/ 235592 h 1161397"/>
              <a:gd name="connsiteX57" fmla="*/ 4220717 w 6884912"/>
              <a:gd name="connsiteY57" fmla="*/ 192946 h 1161397"/>
              <a:gd name="connsiteX58" fmla="*/ 4228802 w 6884912"/>
              <a:gd name="connsiteY58" fmla="*/ 201468 h 1161397"/>
              <a:gd name="connsiteX59" fmla="*/ 4424852 w 6884912"/>
              <a:gd name="connsiteY59" fmla="*/ 127591 h 1161397"/>
              <a:gd name="connsiteX60" fmla="*/ 4617330 w 6884912"/>
              <a:gd name="connsiteY60" fmla="*/ 111163 h 1161397"/>
              <a:gd name="connsiteX61" fmla="*/ 4730870 w 6884912"/>
              <a:gd name="connsiteY61" fmla="*/ 129432 h 1161397"/>
              <a:gd name="connsiteX62" fmla="*/ 4785037 w 6884912"/>
              <a:gd name="connsiteY62" fmla="*/ 161964 h 1161397"/>
              <a:gd name="connsiteX63" fmla="*/ 4844073 w 6884912"/>
              <a:gd name="connsiteY63" fmla="*/ 161768 h 1161397"/>
              <a:gd name="connsiteX64" fmla="*/ 4856454 w 6884912"/>
              <a:gd name="connsiteY64" fmla="*/ 130488 h 1161397"/>
              <a:gd name="connsiteX65" fmla="*/ 4920038 w 6884912"/>
              <a:gd name="connsiteY65" fmla="*/ 140418 h 1161397"/>
              <a:gd name="connsiteX66" fmla="*/ 5016639 w 6884912"/>
              <a:gd name="connsiteY66" fmla="*/ 158905 h 1161397"/>
              <a:gd name="connsiteX67" fmla="*/ 5072009 w 6884912"/>
              <a:gd name="connsiteY67" fmla="*/ 161502 h 1161397"/>
              <a:gd name="connsiteX68" fmla="*/ 5223626 w 6884912"/>
              <a:gd name="connsiteY68" fmla="*/ 177356 h 1161397"/>
              <a:gd name="connsiteX69" fmla="*/ 5467502 w 6884912"/>
              <a:gd name="connsiteY69" fmla="*/ 250963 h 1161397"/>
              <a:gd name="connsiteX70" fmla="*/ 5592395 w 6884912"/>
              <a:gd name="connsiteY70" fmla="*/ 265434 h 1161397"/>
              <a:gd name="connsiteX71" fmla="*/ 5613532 w 6884912"/>
              <a:gd name="connsiteY71" fmla="*/ 273379 h 1161397"/>
              <a:gd name="connsiteX72" fmla="*/ 5642173 w 6884912"/>
              <a:gd name="connsiteY72" fmla="*/ 266904 h 1161397"/>
              <a:gd name="connsiteX73" fmla="*/ 5756910 w 6884912"/>
              <a:gd name="connsiteY73" fmla="*/ 239211 h 1161397"/>
              <a:gd name="connsiteX74" fmla="*/ 5846667 w 6884912"/>
              <a:gd name="connsiteY74" fmla="*/ 201786 h 1161397"/>
              <a:gd name="connsiteX75" fmla="*/ 6029542 w 6884912"/>
              <a:gd name="connsiteY75" fmla="*/ 210339 h 1161397"/>
              <a:gd name="connsiteX76" fmla="*/ 6290640 w 6884912"/>
              <a:gd name="connsiteY76" fmla="*/ 167441 h 1161397"/>
              <a:gd name="connsiteX77" fmla="*/ 6380420 w 6884912"/>
              <a:gd name="connsiteY77" fmla="*/ 173195 h 1161397"/>
              <a:gd name="connsiteX78" fmla="*/ 6507891 w 6884912"/>
              <a:gd name="connsiteY78" fmla="*/ 118474 h 1161397"/>
              <a:gd name="connsiteX79" fmla="*/ 6571807 w 6884912"/>
              <a:gd name="connsiteY79" fmla="*/ 98636 h 1161397"/>
              <a:gd name="connsiteX80" fmla="*/ 6671880 w 6884912"/>
              <a:gd name="connsiteY80" fmla="*/ 82931 h 1161397"/>
              <a:gd name="connsiteX81" fmla="*/ 6702266 w 6884912"/>
              <a:gd name="connsiteY81" fmla="*/ 75470 h 1161397"/>
              <a:gd name="connsiteX82" fmla="*/ 6845802 w 6884912"/>
              <a:gd name="connsiteY82" fmla="*/ 24496 h 1161397"/>
              <a:gd name="connsiteX83" fmla="*/ 6884912 w 6884912"/>
              <a:gd name="connsiteY8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907640 w 6884912"/>
              <a:gd name="connsiteY54" fmla="*/ 207568 h 1161397"/>
              <a:gd name="connsiteX55" fmla="*/ 4013061 w 6884912"/>
              <a:gd name="connsiteY55" fmla="*/ 224874 h 1161397"/>
              <a:gd name="connsiteX56" fmla="*/ 4134285 w 6884912"/>
              <a:gd name="connsiteY56" fmla="*/ 235592 h 1161397"/>
              <a:gd name="connsiteX57" fmla="*/ 4220717 w 6884912"/>
              <a:gd name="connsiteY57" fmla="*/ 192946 h 1161397"/>
              <a:gd name="connsiteX58" fmla="*/ 4228802 w 6884912"/>
              <a:gd name="connsiteY58" fmla="*/ 201468 h 1161397"/>
              <a:gd name="connsiteX59" fmla="*/ 4416623 w 6884912"/>
              <a:gd name="connsiteY59" fmla="*/ 153623 h 1161397"/>
              <a:gd name="connsiteX60" fmla="*/ 4617330 w 6884912"/>
              <a:gd name="connsiteY60" fmla="*/ 111163 h 1161397"/>
              <a:gd name="connsiteX61" fmla="*/ 4730870 w 6884912"/>
              <a:gd name="connsiteY61" fmla="*/ 129432 h 1161397"/>
              <a:gd name="connsiteX62" fmla="*/ 4785037 w 6884912"/>
              <a:gd name="connsiteY62" fmla="*/ 161964 h 1161397"/>
              <a:gd name="connsiteX63" fmla="*/ 4844073 w 6884912"/>
              <a:gd name="connsiteY63" fmla="*/ 161768 h 1161397"/>
              <a:gd name="connsiteX64" fmla="*/ 4856454 w 6884912"/>
              <a:gd name="connsiteY64" fmla="*/ 130488 h 1161397"/>
              <a:gd name="connsiteX65" fmla="*/ 4920038 w 6884912"/>
              <a:gd name="connsiteY65" fmla="*/ 140418 h 1161397"/>
              <a:gd name="connsiteX66" fmla="*/ 5016639 w 6884912"/>
              <a:gd name="connsiteY66" fmla="*/ 158905 h 1161397"/>
              <a:gd name="connsiteX67" fmla="*/ 5072009 w 6884912"/>
              <a:gd name="connsiteY67" fmla="*/ 161502 h 1161397"/>
              <a:gd name="connsiteX68" fmla="*/ 5223626 w 6884912"/>
              <a:gd name="connsiteY68" fmla="*/ 177356 h 1161397"/>
              <a:gd name="connsiteX69" fmla="*/ 5467502 w 6884912"/>
              <a:gd name="connsiteY69" fmla="*/ 250963 h 1161397"/>
              <a:gd name="connsiteX70" fmla="*/ 5592395 w 6884912"/>
              <a:gd name="connsiteY70" fmla="*/ 265434 h 1161397"/>
              <a:gd name="connsiteX71" fmla="*/ 5613532 w 6884912"/>
              <a:gd name="connsiteY71" fmla="*/ 273379 h 1161397"/>
              <a:gd name="connsiteX72" fmla="*/ 5642173 w 6884912"/>
              <a:gd name="connsiteY72" fmla="*/ 266904 h 1161397"/>
              <a:gd name="connsiteX73" fmla="*/ 5756910 w 6884912"/>
              <a:gd name="connsiteY73" fmla="*/ 239211 h 1161397"/>
              <a:gd name="connsiteX74" fmla="*/ 5846667 w 6884912"/>
              <a:gd name="connsiteY74" fmla="*/ 201786 h 1161397"/>
              <a:gd name="connsiteX75" fmla="*/ 6029542 w 6884912"/>
              <a:gd name="connsiteY75" fmla="*/ 210339 h 1161397"/>
              <a:gd name="connsiteX76" fmla="*/ 6290640 w 6884912"/>
              <a:gd name="connsiteY76" fmla="*/ 167441 h 1161397"/>
              <a:gd name="connsiteX77" fmla="*/ 6380420 w 6884912"/>
              <a:gd name="connsiteY77" fmla="*/ 173195 h 1161397"/>
              <a:gd name="connsiteX78" fmla="*/ 6507891 w 6884912"/>
              <a:gd name="connsiteY78" fmla="*/ 118474 h 1161397"/>
              <a:gd name="connsiteX79" fmla="*/ 6571807 w 6884912"/>
              <a:gd name="connsiteY79" fmla="*/ 98636 h 1161397"/>
              <a:gd name="connsiteX80" fmla="*/ 6671880 w 6884912"/>
              <a:gd name="connsiteY80" fmla="*/ 82931 h 1161397"/>
              <a:gd name="connsiteX81" fmla="*/ 6702266 w 6884912"/>
              <a:gd name="connsiteY81" fmla="*/ 75470 h 1161397"/>
              <a:gd name="connsiteX82" fmla="*/ 6845802 w 6884912"/>
              <a:gd name="connsiteY82" fmla="*/ 24496 h 1161397"/>
              <a:gd name="connsiteX83" fmla="*/ 6884912 w 6884912"/>
              <a:gd name="connsiteY8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907640 w 6884912"/>
              <a:gd name="connsiteY54" fmla="*/ 207568 h 1161397"/>
              <a:gd name="connsiteX55" fmla="*/ 4013061 w 6884912"/>
              <a:gd name="connsiteY55" fmla="*/ 224874 h 1161397"/>
              <a:gd name="connsiteX56" fmla="*/ 4134285 w 6884912"/>
              <a:gd name="connsiteY56" fmla="*/ 235592 h 1161397"/>
              <a:gd name="connsiteX57" fmla="*/ 4220717 w 6884912"/>
              <a:gd name="connsiteY57" fmla="*/ 192946 h 1161397"/>
              <a:gd name="connsiteX58" fmla="*/ 4228802 w 6884912"/>
              <a:gd name="connsiteY58" fmla="*/ 201468 h 1161397"/>
              <a:gd name="connsiteX59" fmla="*/ 4416623 w 6884912"/>
              <a:gd name="connsiteY59" fmla="*/ 153623 h 1161397"/>
              <a:gd name="connsiteX60" fmla="*/ 4617330 w 6884912"/>
              <a:gd name="connsiteY60" fmla="*/ 111163 h 1161397"/>
              <a:gd name="connsiteX61" fmla="*/ 4730870 w 6884912"/>
              <a:gd name="connsiteY61" fmla="*/ 129432 h 1161397"/>
              <a:gd name="connsiteX62" fmla="*/ 4785037 w 6884912"/>
              <a:gd name="connsiteY62" fmla="*/ 161964 h 1161397"/>
              <a:gd name="connsiteX63" fmla="*/ 4844073 w 6884912"/>
              <a:gd name="connsiteY63" fmla="*/ 161768 h 1161397"/>
              <a:gd name="connsiteX64" fmla="*/ 4856454 w 6884912"/>
              <a:gd name="connsiteY64" fmla="*/ 130488 h 1161397"/>
              <a:gd name="connsiteX65" fmla="*/ 5016639 w 6884912"/>
              <a:gd name="connsiteY65" fmla="*/ 158905 h 1161397"/>
              <a:gd name="connsiteX66" fmla="*/ 5072009 w 6884912"/>
              <a:gd name="connsiteY66" fmla="*/ 161502 h 1161397"/>
              <a:gd name="connsiteX67" fmla="*/ 5223626 w 6884912"/>
              <a:gd name="connsiteY67" fmla="*/ 177356 h 1161397"/>
              <a:gd name="connsiteX68" fmla="*/ 5467502 w 6884912"/>
              <a:gd name="connsiteY68" fmla="*/ 250963 h 1161397"/>
              <a:gd name="connsiteX69" fmla="*/ 5592395 w 6884912"/>
              <a:gd name="connsiteY69" fmla="*/ 265434 h 1161397"/>
              <a:gd name="connsiteX70" fmla="*/ 5613532 w 6884912"/>
              <a:gd name="connsiteY70" fmla="*/ 273379 h 1161397"/>
              <a:gd name="connsiteX71" fmla="*/ 5642173 w 6884912"/>
              <a:gd name="connsiteY71" fmla="*/ 266904 h 1161397"/>
              <a:gd name="connsiteX72" fmla="*/ 5756910 w 6884912"/>
              <a:gd name="connsiteY72" fmla="*/ 239211 h 1161397"/>
              <a:gd name="connsiteX73" fmla="*/ 5846667 w 6884912"/>
              <a:gd name="connsiteY73" fmla="*/ 201786 h 1161397"/>
              <a:gd name="connsiteX74" fmla="*/ 6029542 w 6884912"/>
              <a:gd name="connsiteY74" fmla="*/ 210339 h 1161397"/>
              <a:gd name="connsiteX75" fmla="*/ 6290640 w 6884912"/>
              <a:gd name="connsiteY75" fmla="*/ 167441 h 1161397"/>
              <a:gd name="connsiteX76" fmla="*/ 6380420 w 6884912"/>
              <a:gd name="connsiteY76" fmla="*/ 173195 h 1161397"/>
              <a:gd name="connsiteX77" fmla="*/ 6507891 w 6884912"/>
              <a:gd name="connsiteY77" fmla="*/ 118474 h 1161397"/>
              <a:gd name="connsiteX78" fmla="*/ 6571807 w 6884912"/>
              <a:gd name="connsiteY78" fmla="*/ 98636 h 1161397"/>
              <a:gd name="connsiteX79" fmla="*/ 6671880 w 6884912"/>
              <a:gd name="connsiteY79" fmla="*/ 82931 h 1161397"/>
              <a:gd name="connsiteX80" fmla="*/ 6702266 w 6884912"/>
              <a:gd name="connsiteY80" fmla="*/ 75470 h 1161397"/>
              <a:gd name="connsiteX81" fmla="*/ 6845802 w 6884912"/>
              <a:gd name="connsiteY81" fmla="*/ 24496 h 1161397"/>
              <a:gd name="connsiteX82" fmla="*/ 6884912 w 6884912"/>
              <a:gd name="connsiteY8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907640 w 6884912"/>
              <a:gd name="connsiteY54" fmla="*/ 207568 h 1161397"/>
              <a:gd name="connsiteX55" fmla="*/ 4013061 w 6884912"/>
              <a:gd name="connsiteY55" fmla="*/ 224874 h 1161397"/>
              <a:gd name="connsiteX56" fmla="*/ 4134285 w 6884912"/>
              <a:gd name="connsiteY56" fmla="*/ 235592 h 1161397"/>
              <a:gd name="connsiteX57" fmla="*/ 4220717 w 6884912"/>
              <a:gd name="connsiteY57" fmla="*/ 192946 h 1161397"/>
              <a:gd name="connsiteX58" fmla="*/ 4228802 w 6884912"/>
              <a:gd name="connsiteY58" fmla="*/ 201468 h 1161397"/>
              <a:gd name="connsiteX59" fmla="*/ 4416623 w 6884912"/>
              <a:gd name="connsiteY59" fmla="*/ 153623 h 1161397"/>
              <a:gd name="connsiteX60" fmla="*/ 4617330 w 6884912"/>
              <a:gd name="connsiteY60" fmla="*/ 111163 h 1161397"/>
              <a:gd name="connsiteX61" fmla="*/ 4730870 w 6884912"/>
              <a:gd name="connsiteY61" fmla="*/ 129432 h 1161397"/>
              <a:gd name="connsiteX62" fmla="*/ 4785037 w 6884912"/>
              <a:gd name="connsiteY62" fmla="*/ 161964 h 1161397"/>
              <a:gd name="connsiteX63" fmla="*/ 4844073 w 6884912"/>
              <a:gd name="connsiteY63" fmla="*/ 161768 h 1161397"/>
              <a:gd name="connsiteX64" fmla="*/ 5016639 w 6884912"/>
              <a:gd name="connsiteY64" fmla="*/ 158905 h 1161397"/>
              <a:gd name="connsiteX65" fmla="*/ 5072009 w 6884912"/>
              <a:gd name="connsiteY65" fmla="*/ 161502 h 1161397"/>
              <a:gd name="connsiteX66" fmla="*/ 5223626 w 6884912"/>
              <a:gd name="connsiteY66" fmla="*/ 177356 h 1161397"/>
              <a:gd name="connsiteX67" fmla="*/ 5467502 w 6884912"/>
              <a:gd name="connsiteY67" fmla="*/ 250963 h 1161397"/>
              <a:gd name="connsiteX68" fmla="*/ 5592395 w 6884912"/>
              <a:gd name="connsiteY68" fmla="*/ 265434 h 1161397"/>
              <a:gd name="connsiteX69" fmla="*/ 5613532 w 6884912"/>
              <a:gd name="connsiteY69" fmla="*/ 273379 h 1161397"/>
              <a:gd name="connsiteX70" fmla="*/ 5642173 w 6884912"/>
              <a:gd name="connsiteY70" fmla="*/ 266904 h 1161397"/>
              <a:gd name="connsiteX71" fmla="*/ 5756910 w 6884912"/>
              <a:gd name="connsiteY71" fmla="*/ 239211 h 1161397"/>
              <a:gd name="connsiteX72" fmla="*/ 5846667 w 6884912"/>
              <a:gd name="connsiteY72" fmla="*/ 201786 h 1161397"/>
              <a:gd name="connsiteX73" fmla="*/ 6029542 w 6884912"/>
              <a:gd name="connsiteY73" fmla="*/ 210339 h 1161397"/>
              <a:gd name="connsiteX74" fmla="*/ 6290640 w 6884912"/>
              <a:gd name="connsiteY74" fmla="*/ 167441 h 1161397"/>
              <a:gd name="connsiteX75" fmla="*/ 6380420 w 6884912"/>
              <a:gd name="connsiteY75" fmla="*/ 173195 h 1161397"/>
              <a:gd name="connsiteX76" fmla="*/ 6507891 w 6884912"/>
              <a:gd name="connsiteY76" fmla="*/ 118474 h 1161397"/>
              <a:gd name="connsiteX77" fmla="*/ 6571807 w 6884912"/>
              <a:gd name="connsiteY77" fmla="*/ 98636 h 1161397"/>
              <a:gd name="connsiteX78" fmla="*/ 6671880 w 6884912"/>
              <a:gd name="connsiteY78" fmla="*/ 82931 h 1161397"/>
              <a:gd name="connsiteX79" fmla="*/ 6702266 w 6884912"/>
              <a:gd name="connsiteY79" fmla="*/ 75470 h 1161397"/>
              <a:gd name="connsiteX80" fmla="*/ 6845802 w 6884912"/>
              <a:gd name="connsiteY80" fmla="*/ 24496 h 1161397"/>
              <a:gd name="connsiteX81" fmla="*/ 6884912 w 6884912"/>
              <a:gd name="connsiteY81"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31799" y="1126149"/>
                  <a:pt x="298798" y="1044531"/>
                  <a:pt x="355512" y="1036593"/>
                </a:cubicBezTo>
                <a:cubicBezTo>
                  <a:pt x="427149" y="1015055"/>
                  <a:pt x="466407" y="1043128"/>
                  <a:pt x="519354" y="1038706"/>
                </a:cubicBezTo>
                <a:cubicBezTo>
                  <a:pt x="536908" y="1031720"/>
                  <a:pt x="669410" y="970661"/>
                  <a:pt x="689654" y="966675"/>
                </a:cubicBezTo>
                <a:cubicBezTo>
                  <a:pt x="736045" y="948784"/>
                  <a:pt x="769339" y="947890"/>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cubicBezTo>
                  <a:pt x="1200307" y="688370"/>
                  <a:pt x="1275301" y="651309"/>
                  <a:pt x="1299977" y="639196"/>
                </a:cubicBezTo>
                <a:cubicBezTo>
                  <a:pt x="1323072" y="639367"/>
                  <a:pt x="1341279" y="658105"/>
                  <a:pt x="1326190" y="625955"/>
                </a:cubicBezTo>
                <a:cubicBezTo>
                  <a:pt x="1333572" y="625050"/>
                  <a:pt x="1337406" y="621362"/>
                  <a:pt x="1339600" y="616295"/>
                </a:cubicBezTo>
                <a:cubicBezTo>
                  <a:pt x="1350503" y="614507"/>
                  <a:pt x="1381945" y="616030"/>
                  <a:pt x="1391606" y="615229"/>
                </a:cubicBez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85857" y="623401"/>
                  <a:pt x="1592172" y="629819"/>
                </a:cubicBezTo>
                <a:cubicBezTo>
                  <a:pt x="1651945" y="578091"/>
                  <a:pt x="1659006" y="610309"/>
                  <a:pt x="1731986" y="589682"/>
                </a:cubicBezTo>
                <a:cubicBezTo>
                  <a:pt x="1817442" y="583260"/>
                  <a:pt x="1884494" y="589156"/>
                  <a:pt x="1940326" y="582611"/>
                </a:cubicBezTo>
                <a:cubicBezTo>
                  <a:pt x="1967287" y="583845"/>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754324" y="424766"/>
                </a:ln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72664" y="234091"/>
                  <a:pt x="3860868" y="210929"/>
                  <a:pt x="3907640" y="207568"/>
                </a:cubicBezTo>
                <a:lnTo>
                  <a:pt x="4013061" y="224874"/>
                </a:lnTo>
                <a:cubicBezTo>
                  <a:pt x="4034530" y="199451"/>
                  <a:pt x="4074202" y="238734"/>
                  <a:pt x="4134285" y="235592"/>
                </a:cubicBezTo>
                <a:cubicBezTo>
                  <a:pt x="4157674" y="206403"/>
                  <a:pt x="4174806" y="233822"/>
                  <a:pt x="4220717" y="192946"/>
                </a:cubicBezTo>
                <a:cubicBezTo>
                  <a:pt x="4222964" y="196132"/>
                  <a:pt x="4196151" y="208022"/>
                  <a:pt x="4228802" y="201468"/>
                </a:cubicBezTo>
                <a:cubicBezTo>
                  <a:pt x="4261453" y="194914"/>
                  <a:pt x="4351868" y="168674"/>
                  <a:pt x="4416623" y="153623"/>
                </a:cubicBezTo>
                <a:cubicBezTo>
                  <a:pt x="4490845" y="140294"/>
                  <a:pt x="4527062" y="166416"/>
                  <a:pt x="4617330" y="111163"/>
                </a:cubicBezTo>
                <a:cubicBezTo>
                  <a:pt x="4668333" y="111470"/>
                  <a:pt x="4702919" y="120965"/>
                  <a:pt x="4730870" y="129432"/>
                </a:cubicBezTo>
                <a:cubicBezTo>
                  <a:pt x="4725822" y="156271"/>
                  <a:pt x="4800214" y="133127"/>
                  <a:pt x="4785037" y="161964"/>
                </a:cubicBezTo>
                <a:cubicBezTo>
                  <a:pt x="4810025" y="183633"/>
                  <a:pt x="4819434" y="143205"/>
                  <a:pt x="4844073" y="161768"/>
                </a:cubicBezTo>
                <a:lnTo>
                  <a:pt x="5016639" y="158905"/>
                </a:lnTo>
                <a:cubicBezTo>
                  <a:pt x="5037063" y="141828"/>
                  <a:pt x="5054534" y="147986"/>
                  <a:pt x="5072009" y="161502"/>
                </a:cubicBezTo>
                <a:cubicBezTo>
                  <a:pt x="5121260" y="153653"/>
                  <a:pt x="5167555" y="172635"/>
                  <a:pt x="5223626" y="177356"/>
                </a:cubicBezTo>
                <a:cubicBezTo>
                  <a:pt x="5289541" y="192266"/>
                  <a:pt x="5406040" y="236283"/>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106" y="196974"/>
                  <a:pt x="5955547" y="216063"/>
                  <a:pt x="6029542" y="210339"/>
                </a:cubicBezTo>
                <a:cubicBezTo>
                  <a:pt x="6084527" y="201461"/>
                  <a:pt x="6232160" y="173632"/>
                  <a:pt x="6290640" y="167441"/>
                </a:cubicBezTo>
                <a:cubicBezTo>
                  <a:pt x="6330523" y="169653"/>
                  <a:pt x="6344211" y="181356"/>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3" name="Freeform: Shape 12">
            <a:extLst>
              <a:ext uri="{FF2B5EF4-FFF2-40B4-BE49-F238E27FC236}">
                <a16:creationId xmlns:a16="http://schemas.microsoft.com/office/drawing/2014/main" id="{C0FBE8EC-1812-4EE8-AE95-F57CA25A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V="1">
            <a:off x="8566205" y="0"/>
            <a:ext cx="3625795"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290640 w 6884912"/>
              <a:gd name="connsiteY101" fmla="*/ 167441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290640 w 6884912"/>
              <a:gd name="connsiteY100" fmla="*/ 167441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134285 w 6884912"/>
              <a:gd name="connsiteY77" fmla="*/ 235592 h 1161397"/>
              <a:gd name="connsiteX78" fmla="*/ 4220717 w 6884912"/>
              <a:gd name="connsiteY78" fmla="*/ 192946 h 1161397"/>
              <a:gd name="connsiteX79" fmla="*/ 4228802 w 6884912"/>
              <a:gd name="connsiteY79" fmla="*/ 201468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290640 w 6884912"/>
              <a:gd name="connsiteY99" fmla="*/ 167441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134285 w 6884912"/>
              <a:gd name="connsiteY76" fmla="*/ 235592 h 1161397"/>
              <a:gd name="connsiteX77" fmla="*/ 4220717 w 6884912"/>
              <a:gd name="connsiteY77" fmla="*/ 192946 h 1161397"/>
              <a:gd name="connsiteX78" fmla="*/ 4228802 w 6884912"/>
              <a:gd name="connsiteY78" fmla="*/ 201468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785037 w 6884912"/>
              <a:gd name="connsiteY83" fmla="*/ 161964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290640 w 6884912"/>
              <a:gd name="connsiteY98" fmla="*/ 167441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4013061 w 6884912"/>
              <a:gd name="connsiteY74" fmla="*/ 224874 h 1161397"/>
              <a:gd name="connsiteX75" fmla="*/ 4134285 w 6884912"/>
              <a:gd name="connsiteY75" fmla="*/ 235592 h 1161397"/>
              <a:gd name="connsiteX76" fmla="*/ 4220717 w 6884912"/>
              <a:gd name="connsiteY76" fmla="*/ 192946 h 1161397"/>
              <a:gd name="connsiteX77" fmla="*/ 4228802 w 6884912"/>
              <a:gd name="connsiteY77" fmla="*/ 201468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785037 w 6884912"/>
              <a:gd name="connsiteY82" fmla="*/ 161964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290640 w 6884912"/>
              <a:gd name="connsiteY97" fmla="*/ 167441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907640 w 6884912"/>
              <a:gd name="connsiteY71" fmla="*/ 207568 h 1161397"/>
              <a:gd name="connsiteX72" fmla="*/ 3910449 w 6884912"/>
              <a:gd name="connsiteY72" fmla="*/ 197808 h 1161397"/>
              <a:gd name="connsiteX73" fmla="*/ 4013061 w 6884912"/>
              <a:gd name="connsiteY73" fmla="*/ 224874 h 1161397"/>
              <a:gd name="connsiteX74" fmla="*/ 4134285 w 6884912"/>
              <a:gd name="connsiteY74" fmla="*/ 235592 h 1161397"/>
              <a:gd name="connsiteX75" fmla="*/ 4220717 w 6884912"/>
              <a:gd name="connsiteY75" fmla="*/ 192946 h 1161397"/>
              <a:gd name="connsiteX76" fmla="*/ 4228802 w 6884912"/>
              <a:gd name="connsiteY76" fmla="*/ 201468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785037 w 6884912"/>
              <a:gd name="connsiteY81" fmla="*/ 161964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290640 w 6884912"/>
              <a:gd name="connsiteY96" fmla="*/ 167441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907640 w 6884912"/>
              <a:gd name="connsiteY71" fmla="*/ 207568 h 1161397"/>
              <a:gd name="connsiteX72" fmla="*/ 4013061 w 6884912"/>
              <a:gd name="connsiteY72" fmla="*/ 224874 h 1161397"/>
              <a:gd name="connsiteX73" fmla="*/ 4134285 w 6884912"/>
              <a:gd name="connsiteY73" fmla="*/ 235592 h 1161397"/>
              <a:gd name="connsiteX74" fmla="*/ 4220717 w 6884912"/>
              <a:gd name="connsiteY74" fmla="*/ 192946 h 1161397"/>
              <a:gd name="connsiteX75" fmla="*/ 4228802 w 6884912"/>
              <a:gd name="connsiteY75" fmla="*/ 201468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785037 w 6884912"/>
              <a:gd name="connsiteY80" fmla="*/ 161964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290640 w 6884912"/>
              <a:gd name="connsiteY95" fmla="*/ 167441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907640 w 6884912"/>
              <a:gd name="connsiteY70" fmla="*/ 207568 h 1161397"/>
              <a:gd name="connsiteX71" fmla="*/ 4013061 w 6884912"/>
              <a:gd name="connsiteY71" fmla="*/ 224874 h 1161397"/>
              <a:gd name="connsiteX72" fmla="*/ 4134285 w 6884912"/>
              <a:gd name="connsiteY72" fmla="*/ 235592 h 1161397"/>
              <a:gd name="connsiteX73" fmla="*/ 4220717 w 6884912"/>
              <a:gd name="connsiteY73" fmla="*/ 192946 h 1161397"/>
              <a:gd name="connsiteX74" fmla="*/ 4228802 w 6884912"/>
              <a:gd name="connsiteY74" fmla="*/ 201468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785037 w 6884912"/>
              <a:gd name="connsiteY79" fmla="*/ 161964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290640 w 6884912"/>
              <a:gd name="connsiteY94" fmla="*/ 167441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907640 w 6884912"/>
              <a:gd name="connsiteY69" fmla="*/ 207568 h 1161397"/>
              <a:gd name="connsiteX70" fmla="*/ 4013061 w 6884912"/>
              <a:gd name="connsiteY70" fmla="*/ 224874 h 1161397"/>
              <a:gd name="connsiteX71" fmla="*/ 4134285 w 6884912"/>
              <a:gd name="connsiteY71" fmla="*/ 235592 h 1161397"/>
              <a:gd name="connsiteX72" fmla="*/ 4220717 w 6884912"/>
              <a:gd name="connsiteY72" fmla="*/ 192946 h 1161397"/>
              <a:gd name="connsiteX73" fmla="*/ 4228802 w 6884912"/>
              <a:gd name="connsiteY73" fmla="*/ 201468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785037 w 6884912"/>
              <a:gd name="connsiteY78" fmla="*/ 161964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290640 w 6884912"/>
              <a:gd name="connsiteY93" fmla="*/ 167441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907640 w 6884912"/>
              <a:gd name="connsiteY69" fmla="*/ 207568 h 1161397"/>
              <a:gd name="connsiteX70" fmla="*/ 4013061 w 6884912"/>
              <a:gd name="connsiteY70" fmla="*/ 224874 h 1161397"/>
              <a:gd name="connsiteX71" fmla="*/ 4134285 w 6884912"/>
              <a:gd name="connsiteY71" fmla="*/ 235592 h 1161397"/>
              <a:gd name="connsiteX72" fmla="*/ 4220717 w 6884912"/>
              <a:gd name="connsiteY72" fmla="*/ 192946 h 1161397"/>
              <a:gd name="connsiteX73" fmla="*/ 4228802 w 6884912"/>
              <a:gd name="connsiteY73" fmla="*/ 201468 h 1161397"/>
              <a:gd name="connsiteX74" fmla="*/ 4424852 w 6884912"/>
              <a:gd name="connsiteY74" fmla="*/ 127591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785037 w 6884912"/>
              <a:gd name="connsiteY78" fmla="*/ 161964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290640 w 6884912"/>
              <a:gd name="connsiteY93" fmla="*/ 167441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907640 w 6884912"/>
              <a:gd name="connsiteY69" fmla="*/ 207568 h 1161397"/>
              <a:gd name="connsiteX70" fmla="*/ 4013061 w 6884912"/>
              <a:gd name="connsiteY70" fmla="*/ 224874 h 1161397"/>
              <a:gd name="connsiteX71" fmla="*/ 4134285 w 6884912"/>
              <a:gd name="connsiteY71" fmla="*/ 235592 h 1161397"/>
              <a:gd name="connsiteX72" fmla="*/ 4220717 w 6884912"/>
              <a:gd name="connsiteY72" fmla="*/ 192946 h 1161397"/>
              <a:gd name="connsiteX73" fmla="*/ 4228802 w 6884912"/>
              <a:gd name="connsiteY73" fmla="*/ 201468 h 1161397"/>
              <a:gd name="connsiteX74" fmla="*/ 4424852 w 6884912"/>
              <a:gd name="connsiteY74" fmla="*/ 127591 h 1161397"/>
              <a:gd name="connsiteX75" fmla="*/ 4617330 w 6884912"/>
              <a:gd name="connsiteY75" fmla="*/ 111163 h 1161397"/>
              <a:gd name="connsiteX76" fmla="*/ 4730870 w 6884912"/>
              <a:gd name="connsiteY76" fmla="*/ 129432 h 1161397"/>
              <a:gd name="connsiteX77" fmla="*/ 4785037 w 6884912"/>
              <a:gd name="connsiteY77" fmla="*/ 161964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290640 w 6884912"/>
              <a:gd name="connsiteY92" fmla="*/ 167441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907640 w 6884912"/>
              <a:gd name="connsiteY68" fmla="*/ 207568 h 1161397"/>
              <a:gd name="connsiteX69" fmla="*/ 4013061 w 6884912"/>
              <a:gd name="connsiteY69" fmla="*/ 224874 h 1161397"/>
              <a:gd name="connsiteX70" fmla="*/ 4134285 w 6884912"/>
              <a:gd name="connsiteY70" fmla="*/ 235592 h 1161397"/>
              <a:gd name="connsiteX71" fmla="*/ 4220717 w 6884912"/>
              <a:gd name="connsiteY71" fmla="*/ 192946 h 1161397"/>
              <a:gd name="connsiteX72" fmla="*/ 4228802 w 6884912"/>
              <a:gd name="connsiteY72" fmla="*/ 201468 h 1161397"/>
              <a:gd name="connsiteX73" fmla="*/ 4424852 w 6884912"/>
              <a:gd name="connsiteY73" fmla="*/ 127591 h 1161397"/>
              <a:gd name="connsiteX74" fmla="*/ 4617330 w 6884912"/>
              <a:gd name="connsiteY74" fmla="*/ 111163 h 1161397"/>
              <a:gd name="connsiteX75" fmla="*/ 4730870 w 6884912"/>
              <a:gd name="connsiteY75" fmla="*/ 129432 h 1161397"/>
              <a:gd name="connsiteX76" fmla="*/ 4785037 w 6884912"/>
              <a:gd name="connsiteY76" fmla="*/ 161964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290640 w 6884912"/>
              <a:gd name="connsiteY91" fmla="*/ 167441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907640 w 6884912"/>
              <a:gd name="connsiteY68" fmla="*/ 207568 h 1161397"/>
              <a:gd name="connsiteX69" fmla="*/ 4013061 w 6884912"/>
              <a:gd name="connsiteY69" fmla="*/ 224874 h 1161397"/>
              <a:gd name="connsiteX70" fmla="*/ 4134285 w 6884912"/>
              <a:gd name="connsiteY70" fmla="*/ 235592 h 1161397"/>
              <a:gd name="connsiteX71" fmla="*/ 4220717 w 6884912"/>
              <a:gd name="connsiteY71" fmla="*/ 192946 h 1161397"/>
              <a:gd name="connsiteX72" fmla="*/ 4228802 w 6884912"/>
              <a:gd name="connsiteY72" fmla="*/ 201468 h 1161397"/>
              <a:gd name="connsiteX73" fmla="*/ 4424852 w 6884912"/>
              <a:gd name="connsiteY73" fmla="*/ 127591 h 1161397"/>
              <a:gd name="connsiteX74" fmla="*/ 4617330 w 6884912"/>
              <a:gd name="connsiteY74" fmla="*/ 111163 h 1161397"/>
              <a:gd name="connsiteX75" fmla="*/ 4730870 w 6884912"/>
              <a:gd name="connsiteY75" fmla="*/ 129432 h 1161397"/>
              <a:gd name="connsiteX76" fmla="*/ 4785037 w 6884912"/>
              <a:gd name="connsiteY76" fmla="*/ 161964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6029542 w 6884912"/>
              <a:gd name="connsiteY89" fmla="*/ 210339 h 1161397"/>
              <a:gd name="connsiteX90" fmla="*/ 6290640 w 6884912"/>
              <a:gd name="connsiteY90" fmla="*/ 167441 h 1161397"/>
              <a:gd name="connsiteX91" fmla="*/ 6380420 w 6884912"/>
              <a:gd name="connsiteY91" fmla="*/ 173195 h 1161397"/>
              <a:gd name="connsiteX92" fmla="*/ 6507891 w 6884912"/>
              <a:gd name="connsiteY92" fmla="*/ 118474 h 1161397"/>
              <a:gd name="connsiteX93" fmla="*/ 6571807 w 6884912"/>
              <a:gd name="connsiteY93" fmla="*/ 98636 h 1161397"/>
              <a:gd name="connsiteX94" fmla="*/ 6671880 w 6884912"/>
              <a:gd name="connsiteY94" fmla="*/ 82931 h 1161397"/>
              <a:gd name="connsiteX95" fmla="*/ 6702266 w 6884912"/>
              <a:gd name="connsiteY95" fmla="*/ 75470 h 1161397"/>
              <a:gd name="connsiteX96" fmla="*/ 6845802 w 6884912"/>
              <a:gd name="connsiteY96" fmla="*/ 24496 h 1161397"/>
              <a:gd name="connsiteX97" fmla="*/ 6884912 w 6884912"/>
              <a:gd name="connsiteY9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127968 w 6884912"/>
              <a:gd name="connsiteY56" fmla="*/ 287613 h 1161397"/>
              <a:gd name="connsiteX57" fmla="*/ 3222191 w 6884912"/>
              <a:gd name="connsiteY57" fmla="*/ 307887 h 1161397"/>
              <a:gd name="connsiteX58" fmla="*/ 3227953 w 6884912"/>
              <a:gd name="connsiteY58" fmla="*/ 297650 h 1161397"/>
              <a:gd name="connsiteX59" fmla="*/ 3287859 w 6884912"/>
              <a:gd name="connsiteY59" fmla="*/ 287558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907640 w 6884912"/>
              <a:gd name="connsiteY67" fmla="*/ 207568 h 1161397"/>
              <a:gd name="connsiteX68" fmla="*/ 4013061 w 6884912"/>
              <a:gd name="connsiteY68" fmla="*/ 224874 h 1161397"/>
              <a:gd name="connsiteX69" fmla="*/ 4134285 w 6884912"/>
              <a:gd name="connsiteY69" fmla="*/ 235592 h 1161397"/>
              <a:gd name="connsiteX70" fmla="*/ 4220717 w 6884912"/>
              <a:gd name="connsiteY70" fmla="*/ 192946 h 1161397"/>
              <a:gd name="connsiteX71" fmla="*/ 4228802 w 6884912"/>
              <a:gd name="connsiteY71" fmla="*/ 201468 h 1161397"/>
              <a:gd name="connsiteX72" fmla="*/ 4424852 w 6884912"/>
              <a:gd name="connsiteY72" fmla="*/ 127591 h 1161397"/>
              <a:gd name="connsiteX73" fmla="*/ 4617330 w 6884912"/>
              <a:gd name="connsiteY73" fmla="*/ 111163 h 1161397"/>
              <a:gd name="connsiteX74" fmla="*/ 4730870 w 6884912"/>
              <a:gd name="connsiteY74" fmla="*/ 129432 h 1161397"/>
              <a:gd name="connsiteX75" fmla="*/ 4785037 w 6884912"/>
              <a:gd name="connsiteY75" fmla="*/ 161964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6029542 w 6884912"/>
              <a:gd name="connsiteY88" fmla="*/ 210339 h 1161397"/>
              <a:gd name="connsiteX89" fmla="*/ 6290640 w 6884912"/>
              <a:gd name="connsiteY89" fmla="*/ 167441 h 1161397"/>
              <a:gd name="connsiteX90" fmla="*/ 6380420 w 6884912"/>
              <a:gd name="connsiteY90" fmla="*/ 173195 h 1161397"/>
              <a:gd name="connsiteX91" fmla="*/ 6507891 w 6884912"/>
              <a:gd name="connsiteY91" fmla="*/ 118474 h 1161397"/>
              <a:gd name="connsiteX92" fmla="*/ 6571807 w 6884912"/>
              <a:gd name="connsiteY92" fmla="*/ 98636 h 1161397"/>
              <a:gd name="connsiteX93" fmla="*/ 6671880 w 6884912"/>
              <a:gd name="connsiteY93" fmla="*/ 82931 h 1161397"/>
              <a:gd name="connsiteX94" fmla="*/ 6702266 w 6884912"/>
              <a:gd name="connsiteY94" fmla="*/ 75470 h 1161397"/>
              <a:gd name="connsiteX95" fmla="*/ 6845802 w 6884912"/>
              <a:gd name="connsiteY95" fmla="*/ 24496 h 1161397"/>
              <a:gd name="connsiteX96" fmla="*/ 6884912 w 6884912"/>
              <a:gd name="connsiteY9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92172 w 6884912"/>
              <a:gd name="connsiteY39" fmla="*/ 629819 h 1161397"/>
              <a:gd name="connsiteX40" fmla="*/ 1731986 w 6884912"/>
              <a:gd name="connsiteY40" fmla="*/ 589682 h 1161397"/>
              <a:gd name="connsiteX41" fmla="*/ 1940326 w 6884912"/>
              <a:gd name="connsiteY41" fmla="*/ 582611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127968 w 6884912"/>
              <a:gd name="connsiteY55" fmla="*/ 287613 h 1161397"/>
              <a:gd name="connsiteX56" fmla="*/ 3222191 w 6884912"/>
              <a:gd name="connsiteY56" fmla="*/ 307887 h 1161397"/>
              <a:gd name="connsiteX57" fmla="*/ 3227953 w 6884912"/>
              <a:gd name="connsiteY57" fmla="*/ 297650 h 1161397"/>
              <a:gd name="connsiteX58" fmla="*/ 3287859 w 6884912"/>
              <a:gd name="connsiteY58" fmla="*/ 287558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907640 w 6884912"/>
              <a:gd name="connsiteY66" fmla="*/ 207568 h 1161397"/>
              <a:gd name="connsiteX67" fmla="*/ 4013061 w 6884912"/>
              <a:gd name="connsiteY67" fmla="*/ 224874 h 1161397"/>
              <a:gd name="connsiteX68" fmla="*/ 4134285 w 6884912"/>
              <a:gd name="connsiteY68" fmla="*/ 235592 h 1161397"/>
              <a:gd name="connsiteX69" fmla="*/ 4220717 w 6884912"/>
              <a:gd name="connsiteY69" fmla="*/ 192946 h 1161397"/>
              <a:gd name="connsiteX70" fmla="*/ 4228802 w 6884912"/>
              <a:gd name="connsiteY70" fmla="*/ 201468 h 1161397"/>
              <a:gd name="connsiteX71" fmla="*/ 4424852 w 6884912"/>
              <a:gd name="connsiteY71" fmla="*/ 127591 h 1161397"/>
              <a:gd name="connsiteX72" fmla="*/ 4617330 w 6884912"/>
              <a:gd name="connsiteY72" fmla="*/ 111163 h 1161397"/>
              <a:gd name="connsiteX73" fmla="*/ 4730870 w 6884912"/>
              <a:gd name="connsiteY73" fmla="*/ 129432 h 1161397"/>
              <a:gd name="connsiteX74" fmla="*/ 4785037 w 6884912"/>
              <a:gd name="connsiteY74" fmla="*/ 161964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6029542 w 6884912"/>
              <a:gd name="connsiteY87" fmla="*/ 210339 h 1161397"/>
              <a:gd name="connsiteX88" fmla="*/ 6290640 w 6884912"/>
              <a:gd name="connsiteY88" fmla="*/ 167441 h 1161397"/>
              <a:gd name="connsiteX89" fmla="*/ 6380420 w 6884912"/>
              <a:gd name="connsiteY89" fmla="*/ 173195 h 1161397"/>
              <a:gd name="connsiteX90" fmla="*/ 6507891 w 6884912"/>
              <a:gd name="connsiteY90" fmla="*/ 118474 h 1161397"/>
              <a:gd name="connsiteX91" fmla="*/ 6571807 w 6884912"/>
              <a:gd name="connsiteY91" fmla="*/ 98636 h 1161397"/>
              <a:gd name="connsiteX92" fmla="*/ 6671880 w 6884912"/>
              <a:gd name="connsiteY92" fmla="*/ 82931 h 1161397"/>
              <a:gd name="connsiteX93" fmla="*/ 6702266 w 6884912"/>
              <a:gd name="connsiteY93" fmla="*/ 75470 h 1161397"/>
              <a:gd name="connsiteX94" fmla="*/ 6845802 w 6884912"/>
              <a:gd name="connsiteY94" fmla="*/ 24496 h 1161397"/>
              <a:gd name="connsiteX95" fmla="*/ 6884912 w 6884912"/>
              <a:gd name="connsiteY9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92172 w 6884912"/>
              <a:gd name="connsiteY38" fmla="*/ 629819 h 1161397"/>
              <a:gd name="connsiteX39" fmla="*/ 1731986 w 6884912"/>
              <a:gd name="connsiteY39" fmla="*/ 589682 h 1161397"/>
              <a:gd name="connsiteX40" fmla="*/ 1940326 w 6884912"/>
              <a:gd name="connsiteY40" fmla="*/ 582611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127968 w 6884912"/>
              <a:gd name="connsiteY54" fmla="*/ 287613 h 1161397"/>
              <a:gd name="connsiteX55" fmla="*/ 3222191 w 6884912"/>
              <a:gd name="connsiteY55" fmla="*/ 307887 h 1161397"/>
              <a:gd name="connsiteX56" fmla="*/ 3227953 w 6884912"/>
              <a:gd name="connsiteY56" fmla="*/ 297650 h 1161397"/>
              <a:gd name="connsiteX57" fmla="*/ 3287859 w 6884912"/>
              <a:gd name="connsiteY57" fmla="*/ 287558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907640 w 6884912"/>
              <a:gd name="connsiteY65" fmla="*/ 207568 h 1161397"/>
              <a:gd name="connsiteX66" fmla="*/ 4013061 w 6884912"/>
              <a:gd name="connsiteY66" fmla="*/ 224874 h 1161397"/>
              <a:gd name="connsiteX67" fmla="*/ 4134285 w 6884912"/>
              <a:gd name="connsiteY67" fmla="*/ 235592 h 1161397"/>
              <a:gd name="connsiteX68" fmla="*/ 4220717 w 6884912"/>
              <a:gd name="connsiteY68" fmla="*/ 192946 h 1161397"/>
              <a:gd name="connsiteX69" fmla="*/ 4228802 w 6884912"/>
              <a:gd name="connsiteY69" fmla="*/ 201468 h 1161397"/>
              <a:gd name="connsiteX70" fmla="*/ 4424852 w 6884912"/>
              <a:gd name="connsiteY70" fmla="*/ 127591 h 1161397"/>
              <a:gd name="connsiteX71" fmla="*/ 4617330 w 6884912"/>
              <a:gd name="connsiteY71" fmla="*/ 111163 h 1161397"/>
              <a:gd name="connsiteX72" fmla="*/ 4730870 w 6884912"/>
              <a:gd name="connsiteY72" fmla="*/ 129432 h 1161397"/>
              <a:gd name="connsiteX73" fmla="*/ 4785037 w 6884912"/>
              <a:gd name="connsiteY73" fmla="*/ 161964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467502 w 6884912"/>
              <a:gd name="connsiteY80" fmla="*/ 250963 h 1161397"/>
              <a:gd name="connsiteX81" fmla="*/ 5592395 w 6884912"/>
              <a:gd name="connsiteY81" fmla="*/ 265434 h 1161397"/>
              <a:gd name="connsiteX82" fmla="*/ 5613532 w 6884912"/>
              <a:gd name="connsiteY82" fmla="*/ 273379 h 1161397"/>
              <a:gd name="connsiteX83" fmla="*/ 5642173 w 6884912"/>
              <a:gd name="connsiteY83" fmla="*/ 266904 h 1161397"/>
              <a:gd name="connsiteX84" fmla="*/ 5756910 w 6884912"/>
              <a:gd name="connsiteY84" fmla="*/ 239211 h 1161397"/>
              <a:gd name="connsiteX85" fmla="*/ 5846667 w 6884912"/>
              <a:gd name="connsiteY85" fmla="*/ 201786 h 1161397"/>
              <a:gd name="connsiteX86" fmla="*/ 6029542 w 6884912"/>
              <a:gd name="connsiteY86" fmla="*/ 210339 h 1161397"/>
              <a:gd name="connsiteX87" fmla="*/ 6290640 w 6884912"/>
              <a:gd name="connsiteY87" fmla="*/ 167441 h 1161397"/>
              <a:gd name="connsiteX88" fmla="*/ 6380420 w 6884912"/>
              <a:gd name="connsiteY88" fmla="*/ 173195 h 1161397"/>
              <a:gd name="connsiteX89" fmla="*/ 6507891 w 6884912"/>
              <a:gd name="connsiteY89" fmla="*/ 118474 h 1161397"/>
              <a:gd name="connsiteX90" fmla="*/ 6571807 w 6884912"/>
              <a:gd name="connsiteY90" fmla="*/ 98636 h 1161397"/>
              <a:gd name="connsiteX91" fmla="*/ 6671880 w 6884912"/>
              <a:gd name="connsiteY91" fmla="*/ 82931 h 1161397"/>
              <a:gd name="connsiteX92" fmla="*/ 6702266 w 6884912"/>
              <a:gd name="connsiteY92" fmla="*/ 75470 h 1161397"/>
              <a:gd name="connsiteX93" fmla="*/ 6845802 w 6884912"/>
              <a:gd name="connsiteY93" fmla="*/ 24496 h 1161397"/>
              <a:gd name="connsiteX94" fmla="*/ 6884912 w 6884912"/>
              <a:gd name="connsiteY9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92172 w 6884912"/>
              <a:gd name="connsiteY37" fmla="*/ 629819 h 1161397"/>
              <a:gd name="connsiteX38" fmla="*/ 1731986 w 6884912"/>
              <a:gd name="connsiteY38" fmla="*/ 589682 h 1161397"/>
              <a:gd name="connsiteX39" fmla="*/ 1940326 w 6884912"/>
              <a:gd name="connsiteY39" fmla="*/ 582611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127968 w 6884912"/>
              <a:gd name="connsiteY53" fmla="*/ 287613 h 1161397"/>
              <a:gd name="connsiteX54" fmla="*/ 3222191 w 6884912"/>
              <a:gd name="connsiteY54" fmla="*/ 307887 h 1161397"/>
              <a:gd name="connsiteX55" fmla="*/ 3227953 w 6884912"/>
              <a:gd name="connsiteY55" fmla="*/ 297650 h 1161397"/>
              <a:gd name="connsiteX56" fmla="*/ 3287859 w 6884912"/>
              <a:gd name="connsiteY56" fmla="*/ 287558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907640 w 6884912"/>
              <a:gd name="connsiteY64" fmla="*/ 207568 h 1161397"/>
              <a:gd name="connsiteX65" fmla="*/ 4013061 w 6884912"/>
              <a:gd name="connsiteY65" fmla="*/ 224874 h 1161397"/>
              <a:gd name="connsiteX66" fmla="*/ 4134285 w 6884912"/>
              <a:gd name="connsiteY66" fmla="*/ 235592 h 1161397"/>
              <a:gd name="connsiteX67" fmla="*/ 4220717 w 6884912"/>
              <a:gd name="connsiteY67" fmla="*/ 192946 h 1161397"/>
              <a:gd name="connsiteX68" fmla="*/ 4228802 w 6884912"/>
              <a:gd name="connsiteY68" fmla="*/ 201468 h 1161397"/>
              <a:gd name="connsiteX69" fmla="*/ 4424852 w 6884912"/>
              <a:gd name="connsiteY69" fmla="*/ 127591 h 1161397"/>
              <a:gd name="connsiteX70" fmla="*/ 4617330 w 6884912"/>
              <a:gd name="connsiteY70" fmla="*/ 111163 h 1161397"/>
              <a:gd name="connsiteX71" fmla="*/ 4730870 w 6884912"/>
              <a:gd name="connsiteY71" fmla="*/ 129432 h 1161397"/>
              <a:gd name="connsiteX72" fmla="*/ 4785037 w 6884912"/>
              <a:gd name="connsiteY72" fmla="*/ 161964 h 1161397"/>
              <a:gd name="connsiteX73" fmla="*/ 4844073 w 6884912"/>
              <a:gd name="connsiteY73" fmla="*/ 161768 h 1161397"/>
              <a:gd name="connsiteX74" fmla="*/ 4856454 w 6884912"/>
              <a:gd name="connsiteY74" fmla="*/ 130488 h 1161397"/>
              <a:gd name="connsiteX75" fmla="*/ 4920038 w 6884912"/>
              <a:gd name="connsiteY75" fmla="*/ 140418 h 1161397"/>
              <a:gd name="connsiteX76" fmla="*/ 5016639 w 6884912"/>
              <a:gd name="connsiteY76" fmla="*/ 158905 h 1161397"/>
              <a:gd name="connsiteX77" fmla="*/ 5072009 w 6884912"/>
              <a:gd name="connsiteY77" fmla="*/ 161502 h 1161397"/>
              <a:gd name="connsiteX78" fmla="*/ 5223626 w 6884912"/>
              <a:gd name="connsiteY78" fmla="*/ 177356 h 1161397"/>
              <a:gd name="connsiteX79" fmla="*/ 5467502 w 6884912"/>
              <a:gd name="connsiteY79" fmla="*/ 250963 h 1161397"/>
              <a:gd name="connsiteX80" fmla="*/ 5592395 w 6884912"/>
              <a:gd name="connsiteY80" fmla="*/ 265434 h 1161397"/>
              <a:gd name="connsiteX81" fmla="*/ 5613532 w 6884912"/>
              <a:gd name="connsiteY81" fmla="*/ 273379 h 1161397"/>
              <a:gd name="connsiteX82" fmla="*/ 5642173 w 6884912"/>
              <a:gd name="connsiteY82" fmla="*/ 266904 h 1161397"/>
              <a:gd name="connsiteX83" fmla="*/ 5756910 w 6884912"/>
              <a:gd name="connsiteY83" fmla="*/ 239211 h 1161397"/>
              <a:gd name="connsiteX84" fmla="*/ 5846667 w 6884912"/>
              <a:gd name="connsiteY84" fmla="*/ 201786 h 1161397"/>
              <a:gd name="connsiteX85" fmla="*/ 6029542 w 6884912"/>
              <a:gd name="connsiteY85" fmla="*/ 210339 h 1161397"/>
              <a:gd name="connsiteX86" fmla="*/ 6290640 w 6884912"/>
              <a:gd name="connsiteY86" fmla="*/ 167441 h 1161397"/>
              <a:gd name="connsiteX87" fmla="*/ 6380420 w 6884912"/>
              <a:gd name="connsiteY87" fmla="*/ 173195 h 1161397"/>
              <a:gd name="connsiteX88" fmla="*/ 6507891 w 6884912"/>
              <a:gd name="connsiteY88" fmla="*/ 118474 h 1161397"/>
              <a:gd name="connsiteX89" fmla="*/ 6571807 w 6884912"/>
              <a:gd name="connsiteY89" fmla="*/ 98636 h 1161397"/>
              <a:gd name="connsiteX90" fmla="*/ 6671880 w 6884912"/>
              <a:gd name="connsiteY90" fmla="*/ 82931 h 1161397"/>
              <a:gd name="connsiteX91" fmla="*/ 6702266 w 6884912"/>
              <a:gd name="connsiteY91" fmla="*/ 75470 h 1161397"/>
              <a:gd name="connsiteX92" fmla="*/ 6845802 w 6884912"/>
              <a:gd name="connsiteY92" fmla="*/ 24496 h 1161397"/>
              <a:gd name="connsiteX93" fmla="*/ 6884912 w 6884912"/>
              <a:gd name="connsiteY9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67875 w 6884912"/>
              <a:gd name="connsiteY8" fmla="*/ 1051976 h 1161397"/>
              <a:gd name="connsiteX9" fmla="*/ 601644 w 6884912"/>
              <a:gd name="connsiteY9" fmla="*/ 1003997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92172 w 6884912"/>
              <a:gd name="connsiteY36" fmla="*/ 629819 h 1161397"/>
              <a:gd name="connsiteX37" fmla="*/ 1731986 w 6884912"/>
              <a:gd name="connsiteY37" fmla="*/ 589682 h 1161397"/>
              <a:gd name="connsiteX38" fmla="*/ 1940326 w 6884912"/>
              <a:gd name="connsiteY38" fmla="*/ 582611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127968 w 6884912"/>
              <a:gd name="connsiteY52" fmla="*/ 287613 h 1161397"/>
              <a:gd name="connsiteX53" fmla="*/ 3222191 w 6884912"/>
              <a:gd name="connsiteY53" fmla="*/ 307887 h 1161397"/>
              <a:gd name="connsiteX54" fmla="*/ 3227953 w 6884912"/>
              <a:gd name="connsiteY54" fmla="*/ 297650 h 1161397"/>
              <a:gd name="connsiteX55" fmla="*/ 3287859 w 6884912"/>
              <a:gd name="connsiteY55" fmla="*/ 287558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907640 w 6884912"/>
              <a:gd name="connsiteY63" fmla="*/ 207568 h 1161397"/>
              <a:gd name="connsiteX64" fmla="*/ 4013061 w 6884912"/>
              <a:gd name="connsiteY64" fmla="*/ 224874 h 1161397"/>
              <a:gd name="connsiteX65" fmla="*/ 4134285 w 6884912"/>
              <a:gd name="connsiteY65" fmla="*/ 235592 h 1161397"/>
              <a:gd name="connsiteX66" fmla="*/ 4220717 w 6884912"/>
              <a:gd name="connsiteY66" fmla="*/ 192946 h 1161397"/>
              <a:gd name="connsiteX67" fmla="*/ 4228802 w 6884912"/>
              <a:gd name="connsiteY67" fmla="*/ 201468 h 1161397"/>
              <a:gd name="connsiteX68" fmla="*/ 4424852 w 6884912"/>
              <a:gd name="connsiteY68" fmla="*/ 127591 h 1161397"/>
              <a:gd name="connsiteX69" fmla="*/ 4617330 w 6884912"/>
              <a:gd name="connsiteY69" fmla="*/ 111163 h 1161397"/>
              <a:gd name="connsiteX70" fmla="*/ 4730870 w 6884912"/>
              <a:gd name="connsiteY70" fmla="*/ 129432 h 1161397"/>
              <a:gd name="connsiteX71" fmla="*/ 4785037 w 6884912"/>
              <a:gd name="connsiteY71" fmla="*/ 161964 h 1161397"/>
              <a:gd name="connsiteX72" fmla="*/ 4844073 w 6884912"/>
              <a:gd name="connsiteY72" fmla="*/ 161768 h 1161397"/>
              <a:gd name="connsiteX73" fmla="*/ 4856454 w 6884912"/>
              <a:gd name="connsiteY73" fmla="*/ 130488 h 1161397"/>
              <a:gd name="connsiteX74" fmla="*/ 4920038 w 6884912"/>
              <a:gd name="connsiteY74" fmla="*/ 140418 h 1161397"/>
              <a:gd name="connsiteX75" fmla="*/ 5016639 w 6884912"/>
              <a:gd name="connsiteY75" fmla="*/ 158905 h 1161397"/>
              <a:gd name="connsiteX76" fmla="*/ 5072009 w 6884912"/>
              <a:gd name="connsiteY76" fmla="*/ 161502 h 1161397"/>
              <a:gd name="connsiteX77" fmla="*/ 5223626 w 6884912"/>
              <a:gd name="connsiteY77" fmla="*/ 177356 h 1161397"/>
              <a:gd name="connsiteX78" fmla="*/ 5467502 w 6884912"/>
              <a:gd name="connsiteY78" fmla="*/ 250963 h 1161397"/>
              <a:gd name="connsiteX79" fmla="*/ 5592395 w 6884912"/>
              <a:gd name="connsiteY79" fmla="*/ 265434 h 1161397"/>
              <a:gd name="connsiteX80" fmla="*/ 5613532 w 6884912"/>
              <a:gd name="connsiteY80" fmla="*/ 273379 h 1161397"/>
              <a:gd name="connsiteX81" fmla="*/ 5642173 w 6884912"/>
              <a:gd name="connsiteY81" fmla="*/ 266904 h 1161397"/>
              <a:gd name="connsiteX82" fmla="*/ 5756910 w 6884912"/>
              <a:gd name="connsiteY82" fmla="*/ 239211 h 1161397"/>
              <a:gd name="connsiteX83" fmla="*/ 5846667 w 6884912"/>
              <a:gd name="connsiteY83" fmla="*/ 201786 h 1161397"/>
              <a:gd name="connsiteX84" fmla="*/ 6029542 w 6884912"/>
              <a:gd name="connsiteY84" fmla="*/ 210339 h 1161397"/>
              <a:gd name="connsiteX85" fmla="*/ 6290640 w 6884912"/>
              <a:gd name="connsiteY85" fmla="*/ 167441 h 1161397"/>
              <a:gd name="connsiteX86" fmla="*/ 6380420 w 6884912"/>
              <a:gd name="connsiteY86" fmla="*/ 173195 h 1161397"/>
              <a:gd name="connsiteX87" fmla="*/ 6507891 w 6884912"/>
              <a:gd name="connsiteY87" fmla="*/ 118474 h 1161397"/>
              <a:gd name="connsiteX88" fmla="*/ 6571807 w 6884912"/>
              <a:gd name="connsiteY88" fmla="*/ 98636 h 1161397"/>
              <a:gd name="connsiteX89" fmla="*/ 6671880 w 6884912"/>
              <a:gd name="connsiteY89" fmla="*/ 82931 h 1161397"/>
              <a:gd name="connsiteX90" fmla="*/ 6702266 w 6884912"/>
              <a:gd name="connsiteY90" fmla="*/ 75470 h 1161397"/>
              <a:gd name="connsiteX91" fmla="*/ 6845802 w 6884912"/>
              <a:gd name="connsiteY91" fmla="*/ 24496 h 1161397"/>
              <a:gd name="connsiteX92" fmla="*/ 6884912 w 6884912"/>
              <a:gd name="connsiteY9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67875 w 6884912"/>
              <a:gd name="connsiteY8" fmla="*/ 1051976 h 1161397"/>
              <a:gd name="connsiteX9" fmla="*/ 601644 w 6884912"/>
              <a:gd name="connsiteY9" fmla="*/ 1003997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92172 w 6884912"/>
              <a:gd name="connsiteY36" fmla="*/ 629819 h 1161397"/>
              <a:gd name="connsiteX37" fmla="*/ 1731986 w 6884912"/>
              <a:gd name="connsiteY37" fmla="*/ 589682 h 1161397"/>
              <a:gd name="connsiteX38" fmla="*/ 1940326 w 6884912"/>
              <a:gd name="connsiteY38" fmla="*/ 582611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127968 w 6884912"/>
              <a:gd name="connsiteY52" fmla="*/ 287613 h 1161397"/>
              <a:gd name="connsiteX53" fmla="*/ 3222191 w 6884912"/>
              <a:gd name="connsiteY53" fmla="*/ 307887 h 1161397"/>
              <a:gd name="connsiteX54" fmla="*/ 3227953 w 6884912"/>
              <a:gd name="connsiteY54" fmla="*/ 297650 h 1161397"/>
              <a:gd name="connsiteX55" fmla="*/ 3287859 w 6884912"/>
              <a:gd name="connsiteY55" fmla="*/ 287558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907640 w 6884912"/>
              <a:gd name="connsiteY63" fmla="*/ 207568 h 1161397"/>
              <a:gd name="connsiteX64" fmla="*/ 4013061 w 6884912"/>
              <a:gd name="connsiteY64" fmla="*/ 224874 h 1161397"/>
              <a:gd name="connsiteX65" fmla="*/ 4134285 w 6884912"/>
              <a:gd name="connsiteY65" fmla="*/ 235592 h 1161397"/>
              <a:gd name="connsiteX66" fmla="*/ 4220717 w 6884912"/>
              <a:gd name="connsiteY66" fmla="*/ 192946 h 1161397"/>
              <a:gd name="connsiteX67" fmla="*/ 4228802 w 6884912"/>
              <a:gd name="connsiteY67" fmla="*/ 201468 h 1161397"/>
              <a:gd name="connsiteX68" fmla="*/ 4424852 w 6884912"/>
              <a:gd name="connsiteY68" fmla="*/ 127591 h 1161397"/>
              <a:gd name="connsiteX69" fmla="*/ 4617330 w 6884912"/>
              <a:gd name="connsiteY69" fmla="*/ 111163 h 1161397"/>
              <a:gd name="connsiteX70" fmla="*/ 4730870 w 6884912"/>
              <a:gd name="connsiteY70" fmla="*/ 129432 h 1161397"/>
              <a:gd name="connsiteX71" fmla="*/ 4785037 w 6884912"/>
              <a:gd name="connsiteY71" fmla="*/ 161964 h 1161397"/>
              <a:gd name="connsiteX72" fmla="*/ 4844073 w 6884912"/>
              <a:gd name="connsiteY72" fmla="*/ 161768 h 1161397"/>
              <a:gd name="connsiteX73" fmla="*/ 4856454 w 6884912"/>
              <a:gd name="connsiteY73" fmla="*/ 130488 h 1161397"/>
              <a:gd name="connsiteX74" fmla="*/ 4920038 w 6884912"/>
              <a:gd name="connsiteY74" fmla="*/ 140418 h 1161397"/>
              <a:gd name="connsiteX75" fmla="*/ 5016639 w 6884912"/>
              <a:gd name="connsiteY75" fmla="*/ 158905 h 1161397"/>
              <a:gd name="connsiteX76" fmla="*/ 5072009 w 6884912"/>
              <a:gd name="connsiteY76" fmla="*/ 161502 h 1161397"/>
              <a:gd name="connsiteX77" fmla="*/ 5223626 w 6884912"/>
              <a:gd name="connsiteY77" fmla="*/ 177356 h 1161397"/>
              <a:gd name="connsiteX78" fmla="*/ 5467502 w 6884912"/>
              <a:gd name="connsiteY78" fmla="*/ 250963 h 1161397"/>
              <a:gd name="connsiteX79" fmla="*/ 5592395 w 6884912"/>
              <a:gd name="connsiteY79" fmla="*/ 265434 h 1161397"/>
              <a:gd name="connsiteX80" fmla="*/ 5613532 w 6884912"/>
              <a:gd name="connsiteY80" fmla="*/ 273379 h 1161397"/>
              <a:gd name="connsiteX81" fmla="*/ 5642173 w 6884912"/>
              <a:gd name="connsiteY81" fmla="*/ 266904 h 1161397"/>
              <a:gd name="connsiteX82" fmla="*/ 5756910 w 6884912"/>
              <a:gd name="connsiteY82" fmla="*/ 239211 h 1161397"/>
              <a:gd name="connsiteX83" fmla="*/ 5846667 w 6884912"/>
              <a:gd name="connsiteY83" fmla="*/ 201786 h 1161397"/>
              <a:gd name="connsiteX84" fmla="*/ 6029542 w 6884912"/>
              <a:gd name="connsiteY84" fmla="*/ 210339 h 1161397"/>
              <a:gd name="connsiteX85" fmla="*/ 6290640 w 6884912"/>
              <a:gd name="connsiteY85" fmla="*/ 167441 h 1161397"/>
              <a:gd name="connsiteX86" fmla="*/ 6380420 w 6884912"/>
              <a:gd name="connsiteY86" fmla="*/ 173195 h 1161397"/>
              <a:gd name="connsiteX87" fmla="*/ 6507891 w 6884912"/>
              <a:gd name="connsiteY87" fmla="*/ 118474 h 1161397"/>
              <a:gd name="connsiteX88" fmla="*/ 6571807 w 6884912"/>
              <a:gd name="connsiteY88" fmla="*/ 98636 h 1161397"/>
              <a:gd name="connsiteX89" fmla="*/ 6671880 w 6884912"/>
              <a:gd name="connsiteY89" fmla="*/ 82931 h 1161397"/>
              <a:gd name="connsiteX90" fmla="*/ 6702266 w 6884912"/>
              <a:gd name="connsiteY90" fmla="*/ 75470 h 1161397"/>
              <a:gd name="connsiteX91" fmla="*/ 6845802 w 6884912"/>
              <a:gd name="connsiteY91" fmla="*/ 24496 h 1161397"/>
              <a:gd name="connsiteX92" fmla="*/ 6884912 w 6884912"/>
              <a:gd name="connsiteY9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601644 w 6884912"/>
              <a:gd name="connsiteY8" fmla="*/ 1003997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92172 w 6884912"/>
              <a:gd name="connsiteY35" fmla="*/ 629819 h 1161397"/>
              <a:gd name="connsiteX36" fmla="*/ 1731986 w 6884912"/>
              <a:gd name="connsiteY36" fmla="*/ 589682 h 1161397"/>
              <a:gd name="connsiteX37" fmla="*/ 1940326 w 6884912"/>
              <a:gd name="connsiteY37" fmla="*/ 582611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127968 w 6884912"/>
              <a:gd name="connsiteY51" fmla="*/ 287613 h 1161397"/>
              <a:gd name="connsiteX52" fmla="*/ 3222191 w 6884912"/>
              <a:gd name="connsiteY52" fmla="*/ 307887 h 1161397"/>
              <a:gd name="connsiteX53" fmla="*/ 3227953 w 6884912"/>
              <a:gd name="connsiteY53" fmla="*/ 297650 h 1161397"/>
              <a:gd name="connsiteX54" fmla="*/ 3287859 w 6884912"/>
              <a:gd name="connsiteY54" fmla="*/ 287558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907640 w 6884912"/>
              <a:gd name="connsiteY62" fmla="*/ 207568 h 1161397"/>
              <a:gd name="connsiteX63" fmla="*/ 4013061 w 6884912"/>
              <a:gd name="connsiteY63" fmla="*/ 224874 h 1161397"/>
              <a:gd name="connsiteX64" fmla="*/ 4134285 w 6884912"/>
              <a:gd name="connsiteY64" fmla="*/ 235592 h 1161397"/>
              <a:gd name="connsiteX65" fmla="*/ 4220717 w 6884912"/>
              <a:gd name="connsiteY65" fmla="*/ 192946 h 1161397"/>
              <a:gd name="connsiteX66" fmla="*/ 4228802 w 6884912"/>
              <a:gd name="connsiteY66" fmla="*/ 201468 h 1161397"/>
              <a:gd name="connsiteX67" fmla="*/ 4424852 w 6884912"/>
              <a:gd name="connsiteY67" fmla="*/ 127591 h 1161397"/>
              <a:gd name="connsiteX68" fmla="*/ 4617330 w 6884912"/>
              <a:gd name="connsiteY68" fmla="*/ 111163 h 1161397"/>
              <a:gd name="connsiteX69" fmla="*/ 4730870 w 6884912"/>
              <a:gd name="connsiteY69" fmla="*/ 129432 h 1161397"/>
              <a:gd name="connsiteX70" fmla="*/ 4785037 w 6884912"/>
              <a:gd name="connsiteY70" fmla="*/ 161964 h 1161397"/>
              <a:gd name="connsiteX71" fmla="*/ 4844073 w 6884912"/>
              <a:gd name="connsiteY71" fmla="*/ 161768 h 1161397"/>
              <a:gd name="connsiteX72" fmla="*/ 4856454 w 6884912"/>
              <a:gd name="connsiteY72" fmla="*/ 130488 h 1161397"/>
              <a:gd name="connsiteX73" fmla="*/ 4920038 w 6884912"/>
              <a:gd name="connsiteY73" fmla="*/ 140418 h 1161397"/>
              <a:gd name="connsiteX74" fmla="*/ 5016639 w 6884912"/>
              <a:gd name="connsiteY74" fmla="*/ 158905 h 1161397"/>
              <a:gd name="connsiteX75" fmla="*/ 5072009 w 6884912"/>
              <a:gd name="connsiteY75" fmla="*/ 161502 h 1161397"/>
              <a:gd name="connsiteX76" fmla="*/ 5223626 w 6884912"/>
              <a:gd name="connsiteY76" fmla="*/ 177356 h 1161397"/>
              <a:gd name="connsiteX77" fmla="*/ 5467502 w 6884912"/>
              <a:gd name="connsiteY77" fmla="*/ 250963 h 1161397"/>
              <a:gd name="connsiteX78" fmla="*/ 5592395 w 6884912"/>
              <a:gd name="connsiteY78" fmla="*/ 265434 h 1161397"/>
              <a:gd name="connsiteX79" fmla="*/ 5613532 w 6884912"/>
              <a:gd name="connsiteY79" fmla="*/ 273379 h 1161397"/>
              <a:gd name="connsiteX80" fmla="*/ 5642173 w 6884912"/>
              <a:gd name="connsiteY80" fmla="*/ 266904 h 1161397"/>
              <a:gd name="connsiteX81" fmla="*/ 5756910 w 6884912"/>
              <a:gd name="connsiteY81" fmla="*/ 239211 h 1161397"/>
              <a:gd name="connsiteX82" fmla="*/ 5846667 w 6884912"/>
              <a:gd name="connsiteY82" fmla="*/ 201786 h 1161397"/>
              <a:gd name="connsiteX83" fmla="*/ 6029542 w 6884912"/>
              <a:gd name="connsiteY83" fmla="*/ 210339 h 1161397"/>
              <a:gd name="connsiteX84" fmla="*/ 6290640 w 6884912"/>
              <a:gd name="connsiteY84" fmla="*/ 167441 h 1161397"/>
              <a:gd name="connsiteX85" fmla="*/ 6380420 w 6884912"/>
              <a:gd name="connsiteY85" fmla="*/ 173195 h 1161397"/>
              <a:gd name="connsiteX86" fmla="*/ 6507891 w 6884912"/>
              <a:gd name="connsiteY86" fmla="*/ 118474 h 1161397"/>
              <a:gd name="connsiteX87" fmla="*/ 6571807 w 6884912"/>
              <a:gd name="connsiteY87" fmla="*/ 98636 h 1161397"/>
              <a:gd name="connsiteX88" fmla="*/ 6671880 w 6884912"/>
              <a:gd name="connsiteY88" fmla="*/ 82931 h 1161397"/>
              <a:gd name="connsiteX89" fmla="*/ 6702266 w 6884912"/>
              <a:gd name="connsiteY89" fmla="*/ 75470 h 1161397"/>
              <a:gd name="connsiteX90" fmla="*/ 6845802 w 6884912"/>
              <a:gd name="connsiteY90" fmla="*/ 24496 h 1161397"/>
              <a:gd name="connsiteX91" fmla="*/ 6884912 w 6884912"/>
              <a:gd name="connsiteY9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92172 w 6884912"/>
              <a:gd name="connsiteY35" fmla="*/ 629819 h 1161397"/>
              <a:gd name="connsiteX36" fmla="*/ 1731986 w 6884912"/>
              <a:gd name="connsiteY36" fmla="*/ 589682 h 1161397"/>
              <a:gd name="connsiteX37" fmla="*/ 1940326 w 6884912"/>
              <a:gd name="connsiteY37" fmla="*/ 582611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127968 w 6884912"/>
              <a:gd name="connsiteY51" fmla="*/ 287613 h 1161397"/>
              <a:gd name="connsiteX52" fmla="*/ 3222191 w 6884912"/>
              <a:gd name="connsiteY52" fmla="*/ 307887 h 1161397"/>
              <a:gd name="connsiteX53" fmla="*/ 3227953 w 6884912"/>
              <a:gd name="connsiteY53" fmla="*/ 297650 h 1161397"/>
              <a:gd name="connsiteX54" fmla="*/ 3287859 w 6884912"/>
              <a:gd name="connsiteY54" fmla="*/ 287558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907640 w 6884912"/>
              <a:gd name="connsiteY62" fmla="*/ 207568 h 1161397"/>
              <a:gd name="connsiteX63" fmla="*/ 4013061 w 6884912"/>
              <a:gd name="connsiteY63" fmla="*/ 224874 h 1161397"/>
              <a:gd name="connsiteX64" fmla="*/ 4134285 w 6884912"/>
              <a:gd name="connsiteY64" fmla="*/ 235592 h 1161397"/>
              <a:gd name="connsiteX65" fmla="*/ 4220717 w 6884912"/>
              <a:gd name="connsiteY65" fmla="*/ 192946 h 1161397"/>
              <a:gd name="connsiteX66" fmla="*/ 4228802 w 6884912"/>
              <a:gd name="connsiteY66" fmla="*/ 201468 h 1161397"/>
              <a:gd name="connsiteX67" fmla="*/ 4424852 w 6884912"/>
              <a:gd name="connsiteY67" fmla="*/ 127591 h 1161397"/>
              <a:gd name="connsiteX68" fmla="*/ 4617330 w 6884912"/>
              <a:gd name="connsiteY68" fmla="*/ 111163 h 1161397"/>
              <a:gd name="connsiteX69" fmla="*/ 4730870 w 6884912"/>
              <a:gd name="connsiteY69" fmla="*/ 129432 h 1161397"/>
              <a:gd name="connsiteX70" fmla="*/ 4785037 w 6884912"/>
              <a:gd name="connsiteY70" fmla="*/ 161964 h 1161397"/>
              <a:gd name="connsiteX71" fmla="*/ 4844073 w 6884912"/>
              <a:gd name="connsiteY71" fmla="*/ 161768 h 1161397"/>
              <a:gd name="connsiteX72" fmla="*/ 4856454 w 6884912"/>
              <a:gd name="connsiteY72" fmla="*/ 130488 h 1161397"/>
              <a:gd name="connsiteX73" fmla="*/ 4920038 w 6884912"/>
              <a:gd name="connsiteY73" fmla="*/ 140418 h 1161397"/>
              <a:gd name="connsiteX74" fmla="*/ 5016639 w 6884912"/>
              <a:gd name="connsiteY74" fmla="*/ 158905 h 1161397"/>
              <a:gd name="connsiteX75" fmla="*/ 5072009 w 6884912"/>
              <a:gd name="connsiteY75" fmla="*/ 161502 h 1161397"/>
              <a:gd name="connsiteX76" fmla="*/ 5223626 w 6884912"/>
              <a:gd name="connsiteY76" fmla="*/ 177356 h 1161397"/>
              <a:gd name="connsiteX77" fmla="*/ 5467502 w 6884912"/>
              <a:gd name="connsiteY77" fmla="*/ 250963 h 1161397"/>
              <a:gd name="connsiteX78" fmla="*/ 5592395 w 6884912"/>
              <a:gd name="connsiteY78" fmla="*/ 265434 h 1161397"/>
              <a:gd name="connsiteX79" fmla="*/ 5613532 w 6884912"/>
              <a:gd name="connsiteY79" fmla="*/ 273379 h 1161397"/>
              <a:gd name="connsiteX80" fmla="*/ 5642173 w 6884912"/>
              <a:gd name="connsiteY80" fmla="*/ 266904 h 1161397"/>
              <a:gd name="connsiteX81" fmla="*/ 5756910 w 6884912"/>
              <a:gd name="connsiteY81" fmla="*/ 239211 h 1161397"/>
              <a:gd name="connsiteX82" fmla="*/ 5846667 w 6884912"/>
              <a:gd name="connsiteY82" fmla="*/ 201786 h 1161397"/>
              <a:gd name="connsiteX83" fmla="*/ 6029542 w 6884912"/>
              <a:gd name="connsiteY83" fmla="*/ 210339 h 1161397"/>
              <a:gd name="connsiteX84" fmla="*/ 6290640 w 6884912"/>
              <a:gd name="connsiteY84" fmla="*/ 167441 h 1161397"/>
              <a:gd name="connsiteX85" fmla="*/ 6380420 w 6884912"/>
              <a:gd name="connsiteY85" fmla="*/ 173195 h 1161397"/>
              <a:gd name="connsiteX86" fmla="*/ 6507891 w 6884912"/>
              <a:gd name="connsiteY86" fmla="*/ 118474 h 1161397"/>
              <a:gd name="connsiteX87" fmla="*/ 6571807 w 6884912"/>
              <a:gd name="connsiteY87" fmla="*/ 98636 h 1161397"/>
              <a:gd name="connsiteX88" fmla="*/ 6671880 w 6884912"/>
              <a:gd name="connsiteY88" fmla="*/ 82931 h 1161397"/>
              <a:gd name="connsiteX89" fmla="*/ 6702266 w 6884912"/>
              <a:gd name="connsiteY89" fmla="*/ 75470 h 1161397"/>
              <a:gd name="connsiteX90" fmla="*/ 6845802 w 6884912"/>
              <a:gd name="connsiteY90" fmla="*/ 24496 h 1161397"/>
              <a:gd name="connsiteX91" fmla="*/ 6884912 w 6884912"/>
              <a:gd name="connsiteY9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92172 w 6884912"/>
              <a:gd name="connsiteY34" fmla="*/ 629819 h 1161397"/>
              <a:gd name="connsiteX35" fmla="*/ 1731986 w 6884912"/>
              <a:gd name="connsiteY35" fmla="*/ 589682 h 1161397"/>
              <a:gd name="connsiteX36" fmla="*/ 1940326 w 6884912"/>
              <a:gd name="connsiteY36" fmla="*/ 582611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127968 w 6884912"/>
              <a:gd name="connsiteY50" fmla="*/ 287613 h 1161397"/>
              <a:gd name="connsiteX51" fmla="*/ 3222191 w 6884912"/>
              <a:gd name="connsiteY51" fmla="*/ 307887 h 1161397"/>
              <a:gd name="connsiteX52" fmla="*/ 3227953 w 6884912"/>
              <a:gd name="connsiteY52" fmla="*/ 297650 h 1161397"/>
              <a:gd name="connsiteX53" fmla="*/ 3287859 w 6884912"/>
              <a:gd name="connsiteY53" fmla="*/ 287558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907640 w 6884912"/>
              <a:gd name="connsiteY61" fmla="*/ 207568 h 1161397"/>
              <a:gd name="connsiteX62" fmla="*/ 4013061 w 6884912"/>
              <a:gd name="connsiteY62" fmla="*/ 224874 h 1161397"/>
              <a:gd name="connsiteX63" fmla="*/ 4134285 w 6884912"/>
              <a:gd name="connsiteY63" fmla="*/ 235592 h 1161397"/>
              <a:gd name="connsiteX64" fmla="*/ 4220717 w 6884912"/>
              <a:gd name="connsiteY64" fmla="*/ 192946 h 1161397"/>
              <a:gd name="connsiteX65" fmla="*/ 4228802 w 6884912"/>
              <a:gd name="connsiteY65" fmla="*/ 201468 h 1161397"/>
              <a:gd name="connsiteX66" fmla="*/ 4424852 w 6884912"/>
              <a:gd name="connsiteY66" fmla="*/ 127591 h 1161397"/>
              <a:gd name="connsiteX67" fmla="*/ 4617330 w 6884912"/>
              <a:gd name="connsiteY67" fmla="*/ 111163 h 1161397"/>
              <a:gd name="connsiteX68" fmla="*/ 4730870 w 6884912"/>
              <a:gd name="connsiteY68" fmla="*/ 129432 h 1161397"/>
              <a:gd name="connsiteX69" fmla="*/ 4785037 w 6884912"/>
              <a:gd name="connsiteY69" fmla="*/ 161964 h 1161397"/>
              <a:gd name="connsiteX70" fmla="*/ 4844073 w 6884912"/>
              <a:gd name="connsiteY70" fmla="*/ 161768 h 1161397"/>
              <a:gd name="connsiteX71" fmla="*/ 4856454 w 6884912"/>
              <a:gd name="connsiteY71" fmla="*/ 130488 h 1161397"/>
              <a:gd name="connsiteX72" fmla="*/ 4920038 w 6884912"/>
              <a:gd name="connsiteY72" fmla="*/ 140418 h 1161397"/>
              <a:gd name="connsiteX73" fmla="*/ 5016639 w 6884912"/>
              <a:gd name="connsiteY73" fmla="*/ 158905 h 1161397"/>
              <a:gd name="connsiteX74" fmla="*/ 5072009 w 6884912"/>
              <a:gd name="connsiteY74" fmla="*/ 161502 h 1161397"/>
              <a:gd name="connsiteX75" fmla="*/ 5223626 w 6884912"/>
              <a:gd name="connsiteY75" fmla="*/ 177356 h 1161397"/>
              <a:gd name="connsiteX76" fmla="*/ 5467502 w 6884912"/>
              <a:gd name="connsiteY76" fmla="*/ 250963 h 1161397"/>
              <a:gd name="connsiteX77" fmla="*/ 5592395 w 6884912"/>
              <a:gd name="connsiteY77" fmla="*/ 265434 h 1161397"/>
              <a:gd name="connsiteX78" fmla="*/ 5613532 w 6884912"/>
              <a:gd name="connsiteY78" fmla="*/ 273379 h 1161397"/>
              <a:gd name="connsiteX79" fmla="*/ 5642173 w 6884912"/>
              <a:gd name="connsiteY79" fmla="*/ 266904 h 1161397"/>
              <a:gd name="connsiteX80" fmla="*/ 5756910 w 6884912"/>
              <a:gd name="connsiteY80" fmla="*/ 239211 h 1161397"/>
              <a:gd name="connsiteX81" fmla="*/ 5846667 w 6884912"/>
              <a:gd name="connsiteY81" fmla="*/ 201786 h 1161397"/>
              <a:gd name="connsiteX82" fmla="*/ 6029542 w 6884912"/>
              <a:gd name="connsiteY82" fmla="*/ 210339 h 1161397"/>
              <a:gd name="connsiteX83" fmla="*/ 6290640 w 6884912"/>
              <a:gd name="connsiteY83" fmla="*/ 167441 h 1161397"/>
              <a:gd name="connsiteX84" fmla="*/ 6380420 w 6884912"/>
              <a:gd name="connsiteY84" fmla="*/ 173195 h 1161397"/>
              <a:gd name="connsiteX85" fmla="*/ 6507891 w 6884912"/>
              <a:gd name="connsiteY85" fmla="*/ 118474 h 1161397"/>
              <a:gd name="connsiteX86" fmla="*/ 6571807 w 6884912"/>
              <a:gd name="connsiteY86" fmla="*/ 98636 h 1161397"/>
              <a:gd name="connsiteX87" fmla="*/ 6671880 w 6884912"/>
              <a:gd name="connsiteY87" fmla="*/ 82931 h 1161397"/>
              <a:gd name="connsiteX88" fmla="*/ 6702266 w 6884912"/>
              <a:gd name="connsiteY88" fmla="*/ 75470 h 1161397"/>
              <a:gd name="connsiteX89" fmla="*/ 6845802 w 6884912"/>
              <a:gd name="connsiteY89" fmla="*/ 24496 h 1161397"/>
              <a:gd name="connsiteX90" fmla="*/ 6884912 w 6884912"/>
              <a:gd name="connsiteY9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88995 w 6884912"/>
              <a:gd name="connsiteY19" fmla="*/ 697048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92172 w 6884912"/>
              <a:gd name="connsiteY33" fmla="*/ 629819 h 1161397"/>
              <a:gd name="connsiteX34" fmla="*/ 1731986 w 6884912"/>
              <a:gd name="connsiteY34" fmla="*/ 589682 h 1161397"/>
              <a:gd name="connsiteX35" fmla="*/ 1940326 w 6884912"/>
              <a:gd name="connsiteY35" fmla="*/ 582611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127968 w 6884912"/>
              <a:gd name="connsiteY49" fmla="*/ 287613 h 1161397"/>
              <a:gd name="connsiteX50" fmla="*/ 3222191 w 6884912"/>
              <a:gd name="connsiteY50" fmla="*/ 307887 h 1161397"/>
              <a:gd name="connsiteX51" fmla="*/ 3227953 w 6884912"/>
              <a:gd name="connsiteY51" fmla="*/ 297650 h 1161397"/>
              <a:gd name="connsiteX52" fmla="*/ 3287859 w 6884912"/>
              <a:gd name="connsiteY52" fmla="*/ 287558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907640 w 6884912"/>
              <a:gd name="connsiteY60" fmla="*/ 207568 h 1161397"/>
              <a:gd name="connsiteX61" fmla="*/ 4013061 w 6884912"/>
              <a:gd name="connsiteY61" fmla="*/ 224874 h 1161397"/>
              <a:gd name="connsiteX62" fmla="*/ 4134285 w 6884912"/>
              <a:gd name="connsiteY62" fmla="*/ 235592 h 1161397"/>
              <a:gd name="connsiteX63" fmla="*/ 4220717 w 6884912"/>
              <a:gd name="connsiteY63" fmla="*/ 192946 h 1161397"/>
              <a:gd name="connsiteX64" fmla="*/ 4228802 w 6884912"/>
              <a:gd name="connsiteY64" fmla="*/ 201468 h 1161397"/>
              <a:gd name="connsiteX65" fmla="*/ 4424852 w 6884912"/>
              <a:gd name="connsiteY65" fmla="*/ 127591 h 1161397"/>
              <a:gd name="connsiteX66" fmla="*/ 4617330 w 6884912"/>
              <a:gd name="connsiteY66" fmla="*/ 111163 h 1161397"/>
              <a:gd name="connsiteX67" fmla="*/ 4730870 w 6884912"/>
              <a:gd name="connsiteY67" fmla="*/ 129432 h 1161397"/>
              <a:gd name="connsiteX68" fmla="*/ 4785037 w 6884912"/>
              <a:gd name="connsiteY68" fmla="*/ 161964 h 1161397"/>
              <a:gd name="connsiteX69" fmla="*/ 4844073 w 6884912"/>
              <a:gd name="connsiteY69" fmla="*/ 161768 h 1161397"/>
              <a:gd name="connsiteX70" fmla="*/ 4856454 w 6884912"/>
              <a:gd name="connsiteY70" fmla="*/ 130488 h 1161397"/>
              <a:gd name="connsiteX71" fmla="*/ 4920038 w 6884912"/>
              <a:gd name="connsiteY71" fmla="*/ 140418 h 1161397"/>
              <a:gd name="connsiteX72" fmla="*/ 5016639 w 6884912"/>
              <a:gd name="connsiteY72" fmla="*/ 158905 h 1161397"/>
              <a:gd name="connsiteX73" fmla="*/ 5072009 w 6884912"/>
              <a:gd name="connsiteY73" fmla="*/ 161502 h 1161397"/>
              <a:gd name="connsiteX74" fmla="*/ 5223626 w 6884912"/>
              <a:gd name="connsiteY74" fmla="*/ 177356 h 1161397"/>
              <a:gd name="connsiteX75" fmla="*/ 5467502 w 6884912"/>
              <a:gd name="connsiteY75" fmla="*/ 250963 h 1161397"/>
              <a:gd name="connsiteX76" fmla="*/ 5592395 w 6884912"/>
              <a:gd name="connsiteY76" fmla="*/ 265434 h 1161397"/>
              <a:gd name="connsiteX77" fmla="*/ 5613532 w 6884912"/>
              <a:gd name="connsiteY77" fmla="*/ 273379 h 1161397"/>
              <a:gd name="connsiteX78" fmla="*/ 5642173 w 6884912"/>
              <a:gd name="connsiteY78" fmla="*/ 266904 h 1161397"/>
              <a:gd name="connsiteX79" fmla="*/ 5756910 w 6884912"/>
              <a:gd name="connsiteY79" fmla="*/ 239211 h 1161397"/>
              <a:gd name="connsiteX80" fmla="*/ 5846667 w 6884912"/>
              <a:gd name="connsiteY80" fmla="*/ 201786 h 1161397"/>
              <a:gd name="connsiteX81" fmla="*/ 6029542 w 6884912"/>
              <a:gd name="connsiteY81" fmla="*/ 210339 h 1161397"/>
              <a:gd name="connsiteX82" fmla="*/ 6290640 w 6884912"/>
              <a:gd name="connsiteY82" fmla="*/ 167441 h 1161397"/>
              <a:gd name="connsiteX83" fmla="*/ 6380420 w 6884912"/>
              <a:gd name="connsiteY83" fmla="*/ 173195 h 1161397"/>
              <a:gd name="connsiteX84" fmla="*/ 6507891 w 6884912"/>
              <a:gd name="connsiteY84" fmla="*/ 118474 h 1161397"/>
              <a:gd name="connsiteX85" fmla="*/ 6571807 w 6884912"/>
              <a:gd name="connsiteY85" fmla="*/ 98636 h 1161397"/>
              <a:gd name="connsiteX86" fmla="*/ 6671880 w 6884912"/>
              <a:gd name="connsiteY86" fmla="*/ 82931 h 1161397"/>
              <a:gd name="connsiteX87" fmla="*/ 6702266 w 6884912"/>
              <a:gd name="connsiteY87" fmla="*/ 75470 h 1161397"/>
              <a:gd name="connsiteX88" fmla="*/ 6845802 w 6884912"/>
              <a:gd name="connsiteY88" fmla="*/ 24496 h 1161397"/>
              <a:gd name="connsiteX89" fmla="*/ 6884912 w 6884912"/>
              <a:gd name="connsiteY8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88995 w 6884912"/>
              <a:gd name="connsiteY19" fmla="*/ 697048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92172 w 6884912"/>
              <a:gd name="connsiteY32" fmla="*/ 629819 h 1161397"/>
              <a:gd name="connsiteX33" fmla="*/ 1731986 w 6884912"/>
              <a:gd name="connsiteY33" fmla="*/ 589682 h 1161397"/>
              <a:gd name="connsiteX34" fmla="*/ 1940326 w 6884912"/>
              <a:gd name="connsiteY34" fmla="*/ 582611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127968 w 6884912"/>
              <a:gd name="connsiteY48" fmla="*/ 287613 h 1161397"/>
              <a:gd name="connsiteX49" fmla="*/ 3222191 w 6884912"/>
              <a:gd name="connsiteY49" fmla="*/ 307887 h 1161397"/>
              <a:gd name="connsiteX50" fmla="*/ 3227953 w 6884912"/>
              <a:gd name="connsiteY50" fmla="*/ 297650 h 1161397"/>
              <a:gd name="connsiteX51" fmla="*/ 3287859 w 6884912"/>
              <a:gd name="connsiteY51" fmla="*/ 287558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907640 w 6884912"/>
              <a:gd name="connsiteY59" fmla="*/ 207568 h 1161397"/>
              <a:gd name="connsiteX60" fmla="*/ 4013061 w 6884912"/>
              <a:gd name="connsiteY60" fmla="*/ 224874 h 1161397"/>
              <a:gd name="connsiteX61" fmla="*/ 4134285 w 6884912"/>
              <a:gd name="connsiteY61" fmla="*/ 235592 h 1161397"/>
              <a:gd name="connsiteX62" fmla="*/ 4220717 w 6884912"/>
              <a:gd name="connsiteY62" fmla="*/ 192946 h 1161397"/>
              <a:gd name="connsiteX63" fmla="*/ 4228802 w 6884912"/>
              <a:gd name="connsiteY63" fmla="*/ 201468 h 1161397"/>
              <a:gd name="connsiteX64" fmla="*/ 4424852 w 6884912"/>
              <a:gd name="connsiteY64" fmla="*/ 127591 h 1161397"/>
              <a:gd name="connsiteX65" fmla="*/ 4617330 w 6884912"/>
              <a:gd name="connsiteY65" fmla="*/ 111163 h 1161397"/>
              <a:gd name="connsiteX66" fmla="*/ 4730870 w 6884912"/>
              <a:gd name="connsiteY66" fmla="*/ 129432 h 1161397"/>
              <a:gd name="connsiteX67" fmla="*/ 4785037 w 6884912"/>
              <a:gd name="connsiteY67" fmla="*/ 161964 h 1161397"/>
              <a:gd name="connsiteX68" fmla="*/ 4844073 w 6884912"/>
              <a:gd name="connsiteY68" fmla="*/ 161768 h 1161397"/>
              <a:gd name="connsiteX69" fmla="*/ 4856454 w 6884912"/>
              <a:gd name="connsiteY69" fmla="*/ 130488 h 1161397"/>
              <a:gd name="connsiteX70" fmla="*/ 4920038 w 6884912"/>
              <a:gd name="connsiteY70" fmla="*/ 140418 h 1161397"/>
              <a:gd name="connsiteX71" fmla="*/ 5016639 w 6884912"/>
              <a:gd name="connsiteY71" fmla="*/ 158905 h 1161397"/>
              <a:gd name="connsiteX72" fmla="*/ 5072009 w 6884912"/>
              <a:gd name="connsiteY72" fmla="*/ 161502 h 1161397"/>
              <a:gd name="connsiteX73" fmla="*/ 5223626 w 6884912"/>
              <a:gd name="connsiteY73" fmla="*/ 177356 h 1161397"/>
              <a:gd name="connsiteX74" fmla="*/ 5467502 w 6884912"/>
              <a:gd name="connsiteY74" fmla="*/ 250963 h 1161397"/>
              <a:gd name="connsiteX75" fmla="*/ 5592395 w 6884912"/>
              <a:gd name="connsiteY75" fmla="*/ 265434 h 1161397"/>
              <a:gd name="connsiteX76" fmla="*/ 5613532 w 6884912"/>
              <a:gd name="connsiteY76" fmla="*/ 273379 h 1161397"/>
              <a:gd name="connsiteX77" fmla="*/ 5642173 w 6884912"/>
              <a:gd name="connsiteY77" fmla="*/ 266904 h 1161397"/>
              <a:gd name="connsiteX78" fmla="*/ 5756910 w 6884912"/>
              <a:gd name="connsiteY78" fmla="*/ 239211 h 1161397"/>
              <a:gd name="connsiteX79" fmla="*/ 5846667 w 6884912"/>
              <a:gd name="connsiteY79" fmla="*/ 201786 h 1161397"/>
              <a:gd name="connsiteX80" fmla="*/ 6029542 w 6884912"/>
              <a:gd name="connsiteY80" fmla="*/ 210339 h 1161397"/>
              <a:gd name="connsiteX81" fmla="*/ 6290640 w 6884912"/>
              <a:gd name="connsiteY81" fmla="*/ 167441 h 1161397"/>
              <a:gd name="connsiteX82" fmla="*/ 6380420 w 6884912"/>
              <a:gd name="connsiteY82" fmla="*/ 173195 h 1161397"/>
              <a:gd name="connsiteX83" fmla="*/ 6507891 w 6884912"/>
              <a:gd name="connsiteY83" fmla="*/ 118474 h 1161397"/>
              <a:gd name="connsiteX84" fmla="*/ 6571807 w 6884912"/>
              <a:gd name="connsiteY84" fmla="*/ 98636 h 1161397"/>
              <a:gd name="connsiteX85" fmla="*/ 6671880 w 6884912"/>
              <a:gd name="connsiteY85" fmla="*/ 82931 h 1161397"/>
              <a:gd name="connsiteX86" fmla="*/ 6702266 w 6884912"/>
              <a:gd name="connsiteY86" fmla="*/ 75470 h 1161397"/>
              <a:gd name="connsiteX87" fmla="*/ 6845802 w 6884912"/>
              <a:gd name="connsiteY87" fmla="*/ 24496 h 1161397"/>
              <a:gd name="connsiteX88" fmla="*/ 6884912 w 6884912"/>
              <a:gd name="connsiteY8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88995 w 6884912"/>
              <a:gd name="connsiteY19" fmla="*/ 697048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92172 w 6884912"/>
              <a:gd name="connsiteY31" fmla="*/ 629819 h 1161397"/>
              <a:gd name="connsiteX32" fmla="*/ 1731986 w 6884912"/>
              <a:gd name="connsiteY32" fmla="*/ 589682 h 1161397"/>
              <a:gd name="connsiteX33" fmla="*/ 1940326 w 6884912"/>
              <a:gd name="connsiteY33" fmla="*/ 582611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754324 w 6884912"/>
              <a:gd name="connsiteY42" fmla="*/ 424766 h 1161397"/>
              <a:gd name="connsiteX43" fmla="*/ 2848470 w 6884912"/>
              <a:gd name="connsiteY43" fmla="*/ 405966 h 1161397"/>
              <a:gd name="connsiteX44" fmla="*/ 2881772 w 6884912"/>
              <a:gd name="connsiteY44" fmla="*/ 387260 h 1161397"/>
              <a:gd name="connsiteX45" fmla="*/ 2929932 w 6884912"/>
              <a:gd name="connsiteY45" fmla="*/ 368912 h 1161397"/>
              <a:gd name="connsiteX46" fmla="*/ 3013020 w 6884912"/>
              <a:gd name="connsiteY46" fmla="*/ 327578 h 1161397"/>
              <a:gd name="connsiteX47" fmla="*/ 3127968 w 6884912"/>
              <a:gd name="connsiteY47" fmla="*/ 287613 h 1161397"/>
              <a:gd name="connsiteX48" fmla="*/ 3222191 w 6884912"/>
              <a:gd name="connsiteY48" fmla="*/ 307887 h 1161397"/>
              <a:gd name="connsiteX49" fmla="*/ 3227953 w 6884912"/>
              <a:gd name="connsiteY49" fmla="*/ 297650 h 1161397"/>
              <a:gd name="connsiteX50" fmla="*/ 3287859 w 6884912"/>
              <a:gd name="connsiteY50" fmla="*/ 287558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907640 w 6884912"/>
              <a:gd name="connsiteY58" fmla="*/ 207568 h 1161397"/>
              <a:gd name="connsiteX59" fmla="*/ 4013061 w 6884912"/>
              <a:gd name="connsiteY59" fmla="*/ 224874 h 1161397"/>
              <a:gd name="connsiteX60" fmla="*/ 4134285 w 6884912"/>
              <a:gd name="connsiteY60" fmla="*/ 235592 h 1161397"/>
              <a:gd name="connsiteX61" fmla="*/ 4220717 w 6884912"/>
              <a:gd name="connsiteY61" fmla="*/ 192946 h 1161397"/>
              <a:gd name="connsiteX62" fmla="*/ 4228802 w 6884912"/>
              <a:gd name="connsiteY62" fmla="*/ 201468 h 1161397"/>
              <a:gd name="connsiteX63" fmla="*/ 4424852 w 6884912"/>
              <a:gd name="connsiteY63" fmla="*/ 127591 h 1161397"/>
              <a:gd name="connsiteX64" fmla="*/ 4617330 w 6884912"/>
              <a:gd name="connsiteY64" fmla="*/ 111163 h 1161397"/>
              <a:gd name="connsiteX65" fmla="*/ 4730870 w 6884912"/>
              <a:gd name="connsiteY65" fmla="*/ 129432 h 1161397"/>
              <a:gd name="connsiteX66" fmla="*/ 4785037 w 6884912"/>
              <a:gd name="connsiteY66" fmla="*/ 161964 h 1161397"/>
              <a:gd name="connsiteX67" fmla="*/ 4844073 w 6884912"/>
              <a:gd name="connsiteY67" fmla="*/ 161768 h 1161397"/>
              <a:gd name="connsiteX68" fmla="*/ 4856454 w 6884912"/>
              <a:gd name="connsiteY68" fmla="*/ 130488 h 1161397"/>
              <a:gd name="connsiteX69" fmla="*/ 4920038 w 6884912"/>
              <a:gd name="connsiteY69" fmla="*/ 140418 h 1161397"/>
              <a:gd name="connsiteX70" fmla="*/ 5016639 w 6884912"/>
              <a:gd name="connsiteY70" fmla="*/ 158905 h 1161397"/>
              <a:gd name="connsiteX71" fmla="*/ 5072009 w 6884912"/>
              <a:gd name="connsiteY71" fmla="*/ 161502 h 1161397"/>
              <a:gd name="connsiteX72" fmla="*/ 5223626 w 6884912"/>
              <a:gd name="connsiteY72" fmla="*/ 177356 h 1161397"/>
              <a:gd name="connsiteX73" fmla="*/ 5467502 w 6884912"/>
              <a:gd name="connsiteY73" fmla="*/ 250963 h 1161397"/>
              <a:gd name="connsiteX74" fmla="*/ 5592395 w 6884912"/>
              <a:gd name="connsiteY74" fmla="*/ 265434 h 1161397"/>
              <a:gd name="connsiteX75" fmla="*/ 5613532 w 6884912"/>
              <a:gd name="connsiteY75" fmla="*/ 273379 h 1161397"/>
              <a:gd name="connsiteX76" fmla="*/ 5642173 w 6884912"/>
              <a:gd name="connsiteY76" fmla="*/ 266904 h 1161397"/>
              <a:gd name="connsiteX77" fmla="*/ 5756910 w 6884912"/>
              <a:gd name="connsiteY77" fmla="*/ 239211 h 1161397"/>
              <a:gd name="connsiteX78" fmla="*/ 5846667 w 6884912"/>
              <a:gd name="connsiteY78" fmla="*/ 201786 h 1161397"/>
              <a:gd name="connsiteX79" fmla="*/ 6029542 w 6884912"/>
              <a:gd name="connsiteY79" fmla="*/ 210339 h 1161397"/>
              <a:gd name="connsiteX80" fmla="*/ 6290640 w 6884912"/>
              <a:gd name="connsiteY80" fmla="*/ 167441 h 1161397"/>
              <a:gd name="connsiteX81" fmla="*/ 6380420 w 6884912"/>
              <a:gd name="connsiteY81" fmla="*/ 173195 h 1161397"/>
              <a:gd name="connsiteX82" fmla="*/ 6507891 w 6884912"/>
              <a:gd name="connsiteY82" fmla="*/ 118474 h 1161397"/>
              <a:gd name="connsiteX83" fmla="*/ 6571807 w 6884912"/>
              <a:gd name="connsiteY83" fmla="*/ 98636 h 1161397"/>
              <a:gd name="connsiteX84" fmla="*/ 6671880 w 6884912"/>
              <a:gd name="connsiteY84" fmla="*/ 82931 h 1161397"/>
              <a:gd name="connsiteX85" fmla="*/ 6702266 w 6884912"/>
              <a:gd name="connsiteY85" fmla="*/ 75470 h 1161397"/>
              <a:gd name="connsiteX86" fmla="*/ 6845802 w 6884912"/>
              <a:gd name="connsiteY86" fmla="*/ 24496 h 1161397"/>
              <a:gd name="connsiteX87" fmla="*/ 6884912 w 6884912"/>
              <a:gd name="connsiteY8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73197 w 6884912"/>
              <a:gd name="connsiteY9" fmla="*/ 1010060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907640 w 6884912"/>
              <a:gd name="connsiteY57" fmla="*/ 207568 h 1161397"/>
              <a:gd name="connsiteX58" fmla="*/ 4013061 w 6884912"/>
              <a:gd name="connsiteY58" fmla="*/ 224874 h 1161397"/>
              <a:gd name="connsiteX59" fmla="*/ 4134285 w 6884912"/>
              <a:gd name="connsiteY59" fmla="*/ 235592 h 1161397"/>
              <a:gd name="connsiteX60" fmla="*/ 4220717 w 6884912"/>
              <a:gd name="connsiteY60" fmla="*/ 192946 h 1161397"/>
              <a:gd name="connsiteX61" fmla="*/ 4228802 w 6884912"/>
              <a:gd name="connsiteY61" fmla="*/ 201468 h 1161397"/>
              <a:gd name="connsiteX62" fmla="*/ 4424852 w 6884912"/>
              <a:gd name="connsiteY62" fmla="*/ 127591 h 1161397"/>
              <a:gd name="connsiteX63" fmla="*/ 4617330 w 6884912"/>
              <a:gd name="connsiteY63" fmla="*/ 111163 h 1161397"/>
              <a:gd name="connsiteX64" fmla="*/ 4730870 w 6884912"/>
              <a:gd name="connsiteY64" fmla="*/ 129432 h 1161397"/>
              <a:gd name="connsiteX65" fmla="*/ 4785037 w 6884912"/>
              <a:gd name="connsiteY65" fmla="*/ 161964 h 1161397"/>
              <a:gd name="connsiteX66" fmla="*/ 4844073 w 6884912"/>
              <a:gd name="connsiteY66" fmla="*/ 161768 h 1161397"/>
              <a:gd name="connsiteX67" fmla="*/ 4856454 w 6884912"/>
              <a:gd name="connsiteY67" fmla="*/ 130488 h 1161397"/>
              <a:gd name="connsiteX68" fmla="*/ 4920038 w 6884912"/>
              <a:gd name="connsiteY68" fmla="*/ 140418 h 1161397"/>
              <a:gd name="connsiteX69" fmla="*/ 5016639 w 6884912"/>
              <a:gd name="connsiteY69" fmla="*/ 158905 h 1161397"/>
              <a:gd name="connsiteX70" fmla="*/ 5072009 w 6884912"/>
              <a:gd name="connsiteY70" fmla="*/ 161502 h 1161397"/>
              <a:gd name="connsiteX71" fmla="*/ 5223626 w 6884912"/>
              <a:gd name="connsiteY71" fmla="*/ 177356 h 1161397"/>
              <a:gd name="connsiteX72" fmla="*/ 5467502 w 6884912"/>
              <a:gd name="connsiteY72" fmla="*/ 250963 h 1161397"/>
              <a:gd name="connsiteX73" fmla="*/ 5592395 w 6884912"/>
              <a:gd name="connsiteY73" fmla="*/ 265434 h 1161397"/>
              <a:gd name="connsiteX74" fmla="*/ 5613532 w 6884912"/>
              <a:gd name="connsiteY74" fmla="*/ 273379 h 1161397"/>
              <a:gd name="connsiteX75" fmla="*/ 5642173 w 6884912"/>
              <a:gd name="connsiteY75" fmla="*/ 266904 h 1161397"/>
              <a:gd name="connsiteX76" fmla="*/ 5756910 w 6884912"/>
              <a:gd name="connsiteY76" fmla="*/ 239211 h 1161397"/>
              <a:gd name="connsiteX77" fmla="*/ 5846667 w 6884912"/>
              <a:gd name="connsiteY77" fmla="*/ 201786 h 1161397"/>
              <a:gd name="connsiteX78" fmla="*/ 6029542 w 6884912"/>
              <a:gd name="connsiteY78" fmla="*/ 210339 h 1161397"/>
              <a:gd name="connsiteX79" fmla="*/ 6290640 w 6884912"/>
              <a:gd name="connsiteY79" fmla="*/ 167441 h 1161397"/>
              <a:gd name="connsiteX80" fmla="*/ 6380420 w 6884912"/>
              <a:gd name="connsiteY80" fmla="*/ 173195 h 1161397"/>
              <a:gd name="connsiteX81" fmla="*/ 6507891 w 6884912"/>
              <a:gd name="connsiteY81" fmla="*/ 118474 h 1161397"/>
              <a:gd name="connsiteX82" fmla="*/ 6571807 w 6884912"/>
              <a:gd name="connsiteY82" fmla="*/ 98636 h 1161397"/>
              <a:gd name="connsiteX83" fmla="*/ 6671880 w 6884912"/>
              <a:gd name="connsiteY83" fmla="*/ 82931 h 1161397"/>
              <a:gd name="connsiteX84" fmla="*/ 6702266 w 6884912"/>
              <a:gd name="connsiteY84" fmla="*/ 75470 h 1161397"/>
              <a:gd name="connsiteX85" fmla="*/ 6845802 w 6884912"/>
              <a:gd name="connsiteY85" fmla="*/ 24496 h 1161397"/>
              <a:gd name="connsiteX86" fmla="*/ 6884912 w 6884912"/>
              <a:gd name="connsiteY8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907640 w 6884912"/>
              <a:gd name="connsiteY57" fmla="*/ 207568 h 1161397"/>
              <a:gd name="connsiteX58" fmla="*/ 4013061 w 6884912"/>
              <a:gd name="connsiteY58" fmla="*/ 224874 h 1161397"/>
              <a:gd name="connsiteX59" fmla="*/ 4134285 w 6884912"/>
              <a:gd name="connsiteY59" fmla="*/ 235592 h 1161397"/>
              <a:gd name="connsiteX60" fmla="*/ 4220717 w 6884912"/>
              <a:gd name="connsiteY60" fmla="*/ 192946 h 1161397"/>
              <a:gd name="connsiteX61" fmla="*/ 4228802 w 6884912"/>
              <a:gd name="connsiteY61" fmla="*/ 201468 h 1161397"/>
              <a:gd name="connsiteX62" fmla="*/ 4424852 w 6884912"/>
              <a:gd name="connsiteY62" fmla="*/ 127591 h 1161397"/>
              <a:gd name="connsiteX63" fmla="*/ 4617330 w 6884912"/>
              <a:gd name="connsiteY63" fmla="*/ 111163 h 1161397"/>
              <a:gd name="connsiteX64" fmla="*/ 4730870 w 6884912"/>
              <a:gd name="connsiteY64" fmla="*/ 129432 h 1161397"/>
              <a:gd name="connsiteX65" fmla="*/ 4785037 w 6884912"/>
              <a:gd name="connsiteY65" fmla="*/ 161964 h 1161397"/>
              <a:gd name="connsiteX66" fmla="*/ 4844073 w 6884912"/>
              <a:gd name="connsiteY66" fmla="*/ 161768 h 1161397"/>
              <a:gd name="connsiteX67" fmla="*/ 4856454 w 6884912"/>
              <a:gd name="connsiteY67" fmla="*/ 130488 h 1161397"/>
              <a:gd name="connsiteX68" fmla="*/ 4920038 w 6884912"/>
              <a:gd name="connsiteY68" fmla="*/ 140418 h 1161397"/>
              <a:gd name="connsiteX69" fmla="*/ 5016639 w 6884912"/>
              <a:gd name="connsiteY69" fmla="*/ 158905 h 1161397"/>
              <a:gd name="connsiteX70" fmla="*/ 5072009 w 6884912"/>
              <a:gd name="connsiteY70" fmla="*/ 161502 h 1161397"/>
              <a:gd name="connsiteX71" fmla="*/ 5223626 w 6884912"/>
              <a:gd name="connsiteY71" fmla="*/ 177356 h 1161397"/>
              <a:gd name="connsiteX72" fmla="*/ 5467502 w 6884912"/>
              <a:gd name="connsiteY72" fmla="*/ 250963 h 1161397"/>
              <a:gd name="connsiteX73" fmla="*/ 5592395 w 6884912"/>
              <a:gd name="connsiteY73" fmla="*/ 265434 h 1161397"/>
              <a:gd name="connsiteX74" fmla="*/ 5613532 w 6884912"/>
              <a:gd name="connsiteY74" fmla="*/ 273379 h 1161397"/>
              <a:gd name="connsiteX75" fmla="*/ 5642173 w 6884912"/>
              <a:gd name="connsiteY75" fmla="*/ 266904 h 1161397"/>
              <a:gd name="connsiteX76" fmla="*/ 5756910 w 6884912"/>
              <a:gd name="connsiteY76" fmla="*/ 239211 h 1161397"/>
              <a:gd name="connsiteX77" fmla="*/ 5846667 w 6884912"/>
              <a:gd name="connsiteY77" fmla="*/ 201786 h 1161397"/>
              <a:gd name="connsiteX78" fmla="*/ 6029542 w 6884912"/>
              <a:gd name="connsiteY78" fmla="*/ 210339 h 1161397"/>
              <a:gd name="connsiteX79" fmla="*/ 6290640 w 6884912"/>
              <a:gd name="connsiteY79" fmla="*/ 167441 h 1161397"/>
              <a:gd name="connsiteX80" fmla="*/ 6380420 w 6884912"/>
              <a:gd name="connsiteY80" fmla="*/ 173195 h 1161397"/>
              <a:gd name="connsiteX81" fmla="*/ 6507891 w 6884912"/>
              <a:gd name="connsiteY81" fmla="*/ 118474 h 1161397"/>
              <a:gd name="connsiteX82" fmla="*/ 6571807 w 6884912"/>
              <a:gd name="connsiteY82" fmla="*/ 98636 h 1161397"/>
              <a:gd name="connsiteX83" fmla="*/ 6671880 w 6884912"/>
              <a:gd name="connsiteY83" fmla="*/ 82931 h 1161397"/>
              <a:gd name="connsiteX84" fmla="*/ 6702266 w 6884912"/>
              <a:gd name="connsiteY84" fmla="*/ 75470 h 1161397"/>
              <a:gd name="connsiteX85" fmla="*/ 6845802 w 6884912"/>
              <a:gd name="connsiteY85" fmla="*/ 24496 h 1161397"/>
              <a:gd name="connsiteX86" fmla="*/ 6884912 w 6884912"/>
              <a:gd name="connsiteY8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907640 w 6884912"/>
              <a:gd name="connsiteY56" fmla="*/ 207568 h 1161397"/>
              <a:gd name="connsiteX57" fmla="*/ 4013061 w 6884912"/>
              <a:gd name="connsiteY57" fmla="*/ 224874 h 1161397"/>
              <a:gd name="connsiteX58" fmla="*/ 4134285 w 6884912"/>
              <a:gd name="connsiteY58" fmla="*/ 235592 h 1161397"/>
              <a:gd name="connsiteX59" fmla="*/ 4220717 w 6884912"/>
              <a:gd name="connsiteY59" fmla="*/ 192946 h 1161397"/>
              <a:gd name="connsiteX60" fmla="*/ 4228802 w 6884912"/>
              <a:gd name="connsiteY60" fmla="*/ 201468 h 1161397"/>
              <a:gd name="connsiteX61" fmla="*/ 4424852 w 6884912"/>
              <a:gd name="connsiteY61" fmla="*/ 127591 h 1161397"/>
              <a:gd name="connsiteX62" fmla="*/ 4617330 w 6884912"/>
              <a:gd name="connsiteY62" fmla="*/ 111163 h 1161397"/>
              <a:gd name="connsiteX63" fmla="*/ 4730870 w 6884912"/>
              <a:gd name="connsiteY63" fmla="*/ 129432 h 1161397"/>
              <a:gd name="connsiteX64" fmla="*/ 4785037 w 6884912"/>
              <a:gd name="connsiteY64" fmla="*/ 161964 h 1161397"/>
              <a:gd name="connsiteX65" fmla="*/ 4844073 w 6884912"/>
              <a:gd name="connsiteY65" fmla="*/ 161768 h 1161397"/>
              <a:gd name="connsiteX66" fmla="*/ 4856454 w 6884912"/>
              <a:gd name="connsiteY66" fmla="*/ 130488 h 1161397"/>
              <a:gd name="connsiteX67" fmla="*/ 4920038 w 6884912"/>
              <a:gd name="connsiteY67" fmla="*/ 140418 h 1161397"/>
              <a:gd name="connsiteX68" fmla="*/ 5016639 w 6884912"/>
              <a:gd name="connsiteY68" fmla="*/ 158905 h 1161397"/>
              <a:gd name="connsiteX69" fmla="*/ 5072009 w 6884912"/>
              <a:gd name="connsiteY69" fmla="*/ 161502 h 1161397"/>
              <a:gd name="connsiteX70" fmla="*/ 5223626 w 6884912"/>
              <a:gd name="connsiteY70" fmla="*/ 177356 h 1161397"/>
              <a:gd name="connsiteX71" fmla="*/ 5467502 w 6884912"/>
              <a:gd name="connsiteY71" fmla="*/ 250963 h 1161397"/>
              <a:gd name="connsiteX72" fmla="*/ 5592395 w 6884912"/>
              <a:gd name="connsiteY72" fmla="*/ 265434 h 1161397"/>
              <a:gd name="connsiteX73" fmla="*/ 5613532 w 6884912"/>
              <a:gd name="connsiteY73" fmla="*/ 273379 h 1161397"/>
              <a:gd name="connsiteX74" fmla="*/ 5642173 w 6884912"/>
              <a:gd name="connsiteY74" fmla="*/ 266904 h 1161397"/>
              <a:gd name="connsiteX75" fmla="*/ 5756910 w 6884912"/>
              <a:gd name="connsiteY75" fmla="*/ 239211 h 1161397"/>
              <a:gd name="connsiteX76" fmla="*/ 5846667 w 6884912"/>
              <a:gd name="connsiteY76" fmla="*/ 201786 h 1161397"/>
              <a:gd name="connsiteX77" fmla="*/ 6029542 w 6884912"/>
              <a:gd name="connsiteY77" fmla="*/ 210339 h 1161397"/>
              <a:gd name="connsiteX78" fmla="*/ 6290640 w 6884912"/>
              <a:gd name="connsiteY78" fmla="*/ 167441 h 1161397"/>
              <a:gd name="connsiteX79" fmla="*/ 6380420 w 6884912"/>
              <a:gd name="connsiteY79" fmla="*/ 173195 h 1161397"/>
              <a:gd name="connsiteX80" fmla="*/ 6507891 w 6884912"/>
              <a:gd name="connsiteY80" fmla="*/ 118474 h 1161397"/>
              <a:gd name="connsiteX81" fmla="*/ 6571807 w 6884912"/>
              <a:gd name="connsiteY81" fmla="*/ 98636 h 1161397"/>
              <a:gd name="connsiteX82" fmla="*/ 6671880 w 6884912"/>
              <a:gd name="connsiteY82" fmla="*/ 82931 h 1161397"/>
              <a:gd name="connsiteX83" fmla="*/ 6702266 w 6884912"/>
              <a:gd name="connsiteY83" fmla="*/ 75470 h 1161397"/>
              <a:gd name="connsiteX84" fmla="*/ 6845802 w 6884912"/>
              <a:gd name="connsiteY84" fmla="*/ 24496 h 1161397"/>
              <a:gd name="connsiteX85" fmla="*/ 6884912 w 6884912"/>
              <a:gd name="connsiteY8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907640 w 6884912"/>
              <a:gd name="connsiteY55" fmla="*/ 207568 h 1161397"/>
              <a:gd name="connsiteX56" fmla="*/ 4013061 w 6884912"/>
              <a:gd name="connsiteY56" fmla="*/ 224874 h 1161397"/>
              <a:gd name="connsiteX57" fmla="*/ 4134285 w 6884912"/>
              <a:gd name="connsiteY57" fmla="*/ 235592 h 1161397"/>
              <a:gd name="connsiteX58" fmla="*/ 4220717 w 6884912"/>
              <a:gd name="connsiteY58" fmla="*/ 192946 h 1161397"/>
              <a:gd name="connsiteX59" fmla="*/ 4228802 w 6884912"/>
              <a:gd name="connsiteY59" fmla="*/ 201468 h 1161397"/>
              <a:gd name="connsiteX60" fmla="*/ 4424852 w 6884912"/>
              <a:gd name="connsiteY60" fmla="*/ 127591 h 1161397"/>
              <a:gd name="connsiteX61" fmla="*/ 4617330 w 6884912"/>
              <a:gd name="connsiteY61" fmla="*/ 111163 h 1161397"/>
              <a:gd name="connsiteX62" fmla="*/ 4730870 w 6884912"/>
              <a:gd name="connsiteY62" fmla="*/ 129432 h 1161397"/>
              <a:gd name="connsiteX63" fmla="*/ 4785037 w 6884912"/>
              <a:gd name="connsiteY63" fmla="*/ 161964 h 1161397"/>
              <a:gd name="connsiteX64" fmla="*/ 4844073 w 6884912"/>
              <a:gd name="connsiteY64" fmla="*/ 161768 h 1161397"/>
              <a:gd name="connsiteX65" fmla="*/ 4856454 w 6884912"/>
              <a:gd name="connsiteY65" fmla="*/ 130488 h 1161397"/>
              <a:gd name="connsiteX66" fmla="*/ 4920038 w 6884912"/>
              <a:gd name="connsiteY66" fmla="*/ 140418 h 1161397"/>
              <a:gd name="connsiteX67" fmla="*/ 5016639 w 6884912"/>
              <a:gd name="connsiteY67" fmla="*/ 158905 h 1161397"/>
              <a:gd name="connsiteX68" fmla="*/ 5072009 w 6884912"/>
              <a:gd name="connsiteY68" fmla="*/ 161502 h 1161397"/>
              <a:gd name="connsiteX69" fmla="*/ 5223626 w 6884912"/>
              <a:gd name="connsiteY69" fmla="*/ 177356 h 1161397"/>
              <a:gd name="connsiteX70" fmla="*/ 5467502 w 6884912"/>
              <a:gd name="connsiteY70" fmla="*/ 250963 h 1161397"/>
              <a:gd name="connsiteX71" fmla="*/ 5592395 w 6884912"/>
              <a:gd name="connsiteY71" fmla="*/ 265434 h 1161397"/>
              <a:gd name="connsiteX72" fmla="*/ 5613532 w 6884912"/>
              <a:gd name="connsiteY72" fmla="*/ 273379 h 1161397"/>
              <a:gd name="connsiteX73" fmla="*/ 5642173 w 6884912"/>
              <a:gd name="connsiteY73" fmla="*/ 266904 h 1161397"/>
              <a:gd name="connsiteX74" fmla="*/ 5756910 w 6884912"/>
              <a:gd name="connsiteY74" fmla="*/ 239211 h 1161397"/>
              <a:gd name="connsiteX75" fmla="*/ 5846667 w 6884912"/>
              <a:gd name="connsiteY75" fmla="*/ 201786 h 1161397"/>
              <a:gd name="connsiteX76" fmla="*/ 6029542 w 6884912"/>
              <a:gd name="connsiteY76" fmla="*/ 210339 h 1161397"/>
              <a:gd name="connsiteX77" fmla="*/ 6290640 w 6884912"/>
              <a:gd name="connsiteY77" fmla="*/ 167441 h 1161397"/>
              <a:gd name="connsiteX78" fmla="*/ 6380420 w 6884912"/>
              <a:gd name="connsiteY78" fmla="*/ 173195 h 1161397"/>
              <a:gd name="connsiteX79" fmla="*/ 6507891 w 6884912"/>
              <a:gd name="connsiteY79" fmla="*/ 118474 h 1161397"/>
              <a:gd name="connsiteX80" fmla="*/ 6571807 w 6884912"/>
              <a:gd name="connsiteY80" fmla="*/ 98636 h 1161397"/>
              <a:gd name="connsiteX81" fmla="*/ 6671880 w 6884912"/>
              <a:gd name="connsiteY81" fmla="*/ 82931 h 1161397"/>
              <a:gd name="connsiteX82" fmla="*/ 6702266 w 6884912"/>
              <a:gd name="connsiteY82" fmla="*/ 75470 h 1161397"/>
              <a:gd name="connsiteX83" fmla="*/ 6845802 w 6884912"/>
              <a:gd name="connsiteY83" fmla="*/ 24496 h 1161397"/>
              <a:gd name="connsiteX84" fmla="*/ 6884912 w 6884912"/>
              <a:gd name="connsiteY8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907640 w 6884912"/>
              <a:gd name="connsiteY54" fmla="*/ 207568 h 1161397"/>
              <a:gd name="connsiteX55" fmla="*/ 4013061 w 6884912"/>
              <a:gd name="connsiteY55" fmla="*/ 224874 h 1161397"/>
              <a:gd name="connsiteX56" fmla="*/ 4134285 w 6884912"/>
              <a:gd name="connsiteY56" fmla="*/ 235592 h 1161397"/>
              <a:gd name="connsiteX57" fmla="*/ 4220717 w 6884912"/>
              <a:gd name="connsiteY57" fmla="*/ 192946 h 1161397"/>
              <a:gd name="connsiteX58" fmla="*/ 4228802 w 6884912"/>
              <a:gd name="connsiteY58" fmla="*/ 201468 h 1161397"/>
              <a:gd name="connsiteX59" fmla="*/ 4424852 w 6884912"/>
              <a:gd name="connsiteY59" fmla="*/ 127591 h 1161397"/>
              <a:gd name="connsiteX60" fmla="*/ 4617330 w 6884912"/>
              <a:gd name="connsiteY60" fmla="*/ 111163 h 1161397"/>
              <a:gd name="connsiteX61" fmla="*/ 4730870 w 6884912"/>
              <a:gd name="connsiteY61" fmla="*/ 129432 h 1161397"/>
              <a:gd name="connsiteX62" fmla="*/ 4785037 w 6884912"/>
              <a:gd name="connsiteY62" fmla="*/ 161964 h 1161397"/>
              <a:gd name="connsiteX63" fmla="*/ 4844073 w 6884912"/>
              <a:gd name="connsiteY63" fmla="*/ 161768 h 1161397"/>
              <a:gd name="connsiteX64" fmla="*/ 4856454 w 6884912"/>
              <a:gd name="connsiteY64" fmla="*/ 130488 h 1161397"/>
              <a:gd name="connsiteX65" fmla="*/ 4920038 w 6884912"/>
              <a:gd name="connsiteY65" fmla="*/ 140418 h 1161397"/>
              <a:gd name="connsiteX66" fmla="*/ 5016639 w 6884912"/>
              <a:gd name="connsiteY66" fmla="*/ 158905 h 1161397"/>
              <a:gd name="connsiteX67" fmla="*/ 5072009 w 6884912"/>
              <a:gd name="connsiteY67" fmla="*/ 161502 h 1161397"/>
              <a:gd name="connsiteX68" fmla="*/ 5223626 w 6884912"/>
              <a:gd name="connsiteY68" fmla="*/ 177356 h 1161397"/>
              <a:gd name="connsiteX69" fmla="*/ 5467502 w 6884912"/>
              <a:gd name="connsiteY69" fmla="*/ 250963 h 1161397"/>
              <a:gd name="connsiteX70" fmla="*/ 5592395 w 6884912"/>
              <a:gd name="connsiteY70" fmla="*/ 265434 h 1161397"/>
              <a:gd name="connsiteX71" fmla="*/ 5613532 w 6884912"/>
              <a:gd name="connsiteY71" fmla="*/ 273379 h 1161397"/>
              <a:gd name="connsiteX72" fmla="*/ 5642173 w 6884912"/>
              <a:gd name="connsiteY72" fmla="*/ 266904 h 1161397"/>
              <a:gd name="connsiteX73" fmla="*/ 5756910 w 6884912"/>
              <a:gd name="connsiteY73" fmla="*/ 239211 h 1161397"/>
              <a:gd name="connsiteX74" fmla="*/ 5846667 w 6884912"/>
              <a:gd name="connsiteY74" fmla="*/ 201786 h 1161397"/>
              <a:gd name="connsiteX75" fmla="*/ 6029542 w 6884912"/>
              <a:gd name="connsiteY75" fmla="*/ 210339 h 1161397"/>
              <a:gd name="connsiteX76" fmla="*/ 6290640 w 6884912"/>
              <a:gd name="connsiteY76" fmla="*/ 167441 h 1161397"/>
              <a:gd name="connsiteX77" fmla="*/ 6380420 w 6884912"/>
              <a:gd name="connsiteY77" fmla="*/ 173195 h 1161397"/>
              <a:gd name="connsiteX78" fmla="*/ 6507891 w 6884912"/>
              <a:gd name="connsiteY78" fmla="*/ 118474 h 1161397"/>
              <a:gd name="connsiteX79" fmla="*/ 6571807 w 6884912"/>
              <a:gd name="connsiteY79" fmla="*/ 98636 h 1161397"/>
              <a:gd name="connsiteX80" fmla="*/ 6671880 w 6884912"/>
              <a:gd name="connsiteY80" fmla="*/ 82931 h 1161397"/>
              <a:gd name="connsiteX81" fmla="*/ 6702266 w 6884912"/>
              <a:gd name="connsiteY81" fmla="*/ 75470 h 1161397"/>
              <a:gd name="connsiteX82" fmla="*/ 6845802 w 6884912"/>
              <a:gd name="connsiteY82" fmla="*/ 24496 h 1161397"/>
              <a:gd name="connsiteX83" fmla="*/ 6884912 w 6884912"/>
              <a:gd name="connsiteY8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907640 w 6884912"/>
              <a:gd name="connsiteY54" fmla="*/ 207568 h 1161397"/>
              <a:gd name="connsiteX55" fmla="*/ 4013061 w 6884912"/>
              <a:gd name="connsiteY55" fmla="*/ 224874 h 1161397"/>
              <a:gd name="connsiteX56" fmla="*/ 4134285 w 6884912"/>
              <a:gd name="connsiteY56" fmla="*/ 235592 h 1161397"/>
              <a:gd name="connsiteX57" fmla="*/ 4220717 w 6884912"/>
              <a:gd name="connsiteY57" fmla="*/ 192946 h 1161397"/>
              <a:gd name="connsiteX58" fmla="*/ 4228802 w 6884912"/>
              <a:gd name="connsiteY58" fmla="*/ 201468 h 1161397"/>
              <a:gd name="connsiteX59" fmla="*/ 4416623 w 6884912"/>
              <a:gd name="connsiteY59" fmla="*/ 153623 h 1161397"/>
              <a:gd name="connsiteX60" fmla="*/ 4617330 w 6884912"/>
              <a:gd name="connsiteY60" fmla="*/ 111163 h 1161397"/>
              <a:gd name="connsiteX61" fmla="*/ 4730870 w 6884912"/>
              <a:gd name="connsiteY61" fmla="*/ 129432 h 1161397"/>
              <a:gd name="connsiteX62" fmla="*/ 4785037 w 6884912"/>
              <a:gd name="connsiteY62" fmla="*/ 161964 h 1161397"/>
              <a:gd name="connsiteX63" fmla="*/ 4844073 w 6884912"/>
              <a:gd name="connsiteY63" fmla="*/ 161768 h 1161397"/>
              <a:gd name="connsiteX64" fmla="*/ 4856454 w 6884912"/>
              <a:gd name="connsiteY64" fmla="*/ 130488 h 1161397"/>
              <a:gd name="connsiteX65" fmla="*/ 4920038 w 6884912"/>
              <a:gd name="connsiteY65" fmla="*/ 140418 h 1161397"/>
              <a:gd name="connsiteX66" fmla="*/ 5016639 w 6884912"/>
              <a:gd name="connsiteY66" fmla="*/ 158905 h 1161397"/>
              <a:gd name="connsiteX67" fmla="*/ 5072009 w 6884912"/>
              <a:gd name="connsiteY67" fmla="*/ 161502 h 1161397"/>
              <a:gd name="connsiteX68" fmla="*/ 5223626 w 6884912"/>
              <a:gd name="connsiteY68" fmla="*/ 177356 h 1161397"/>
              <a:gd name="connsiteX69" fmla="*/ 5467502 w 6884912"/>
              <a:gd name="connsiteY69" fmla="*/ 250963 h 1161397"/>
              <a:gd name="connsiteX70" fmla="*/ 5592395 w 6884912"/>
              <a:gd name="connsiteY70" fmla="*/ 265434 h 1161397"/>
              <a:gd name="connsiteX71" fmla="*/ 5613532 w 6884912"/>
              <a:gd name="connsiteY71" fmla="*/ 273379 h 1161397"/>
              <a:gd name="connsiteX72" fmla="*/ 5642173 w 6884912"/>
              <a:gd name="connsiteY72" fmla="*/ 266904 h 1161397"/>
              <a:gd name="connsiteX73" fmla="*/ 5756910 w 6884912"/>
              <a:gd name="connsiteY73" fmla="*/ 239211 h 1161397"/>
              <a:gd name="connsiteX74" fmla="*/ 5846667 w 6884912"/>
              <a:gd name="connsiteY74" fmla="*/ 201786 h 1161397"/>
              <a:gd name="connsiteX75" fmla="*/ 6029542 w 6884912"/>
              <a:gd name="connsiteY75" fmla="*/ 210339 h 1161397"/>
              <a:gd name="connsiteX76" fmla="*/ 6290640 w 6884912"/>
              <a:gd name="connsiteY76" fmla="*/ 167441 h 1161397"/>
              <a:gd name="connsiteX77" fmla="*/ 6380420 w 6884912"/>
              <a:gd name="connsiteY77" fmla="*/ 173195 h 1161397"/>
              <a:gd name="connsiteX78" fmla="*/ 6507891 w 6884912"/>
              <a:gd name="connsiteY78" fmla="*/ 118474 h 1161397"/>
              <a:gd name="connsiteX79" fmla="*/ 6571807 w 6884912"/>
              <a:gd name="connsiteY79" fmla="*/ 98636 h 1161397"/>
              <a:gd name="connsiteX80" fmla="*/ 6671880 w 6884912"/>
              <a:gd name="connsiteY80" fmla="*/ 82931 h 1161397"/>
              <a:gd name="connsiteX81" fmla="*/ 6702266 w 6884912"/>
              <a:gd name="connsiteY81" fmla="*/ 75470 h 1161397"/>
              <a:gd name="connsiteX82" fmla="*/ 6845802 w 6884912"/>
              <a:gd name="connsiteY82" fmla="*/ 24496 h 1161397"/>
              <a:gd name="connsiteX83" fmla="*/ 6884912 w 6884912"/>
              <a:gd name="connsiteY8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907640 w 6884912"/>
              <a:gd name="connsiteY54" fmla="*/ 207568 h 1161397"/>
              <a:gd name="connsiteX55" fmla="*/ 4013061 w 6884912"/>
              <a:gd name="connsiteY55" fmla="*/ 224874 h 1161397"/>
              <a:gd name="connsiteX56" fmla="*/ 4134285 w 6884912"/>
              <a:gd name="connsiteY56" fmla="*/ 235592 h 1161397"/>
              <a:gd name="connsiteX57" fmla="*/ 4220717 w 6884912"/>
              <a:gd name="connsiteY57" fmla="*/ 192946 h 1161397"/>
              <a:gd name="connsiteX58" fmla="*/ 4228802 w 6884912"/>
              <a:gd name="connsiteY58" fmla="*/ 201468 h 1161397"/>
              <a:gd name="connsiteX59" fmla="*/ 4416623 w 6884912"/>
              <a:gd name="connsiteY59" fmla="*/ 153623 h 1161397"/>
              <a:gd name="connsiteX60" fmla="*/ 4617330 w 6884912"/>
              <a:gd name="connsiteY60" fmla="*/ 111163 h 1161397"/>
              <a:gd name="connsiteX61" fmla="*/ 4730870 w 6884912"/>
              <a:gd name="connsiteY61" fmla="*/ 129432 h 1161397"/>
              <a:gd name="connsiteX62" fmla="*/ 4785037 w 6884912"/>
              <a:gd name="connsiteY62" fmla="*/ 161964 h 1161397"/>
              <a:gd name="connsiteX63" fmla="*/ 4844073 w 6884912"/>
              <a:gd name="connsiteY63" fmla="*/ 161768 h 1161397"/>
              <a:gd name="connsiteX64" fmla="*/ 4856454 w 6884912"/>
              <a:gd name="connsiteY64" fmla="*/ 130488 h 1161397"/>
              <a:gd name="connsiteX65" fmla="*/ 5016639 w 6884912"/>
              <a:gd name="connsiteY65" fmla="*/ 158905 h 1161397"/>
              <a:gd name="connsiteX66" fmla="*/ 5072009 w 6884912"/>
              <a:gd name="connsiteY66" fmla="*/ 161502 h 1161397"/>
              <a:gd name="connsiteX67" fmla="*/ 5223626 w 6884912"/>
              <a:gd name="connsiteY67" fmla="*/ 177356 h 1161397"/>
              <a:gd name="connsiteX68" fmla="*/ 5467502 w 6884912"/>
              <a:gd name="connsiteY68" fmla="*/ 250963 h 1161397"/>
              <a:gd name="connsiteX69" fmla="*/ 5592395 w 6884912"/>
              <a:gd name="connsiteY69" fmla="*/ 265434 h 1161397"/>
              <a:gd name="connsiteX70" fmla="*/ 5613532 w 6884912"/>
              <a:gd name="connsiteY70" fmla="*/ 273379 h 1161397"/>
              <a:gd name="connsiteX71" fmla="*/ 5642173 w 6884912"/>
              <a:gd name="connsiteY71" fmla="*/ 266904 h 1161397"/>
              <a:gd name="connsiteX72" fmla="*/ 5756910 w 6884912"/>
              <a:gd name="connsiteY72" fmla="*/ 239211 h 1161397"/>
              <a:gd name="connsiteX73" fmla="*/ 5846667 w 6884912"/>
              <a:gd name="connsiteY73" fmla="*/ 201786 h 1161397"/>
              <a:gd name="connsiteX74" fmla="*/ 6029542 w 6884912"/>
              <a:gd name="connsiteY74" fmla="*/ 210339 h 1161397"/>
              <a:gd name="connsiteX75" fmla="*/ 6290640 w 6884912"/>
              <a:gd name="connsiteY75" fmla="*/ 167441 h 1161397"/>
              <a:gd name="connsiteX76" fmla="*/ 6380420 w 6884912"/>
              <a:gd name="connsiteY76" fmla="*/ 173195 h 1161397"/>
              <a:gd name="connsiteX77" fmla="*/ 6507891 w 6884912"/>
              <a:gd name="connsiteY77" fmla="*/ 118474 h 1161397"/>
              <a:gd name="connsiteX78" fmla="*/ 6571807 w 6884912"/>
              <a:gd name="connsiteY78" fmla="*/ 98636 h 1161397"/>
              <a:gd name="connsiteX79" fmla="*/ 6671880 w 6884912"/>
              <a:gd name="connsiteY79" fmla="*/ 82931 h 1161397"/>
              <a:gd name="connsiteX80" fmla="*/ 6702266 w 6884912"/>
              <a:gd name="connsiteY80" fmla="*/ 75470 h 1161397"/>
              <a:gd name="connsiteX81" fmla="*/ 6845802 w 6884912"/>
              <a:gd name="connsiteY81" fmla="*/ 24496 h 1161397"/>
              <a:gd name="connsiteX82" fmla="*/ 6884912 w 6884912"/>
              <a:gd name="connsiteY8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5512 w 6884912"/>
              <a:gd name="connsiteY7" fmla="*/ 1036593 h 1161397"/>
              <a:gd name="connsiteX8" fmla="*/ 519354 w 6884912"/>
              <a:gd name="connsiteY8" fmla="*/ 1038706 h 1161397"/>
              <a:gd name="connsiteX9" fmla="*/ 689654 w 6884912"/>
              <a:gd name="connsiteY9" fmla="*/ 966675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92172 w 6884912"/>
              <a:gd name="connsiteY30" fmla="*/ 629819 h 1161397"/>
              <a:gd name="connsiteX31" fmla="*/ 1731986 w 6884912"/>
              <a:gd name="connsiteY31" fmla="*/ 589682 h 1161397"/>
              <a:gd name="connsiteX32" fmla="*/ 1940326 w 6884912"/>
              <a:gd name="connsiteY32" fmla="*/ 582611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754324 w 6884912"/>
              <a:gd name="connsiteY41" fmla="*/ 424766 h 1161397"/>
              <a:gd name="connsiteX42" fmla="*/ 2848470 w 6884912"/>
              <a:gd name="connsiteY42" fmla="*/ 405966 h 1161397"/>
              <a:gd name="connsiteX43" fmla="*/ 2881772 w 6884912"/>
              <a:gd name="connsiteY43" fmla="*/ 387260 h 1161397"/>
              <a:gd name="connsiteX44" fmla="*/ 2929932 w 6884912"/>
              <a:gd name="connsiteY44" fmla="*/ 368912 h 1161397"/>
              <a:gd name="connsiteX45" fmla="*/ 3013020 w 6884912"/>
              <a:gd name="connsiteY45" fmla="*/ 327578 h 1161397"/>
              <a:gd name="connsiteX46" fmla="*/ 3127968 w 6884912"/>
              <a:gd name="connsiteY46" fmla="*/ 287613 h 1161397"/>
              <a:gd name="connsiteX47" fmla="*/ 3222191 w 6884912"/>
              <a:gd name="connsiteY47" fmla="*/ 307887 h 1161397"/>
              <a:gd name="connsiteX48" fmla="*/ 3227953 w 6884912"/>
              <a:gd name="connsiteY48" fmla="*/ 297650 h 1161397"/>
              <a:gd name="connsiteX49" fmla="*/ 3287859 w 6884912"/>
              <a:gd name="connsiteY49" fmla="*/ 287558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907640 w 6884912"/>
              <a:gd name="connsiteY54" fmla="*/ 207568 h 1161397"/>
              <a:gd name="connsiteX55" fmla="*/ 4013061 w 6884912"/>
              <a:gd name="connsiteY55" fmla="*/ 224874 h 1161397"/>
              <a:gd name="connsiteX56" fmla="*/ 4134285 w 6884912"/>
              <a:gd name="connsiteY56" fmla="*/ 235592 h 1161397"/>
              <a:gd name="connsiteX57" fmla="*/ 4220717 w 6884912"/>
              <a:gd name="connsiteY57" fmla="*/ 192946 h 1161397"/>
              <a:gd name="connsiteX58" fmla="*/ 4228802 w 6884912"/>
              <a:gd name="connsiteY58" fmla="*/ 201468 h 1161397"/>
              <a:gd name="connsiteX59" fmla="*/ 4416623 w 6884912"/>
              <a:gd name="connsiteY59" fmla="*/ 153623 h 1161397"/>
              <a:gd name="connsiteX60" fmla="*/ 4617330 w 6884912"/>
              <a:gd name="connsiteY60" fmla="*/ 111163 h 1161397"/>
              <a:gd name="connsiteX61" fmla="*/ 4730870 w 6884912"/>
              <a:gd name="connsiteY61" fmla="*/ 129432 h 1161397"/>
              <a:gd name="connsiteX62" fmla="*/ 4785037 w 6884912"/>
              <a:gd name="connsiteY62" fmla="*/ 161964 h 1161397"/>
              <a:gd name="connsiteX63" fmla="*/ 4844073 w 6884912"/>
              <a:gd name="connsiteY63" fmla="*/ 161768 h 1161397"/>
              <a:gd name="connsiteX64" fmla="*/ 5016639 w 6884912"/>
              <a:gd name="connsiteY64" fmla="*/ 158905 h 1161397"/>
              <a:gd name="connsiteX65" fmla="*/ 5072009 w 6884912"/>
              <a:gd name="connsiteY65" fmla="*/ 161502 h 1161397"/>
              <a:gd name="connsiteX66" fmla="*/ 5223626 w 6884912"/>
              <a:gd name="connsiteY66" fmla="*/ 177356 h 1161397"/>
              <a:gd name="connsiteX67" fmla="*/ 5467502 w 6884912"/>
              <a:gd name="connsiteY67" fmla="*/ 250963 h 1161397"/>
              <a:gd name="connsiteX68" fmla="*/ 5592395 w 6884912"/>
              <a:gd name="connsiteY68" fmla="*/ 265434 h 1161397"/>
              <a:gd name="connsiteX69" fmla="*/ 5613532 w 6884912"/>
              <a:gd name="connsiteY69" fmla="*/ 273379 h 1161397"/>
              <a:gd name="connsiteX70" fmla="*/ 5642173 w 6884912"/>
              <a:gd name="connsiteY70" fmla="*/ 266904 h 1161397"/>
              <a:gd name="connsiteX71" fmla="*/ 5756910 w 6884912"/>
              <a:gd name="connsiteY71" fmla="*/ 239211 h 1161397"/>
              <a:gd name="connsiteX72" fmla="*/ 5846667 w 6884912"/>
              <a:gd name="connsiteY72" fmla="*/ 201786 h 1161397"/>
              <a:gd name="connsiteX73" fmla="*/ 6029542 w 6884912"/>
              <a:gd name="connsiteY73" fmla="*/ 210339 h 1161397"/>
              <a:gd name="connsiteX74" fmla="*/ 6290640 w 6884912"/>
              <a:gd name="connsiteY74" fmla="*/ 167441 h 1161397"/>
              <a:gd name="connsiteX75" fmla="*/ 6380420 w 6884912"/>
              <a:gd name="connsiteY75" fmla="*/ 173195 h 1161397"/>
              <a:gd name="connsiteX76" fmla="*/ 6507891 w 6884912"/>
              <a:gd name="connsiteY76" fmla="*/ 118474 h 1161397"/>
              <a:gd name="connsiteX77" fmla="*/ 6571807 w 6884912"/>
              <a:gd name="connsiteY77" fmla="*/ 98636 h 1161397"/>
              <a:gd name="connsiteX78" fmla="*/ 6671880 w 6884912"/>
              <a:gd name="connsiteY78" fmla="*/ 82931 h 1161397"/>
              <a:gd name="connsiteX79" fmla="*/ 6702266 w 6884912"/>
              <a:gd name="connsiteY79" fmla="*/ 75470 h 1161397"/>
              <a:gd name="connsiteX80" fmla="*/ 6845802 w 6884912"/>
              <a:gd name="connsiteY80" fmla="*/ 24496 h 1161397"/>
              <a:gd name="connsiteX81" fmla="*/ 6884912 w 6884912"/>
              <a:gd name="connsiteY81"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31799" y="1126149"/>
                  <a:pt x="298798" y="1044531"/>
                  <a:pt x="355512" y="1036593"/>
                </a:cubicBezTo>
                <a:cubicBezTo>
                  <a:pt x="427149" y="1015055"/>
                  <a:pt x="466407" y="1043128"/>
                  <a:pt x="519354" y="1038706"/>
                </a:cubicBezTo>
                <a:cubicBezTo>
                  <a:pt x="536908" y="1031720"/>
                  <a:pt x="669410" y="970661"/>
                  <a:pt x="689654" y="966675"/>
                </a:cubicBezTo>
                <a:cubicBezTo>
                  <a:pt x="736045" y="948784"/>
                  <a:pt x="769339" y="947890"/>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cubicBezTo>
                  <a:pt x="1200307" y="688370"/>
                  <a:pt x="1275301" y="651309"/>
                  <a:pt x="1299977" y="639196"/>
                </a:cubicBezTo>
                <a:cubicBezTo>
                  <a:pt x="1323072" y="639367"/>
                  <a:pt x="1341279" y="658105"/>
                  <a:pt x="1326190" y="625955"/>
                </a:cubicBezTo>
                <a:cubicBezTo>
                  <a:pt x="1333572" y="625050"/>
                  <a:pt x="1337406" y="621362"/>
                  <a:pt x="1339600" y="616295"/>
                </a:cubicBezTo>
                <a:cubicBezTo>
                  <a:pt x="1350503" y="614507"/>
                  <a:pt x="1381945" y="616030"/>
                  <a:pt x="1391606" y="615229"/>
                </a:cubicBez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85857" y="623401"/>
                  <a:pt x="1592172" y="629819"/>
                </a:cubicBezTo>
                <a:cubicBezTo>
                  <a:pt x="1651945" y="578091"/>
                  <a:pt x="1659006" y="610309"/>
                  <a:pt x="1731986" y="589682"/>
                </a:cubicBezTo>
                <a:cubicBezTo>
                  <a:pt x="1817442" y="583260"/>
                  <a:pt x="1884494" y="589156"/>
                  <a:pt x="1940326" y="582611"/>
                </a:cubicBezTo>
                <a:cubicBezTo>
                  <a:pt x="1967287" y="583845"/>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754324" y="424766"/>
                </a:ln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72664" y="234091"/>
                  <a:pt x="3860868" y="210929"/>
                  <a:pt x="3907640" y="207568"/>
                </a:cubicBezTo>
                <a:lnTo>
                  <a:pt x="4013061" y="224874"/>
                </a:lnTo>
                <a:cubicBezTo>
                  <a:pt x="4034530" y="199451"/>
                  <a:pt x="4074202" y="238734"/>
                  <a:pt x="4134285" y="235592"/>
                </a:cubicBezTo>
                <a:cubicBezTo>
                  <a:pt x="4157674" y="206403"/>
                  <a:pt x="4174806" y="233822"/>
                  <a:pt x="4220717" y="192946"/>
                </a:cubicBezTo>
                <a:cubicBezTo>
                  <a:pt x="4222964" y="196132"/>
                  <a:pt x="4196151" y="208022"/>
                  <a:pt x="4228802" y="201468"/>
                </a:cubicBezTo>
                <a:cubicBezTo>
                  <a:pt x="4261453" y="194914"/>
                  <a:pt x="4351868" y="168674"/>
                  <a:pt x="4416623" y="153623"/>
                </a:cubicBezTo>
                <a:cubicBezTo>
                  <a:pt x="4490845" y="140294"/>
                  <a:pt x="4527062" y="166416"/>
                  <a:pt x="4617330" y="111163"/>
                </a:cubicBezTo>
                <a:cubicBezTo>
                  <a:pt x="4668333" y="111470"/>
                  <a:pt x="4702919" y="120965"/>
                  <a:pt x="4730870" y="129432"/>
                </a:cubicBezTo>
                <a:cubicBezTo>
                  <a:pt x="4725822" y="156271"/>
                  <a:pt x="4800214" y="133127"/>
                  <a:pt x="4785037" y="161964"/>
                </a:cubicBezTo>
                <a:cubicBezTo>
                  <a:pt x="4810025" y="183633"/>
                  <a:pt x="4819434" y="143205"/>
                  <a:pt x="4844073" y="161768"/>
                </a:cubicBezTo>
                <a:lnTo>
                  <a:pt x="5016639" y="158905"/>
                </a:lnTo>
                <a:cubicBezTo>
                  <a:pt x="5037063" y="141828"/>
                  <a:pt x="5054534" y="147986"/>
                  <a:pt x="5072009" y="161502"/>
                </a:cubicBezTo>
                <a:cubicBezTo>
                  <a:pt x="5121260" y="153653"/>
                  <a:pt x="5167555" y="172635"/>
                  <a:pt x="5223626" y="177356"/>
                </a:cubicBezTo>
                <a:cubicBezTo>
                  <a:pt x="5289541" y="192266"/>
                  <a:pt x="5406040" y="236283"/>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106" y="196974"/>
                  <a:pt x="5955547" y="216063"/>
                  <a:pt x="6029542" y="210339"/>
                </a:cubicBezTo>
                <a:cubicBezTo>
                  <a:pt x="6084527" y="201461"/>
                  <a:pt x="6232160" y="173632"/>
                  <a:pt x="6290640" y="167441"/>
                </a:cubicBezTo>
                <a:cubicBezTo>
                  <a:pt x="6330523" y="169653"/>
                  <a:pt x="6344211" y="181356"/>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useBgFill="1">
        <p:nvSpPr>
          <p:cNvPr id="15" name="Freeform: Shape 14">
            <a:extLst>
              <a:ext uri="{FF2B5EF4-FFF2-40B4-BE49-F238E27FC236}">
                <a16:creationId xmlns:a16="http://schemas.microsoft.com/office/drawing/2014/main" id="{159CA1A0-665C-4FC9-BE25-8C45BB69D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016384"/>
            <a:ext cx="10232859" cy="1841617"/>
          </a:xfrm>
          <a:custGeom>
            <a:avLst/>
            <a:gdLst>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679743 w 10232859"/>
              <a:gd name="connsiteY180" fmla="*/ 558264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4270 w 10232859"/>
              <a:gd name="connsiteY235" fmla="*/ 1213138 h 1705557"/>
              <a:gd name="connsiteX236" fmla="*/ 8853872 w 10232859"/>
              <a:gd name="connsiteY236" fmla="*/ 1221228 h 1705557"/>
              <a:gd name="connsiteX237" fmla="*/ 8861901 w 10232859"/>
              <a:gd name="connsiteY237" fmla="*/ 1217889 h 1705557"/>
              <a:gd name="connsiteX238" fmla="*/ 8874168 w 10232859"/>
              <a:gd name="connsiteY238" fmla="*/ 1220481 h 1705557"/>
              <a:gd name="connsiteX239" fmla="*/ 8871123 w 10232859"/>
              <a:gd name="connsiteY239" fmla="*/ 1227674 h 1705557"/>
              <a:gd name="connsiteX240" fmla="*/ 8903537 w 10232859"/>
              <a:gd name="connsiteY240" fmla="*/ 1237102 h 1705557"/>
              <a:gd name="connsiteX241" fmla="*/ 8933767 w 10232859"/>
              <a:gd name="connsiteY241" fmla="*/ 1269882 h 1705557"/>
              <a:gd name="connsiteX242" fmla="*/ 8985765 w 10232859"/>
              <a:gd name="connsiteY242" fmla="*/ 1294178 h 1705557"/>
              <a:gd name="connsiteX243" fmla="*/ 9071444 w 10232859"/>
              <a:gd name="connsiteY243" fmla="*/ 1323819 h 1705557"/>
              <a:gd name="connsiteX244" fmla="*/ 9096711 w 10232859"/>
              <a:gd name="connsiteY244" fmla="*/ 1334291 h 1705557"/>
              <a:gd name="connsiteX245" fmla="*/ 9338853 w 10232859"/>
              <a:gd name="connsiteY245" fmla="*/ 1454560 h 1705557"/>
              <a:gd name="connsiteX246" fmla="*/ 9520814 w 10232859"/>
              <a:gd name="connsiteY246" fmla="*/ 1456341 h 1705557"/>
              <a:gd name="connsiteX247" fmla="*/ 9702271 w 10232859"/>
              <a:gd name="connsiteY247" fmla="*/ 1495067 h 1705557"/>
              <a:gd name="connsiteX248" fmla="*/ 9744273 w 10232859"/>
              <a:gd name="connsiteY248" fmla="*/ 1530026 h 1705557"/>
              <a:gd name="connsiteX249" fmla="*/ 9771903 w 10232859"/>
              <a:gd name="connsiteY249" fmla="*/ 1536548 h 1705557"/>
              <a:gd name="connsiteX250" fmla="*/ 9818565 w 10232859"/>
              <a:gd name="connsiteY250" fmla="*/ 1545059 h 1705557"/>
              <a:gd name="connsiteX251" fmla="*/ 9882202 w 10232859"/>
              <a:gd name="connsiteY251" fmla="*/ 1572402 h 1705557"/>
              <a:gd name="connsiteX252" fmla="*/ 10022025 w 10232859"/>
              <a:gd name="connsiteY252" fmla="*/ 1606210 h 1705557"/>
              <a:gd name="connsiteX253" fmla="*/ 10220406 w 10232859"/>
              <a:gd name="connsiteY253" fmla="*/ 1683519 h 1705557"/>
              <a:gd name="connsiteX254" fmla="*/ 10232859 w 10232859"/>
              <a:gd name="connsiteY254" fmla="*/ 1705557 h 1705557"/>
              <a:gd name="connsiteX255" fmla="*/ 0 w 10232859"/>
              <a:gd name="connsiteY255" fmla="*/ 1705557 h 1705557"/>
              <a:gd name="connsiteX256" fmla="*/ 0 w 10232859"/>
              <a:gd name="connsiteY256" fmla="*/ 28342 h 1705557"/>
              <a:gd name="connsiteX257" fmla="*/ 8097 w 10232859"/>
              <a:gd name="connsiteY257" fmla="*/ 30869 h 1705557"/>
              <a:gd name="connsiteX258" fmla="*/ 77128 w 10232859"/>
              <a:gd name="connsiteY258" fmla="*/ 13381 h 1705557"/>
              <a:gd name="connsiteX259" fmla="*/ 188338 w 10232859"/>
              <a:gd name="connsiteY259" fmla="*/ 11593 h 1705557"/>
              <a:gd name="connsiteX260" fmla="*/ 298809 w 10232859"/>
              <a:gd name="connsiteY260" fmla="*/ 12712 h 1705557"/>
              <a:gd name="connsiteX261" fmla="*/ 338985 w 10232859"/>
              <a:gd name="connsiteY261" fmla="*/ 14520 h 1705557"/>
              <a:gd name="connsiteX262" fmla="*/ 409815 w 10232859"/>
              <a:gd name="connsiteY262" fmla="*/ 11559 h 1705557"/>
              <a:gd name="connsiteX263" fmla="*/ 424169 w 10232859"/>
              <a:gd name="connsiteY263"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633779 w 10232859"/>
              <a:gd name="connsiteY227" fmla="*/ 1145740 h 1705557"/>
              <a:gd name="connsiteX228" fmla="*/ 8676965 w 10232859"/>
              <a:gd name="connsiteY228" fmla="*/ 1163463 h 1705557"/>
              <a:gd name="connsiteX229" fmla="*/ 8698944 w 10232859"/>
              <a:gd name="connsiteY229" fmla="*/ 1163453 h 1705557"/>
              <a:gd name="connsiteX230" fmla="*/ 8711456 w 10232859"/>
              <a:gd name="connsiteY230" fmla="*/ 1175731 h 1705557"/>
              <a:gd name="connsiteX231" fmla="*/ 8732793 w 10232859"/>
              <a:gd name="connsiteY231" fmla="*/ 1179486 h 1705557"/>
              <a:gd name="connsiteX232" fmla="*/ 8751897 w 10232859"/>
              <a:gd name="connsiteY232" fmla="*/ 1197400 h 1705557"/>
              <a:gd name="connsiteX233" fmla="*/ 8793564 w 10232859"/>
              <a:gd name="connsiteY233" fmla="*/ 1179086 h 1705557"/>
              <a:gd name="connsiteX234" fmla="*/ 8834270 w 10232859"/>
              <a:gd name="connsiteY234" fmla="*/ 1213138 h 1705557"/>
              <a:gd name="connsiteX235" fmla="*/ 8853872 w 10232859"/>
              <a:gd name="connsiteY235" fmla="*/ 1221228 h 1705557"/>
              <a:gd name="connsiteX236" fmla="*/ 8861901 w 10232859"/>
              <a:gd name="connsiteY236" fmla="*/ 1217889 h 1705557"/>
              <a:gd name="connsiteX237" fmla="*/ 8874168 w 10232859"/>
              <a:gd name="connsiteY237" fmla="*/ 1220481 h 1705557"/>
              <a:gd name="connsiteX238" fmla="*/ 8871123 w 10232859"/>
              <a:gd name="connsiteY238" fmla="*/ 1227674 h 1705557"/>
              <a:gd name="connsiteX239" fmla="*/ 8903537 w 10232859"/>
              <a:gd name="connsiteY239" fmla="*/ 1237102 h 1705557"/>
              <a:gd name="connsiteX240" fmla="*/ 8933767 w 10232859"/>
              <a:gd name="connsiteY240" fmla="*/ 1269882 h 1705557"/>
              <a:gd name="connsiteX241" fmla="*/ 8985765 w 10232859"/>
              <a:gd name="connsiteY241" fmla="*/ 1294178 h 1705557"/>
              <a:gd name="connsiteX242" fmla="*/ 9071444 w 10232859"/>
              <a:gd name="connsiteY242" fmla="*/ 1323819 h 1705557"/>
              <a:gd name="connsiteX243" fmla="*/ 9096711 w 10232859"/>
              <a:gd name="connsiteY243" fmla="*/ 1334291 h 1705557"/>
              <a:gd name="connsiteX244" fmla="*/ 9338853 w 10232859"/>
              <a:gd name="connsiteY244" fmla="*/ 1454560 h 1705557"/>
              <a:gd name="connsiteX245" fmla="*/ 9520814 w 10232859"/>
              <a:gd name="connsiteY245" fmla="*/ 1456341 h 1705557"/>
              <a:gd name="connsiteX246" fmla="*/ 9702271 w 10232859"/>
              <a:gd name="connsiteY246" fmla="*/ 1495067 h 1705557"/>
              <a:gd name="connsiteX247" fmla="*/ 9744273 w 10232859"/>
              <a:gd name="connsiteY247" fmla="*/ 1530026 h 1705557"/>
              <a:gd name="connsiteX248" fmla="*/ 9771903 w 10232859"/>
              <a:gd name="connsiteY248" fmla="*/ 1536548 h 1705557"/>
              <a:gd name="connsiteX249" fmla="*/ 9818565 w 10232859"/>
              <a:gd name="connsiteY249" fmla="*/ 1545059 h 1705557"/>
              <a:gd name="connsiteX250" fmla="*/ 9882202 w 10232859"/>
              <a:gd name="connsiteY250" fmla="*/ 1572402 h 1705557"/>
              <a:gd name="connsiteX251" fmla="*/ 10022025 w 10232859"/>
              <a:gd name="connsiteY251" fmla="*/ 1606210 h 1705557"/>
              <a:gd name="connsiteX252" fmla="*/ 10220406 w 10232859"/>
              <a:gd name="connsiteY252" fmla="*/ 1683519 h 1705557"/>
              <a:gd name="connsiteX253" fmla="*/ 10232859 w 10232859"/>
              <a:gd name="connsiteY253" fmla="*/ 1705557 h 1705557"/>
              <a:gd name="connsiteX254" fmla="*/ 0 w 10232859"/>
              <a:gd name="connsiteY254" fmla="*/ 1705557 h 1705557"/>
              <a:gd name="connsiteX255" fmla="*/ 0 w 10232859"/>
              <a:gd name="connsiteY255" fmla="*/ 28342 h 1705557"/>
              <a:gd name="connsiteX256" fmla="*/ 8097 w 10232859"/>
              <a:gd name="connsiteY256" fmla="*/ 30869 h 1705557"/>
              <a:gd name="connsiteX257" fmla="*/ 77128 w 10232859"/>
              <a:gd name="connsiteY257" fmla="*/ 13381 h 1705557"/>
              <a:gd name="connsiteX258" fmla="*/ 188338 w 10232859"/>
              <a:gd name="connsiteY258" fmla="*/ 11593 h 1705557"/>
              <a:gd name="connsiteX259" fmla="*/ 298809 w 10232859"/>
              <a:gd name="connsiteY259" fmla="*/ 12712 h 1705557"/>
              <a:gd name="connsiteX260" fmla="*/ 338985 w 10232859"/>
              <a:gd name="connsiteY260" fmla="*/ 14520 h 1705557"/>
              <a:gd name="connsiteX261" fmla="*/ 409815 w 10232859"/>
              <a:gd name="connsiteY261" fmla="*/ 11559 h 1705557"/>
              <a:gd name="connsiteX262" fmla="*/ 424169 w 10232859"/>
              <a:gd name="connsiteY26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633779 w 10232859"/>
              <a:gd name="connsiteY226" fmla="*/ 1145740 h 1705557"/>
              <a:gd name="connsiteX227" fmla="*/ 8676965 w 10232859"/>
              <a:gd name="connsiteY227" fmla="*/ 1163463 h 1705557"/>
              <a:gd name="connsiteX228" fmla="*/ 8698944 w 10232859"/>
              <a:gd name="connsiteY228" fmla="*/ 1163453 h 1705557"/>
              <a:gd name="connsiteX229" fmla="*/ 8711456 w 10232859"/>
              <a:gd name="connsiteY229" fmla="*/ 1175731 h 1705557"/>
              <a:gd name="connsiteX230" fmla="*/ 8732793 w 10232859"/>
              <a:gd name="connsiteY230" fmla="*/ 1179486 h 1705557"/>
              <a:gd name="connsiteX231" fmla="*/ 8751897 w 10232859"/>
              <a:gd name="connsiteY231" fmla="*/ 1197400 h 1705557"/>
              <a:gd name="connsiteX232" fmla="*/ 8793564 w 10232859"/>
              <a:gd name="connsiteY232" fmla="*/ 1179086 h 1705557"/>
              <a:gd name="connsiteX233" fmla="*/ 8834270 w 10232859"/>
              <a:gd name="connsiteY233" fmla="*/ 1213138 h 1705557"/>
              <a:gd name="connsiteX234" fmla="*/ 8853872 w 10232859"/>
              <a:gd name="connsiteY234" fmla="*/ 1221228 h 1705557"/>
              <a:gd name="connsiteX235" fmla="*/ 8861901 w 10232859"/>
              <a:gd name="connsiteY235" fmla="*/ 1217889 h 1705557"/>
              <a:gd name="connsiteX236" fmla="*/ 8874168 w 10232859"/>
              <a:gd name="connsiteY236" fmla="*/ 1220481 h 1705557"/>
              <a:gd name="connsiteX237" fmla="*/ 8871123 w 10232859"/>
              <a:gd name="connsiteY237" fmla="*/ 1227674 h 1705557"/>
              <a:gd name="connsiteX238" fmla="*/ 8903537 w 10232859"/>
              <a:gd name="connsiteY238" fmla="*/ 1237102 h 1705557"/>
              <a:gd name="connsiteX239" fmla="*/ 8933767 w 10232859"/>
              <a:gd name="connsiteY239" fmla="*/ 1269882 h 1705557"/>
              <a:gd name="connsiteX240" fmla="*/ 8985765 w 10232859"/>
              <a:gd name="connsiteY240" fmla="*/ 1294178 h 1705557"/>
              <a:gd name="connsiteX241" fmla="*/ 9071444 w 10232859"/>
              <a:gd name="connsiteY241" fmla="*/ 1323819 h 1705557"/>
              <a:gd name="connsiteX242" fmla="*/ 9096711 w 10232859"/>
              <a:gd name="connsiteY242" fmla="*/ 1334291 h 1705557"/>
              <a:gd name="connsiteX243" fmla="*/ 9338853 w 10232859"/>
              <a:gd name="connsiteY243" fmla="*/ 1454560 h 1705557"/>
              <a:gd name="connsiteX244" fmla="*/ 9520814 w 10232859"/>
              <a:gd name="connsiteY244" fmla="*/ 1456341 h 1705557"/>
              <a:gd name="connsiteX245" fmla="*/ 9702271 w 10232859"/>
              <a:gd name="connsiteY245" fmla="*/ 1495067 h 1705557"/>
              <a:gd name="connsiteX246" fmla="*/ 9744273 w 10232859"/>
              <a:gd name="connsiteY246" fmla="*/ 1530026 h 1705557"/>
              <a:gd name="connsiteX247" fmla="*/ 9771903 w 10232859"/>
              <a:gd name="connsiteY247" fmla="*/ 1536548 h 1705557"/>
              <a:gd name="connsiteX248" fmla="*/ 9818565 w 10232859"/>
              <a:gd name="connsiteY248" fmla="*/ 1545059 h 1705557"/>
              <a:gd name="connsiteX249" fmla="*/ 9882202 w 10232859"/>
              <a:gd name="connsiteY249" fmla="*/ 1572402 h 1705557"/>
              <a:gd name="connsiteX250" fmla="*/ 10022025 w 10232859"/>
              <a:gd name="connsiteY250" fmla="*/ 1606210 h 1705557"/>
              <a:gd name="connsiteX251" fmla="*/ 10220406 w 10232859"/>
              <a:gd name="connsiteY251" fmla="*/ 1683519 h 1705557"/>
              <a:gd name="connsiteX252" fmla="*/ 10232859 w 10232859"/>
              <a:gd name="connsiteY252" fmla="*/ 1705557 h 1705557"/>
              <a:gd name="connsiteX253" fmla="*/ 0 w 10232859"/>
              <a:gd name="connsiteY253" fmla="*/ 1705557 h 1705557"/>
              <a:gd name="connsiteX254" fmla="*/ 0 w 10232859"/>
              <a:gd name="connsiteY254" fmla="*/ 28342 h 1705557"/>
              <a:gd name="connsiteX255" fmla="*/ 8097 w 10232859"/>
              <a:gd name="connsiteY255" fmla="*/ 30869 h 1705557"/>
              <a:gd name="connsiteX256" fmla="*/ 77128 w 10232859"/>
              <a:gd name="connsiteY256" fmla="*/ 13381 h 1705557"/>
              <a:gd name="connsiteX257" fmla="*/ 188338 w 10232859"/>
              <a:gd name="connsiteY257" fmla="*/ 11593 h 1705557"/>
              <a:gd name="connsiteX258" fmla="*/ 298809 w 10232859"/>
              <a:gd name="connsiteY258" fmla="*/ 12712 h 1705557"/>
              <a:gd name="connsiteX259" fmla="*/ 338985 w 10232859"/>
              <a:gd name="connsiteY259" fmla="*/ 14520 h 1705557"/>
              <a:gd name="connsiteX260" fmla="*/ 409815 w 10232859"/>
              <a:gd name="connsiteY260" fmla="*/ 11559 h 1705557"/>
              <a:gd name="connsiteX261" fmla="*/ 424169 w 10232859"/>
              <a:gd name="connsiteY261"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708983 w 10232859"/>
              <a:gd name="connsiteY150" fmla="*/ 313188 h 1705557"/>
              <a:gd name="connsiteX151" fmla="*/ 5773909 w 10232859"/>
              <a:gd name="connsiteY151" fmla="*/ 318575 h 1705557"/>
              <a:gd name="connsiteX152" fmla="*/ 5809500 w 10232859"/>
              <a:gd name="connsiteY152" fmla="*/ 324964 h 1705557"/>
              <a:gd name="connsiteX153" fmla="*/ 5908729 w 10232859"/>
              <a:gd name="connsiteY153" fmla="*/ 338849 h 1705557"/>
              <a:gd name="connsiteX154" fmla="*/ 6009654 w 10232859"/>
              <a:gd name="connsiteY154" fmla="*/ 350040 h 1705557"/>
              <a:gd name="connsiteX155" fmla="*/ 6067487 w 10232859"/>
              <a:gd name="connsiteY155" fmla="*/ 340226 h 1705557"/>
              <a:gd name="connsiteX156" fmla="*/ 6073281 w 10232859"/>
              <a:gd name="connsiteY156" fmla="*/ 340830 h 1705557"/>
              <a:gd name="connsiteX157" fmla="*/ 6086225 w 10232859"/>
              <a:gd name="connsiteY157" fmla="*/ 346135 h 1705557"/>
              <a:gd name="connsiteX158" fmla="*/ 6090616 w 10232859"/>
              <a:gd name="connsiteY158" fmla="*/ 348731 h 1705557"/>
              <a:gd name="connsiteX159" fmla="*/ 6098056 w 10232859"/>
              <a:gd name="connsiteY159" fmla="*/ 351249 h 1705557"/>
              <a:gd name="connsiteX160" fmla="*/ 6098391 w 10232859"/>
              <a:gd name="connsiteY160" fmla="*/ 351119 h 1705557"/>
              <a:gd name="connsiteX161" fmla="*/ 6105063 w 10232859"/>
              <a:gd name="connsiteY161" fmla="*/ 353854 h 1705557"/>
              <a:gd name="connsiteX162" fmla="*/ 6135796 w 10232859"/>
              <a:gd name="connsiteY162" fmla="*/ 369657 h 1705557"/>
              <a:gd name="connsiteX163" fmla="*/ 6195166 w 10232859"/>
              <a:gd name="connsiteY163" fmla="*/ 366704 h 1705557"/>
              <a:gd name="connsiteX164" fmla="*/ 6216259 w 10232859"/>
              <a:gd name="connsiteY164" fmla="*/ 369879 h 1705557"/>
              <a:gd name="connsiteX165" fmla="*/ 6228331 w 10232859"/>
              <a:gd name="connsiteY165" fmla="*/ 370548 h 1705557"/>
              <a:gd name="connsiteX166" fmla="*/ 6229602 w 10232859"/>
              <a:gd name="connsiteY166" fmla="*/ 369928 h 1705557"/>
              <a:gd name="connsiteX167" fmla="*/ 6258988 w 10232859"/>
              <a:gd name="connsiteY167" fmla="*/ 385174 h 1705557"/>
              <a:gd name="connsiteX168" fmla="*/ 6264106 w 10232859"/>
              <a:gd name="connsiteY168" fmla="*/ 385655 h 1705557"/>
              <a:gd name="connsiteX169" fmla="*/ 6281703 w 10232859"/>
              <a:gd name="connsiteY169" fmla="*/ 397568 h 1705557"/>
              <a:gd name="connsiteX170" fmla="*/ 6291622 w 10232859"/>
              <a:gd name="connsiteY170" fmla="*/ 402669 h 1705557"/>
              <a:gd name="connsiteX171" fmla="*/ 6292712 w 10232859"/>
              <a:gd name="connsiteY171" fmla="*/ 406285 h 1705557"/>
              <a:gd name="connsiteX172" fmla="*/ 6308227 w 10232859"/>
              <a:gd name="connsiteY172" fmla="*/ 412710 h 1705557"/>
              <a:gd name="connsiteX173" fmla="*/ 6310656 w 10232859"/>
              <a:gd name="connsiteY173" fmla="*/ 412628 h 1705557"/>
              <a:gd name="connsiteX174" fmla="*/ 6321049 w 10232859"/>
              <a:gd name="connsiteY174" fmla="*/ 420978 h 1705557"/>
              <a:gd name="connsiteX175" fmla="*/ 6326853 w 10232859"/>
              <a:gd name="connsiteY175" fmla="*/ 431664 h 1705557"/>
              <a:gd name="connsiteX176" fmla="*/ 6467879 w 10232859"/>
              <a:gd name="connsiteY176" fmla="*/ 474762 h 1705557"/>
              <a:gd name="connsiteX177" fmla="*/ 6564351 w 10232859"/>
              <a:gd name="connsiteY177" fmla="*/ 544032 h 1705557"/>
              <a:gd name="connsiteX178" fmla="*/ 6641544 w 10232859"/>
              <a:gd name="connsiteY178" fmla="*/ 566599 h 1705557"/>
              <a:gd name="connsiteX179" fmla="*/ 6731052 w 10232859"/>
              <a:gd name="connsiteY179" fmla="*/ 578550 h 1705557"/>
              <a:gd name="connsiteX180" fmla="*/ 6858983 w 10232859"/>
              <a:gd name="connsiteY180" fmla="*/ 630237 h 1705557"/>
              <a:gd name="connsiteX181" fmla="*/ 6910661 w 10232859"/>
              <a:gd name="connsiteY181" fmla="*/ 641134 h 1705557"/>
              <a:gd name="connsiteX182" fmla="*/ 6944111 w 10232859"/>
              <a:gd name="connsiteY182" fmla="*/ 666016 h 1705557"/>
              <a:gd name="connsiteX183" fmla="*/ 6965771 w 10232859"/>
              <a:gd name="connsiteY183" fmla="*/ 666445 h 1705557"/>
              <a:gd name="connsiteX184" fmla="*/ 6969639 w 10232859"/>
              <a:gd name="connsiteY184" fmla="*/ 666351 h 1705557"/>
              <a:gd name="connsiteX185" fmla="*/ 6982242 w 10232859"/>
              <a:gd name="connsiteY185" fmla="*/ 669626 h 1705557"/>
              <a:gd name="connsiteX186" fmla="*/ 6989387 w 10232859"/>
              <a:gd name="connsiteY186" fmla="*/ 665988 h 1705557"/>
              <a:gd name="connsiteX187" fmla="*/ 7010930 w 10232859"/>
              <a:gd name="connsiteY187" fmla="*/ 667648 h 1705557"/>
              <a:gd name="connsiteX188" fmla="*/ 7033125 w 10232859"/>
              <a:gd name="connsiteY188" fmla="*/ 674950 h 1705557"/>
              <a:gd name="connsiteX189" fmla="*/ 7134461 w 10232859"/>
              <a:gd name="connsiteY189" fmla="*/ 714706 h 1705557"/>
              <a:gd name="connsiteX190" fmla="*/ 7197450 w 10232859"/>
              <a:gd name="connsiteY190" fmla="*/ 735608 h 1705557"/>
              <a:gd name="connsiteX191" fmla="*/ 7225084 w 10232859"/>
              <a:gd name="connsiteY191" fmla="*/ 739019 h 1705557"/>
              <a:gd name="connsiteX192" fmla="*/ 7261183 w 10232859"/>
              <a:gd name="connsiteY192" fmla="*/ 746827 h 1705557"/>
              <a:gd name="connsiteX193" fmla="*/ 7327760 w 10232859"/>
              <a:gd name="connsiteY193" fmla="*/ 757100 h 1705557"/>
              <a:gd name="connsiteX194" fmla="*/ 7412222 w 10232859"/>
              <a:gd name="connsiteY194" fmla="*/ 777001 h 1705557"/>
              <a:gd name="connsiteX195" fmla="*/ 7457904 w 10232859"/>
              <a:gd name="connsiteY195" fmla="*/ 810835 h 1705557"/>
              <a:gd name="connsiteX196" fmla="*/ 7465795 w 10232859"/>
              <a:gd name="connsiteY196" fmla="*/ 809112 h 1705557"/>
              <a:gd name="connsiteX197" fmla="*/ 7505046 w 10232859"/>
              <a:gd name="connsiteY197" fmla="*/ 823031 h 1705557"/>
              <a:gd name="connsiteX198" fmla="*/ 7623220 w 10232859"/>
              <a:gd name="connsiteY198" fmla="*/ 895034 h 1705557"/>
              <a:gd name="connsiteX199" fmla="*/ 7700458 w 10232859"/>
              <a:gd name="connsiteY199" fmla="*/ 921593 h 1705557"/>
              <a:gd name="connsiteX200" fmla="*/ 7730988 w 10232859"/>
              <a:gd name="connsiteY200" fmla="*/ 927270 h 1705557"/>
              <a:gd name="connsiteX201" fmla="*/ 7781942 w 10232859"/>
              <a:gd name="connsiteY201" fmla="*/ 937017 h 1705557"/>
              <a:gd name="connsiteX202" fmla="*/ 7827704 w 10232859"/>
              <a:gd name="connsiteY202" fmla="*/ 935072 h 1705557"/>
              <a:gd name="connsiteX203" fmla="*/ 7867270 w 10232859"/>
              <a:gd name="connsiteY203" fmla="*/ 946880 h 1705557"/>
              <a:gd name="connsiteX204" fmla="*/ 7866538 w 10232859"/>
              <a:gd name="connsiteY204" fmla="*/ 961559 h 1705557"/>
              <a:gd name="connsiteX205" fmla="*/ 7912084 w 10232859"/>
              <a:gd name="connsiteY205" fmla="*/ 970314 h 1705557"/>
              <a:gd name="connsiteX206" fmla="*/ 7982264 w 10232859"/>
              <a:gd name="connsiteY206" fmla="*/ 982287 h 1705557"/>
              <a:gd name="connsiteX207" fmla="*/ 7991272 w 10232859"/>
              <a:gd name="connsiteY207" fmla="*/ 987618 h 1705557"/>
              <a:gd name="connsiteX208" fmla="*/ 8006496 w 10232859"/>
              <a:gd name="connsiteY208" fmla="*/ 979353 h 1705557"/>
              <a:gd name="connsiteX209" fmla="*/ 8034497 w 10232859"/>
              <a:gd name="connsiteY209" fmla="*/ 978568 h 1705557"/>
              <a:gd name="connsiteX210" fmla="*/ 8150881 w 10232859"/>
              <a:gd name="connsiteY210" fmla="*/ 996925 h 1705557"/>
              <a:gd name="connsiteX211" fmla="*/ 8172106 w 10232859"/>
              <a:gd name="connsiteY211" fmla="*/ 997026 h 1705557"/>
              <a:gd name="connsiteX212" fmla="*/ 8196076 w 10232859"/>
              <a:gd name="connsiteY212" fmla="*/ 1006592 h 1705557"/>
              <a:gd name="connsiteX213" fmla="*/ 8247463 w 10232859"/>
              <a:gd name="connsiteY213" fmla="*/ 1022846 h 1705557"/>
              <a:gd name="connsiteX214" fmla="*/ 8279272 w 10232859"/>
              <a:gd name="connsiteY214" fmla="*/ 1039435 h 1705557"/>
              <a:gd name="connsiteX215" fmla="*/ 8289611 w 10232859"/>
              <a:gd name="connsiteY215" fmla="*/ 1035144 h 1705557"/>
              <a:gd name="connsiteX216" fmla="*/ 8311483 w 10232859"/>
              <a:gd name="connsiteY216" fmla="*/ 1035913 h 1705557"/>
              <a:gd name="connsiteX217" fmla="*/ 8399489 w 10232859"/>
              <a:gd name="connsiteY217" fmla="*/ 1055076 h 1705557"/>
              <a:gd name="connsiteX218" fmla="*/ 8415973 w 10232859"/>
              <a:gd name="connsiteY218" fmla="*/ 1056174 h 1705557"/>
              <a:gd name="connsiteX219" fmla="*/ 8433326 w 10232859"/>
              <a:gd name="connsiteY219" fmla="*/ 1064395 h 1705557"/>
              <a:gd name="connsiteX220" fmla="*/ 8502328 w 10232859"/>
              <a:gd name="connsiteY220" fmla="*/ 1098012 h 1705557"/>
              <a:gd name="connsiteX221" fmla="*/ 8534346 w 10232859"/>
              <a:gd name="connsiteY221" fmla="*/ 1113494 h 1705557"/>
              <a:gd name="connsiteX222" fmla="*/ 8534980 w 10232859"/>
              <a:gd name="connsiteY222" fmla="*/ 1117375 h 1705557"/>
              <a:gd name="connsiteX223" fmla="*/ 8544104 w 10232859"/>
              <a:gd name="connsiteY223" fmla="*/ 1114920 h 1705557"/>
              <a:gd name="connsiteX224" fmla="*/ 8567742 w 10232859"/>
              <a:gd name="connsiteY224" fmla="*/ 1124104 h 1705557"/>
              <a:gd name="connsiteX225" fmla="*/ 8633779 w 10232859"/>
              <a:gd name="connsiteY225" fmla="*/ 1145740 h 1705557"/>
              <a:gd name="connsiteX226" fmla="*/ 8676965 w 10232859"/>
              <a:gd name="connsiteY226" fmla="*/ 1163463 h 1705557"/>
              <a:gd name="connsiteX227" fmla="*/ 8698944 w 10232859"/>
              <a:gd name="connsiteY227" fmla="*/ 1163453 h 1705557"/>
              <a:gd name="connsiteX228" fmla="*/ 8711456 w 10232859"/>
              <a:gd name="connsiteY228" fmla="*/ 1175731 h 1705557"/>
              <a:gd name="connsiteX229" fmla="*/ 8732793 w 10232859"/>
              <a:gd name="connsiteY229" fmla="*/ 1179486 h 1705557"/>
              <a:gd name="connsiteX230" fmla="*/ 8751897 w 10232859"/>
              <a:gd name="connsiteY230" fmla="*/ 1197400 h 1705557"/>
              <a:gd name="connsiteX231" fmla="*/ 8793564 w 10232859"/>
              <a:gd name="connsiteY231" fmla="*/ 1179086 h 1705557"/>
              <a:gd name="connsiteX232" fmla="*/ 8834270 w 10232859"/>
              <a:gd name="connsiteY232" fmla="*/ 1213138 h 1705557"/>
              <a:gd name="connsiteX233" fmla="*/ 8853872 w 10232859"/>
              <a:gd name="connsiteY233" fmla="*/ 1221228 h 1705557"/>
              <a:gd name="connsiteX234" fmla="*/ 8861901 w 10232859"/>
              <a:gd name="connsiteY234" fmla="*/ 1217889 h 1705557"/>
              <a:gd name="connsiteX235" fmla="*/ 8874168 w 10232859"/>
              <a:gd name="connsiteY235" fmla="*/ 1220481 h 1705557"/>
              <a:gd name="connsiteX236" fmla="*/ 8871123 w 10232859"/>
              <a:gd name="connsiteY236" fmla="*/ 1227674 h 1705557"/>
              <a:gd name="connsiteX237" fmla="*/ 8903537 w 10232859"/>
              <a:gd name="connsiteY237" fmla="*/ 1237102 h 1705557"/>
              <a:gd name="connsiteX238" fmla="*/ 8933767 w 10232859"/>
              <a:gd name="connsiteY238" fmla="*/ 1269882 h 1705557"/>
              <a:gd name="connsiteX239" fmla="*/ 8985765 w 10232859"/>
              <a:gd name="connsiteY239" fmla="*/ 1294178 h 1705557"/>
              <a:gd name="connsiteX240" fmla="*/ 9071444 w 10232859"/>
              <a:gd name="connsiteY240" fmla="*/ 1323819 h 1705557"/>
              <a:gd name="connsiteX241" fmla="*/ 9096711 w 10232859"/>
              <a:gd name="connsiteY241" fmla="*/ 1334291 h 1705557"/>
              <a:gd name="connsiteX242" fmla="*/ 9338853 w 10232859"/>
              <a:gd name="connsiteY242" fmla="*/ 1454560 h 1705557"/>
              <a:gd name="connsiteX243" fmla="*/ 9520814 w 10232859"/>
              <a:gd name="connsiteY243" fmla="*/ 1456341 h 1705557"/>
              <a:gd name="connsiteX244" fmla="*/ 9702271 w 10232859"/>
              <a:gd name="connsiteY244" fmla="*/ 1495067 h 1705557"/>
              <a:gd name="connsiteX245" fmla="*/ 9744273 w 10232859"/>
              <a:gd name="connsiteY245" fmla="*/ 1530026 h 1705557"/>
              <a:gd name="connsiteX246" fmla="*/ 9771903 w 10232859"/>
              <a:gd name="connsiteY246" fmla="*/ 1536548 h 1705557"/>
              <a:gd name="connsiteX247" fmla="*/ 9818565 w 10232859"/>
              <a:gd name="connsiteY247" fmla="*/ 1545059 h 1705557"/>
              <a:gd name="connsiteX248" fmla="*/ 9882202 w 10232859"/>
              <a:gd name="connsiteY248" fmla="*/ 1572402 h 1705557"/>
              <a:gd name="connsiteX249" fmla="*/ 10022025 w 10232859"/>
              <a:gd name="connsiteY249" fmla="*/ 1606210 h 1705557"/>
              <a:gd name="connsiteX250" fmla="*/ 10220406 w 10232859"/>
              <a:gd name="connsiteY250" fmla="*/ 1683519 h 1705557"/>
              <a:gd name="connsiteX251" fmla="*/ 10232859 w 10232859"/>
              <a:gd name="connsiteY251" fmla="*/ 1705557 h 1705557"/>
              <a:gd name="connsiteX252" fmla="*/ 0 w 10232859"/>
              <a:gd name="connsiteY252" fmla="*/ 1705557 h 1705557"/>
              <a:gd name="connsiteX253" fmla="*/ 0 w 10232859"/>
              <a:gd name="connsiteY253" fmla="*/ 28342 h 1705557"/>
              <a:gd name="connsiteX254" fmla="*/ 8097 w 10232859"/>
              <a:gd name="connsiteY254" fmla="*/ 30869 h 1705557"/>
              <a:gd name="connsiteX255" fmla="*/ 77128 w 10232859"/>
              <a:gd name="connsiteY255" fmla="*/ 13381 h 1705557"/>
              <a:gd name="connsiteX256" fmla="*/ 188338 w 10232859"/>
              <a:gd name="connsiteY256" fmla="*/ 11593 h 1705557"/>
              <a:gd name="connsiteX257" fmla="*/ 298809 w 10232859"/>
              <a:gd name="connsiteY257" fmla="*/ 12712 h 1705557"/>
              <a:gd name="connsiteX258" fmla="*/ 338985 w 10232859"/>
              <a:gd name="connsiteY258" fmla="*/ 14520 h 1705557"/>
              <a:gd name="connsiteX259" fmla="*/ 409815 w 10232859"/>
              <a:gd name="connsiteY259" fmla="*/ 11559 h 1705557"/>
              <a:gd name="connsiteX260" fmla="*/ 424169 w 10232859"/>
              <a:gd name="connsiteY260"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297234 w 10232859"/>
              <a:gd name="connsiteY129" fmla="*/ 380929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34545 w 10232859"/>
              <a:gd name="connsiteY128" fmla="*/ 276572 h 1705557"/>
              <a:gd name="connsiteX129" fmla="*/ 5297234 w 10232859"/>
              <a:gd name="connsiteY129" fmla="*/ 380929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34545 w 10232859"/>
              <a:gd name="connsiteY128" fmla="*/ 276572 h 1705557"/>
              <a:gd name="connsiteX129" fmla="*/ 5377862 w 10232859"/>
              <a:gd name="connsiteY129" fmla="*/ 306543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77862 w 10232859"/>
              <a:gd name="connsiteY129" fmla="*/ 306543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105063 w 10232859"/>
              <a:gd name="connsiteY159" fmla="*/ 353854 h 1705557"/>
              <a:gd name="connsiteX160" fmla="*/ 6135796 w 10232859"/>
              <a:gd name="connsiteY160" fmla="*/ 369657 h 1705557"/>
              <a:gd name="connsiteX161" fmla="*/ 6195166 w 10232859"/>
              <a:gd name="connsiteY161" fmla="*/ 366704 h 1705557"/>
              <a:gd name="connsiteX162" fmla="*/ 6216259 w 10232859"/>
              <a:gd name="connsiteY162" fmla="*/ 369879 h 1705557"/>
              <a:gd name="connsiteX163" fmla="*/ 6228331 w 10232859"/>
              <a:gd name="connsiteY163" fmla="*/ 370548 h 1705557"/>
              <a:gd name="connsiteX164" fmla="*/ 6229602 w 10232859"/>
              <a:gd name="connsiteY164" fmla="*/ 369928 h 1705557"/>
              <a:gd name="connsiteX165" fmla="*/ 6258988 w 10232859"/>
              <a:gd name="connsiteY165" fmla="*/ 385174 h 1705557"/>
              <a:gd name="connsiteX166" fmla="*/ 6264106 w 10232859"/>
              <a:gd name="connsiteY166" fmla="*/ 385655 h 1705557"/>
              <a:gd name="connsiteX167" fmla="*/ 6281703 w 10232859"/>
              <a:gd name="connsiteY167" fmla="*/ 397568 h 1705557"/>
              <a:gd name="connsiteX168" fmla="*/ 6291622 w 10232859"/>
              <a:gd name="connsiteY168" fmla="*/ 402669 h 1705557"/>
              <a:gd name="connsiteX169" fmla="*/ 6292712 w 10232859"/>
              <a:gd name="connsiteY169" fmla="*/ 406285 h 1705557"/>
              <a:gd name="connsiteX170" fmla="*/ 6308227 w 10232859"/>
              <a:gd name="connsiteY170" fmla="*/ 412710 h 1705557"/>
              <a:gd name="connsiteX171" fmla="*/ 6310656 w 10232859"/>
              <a:gd name="connsiteY171" fmla="*/ 412628 h 1705557"/>
              <a:gd name="connsiteX172" fmla="*/ 6321049 w 10232859"/>
              <a:gd name="connsiteY172" fmla="*/ 420978 h 1705557"/>
              <a:gd name="connsiteX173" fmla="*/ 6326853 w 10232859"/>
              <a:gd name="connsiteY173" fmla="*/ 431664 h 1705557"/>
              <a:gd name="connsiteX174" fmla="*/ 6467879 w 10232859"/>
              <a:gd name="connsiteY174" fmla="*/ 474762 h 1705557"/>
              <a:gd name="connsiteX175" fmla="*/ 6564351 w 10232859"/>
              <a:gd name="connsiteY175" fmla="*/ 544032 h 1705557"/>
              <a:gd name="connsiteX176" fmla="*/ 6641544 w 10232859"/>
              <a:gd name="connsiteY176" fmla="*/ 566599 h 1705557"/>
              <a:gd name="connsiteX177" fmla="*/ 6731052 w 10232859"/>
              <a:gd name="connsiteY177" fmla="*/ 578550 h 1705557"/>
              <a:gd name="connsiteX178" fmla="*/ 6858983 w 10232859"/>
              <a:gd name="connsiteY178" fmla="*/ 630237 h 1705557"/>
              <a:gd name="connsiteX179" fmla="*/ 6910661 w 10232859"/>
              <a:gd name="connsiteY179" fmla="*/ 641134 h 1705557"/>
              <a:gd name="connsiteX180" fmla="*/ 6944111 w 10232859"/>
              <a:gd name="connsiteY180" fmla="*/ 666016 h 1705557"/>
              <a:gd name="connsiteX181" fmla="*/ 6965771 w 10232859"/>
              <a:gd name="connsiteY181" fmla="*/ 666445 h 1705557"/>
              <a:gd name="connsiteX182" fmla="*/ 6969639 w 10232859"/>
              <a:gd name="connsiteY182" fmla="*/ 666351 h 1705557"/>
              <a:gd name="connsiteX183" fmla="*/ 6982242 w 10232859"/>
              <a:gd name="connsiteY183" fmla="*/ 669626 h 1705557"/>
              <a:gd name="connsiteX184" fmla="*/ 6989387 w 10232859"/>
              <a:gd name="connsiteY184" fmla="*/ 665988 h 1705557"/>
              <a:gd name="connsiteX185" fmla="*/ 7010930 w 10232859"/>
              <a:gd name="connsiteY185" fmla="*/ 667648 h 1705557"/>
              <a:gd name="connsiteX186" fmla="*/ 7033125 w 10232859"/>
              <a:gd name="connsiteY186" fmla="*/ 674950 h 1705557"/>
              <a:gd name="connsiteX187" fmla="*/ 7134461 w 10232859"/>
              <a:gd name="connsiteY187" fmla="*/ 714706 h 1705557"/>
              <a:gd name="connsiteX188" fmla="*/ 7197450 w 10232859"/>
              <a:gd name="connsiteY188" fmla="*/ 735608 h 1705557"/>
              <a:gd name="connsiteX189" fmla="*/ 7225084 w 10232859"/>
              <a:gd name="connsiteY189" fmla="*/ 739019 h 1705557"/>
              <a:gd name="connsiteX190" fmla="*/ 7261183 w 10232859"/>
              <a:gd name="connsiteY190" fmla="*/ 746827 h 1705557"/>
              <a:gd name="connsiteX191" fmla="*/ 7327760 w 10232859"/>
              <a:gd name="connsiteY191" fmla="*/ 757100 h 1705557"/>
              <a:gd name="connsiteX192" fmla="*/ 7412222 w 10232859"/>
              <a:gd name="connsiteY192" fmla="*/ 777001 h 1705557"/>
              <a:gd name="connsiteX193" fmla="*/ 7457904 w 10232859"/>
              <a:gd name="connsiteY193" fmla="*/ 810835 h 1705557"/>
              <a:gd name="connsiteX194" fmla="*/ 7465795 w 10232859"/>
              <a:gd name="connsiteY194" fmla="*/ 809112 h 1705557"/>
              <a:gd name="connsiteX195" fmla="*/ 7505046 w 10232859"/>
              <a:gd name="connsiteY195" fmla="*/ 823031 h 1705557"/>
              <a:gd name="connsiteX196" fmla="*/ 7623220 w 10232859"/>
              <a:gd name="connsiteY196" fmla="*/ 895034 h 1705557"/>
              <a:gd name="connsiteX197" fmla="*/ 7700458 w 10232859"/>
              <a:gd name="connsiteY197" fmla="*/ 921593 h 1705557"/>
              <a:gd name="connsiteX198" fmla="*/ 7730988 w 10232859"/>
              <a:gd name="connsiteY198" fmla="*/ 927270 h 1705557"/>
              <a:gd name="connsiteX199" fmla="*/ 7781942 w 10232859"/>
              <a:gd name="connsiteY199" fmla="*/ 937017 h 1705557"/>
              <a:gd name="connsiteX200" fmla="*/ 7827704 w 10232859"/>
              <a:gd name="connsiteY200" fmla="*/ 935072 h 1705557"/>
              <a:gd name="connsiteX201" fmla="*/ 7867270 w 10232859"/>
              <a:gd name="connsiteY201" fmla="*/ 946880 h 1705557"/>
              <a:gd name="connsiteX202" fmla="*/ 7866538 w 10232859"/>
              <a:gd name="connsiteY202" fmla="*/ 961559 h 1705557"/>
              <a:gd name="connsiteX203" fmla="*/ 7912084 w 10232859"/>
              <a:gd name="connsiteY203" fmla="*/ 970314 h 1705557"/>
              <a:gd name="connsiteX204" fmla="*/ 7982264 w 10232859"/>
              <a:gd name="connsiteY204" fmla="*/ 982287 h 1705557"/>
              <a:gd name="connsiteX205" fmla="*/ 7991272 w 10232859"/>
              <a:gd name="connsiteY205" fmla="*/ 987618 h 1705557"/>
              <a:gd name="connsiteX206" fmla="*/ 8006496 w 10232859"/>
              <a:gd name="connsiteY206" fmla="*/ 979353 h 1705557"/>
              <a:gd name="connsiteX207" fmla="*/ 8034497 w 10232859"/>
              <a:gd name="connsiteY207" fmla="*/ 978568 h 1705557"/>
              <a:gd name="connsiteX208" fmla="*/ 8150881 w 10232859"/>
              <a:gd name="connsiteY208" fmla="*/ 996925 h 1705557"/>
              <a:gd name="connsiteX209" fmla="*/ 8172106 w 10232859"/>
              <a:gd name="connsiteY209" fmla="*/ 997026 h 1705557"/>
              <a:gd name="connsiteX210" fmla="*/ 8196076 w 10232859"/>
              <a:gd name="connsiteY210" fmla="*/ 1006592 h 1705557"/>
              <a:gd name="connsiteX211" fmla="*/ 8247463 w 10232859"/>
              <a:gd name="connsiteY211" fmla="*/ 1022846 h 1705557"/>
              <a:gd name="connsiteX212" fmla="*/ 8279272 w 10232859"/>
              <a:gd name="connsiteY212" fmla="*/ 1039435 h 1705557"/>
              <a:gd name="connsiteX213" fmla="*/ 8289611 w 10232859"/>
              <a:gd name="connsiteY213" fmla="*/ 1035144 h 1705557"/>
              <a:gd name="connsiteX214" fmla="*/ 8311483 w 10232859"/>
              <a:gd name="connsiteY214" fmla="*/ 1035913 h 1705557"/>
              <a:gd name="connsiteX215" fmla="*/ 8399489 w 10232859"/>
              <a:gd name="connsiteY215" fmla="*/ 1055076 h 1705557"/>
              <a:gd name="connsiteX216" fmla="*/ 8415973 w 10232859"/>
              <a:gd name="connsiteY216" fmla="*/ 1056174 h 1705557"/>
              <a:gd name="connsiteX217" fmla="*/ 8433326 w 10232859"/>
              <a:gd name="connsiteY217" fmla="*/ 1064395 h 1705557"/>
              <a:gd name="connsiteX218" fmla="*/ 8502328 w 10232859"/>
              <a:gd name="connsiteY218" fmla="*/ 1098012 h 1705557"/>
              <a:gd name="connsiteX219" fmla="*/ 8534346 w 10232859"/>
              <a:gd name="connsiteY219" fmla="*/ 1113494 h 1705557"/>
              <a:gd name="connsiteX220" fmla="*/ 8534980 w 10232859"/>
              <a:gd name="connsiteY220" fmla="*/ 1117375 h 1705557"/>
              <a:gd name="connsiteX221" fmla="*/ 8544104 w 10232859"/>
              <a:gd name="connsiteY221" fmla="*/ 1114920 h 1705557"/>
              <a:gd name="connsiteX222" fmla="*/ 8567742 w 10232859"/>
              <a:gd name="connsiteY222" fmla="*/ 1124104 h 1705557"/>
              <a:gd name="connsiteX223" fmla="*/ 8633779 w 10232859"/>
              <a:gd name="connsiteY223" fmla="*/ 1145740 h 1705557"/>
              <a:gd name="connsiteX224" fmla="*/ 8676965 w 10232859"/>
              <a:gd name="connsiteY224" fmla="*/ 1163463 h 1705557"/>
              <a:gd name="connsiteX225" fmla="*/ 8698944 w 10232859"/>
              <a:gd name="connsiteY225" fmla="*/ 1163453 h 1705557"/>
              <a:gd name="connsiteX226" fmla="*/ 8711456 w 10232859"/>
              <a:gd name="connsiteY226" fmla="*/ 1175731 h 1705557"/>
              <a:gd name="connsiteX227" fmla="*/ 8732793 w 10232859"/>
              <a:gd name="connsiteY227" fmla="*/ 1179486 h 1705557"/>
              <a:gd name="connsiteX228" fmla="*/ 8751897 w 10232859"/>
              <a:gd name="connsiteY228" fmla="*/ 1197400 h 1705557"/>
              <a:gd name="connsiteX229" fmla="*/ 8793564 w 10232859"/>
              <a:gd name="connsiteY229" fmla="*/ 1179086 h 1705557"/>
              <a:gd name="connsiteX230" fmla="*/ 8834270 w 10232859"/>
              <a:gd name="connsiteY230" fmla="*/ 1213138 h 1705557"/>
              <a:gd name="connsiteX231" fmla="*/ 8853872 w 10232859"/>
              <a:gd name="connsiteY231" fmla="*/ 1221228 h 1705557"/>
              <a:gd name="connsiteX232" fmla="*/ 8861901 w 10232859"/>
              <a:gd name="connsiteY232" fmla="*/ 1217889 h 1705557"/>
              <a:gd name="connsiteX233" fmla="*/ 8874168 w 10232859"/>
              <a:gd name="connsiteY233" fmla="*/ 1220481 h 1705557"/>
              <a:gd name="connsiteX234" fmla="*/ 8871123 w 10232859"/>
              <a:gd name="connsiteY234" fmla="*/ 1227674 h 1705557"/>
              <a:gd name="connsiteX235" fmla="*/ 8903537 w 10232859"/>
              <a:gd name="connsiteY235" fmla="*/ 1237102 h 1705557"/>
              <a:gd name="connsiteX236" fmla="*/ 8933767 w 10232859"/>
              <a:gd name="connsiteY236" fmla="*/ 1269882 h 1705557"/>
              <a:gd name="connsiteX237" fmla="*/ 8985765 w 10232859"/>
              <a:gd name="connsiteY237" fmla="*/ 1294178 h 1705557"/>
              <a:gd name="connsiteX238" fmla="*/ 9071444 w 10232859"/>
              <a:gd name="connsiteY238" fmla="*/ 1323819 h 1705557"/>
              <a:gd name="connsiteX239" fmla="*/ 9096711 w 10232859"/>
              <a:gd name="connsiteY239" fmla="*/ 1334291 h 1705557"/>
              <a:gd name="connsiteX240" fmla="*/ 9338853 w 10232859"/>
              <a:gd name="connsiteY240" fmla="*/ 1454560 h 1705557"/>
              <a:gd name="connsiteX241" fmla="*/ 9520814 w 10232859"/>
              <a:gd name="connsiteY241" fmla="*/ 1456341 h 1705557"/>
              <a:gd name="connsiteX242" fmla="*/ 9702271 w 10232859"/>
              <a:gd name="connsiteY242" fmla="*/ 1495067 h 1705557"/>
              <a:gd name="connsiteX243" fmla="*/ 9744273 w 10232859"/>
              <a:gd name="connsiteY243" fmla="*/ 1530026 h 1705557"/>
              <a:gd name="connsiteX244" fmla="*/ 9771903 w 10232859"/>
              <a:gd name="connsiteY244" fmla="*/ 1536548 h 1705557"/>
              <a:gd name="connsiteX245" fmla="*/ 9818565 w 10232859"/>
              <a:gd name="connsiteY245" fmla="*/ 1545059 h 1705557"/>
              <a:gd name="connsiteX246" fmla="*/ 9882202 w 10232859"/>
              <a:gd name="connsiteY246" fmla="*/ 1572402 h 1705557"/>
              <a:gd name="connsiteX247" fmla="*/ 10022025 w 10232859"/>
              <a:gd name="connsiteY247" fmla="*/ 1606210 h 1705557"/>
              <a:gd name="connsiteX248" fmla="*/ 10220406 w 10232859"/>
              <a:gd name="connsiteY248" fmla="*/ 1683519 h 1705557"/>
              <a:gd name="connsiteX249" fmla="*/ 10232859 w 10232859"/>
              <a:gd name="connsiteY249" fmla="*/ 1705557 h 1705557"/>
              <a:gd name="connsiteX250" fmla="*/ 0 w 10232859"/>
              <a:gd name="connsiteY250" fmla="*/ 1705557 h 1705557"/>
              <a:gd name="connsiteX251" fmla="*/ 0 w 10232859"/>
              <a:gd name="connsiteY251" fmla="*/ 28342 h 1705557"/>
              <a:gd name="connsiteX252" fmla="*/ 8097 w 10232859"/>
              <a:gd name="connsiteY252" fmla="*/ 30869 h 1705557"/>
              <a:gd name="connsiteX253" fmla="*/ 77128 w 10232859"/>
              <a:gd name="connsiteY253" fmla="*/ 13381 h 1705557"/>
              <a:gd name="connsiteX254" fmla="*/ 188338 w 10232859"/>
              <a:gd name="connsiteY254" fmla="*/ 11593 h 1705557"/>
              <a:gd name="connsiteX255" fmla="*/ 298809 w 10232859"/>
              <a:gd name="connsiteY255" fmla="*/ 12712 h 1705557"/>
              <a:gd name="connsiteX256" fmla="*/ 338985 w 10232859"/>
              <a:gd name="connsiteY256" fmla="*/ 14520 h 1705557"/>
              <a:gd name="connsiteX257" fmla="*/ 409815 w 10232859"/>
              <a:gd name="connsiteY257" fmla="*/ 11559 h 1705557"/>
              <a:gd name="connsiteX258" fmla="*/ 424169 w 10232859"/>
              <a:gd name="connsiteY258"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105063 w 10232859"/>
              <a:gd name="connsiteY158" fmla="*/ 353854 h 1705557"/>
              <a:gd name="connsiteX159" fmla="*/ 6135796 w 10232859"/>
              <a:gd name="connsiteY159" fmla="*/ 369657 h 1705557"/>
              <a:gd name="connsiteX160" fmla="*/ 6195166 w 10232859"/>
              <a:gd name="connsiteY160" fmla="*/ 366704 h 1705557"/>
              <a:gd name="connsiteX161" fmla="*/ 6216259 w 10232859"/>
              <a:gd name="connsiteY161" fmla="*/ 369879 h 1705557"/>
              <a:gd name="connsiteX162" fmla="*/ 6228331 w 10232859"/>
              <a:gd name="connsiteY162" fmla="*/ 370548 h 1705557"/>
              <a:gd name="connsiteX163" fmla="*/ 6229602 w 10232859"/>
              <a:gd name="connsiteY163" fmla="*/ 369928 h 1705557"/>
              <a:gd name="connsiteX164" fmla="*/ 6258988 w 10232859"/>
              <a:gd name="connsiteY164" fmla="*/ 385174 h 1705557"/>
              <a:gd name="connsiteX165" fmla="*/ 6264106 w 10232859"/>
              <a:gd name="connsiteY165" fmla="*/ 385655 h 1705557"/>
              <a:gd name="connsiteX166" fmla="*/ 6281703 w 10232859"/>
              <a:gd name="connsiteY166" fmla="*/ 397568 h 1705557"/>
              <a:gd name="connsiteX167" fmla="*/ 6291622 w 10232859"/>
              <a:gd name="connsiteY167" fmla="*/ 402669 h 1705557"/>
              <a:gd name="connsiteX168" fmla="*/ 6292712 w 10232859"/>
              <a:gd name="connsiteY168" fmla="*/ 406285 h 1705557"/>
              <a:gd name="connsiteX169" fmla="*/ 6308227 w 10232859"/>
              <a:gd name="connsiteY169" fmla="*/ 412710 h 1705557"/>
              <a:gd name="connsiteX170" fmla="*/ 6310656 w 10232859"/>
              <a:gd name="connsiteY170" fmla="*/ 412628 h 1705557"/>
              <a:gd name="connsiteX171" fmla="*/ 6321049 w 10232859"/>
              <a:gd name="connsiteY171" fmla="*/ 420978 h 1705557"/>
              <a:gd name="connsiteX172" fmla="*/ 6326853 w 10232859"/>
              <a:gd name="connsiteY172" fmla="*/ 431664 h 1705557"/>
              <a:gd name="connsiteX173" fmla="*/ 6467879 w 10232859"/>
              <a:gd name="connsiteY173" fmla="*/ 474762 h 1705557"/>
              <a:gd name="connsiteX174" fmla="*/ 6564351 w 10232859"/>
              <a:gd name="connsiteY174" fmla="*/ 544032 h 1705557"/>
              <a:gd name="connsiteX175" fmla="*/ 6641544 w 10232859"/>
              <a:gd name="connsiteY175" fmla="*/ 566599 h 1705557"/>
              <a:gd name="connsiteX176" fmla="*/ 6731052 w 10232859"/>
              <a:gd name="connsiteY176" fmla="*/ 578550 h 1705557"/>
              <a:gd name="connsiteX177" fmla="*/ 6858983 w 10232859"/>
              <a:gd name="connsiteY177" fmla="*/ 630237 h 1705557"/>
              <a:gd name="connsiteX178" fmla="*/ 6910661 w 10232859"/>
              <a:gd name="connsiteY178" fmla="*/ 641134 h 1705557"/>
              <a:gd name="connsiteX179" fmla="*/ 6944111 w 10232859"/>
              <a:gd name="connsiteY179" fmla="*/ 666016 h 1705557"/>
              <a:gd name="connsiteX180" fmla="*/ 6965771 w 10232859"/>
              <a:gd name="connsiteY180" fmla="*/ 666445 h 1705557"/>
              <a:gd name="connsiteX181" fmla="*/ 6969639 w 10232859"/>
              <a:gd name="connsiteY181" fmla="*/ 666351 h 1705557"/>
              <a:gd name="connsiteX182" fmla="*/ 6982242 w 10232859"/>
              <a:gd name="connsiteY182" fmla="*/ 669626 h 1705557"/>
              <a:gd name="connsiteX183" fmla="*/ 6989387 w 10232859"/>
              <a:gd name="connsiteY183" fmla="*/ 665988 h 1705557"/>
              <a:gd name="connsiteX184" fmla="*/ 7010930 w 10232859"/>
              <a:gd name="connsiteY184" fmla="*/ 667648 h 1705557"/>
              <a:gd name="connsiteX185" fmla="*/ 7033125 w 10232859"/>
              <a:gd name="connsiteY185" fmla="*/ 674950 h 1705557"/>
              <a:gd name="connsiteX186" fmla="*/ 7134461 w 10232859"/>
              <a:gd name="connsiteY186" fmla="*/ 714706 h 1705557"/>
              <a:gd name="connsiteX187" fmla="*/ 7197450 w 10232859"/>
              <a:gd name="connsiteY187" fmla="*/ 735608 h 1705557"/>
              <a:gd name="connsiteX188" fmla="*/ 7225084 w 10232859"/>
              <a:gd name="connsiteY188" fmla="*/ 739019 h 1705557"/>
              <a:gd name="connsiteX189" fmla="*/ 7261183 w 10232859"/>
              <a:gd name="connsiteY189" fmla="*/ 746827 h 1705557"/>
              <a:gd name="connsiteX190" fmla="*/ 7327760 w 10232859"/>
              <a:gd name="connsiteY190" fmla="*/ 757100 h 1705557"/>
              <a:gd name="connsiteX191" fmla="*/ 7412222 w 10232859"/>
              <a:gd name="connsiteY191" fmla="*/ 777001 h 1705557"/>
              <a:gd name="connsiteX192" fmla="*/ 7457904 w 10232859"/>
              <a:gd name="connsiteY192" fmla="*/ 810835 h 1705557"/>
              <a:gd name="connsiteX193" fmla="*/ 7465795 w 10232859"/>
              <a:gd name="connsiteY193" fmla="*/ 809112 h 1705557"/>
              <a:gd name="connsiteX194" fmla="*/ 7505046 w 10232859"/>
              <a:gd name="connsiteY194" fmla="*/ 823031 h 1705557"/>
              <a:gd name="connsiteX195" fmla="*/ 7623220 w 10232859"/>
              <a:gd name="connsiteY195" fmla="*/ 895034 h 1705557"/>
              <a:gd name="connsiteX196" fmla="*/ 7700458 w 10232859"/>
              <a:gd name="connsiteY196" fmla="*/ 921593 h 1705557"/>
              <a:gd name="connsiteX197" fmla="*/ 7730988 w 10232859"/>
              <a:gd name="connsiteY197" fmla="*/ 927270 h 1705557"/>
              <a:gd name="connsiteX198" fmla="*/ 7781942 w 10232859"/>
              <a:gd name="connsiteY198" fmla="*/ 937017 h 1705557"/>
              <a:gd name="connsiteX199" fmla="*/ 7827704 w 10232859"/>
              <a:gd name="connsiteY199" fmla="*/ 935072 h 1705557"/>
              <a:gd name="connsiteX200" fmla="*/ 7867270 w 10232859"/>
              <a:gd name="connsiteY200" fmla="*/ 946880 h 1705557"/>
              <a:gd name="connsiteX201" fmla="*/ 7866538 w 10232859"/>
              <a:gd name="connsiteY201" fmla="*/ 961559 h 1705557"/>
              <a:gd name="connsiteX202" fmla="*/ 7912084 w 10232859"/>
              <a:gd name="connsiteY202" fmla="*/ 970314 h 1705557"/>
              <a:gd name="connsiteX203" fmla="*/ 7982264 w 10232859"/>
              <a:gd name="connsiteY203" fmla="*/ 982287 h 1705557"/>
              <a:gd name="connsiteX204" fmla="*/ 7991272 w 10232859"/>
              <a:gd name="connsiteY204" fmla="*/ 987618 h 1705557"/>
              <a:gd name="connsiteX205" fmla="*/ 8006496 w 10232859"/>
              <a:gd name="connsiteY205" fmla="*/ 979353 h 1705557"/>
              <a:gd name="connsiteX206" fmla="*/ 8034497 w 10232859"/>
              <a:gd name="connsiteY206" fmla="*/ 978568 h 1705557"/>
              <a:gd name="connsiteX207" fmla="*/ 8150881 w 10232859"/>
              <a:gd name="connsiteY207" fmla="*/ 996925 h 1705557"/>
              <a:gd name="connsiteX208" fmla="*/ 8172106 w 10232859"/>
              <a:gd name="connsiteY208" fmla="*/ 997026 h 1705557"/>
              <a:gd name="connsiteX209" fmla="*/ 8196076 w 10232859"/>
              <a:gd name="connsiteY209" fmla="*/ 1006592 h 1705557"/>
              <a:gd name="connsiteX210" fmla="*/ 8247463 w 10232859"/>
              <a:gd name="connsiteY210" fmla="*/ 1022846 h 1705557"/>
              <a:gd name="connsiteX211" fmla="*/ 8279272 w 10232859"/>
              <a:gd name="connsiteY211" fmla="*/ 1039435 h 1705557"/>
              <a:gd name="connsiteX212" fmla="*/ 8289611 w 10232859"/>
              <a:gd name="connsiteY212" fmla="*/ 1035144 h 1705557"/>
              <a:gd name="connsiteX213" fmla="*/ 8311483 w 10232859"/>
              <a:gd name="connsiteY213" fmla="*/ 1035913 h 1705557"/>
              <a:gd name="connsiteX214" fmla="*/ 8399489 w 10232859"/>
              <a:gd name="connsiteY214" fmla="*/ 1055076 h 1705557"/>
              <a:gd name="connsiteX215" fmla="*/ 8415973 w 10232859"/>
              <a:gd name="connsiteY215" fmla="*/ 1056174 h 1705557"/>
              <a:gd name="connsiteX216" fmla="*/ 8433326 w 10232859"/>
              <a:gd name="connsiteY216" fmla="*/ 1064395 h 1705557"/>
              <a:gd name="connsiteX217" fmla="*/ 8502328 w 10232859"/>
              <a:gd name="connsiteY217" fmla="*/ 1098012 h 1705557"/>
              <a:gd name="connsiteX218" fmla="*/ 8534346 w 10232859"/>
              <a:gd name="connsiteY218" fmla="*/ 1113494 h 1705557"/>
              <a:gd name="connsiteX219" fmla="*/ 8534980 w 10232859"/>
              <a:gd name="connsiteY219" fmla="*/ 1117375 h 1705557"/>
              <a:gd name="connsiteX220" fmla="*/ 8544104 w 10232859"/>
              <a:gd name="connsiteY220" fmla="*/ 1114920 h 1705557"/>
              <a:gd name="connsiteX221" fmla="*/ 8567742 w 10232859"/>
              <a:gd name="connsiteY221" fmla="*/ 1124104 h 1705557"/>
              <a:gd name="connsiteX222" fmla="*/ 8633779 w 10232859"/>
              <a:gd name="connsiteY222" fmla="*/ 1145740 h 1705557"/>
              <a:gd name="connsiteX223" fmla="*/ 8676965 w 10232859"/>
              <a:gd name="connsiteY223" fmla="*/ 1163463 h 1705557"/>
              <a:gd name="connsiteX224" fmla="*/ 8698944 w 10232859"/>
              <a:gd name="connsiteY224" fmla="*/ 1163453 h 1705557"/>
              <a:gd name="connsiteX225" fmla="*/ 8711456 w 10232859"/>
              <a:gd name="connsiteY225" fmla="*/ 1175731 h 1705557"/>
              <a:gd name="connsiteX226" fmla="*/ 8732793 w 10232859"/>
              <a:gd name="connsiteY226" fmla="*/ 1179486 h 1705557"/>
              <a:gd name="connsiteX227" fmla="*/ 8751897 w 10232859"/>
              <a:gd name="connsiteY227" fmla="*/ 1197400 h 1705557"/>
              <a:gd name="connsiteX228" fmla="*/ 8793564 w 10232859"/>
              <a:gd name="connsiteY228" fmla="*/ 1179086 h 1705557"/>
              <a:gd name="connsiteX229" fmla="*/ 8834270 w 10232859"/>
              <a:gd name="connsiteY229" fmla="*/ 1213138 h 1705557"/>
              <a:gd name="connsiteX230" fmla="*/ 8853872 w 10232859"/>
              <a:gd name="connsiteY230" fmla="*/ 1221228 h 1705557"/>
              <a:gd name="connsiteX231" fmla="*/ 8861901 w 10232859"/>
              <a:gd name="connsiteY231" fmla="*/ 1217889 h 1705557"/>
              <a:gd name="connsiteX232" fmla="*/ 8874168 w 10232859"/>
              <a:gd name="connsiteY232" fmla="*/ 1220481 h 1705557"/>
              <a:gd name="connsiteX233" fmla="*/ 8871123 w 10232859"/>
              <a:gd name="connsiteY233" fmla="*/ 1227674 h 1705557"/>
              <a:gd name="connsiteX234" fmla="*/ 8903537 w 10232859"/>
              <a:gd name="connsiteY234" fmla="*/ 1237102 h 1705557"/>
              <a:gd name="connsiteX235" fmla="*/ 8933767 w 10232859"/>
              <a:gd name="connsiteY235" fmla="*/ 1269882 h 1705557"/>
              <a:gd name="connsiteX236" fmla="*/ 8985765 w 10232859"/>
              <a:gd name="connsiteY236" fmla="*/ 1294178 h 1705557"/>
              <a:gd name="connsiteX237" fmla="*/ 9071444 w 10232859"/>
              <a:gd name="connsiteY237" fmla="*/ 1323819 h 1705557"/>
              <a:gd name="connsiteX238" fmla="*/ 9096711 w 10232859"/>
              <a:gd name="connsiteY238" fmla="*/ 1334291 h 1705557"/>
              <a:gd name="connsiteX239" fmla="*/ 9338853 w 10232859"/>
              <a:gd name="connsiteY239" fmla="*/ 1454560 h 1705557"/>
              <a:gd name="connsiteX240" fmla="*/ 9520814 w 10232859"/>
              <a:gd name="connsiteY240" fmla="*/ 1456341 h 1705557"/>
              <a:gd name="connsiteX241" fmla="*/ 9702271 w 10232859"/>
              <a:gd name="connsiteY241" fmla="*/ 1495067 h 1705557"/>
              <a:gd name="connsiteX242" fmla="*/ 9744273 w 10232859"/>
              <a:gd name="connsiteY242" fmla="*/ 1530026 h 1705557"/>
              <a:gd name="connsiteX243" fmla="*/ 9771903 w 10232859"/>
              <a:gd name="connsiteY243" fmla="*/ 1536548 h 1705557"/>
              <a:gd name="connsiteX244" fmla="*/ 9818565 w 10232859"/>
              <a:gd name="connsiteY244" fmla="*/ 1545059 h 1705557"/>
              <a:gd name="connsiteX245" fmla="*/ 9882202 w 10232859"/>
              <a:gd name="connsiteY245" fmla="*/ 1572402 h 1705557"/>
              <a:gd name="connsiteX246" fmla="*/ 10022025 w 10232859"/>
              <a:gd name="connsiteY246" fmla="*/ 1606210 h 1705557"/>
              <a:gd name="connsiteX247" fmla="*/ 10220406 w 10232859"/>
              <a:gd name="connsiteY247" fmla="*/ 1683519 h 1705557"/>
              <a:gd name="connsiteX248" fmla="*/ 10232859 w 10232859"/>
              <a:gd name="connsiteY248" fmla="*/ 1705557 h 1705557"/>
              <a:gd name="connsiteX249" fmla="*/ 0 w 10232859"/>
              <a:gd name="connsiteY249" fmla="*/ 1705557 h 1705557"/>
              <a:gd name="connsiteX250" fmla="*/ 0 w 10232859"/>
              <a:gd name="connsiteY250" fmla="*/ 28342 h 1705557"/>
              <a:gd name="connsiteX251" fmla="*/ 8097 w 10232859"/>
              <a:gd name="connsiteY251" fmla="*/ 30869 h 1705557"/>
              <a:gd name="connsiteX252" fmla="*/ 77128 w 10232859"/>
              <a:gd name="connsiteY252" fmla="*/ 13381 h 1705557"/>
              <a:gd name="connsiteX253" fmla="*/ 188338 w 10232859"/>
              <a:gd name="connsiteY253" fmla="*/ 11593 h 1705557"/>
              <a:gd name="connsiteX254" fmla="*/ 298809 w 10232859"/>
              <a:gd name="connsiteY254" fmla="*/ 12712 h 1705557"/>
              <a:gd name="connsiteX255" fmla="*/ 338985 w 10232859"/>
              <a:gd name="connsiteY255" fmla="*/ 14520 h 1705557"/>
              <a:gd name="connsiteX256" fmla="*/ 409815 w 10232859"/>
              <a:gd name="connsiteY256" fmla="*/ 11559 h 1705557"/>
              <a:gd name="connsiteX257" fmla="*/ 424169 w 10232859"/>
              <a:gd name="connsiteY257"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21049 w 10232859"/>
              <a:gd name="connsiteY170" fmla="*/ 420978 h 1705557"/>
              <a:gd name="connsiteX171" fmla="*/ 6326853 w 10232859"/>
              <a:gd name="connsiteY171" fmla="*/ 43166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21049 w 10232859"/>
              <a:gd name="connsiteY170" fmla="*/ 420978 h 1705557"/>
              <a:gd name="connsiteX171" fmla="*/ 6326853 w 10232859"/>
              <a:gd name="connsiteY171" fmla="*/ 43166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21049 w 10232859"/>
              <a:gd name="connsiteY170" fmla="*/ 420978 h 1705557"/>
              <a:gd name="connsiteX171" fmla="*/ 6385492 w 10232859"/>
              <a:gd name="connsiteY171" fmla="*/ 428283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68693 w 10232859"/>
              <a:gd name="connsiteY170" fmla="*/ 424359 h 1705557"/>
              <a:gd name="connsiteX171" fmla="*/ 6385492 w 10232859"/>
              <a:gd name="connsiteY171" fmla="*/ 428283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76686 w 10232859"/>
              <a:gd name="connsiteY80" fmla="*/ 218526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76686 w 10232859"/>
              <a:gd name="connsiteY80" fmla="*/ 218526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5541 w 10232859"/>
              <a:gd name="connsiteY82" fmla="*/ 143437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254203 w 10232859"/>
              <a:gd name="connsiteY78" fmla="*/ 158270 h 1705557"/>
              <a:gd name="connsiteX79" fmla="*/ 3380350 w 10232859"/>
              <a:gd name="connsiteY79" fmla="*/ 157665 h 1705557"/>
              <a:gd name="connsiteX80" fmla="*/ 3476147 w 10232859"/>
              <a:gd name="connsiteY80" fmla="*/ 177439 h 1705557"/>
              <a:gd name="connsiteX81" fmla="*/ 3581876 w 10232859"/>
              <a:gd name="connsiteY81" fmla="*/ 156962 h 1705557"/>
              <a:gd name="connsiteX82" fmla="*/ 3704761 w 10232859"/>
              <a:gd name="connsiteY82" fmla="*/ 157006 h 1705557"/>
              <a:gd name="connsiteX83" fmla="*/ 3755040 w 10232859"/>
              <a:gd name="connsiteY83" fmla="*/ 148492 h 1705557"/>
              <a:gd name="connsiteX84" fmla="*/ 3804689 w 10232859"/>
              <a:gd name="connsiteY84" fmla="*/ 158407 h 1705557"/>
              <a:gd name="connsiteX85" fmla="*/ 3821793 w 10232859"/>
              <a:gd name="connsiteY85" fmla="*/ 151257 h 1705557"/>
              <a:gd name="connsiteX86" fmla="*/ 3824682 w 10232859"/>
              <a:gd name="connsiteY86" fmla="*/ 149833 h 1705557"/>
              <a:gd name="connsiteX87" fmla="*/ 3837536 w 10232859"/>
              <a:gd name="connsiteY87" fmla="*/ 148292 h 1705557"/>
              <a:gd name="connsiteX88" fmla="*/ 3839550 w 10232859"/>
              <a:gd name="connsiteY88" fmla="*/ 142661 h 1705557"/>
              <a:gd name="connsiteX89" fmla="*/ 3857743 w 10232859"/>
              <a:gd name="connsiteY89" fmla="*/ 136618 h 1705557"/>
              <a:gd name="connsiteX90" fmla="*/ 3881852 w 10232859"/>
              <a:gd name="connsiteY90" fmla="*/ 135231 h 1705557"/>
              <a:gd name="connsiteX91" fmla="*/ 3998088 w 10232859"/>
              <a:gd name="connsiteY91" fmla="*/ 134446 h 1705557"/>
              <a:gd name="connsiteX92" fmla="*/ 4066682 w 10232859"/>
              <a:gd name="connsiteY92" fmla="*/ 130661 h 1705557"/>
              <a:gd name="connsiteX93" fmla="*/ 4091246 w 10232859"/>
              <a:gd name="connsiteY93" fmla="*/ 124017 h 1705557"/>
              <a:gd name="connsiteX94" fmla="*/ 4126556 w 10232859"/>
              <a:gd name="connsiteY94" fmla="*/ 118239 h 1705557"/>
              <a:gd name="connsiteX95" fmla="*/ 4187717 w 10232859"/>
              <a:gd name="connsiteY95" fmla="*/ 104010 h 1705557"/>
              <a:gd name="connsiteX96" fmla="*/ 4220826 w 10232859"/>
              <a:gd name="connsiteY96" fmla="*/ 102505 h 1705557"/>
              <a:gd name="connsiteX97" fmla="*/ 4239014 w 10232859"/>
              <a:gd name="connsiteY97" fmla="*/ 97354 h 1705557"/>
              <a:gd name="connsiteX98" fmla="*/ 4246653 w 10232859"/>
              <a:gd name="connsiteY98" fmla="*/ 97874 h 1705557"/>
              <a:gd name="connsiteX99" fmla="*/ 4271841 w 10232859"/>
              <a:gd name="connsiteY99" fmla="*/ 96702 h 1705557"/>
              <a:gd name="connsiteX100" fmla="*/ 4286277 w 10232859"/>
              <a:gd name="connsiteY100" fmla="*/ 96687 h 1705557"/>
              <a:gd name="connsiteX101" fmla="*/ 4292025 w 10232859"/>
              <a:gd name="connsiteY101" fmla="*/ 96921 h 1705557"/>
              <a:gd name="connsiteX102" fmla="*/ 4304713 w 10232859"/>
              <a:gd name="connsiteY102" fmla="*/ 102187 h 1705557"/>
              <a:gd name="connsiteX103" fmla="*/ 4321285 w 10232859"/>
              <a:gd name="connsiteY103" fmla="*/ 100074 h 1705557"/>
              <a:gd name="connsiteX104" fmla="*/ 4339561 w 10232859"/>
              <a:gd name="connsiteY104" fmla="*/ 105320 h 1705557"/>
              <a:gd name="connsiteX105" fmla="*/ 4343990 w 10232859"/>
              <a:gd name="connsiteY105" fmla="*/ 101090 h 1705557"/>
              <a:gd name="connsiteX106" fmla="*/ 4358885 w 10232859"/>
              <a:gd name="connsiteY106" fmla="*/ 96778 h 1705557"/>
              <a:gd name="connsiteX107" fmla="*/ 4371648 w 10232859"/>
              <a:gd name="connsiteY107" fmla="*/ 101826 h 1705557"/>
              <a:gd name="connsiteX108" fmla="*/ 4398380 w 10232859"/>
              <a:gd name="connsiteY108" fmla="*/ 104961 h 1705557"/>
              <a:gd name="connsiteX109" fmla="*/ 4405729 w 10232859"/>
              <a:gd name="connsiteY109" fmla="*/ 104191 h 1705557"/>
              <a:gd name="connsiteX110" fmla="*/ 4431408 w 10232859"/>
              <a:gd name="connsiteY110" fmla="*/ 110825 h 1705557"/>
              <a:gd name="connsiteX111" fmla="*/ 4472183 w 10232859"/>
              <a:gd name="connsiteY111" fmla="*/ 116430 h 1705557"/>
              <a:gd name="connsiteX112" fmla="*/ 4518828 w 10232859"/>
              <a:gd name="connsiteY112" fmla="*/ 119114 h 1705557"/>
              <a:gd name="connsiteX113" fmla="*/ 4532040 w 10232859"/>
              <a:gd name="connsiteY113" fmla="*/ 124307 h 1705557"/>
              <a:gd name="connsiteX114" fmla="*/ 4617778 w 10232859"/>
              <a:gd name="connsiteY114" fmla="*/ 136993 h 1705557"/>
              <a:gd name="connsiteX115" fmla="*/ 4641872 w 10232859"/>
              <a:gd name="connsiteY115" fmla="*/ 140721 h 1705557"/>
              <a:gd name="connsiteX116" fmla="*/ 4662766 w 10232859"/>
              <a:gd name="connsiteY116" fmla="*/ 138952 h 1705557"/>
              <a:gd name="connsiteX117" fmla="*/ 4667770 w 10232859"/>
              <a:gd name="connsiteY117" fmla="*/ 134208 h 1705557"/>
              <a:gd name="connsiteX118" fmla="*/ 4681052 w 10232859"/>
              <a:gd name="connsiteY118" fmla="*/ 135461 h 1705557"/>
              <a:gd name="connsiteX119" fmla="*/ 4684624 w 10232859"/>
              <a:gd name="connsiteY119" fmla="*/ 134755 h 1705557"/>
              <a:gd name="connsiteX120" fmla="*/ 4705061 w 10232859"/>
              <a:gd name="connsiteY120" fmla="*/ 131748 h 1705557"/>
              <a:gd name="connsiteX121" fmla="*/ 4747746 w 10232859"/>
              <a:gd name="connsiteY121" fmla="*/ 151131 h 1705557"/>
              <a:gd name="connsiteX122" fmla="*/ 4801045 w 10232859"/>
              <a:gd name="connsiteY122" fmla="*/ 153753 h 1705557"/>
              <a:gd name="connsiteX123" fmla="*/ 5001600 w 10232859"/>
              <a:gd name="connsiteY123" fmla="*/ 196753 h 1705557"/>
              <a:gd name="connsiteX124" fmla="*/ 5033465 w 10232859"/>
              <a:gd name="connsiteY124" fmla="*/ 182429 h 1705557"/>
              <a:gd name="connsiteX125" fmla="*/ 5115965 w 10232859"/>
              <a:gd name="connsiteY125" fmla="*/ 192583 h 1705557"/>
              <a:gd name="connsiteX126" fmla="*/ 5237936 w 10232859"/>
              <a:gd name="connsiteY126" fmla="*/ 246022 h 1705557"/>
              <a:gd name="connsiteX127" fmla="*/ 5290566 w 10232859"/>
              <a:gd name="connsiteY127" fmla="*/ 269809 h 1705557"/>
              <a:gd name="connsiteX128" fmla="*/ 5344878 w 10232859"/>
              <a:gd name="connsiteY128" fmla="*/ 282874 h 1705557"/>
              <a:gd name="connsiteX129" fmla="*/ 5413398 w 10232859"/>
              <a:gd name="connsiteY129" fmla="*/ 282749 h 1705557"/>
              <a:gd name="connsiteX130" fmla="*/ 5415629 w 10232859"/>
              <a:gd name="connsiteY130" fmla="*/ 282282 h 1705557"/>
              <a:gd name="connsiteX131" fmla="*/ 5433078 w 10232859"/>
              <a:gd name="connsiteY131" fmla="*/ 286198 h 1705557"/>
              <a:gd name="connsiteX132" fmla="*/ 5435759 w 10232859"/>
              <a:gd name="connsiteY132" fmla="*/ 289614 h 1705557"/>
              <a:gd name="connsiteX133" fmla="*/ 5447372 w 10232859"/>
              <a:gd name="connsiteY133" fmla="*/ 293101 h 1705557"/>
              <a:gd name="connsiteX134" fmla="*/ 5469289 w 10232859"/>
              <a:gd name="connsiteY134" fmla="*/ 302134 h 1705557"/>
              <a:gd name="connsiteX135" fmla="*/ 5508752 w 10232859"/>
              <a:gd name="connsiteY135" fmla="*/ 312267 h 1705557"/>
              <a:gd name="connsiteX136" fmla="*/ 5509657 w 10232859"/>
              <a:gd name="connsiteY136" fmla="*/ 311450 h 1705557"/>
              <a:gd name="connsiteX137" fmla="*/ 5521245 w 10232859"/>
              <a:gd name="connsiteY137" fmla="*/ 310202 h 1705557"/>
              <a:gd name="connsiteX138" fmla="*/ 5542415 w 10232859"/>
              <a:gd name="connsiteY138" fmla="*/ 310009 h 1705557"/>
              <a:gd name="connsiteX139" fmla="*/ 5596538 w 10232859"/>
              <a:gd name="connsiteY139" fmla="*/ 297667 h 1705557"/>
              <a:gd name="connsiteX140" fmla="*/ 5632514 w 10232859"/>
              <a:gd name="connsiteY140" fmla="*/ 308476 h 1705557"/>
              <a:gd name="connsiteX141" fmla="*/ 5640005 w 10232859"/>
              <a:gd name="connsiteY141" fmla="*/ 310131 h 1705557"/>
              <a:gd name="connsiteX142" fmla="*/ 5640259 w 10232859"/>
              <a:gd name="connsiteY142" fmla="*/ 309949 h 1705557"/>
              <a:gd name="connsiteX143" fmla="*/ 5648365 w 10232859"/>
              <a:gd name="connsiteY143" fmla="*/ 311268 h 1705557"/>
              <a:gd name="connsiteX144" fmla="*/ 5653662 w 10232859"/>
              <a:gd name="connsiteY144" fmla="*/ 313149 h 1705557"/>
              <a:gd name="connsiteX145" fmla="*/ 5668196 w 10232859"/>
              <a:gd name="connsiteY145" fmla="*/ 316360 h 1705557"/>
              <a:gd name="connsiteX146" fmla="*/ 5673886 w 10232859"/>
              <a:gd name="connsiteY146" fmla="*/ 316040 h 1705557"/>
              <a:gd name="connsiteX147" fmla="*/ 5677139 w 10232859"/>
              <a:gd name="connsiteY147" fmla="*/ 313859 h 1705557"/>
              <a:gd name="connsiteX148" fmla="*/ 5708983 w 10232859"/>
              <a:gd name="connsiteY148" fmla="*/ 313188 h 1705557"/>
              <a:gd name="connsiteX149" fmla="*/ 5773909 w 10232859"/>
              <a:gd name="connsiteY149" fmla="*/ 318575 h 1705557"/>
              <a:gd name="connsiteX150" fmla="*/ 5809500 w 10232859"/>
              <a:gd name="connsiteY150" fmla="*/ 324964 h 1705557"/>
              <a:gd name="connsiteX151" fmla="*/ 5908729 w 10232859"/>
              <a:gd name="connsiteY151" fmla="*/ 338849 h 1705557"/>
              <a:gd name="connsiteX152" fmla="*/ 6009654 w 10232859"/>
              <a:gd name="connsiteY152" fmla="*/ 350040 h 1705557"/>
              <a:gd name="connsiteX153" fmla="*/ 6067487 w 10232859"/>
              <a:gd name="connsiteY153" fmla="*/ 340226 h 1705557"/>
              <a:gd name="connsiteX154" fmla="*/ 6073281 w 10232859"/>
              <a:gd name="connsiteY154" fmla="*/ 340830 h 1705557"/>
              <a:gd name="connsiteX155" fmla="*/ 6086225 w 10232859"/>
              <a:gd name="connsiteY155" fmla="*/ 346135 h 1705557"/>
              <a:gd name="connsiteX156" fmla="*/ 6105063 w 10232859"/>
              <a:gd name="connsiteY156" fmla="*/ 353854 h 1705557"/>
              <a:gd name="connsiteX157" fmla="*/ 6135796 w 10232859"/>
              <a:gd name="connsiteY157" fmla="*/ 369657 h 1705557"/>
              <a:gd name="connsiteX158" fmla="*/ 6195166 w 10232859"/>
              <a:gd name="connsiteY158" fmla="*/ 366704 h 1705557"/>
              <a:gd name="connsiteX159" fmla="*/ 6216259 w 10232859"/>
              <a:gd name="connsiteY159" fmla="*/ 369879 h 1705557"/>
              <a:gd name="connsiteX160" fmla="*/ 6228331 w 10232859"/>
              <a:gd name="connsiteY160" fmla="*/ 370548 h 1705557"/>
              <a:gd name="connsiteX161" fmla="*/ 6229602 w 10232859"/>
              <a:gd name="connsiteY161" fmla="*/ 369928 h 1705557"/>
              <a:gd name="connsiteX162" fmla="*/ 6258988 w 10232859"/>
              <a:gd name="connsiteY162" fmla="*/ 385174 h 1705557"/>
              <a:gd name="connsiteX163" fmla="*/ 6264106 w 10232859"/>
              <a:gd name="connsiteY163" fmla="*/ 385655 h 1705557"/>
              <a:gd name="connsiteX164" fmla="*/ 6281703 w 10232859"/>
              <a:gd name="connsiteY164" fmla="*/ 397568 h 1705557"/>
              <a:gd name="connsiteX165" fmla="*/ 6291622 w 10232859"/>
              <a:gd name="connsiteY165" fmla="*/ 402669 h 1705557"/>
              <a:gd name="connsiteX166" fmla="*/ 6292712 w 10232859"/>
              <a:gd name="connsiteY166" fmla="*/ 406285 h 1705557"/>
              <a:gd name="connsiteX167" fmla="*/ 6308227 w 10232859"/>
              <a:gd name="connsiteY167" fmla="*/ 412710 h 1705557"/>
              <a:gd name="connsiteX168" fmla="*/ 6328981 w 10232859"/>
              <a:gd name="connsiteY168" fmla="*/ 416009 h 1705557"/>
              <a:gd name="connsiteX169" fmla="*/ 6368693 w 10232859"/>
              <a:gd name="connsiteY169" fmla="*/ 424359 h 1705557"/>
              <a:gd name="connsiteX170" fmla="*/ 6414811 w 10232859"/>
              <a:gd name="connsiteY170" fmla="*/ 458714 h 1705557"/>
              <a:gd name="connsiteX171" fmla="*/ 6467879 w 10232859"/>
              <a:gd name="connsiteY171" fmla="*/ 474762 h 1705557"/>
              <a:gd name="connsiteX172" fmla="*/ 6564351 w 10232859"/>
              <a:gd name="connsiteY172" fmla="*/ 544032 h 1705557"/>
              <a:gd name="connsiteX173" fmla="*/ 6711178 w 10232859"/>
              <a:gd name="connsiteY173" fmla="*/ 580124 h 1705557"/>
              <a:gd name="connsiteX174" fmla="*/ 6764036 w 10232859"/>
              <a:gd name="connsiteY174" fmla="*/ 595457 h 1705557"/>
              <a:gd name="connsiteX175" fmla="*/ 6858983 w 10232859"/>
              <a:gd name="connsiteY175" fmla="*/ 630237 h 1705557"/>
              <a:gd name="connsiteX176" fmla="*/ 6910661 w 10232859"/>
              <a:gd name="connsiteY176" fmla="*/ 641134 h 1705557"/>
              <a:gd name="connsiteX177" fmla="*/ 6944111 w 10232859"/>
              <a:gd name="connsiteY177" fmla="*/ 666016 h 1705557"/>
              <a:gd name="connsiteX178" fmla="*/ 6965771 w 10232859"/>
              <a:gd name="connsiteY178" fmla="*/ 666445 h 1705557"/>
              <a:gd name="connsiteX179" fmla="*/ 6969639 w 10232859"/>
              <a:gd name="connsiteY179" fmla="*/ 666351 h 1705557"/>
              <a:gd name="connsiteX180" fmla="*/ 6982242 w 10232859"/>
              <a:gd name="connsiteY180" fmla="*/ 669626 h 1705557"/>
              <a:gd name="connsiteX181" fmla="*/ 6989387 w 10232859"/>
              <a:gd name="connsiteY181" fmla="*/ 665988 h 1705557"/>
              <a:gd name="connsiteX182" fmla="*/ 7010930 w 10232859"/>
              <a:gd name="connsiteY182" fmla="*/ 667648 h 1705557"/>
              <a:gd name="connsiteX183" fmla="*/ 7033125 w 10232859"/>
              <a:gd name="connsiteY183" fmla="*/ 674950 h 1705557"/>
              <a:gd name="connsiteX184" fmla="*/ 7134461 w 10232859"/>
              <a:gd name="connsiteY184" fmla="*/ 714706 h 1705557"/>
              <a:gd name="connsiteX185" fmla="*/ 7197450 w 10232859"/>
              <a:gd name="connsiteY185" fmla="*/ 735608 h 1705557"/>
              <a:gd name="connsiteX186" fmla="*/ 7225084 w 10232859"/>
              <a:gd name="connsiteY186" fmla="*/ 739019 h 1705557"/>
              <a:gd name="connsiteX187" fmla="*/ 7261183 w 10232859"/>
              <a:gd name="connsiteY187" fmla="*/ 746827 h 1705557"/>
              <a:gd name="connsiteX188" fmla="*/ 7327760 w 10232859"/>
              <a:gd name="connsiteY188" fmla="*/ 757100 h 1705557"/>
              <a:gd name="connsiteX189" fmla="*/ 7412222 w 10232859"/>
              <a:gd name="connsiteY189" fmla="*/ 777001 h 1705557"/>
              <a:gd name="connsiteX190" fmla="*/ 7457904 w 10232859"/>
              <a:gd name="connsiteY190" fmla="*/ 810835 h 1705557"/>
              <a:gd name="connsiteX191" fmla="*/ 7465795 w 10232859"/>
              <a:gd name="connsiteY191" fmla="*/ 809112 h 1705557"/>
              <a:gd name="connsiteX192" fmla="*/ 7505046 w 10232859"/>
              <a:gd name="connsiteY192" fmla="*/ 823031 h 1705557"/>
              <a:gd name="connsiteX193" fmla="*/ 7623220 w 10232859"/>
              <a:gd name="connsiteY193" fmla="*/ 895034 h 1705557"/>
              <a:gd name="connsiteX194" fmla="*/ 7700458 w 10232859"/>
              <a:gd name="connsiteY194" fmla="*/ 921593 h 1705557"/>
              <a:gd name="connsiteX195" fmla="*/ 7730988 w 10232859"/>
              <a:gd name="connsiteY195" fmla="*/ 927270 h 1705557"/>
              <a:gd name="connsiteX196" fmla="*/ 7781942 w 10232859"/>
              <a:gd name="connsiteY196" fmla="*/ 937017 h 1705557"/>
              <a:gd name="connsiteX197" fmla="*/ 7827704 w 10232859"/>
              <a:gd name="connsiteY197" fmla="*/ 935072 h 1705557"/>
              <a:gd name="connsiteX198" fmla="*/ 7867270 w 10232859"/>
              <a:gd name="connsiteY198" fmla="*/ 946880 h 1705557"/>
              <a:gd name="connsiteX199" fmla="*/ 7866538 w 10232859"/>
              <a:gd name="connsiteY199" fmla="*/ 961559 h 1705557"/>
              <a:gd name="connsiteX200" fmla="*/ 7912084 w 10232859"/>
              <a:gd name="connsiteY200" fmla="*/ 970314 h 1705557"/>
              <a:gd name="connsiteX201" fmla="*/ 7982264 w 10232859"/>
              <a:gd name="connsiteY201" fmla="*/ 982287 h 1705557"/>
              <a:gd name="connsiteX202" fmla="*/ 7991272 w 10232859"/>
              <a:gd name="connsiteY202" fmla="*/ 987618 h 1705557"/>
              <a:gd name="connsiteX203" fmla="*/ 8006496 w 10232859"/>
              <a:gd name="connsiteY203" fmla="*/ 979353 h 1705557"/>
              <a:gd name="connsiteX204" fmla="*/ 8034497 w 10232859"/>
              <a:gd name="connsiteY204" fmla="*/ 978568 h 1705557"/>
              <a:gd name="connsiteX205" fmla="*/ 8150881 w 10232859"/>
              <a:gd name="connsiteY205" fmla="*/ 996925 h 1705557"/>
              <a:gd name="connsiteX206" fmla="*/ 8172106 w 10232859"/>
              <a:gd name="connsiteY206" fmla="*/ 997026 h 1705557"/>
              <a:gd name="connsiteX207" fmla="*/ 8196076 w 10232859"/>
              <a:gd name="connsiteY207" fmla="*/ 1006592 h 1705557"/>
              <a:gd name="connsiteX208" fmla="*/ 8247463 w 10232859"/>
              <a:gd name="connsiteY208" fmla="*/ 1022846 h 1705557"/>
              <a:gd name="connsiteX209" fmla="*/ 8279272 w 10232859"/>
              <a:gd name="connsiteY209" fmla="*/ 1039435 h 1705557"/>
              <a:gd name="connsiteX210" fmla="*/ 8289611 w 10232859"/>
              <a:gd name="connsiteY210" fmla="*/ 1035144 h 1705557"/>
              <a:gd name="connsiteX211" fmla="*/ 8311483 w 10232859"/>
              <a:gd name="connsiteY211" fmla="*/ 1035913 h 1705557"/>
              <a:gd name="connsiteX212" fmla="*/ 8399489 w 10232859"/>
              <a:gd name="connsiteY212" fmla="*/ 1055076 h 1705557"/>
              <a:gd name="connsiteX213" fmla="*/ 8415973 w 10232859"/>
              <a:gd name="connsiteY213" fmla="*/ 1056174 h 1705557"/>
              <a:gd name="connsiteX214" fmla="*/ 8433326 w 10232859"/>
              <a:gd name="connsiteY214" fmla="*/ 1064395 h 1705557"/>
              <a:gd name="connsiteX215" fmla="*/ 8502328 w 10232859"/>
              <a:gd name="connsiteY215" fmla="*/ 1098012 h 1705557"/>
              <a:gd name="connsiteX216" fmla="*/ 8534346 w 10232859"/>
              <a:gd name="connsiteY216" fmla="*/ 1113494 h 1705557"/>
              <a:gd name="connsiteX217" fmla="*/ 8534980 w 10232859"/>
              <a:gd name="connsiteY217" fmla="*/ 1117375 h 1705557"/>
              <a:gd name="connsiteX218" fmla="*/ 8544104 w 10232859"/>
              <a:gd name="connsiteY218" fmla="*/ 1114920 h 1705557"/>
              <a:gd name="connsiteX219" fmla="*/ 8567742 w 10232859"/>
              <a:gd name="connsiteY219" fmla="*/ 1124104 h 1705557"/>
              <a:gd name="connsiteX220" fmla="*/ 8633779 w 10232859"/>
              <a:gd name="connsiteY220" fmla="*/ 1145740 h 1705557"/>
              <a:gd name="connsiteX221" fmla="*/ 8676965 w 10232859"/>
              <a:gd name="connsiteY221" fmla="*/ 1163463 h 1705557"/>
              <a:gd name="connsiteX222" fmla="*/ 8698944 w 10232859"/>
              <a:gd name="connsiteY222" fmla="*/ 1163453 h 1705557"/>
              <a:gd name="connsiteX223" fmla="*/ 8711456 w 10232859"/>
              <a:gd name="connsiteY223" fmla="*/ 1175731 h 1705557"/>
              <a:gd name="connsiteX224" fmla="*/ 8732793 w 10232859"/>
              <a:gd name="connsiteY224" fmla="*/ 1179486 h 1705557"/>
              <a:gd name="connsiteX225" fmla="*/ 8751897 w 10232859"/>
              <a:gd name="connsiteY225" fmla="*/ 1197400 h 1705557"/>
              <a:gd name="connsiteX226" fmla="*/ 8793564 w 10232859"/>
              <a:gd name="connsiteY226" fmla="*/ 1179086 h 1705557"/>
              <a:gd name="connsiteX227" fmla="*/ 8834270 w 10232859"/>
              <a:gd name="connsiteY227" fmla="*/ 1213138 h 1705557"/>
              <a:gd name="connsiteX228" fmla="*/ 8853872 w 10232859"/>
              <a:gd name="connsiteY228" fmla="*/ 1221228 h 1705557"/>
              <a:gd name="connsiteX229" fmla="*/ 8861901 w 10232859"/>
              <a:gd name="connsiteY229" fmla="*/ 1217889 h 1705557"/>
              <a:gd name="connsiteX230" fmla="*/ 8874168 w 10232859"/>
              <a:gd name="connsiteY230" fmla="*/ 1220481 h 1705557"/>
              <a:gd name="connsiteX231" fmla="*/ 8871123 w 10232859"/>
              <a:gd name="connsiteY231" fmla="*/ 1227674 h 1705557"/>
              <a:gd name="connsiteX232" fmla="*/ 8903537 w 10232859"/>
              <a:gd name="connsiteY232" fmla="*/ 1237102 h 1705557"/>
              <a:gd name="connsiteX233" fmla="*/ 8933767 w 10232859"/>
              <a:gd name="connsiteY233" fmla="*/ 1269882 h 1705557"/>
              <a:gd name="connsiteX234" fmla="*/ 8985765 w 10232859"/>
              <a:gd name="connsiteY234" fmla="*/ 1294178 h 1705557"/>
              <a:gd name="connsiteX235" fmla="*/ 9071444 w 10232859"/>
              <a:gd name="connsiteY235" fmla="*/ 1323819 h 1705557"/>
              <a:gd name="connsiteX236" fmla="*/ 9096711 w 10232859"/>
              <a:gd name="connsiteY236" fmla="*/ 1334291 h 1705557"/>
              <a:gd name="connsiteX237" fmla="*/ 9338853 w 10232859"/>
              <a:gd name="connsiteY237" fmla="*/ 1454560 h 1705557"/>
              <a:gd name="connsiteX238" fmla="*/ 9520814 w 10232859"/>
              <a:gd name="connsiteY238" fmla="*/ 1456341 h 1705557"/>
              <a:gd name="connsiteX239" fmla="*/ 9702271 w 10232859"/>
              <a:gd name="connsiteY239" fmla="*/ 1495067 h 1705557"/>
              <a:gd name="connsiteX240" fmla="*/ 9744273 w 10232859"/>
              <a:gd name="connsiteY240" fmla="*/ 1530026 h 1705557"/>
              <a:gd name="connsiteX241" fmla="*/ 9771903 w 10232859"/>
              <a:gd name="connsiteY241" fmla="*/ 1536548 h 1705557"/>
              <a:gd name="connsiteX242" fmla="*/ 9818565 w 10232859"/>
              <a:gd name="connsiteY242" fmla="*/ 1545059 h 1705557"/>
              <a:gd name="connsiteX243" fmla="*/ 9882202 w 10232859"/>
              <a:gd name="connsiteY243" fmla="*/ 1572402 h 1705557"/>
              <a:gd name="connsiteX244" fmla="*/ 10022025 w 10232859"/>
              <a:gd name="connsiteY244" fmla="*/ 1606210 h 1705557"/>
              <a:gd name="connsiteX245" fmla="*/ 10220406 w 10232859"/>
              <a:gd name="connsiteY245" fmla="*/ 1683519 h 1705557"/>
              <a:gd name="connsiteX246" fmla="*/ 10232859 w 10232859"/>
              <a:gd name="connsiteY246" fmla="*/ 1705557 h 1705557"/>
              <a:gd name="connsiteX247" fmla="*/ 0 w 10232859"/>
              <a:gd name="connsiteY247" fmla="*/ 1705557 h 1705557"/>
              <a:gd name="connsiteX248" fmla="*/ 0 w 10232859"/>
              <a:gd name="connsiteY248" fmla="*/ 28342 h 1705557"/>
              <a:gd name="connsiteX249" fmla="*/ 8097 w 10232859"/>
              <a:gd name="connsiteY249" fmla="*/ 30869 h 1705557"/>
              <a:gd name="connsiteX250" fmla="*/ 77128 w 10232859"/>
              <a:gd name="connsiteY250" fmla="*/ 13381 h 1705557"/>
              <a:gd name="connsiteX251" fmla="*/ 188338 w 10232859"/>
              <a:gd name="connsiteY251" fmla="*/ 11593 h 1705557"/>
              <a:gd name="connsiteX252" fmla="*/ 298809 w 10232859"/>
              <a:gd name="connsiteY252" fmla="*/ 12712 h 1705557"/>
              <a:gd name="connsiteX253" fmla="*/ 338985 w 10232859"/>
              <a:gd name="connsiteY253" fmla="*/ 14520 h 1705557"/>
              <a:gd name="connsiteX254" fmla="*/ 409815 w 10232859"/>
              <a:gd name="connsiteY254" fmla="*/ 11559 h 1705557"/>
              <a:gd name="connsiteX255" fmla="*/ 424169 w 10232859"/>
              <a:gd name="connsiteY255"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173743 w 10232859"/>
              <a:gd name="connsiteY77" fmla="*/ 166095 h 1705557"/>
              <a:gd name="connsiteX78" fmla="*/ 3254203 w 10232859"/>
              <a:gd name="connsiteY78" fmla="*/ 158270 h 1705557"/>
              <a:gd name="connsiteX79" fmla="*/ 3380350 w 10232859"/>
              <a:gd name="connsiteY79" fmla="*/ 157665 h 1705557"/>
              <a:gd name="connsiteX80" fmla="*/ 3476147 w 10232859"/>
              <a:gd name="connsiteY80" fmla="*/ 177439 h 1705557"/>
              <a:gd name="connsiteX81" fmla="*/ 3581876 w 10232859"/>
              <a:gd name="connsiteY81" fmla="*/ 156962 h 1705557"/>
              <a:gd name="connsiteX82" fmla="*/ 3704761 w 10232859"/>
              <a:gd name="connsiteY82" fmla="*/ 157006 h 1705557"/>
              <a:gd name="connsiteX83" fmla="*/ 3755040 w 10232859"/>
              <a:gd name="connsiteY83" fmla="*/ 148492 h 1705557"/>
              <a:gd name="connsiteX84" fmla="*/ 3804689 w 10232859"/>
              <a:gd name="connsiteY84" fmla="*/ 158407 h 1705557"/>
              <a:gd name="connsiteX85" fmla="*/ 3821793 w 10232859"/>
              <a:gd name="connsiteY85" fmla="*/ 151257 h 1705557"/>
              <a:gd name="connsiteX86" fmla="*/ 3824682 w 10232859"/>
              <a:gd name="connsiteY86" fmla="*/ 149833 h 1705557"/>
              <a:gd name="connsiteX87" fmla="*/ 3837536 w 10232859"/>
              <a:gd name="connsiteY87" fmla="*/ 148292 h 1705557"/>
              <a:gd name="connsiteX88" fmla="*/ 3839550 w 10232859"/>
              <a:gd name="connsiteY88" fmla="*/ 142661 h 1705557"/>
              <a:gd name="connsiteX89" fmla="*/ 3857743 w 10232859"/>
              <a:gd name="connsiteY89" fmla="*/ 136618 h 1705557"/>
              <a:gd name="connsiteX90" fmla="*/ 3881852 w 10232859"/>
              <a:gd name="connsiteY90" fmla="*/ 135231 h 1705557"/>
              <a:gd name="connsiteX91" fmla="*/ 3998088 w 10232859"/>
              <a:gd name="connsiteY91" fmla="*/ 134446 h 1705557"/>
              <a:gd name="connsiteX92" fmla="*/ 4066682 w 10232859"/>
              <a:gd name="connsiteY92" fmla="*/ 130661 h 1705557"/>
              <a:gd name="connsiteX93" fmla="*/ 4091246 w 10232859"/>
              <a:gd name="connsiteY93" fmla="*/ 124017 h 1705557"/>
              <a:gd name="connsiteX94" fmla="*/ 4126556 w 10232859"/>
              <a:gd name="connsiteY94" fmla="*/ 118239 h 1705557"/>
              <a:gd name="connsiteX95" fmla="*/ 4187717 w 10232859"/>
              <a:gd name="connsiteY95" fmla="*/ 104010 h 1705557"/>
              <a:gd name="connsiteX96" fmla="*/ 4220826 w 10232859"/>
              <a:gd name="connsiteY96" fmla="*/ 102505 h 1705557"/>
              <a:gd name="connsiteX97" fmla="*/ 4239014 w 10232859"/>
              <a:gd name="connsiteY97" fmla="*/ 97354 h 1705557"/>
              <a:gd name="connsiteX98" fmla="*/ 4246653 w 10232859"/>
              <a:gd name="connsiteY98" fmla="*/ 97874 h 1705557"/>
              <a:gd name="connsiteX99" fmla="*/ 4271841 w 10232859"/>
              <a:gd name="connsiteY99" fmla="*/ 96702 h 1705557"/>
              <a:gd name="connsiteX100" fmla="*/ 4286277 w 10232859"/>
              <a:gd name="connsiteY100" fmla="*/ 96687 h 1705557"/>
              <a:gd name="connsiteX101" fmla="*/ 4292025 w 10232859"/>
              <a:gd name="connsiteY101" fmla="*/ 96921 h 1705557"/>
              <a:gd name="connsiteX102" fmla="*/ 4304713 w 10232859"/>
              <a:gd name="connsiteY102" fmla="*/ 102187 h 1705557"/>
              <a:gd name="connsiteX103" fmla="*/ 4321285 w 10232859"/>
              <a:gd name="connsiteY103" fmla="*/ 100074 h 1705557"/>
              <a:gd name="connsiteX104" fmla="*/ 4339561 w 10232859"/>
              <a:gd name="connsiteY104" fmla="*/ 105320 h 1705557"/>
              <a:gd name="connsiteX105" fmla="*/ 4343990 w 10232859"/>
              <a:gd name="connsiteY105" fmla="*/ 101090 h 1705557"/>
              <a:gd name="connsiteX106" fmla="*/ 4358885 w 10232859"/>
              <a:gd name="connsiteY106" fmla="*/ 96778 h 1705557"/>
              <a:gd name="connsiteX107" fmla="*/ 4371648 w 10232859"/>
              <a:gd name="connsiteY107" fmla="*/ 101826 h 1705557"/>
              <a:gd name="connsiteX108" fmla="*/ 4398380 w 10232859"/>
              <a:gd name="connsiteY108" fmla="*/ 104961 h 1705557"/>
              <a:gd name="connsiteX109" fmla="*/ 4405729 w 10232859"/>
              <a:gd name="connsiteY109" fmla="*/ 104191 h 1705557"/>
              <a:gd name="connsiteX110" fmla="*/ 4431408 w 10232859"/>
              <a:gd name="connsiteY110" fmla="*/ 110825 h 1705557"/>
              <a:gd name="connsiteX111" fmla="*/ 4472183 w 10232859"/>
              <a:gd name="connsiteY111" fmla="*/ 116430 h 1705557"/>
              <a:gd name="connsiteX112" fmla="*/ 4518828 w 10232859"/>
              <a:gd name="connsiteY112" fmla="*/ 119114 h 1705557"/>
              <a:gd name="connsiteX113" fmla="*/ 4532040 w 10232859"/>
              <a:gd name="connsiteY113" fmla="*/ 124307 h 1705557"/>
              <a:gd name="connsiteX114" fmla="*/ 4617778 w 10232859"/>
              <a:gd name="connsiteY114" fmla="*/ 136993 h 1705557"/>
              <a:gd name="connsiteX115" fmla="*/ 4641872 w 10232859"/>
              <a:gd name="connsiteY115" fmla="*/ 140721 h 1705557"/>
              <a:gd name="connsiteX116" fmla="*/ 4662766 w 10232859"/>
              <a:gd name="connsiteY116" fmla="*/ 138952 h 1705557"/>
              <a:gd name="connsiteX117" fmla="*/ 4667770 w 10232859"/>
              <a:gd name="connsiteY117" fmla="*/ 134208 h 1705557"/>
              <a:gd name="connsiteX118" fmla="*/ 4681052 w 10232859"/>
              <a:gd name="connsiteY118" fmla="*/ 135461 h 1705557"/>
              <a:gd name="connsiteX119" fmla="*/ 4684624 w 10232859"/>
              <a:gd name="connsiteY119" fmla="*/ 134755 h 1705557"/>
              <a:gd name="connsiteX120" fmla="*/ 4705061 w 10232859"/>
              <a:gd name="connsiteY120" fmla="*/ 131748 h 1705557"/>
              <a:gd name="connsiteX121" fmla="*/ 4747746 w 10232859"/>
              <a:gd name="connsiteY121" fmla="*/ 151131 h 1705557"/>
              <a:gd name="connsiteX122" fmla="*/ 4801045 w 10232859"/>
              <a:gd name="connsiteY122" fmla="*/ 153753 h 1705557"/>
              <a:gd name="connsiteX123" fmla="*/ 5001600 w 10232859"/>
              <a:gd name="connsiteY123" fmla="*/ 196753 h 1705557"/>
              <a:gd name="connsiteX124" fmla="*/ 5033465 w 10232859"/>
              <a:gd name="connsiteY124" fmla="*/ 182429 h 1705557"/>
              <a:gd name="connsiteX125" fmla="*/ 5115965 w 10232859"/>
              <a:gd name="connsiteY125" fmla="*/ 192583 h 1705557"/>
              <a:gd name="connsiteX126" fmla="*/ 5237936 w 10232859"/>
              <a:gd name="connsiteY126" fmla="*/ 246022 h 1705557"/>
              <a:gd name="connsiteX127" fmla="*/ 5290566 w 10232859"/>
              <a:gd name="connsiteY127" fmla="*/ 269809 h 1705557"/>
              <a:gd name="connsiteX128" fmla="*/ 5344878 w 10232859"/>
              <a:gd name="connsiteY128" fmla="*/ 282874 h 1705557"/>
              <a:gd name="connsiteX129" fmla="*/ 5413398 w 10232859"/>
              <a:gd name="connsiteY129" fmla="*/ 282749 h 1705557"/>
              <a:gd name="connsiteX130" fmla="*/ 5415629 w 10232859"/>
              <a:gd name="connsiteY130" fmla="*/ 282282 h 1705557"/>
              <a:gd name="connsiteX131" fmla="*/ 5433078 w 10232859"/>
              <a:gd name="connsiteY131" fmla="*/ 286198 h 1705557"/>
              <a:gd name="connsiteX132" fmla="*/ 5435759 w 10232859"/>
              <a:gd name="connsiteY132" fmla="*/ 289614 h 1705557"/>
              <a:gd name="connsiteX133" fmla="*/ 5447372 w 10232859"/>
              <a:gd name="connsiteY133" fmla="*/ 293101 h 1705557"/>
              <a:gd name="connsiteX134" fmla="*/ 5469289 w 10232859"/>
              <a:gd name="connsiteY134" fmla="*/ 302134 h 1705557"/>
              <a:gd name="connsiteX135" fmla="*/ 5508752 w 10232859"/>
              <a:gd name="connsiteY135" fmla="*/ 312267 h 1705557"/>
              <a:gd name="connsiteX136" fmla="*/ 5509657 w 10232859"/>
              <a:gd name="connsiteY136" fmla="*/ 311450 h 1705557"/>
              <a:gd name="connsiteX137" fmla="*/ 5521245 w 10232859"/>
              <a:gd name="connsiteY137" fmla="*/ 310202 h 1705557"/>
              <a:gd name="connsiteX138" fmla="*/ 5542415 w 10232859"/>
              <a:gd name="connsiteY138" fmla="*/ 310009 h 1705557"/>
              <a:gd name="connsiteX139" fmla="*/ 5596538 w 10232859"/>
              <a:gd name="connsiteY139" fmla="*/ 297667 h 1705557"/>
              <a:gd name="connsiteX140" fmla="*/ 5632514 w 10232859"/>
              <a:gd name="connsiteY140" fmla="*/ 308476 h 1705557"/>
              <a:gd name="connsiteX141" fmla="*/ 5640005 w 10232859"/>
              <a:gd name="connsiteY141" fmla="*/ 310131 h 1705557"/>
              <a:gd name="connsiteX142" fmla="*/ 5640259 w 10232859"/>
              <a:gd name="connsiteY142" fmla="*/ 309949 h 1705557"/>
              <a:gd name="connsiteX143" fmla="*/ 5648365 w 10232859"/>
              <a:gd name="connsiteY143" fmla="*/ 311268 h 1705557"/>
              <a:gd name="connsiteX144" fmla="*/ 5653662 w 10232859"/>
              <a:gd name="connsiteY144" fmla="*/ 313149 h 1705557"/>
              <a:gd name="connsiteX145" fmla="*/ 5668196 w 10232859"/>
              <a:gd name="connsiteY145" fmla="*/ 316360 h 1705557"/>
              <a:gd name="connsiteX146" fmla="*/ 5673886 w 10232859"/>
              <a:gd name="connsiteY146" fmla="*/ 316040 h 1705557"/>
              <a:gd name="connsiteX147" fmla="*/ 5677139 w 10232859"/>
              <a:gd name="connsiteY147" fmla="*/ 313859 h 1705557"/>
              <a:gd name="connsiteX148" fmla="*/ 5708983 w 10232859"/>
              <a:gd name="connsiteY148" fmla="*/ 313188 h 1705557"/>
              <a:gd name="connsiteX149" fmla="*/ 5773909 w 10232859"/>
              <a:gd name="connsiteY149" fmla="*/ 318575 h 1705557"/>
              <a:gd name="connsiteX150" fmla="*/ 5809500 w 10232859"/>
              <a:gd name="connsiteY150" fmla="*/ 324964 h 1705557"/>
              <a:gd name="connsiteX151" fmla="*/ 5908729 w 10232859"/>
              <a:gd name="connsiteY151" fmla="*/ 338849 h 1705557"/>
              <a:gd name="connsiteX152" fmla="*/ 6009654 w 10232859"/>
              <a:gd name="connsiteY152" fmla="*/ 350040 h 1705557"/>
              <a:gd name="connsiteX153" fmla="*/ 6067487 w 10232859"/>
              <a:gd name="connsiteY153" fmla="*/ 340226 h 1705557"/>
              <a:gd name="connsiteX154" fmla="*/ 6073281 w 10232859"/>
              <a:gd name="connsiteY154" fmla="*/ 340830 h 1705557"/>
              <a:gd name="connsiteX155" fmla="*/ 6086225 w 10232859"/>
              <a:gd name="connsiteY155" fmla="*/ 346135 h 1705557"/>
              <a:gd name="connsiteX156" fmla="*/ 6105063 w 10232859"/>
              <a:gd name="connsiteY156" fmla="*/ 353854 h 1705557"/>
              <a:gd name="connsiteX157" fmla="*/ 6135796 w 10232859"/>
              <a:gd name="connsiteY157" fmla="*/ 369657 h 1705557"/>
              <a:gd name="connsiteX158" fmla="*/ 6195166 w 10232859"/>
              <a:gd name="connsiteY158" fmla="*/ 366704 h 1705557"/>
              <a:gd name="connsiteX159" fmla="*/ 6216259 w 10232859"/>
              <a:gd name="connsiteY159" fmla="*/ 369879 h 1705557"/>
              <a:gd name="connsiteX160" fmla="*/ 6228331 w 10232859"/>
              <a:gd name="connsiteY160" fmla="*/ 370548 h 1705557"/>
              <a:gd name="connsiteX161" fmla="*/ 6229602 w 10232859"/>
              <a:gd name="connsiteY161" fmla="*/ 369928 h 1705557"/>
              <a:gd name="connsiteX162" fmla="*/ 6258988 w 10232859"/>
              <a:gd name="connsiteY162" fmla="*/ 385174 h 1705557"/>
              <a:gd name="connsiteX163" fmla="*/ 6264106 w 10232859"/>
              <a:gd name="connsiteY163" fmla="*/ 385655 h 1705557"/>
              <a:gd name="connsiteX164" fmla="*/ 6281703 w 10232859"/>
              <a:gd name="connsiteY164" fmla="*/ 397568 h 1705557"/>
              <a:gd name="connsiteX165" fmla="*/ 6291622 w 10232859"/>
              <a:gd name="connsiteY165" fmla="*/ 402669 h 1705557"/>
              <a:gd name="connsiteX166" fmla="*/ 6292712 w 10232859"/>
              <a:gd name="connsiteY166" fmla="*/ 406285 h 1705557"/>
              <a:gd name="connsiteX167" fmla="*/ 6308227 w 10232859"/>
              <a:gd name="connsiteY167" fmla="*/ 412710 h 1705557"/>
              <a:gd name="connsiteX168" fmla="*/ 6328981 w 10232859"/>
              <a:gd name="connsiteY168" fmla="*/ 416009 h 1705557"/>
              <a:gd name="connsiteX169" fmla="*/ 6368693 w 10232859"/>
              <a:gd name="connsiteY169" fmla="*/ 424359 h 1705557"/>
              <a:gd name="connsiteX170" fmla="*/ 6414811 w 10232859"/>
              <a:gd name="connsiteY170" fmla="*/ 458714 h 1705557"/>
              <a:gd name="connsiteX171" fmla="*/ 6467879 w 10232859"/>
              <a:gd name="connsiteY171" fmla="*/ 474762 h 1705557"/>
              <a:gd name="connsiteX172" fmla="*/ 6564351 w 10232859"/>
              <a:gd name="connsiteY172" fmla="*/ 544032 h 1705557"/>
              <a:gd name="connsiteX173" fmla="*/ 6711178 w 10232859"/>
              <a:gd name="connsiteY173" fmla="*/ 580124 h 1705557"/>
              <a:gd name="connsiteX174" fmla="*/ 6764036 w 10232859"/>
              <a:gd name="connsiteY174" fmla="*/ 595457 h 1705557"/>
              <a:gd name="connsiteX175" fmla="*/ 6858983 w 10232859"/>
              <a:gd name="connsiteY175" fmla="*/ 630237 h 1705557"/>
              <a:gd name="connsiteX176" fmla="*/ 6910661 w 10232859"/>
              <a:gd name="connsiteY176" fmla="*/ 641134 h 1705557"/>
              <a:gd name="connsiteX177" fmla="*/ 6944111 w 10232859"/>
              <a:gd name="connsiteY177" fmla="*/ 666016 h 1705557"/>
              <a:gd name="connsiteX178" fmla="*/ 6965771 w 10232859"/>
              <a:gd name="connsiteY178" fmla="*/ 666445 h 1705557"/>
              <a:gd name="connsiteX179" fmla="*/ 6969639 w 10232859"/>
              <a:gd name="connsiteY179" fmla="*/ 666351 h 1705557"/>
              <a:gd name="connsiteX180" fmla="*/ 6982242 w 10232859"/>
              <a:gd name="connsiteY180" fmla="*/ 669626 h 1705557"/>
              <a:gd name="connsiteX181" fmla="*/ 6989387 w 10232859"/>
              <a:gd name="connsiteY181" fmla="*/ 665988 h 1705557"/>
              <a:gd name="connsiteX182" fmla="*/ 7010930 w 10232859"/>
              <a:gd name="connsiteY182" fmla="*/ 667648 h 1705557"/>
              <a:gd name="connsiteX183" fmla="*/ 7033125 w 10232859"/>
              <a:gd name="connsiteY183" fmla="*/ 674950 h 1705557"/>
              <a:gd name="connsiteX184" fmla="*/ 7134461 w 10232859"/>
              <a:gd name="connsiteY184" fmla="*/ 714706 h 1705557"/>
              <a:gd name="connsiteX185" fmla="*/ 7197450 w 10232859"/>
              <a:gd name="connsiteY185" fmla="*/ 735608 h 1705557"/>
              <a:gd name="connsiteX186" fmla="*/ 7225084 w 10232859"/>
              <a:gd name="connsiteY186" fmla="*/ 739019 h 1705557"/>
              <a:gd name="connsiteX187" fmla="*/ 7261183 w 10232859"/>
              <a:gd name="connsiteY187" fmla="*/ 746827 h 1705557"/>
              <a:gd name="connsiteX188" fmla="*/ 7327760 w 10232859"/>
              <a:gd name="connsiteY188" fmla="*/ 757100 h 1705557"/>
              <a:gd name="connsiteX189" fmla="*/ 7412222 w 10232859"/>
              <a:gd name="connsiteY189" fmla="*/ 777001 h 1705557"/>
              <a:gd name="connsiteX190" fmla="*/ 7457904 w 10232859"/>
              <a:gd name="connsiteY190" fmla="*/ 810835 h 1705557"/>
              <a:gd name="connsiteX191" fmla="*/ 7465795 w 10232859"/>
              <a:gd name="connsiteY191" fmla="*/ 809112 h 1705557"/>
              <a:gd name="connsiteX192" fmla="*/ 7505046 w 10232859"/>
              <a:gd name="connsiteY192" fmla="*/ 823031 h 1705557"/>
              <a:gd name="connsiteX193" fmla="*/ 7623220 w 10232859"/>
              <a:gd name="connsiteY193" fmla="*/ 895034 h 1705557"/>
              <a:gd name="connsiteX194" fmla="*/ 7700458 w 10232859"/>
              <a:gd name="connsiteY194" fmla="*/ 921593 h 1705557"/>
              <a:gd name="connsiteX195" fmla="*/ 7730988 w 10232859"/>
              <a:gd name="connsiteY195" fmla="*/ 927270 h 1705557"/>
              <a:gd name="connsiteX196" fmla="*/ 7781942 w 10232859"/>
              <a:gd name="connsiteY196" fmla="*/ 937017 h 1705557"/>
              <a:gd name="connsiteX197" fmla="*/ 7827704 w 10232859"/>
              <a:gd name="connsiteY197" fmla="*/ 935072 h 1705557"/>
              <a:gd name="connsiteX198" fmla="*/ 7867270 w 10232859"/>
              <a:gd name="connsiteY198" fmla="*/ 946880 h 1705557"/>
              <a:gd name="connsiteX199" fmla="*/ 7866538 w 10232859"/>
              <a:gd name="connsiteY199" fmla="*/ 961559 h 1705557"/>
              <a:gd name="connsiteX200" fmla="*/ 7912084 w 10232859"/>
              <a:gd name="connsiteY200" fmla="*/ 970314 h 1705557"/>
              <a:gd name="connsiteX201" fmla="*/ 7982264 w 10232859"/>
              <a:gd name="connsiteY201" fmla="*/ 982287 h 1705557"/>
              <a:gd name="connsiteX202" fmla="*/ 7991272 w 10232859"/>
              <a:gd name="connsiteY202" fmla="*/ 987618 h 1705557"/>
              <a:gd name="connsiteX203" fmla="*/ 8006496 w 10232859"/>
              <a:gd name="connsiteY203" fmla="*/ 979353 h 1705557"/>
              <a:gd name="connsiteX204" fmla="*/ 8034497 w 10232859"/>
              <a:gd name="connsiteY204" fmla="*/ 978568 h 1705557"/>
              <a:gd name="connsiteX205" fmla="*/ 8150881 w 10232859"/>
              <a:gd name="connsiteY205" fmla="*/ 996925 h 1705557"/>
              <a:gd name="connsiteX206" fmla="*/ 8172106 w 10232859"/>
              <a:gd name="connsiteY206" fmla="*/ 997026 h 1705557"/>
              <a:gd name="connsiteX207" fmla="*/ 8196076 w 10232859"/>
              <a:gd name="connsiteY207" fmla="*/ 1006592 h 1705557"/>
              <a:gd name="connsiteX208" fmla="*/ 8247463 w 10232859"/>
              <a:gd name="connsiteY208" fmla="*/ 1022846 h 1705557"/>
              <a:gd name="connsiteX209" fmla="*/ 8279272 w 10232859"/>
              <a:gd name="connsiteY209" fmla="*/ 1039435 h 1705557"/>
              <a:gd name="connsiteX210" fmla="*/ 8289611 w 10232859"/>
              <a:gd name="connsiteY210" fmla="*/ 1035144 h 1705557"/>
              <a:gd name="connsiteX211" fmla="*/ 8311483 w 10232859"/>
              <a:gd name="connsiteY211" fmla="*/ 1035913 h 1705557"/>
              <a:gd name="connsiteX212" fmla="*/ 8399489 w 10232859"/>
              <a:gd name="connsiteY212" fmla="*/ 1055076 h 1705557"/>
              <a:gd name="connsiteX213" fmla="*/ 8415973 w 10232859"/>
              <a:gd name="connsiteY213" fmla="*/ 1056174 h 1705557"/>
              <a:gd name="connsiteX214" fmla="*/ 8433326 w 10232859"/>
              <a:gd name="connsiteY214" fmla="*/ 1064395 h 1705557"/>
              <a:gd name="connsiteX215" fmla="*/ 8502328 w 10232859"/>
              <a:gd name="connsiteY215" fmla="*/ 1098012 h 1705557"/>
              <a:gd name="connsiteX216" fmla="*/ 8534346 w 10232859"/>
              <a:gd name="connsiteY216" fmla="*/ 1113494 h 1705557"/>
              <a:gd name="connsiteX217" fmla="*/ 8534980 w 10232859"/>
              <a:gd name="connsiteY217" fmla="*/ 1117375 h 1705557"/>
              <a:gd name="connsiteX218" fmla="*/ 8544104 w 10232859"/>
              <a:gd name="connsiteY218" fmla="*/ 1114920 h 1705557"/>
              <a:gd name="connsiteX219" fmla="*/ 8567742 w 10232859"/>
              <a:gd name="connsiteY219" fmla="*/ 1124104 h 1705557"/>
              <a:gd name="connsiteX220" fmla="*/ 8633779 w 10232859"/>
              <a:gd name="connsiteY220" fmla="*/ 1145740 h 1705557"/>
              <a:gd name="connsiteX221" fmla="*/ 8676965 w 10232859"/>
              <a:gd name="connsiteY221" fmla="*/ 1163463 h 1705557"/>
              <a:gd name="connsiteX222" fmla="*/ 8698944 w 10232859"/>
              <a:gd name="connsiteY222" fmla="*/ 1163453 h 1705557"/>
              <a:gd name="connsiteX223" fmla="*/ 8711456 w 10232859"/>
              <a:gd name="connsiteY223" fmla="*/ 1175731 h 1705557"/>
              <a:gd name="connsiteX224" fmla="*/ 8732793 w 10232859"/>
              <a:gd name="connsiteY224" fmla="*/ 1179486 h 1705557"/>
              <a:gd name="connsiteX225" fmla="*/ 8751897 w 10232859"/>
              <a:gd name="connsiteY225" fmla="*/ 1197400 h 1705557"/>
              <a:gd name="connsiteX226" fmla="*/ 8793564 w 10232859"/>
              <a:gd name="connsiteY226" fmla="*/ 1179086 h 1705557"/>
              <a:gd name="connsiteX227" fmla="*/ 8834270 w 10232859"/>
              <a:gd name="connsiteY227" fmla="*/ 1213138 h 1705557"/>
              <a:gd name="connsiteX228" fmla="*/ 8853872 w 10232859"/>
              <a:gd name="connsiteY228" fmla="*/ 1221228 h 1705557"/>
              <a:gd name="connsiteX229" fmla="*/ 8861901 w 10232859"/>
              <a:gd name="connsiteY229" fmla="*/ 1217889 h 1705557"/>
              <a:gd name="connsiteX230" fmla="*/ 8874168 w 10232859"/>
              <a:gd name="connsiteY230" fmla="*/ 1220481 h 1705557"/>
              <a:gd name="connsiteX231" fmla="*/ 8871123 w 10232859"/>
              <a:gd name="connsiteY231" fmla="*/ 1227674 h 1705557"/>
              <a:gd name="connsiteX232" fmla="*/ 8903537 w 10232859"/>
              <a:gd name="connsiteY232" fmla="*/ 1237102 h 1705557"/>
              <a:gd name="connsiteX233" fmla="*/ 8933767 w 10232859"/>
              <a:gd name="connsiteY233" fmla="*/ 1269882 h 1705557"/>
              <a:gd name="connsiteX234" fmla="*/ 8985765 w 10232859"/>
              <a:gd name="connsiteY234" fmla="*/ 1294178 h 1705557"/>
              <a:gd name="connsiteX235" fmla="*/ 9071444 w 10232859"/>
              <a:gd name="connsiteY235" fmla="*/ 1323819 h 1705557"/>
              <a:gd name="connsiteX236" fmla="*/ 9096711 w 10232859"/>
              <a:gd name="connsiteY236" fmla="*/ 1334291 h 1705557"/>
              <a:gd name="connsiteX237" fmla="*/ 9338853 w 10232859"/>
              <a:gd name="connsiteY237" fmla="*/ 1454560 h 1705557"/>
              <a:gd name="connsiteX238" fmla="*/ 9520814 w 10232859"/>
              <a:gd name="connsiteY238" fmla="*/ 1456341 h 1705557"/>
              <a:gd name="connsiteX239" fmla="*/ 9702271 w 10232859"/>
              <a:gd name="connsiteY239" fmla="*/ 1495067 h 1705557"/>
              <a:gd name="connsiteX240" fmla="*/ 9744273 w 10232859"/>
              <a:gd name="connsiteY240" fmla="*/ 1530026 h 1705557"/>
              <a:gd name="connsiteX241" fmla="*/ 9771903 w 10232859"/>
              <a:gd name="connsiteY241" fmla="*/ 1536548 h 1705557"/>
              <a:gd name="connsiteX242" fmla="*/ 9818565 w 10232859"/>
              <a:gd name="connsiteY242" fmla="*/ 1545059 h 1705557"/>
              <a:gd name="connsiteX243" fmla="*/ 9882202 w 10232859"/>
              <a:gd name="connsiteY243" fmla="*/ 1572402 h 1705557"/>
              <a:gd name="connsiteX244" fmla="*/ 10022025 w 10232859"/>
              <a:gd name="connsiteY244" fmla="*/ 1606210 h 1705557"/>
              <a:gd name="connsiteX245" fmla="*/ 10220406 w 10232859"/>
              <a:gd name="connsiteY245" fmla="*/ 1683519 h 1705557"/>
              <a:gd name="connsiteX246" fmla="*/ 10232859 w 10232859"/>
              <a:gd name="connsiteY246" fmla="*/ 1705557 h 1705557"/>
              <a:gd name="connsiteX247" fmla="*/ 0 w 10232859"/>
              <a:gd name="connsiteY247" fmla="*/ 1705557 h 1705557"/>
              <a:gd name="connsiteX248" fmla="*/ 0 w 10232859"/>
              <a:gd name="connsiteY248" fmla="*/ 28342 h 1705557"/>
              <a:gd name="connsiteX249" fmla="*/ 8097 w 10232859"/>
              <a:gd name="connsiteY249" fmla="*/ 30869 h 1705557"/>
              <a:gd name="connsiteX250" fmla="*/ 77128 w 10232859"/>
              <a:gd name="connsiteY250" fmla="*/ 13381 h 1705557"/>
              <a:gd name="connsiteX251" fmla="*/ 188338 w 10232859"/>
              <a:gd name="connsiteY251" fmla="*/ 11593 h 1705557"/>
              <a:gd name="connsiteX252" fmla="*/ 298809 w 10232859"/>
              <a:gd name="connsiteY252" fmla="*/ 12712 h 1705557"/>
              <a:gd name="connsiteX253" fmla="*/ 338985 w 10232859"/>
              <a:gd name="connsiteY253" fmla="*/ 14520 h 1705557"/>
              <a:gd name="connsiteX254" fmla="*/ 409815 w 10232859"/>
              <a:gd name="connsiteY254" fmla="*/ 11559 h 1705557"/>
              <a:gd name="connsiteX255" fmla="*/ 424169 w 10232859"/>
              <a:gd name="connsiteY255"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110077 w 10232859"/>
              <a:gd name="connsiteY76" fmla="*/ 155716 h 1705557"/>
              <a:gd name="connsiteX77" fmla="*/ 3173743 w 10232859"/>
              <a:gd name="connsiteY77" fmla="*/ 166095 h 1705557"/>
              <a:gd name="connsiteX78" fmla="*/ 3254203 w 10232859"/>
              <a:gd name="connsiteY78" fmla="*/ 158270 h 1705557"/>
              <a:gd name="connsiteX79" fmla="*/ 3380350 w 10232859"/>
              <a:gd name="connsiteY79" fmla="*/ 157665 h 1705557"/>
              <a:gd name="connsiteX80" fmla="*/ 3476147 w 10232859"/>
              <a:gd name="connsiteY80" fmla="*/ 177439 h 1705557"/>
              <a:gd name="connsiteX81" fmla="*/ 3581876 w 10232859"/>
              <a:gd name="connsiteY81" fmla="*/ 156962 h 1705557"/>
              <a:gd name="connsiteX82" fmla="*/ 3704761 w 10232859"/>
              <a:gd name="connsiteY82" fmla="*/ 157006 h 1705557"/>
              <a:gd name="connsiteX83" fmla="*/ 3755040 w 10232859"/>
              <a:gd name="connsiteY83" fmla="*/ 148492 h 1705557"/>
              <a:gd name="connsiteX84" fmla="*/ 3804689 w 10232859"/>
              <a:gd name="connsiteY84" fmla="*/ 158407 h 1705557"/>
              <a:gd name="connsiteX85" fmla="*/ 3821793 w 10232859"/>
              <a:gd name="connsiteY85" fmla="*/ 151257 h 1705557"/>
              <a:gd name="connsiteX86" fmla="*/ 3824682 w 10232859"/>
              <a:gd name="connsiteY86" fmla="*/ 149833 h 1705557"/>
              <a:gd name="connsiteX87" fmla="*/ 3837536 w 10232859"/>
              <a:gd name="connsiteY87" fmla="*/ 148292 h 1705557"/>
              <a:gd name="connsiteX88" fmla="*/ 3839550 w 10232859"/>
              <a:gd name="connsiteY88" fmla="*/ 142661 h 1705557"/>
              <a:gd name="connsiteX89" fmla="*/ 3857743 w 10232859"/>
              <a:gd name="connsiteY89" fmla="*/ 136618 h 1705557"/>
              <a:gd name="connsiteX90" fmla="*/ 3881852 w 10232859"/>
              <a:gd name="connsiteY90" fmla="*/ 135231 h 1705557"/>
              <a:gd name="connsiteX91" fmla="*/ 3998088 w 10232859"/>
              <a:gd name="connsiteY91" fmla="*/ 134446 h 1705557"/>
              <a:gd name="connsiteX92" fmla="*/ 4066682 w 10232859"/>
              <a:gd name="connsiteY92" fmla="*/ 130661 h 1705557"/>
              <a:gd name="connsiteX93" fmla="*/ 4091246 w 10232859"/>
              <a:gd name="connsiteY93" fmla="*/ 124017 h 1705557"/>
              <a:gd name="connsiteX94" fmla="*/ 4126556 w 10232859"/>
              <a:gd name="connsiteY94" fmla="*/ 118239 h 1705557"/>
              <a:gd name="connsiteX95" fmla="*/ 4187717 w 10232859"/>
              <a:gd name="connsiteY95" fmla="*/ 104010 h 1705557"/>
              <a:gd name="connsiteX96" fmla="*/ 4220826 w 10232859"/>
              <a:gd name="connsiteY96" fmla="*/ 102505 h 1705557"/>
              <a:gd name="connsiteX97" fmla="*/ 4239014 w 10232859"/>
              <a:gd name="connsiteY97" fmla="*/ 97354 h 1705557"/>
              <a:gd name="connsiteX98" fmla="*/ 4246653 w 10232859"/>
              <a:gd name="connsiteY98" fmla="*/ 97874 h 1705557"/>
              <a:gd name="connsiteX99" fmla="*/ 4271841 w 10232859"/>
              <a:gd name="connsiteY99" fmla="*/ 96702 h 1705557"/>
              <a:gd name="connsiteX100" fmla="*/ 4286277 w 10232859"/>
              <a:gd name="connsiteY100" fmla="*/ 96687 h 1705557"/>
              <a:gd name="connsiteX101" fmla="*/ 4292025 w 10232859"/>
              <a:gd name="connsiteY101" fmla="*/ 96921 h 1705557"/>
              <a:gd name="connsiteX102" fmla="*/ 4304713 w 10232859"/>
              <a:gd name="connsiteY102" fmla="*/ 102187 h 1705557"/>
              <a:gd name="connsiteX103" fmla="*/ 4321285 w 10232859"/>
              <a:gd name="connsiteY103" fmla="*/ 100074 h 1705557"/>
              <a:gd name="connsiteX104" fmla="*/ 4339561 w 10232859"/>
              <a:gd name="connsiteY104" fmla="*/ 105320 h 1705557"/>
              <a:gd name="connsiteX105" fmla="*/ 4343990 w 10232859"/>
              <a:gd name="connsiteY105" fmla="*/ 101090 h 1705557"/>
              <a:gd name="connsiteX106" fmla="*/ 4358885 w 10232859"/>
              <a:gd name="connsiteY106" fmla="*/ 96778 h 1705557"/>
              <a:gd name="connsiteX107" fmla="*/ 4371648 w 10232859"/>
              <a:gd name="connsiteY107" fmla="*/ 101826 h 1705557"/>
              <a:gd name="connsiteX108" fmla="*/ 4398380 w 10232859"/>
              <a:gd name="connsiteY108" fmla="*/ 104961 h 1705557"/>
              <a:gd name="connsiteX109" fmla="*/ 4405729 w 10232859"/>
              <a:gd name="connsiteY109" fmla="*/ 104191 h 1705557"/>
              <a:gd name="connsiteX110" fmla="*/ 4431408 w 10232859"/>
              <a:gd name="connsiteY110" fmla="*/ 110825 h 1705557"/>
              <a:gd name="connsiteX111" fmla="*/ 4472183 w 10232859"/>
              <a:gd name="connsiteY111" fmla="*/ 116430 h 1705557"/>
              <a:gd name="connsiteX112" fmla="*/ 4518828 w 10232859"/>
              <a:gd name="connsiteY112" fmla="*/ 119114 h 1705557"/>
              <a:gd name="connsiteX113" fmla="*/ 4532040 w 10232859"/>
              <a:gd name="connsiteY113" fmla="*/ 124307 h 1705557"/>
              <a:gd name="connsiteX114" fmla="*/ 4617778 w 10232859"/>
              <a:gd name="connsiteY114" fmla="*/ 136993 h 1705557"/>
              <a:gd name="connsiteX115" fmla="*/ 4641872 w 10232859"/>
              <a:gd name="connsiteY115" fmla="*/ 140721 h 1705557"/>
              <a:gd name="connsiteX116" fmla="*/ 4662766 w 10232859"/>
              <a:gd name="connsiteY116" fmla="*/ 138952 h 1705557"/>
              <a:gd name="connsiteX117" fmla="*/ 4667770 w 10232859"/>
              <a:gd name="connsiteY117" fmla="*/ 134208 h 1705557"/>
              <a:gd name="connsiteX118" fmla="*/ 4681052 w 10232859"/>
              <a:gd name="connsiteY118" fmla="*/ 135461 h 1705557"/>
              <a:gd name="connsiteX119" fmla="*/ 4684624 w 10232859"/>
              <a:gd name="connsiteY119" fmla="*/ 134755 h 1705557"/>
              <a:gd name="connsiteX120" fmla="*/ 4705061 w 10232859"/>
              <a:gd name="connsiteY120" fmla="*/ 131748 h 1705557"/>
              <a:gd name="connsiteX121" fmla="*/ 4747746 w 10232859"/>
              <a:gd name="connsiteY121" fmla="*/ 151131 h 1705557"/>
              <a:gd name="connsiteX122" fmla="*/ 4801045 w 10232859"/>
              <a:gd name="connsiteY122" fmla="*/ 153753 h 1705557"/>
              <a:gd name="connsiteX123" fmla="*/ 5001600 w 10232859"/>
              <a:gd name="connsiteY123" fmla="*/ 196753 h 1705557"/>
              <a:gd name="connsiteX124" fmla="*/ 5033465 w 10232859"/>
              <a:gd name="connsiteY124" fmla="*/ 182429 h 1705557"/>
              <a:gd name="connsiteX125" fmla="*/ 5115965 w 10232859"/>
              <a:gd name="connsiteY125" fmla="*/ 192583 h 1705557"/>
              <a:gd name="connsiteX126" fmla="*/ 5237936 w 10232859"/>
              <a:gd name="connsiteY126" fmla="*/ 246022 h 1705557"/>
              <a:gd name="connsiteX127" fmla="*/ 5290566 w 10232859"/>
              <a:gd name="connsiteY127" fmla="*/ 269809 h 1705557"/>
              <a:gd name="connsiteX128" fmla="*/ 5344878 w 10232859"/>
              <a:gd name="connsiteY128" fmla="*/ 282874 h 1705557"/>
              <a:gd name="connsiteX129" fmla="*/ 5413398 w 10232859"/>
              <a:gd name="connsiteY129" fmla="*/ 282749 h 1705557"/>
              <a:gd name="connsiteX130" fmla="*/ 5415629 w 10232859"/>
              <a:gd name="connsiteY130" fmla="*/ 282282 h 1705557"/>
              <a:gd name="connsiteX131" fmla="*/ 5433078 w 10232859"/>
              <a:gd name="connsiteY131" fmla="*/ 286198 h 1705557"/>
              <a:gd name="connsiteX132" fmla="*/ 5435759 w 10232859"/>
              <a:gd name="connsiteY132" fmla="*/ 289614 h 1705557"/>
              <a:gd name="connsiteX133" fmla="*/ 5447372 w 10232859"/>
              <a:gd name="connsiteY133" fmla="*/ 293101 h 1705557"/>
              <a:gd name="connsiteX134" fmla="*/ 5469289 w 10232859"/>
              <a:gd name="connsiteY134" fmla="*/ 302134 h 1705557"/>
              <a:gd name="connsiteX135" fmla="*/ 5508752 w 10232859"/>
              <a:gd name="connsiteY135" fmla="*/ 312267 h 1705557"/>
              <a:gd name="connsiteX136" fmla="*/ 5509657 w 10232859"/>
              <a:gd name="connsiteY136" fmla="*/ 311450 h 1705557"/>
              <a:gd name="connsiteX137" fmla="*/ 5521245 w 10232859"/>
              <a:gd name="connsiteY137" fmla="*/ 310202 h 1705557"/>
              <a:gd name="connsiteX138" fmla="*/ 5542415 w 10232859"/>
              <a:gd name="connsiteY138" fmla="*/ 310009 h 1705557"/>
              <a:gd name="connsiteX139" fmla="*/ 5596538 w 10232859"/>
              <a:gd name="connsiteY139" fmla="*/ 297667 h 1705557"/>
              <a:gd name="connsiteX140" fmla="*/ 5632514 w 10232859"/>
              <a:gd name="connsiteY140" fmla="*/ 308476 h 1705557"/>
              <a:gd name="connsiteX141" fmla="*/ 5640005 w 10232859"/>
              <a:gd name="connsiteY141" fmla="*/ 310131 h 1705557"/>
              <a:gd name="connsiteX142" fmla="*/ 5640259 w 10232859"/>
              <a:gd name="connsiteY142" fmla="*/ 309949 h 1705557"/>
              <a:gd name="connsiteX143" fmla="*/ 5648365 w 10232859"/>
              <a:gd name="connsiteY143" fmla="*/ 311268 h 1705557"/>
              <a:gd name="connsiteX144" fmla="*/ 5653662 w 10232859"/>
              <a:gd name="connsiteY144" fmla="*/ 313149 h 1705557"/>
              <a:gd name="connsiteX145" fmla="*/ 5668196 w 10232859"/>
              <a:gd name="connsiteY145" fmla="*/ 316360 h 1705557"/>
              <a:gd name="connsiteX146" fmla="*/ 5673886 w 10232859"/>
              <a:gd name="connsiteY146" fmla="*/ 316040 h 1705557"/>
              <a:gd name="connsiteX147" fmla="*/ 5677139 w 10232859"/>
              <a:gd name="connsiteY147" fmla="*/ 313859 h 1705557"/>
              <a:gd name="connsiteX148" fmla="*/ 5708983 w 10232859"/>
              <a:gd name="connsiteY148" fmla="*/ 313188 h 1705557"/>
              <a:gd name="connsiteX149" fmla="*/ 5773909 w 10232859"/>
              <a:gd name="connsiteY149" fmla="*/ 318575 h 1705557"/>
              <a:gd name="connsiteX150" fmla="*/ 5809500 w 10232859"/>
              <a:gd name="connsiteY150" fmla="*/ 324964 h 1705557"/>
              <a:gd name="connsiteX151" fmla="*/ 5908729 w 10232859"/>
              <a:gd name="connsiteY151" fmla="*/ 338849 h 1705557"/>
              <a:gd name="connsiteX152" fmla="*/ 6009654 w 10232859"/>
              <a:gd name="connsiteY152" fmla="*/ 350040 h 1705557"/>
              <a:gd name="connsiteX153" fmla="*/ 6067487 w 10232859"/>
              <a:gd name="connsiteY153" fmla="*/ 340226 h 1705557"/>
              <a:gd name="connsiteX154" fmla="*/ 6073281 w 10232859"/>
              <a:gd name="connsiteY154" fmla="*/ 340830 h 1705557"/>
              <a:gd name="connsiteX155" fmla="*/ 6086225 w 10232859"/>
              <a:gd name="connsiteY155" fmla="*/ 346135 h 1705557"/>
              <a:gd name="connsiteX156" fmla="*/ 6105063 w 10232859"/>
              <a:gd name="connsiteY156" fmla="*/ 353854 h 1705557"/>
              <a:gd name="connsiteX157" fmla="*/ 6135796 w 10232859"/>
              <a:gd name="connsiteY157" fmla="*/ 369657 h 1705557"/>
              <a:gd name="connsiteX158" fmla="*/ 6195166 w 10232859"/>
              <a:gd name="connsiteY158" fmla="*/ 366704 h 1705557"/>
              <a:gd name="connsiteX159" fmla="*/ 6216259 w 10232859"/>
              <a:gd name="connsiteY159" fmla="*/ 369879 h 1705557"/>
              <a:gd name="connsiteX160" fmla="*/ 6228331 w 10232859"/>
              <a:gd name="connsiteY160" fmla="*/ 370548 h 1705557"/>
              <a:gd name="connsiteX161" fmla="*/ 6229602 w 10232859"/>
              <a:gd name="connsiteY161" fmla="*/ 369928 h 1705557"/>
              <a:gd name="connsiteX162" fmla="*/ 6258988 w 10232859"/>
              <a:gd name="connsiteY162" fmla="*/ 385174 h 1705557"/>
              <a:gd name="connsiteX163" fmla="*/ 6264106 w 10232859"/>
              <a:gd name="connsiteY163" fmla="*/ 385655 h 1705557"/>
              <a:gd name="connsiteX164" fmla="*/ 6281703 w 10232859"/>
              <a:gd name="connsiteY164" fmla="*/ 397568 h 1705557"/>
              <a:gd name="connsiteX165" fmla="*/ 6291622 w 10232859"/>
              <a:gd name="connsiteY165" fmla="*/ 402669 h 1705557"/>
              <a:gd name="connsiteX166" fmla="*/ 6292712 w 10232859"/>
              <a:gd name="connsiteY166" fmla="*/ 406285 h 1705557"/>
              <a:gd name="connsiteX167" fmla="*/ 6308227 w 10232859"/>
              <a:gd name="connsiteY167" fmla="*/ 412710 h 1705557"/>
              <a:gd name="connsiteX168" fmla="*/ 6328981 w 10232859"/>
              <a:gd name="connsiteY168" fmla="*/ 416009 h 1705557"/>
              <a:gd name="connsiteX169" fmla="*/ 6368693 w 10232859"/>
              <a:gd name="connsiteY169" fmla="*/ 424359 h 1705557"/>
              <a:gd name="connsiteX170" fmla="*/ 6414811 w 10232859"/>
              <a:gd name="connsiteY170" fmla="*/ 458714 h 1705557"/>
              <a:gd name="connsiteX171" fmla="*/ 6467879 w 10232859"/>
              <a:gd name="connsiteY171" fmla="*/ 474762 h 1705557"/>
              <a:gd name="connsiteX172" fmla="*/ 6564351 w 10232859"/>
              <a:gd name="connsiteY172" fmla="*/ 544032 h 1705557"/>
              <a:gd name="connsiteX173" fmla="*/ 6711178 w 10232859"/>
              <a:gd name="connsiteY173" fmla="*/ 580124 h 1705557"/>
              <a:gd name="connsiteX174" fmla="*/ 6764036 w 10232859"/>
              <a:gd name="connsiteY174" fmla="*/ 595457 h 1705557"/>
              <a:gd name="connsiteX175" fmla="*/ 6858983 w 10232859"/>
              <a:gd name="connsiteY175" fmla="*/ 630237 h 1705557"/>
              <a:gd name="connsiteX176" fmla="*/ 6910661 w 10232859"/>
              <a:gd name="connsiteY176" fmla="*/ 641134 h 1705557"/>
              <a:gd name="connsiteX177" fmla="*/ 6944111 w 10232859"/>
              <a:gd name="connsiteY177" fmla="*/ 666016 h 1705557"/>
              <a:gd name="connsiteX178" fmla="*/ 6965771 w 10232859"/>
              <a:gd name="connsiteY178" fmla="*/ 666445 h 1705557"/>
              <a:gd name="connsiteX179" fmla="*/ 6969639 w 10232859"/>
              <a:gd name="connsiteY179" fmla="*/ 666351 h 1705557"/>
              <a:gd name="connsiteX180" fmla="*/ 6982242 w 10232859"/>
              <a:gd name="connsiteY180" fmla="*/ 669626 h 1705557"/>
              <a:gd name="connsiteX181" fmla="*/ 6989387 w 10232859"/>
              <a:gd name="connsiteY181" fmla="*/ 665988 h 1705557"/>
              <a:gd name="connsiteX182" fmla="*/ 7010930 w 10232859"/>
              <a:gd name="connsiteY182" fmla="*/ 667648 h 1705557"/>
              <a:gd name="connsiteX183" fmla="*/ 7033125 w 10232859"/>
              <a:gd name="connsiteY183" fmla="*/ 674950 h 1705557"/>
              <a:gd name="connsiteX184" fmla="*/ 7134461 w 10232859"/>
              <a:gd name="connsiteY184" fmla="*/ 714706 h 1705557"/>
              <a:gd name="connsiteX185" fmla="*/ 7197450 w 10232859"/>
              <a:gd name="connsiteY185" fmla="*/ 735608 h 1705557"/>
              <a:gd name="connsiteX186" fmla="*/ 7225084 w 10232859"/>
              <a:gd name="connsiteY186" fmla="*/ 739019 h 1705557"/>
              <a:gd name="connsiteX187" fmla="*/ 7261183 w 10232859"/>
              <a:gd name="connsiteY187" fmla="*/ 746827 h 1705557"/>
              <a:gd name="connsiteX188" fmla="*/ 7327760 w 10232859"/>
              <a:gd name="connsiteY188" fmla="*/ 757100 h 1705557"/>
              <a:gd name="connsiteX189" fmla="*/ 7412222 w 10232859"/>
              <a:gd name="connsiteY189" fmla="*/ 777001 h 1705557"/>
              <a:gd name="connsiteX190" fmla="*/ 7457904 w 10232859"/>
              <a:gd name="connsiteY190" fmla="*/ 810835 h 1705557"/>
              <a:gd name="connsiteX191" fmla="*/ 7465795 w 10232859"/>
              <a:gd name="connsiteY191" fmla="*/ 809112 h 1705557"/>
              <a:gd name="connsiteX192" fmla="*/ 7505046 w 10232859"/>
              <a:gd name="connsiteY192" fmla="*/ 823031 h 1705557"/>
              <a:gd name="connsiteX193" fmla="*/ 7623220 w 10232859"/>
              <a:gd name="connsiteY193" fmla="*/ 895034 h 1705557"/>
              <a:gd name="connsiteX194" fmla="*/ 7700458 w 10232859"/>
              <a:gd name="connsiteY194" fmla="*/ 921593 h 1705557"/>
              <a:gd name="connsiteX195" fmla="*/ 7730988 w 10232859"/>
              <a:gd name="connsiteY195" fmla="*/ 927270 h 1705557"/>
              <a:gd name="connsiteX196" fmla="*/ 7781942 w 10232859"/>
              <a:gd name="connsiteY196" fmla="*/ 937017 h 1705557"/>
              <a:gd name="connsiteX197" fmla="*/ 7827704 w 10232859"/>
              <a:gd name="connsiteY197" fmla="*/ 935072 h 1705557"/>
              <a:gd name="connsiteX198" fmla="*/ 7867270 w 10232859"/>
              <a:gd name="connsiteY198" fmla="*/ 946880 h 1705557"/>
              <a:gd name="connsiteX199" fmla="*/ 7866538 w 10232859"/>
              <a:gd name="connsiteY199" fmla="*/ 961559 h 1705557"/>
              <a:gd name="connsiteX200" fmla="*/ 7912084 w 10232859"/>
              <a:gd name="connsiteY200" fmla="*/ 970314 h 1705557"/>
              <a:gd name="connsiteX201" fmla="*/ 7982264 w 10232859"/>
              <a:gd name="connsiteY201" fmla="*/ 982287 h 1705557"/>
              <a:gd name="connsiteX202" fmla="*/ 7991272 w 10232859"/>
              <a:gd name="connsiteY202" fmla="*/ 987618 h 1705557"/>
              <a:gd name="connsiteX203" fmla="*/ 8006496 w 10232859"/>
              <a:gd name="connsiteY203" fmla="*/ 979353 h 1705557"/>
              <a:gd name="connsiteX204" fmla="*/ 8034497 w 10232859"/>
              <a:gd name="connsiteY204" fmla="*/ 978568 h 1705557"/>
              <a:gd name="connsiteX205" fmla="*/ 8150881 w 10232859"/>
              <a:gd name="connsiteY205" fmla="*/ 996925 h 1705557"/>
              <a:gd name="connsiteX206" fmla="*/ 8172106 w 10232859"/>
              <a:gd name="connsiteY206" fmla="*/ 997026 h 1705557"/>
              <a:gd name="connsiteX207" fmla="*/ 8196076 w 10232859"/>
              <a:gd name="connsiteY207" fmla="*/ 1006592 h 1705557"/>
              <a:gd name="connsiteX208" fmla="*/ 8247463 w 10232859"/>
              <a:gd name="connsiteY208" fmla="*/ 1022846 h 1705557"/>
              <a:gd name="connsiteX209" fmla="*/ 8279272 w 10232859"/>
              <a:gd name="connsiteY209" fmla="*/ 1039435 h 1705557"/>
              <a:gd name="connsiteX210" fmla="*/ 8289611 w 10232859"/>
              <a:gd name="connsiteY210" fmla="*/ 1035144 h 1705557"/>
              <a:gd name="connsiteX211" fmla="*/ 8311483 w 10232859"/>
              <a:gd name="connsiteY211" fmla="*/ 1035913 h 1705557"/>
              <a:gd name="connsiteX212" fmla="*/ 8399489 w 10232859"/>
              <a:gd name="connsiteY212" fmla="*/ 1055076 h 1705557"/>
              <a:gd name="connsiteX213" fmla="*/ 8415973 w 10232859"/>
              <a:gd name="connsiteY213" fmla="*/ 1056174 h 1705557"/>
              <a:gd name="connsiteX214" fmla="*/ 8433326 w 10232859"/>
              <a:gd name="connsiteY214" fmla="*/ 1064395 h 1705557"/>
              <a:gd name="connsiteX215" fmla="*/ 8502328 w 10232859"/>
              <a:gd name="connsiteY215" fmla="*/ 1098012 h 1705557"/>
              <a:gd name="connsiteX216" fmla="*/ 8534346 w 10232859"/>
              <a:gd name="connsiteY216" fmla="*/ 1113494 h 1705557"/>
              <a:gd name="connsiteX217" fmla="*/ 8534980 w 10232859"/>
              <a:gd name="connsiteY217" fmla="*/ 1117375 h 1705557"/>
              <a:gd name="connsiteX218" fmla="*/ 8544104 w 10232859"/>
              <a:gd name="connsiteY218" fmla="*/ 1114920 h 1705557"/>
              <a:gd name="connsiteX219" fmla="*/ 8567742 w 10232859"/>
              <a:gd name="connsiteY219" fmla="*/ 1124104 h 1705557"/>
              <a:gd name="connsiteX220" fmla="*/ 8633779 w 10232859"/>
              <a:gd name="connsiteY220" fmla="*/ 1145740 h 1705557"/>
              <a:gd name="connsiteX221" fmla="*/ 8676965 w 10232859"/>
              <a:gd name="connsiteY221" fmla="*/ 1163463 h 1705557"/>
              <a:gd name="connsiteX222" fmla="*/ 8698944 w 10232859"/>
              <a:gd name="connsiteY222" fmla="*/ 1163453 h 1705557"/>
              <a:gd name="connsiteX223" fmla="*/ 8711456 w 10232859"/>
              <a:gd name="connsiteY223" fmla="*/ 1175731 h 1705557"/>
              <a:gd name="connsiteX224" fmla="*/ 8732793 w 10232859"/>
              <a:gd name="connsiteY224" fmla="*/ 1179486 h 1705557"/>
              <a:gd name="connsiteX225" fmla="*/ 8751897 w 10232859"/>
              <a:gd name="connsiteY225" fmla="*/ 1197400 h 1705557"/>
              <a:gd name="connsiteX226" fmla="*/ 8793564 w 10232859"/>
              <a:gd name="connsiteY226" fmla="*/ 1179086 h 1705557"/>
              <a:gd name="connsiteX227" fmla="*/ 8834270 w 10232859"/>
              <a:gd name="connsiteY227" fmla="*/ 1213138 h 1705557"/>
              <a:gd name="connsiteX228" fmla="*/ 8853872 w 10232859"/>
              <a:gd name="connsiteY228" fmla="*/ 1221228 h 1705557"/>
              <a:gd name="connsiteX229" fmla="*/ 8861901 w 10232859"/>
              <a:gd name="connsiteY229" fmla="*/ 1217889 h 1705557"/>
              <a:gd name="connsiteX230" fmla="*/ 8874168 w 10232859"/>
              <a:gd name="connsiteY230" fmla="*/ 1220481 h 1705557"/>
              <a:gd name="connsiteX231" fmla="*/ 8871123 w 10232859"/>
              <a:gd name="connsiteY231" fmla="*/ 1227674 h 1705557"/>
              <a:gd name="connsiteX232" fmla="*/ 8903537 w 10232859"/>
              <a:gd name="connsiteY232" fmla="*/ 1237102 h 1705557"/>
              <a:gd name="connsiteX233" fmla="*/ 8933767 w 10232859"/>
              <a:gd name="connsiteY233" fmla="*/ 1269882 h 1705557"/>
              <a:gd name="connsiteX234" fmla="*/ 8985765 w 10232859"/>
              <a:gd name="connsiteY234" fmla="*/ 1294178 h 1705557"/>
              <a:gd name="connsiteX235" fmla="*/ 9071444 w 10232859"/>
              <a:gd name="connsiteY235" fmla="*/ 1323819 h 1705557"/>
              <a:gd name="connsiteX236" fmla="*/ 9096711 w 10232859"/>
              <a:gd name="connsiteY236" fmla="*/ 1334291 h 1705557"/>
              <a:gd name="connsiteX237" fmla="*/ 9338853 w 10232859"/>
              <a:gd name="connsiteY237" fmla="*/ 1454560 h 1705557"/>
              <a:gd name="connsiteX238" fmla="*/ 9520814 w 10232859"/>
              <a:gd name="connsiteY238" fmla="*/ 1456341 h 1705557"/>
              <a:gd name="connsiteX239" fmla="*/ 9702271 w 10232859"/>
              <a:gd name="connsiteY239" fmla="*/ 1495067 h 1705557"/>
              <a:gd name="connsiteX240" fmla="*/ 9744273 w 10232859"/>
              <a:gd name="connsiteY240" fmla="*/ 1530026 h 1705557"/>
              <a:gd name="connsiteX241" fmla="*/ 9771903 w 10232859"/>
              <a:gd name="connsiteY241" fmla="*/ 1536548 h 1705557"/>
              <a:gd name="connsiteX242" fmla="*/ 9818565 w 10232859"/>
              <a:gd name="connsiteY242" fmla="*/ 1545059 h 1705557"/>
              <a:gd name="connsiteX243" fmla="*/ 9882202 w 10232859"/>
              <a:gd name="connsiteY243" fmla="*/ 1572402 h 1705557"/>
              <a:gd name="connsiteX244" fmla="*/ 10022025 w 10232859"/>
              <a:gd name="connsiteY244" fmla="*/ 1606210 h 1705557"/>
              <a:gd name="connsiteX245" fmla="*/ 10220406 w 10232859"/>
              <a:gd name="connsiteY245" fmla="*/ 1683519 h 1705557"/>
              <a:gd name="connsiteX246" fmla="*/ 10232859 w 10232859"/>
              <a:gd name="connsiteY246" fmla="*/ 1705557 h 1705557"/>
              <a:gd name="connsiteX247" fmla="*/ 0 w 10232859"/>
              <a:gd name="connsiteY247" fmla="*/ 1705557 h 1705557"/>
              <a:gd name="connsiteX248" fmla="*/ 0 w 10232859"/>
              <a:gd name="connsiteY248" fmla="*/ 28342 h 1705557"/>
              <a:gd name="connsiteX249" fmla="*/ 8097 w 10232859"/>
              <a:gd name="connsiteY249" fmla="*/ 30869 h 1705557"/>
              <a:gd name="connsiteX250" fmla="*/ 77128 w 10232859"/>
              <a:gd name="connsiteY250" fmla="*/ 13381 h 1705557"/>
              <a:gd name="connsiteX251" fmla="*/ 188338 w 10232859"/>
              <a:gd name="connsiteY251" fmla="*/ 11593 h 1705557"/>
              <a:gd name="connsiteX252" fmla="*/ 298809 w 10232859"/>
              <a:gd name="connsiteY252" fmla="*/ 12712 h 1705557"/>
              <a:gd name="connsiteX253" fmla="*/ 338985 w 10232859"/>
              <a:gd name="connsiteY253" fmla="*/ 14520 h 1705557"/>
              <a:gd name="connsiteX254" fmla="*/ 409815 w 10232859"/>
              <a:gd name="connsiteY254" fmla="*/ 11559 h 1705557"/>
              <a:gd name="connsiteX255" fmla="*/ 424169 w 10232859"/>
              <a:gd name="connsiteY255"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90341 w 10232859"/>
              <a:gd name="connsiteY50" fmla="*/ 217588 h 1705557"/>
              <a:gd name="connsiteX51" fmla="*/ 2588929 w 10232859"/>
              <a:gd name="connsiteY51" fmla="*/ 207494 h 1705557"/>
              <a:gd name="connsiteX52" fmla="*/ 2687426 w 10232859"/>
              <a:gd name="connsiteY52" fmla="*/ 200362 h 1705557"/>
              <a:gd name="connsiteX53" fmla="*/ 2723517 w 10232859"/>
              <a:gd name="connsiteY53" fmla="*/ 199166 h 1705557"/>
              <a:gd name="connsiteX54" fmla="*/ 2785956 w 10232859"/>
              <a:gd name="connsiteY54" fmla="*/ 190918 h 1705557"/>
              <a:gd name="connsiteX55" fmla="*/ 2813378 w 10232859"/>
              <a:gd name="connsiteY55" fmla="*/ 183347 h 1705557"/>
              <a:gd name="connsiteX56" fmla="*/ 2814782 w 10232859"/>
              <a:gd name="connsiteY56" fmla="*/ 183667 h 1705557"/>
              <a:gd name="connsiteX57" fmla="*/ 2816580 w 10232859"/>
              <a:gd name="connsiteY57" fmla="*/ 180880 h 1705557"/>
              <a:gd name="connsiteX58" fmla="*/ 2821623 w 10232859"/>
              <a:gd name="connsiteY58" fmla="*/ 179389 h 1705557"/>
              <a:gd name="connsiteX59" fmla="*/ 2836688 w 10232859"/>
              <a:gd name="connsiteY59" fmla="*/ 179485 h 1705557"/>
              <a:gd name="connsiteX60" fmla="*/ 2842564 w 10232859"/>
              <a:gd name="connsiteY60" fmla="*/ 180209 h 1705557"/>
              <a:gd name="connsiteX61" fmla="*/ 2850712 w 10232859"/>
              <a:gd name="connsiteY61" fmla="*/ 179804 h 1705557"/>
              <a:gd name="connsiteX62" fmla="*/ 2850846 w 10232859"/>
              <a:gd name="connsiteY62" fmla="*/ 179576 h 1705557"/>
              <a:gd name="connsiteX63" fmla="*/ 2858611 w 10232859"/>
              <a:gd name="connsiteY63" fmla="*/ 179626 h 1705557"/>
              <a:gd name="connsiteX64" fmla="*/ 2897454 w 10232859"/>
              <a:gd name="connsiteY64" fmla="*/ 182628 h 1705557"/>
              <a:gd name="connsiteX65" fmla="*/ 2940369 w 10232859"/>
              <a:gd name="connsiteY65" fmla="*/ 159458 h 1705557"/>
              <a:gd name="connsiteX66" fmla="*/ 2959670 w 10232859"/>
              <a:gd name="connsiteY66" fmla="*/ 154881 h 1705557"/>
              <a:gd name="connsiteX67" fmla="*/ 2969615 w 10232859"/>
              <a:gd name="connsiteY67" fmla="*/ 151269 h 1705557"/>
              <a:gd name="connsiteX68" fmla="*/ 2970000 w 10232859"/>
              <a:gd name="connsiteY68" fmla="*/ 150290 h 1705557"/>
              <a:gd name="connsiteX69" fmla="*/ 3007272 w 10232859"/>
              <a:gd name="connsiteY69" fmla="*/ 153280 h 1705557"/>
              <a:gd name="connsiteX70" fmla="*/ 3011677 w 10232859"/>
              <a:gd name="connsiteY70" fmla="*/ 151918 h 1705557"/>
              <a:gd name="connsiteX71" fmla="*/ 3036668 w 10232859"/>
              <a:gd name="connsiteY71" fmla="*/ 156118 h 1705557"/>
              <a:gd name="connsiteX72" fmla="*/ 3049208 w 10232859"/>
              <a:gd name="connsiteY72" fmla="*/ 157087 h 1705557"/>
              <a:gd name="connsiteX73" fmla="*/ 3053517 w 10232859"/>
              <a:gd name="connsiteY73" fmla="*/ 159836 h 1705557"/>
              <a:gd name="connsiteX74" fmla="*/ 3071637 w 10232859"/>
              <a:gd name="connsiteY74" fmla="*/ 160010 h 1705557"/>
              <a:gd name="connsiteX75" fmla="*/ 3110077 w 10232859"/>
              <a:gd name="connsiteY75" fmla="*/ 155716 h 1705557"/>
              <a:gd name="connsiteX76" fmla="*/ 3173743 w 10232859"/>
              <a:gd name="connsiteY76" fmla="*/ 166095 h 1705557"/>
              <a:gd name="connsiteX77" fmla="*/ 3254203 w 10232859"/>
              <a:gd name="connsiteY77" fmla="*/ 158270 h 1705557"/>
              <a:gd name="connsiteX78" fmla="*/ 3380350 w 10232859"/>
              <a:gd name="connsiteY78" fmla="*/ 157665 h 1705557"/>
              <a:gd name="connsiteX79" fmla="*/ 3476147 w 10232859"/>
              <a:gd name="connsiteY79" fmla="*/ 177439 h 1705557"/>
              <a:gd name="connsiteX80" fmla="*/ 3581876 w 10232859"/>
              <a:gd name="connsiteY80" fmla="*/ 156962 h 1705557"/>
              <a:gd name="connsiteX81" fmla="*/ 3704761 w 10232859"/>
              <a:gd name="connsiteY81" fmla="*/ 157006 h 1705557"/>
              <a:gd name="connsiteX82" fmla="*/ 3755040 w 10232859"/>
              <a:gd name="connsiteY82" fmla="*/ 148492 h 1705557"/>
              <a:gd name="connsiteX83" fmla="*/ 3804689 w 10232859"/>
              <a:gd name="connsiteY83" fmla="*/ 158407 h 1705557"/>
              <a:gd name="connsiteX84" fmla="*/ 3821793 w 10232859"/>
              <a:gd name="connsiteY84" fmla="*/ 151257 h 1705557"/>
              <a:gd name="connsiteX85" fmla="*/ 3824682 w 10232859"/>
              <a:gd name="connsiteY85" fmla="*/ 149833 h 1705557"/>
              <a:gd name="connsiteX86" fmla="*/ 3837536 w 10232859"/>
              <a:gd name="connsiteY86" fmla="*/ 148292 h 1705557"/>
              <a:gd name="connsiteX87" fmla="*/ 3839550 w 10232859"/>
              <a:gd name="connsiteY87" fmla="*/ 142661 h 1705557"/>
              <a:gd name="connsiteX88" fmla="*/ 3857743 w 10232859"/>
              <a:gd name="connsiteY88" fmla="*/ 136618 h 1705557"/>
              <a:gd name="connsiteX89" fmla="*/ 3881852 w 10232859"/>
              <a:gd name="connsiteY89" fmla="*/ 135231 h 1705557"/>
              <a:gd name="connsiteX90" fmla="*/ 3998088 w 10232859"/>
              <a:gd name="connsiteY90" fmla="*/ 134446 h 1705557"/>
              <a:gd name="connsiteX91" fmla="*/ 4066682 w 10232859"/>
              <a:gd name="connsiteY91" fmla="*/ 130661 h 1705557"/>
              <a:gd name="connsiteX92" fmla="*/ 4091246 w 10232859"/>
              <a:gd name="connsiteY92" fmla="*/ 124017 h 1705557"/>
              <a:gd name="connsiteX93" fmla="*/ 4126556 w 10232859"/>
              <a:gd name="connsiteY93" fmla="*/ 118239 h 1705557"/>
              <a:gd name="connsiteX94" fmla="*/ 4187717 w 10232859"/>
              <a:gd name="connsiteY94" fmla="*/ 104010 h 1705557"/>
              <a:gd name="connsiteX95" fmla="*/ 4220826 w 10232859"/>
              <a:gd name="connsiteY95" fmla="*/ 102505 h 1705557"/>
              <a:gd name="connsiteX96" fmla="*/ 4239014 w 10232859"/>
              <a:gd name="connsiteY96" fmla="*/ 97354 h 1705557"/>
              <a:gd name="connsiteX97" fmla="*/ 4246653 w 10232859"/>
              <a:gd name="connsiteY97" fmla="*/ 97874 h 1705557"/>
              <a:gd name="connsiteX98" fmla="*/ 4271841 w 10232859"/>
              <a:gd name="connsiteY98" fmla="*/ 96702 h 1705557"/>
              <a:gd name="connsiteX99" fmla="*/ 4286277 w 10232859"/>
              <a:gd name="connsiteY99" fmla="*/ 96687 h 1705557"/>
              <a:gd name="connsiteX100" fmla="*/ 4292025 w 10232859"/>
              <a:gd name="connsiteY100" fmla="*/ 96921 h 1705557"/>
              <a:gd name="connsiteX101" fmla="*/ 4304713 w 10232859"/>
              <a:gd name="connsiteY101" fmla="*/ 102187 h 1705557"/>
              <a:gd name="connsiteX102" fmla="*/ 4321285 w 10232859"/>
              <a:gd name="connsiteY102" fmla="*/ 100074 h 1705557"/>
              <a:gd name="connsiteX103" fmla="*/ 4339561 w 10232859"/>
              <a:gd name="connsiteY103" fmla="*/ 105320 h 1705557"/>
              <a:gd name="connsiteX104" fmla="*/ 4343990 w 10232859"/>
              <a:gd name="connsiteY104" fmla="*/ 101090 h 1705557"/>
              <a:gd name="connsiteX105" fmla="*/ 4358885 w 10232859"/>
              <a:gd name="connsiteY105" fmla="*/ 96778 h 1705557"/>
              <a:gd name="connsiteX106" fmla="*/ 4371648 w 10232859"/>
              <a:gd name="connsiteY106" fmla="*/ 101826 h 1705557"/>
              <a:gd name="connsiteX107" fmla="*/ 4398380 w 10232859"/>
              <a:gd name="connsiteY107" fmla="*/ 104961 h 1705557"/>
              <a:gd name="connsiteX108" fmla="*/ 4405729 w 10232859"/>
              <a:gd name="connsiteY108" fmla="*/ 104191 h 1705557"/>
              <a:gd name="connsiteX109" fmla="*/ 4431408 w 10232859"/>
              <a:gd name="connsiteY109" fmla="*/ 110825 h 1705557"/>
              <a:gd name="connsiteX110" fmla="*/ 4472183 w 10232859"/>
              <a:gd name="connsiteY110" fmla="*/ 116430 h 1705557"/>
              <a:gd name="connsiteX111" fmla="*/ 4518828 w 10232859"/>
              <a:gd name="connsiteY111" fmla="*/ 119114 h 1705557"/>
              <a:gd name="connsiteX112" fmla="*/ 4532040 w 10232859"/>
              <a:gd name="connsiteY112" fmla="*/ 124307 h 1705557"/>
              <a:gd name="connsiteX113" fmla="*/ 4617778 w 10232859"/>
              <a:gd name="connsiteY113" fmla="*/ 136993 h 1705557"/>
              <a:gd name="connsiteX114" fmla="*/ 4641872 w 10232859"/>
              <a:gd name="connsiteY114" fmla="*/ 140721 h 1705557"/>
              <a:gd name="connsiteX115" fmla="*/ 4662766 w 10232859"/>
              <a:gd name="connsiteY115" fmla="*/ 138952 h 1705557"/>
              <a:gd name="connsiteX116" fmla="*/ 4667770 w 10232859"/>
              <a:gd name="connsiteY116" fmla="*/ 134208 h 1705557"/>
              <a:gd name="connsiteX117" fmla="*/ 4681052 w 10232859"/>
              <a:gd name="connsiteY117" fmla="*/ 135461 h 1705557"/>
              <a:gd name="connsiteX118" fmla="*/ 4684624 w 10232859"/>
              <a:gd name="connsiteY118" fmla="*/ 134755 h 1705557"/>
              <a:gd name="connsiteX119" fmla="*/ 4705061 w 10232859"/>
              <a:gd name="connsiteY119" fmla="*/ 131748 h 1705557"/>
              <a:gd name="connsiteX120" fmla="*/ 4747746 w 10232859"/>
              <a:gd name="connsiteY120" fmla="*/ 151131 h 1705557"/>
              <a:gd name="connsiteX121" fmla="*/ 4801045 w 10232859"/>
              <a:gd name="connsiteY121" fmla="*/ 153753 h 1705557"/>
              <a:gd name="connsiteX122" fmla="*/ 5001600 w 10232859"/>
              <a:gd name="connsiteY122" fmla="*/ 196753 h 1705557"/>
              <a:gd name="connsiteX123" fmla="*/ 5033465 w 10232859"/>
              <a:gd name="connsiteY123" fmla="*/ 182429 h 1705557"/>
              <a:gd name="connsiteX124" fmla="*/ 5115965 w 10232859"/>
              <a:gd name="connsiteY124" fmla="*/ 192583 h 1705557"/>
              <a:gd name="connsiteX125" fmla="*/ 5237936 w 10232859"/>
              <a:gd name="connsiteY125" fmla="*/ 246022 h 1705557"/>
              <a:gd name="connsiteX126" fmla="*/ 5290566 w 10232859"/>
              <a:gd name="connsiteY126" fmla="*/ 269809 h 1705557"/>
              <a:gd name="connsiteX127" fmla="*/ 5344878 w 10232859"/>
              <a:gd name="connsiteY127" fmla="*/ 282874 h 1705557"/>
              <a:gd name="connsiteX128" fmla="*/ 5413398 w 10232859"/>
              <a:gd name="connsiteY128" fmla="*/ 282749 h 1705557"/>
              <a:gd name="connsiteX129" fmla="*/ 5415629 w 10232859"/>
              <a:gd name="connsiteY129" fmla="*/ 282282 h 1705557"/>
              <a:gd name="connsiteX130" fmla="*/ 5433078 w 10232859"/>
              <a:gd name="connsiteY130" fmla="*/ 286198 h 1705557"/>
              <a:gd name="connsiteX131" fmla="*/ 5435759 w 10232859"/>
              <a:gd name="connsiteY131" fmla="*/ 289614 h 1705557"/>
              <a:gd name="connsiteX132" fmla="*/ 5447372 w 10232859"/>
              <a:gd name="connsiteY132" fmla="*/ 293101 h 1705557"/>
              <a:gd name="connsiteX133" fmla="*/ 5469289 w 10232859"/>
              <a:gd name="connsiteY133" fmla="*/ 302134 h 1705557"/>
              <a:gd name="connsiteX134" fmla="*/ 5508752 w 10232859"/>
              <a:gd name="connsiteY134" fmla="*/ 312267 h 1705557"/>
              <a:gd name="connsiteX135" fmla="*/ 5509657 w 10232859"/>
              <a:gd name="connsiteY135" fmla="*/ 311450 h 1705557"/>
              <a:gd name="connsiteX136" fmla="*/ 5521245 w 10232859"/>
              <a:gd name="connsiteY136" fmla="*/ 310202 h 1705557"/>
              <a:gd name="connsiteX137" fmla="*/ 5542415 w 10232859"/>
              <a:gd name="connsiteY137" fmla="*/ 310009 h 1705557"/>
              <a:gd name="connsiteX138" fmla="*/ 5596538 w 10232859"/>
              <a:gd name="connsiteY138" fmla="*/ 297667 h 1705557"/>
              <a:gd name="connsiteX139" fmla="*/ 5632514 w 10232859"/>
              <a:gd name="connsiteY139" fmla="*/ 308476 h 1705557"/>
              <a:gd name="connsiteX140" fmla="*/ 5640005 w 10232859"/>
              <a:gd name="connsiteY140" fmla="*/ 310131 h 1705557"/>
              <a:gd name="connsiteX141" fmla="*/ 5640259 w 10232859"/>
              <a:gd name="connsiteY141" fmla="*/ 309949 h 1705557"/>
              <a:gd name="connsiteX142" fmla="*/ 5648365 w 10232859"/>
              <a:gd name="connsiteY142" fmla="*/ 311268 h 1705557"/>
              <a:gd name="connsiteX143" fmla="*/ 5653662 w 10232859"/>
              <a:gd name="connsiteY143" fmla="*/ 313149 h 1705557"/>
              <a:gd name="connsiteX144" fmla="*/ 5668196 w 10232859"/>
              <a:gd name="connsiteY144" fmla="*/ 316360 h 1705557"/>
              <a:gd name="connsiteX145" fmla="*/ 5673886 w 10232859"/>
              <a:gd name="connsiteY145" fmla="*/ 316040 h 1705557"/>
              <a:gd name="connsiteX146" fmla="*/ 5677139 w 10232859"/>
              <a:gd name="connsiteY146" fmla="*/ 313859 h 1705557"/>
              <a:gd name="connsiteX147" fmla="*/ 5708983 w 10232859"/>
              <a:gd name="connsiteY147" fmla="*/ 313188 h 1705557"/>
              <a:gd name="connsiteX148" fmla="*/ 5773909 w 10232859"/>
              <a:gd name="connsiteY148" fmla="*/ 318575 h 1705557"/>
              <a:gd name="connsiteX149" fmla="*/ 5809500 w 10232859"/>
              <a:gd name="connsiteY149" fmla="*/ 324964 h 1705557"/>
              <a:gd name="connsiteX150" fmla="*/ 5908729 w 10232859"/>
              <a:gd name="connsiteY150" fmla="*/ 338849 h 1705557"/>
              <a:gd name="connsiteX151" fmla="*/ 6009654 w 10232859"/>
              <a:gd name="connsiteY151" fmla="*/ 350040 h 1705557"/>
              <a:gd name="connsiteX152" fmla="*/ 6067487 w 10232859"/>
              <a:gd name="connsiteY152" fmla="*/ 340226 h 1705557"/>
              <a:gd name="connsiteX153" fmla="*/ 6073281 w 10232859"/>
              <a:gd name="connsiteY153" fmla="*/ 340830 h 1705557"/>
              <a:gd name="connsiteX154" fmla="*/ 6086225 w 10232859"/>
              <a:gd name="connsiteY154" fmla="*/ 346135 h 1705557"/>
              <a:gd name="connsiteX155" fmla="*/ 6105063 w 10232859"/>
              <a:gd name="connsiteY155" fmla="*/ 353854 h 1705557"/>
              <a:gd name="connsiteX156" fmla="*/ 6135796 w 10232859"/>
              <a:gd name="connsiteY156" fmla="*/ 369657 h 1705557"/>
              <a:gd name="connsiteX157" fmla="*/ 6195166 w 10232859"/>
              <a:gd name="connsiteY157" fmla="*/ 366704 h 1705557"/>
              <a:gd name="connsiteX158" fmla="*/ 6216259 w 10232859"/>
              <a:gd name="connsiteY158" fmla="*/ 369879 h 1705557"/>
              <a:gd name="connsiteX159" fmla="*/ 6228331 w 10232859"/>
              <a:gd name="connsiteY159" fmla="*/ 370548 h 1705557"/>
              <a:gd name="connsiteX160" fmla="*/ 6229602 w 10232859"/>
              <a:gd name="connsiteY160" fmla="*/ 369928 h 1705557"/>
              <a:gd name="connsiteX161" fmla="*/ 6258988 w 10232859"/>
              <a:gd name="connsiteY161" fmla="*/ 385174 h 1705557"/>
              <a:gd name="connsiteX162" fmla="*/ 6264106 w 10232859"/>
              <a:gd name="connsiteY162" fmla="*/ 385655 h 1705557"/>
              <a:gd name="connsiteX163" fmla="*/ 6281703 w 10232859"/>
              <a:gd name="connsiteY163" fmla="*/ 397568 h 1705557"/>
              <a:gd name="connsiteX164" fmla="*/ 6291622 w 10232859"/>
              <a:gd name="connsiteY164" fmla="*/ 402669 h 1705557"/>
              <a:gd name="connsiteX165" fmla="*/ 6292712 w 10232859"/>
              <a:gd name="connsiteY165" fmla="*/ 406285 h 1705557"/>
              <a:gd name="connsiteX166" fmla="*/ 6308227 w 10232859"/>
              <a:gd name="connsiteY166" fmla="*/ 412710 h 1705557"/>
              <a:gd name="connsiteX167" fmla="*/ 6328981 w 10232859"/>
              <a:gd name="connsiteY167" fmla="*/ 416009 h 1705557"/>
              <a:gd name="connsiteX168" fmla="*/ 6368693 w 10232859"/>
              <a:gd name="connsiteY168" fmla="*/ 424359 h 1705557"/>
              <a:gd name="connsiteX169" fmla="*/ 6414811 w 10232859"/>
              <a:gd name="connsiteY169" fmla="*/ 458714 h 1705557"/>
              <a:gd name="connsiteX170" fmla="*/ 6467879 w 10232859"/>
              <a:gd name="connsiteY170" fmla="*/ 474762 h 1705557"/>
              <a:gd name="connsiteX171" fmla="*/ 6564351 w 10232859"/>
              <a:gd name="connsiteY171" fmla="*/ 544032 h 1705557"/>
              <a:gd name="connsiteX172" fmla="*/ 6711178 w 10232859"/>
              <a:gd name="connsiteY172" fmla="*/ 580124 h 1705557"/>
              <a:gd name="connsiteX173" fmla="*/ 6764036 w 10232859"/>
              <a:gd name="connsiteY173" fmla="*/ 595457 h 1705557"/>
              <a:gd name="connsiteX174" fmla="*/ 6858983 w 10232859"/>
              <a:gd name="connsiteY174" fmla="*/ 630237 h 1705557"/>
              <a:gd name="connsiteX175" fmla="*/ 6910661 w 10232859"/>
              <a:gd name="connsiteY175" fmla="*/ 641134 h 1705557"/>
              <a:gd name="connsiteX176" fmla="*/ 6944111 w 10232859"/>
              <a:gd name="connsiteY176" fmla="*/ 666016 h 1705557"/>
              <a:gd name="connsiteX177" fmla="*/ 6965771 w 10232859"/>
              <a:gd name="connsiteY177" fmla="*/ 666445 h 1705557"/>
              <a:gd name="connsiteX178" fmla="*/ 6969639 w 10232859"/>
              <a:gd name="connsiteY178" fmla="*/ 666351 h 1705557"/>
              <a:gd name="connsiteX179" fmla="*/ 6982242 w 10232859"/>
              <a:gd name="connsiteY179" fmla="*/ 669626 h 1705557"/>
              <a:gd name="connsiteX180" fmla="*/ 6989387 w 10232859"/>
              <a:gd name="connsiteY180" fmla="*/ 665988 h 1705557"/>
              <a:gd name="connsiteX181" fmla="*/ 7010930 w 10232859"/>
              <a:gd name="connsiteY181" fmla="*/ 667648 h 1705557"/>
              <a:gd name="connsiteX182" fmla="*/ 7033125 w 10232859"/>
              <a:gd name="connsiteY182" fmla="*/ 674950 h 1705557"/>
              <a:gd name="connsiteX183" fmla="*/ 7134461 w 10232859"/>
              <a:gd name="connsiteY183" fmla="*/ 714706 h 1705557"/>
              <a:gd name="connsiteX184" fmla="*/ 7197450 w 10232859"/>
              <a:gd name="connsiteY184" fmla="*/ 735608 h 1705557"/>
              <a:gd name="connsiteX185" fmla="*/ 7225084 w 10232859"/>
              <a:gd name="connsiteY185" fmla="*/ 739019 h 1705557"/>
              <a:gd name="connsiteX186" fmla="*/ 7261183 w 10232859"/>
              <a:gd name="connsiteY186" fmla="*/ 746827 h 1705557"/>
              <a:gd name="connsiteX187" fmla="*/ 7327760 w 10232859"/>
              <a:gd name="connsiteY187" fmla="*/ 757100 h 1705557"/>
              <a:gd name="connsiteX188" fmla="*/ 7412222 w 10232859"/>
              <a:gd name="connsiteY188" fmla="*/ 777001 h 1705557"/>
              <a:gd name="connsiteX189" fmla="*/ 7457904 w 10232859"/>
              <a:gd name="connsiteY189" fmla="*/ 810835 h 1705557"/>
              <a:gd name="connsiteX190" fmla="*/ 7465795 w 10232859"/>
              <a:gd name="connsiteY190" fmla="*/ 809112 h 1705557"/>
              <a:gd name="connsiteX191" fmla="*/ 7505046 w 10232859"/>
              <a:gd name="connsiteY191" fmla="*/ 823031 h 1705557"/>
              <a:gd name="connsiteX192" fmla="*/ 7623220 w 10232859"/>
              <a:gd name="connsiteY192" fmla="*/ 895034 h 1705557"/>
              <a:gd name="connsiteX193" fmla="*/ 7700458 w 10232859"/>
              <a:gd name="connsiteY193" fmla="*/ 921593 h 1705557"/>
              <a:gd name="connsiteX194" fmla="*/ 7730988 w 10232859"/>
              <a:gd name="connsiteY194" fmla="*/ 927270 h 1705557"/>
              <a:gd name="connsiteX195" fmla="*/ 7781942 w 10232859"/>
              <a:gd name="connsiteY195" fmla="*/ 937017 h 1705557"/>
              <a:gd name="connsiteX196" fmla="*/ 7827704 w 10232859"/>
              <a:gd name="connsiteY196" fmla="*/ 935072 h 1705557"/>
              <a:gd name="connsiteX197" fmla="*/ 7867270 w 10232859"/>
              <a:gd name="connsiteY197" fmla="*/ 946880 h 1705557"/>
              <a:gd name="connsiteX198" fmla="*/ 7866538 w 10232859"/>
              <a:gd name="connsiteY198" fmla="*/ 961559 h 1705557"/>
              <a:gd name="connsiteX199" fmla="*/ 7912084 w 10232859"/>
              <a:gd name="connsiteY199" fmla="*/ 970314 h 1705557"/>
              <a:gd name="connsiteX200" fmla="*/ 7982264 w 10232859"/>
              <a:gd name="connsiteY200" fmla="*/ 982287 h 1705557"/>
              <a:gd name="connsiteX201" fmla="*/ 7991272 w 10232859"/>
              <a:gd name="connsiteY201" fmla="*/ 987618 h 1705557"/>
              <a:gd name="connsiteX202" fmla="*/ 8006496 w 10232859"/>
              <a:gd name="connsiteY202" fmla="*/ 979353 h 1705557"/>
              <a:gd name="connsiteX203" fmla="*/ 8034497 w 10232859"/>
              <a:gd name="connsiteY203" fmla="*/ 978568 h 1705557"/>
              <a:gd name="connsiteX204" fmla="*/ 8150881 w 10232859"/>
              <a:gd name="connsiteY204" fmla="*/ 996925 h 1705557"/>
              <a:gd name="connsiteX205" fmla="*/ 8172106 w 10232859"/>
              <a:gd name="connsiteY205" fmla="*/ 997026 h 1705557"/>
              <a:gd name="connsiteX206" fmla="*/ 8196076 w 10232859"/>
              <a:gd name="connsiteY206" fmla="*/ 1006592 h 1705557"/>
              <a:gd name="connsiteX207" fmla="*/ 8247463 w 10232859"/>
              <a:gd name="connsiteY207" fmla="*/ 1022846 h 1705557"/>
              <a:gd name="connsiteX208" fmla="*/ 8279272 w 10232859"/>
              <a:gd name="connsiteY208" fmla="*/ 1039435 h 1705557"/>
              <a:gd name="connsiteX209" fmla="*/ 8289611 w 10232859"/>
              <a:gd name="connsiteY209" fmla="*/ 1035144 h 1705557"/>
              <a:gd name="connsiteX210" fmla="*/ 8311483 w 10232859"/>
              <a:gd name="connsiteY210" fmla="*/ 1035913 h 1705557"/>
              <a:gd name="connsiteX211" fmla="*/ 8399489 w 10232859"/>
              <a:gd name="connsiteY211" fmla="*/ 1055076 h 1705557"/>
              <a:gd name="connsiteX212" fmla="*/ 8415973 w 10232859"/>
              <a:gd name="connsiteY212" fmla="*/ 1056174 h 1705557"/>
              <a:gd name="connsiteX213" fmla="*/ 8433326 w 10232859"/>
              <a:gd name="connsiteY213" fmla="*/ 1064395 h 1705557"/>
              <a:gd name="connsiteX214" fmla="*/ 8502328 w 10232859"/>
              <a:gd name="connsiteY214" fmla="*/ 1098012 h 1705557"/>
              <a:gd name="connsiteX215" fmla="*/ 8534346 w 10232859"/>
              <a:gd name="connsiteY215" fmla="*/ 1113494 h 1705557"/>
              <a:gd name="connsiteX216" fmla="*/ 8534980 w 10232859"/>
              <a:gd name="connsiteY216" fmla="*/ 1117375 h 1705557"/>
              <a:gd name="connsiteX217" fmla="*/ 8544104 w 10232859"/>
              <a:gd name="connsiteY217" fmla="*/ 1114920 h 1705557"/>
              <a:gd name="connsiteX218" fmla="*/ 8567742 w 10232859"/>
              <a:gd name="connsiteY218" fmla="*/ 1124104 h 1705557"/>
              <a:gd name="connsiteX219" fmla="*/ 8633779 w 10232859"/>
              <a:gd name="connsiteY219" fmla="*/ 1145740 h 1705557"/>
              <a:gd name="connsiteX220" fmla="*/ 8676965 w 10232859"/>
              <a:gd name="connsiteY220" fmla="*/ 1163463 h 1705557"/>
              <a:gd name="connsiteX221" fmla="*/ 8698944 w 10232859"/>
              <a:gd name="connsiteY221" fmla="*/ 1163453 h 1705557"/>
              <a:gd name="connsiteX222" fmla="*/ 8711456 w 10232859"/>
              <a:gd name="connsiteY222" fmla="*/ 1175731 h 1705557"/>
              <a:gd name="connsiteX223" fmla="*/ 8732793 w 10232859"/>
              <a:gd name="connsiteY223" fmla="*/ 1179486 h 1705557"/>
              <a:gd name="connsiteX224" fmla="*/ 8751897 w 10232859"/>
              <a:gd name="connsiteY224" fmla="*/ 1197400 h 1705557"/>
              <a:gd name="connsiteX225" fmla="*/ 8793564 w 10232859"/>
              <a:gd name="connsiteY225" fmla="*/ 1179086 h 1705557"/>
              <a:gd name="connsiteX226" fmla="*/ 8834270 w 10232859"/>
              <a:gd name="connsiteY226" fmla="*/ 1213138 h 1705557"/>
              <a:gd name="connsiteX227" fmla="*/ 8853872 w 10232859"/>
              <a:gd name="connsiteY227" fmla="*/ 1221228 h 1705557"/>
              <a:gd name="connsiteX228" fmla="*/ 8861901 w 10232859"/>
              <a:gd name="connsiteY228" fmla="*/ 1217889 h 1705557"/>
              <a:gd name="connsiteX229" fmla="*/ 8874168 w 10232859"/>
              <a:gd name="connsiteY229" fmla="*/ 1220481 h 1705557"/>
              <a:gd name="connsiteX230" fmla="*/ 8871123 w 10232859"/>
              <a:gd name="connsiteY230" fmla="*/ 1227674 h 1705557"/>
              <a:gd name="connsiteX231" fmla="*/ 8903537 w 10232859"/>
              <a:gd name="connsiteY231" fmla="*/ 1237102 h 1705557"/>
              <a:gd name="connsiteX232" fmla="*/ 8933767 w 10232859"/>
              <a:gd name="connsiteY232" fmla="*/ 1269882 h 1705557"/>
              <a:gd name="connsiteX233" fmla="*/ 8985765 w 10232859"/>
              <a:gd name="connsiteY233" fmla="*/ 1294178 h 1705557"/>
              <a:gd name="connsiteX234" fmla="*/ 9071444 w 10232859"/>
              <a:gd name="connsiteY234" fmla="*/ 1323819 h 1705557"/>
              <a:gd name="connsiteX235" fmla="*/ 9096711 w 10232859"/>
              <a:gd name="connsiteY235" fmla="*/ 1334291 h 1705557"/>
              <a:gd name="connsiteX236" fmla="*/ 9338853 w 10232859"/>
              <a:gd name="connsiteY236" fmla="*/ 1454560 h 1705557"/>
              <a:gd name="connsiteX237" fmla="*/ 9520814 w 10232859"/>
              <a:gd name="connsiteY237" fmla="*/ 1456341 h 1705557"/>
              <a:gd name="connsiteX238" fmla="*/ 9702271 w 10232859"/>
              <a:gd name="connsiteY238" fmla="*/ 1495067 h 1705557"/>
              <a:gd name="connsiteX239" fmla="*/ 9744273 w 10232859"/>
              <a:gd name="connsiteY239" fmla="*/ 1530026 h 1705557"/>
              <a:gd name="connsiteX240" fmla="*/ 9771903 w 10232859"/>
              <a:gd name="connsiteY240" fmla="*/ 1536548 h 1705557"/>
              <a:gd name="connsiteX241" fmla="*/ 9818565 w 10232859"/>
              <a:gd name="connsiteY241" fmla="*/ 1545059 h 1705557"/>
              <a:gd name="connsiteX242" fmla="*/ 9882202 w 10232859"/>
              <a:gd name="connsiteY242" fmla="*/ 1572402 h 1705557"/>
              <a:gd name="connsiteX243" fmla="*/ 10022025 w 10232859"/>
              <a:gd name="connsiteY243" fmla="*/ 1606210 h 1705557"/>
              <a:gd name="connsiteX244" fmla="*/ 10220406 w 10232859"/>
              <a:gd name="connsiteY244" fmla="*/ 1683519 h 1705557"/>
              <a:gd name="connsiteX245" fmla="*/ 10232859 w 10232859"/>
              <a:gd name="connsiteY245" fmla="*/ 1705557 h 1705557"/>
              <a:gd name="connsiteX246" fmla="*/ 0 w 10232859"/>
              <a:gd name="connsiteY246" fmla="*/ 1705557 h 1705557"/>
              <a:gd name="connsiteX247" fmla="*/ 0 w 10232859"/>
              <a:gd name="connsiteY247" fmla="*/ 28342 h 1705557"/>
              <a:gd name="connsiteX248" fmla="*/ 8097 w 10232859"/>
              <a:gd name="connsiteY248" fmla="*/ 30869 h 1705557"/>
              <a:gd name="connsiteX249" fmla="*/ 77128 w 10232859"/>
              <a:gd name="connsiteY249" fmla="*/ 13381 h 1705557"/>
              <a:gd name="connsiteX250" fmla="*/ 188338 w 10232859"/>
              <a:gd name="connsiteY250" fmla="*/ 11593 h 1705557"/>
              <a:gd name="connsiteX251" fmla="*/ 298809 w 10232859"/>
              <a:gd name="connsiteY251" fmla="*/ 12712 h 1705557"/>
              <a:gd name="connsiteX252" fmla="*/ 338985 w 10232859"/>
              <a:gd name="connsiteY252" fmla="*/ 14520 h 1705557"/>
              <a:gd name="connsiteX253" fmla="*/ 409815 w 10232859"/>
              <a:gd name="connsiteY253" fmla="*/ 11559 h 1705557"/>
              <a:gd name="connsiteX254" fmla="*/ 424169 w 10232859"/>
              <a:gd name="connsiteY25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90341 w 10232859"/>
              <a:gd name="connsiteY49" fmla="*/ 217588 h 1705557"/>
              <a:gd name="connsiteX50" fmla="*/ 2588929 w 10232859"/>
              <a:gd name="connsiteY50" fmla="*/ 207494 h 1705557"/>
              <a:gd name="connsiteX51" fmla="*/ 2687426 w 10232859"/>
              <a:gd name="connsiteY51" fmla="*/ 200362 h 1705557"/>
              <a:gd name="connsiteX52" fmla="*/ 2723517 w 10232859"/>
              <a:gd name="connsiteY52" fmla="*/ 199166 h 1705557"/>
              <a:gd name="connsiteX53" fmla="*/ 2785956 w 10232859"/>
              <a:gd name="connsiteY53" fmla="*/ 190918 h 1705557"/>
              <a:gd name="connsiteX54" fmla="*/ 2813378 w 10232859"/>
              <a:gd name="connsiteY54" fmla="*/ 183347 h 1705557"/>
              <a:gd name="connsiteX55" fmla="*/ 2814782 w 10232859"/>
              <a:gd name="connsiteY55" fmla="*/ 183667 h 1705557"/>
              <a:gd name="connsiteX56" fmla="*/ 2816580 w 10232859"/>
              <a:gd name="connsiteY56" fmla="*/ 180880 h 1705557"/>
              <a:gd name="connsiteX57" fmla="*/ 2821623 w 10232859"/>
              <a:gd name="connsiteY57" fmla="*/ 179389 h 1705557"/>
              <a:gd name="connsiteX58" fmla="*/ 2836688 w 10232859"/>
              <a:gd name="connsiteY58" fmla="*/ 179485 h 1705557"/>
              <a:gd name="connsiteX59" fmla="*/ 2842564 w 10232859"/>
              <a:gd name="connsiteY59" fmla="*/ 180209 h 1705557"/>
              <a:gd name="connsiteX60" fmla="*/ 2850712 w 10232859"/>
              <a:gd name="connsiteY60" fmla="*/ 179804 h 1705557"/>
              <a:gd name="connsiteX61" fmla="*/ 2850846 w 10232859"/>
              <a:gd name="connsiteY61" fmla="*/ 179576 h 1705557"/>
              <a:gd name="connsiteX62" fmla="*/ 2858611 w 10232859"/>
              <a:gd name="connsiteY62" fmla="*/ 179626 h 1705557"/>
              <a:gd name="connsiteX63" fmla="*/ 2897454 w 10232859"/>
              <a:gd name="connsiteY63" fmla="*/ 182628 h 1705557"/>
              <a:gd name="connsiteX64" fmla="*/ 2940369 w 10232859"/>
              <a:gd name="connsiteY64" fmla="*/ 159458 h 1705557"/>
              <a:gd name="connsiteX65" fmla="*/ 2959670 w 10232859"/>
              <a:gd name="connsiteY65" fmla="*/ 154881 h 1705557"/>
              <a:gd name="connsiteX66" fmla="*/ 2969615 w 10232859"/>
              <a:gd name="connsiteY66" fmla="*/ 151269 h 1705557"/>
              <a:gd name="connsiteX67" fmla="*/ 2970000 w 10232859"/>
              <a:gd name="connsiteY67" fmla="*/ 150290 h 1705557"/>
              <a:gd name="connsiteX68" fmla="*/ 3007272 w 10232859"/>
              <a:gd name="connsiteY68" fmla="*/ 153280 h 1705557"/>
              <a:gd name="connsiteX69" fmla="*/ 3011677 w 10232859"/>
              <a:gd name="connsiteY69" fmla="*/ 151918 h 1705557"/>
              <a:gd name="connsiteX70" fmla="*/ 3036668 w 10232859"/>
              <a:gd name="connsiteY70" fmla="*/ 156118 h 1705557"/>
              <a:gd name="connsiteX71" fmla="*/ 3049208 w 10232859"/>
              <a:gd name="connsiteY71" fmla="*/ 157087 h 1705557"/>
              <a:gd name="connsiteX72" fmla="*/ 3053517 w 10232859"/>
              <a:gd name="connsiteY72" fmla="*/ 159836 h 1705557"/>
              <a:gd name="connsiteX73" fmla="*/ 3071637 w 10232859"/>
              <a:gd name="connsiteY73" fmla="*/ 160010 h 1705557"/>
              <a:gd name="connsiteX74" fmla="*/ 3110077 w 10232859"/>
              <a:gd name="connsiteY74" fmla="*/ 155716 h 1705557"/>
              <a:gd name="connsiteX75" fmla="*/ 3173743 w 10232859"/>
              <a:gd name="connsiteY75" fmla="*/ 166095 h 1705557"/>
              <a:gd name="connsiteX76" fmla="*/ 3254203 w 10232859"/>
              <a:gd name="connsiteY76" fmla="*/ 158270 h 1705557"/>
              <a:gd name="connsiteX77" fmla="*/ 3380350 w 10232859"/>
              <a:gd name="connsiteY77" fmla="*/ 157665 h 1705557"/>
              <a:gd name="connsiteX78" fmla="*/ 3476147 w 10232859"/>
              <a:gd name="connsiteY78" fmla="*/ 177439 h 1705557"/>
              <a:gd name="connsiteX79" fmla="*/ 3581876 w 10232859"/>
              <a:gd name="connsiteY79" fmla="*/ 156962 h 1705557"/>
              <a:gd name="connsiteX80" fmla="*/ 3704761 w 10232859"/>
              <a:gd name="connsiteY80" fmla="*/ 157006 h 1705557"/>
              <a:gd name="connsiteX81" fmla="*/ 3755040 w 10232859"/>
              <a:gd name="connsiteY81" fmla="*/ 148492 h 1705557"/>
              <a:gd name="connsiteX82" fmla="*/ 3804689 w 10232859"/>
              <a:gd name="connsiteY82" fmla="*/ 158407 h 1705557"/>
              <a:gd name="connsiteX83" fmla="*/ 3821793 w 10232859"/>
              <a:gd name="connsiteY83" fmla="*/ 151257 h 1705557"/>
              <a:gd name="connsiteX84" fmla="*/ 3824682 w 10232859"/>
              <a:gd name="connsiteY84" fmla="*/ 149833 h 1705557"/>
              <a:gd name="connsiteX85" fmla="*/ 3837536 w 10232859"/>
              <a:gd name="connsiteY85" fmla="*/ 148292 h 1705557"/>
              <a:gd name="connsiteX86" fmla="*/ 3839550 w 10232859"/>
              <a:gd name="connsiteY86" fmla="*/ 142661 h 1705557"/>
              <a:gd name="connsiteX87" fmla="*/ 3857743 w 10232859"/>
              <a:gd name="connsiteY87" fmla="*/ 136618 h 1705557"/>
              <a:gd name="connsiteX88" fmla="*/ 3881852 w 10232859"/>
              <a:gd name="connsiteY88" fmla="*/ 135231 h 1705557"/>
              <a:gd name="connsiteX89" fmla="*/ 3998088 w 10232859"/>
              <a:gd name="connsiteY89" fmla="*/ 134446 h 1705557"/>
              <a:gd name="connsiteX90" fmla="*/ 4066682 w 10232859"/>
              <a:gd name="connsiteY90" fmla="*/ 130661 h 1705557"/>
              <a:gd name="connsiteX91" fmla="*/ 4091246 w 10232859"/>
              <a:gd name="connsiteY91" fmla="*/ 124017 h 1705557"/>
              <a:gd name="connsiteX92" fmla="*/ 4126556 w 10232859"/>
              <a:gd name="connsiteY92" fmla="*/ 118239 h 1705557"/>
              <a:gd name="connsiteX93" fmla="*/ 4187717 w 10232859"/>
              <a:gd name="connsiteY93" fmla="*/ 104010 h 1705557"/>
              <a:gd name="connsiteX94" fmla="*/ 4220826 w 10232859"/>
              <a:gd name="connsiteY94" fmla="*/ 102505 h 1705557"/>
              <a:gd name="connsiteX95" fmla="*/ 4239014 w 10232859"/>
              <a:gd name="connsiteY95" fmla="*/ 97354 h 1705557"/>
              <a:gd name="connsiteX96" fmla="*/ 4246653 w 10232859"/>
              <a:gd name="connsiteY96" fmla="*/ 97874 h 1705557"/>
              <a:gd name="connsiteX97" fmla="*/ 4271841 w 10232859"/>
              <a:gd name="connsiteY97" fmla="*/ 96702 h 1705557"/>
              <a:gd name="connsiteX98" fmla="*/ 4286277 w 10232859"/>
              <a:gd name="connsiteY98" fmla="*/ 96687 h 1705557"/>
              <a:gd name="connsiteX99" fmla="*/ 4292025 w 10232859"/>
              <a:gd name="connsiteY99" fmla="*/ 96921 h 1705557"/>
              <a:gd name="connsiteX100" fmla="*/ 4304713 w 10232859"/>
              <a:gd name="connsiteY100" fmla="*/ 102187 h 1705557"/>
              <a:gd name="connsiteX101" fmla="*/ 4321285 w 10232859"/>
              <a:gd name="connsiteY101" fmla="*/ 100074 h 1705557"/>
              <a:gd name="connsiteX102" fmla="*/ 4339561 w 10232859"/>
              <a:gd name="connsiteY102" fmla="*/ 105320 h 1705557"/>
              <a:gd name="connsiteX103" fmla="*/ 4343990 w 10232859"/>
              <a:gd name="connsiteY103" fmla="*/ 101090 h 1705557"/>
              <a:gd name="connsiteX104" fmla="*/ 4358885 w 10232859"/>
              <a:gd name="connsiteY104" fmla="*/ 96778 h 1705557"/>
              <a:gd name="connsiteX105" fmla="*/ 4371648 w 10232859"/>
              <a:gd name="connsiteY105" fmla="*/ 101826 h 1705557"/>
              <a:gd name="connsiteX106" fmla="*/ 4398380 w 10232859"/>
              <a:gd name="connsiteY106" fmla="*/ 104961 h 1705557"/>
              <a:gd name="connsiteX107" fmla="*/ 4405729 w 10232859"/>
              <a:gd name="connsiteY107" fmla="*/ 104191 h 1705557"/>
              <a:gd name="connsiteX108" fmla="*/ 4431408 w 10232859"/>
              <a:gd name="connsiteY108" fmla="*/ 110825 h 1705557"/>
              <a:gd name="connsiteX109" fmla="*/ 4472183 w 10232859"/>
              <a:gd name="connsiteY109" fmla="*/ 116430 h 1705557"/>
              <a:gd name="connsiteX110" fmla="*/ 4518828 w 10232859"/>
              <a:gd name="connsiteY110" fmla="*/ 119114 h 1705557"/>
              <a:gd name="connsiteX111" fmla="*/ 4532040 w 10232859"/>
              <a:gd name="connsiteY111" fmla="*/ 124307 h 1705557"/>
              <a:gd name="connsiteX112" fmla="*/ 4617778 w 10232859"/>
              <a:gd name="connsiteY112" fmla="*/ 136993 h 1705557"/>
              <a:gd name="connsiteX113" fmla="*/ 4641872 w 10232859"/>
              <a:gd name="connsiteY113" fmla="*/ 140721 h 1705557"/>
              <a:gd name="connsiteX114" fmla="*/ 4662766 w 10232859"/>
              <a:gd name="connsiteY114" fmla="*/ 138952 h 1705557"/>
              <a:gd name="connsiteX115" fmla="*/ 4667770 w 10232859"/>
              <a:gd name="connsiteY115" fmla="*/ 134208 h 1705557"/>
              <a:gd name="connsiteX116" fmla="*/ 4681052 w 10232859"/>
              <a:gd name="connsiteY116" fmla="*/ 135461 h 1705557"/>
              <a:gd name="connsiteX117" fmla="*/ 4684624 w 10232859"/>
              <a:gd name="connsiteY117" fmla="*/ 134755 h 1705557"/>
              <a:gd name="connsiteX118" fmla="*/ 4705061 w 10232859"/>
              <a:gd name="connsiteY118" fmla="*/ 131748 h 1705557"/>
              <a:gd name="connsiteX119" fmla="*/ 4747746 w 10232859"/>
              <a:gd name="connsiteY119" fmla="*/ 151131 h 1705557"/>
              <a:gd name="connsiteX120" fmla="*/ 4801045 w 10232859"/>
              <a:gd name="connsiteY120" fmla="*/ 153753 h 1705557"/>
              <a:gd name="connsiteX121" fmla="*/ 5001600 w 10232859"/>
              <a:gd name="connsiteY121" fmla="*/ 196753 h 1705557"/>
              <a:gd name="connsiteX122" fmla="*/ 5033465 w 10232859"/>
              <a:gd name="connsiteY122" fmla="*/ 182429 h 1705557"/>
              <a:gd name="connsiteX123" fmla="*/ 5115965 w 10232859"/>
              <a:gd name="connsiteY123" fmla="*/ 192583 h 1705557"/>
              <a:gd name="connsiteX124" fmla="*/ 5237936 w 10232859"/>
              <a:gd name="connsiteY124" fmla="*/ 246022 h 1705557"/>
              <a:gd name="connsiteX125" fmla="*/ 5290566 w 10232859"/>
              <a:gd name="connsiteY125" fmla="*/ 269809 h 1705557"/>
              <a:gd name="connsiteX126" fmla="*/ 5344878 w 10232859"/>
              <a:gd name="connsiteY126" fmla="*/ 282874 h 1705557"/>
              <a:gd name="connsiteX127" fmla="*/ 5413398 w 10232859"/>
              <a:gd name="connsiteY127" fmla="*/ 282749 h 1705557"/>
              <a:gd name="connsiteX128" fmla="*/ 5415629 w 10232859"/>
              <a:gd name="connsiteY128" fmla="*/ 282282 h 1705557"/>
              <a:gd name="connsiteX129" fmla="*/ 5433078 w 10232859"/>
              <a:gd name="connsiteY129" fmla="*/ 286198 h 1705557"/>
              <a:gd name="connsiteX130" fmla="*/ 5435759 w 10232859"/>
              <a:gd name="connsiteY130" fmla="*/ 289614 h 1705557"/>
              <a:gd name="connsiteX131" fmla="*/ 5447372 w 10232859"/>
              <a:gd name="connsiteY131" fmla="*/ 293101 h 1705557"/>
              <a:gd name="connsiteX132" fmla="*/ 5469289 w 10232859"/>
              <a:gd name="connsiteY132" fmla="*/ 302134 h 1705557"/>
              <a:gd name="connsiteX133" fmla="*/ 5508752 w 10232859"/>
              <a:gd name="connsiteY133" fmla="*/ 312267 h 1705557"/>
              <a:gd name="connsiteX134" fmla="*/ 5509657 w 10232859"/>
              <a:gd name="connsiteY134" fmla="*/ 311450 h 1705557"/>
              <a:gd name="connsiteX135" fmla="*/ 5521245 w 10232859"/>
              <a:gd name="connsiteY135" fmla="*/ 310202 h 1705557"/>
              <a:gd name="connsiteX136" fmla="*/ 5542415 w 10232859"/>
              <a:gd name="connsiteY136" fmla="*/ 310009 h 1705557"/>
              <a:gd name="connsiteX137" fmla="*/ 5596538 w 10232859"/>
              <a:gd name="connsiteY137" fmla="*/ 297667 h 1705557"/>
              <a:gd name="connsiteX138" fmla="*/ 5632514 w 10232859"/>
              <a:gd name="connsiteY138" fmla="*/ 308476 h 1705557"/>
              <a:gd name="connsiteX139" fmla="*/ 5640005 w 10232859"/>
              <a:gd name="connsiteY139" fmla="*/ 310131 h 1705557"/>
              <a:gd name="connsiteX140" fmla="*/ 5640259 w 10232859"/>
              <a:gd name="connsiteY140" fmla="*/ 309949 h 1705557"/>
              <a:gd name="connsiteX141" fmla="*/ 5648365 w 10232859"/>
              <a:gd name="connsiteY141" fmla="*/ 311268 h 1705557"/>
              <a:gd name="connsiteX142" fmla="*/ 5653662 w 10232859"/>
              <a:gd name="connsiteY142" fmla="*/ 313149 h 1705557"/>
              <a:gd name="connsiteX143" fmla="*/ 5668196 w 10232859"/>
              <a:gd name="connsiteY143" fmla="*/ 316360 h 1705557"/>
              <a:gd name="connsiteX144" fmla="*/ 5673886 w 10232859"/>
              <a:gd name="connsiteY144" fmla="*/ 316040 h 1705557"/>
              <a:gd name="connsiteX145" fmla="*/ 5677139 w 10232859"/>
              <a:gd name="connsiteY145" fmla="*/ 313859 h 1705557"/>
              <a:gd name="connsiteX146" fmla="*/ 5708983 w 10232859"/>
              <a:gd name="connsiteY146" fmla="*/ 313188 h 1705557"/>
              <a:gd name="connsiteX147" fmla="*/ 5773909 w 10232859"/>
              <a:gd name="connsiteY147" fmla="*/ 318575 h 1705557"/>
              <a:gd name="connsiteX148" fmla="*/ 5809500 w 10232859"/>
              <a:gd name="connsiteY148" fmla="*/ 324964 h 1705557"/>
              <a:gd name="connsiteX149" fmla="*/ 5908729 w 10232859"/>
              <a:gd name="connsiteY149" fmla="*/ 338849 h 1705557"/>
              <a:gd name="connsiteX150" fmla="*/ 6009654 w 10232859"/>
              <a:gd name="connsiteY150" fmla="*/ 350040 h 1705557"/>
              <a:gd name="connsiteX151" fmla="*/ 6067487 w 10232859"/>
              <a:gd name="connsiteY151" fmla="*/ 340226 h 1705557"/>
              <a:gd name="connsiteX152" fmla="*/ 6073281 w 10232859"/>
              <a:gd name="connsiteY152" fmla="*/ 340830 h 1705557"/>
              <a:gd name="connsiteX153" fmla="*/ 6086225 w 10232859"/>
              <a:gd name="connsiteY153" fmla="*/ 346135 h 1705557"/>
              <a:gd name="connsiteX154" fmla="*/ 6105063 w 10232859"/>
              <a:gd name="connsiteY154" fmla="*/ 353854 h 1705557"/>
              <a:gd name="connsiteX155" fmla="*/ 6135796 w 10232859"/>
              <a:gd name="connsiteY155" fmla="*/ 369657 h 1705557"/>
              <a:gd name="connsiteX156" fmla="*/ 6195166 w 10232859"/>
              <a:gd name="connsiteY156" fmla="*/ 366704 h 1705557"/>
              <a:gd name="connsiteX157" fmla="*/ 6216259 w 10232859"/>
              <a:gd name="connsiteY157" fmla="*/ 369879 h 1705557"/>
              <a:gd name="connsiteX158" fmla="*/ 6228331 w 10232859"/>
              <a:gd name="connsiteY158" fmla="*/ 370548 h 1705557"/>
              <a:gd name="connsiteX159" fmla="*/ 6229602 w 10232859"/>
              <a:gd name="connsiteY159" fmla="*/ 369928 h 1705557"/>
              <a:gd name="connsiteX160" fmla="*/ 6258988 w 10232859"/>
              <a:gd name="connsiteY160" fmla="*/ 385174 h 1705557"/>
              <a:gd name="connsiteX161" fmla="*/ 6264106 w 10232859"/>
              <a:gd name="connsiteY161" fmla="*/ 385655 h 1705557"/>
              <a:gd name="connsiteX162" fmla="*/ 6281703 w 10232859"/>
              <a:gd name="connsiteY162" fmla="*/ 397568 h 1705557"/>
              <a:gd name="connsiteX163" fmla="*/ 6291622 w 10232859"/>
              <a:gd name="connsiteY163" fmla="*/ 402669 h 1705557"/>
              <a:gd name="connsiteX164" fmla="*/ 6292712 w 10232859"/>
              <a:gd name="connsiteY164" fmla="*/ 406285 h 1705557"/>
              <a:gd name="connsiteX165" fmla="*/ 6308227 w 10232859"/>
              <a:gd name="connsiteY165" fmla="*/ 412710 h 1705557"/>
              <a:gd name="connsiteX166" fmla="*/ 6328981 w 10232859"/>
              <a:gd name="connsiteY166" fmla="*/ 416009 h 1705557"/>
              <a:gd name="connsiteX167" fmla="*/ 6368693 w 10232859"/>
              <a:gd name="connsiteY167" fmla="*/ 424359 h 1705557"/>
              <a:gd name="connsiteX168" fmla="*/ 6414811 w 10232859"/>
              <a:gd name="connsiteY168" fmla="*/ 458714 h 1705557"/>
              <a:gd name="connsiteX169" fmla="*/ 6467879 w 10232859"/>
              <a:gd name="connsiteY169" fmla="*/ 474762 h 1705557"/>
              <a:gd name="connsiteX170" fmla="*/ 6564351 w 10232859"/>
              <a:gd name="connsiteY170" fmla="*/ 544032 h 1705557"/>
              <a:gd name="connsiteX171" fmla="*/ 6711178 w 10232859"/>
              <a:gd name="connsiteY171" fmla="*/ 580124 h 1705557"/>
              <a:gd name="connsiteX172" fmla="*/ 6764036 w 10232859"/>
              <a:gd name="connsiteY172" fmla="*/ 595457 h 1705557"/>
              <a:gd name="connsiteX173" fmla="*/ 6858983 w 10232859"/>
              <a:gd name="connsiteY173" fmla="*/ 630237 h 1705557"/>
              <a:gd name="connsiteX174" fmla="*/ 6910661 w 10232859"/>
              <a:gd name="connsiteY174" fmla="*/ 641134 h 1705557"/>
              <a:gd name="connsiteX175" fmla="*/ 6944111 w 10232859"/>
              <a:gd name="connsiteY175" fmla="*/ 666016 h 1705557"/>
              <a:gd name="connsiteX176" fmla="*/ 6965771 w 10232859"/>
              <a:gd name="connsiteY176" fmla="*/ 666445 h 1705557"/>
              <a:gd name="connsiteX177" fmla="*/ 6969639 w 10232859"/>
              <a:gd name="connsiteY177" fmla="*/ 666351 h 1705557"/>
              <a:gd name="connsiteX178" fmla="*/ 6982242 w 10232859"/>
              <a:gd name="connsiteY178" fmla="*/ 669626 h 1705557"/>
              <a:gd name="connsiteX179" fmla="*/ 6989387 w 10232859"/>
              <a:gd name="connsiteY179" fmla="*/ 665988 h 1705557"/>
              <a:gd name="connsiteX180" fmla="*/ 7010930 w 10232859"/>
              <a:gd name="connsiteY180" fmla="*/ 667648 h 1705557"/>
              <a:gd name="connsiteX181" fmla="*/ 7033125 w 10232859"/>
              <a:gd name="connsiteY181" fmla="*/ 674950 h 1705557"/>
              <a:gd name="connsiteX182" fmla="*/ 7134461 w 10232859"/>
              <a:gd name="connsiteY182" fmla="*/ 714706 h 1705557"/>
              <a:gd name="connsiteX183" fmla="*/ 7197450 w 10232859"/>
              <a:gd name="connsiteY183" fmla="*/ 735608 h 1705557"/>
              <a:gd name="connsiteX184" fmla="*/ 7225084 w 10232859"/>
              <a:gd name="connsiteY184" fmla="*/ 739019 h 1705557"/>
              <a:gd name="connsiteX185" fmla="*/ 7261183 w 10232859"/>
              <a:gd name="connsiteY185" fmla="*/ 746827 h 1705557"/>
              <a:gd name="connsiteX186" fmla="*/ 7327760 w 10232859"/>
              <a:gd name="connsiteY186" fmla="*/ 757100 h 1705557"/>
              <a:gd name="connsiteX187" fmla="*/ 7412222 w 10232859"/>
              <a:gd name="connsiteY187" fmla="*/ 777001 h 1705557"/>
              <a:gd name="connsiteX188" fmla="*/ 7457904 w 10232859"/>
              <a:gd name="connsiteY188" fmla="*/ 810835 h 1705557"/>
              <a:gd name="connsiteX189" fmla="*/ 7465795 w 10232859"/>
              <a:gd name="connsiteY189" fmla="*/ 809112 h 1705557"/>
              <a:gd name="connsiteX190" fmla="*/ 7505046 w 10232859"/>
              <a:gd name="connsiteY190" fmla="*/ 823031 h 1705557"/>
              <a:gd name="connsiteX191" fmla="*/ 7623220 w 10232859"/>
              <a:gd name="connsiteY191" fmla="*/ 895034 h 1705557"/>
              <a:gd name="connsiteX192" fmla="*/ 7700458 w 10232859"/>
              <a:gd name="connsiteY192" fmla="*/ 921593 h 1705557"/>
              <a:gd name="connsiteX193" fmla="*/ 7730988 w 10232859"/>
              <a:gd name="connsiteY193" fmla="*/ 927270 h 1705557"/>
              <a:gd name="connsiteX194" fmla="*/ 7781942 w 10232859"/>
              <a:gd name="connsiteY194" fmla="*/ 937017 h 1705557"/>
              <a:gd name="connsiteX195" fmla="*/ 7827704 w 10232859"/>
              <a:gd name="connsiteY195" fmla="*/ 935072 h 1705557"/>
              <a:gd name="connsiteX196" fmla="*/ 7867270 w 10232859"/>
              <a:gd name="connsiteY196" fmla="*/ 946880 h 1705557"/>
              <a:gd name="connsiteX197" fmla="*/ 7866538 w 10232859"/>
              <a:gd name="connsiteY197" fmla="*/ 961559 h 1705557"/>
              <a:gd name="connsiteX198" fmla="*/ 7912084 w 10232859"/>
              <a:gd name="connsiteY198" fmla="*/ 970314 h 1705557"/>
              <a:gd name="connsiteX199" fmla="*/ 7982264 w 10232859"/>
              <a:gd name="connsiteY199" fmla="*/ 982287 h 1705557"/>
              <a:gd name="connsiteX200" fmla="*/ 7991272 w 10232859"/>
              <a:gd name="connsiteY200" fmla="*/ 987618 h 1705557"/>
              <a:gd name="connsiteX201" fmla="*/ 8006496 w 10232859"/>
              <a:gd name="connsiteY201" fmla="*/ 979353 h 1705557"/>
              <a:gd name="connsiteX202" fmla="*/ 8034497 w 10232859"/>
              <a:gd name="connsiteY202" fmla="*/ 978568 h 1705557"/>
              <a:gd name="connsiteX203" fmla="*/ 8150881 w 10232859"/>
              <a:gd name="connsiteY203" fmla="*/ 996925 h 1705557"/>
              <a:gd name="connsiteX204" fmla="*/ 8172106 w 10232859"/>
              <a:gd name="connsiteY204" fmla="*/ 997026 h 1705557"/>
              <a:gd name="connsiteX205" fmla="*/ 8196076 w 10232859"/>
              <a:gd name="connsiteY205" fmla="*/ 1006592 h 1705557"/>
              <a:gd name="connsiteX206" fmla="*/ 8247463 w 10232859"/>
              <a:gd name="connsiteY206" fmla="*/ 1022846 h 1705557"/>
              <a:gd name="connsiteX207" fmla="*/ 8279272 w 10232859"/>
              <a:gd name="connsiteY207" fmla="*/ 1039435 h 1705557"/>
              <a:gd name="connsiteX208" fmla="*/ 8289611 w 10232859"/>
              <a:gd name="connsiteY208" fmla="*/ 1035144 h 1705557"/>
              <a:gd name="connsiteX209" fmla="*/ 8311483 w 10232859"/>
              <a:gd name="connsiteY209" fmla="*/ 1035913 h 1705557"/>
              <a:gd name="connsiteX210" fmla="*/ 8399489 w 10232859"/>
              <a:gd name="connsiteY210" fmla="*/ 1055076 h 1705557"/>
              <a:gd name="connsiteX211" fmla="*/ 8415973 w 10232859"/>
              <a:gd name="connsiteY211" fmla="*/ 1056174 h 1705557"/>
              <a:gd name="connsiteX212" fmla="*/ 8433326 w 10232859"/>
              <a:gd name="connsiteY212" fmla="*/ 1064395 h 1705557"/>
              <a:gd name="connsiteX213" fmla="*/ 8502328 w 10232859"/>
              <a:gd name="connsiteY213" fmla="*/ 1098012 h 1705557"/>
              <a:gd name="connsiteX214" fmla="*/ 8534346 w 10232859"/>
              <a:gd name="connsiteY214" fmla="*/ 1113494 h 1705557"/>
              <a:gd name="connsiteX215" fmla="*/ 8534980 w 10232859"/>
              <a:gd name="connsiteY215" fmla="*/ 1117375 h 1705557"/>
              <a:gd name="connsiteX216" fmla="*/ 8544104 w 10232859"/>
              <a:gd name="connsiteY216" fmla="*/ 1114920 h 1705557"/>
              <a:gd name="connsiteX217" fmla="*/ 8567742 w 10232859"/>
              <a:gd name="connsiteY217" fmla="*/ 1124104 h 1705557"/>
              <a:gd name="connsiteX218" fmla="*/ 8633779 w 10232859"/>
              <a:gd name="connsiteY218" fmla="*/ 1145740 h 1705557"/>
              <a:gd name="connsiteX219" fmla="*/ 8676965 w 10232859"/>
              <a:gd name="connsiteY219" fmla="*/ 1163463 h 1705557"/>
              <a:gd name="connsiteX220" fmla="*/ 8698944 w 10232859"/>
              <a:gd name="connsiteY220" fmla="*/ 1163453 h 1705557"/>
              <a:gd name="connsiteX221" fmla="*/ 8711456 w 10232859"/>
              <a:gd name="connsiteY221" fmla="*/ 1175731 h 1705557"/>
              <a:gd name="connsiteX222" fmla="*/ 8732793 w 10232859"/>
              <a:gd name="connsiteY222" fmla="*/ 1179486 h 1705557"/>
              <a:gd name="connsiteX223" fmla="*/ 8751897 w 10232859"/>
              <a:gd name="connsiteY223" fmla="*/ 1197400 h 1705557"/>
              <a:gd name="connsiteX224" fmla="*/ 8793564 w 10232859"/>
              <a:gd name="connsiteY224" fmla="*/ 1179086 h 1705557"/>
              <a:gd name="connsiteX225" fmla="*/ 8834270 w 10232859"/>
              <a:gd name="connsiteY225" fmla="*/ 1213138 h 1705557"/>
              <a:gd name="connsiteX226" fmla="*/ 8853872 w 10232859"/>
              <a:gd name="connsiteY226" fmla="*/ 1221228 h 1705557"/>
              <a:gd name="connsiteX227" fmla="*/ 8861901 w 10232859"/>
              <a:gd name="connsiteY227" fmla="*/ 1217889 h 1705557"/>
              <a:gd name="connsiteX228" fmla="*/ 8874168 w 10232859"/>
              <a:gd name="connsiteY228" fmla="*/ 1220481 h 1705557"/>
              <a:gd name="connsiteX229" fmla="*/ 8871123 w 10232859"/>
              <a:gd name="connsiteY229" fmla="*/ 1227674 h 1705557"/>
              <a:gd name="connsiteX230" fmla="*/ 8903537 w 10232859"/>
              <a:gd name="connsiteY230" fmla="*/ 1237102 h 1705557"/>
              <a:gd name="connsiteX231" fmla="*/ 8933767 w 10232859"/>
              <a:gd name="connsiteY231" fmla="*/ 1269882 h 1705557"/>
              <a:gd name="connsiteX232" fmla="*/ 8985765 w 10232859"/>
              <a:gd name="connsiteY232" fmla="*/ 1294178 h 1705557"/>
              <a:gd name="connsiteX233" fmla="*/ 9071444 w 10232859"/>
              <a:gd name="connsiteY233" fmla="*/ 1323819 h 1705557"/>
              <a:gd name="connsiteX234" fmla="*/ 9096711 w 10232859"/>
              <a:gd name="connsiteY234" fmla="*/ 1334291 h 1705557"/>
              <a:gd name="connsiteX235" fmla="*/ 9338853 w 10232859"/>
              <a:gd name="connsiteY235" fmla="*/ 1454560 h 1705557"/>
              <a:gd name="connsiteX236" fmla="*/ 9520814 w 10232859"/>
              <a:gd name="connsiteY236" fmla="*/ 1456341 h 1705557"/>
              <a:gd name="connsiteX237" fmla="*/ 9702271 w 10232859"/>
              <a:gd name="connsiteY237" fmla="*/ 1495067 h 1705557"/>
              <a:gd name="connsiteX238" fmla="*/ 9744273 w 10232859"/>
              <a:gd name="connsiteY238" fmla="*/ 1530026 h 1705557"/>
              <a:gd name="connsiteX239" fmla="*/ 9771903 w 10232859"/>
              <a:gd name="connsiteY239" fmla="*/ 1536548 h 1705557"/>
              <a:gd name="connsiteX240" fmla="*/ 9818565 w 10232859"/>
              <a:gd name="connsiteY240" fmla="*/ 1545059 h 1705557"/>
              <a:gd name="connsiteX241" fmla="*/ 9882202 w 10232859"/>
              <a:gd name="connsiteY241" fmla="*/ 1572402 h 1705557"/>
              <a:gd name="connsiteX242" fmla="*/ 10022025 w 10232859"/>
              <a:gd name="connsiteY242" fmla="*/ 1606210 h 1705557"/>
              <a:gd name="connsiteX243" fmla="*/ 10220406 w 10232859"/>
              <a:gd name="connsiteY243" fmla="*/ 1683519 h 1705557"/>
              <a:gd name="connsiteX244" fmla="*/ 10232859 w 10232859"/>
              <a:gd name="connsiteY244" fmla="*/ 1705557 h 1705557"/>
              <a:gd name="connsiteX245" fmla="*/ 0 w 10232859"/>
              <a:gd name="connsiteY245" fmla="*/ 1705557 h 1705557"/>
              <a:gd name="connsiteX246" fmla="*/ 0 w 10232859"/>
              <a:gd name="connsiteY246" fmla="*/ 28342 h 1705557"/>
              <a:gd name="connsiteX247" fmla="*/ 8097 w 10232859"/>
              <a:gd name="connsiteY247" fmla="*/ 30869 h 1705557"/>
              <a:gd name="connsiteX248" fmla="*/ 77128 w 10232859"/>
              <a:gd name="connsiteY248" fmla="*/ 13381 h 1705557"/>
              <a:gd name="connsiteX249" fmla="*/ 188338 w 10232859"/>
              <a:gd name="connsiteY249" fmla="*/ 11593 h 1705557"/>
              <a:gd name="connsiteX250" fmla="*/ 298809 w 10232859"/>
              <a:gd name="connsiteY250" fmla="*/ 12712 h 1705557"/>
              <a:gd name="connsiteX251" fmla="*/ 338985 w 10232859"/>
              <a:gd name="connsiteY251" fmla="*/ 14520 h 1705557"/>
              <a:gd name="connsiteX252" fmla="*/ 409815 w 10232859"/>
              <a:gd name="connsiteY252" fmla="*/ 11559 h 1705557"/>
              <a:gd name="connsiteX253" fmla="*/ 424169 w 10232859"/>
              <a:gd name="connsiteY253"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876587 w 10232859"/>
              <a:gd name="connsiteY27" fmla="*/ 144797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909571 w 10232859"/>
              <a:gd name="connsiteY27" fmla="*/ 165085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909571 w 10232859"/>
              <a:gd name="connsiteY27" fmla="*/ 165085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909571 w 10232859"/>
              <a:gd name="connsiteY27" fmla="*/ 165085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11246 w 10232859"/>
              <a:gd name="connsiteY41" fmla="*/ 233408 h 1699043"/>
              <a:gd name="connsiteX42" fmla="*/ 2364066 w 10232859"/>
              <a:gd name="connsiteY42" fmla="*/ 218237 h 1699043"/>
              <a:gd name="connsiteX43" fmla="*/ 2400814 w 10232859"/>
              <a:gd name="connsiteY43" fmla="*/ 227165 h 1699043"/>
              <a:gd name="connsiteX44" fmla="*/ 2408414 w 10232859"/>
              <a:gd name="connsiteY44" fmla="*/ 228429 h 1699043"/>
              <a:gd name="connsiteX45" fmla="*/ 2408650 w 10232859"/>
              <a:gd name="connsiteY45" fmla="*/ 228234 h 1699043"/>
              <a:gd name="connsiteX46" fmla="*/ 2416835 w 10232859"/>
              <a:gd name="connsiteY46" fmla="*/ 229128 h 1699043"/>
              <a:gd name="connsiteX47" fmla="*/ 2422271 w 10232859"/>
              <a:gd name="connsiteY47" fmla="*/ 230733 h 1699043"/>
              <a:gd name="connsiteX48" fmla="*/ 2490341 w 10232859"/>
              <a:gd name="connsiteY48" fmla="*/ 211074 h 1699043"/>
              <a:gd name="connsiteX49" fmla="*/ 2588929 w 10232859"/>
              <a:gd name="connsiteY49" fmla="*/ 200980 h 1699043"/>
              <a:gd name="connsiteX50" fmla="*/ 2687426 w 10232859"/>
              <a:gd name="connsiteY50" fmla="*/ 193848 h 1699043"/>
              <a:gd name="connsiteX51" fmla="*/ 2723517 w 10232859"/>
              <a:gd name="connsiteY51" fmla="*/ 192652 h 1699043"/>
              <a:gd name="connsiteX52" fmla="*/ 2785956 w 10232859"/>
              <a:gd name="connsiteY52" fmla="*/ 184404 h 1699043"/>
              <a:gd name="connsiteX53" fmla="*/ 2813378 w 10232859"/>
              <a:gd name="connsiteY53" fmla="*/ 176833 h 1699043"/>
              <a:gd name="connsiteX54" fmla="*/ 2814782 w 10232859"/>
              <a:gd name="connsiteY54" fmla="*/ 177153 h 1699043"/>
              <a:gd name="connsiteX55" fmla="*/ 2816580 w 10232859"/>
              <a:gd name="connsiteY55" fmla="*/ 174366 h 1699043"/>
              <a:gd name="connsiteX56" fmla="*/ 2821623 w 10232859"/>
              <a:gd name="connsiteY56" fmla="*/ 172875 h 1699043"/>
              <a:gd name="connsiteX57" fmla="*/ 2836688 w 10232859"/>
              <a:gd name="connsiteY57" fmla="*/ 172971 h 1699043"/>
              <a:gd name="connsiteX58" fmla="*/ 2842564 w 10232859"/>
              <a:gd name="connsiteY58" fmla="*/ 173695 h 1699043"/>
              <a:gd name="connsiteX59" fmla="*/ 2850712 w 10232859"/>
              <a:gd name="connsiteY59" fmla="*/ 173290 h 1699043"/>
              <a:gd name="connsiteX60" fmla="*/ 2850846 w 10232859"/>
              <a:gd name="connsiteY60" fmla="*/ 173062 h 1699043"/>
              <a:gd name="connsiteX61" fmla="*/ 2858611 w 10232859"/>
              <a:gd name="connsiteY61" fmla="*/ 173112 h 1699043"/>
              <a:gd name="connsiteX62" fmla="*/ 2897454 w 10232859"/>
              <a:gd name="connsiteY62" fmla="*/ 176114 h 1699043"/>
              <a:gd name="connsiteX63" fmla="*/ 2940369 w 10232859"/>
              <a:gd name="connsiteY63" fmla="*/ 152944 h 1699043"/>
              <a:gd name="connsiteX64" fmla="*/ 2959670 w 10232859"/>
              <a:gd name="connsiteY64" fmla="*/ 148367 h 1699043"/>
              <a:gd name="connsiteX65" fmla="*/ 2969615 w 10232859"/>
              <a:gd name="connsiteY65" fmla="*/ 144755 h 1699043"/>
              <a:gd name="connsiteX66" fmla="*/ 2970000 w 10232859"/>
              <a:gd name="connsiteY66" fmla="*/ 143776 h 1699043"/>
              <a:gd name="connsiteX67" fmla="*/ 3007272 w 10232859"/>
              <a:gd name="connsiteY67" fmla="*/ 146766 h 1699043"/>
              <a:gd name="connsiteX68" fmla="*/ 3011677 w 10232859"/>
              <a:gd name="connsiteY68" fmla="*/ 145404 h 1699043"/>
              <a:gd name="connsiteX69" fmla="*/ 3036668 w 10232859"/>
              <a:gd name="connsiteY69" fmla="*/ 149604 h 1699043"/>
              <a:gd name="connsiteX70" fmla="*/ 3049208 w 10232859"/>
              <a:gd name="connsiteY70" fmla="*/ 150573 h 1699043"/>
              <a:gd name="connsiteX71" fmla="*/ 3053517 w 10232859"/>
              <a:gd name="connsiteY71" fmla="*/ 153322 h 1699043"/>
              <a:gd name="connsiteX72" fmla="*/ 3071637 w 10232859"/>
              <a:gd name="connsiteY72" fmla="*/ 153496 h 1699043"/>
              <a:gd name="connsiteX73" fmla="*/ 3110077 w 10232859"/>
              <a:gd name="connsiteY73" fmla="*/ 149202 h 1699043"/>
              <a:gd name="connsiteX74" fmla="*/ 3173743 w 10232859"/>
              <a:gd name="connsiteY74" fmla="*/ 159581 h 1699043"/>
              <a:gd name="connsiteX75" fmla="*/ 3254203 w 10232859"/>
              <a:gd name="connsiteY75" fmla="*/ 151756 h 1699043"/>
              <a:gd name="connsiteX76" fmla="*/ 3380350 w 10232859"/>
              <a:gd name="connsiteY76" fmla="*/ 151151 h 1699043"/>
              <a:gd name="connsiteX77" fmla="*/ 3476147 w 10232859"/>
              <a:gd name="connsiteY77" fmla="*/ 170925 h 1699043"/>
              <a:gd name="connsiteX78" fmla="*/ 3581876 w 10232859"/>
              <a:gd name="connsiteY78" fmla="*/ 150448 h 1699043"/>
              <a:gd name="connsiteX79" fmla="*/ 3704761 w 10232859"/>
              <a:gd name="connsiteY79" fmla="*/ 150492 h 1699043"/>
              <a:gd name="connsiteX80" fmla="*/ 3755040 w 10232859"/>
              <a:gd name="connsiteY80" fmla="*/ 141978 h 1699043"/>
              <a:gd name="connsiteX81" fmla="*/ 3804689 w 10232859"/>
              <a:gd name="connsiteY81" fmla="*/ 151893 h 1699043"/>
              <a:gd name="connsiteX82" fmla="*/ 3821793 w 10232859"/>
              <a:gd name="connsiteY82" fmla="*/ 144743 h 1699043"/>
              <a:gd name="connsiteX83" fmla="*/ 3824682 w 10232859"/>
              <a:gd name="connsiteY83" fmla="*/ 143319 h 1699043"/>
              <a:gd name="connsiteX84" fmla="*/ 3837536 w 10232859"/>
              <a:gd name="connsiteY84" fmla="*/ 141778 h 1699043"/>
              <a:gd name="connsiteX85" fmla="*/ 3839550 w 10232859"/>
              <a:gd name="connsiteY85" fmla="*/ 136147 h 1699043"/>
              <a:gd name="connsiteX86" fmla="*/ 3857743 w 10232859"/>
              <a:gd name="connsiteY86" fmla="*/ 130104 h 1699043"/>
              <a:gd name="connsiteX87" fmla="*/ 3881852 w 10232859"/>
              <a:gd name="connsiteY87" fmla="*/ 128717 h 1699043"/>
              <a:gd name="connsiteX88" fmla="*/ 3998088 w 10232859"/>
              <a:gd name="connsiteY88" fmla="*/ 127932 h 1699043"/>
              <a:gd name="connsiteX89" fmla="*/ 4066682 w 10232859"/>
              <a:gd name="connsiteY89" fmla="*/ 124147 h 1699043"/>
              <a:gd name="connsiteX90" fmla="*/ 4091246 w 10232859"/>
              <a:gd name="connsiteY90" fmla="*/ 117503 h 1699043"/>
              <a:gd name="connsiteX91" fmla="*/ 4126556 w 10232859"/>
              <a:gd name="connsiteY91" fmla="*/ 111725 h 1699043"/>
              <a:gd name="connsiteX92" fmla="*/ 4187717 w 10232859"/>
              <a:gd name="connsiteY92" fmla="*/ 97496 h 1699043"/>
              <a:gd name="connsiteX93" fmla="*/ 4220826 w 10232859"/>
              <a:gd name="connsiteY93" fmla="*/ 95991 h 1699043"/>
              <a:gd name="connsiteX94" fmla="*/ 4239014 w 10232859"/>
              <a:gd name="connsiteY94" fmla="*/ 90840 h 1699043"/>
              <a:gd name="connsiteX95" fmla="*/ 4246653 w 10232859"/>
              <a:gd name="connsiteY95" fmla="*/ 91360 h 1699043"/>
              <a:gd name="connsiteX96" fmla="*/ 4271841 w 10232859"/>
              <a:gd name="connsiteY96" fmla="*/ 90188 h 1699043"/>
              <a:gd name="connsiteX97" fmla="*/ 4286277 w 10232859"/>
              <a:gd name="connsiteY97" fmla="*/ 90173 h 1699043"/>
              <a:gd name="connsiteX98" fmla="*/ 4292025 w 10232859"/>
              <a:gd name="connsiteY98" fmla="*/ 90407 h 1699043"/>
              <a:gd name="connsiteX99" fmla="*/ 4304713 w 10232859"/>
              <a:gd name="connsiteY99" fmla="*/ 95673 h 1699043"/>
              <a:gd name="connsiteX100" fmla="*/ 4321285 w 10232859"/>
              <a:gd name="connsiteY100" fmla="*/ 93560 h 1699043"/>
              <a:gd name="connsiteX101" fmla="*/ 4339561 w 10232859"/>
              <a:gd name="connsiteY101" fmla="*/ 98806 h 1699043"/>
              <a:gd name="connsiteX102" fmla="*/ 4343990 w 10232859"/>
              <a:gd name="connsiteY102" fmla="*/ 94576 h 1699043"/>
              <a:gd name="connsiteX103" fmla="*/ 4358885 w 10232859"/>
              <a:gd name="connsiteY103" fmla="*/ 90264 h 1699043"/>
              <a:gd name="connsiteX104" fmla="*/ 4371648 w 10232859"/>
              <a:gd name="connsiteY104" fmla="*/ 95312 h 1699043"/>
              <a:gd name="connsiteX105" fmla="*/ 4398380 w 10232859"/>
              <a:gd name="connsiteY105" fmla="*/ 98447 h 1699043"/>
              <a:gd name="connsiteX106" fmla="*/ 4405729 w 10232859"/>
              <a:gd name="connsiteY106" fmla="*/ 97677 h 1699043"/>
              <a:gd name="connsiteX107" fmla="*/ 4431408 w 10232859"/>
              <a:gd name="connsiteY107" fmla="*/ 104311 h 1699043"/>
              <a:gd name="connsiteX108" fmla="*/ 4472183 w 10232859"/>
              <a:gd name="connsiteY108" fmla="*/ 109916 h 1699043"/>
              <a:gd name="connsiteX109" fmla="*/ 4518828 w 10232859"/>
              <a:gd name="connsiteY109" fmla="*/ 112600 h 1699043"/>
              <a:gd name="connsiteX110" fmla="*/ 4532040 w 10232859"/>
              <a:gd name="connsiteY110" fmla="*/ 117793 h 1699043"/>
              <a:gd name="connsiteX111" fmla="*/ 4617778 w 10232859"/>
              <a:gd name="connsiteY111" fmla="*/ 130479 h 1699043"/>
              <a:gd name="connsiteX112" fmla="*/ 4641872 w 10232859"/>
              <a:gd name="connsiteY112" fmla="*/ 134207 h 1699043"/>
              <a:gd name="connsiteX113" fmla="*/ 4662766 w 10232859"/>
              <a:gd name="connsiteY113" fmla="*/ 132438 h 1699043"/>
              <a:gd name="connsiteX114" fmla="*/ 4667770 w 10232859"/>
              <a:gd name="connsiteY114" fmla="*/ 127694 h 1699043"/>
              <a:gd name="connsiteX115" fmla="*/ 4681052 w 10232859"/>
              <a:gd name="connsiteY115" fmla="*/ 128947 h 1699043"/>
              <a:gd name="connsiteX116" fmla="*/ 4684624 w 10232859"/>
              <a:gd name="connsiteY116" fmla="*/ 128241 h 1699043"/>
              <a:gd name="connsiteX117" fmla="*/ 4705061 w 10232859"/>
              <a:gd name="connsiteY117" fmla="*/ 125234 h 1699043"/>
              <a:gd name="connsiteX118" fmla="*/ 4747746 w 10232859"/>
              <a:gd name="connsiteY118" fmla="*/ 144617 h 1699043"/>
              <a:gd name="connsiteX119" fmla="*/ 4801045 w 10232859"/>
              <a:gd name="connsiteY119" fmla="*/ 147239 h 1699043"/>
              <a:gd name="connsiteX120" fmla="*/ 5001600 w 10232859"/>
              <a:gd name="connsiteY120" fmla="*/ 190239 h 1699043"/>
              <a:gd name="connsiteX121" fmla="*/ 5033465 w 10232859"/>
              <a:gd name="connsiteY121" fmla="*/ 175915 h 1699043"/>
              <a:gd name="connsiteX122" fmla="*/ 5115965 w 10232859"/>
              <a:gd name="connsiteY122" fmla="*/ 186069 h 1699043"/>
              <a:gd name="connsiteX123" fmla="*/ 5237936 w 10232859"/>
              <a:gd name="connsiteY123" fmla="*/ 239508 h 1699043"/>
              <a:gd name="connsiteX124" fmla="*/ 5290566 w 10232859"/>
              <a:gd name="connsiteY124" fmla="*/ 263295 h 1699043"/>
              <a:gd name="connsiteX125" fmla="*/ 5344878 w 10232859"/>
              <a:gd name="connsiteY125" fmla="*/ 276360 h 1699043"/>
              <a:gd name="connsiteX126" fmla="*/ 5413398 w 10232859"/>
              <a:gd name="connsiteY126" fmla="*/ 276235 h 1699043"/>
              <a:gd name="connsiteX127" fmla="*/ 5415629 w 10232859"/>
              <a:gd name="connsiteY127" fmla="*/ 275768 h 1699043"/>
              <a:gd name="connsiteX128" fmla="*/ 5433078 w 10232859"/>
              <a:gd name="connsiteY128" fmla="*/ 279684 h 1699043"/>
              <a:gd name="connsiteX129" fmla="*/ 5435759 w 10232859"/>
              <a:gd name="connsiteY129" fmla="*/ 283100 h 1699043"/>
              <a:gd name="connsiteX130" fmla="*/ 5447372 w 10232859"/>
              <a:gd name="connsiteY130" fmla="*/ 286587 h 1699043"/>
              <a:gd name="connsiteX131" fmla="*/ 5469289 w 10232859"/>
              <a:gd name="connsiteY131" fmla="*/ 295620 h 1699043"/>
              <a:gd name="connsiteX132" fmla="*/ 5508752 w 10232859"/>
              <a:gd name="connsiteY132" fmla="*/ 305753 h 1699043"/>
              <a:gd name="connsiteX133" fmla="*/ 5509657 w 10232859"/>
              <a:gd name="connsiteY133" fmla="*/ 304936 h 1699043"/>
              <a:gd name="connsiteX134" fmla="*/ 5521245 w 10232859"/>
              <a:gd name="connsiteY134" fmla="*/ 303688 h 1699043"/>
              <a:gd name="connsiteX135" fmla="*/ 5542415 w 10232859"/>
              <a:gd name="connsiteY135" fmla="*/ 303495 h 1699043"/>
              <a:gd name="connsiteX136" fmla="*/ 5596538 w 10232859"/>
              <a:gd name="connsiteY136" fmla="*/ 291153 h 1699043"/>
              <a:gd name="connsiteX137" fmla="*/ 5632514 w 10232859"/>
              <a:gd name="connsiteY137" fmla="*/ 301962 h 1699043"/>
              <a:gd name="connsiteX138" fmla="*/ 5640005 w 10232859"/>
              <a:gd name="connsiteY138" fmla="*/ 303617 h 1699043"/>
              <a:gd name="connsiteX139" fmla="*/ 5640259 w 10232859"/>
              <a:gd name="connsiteY139" fmla="*/ 303435 h 1699043"/>
              <a:gd name="connsiteX140" fmla="*/ 5648365 w 10232859"/>
              <a:gd name="connsiteY140" fmla="*/ 304754 h 1699043"/>
              <a:gd name="connsiteX141" fmla="*/ 5653662 w 10232859"/>
              <a:gd name="connsiteY141" fmla="*/ 306635 h 1699043"/>
              <a:gd name="connsiteX142" fmla="*/ 5668196 w 10232859"/>
              <a:gd name="connsiteY142" fmla="*/ 309846 h 1699043"/>
              <a:gd name="connsiteX143" fmla="*/ 5673886 w 10232859"/>
              <a:gd name="connsiteY143" fmla="*/ 309526 h 1699043"/>
              <a:gd name="connsiteX144" fmla="*/ 5677139 w 10232859"/>
              <a:gd name="connsiteY144" fmla="*/ 307345 h 1699043"/>
              <a:gd name="connsiteX145" fmla="*/ 5708983 w 10232859"/>
              <a:gd name="connsiteY145" fmla="*/ 306674 h 1699043"/>
              <a:gd name="connsiteX146" fmla="*/ 5773909 w 10232859"/>
              <a:gd name="connsiteY146" fmla="*/ 312061 h 1699043"/>
              <a:gd name="connsiteX147" fmla="*/ 5809500 w 10232859"/>
              <a:gd name="connsiteY147" fmla="*/ 318450 h 1699043"/>
              <a:gd name="connsiteX148" fmla="*/ 5908729 w 10232859"/>
              <a:gd name="connsiteY148" fmla="*/ 332335 h 1699043"/>
              <a:gd name="connsiteX149" fmla="*/ 6009654 w 10232859"/>
              <a:gd name="connsiteY149" fmla="*/ 343526 h 1699043"/>
              <a:gd name="connsiteX150" fmla="*/ 6067487 w 10232859"/>
              <a:gd name="connsiteY150" fmla="*/ 333712 h 1699043"/>
              <a:gd name="connsiteX151" fmla="*/ 6073281 w 10232859"/>
              <a:gd name="connsiteY151" fmla="*/ 334316 h 1699043"/>
              <a:gd name="connsiteX152" fmla="*/ 6086225 w 10232859"/>
              <a:gd name="connsiteY152" fmla="*/ 339621 h 1699043"/>
              <a:gd name="connsiteX153" fmla="*/ 6105063 w 10232859"/>
              <a:gd name="connsiteY153" fmla="*/ 347340 h 1699043"/>
              <a:gd name="connsiteX154" fmla="*/ 6135796 w 10232859"/>
              <a:gd name="connsiteY154" fmla="*/ 363143 h 1699043"/>
              <a:gd name="connsiteX155" fmla="*/ 6195166 w 10232859"/>
              <a:gd name="connsiteY155" fmla="*/ 360190 h 1699043"/>
              <a:gd name="connsiteX156" fmla="*/ 6216259 w 10232859"/>
              <a:gd name="connsiteY156" fmla="*/ 363365 h 1699043"/>
              <a:gd name="connsiteX157" fmla="*/ 6228331 w 10232859"/>
              <a:gd name="connsiteY157" fmla="*/ 364034 h 1699043"/>
              <a:gd name="connsiteX158" fmla="*/ 6229602 w 10232859"/>
              <a:gd name="connsiteY158" fmla="*/ 363414 h 1699043"/>
              <a:gd name="connsiteX159" fmla="*/ 6258988 w 10232859"/>
              <a:gd name="connsiteY159" fmla="*/ 378660 h 1699043"/>
              <a:gd name="connsiteX160" fmla="*/ 6264106 w 10232859"/>
              <a:gd name="connsiteY160" fmla="*/ 379141 h 1699043"/>
              <a:gd name="connsiteX161" fmla="*/ 6281703 w 10232859"/>
              <a:gd name="connsiteY161" fmla="*/ 391054 h 1699043"/>
              <a:gd name="connsiteX162" fmla="*/ 6291622 w 10232859"/>
              <a:gd name="connsiteY162" fmla="*/ 396155 h 1699043"/>
              <a:gd name="connsiteX163" fmla="*/ 6292712 w 10232859"/>
              <a:gd name="connsiteY163" fmla="*/ 399771 h 1699043"/>
              <a:gd name="connsiteX164" fmla="*/ 6308227 w 10232859"/>
              <a:gd name="connsiteY164" fmla="*/ 406196 h 1699043"/>
              <a:gd name="connsiteX165" fmla="*/ 6328981 w 10232859"/>
              <a:gd name="connsiteY165" fmla="*/ 409495 h 1699043"/>
              <a:gd name="connsiteX166" fmla="*/ 6368693 w 10232859"/>
              <a:gd name="connsiteY166" fmla="*/ 417845 h 1699043"/>
              <a:gd name="connsiteX167" fmla="*/ 6414811 w 10232859"/>
              <a:gd name="connsiteY167" fmla="*/ 452200 h 1699043"/>
              <a:gd name="connsiteX168" fmla="*/ 6467879 w 10232859"/>
              <a:gd name="connsiteY168" fmla="*/ 468248 h 1699043"/>
              <a:gd name="connsiteX169" fmla="*/ 6564351 w 10232859"/>
              <a:gd name="connsiteY169" fmla="*/ 537518 h 1699043"/>
              <a:gd name="connsiteX170" fmla="*/ 6711178 w 10232859"/>
              <a:gd name="connsiteY170" fmla="*/ 573610 h 1699043"/>
              <a:gd name="connsiteX171" fmla="*/ 6764036 w 10232859"/>
              <a:gd name="connsiteY171" fmla="*/ 588943 h 1699043"/>
              <a:gd name="connsiteX172" fmla="*/ 6858983 w 10232859"/>
              <a:gd name="connsiteY172" fmla="*/ 623723 h 1699043"/>
              <a:gd name="connsiteX173" fmla="*/ 6910661 w 10232859"/>
              <a:gd name="connsiteY173" fmla="*/ 634620 h 1699043"/>
              <a:gd name="connsiteX174" fmla="*/ 6944111 w 10232859"/>
              <a:gd name="connsiteY174" fmla="*/ 659502 h 1699043"/>
              <a:gd name="connsiteX175" fmla="*/ 6965771 w 10232859"/>
              <a:gd name="connsiteY175" fmla="*/ 659931 h 1699043"/>
              <a:gd name="connsiteX176" fmla="*/ 6969639 w 10232859"/>
              <a:gd name="connsiteY176" fmla="*/ 659837 h 1699043"/>
              <a:gd name="connsiteX177" fmla="*/ 6982242 w 10232859"/>
              <a:gd name="connsiteY177" fmla="*/ 663112 h 1699043"/>
              <a:gd name="connsiteX178" fmla="*/ 6989387 w 10232859"/>
              <a:gd name="connsiteY178" fmla="*/ 659474 h 1699043"/>
              <a:gd name="connsiteX179" fmla="*/ 7010930 w 10232859"/>
              <a:gd name="connsiteY179" fmla="*/ 661134 h 1699043"/>
              <a:gd name="connsiteX180" fmla="*/ 7033125 w 10232859"/>
              <a:gd name="connsiteY180" fmla="*/ 668436 h 1699043"/>
              <a:gd name="connsiteX181" fmla="*/ 7134461 w 10232859"/>
              <a:gd name="connsiteY181" fmla="*/ 708192 h 1699043"/>
              <a:gd name="connsiteX182" fmla="*/ 7197450 w 10232859"/>
              <a:gd name="connsiteY182" fmla="*/ 729094 h 1699043"/>
              <a:gd name="connsiteX183" fmla="*/ 7225084 w 10232859"/>
              <a:gd name="connsiteY183" fmla="*/ 732505 h 1699043"/>
              <a:gd name="connsiteX184" fmla="*/ 7261183 w 10232859"/>
              <a:gd name="connsiteY184" fmla="*/ 740313 h 1699043"/>
              <a:gd name="connsiteX185" fmla="*/ 7327760 w 10232859"/>
              <a:gd name="connsiteY185" fmla="*/ 750586 h 1699043"/>
              <a:gd name="connsiteX186" fmla="*/ 7412222 w 10232859"/>
              <a:gd name="connsiteY186" fmla="*/ 770487 h 1699043"/>
              <a:gd name="connsiteX187" fmla="*/ 7457904 w 10232859"/>
              <a:gd name="connsiteY187" fmla="*/ 804321 h 1699043"/>
              <a:gd name="connsiteX188" fmla="*/ 7465795 w 10232859"/>
              <a:gd name="connsiteY188" fmla="*/ 802598 h 1699043"/>
              <a:gd name="connsiteX189" fmla="*/ 7505046 w 10232859"/>
              <a:gd name="connsiteY189" fmla="*/ 816517 h 1699043"/>
              <a:gd name="connsiteX190" fmla="*/ 7623220 w 10232859"/>
              <a:gd name="connsiteY190" fmla="*/ 888520 h 1699043"/>
              <a:gd name="connsiteX191" fmla="*/ 7700458 w 10232859"/>
              <a:gd name="connsiteY191" fmla="*/ 915079 h 1699043"/>
              <a:gd name="connsiteX192" fmla="*/ 7730988 w 10232859"/>
              <a:gd name="connsiteY192" fmla="*/ 920756 h 1699043"/>
              <a:gd name="connsiteX193" fmla="*/ 7781942 w 10232859"/>
              <a:gd name="connsiteY193" fmla="*/ 930503 h 1699043"/>
              <a:gd name="connsiteX194" fmla="*/ 7827704 w 10232859"/>
              <a:gd name="connsiteY194" fmla="*/ 928558 h 1699043"/>
              <a:gd name="connsiteX195" fmla="*/ 7867270 w 10232859"/>
              <a:gd name="connsiteY195" fmla="*/ 940366 h 1699043"/>
              <a:gd name="connsiteX196" fmla="*/ 7866538 w 10232859"/>
              <a:gd name="connsiteY196" fmla="*/ 955045 h 1699043"/>
              <a:gd name="connsiteX197" fmla="*/ 7912084 w 10232859"/>
              <a:gd name="connsiteY197" fmla="*/ 963800 h 1699043"/>
              <a:gd name="connsiteX198" fmla="*/ 7982264 w 10232859"/>
              <a:gd name="connsiteY198" fmla="*/ 975773 h 1699043"/>
              <a:gd name="connsiteX199" fmla="*/ 7991272 w 10232859"/>
              <a:gd name="connsiteY199" fmla="*/ 981104 h 1699043"/>
              <a:gd name="connsiteX200" fmla="*/ 8006496 w 10232859"/>
              <a:gd name="connsiteY200" fmla="*/ 972839 h 1699043"/>
              <a:gd name="connsiteX201" fmla="*/ 8034497 w 10232859"/>
              <a:gd name="connsiteY201" fmla="*/ 972054 h 1699043"/>
              <a:gd name="connsiteX202" fmla="*/ 8150881 w 10232859"/>
              <a:gd name="connsiteY202" fmla="*/ 990411 h 1699043"/>
              <a:gd name="connsiteX203" fmla="*/ 8172106 w 10232859"/>
              <a:gd name="connsiteY203" fmla="*/ 990512 h 1699043"/>
              <a:gd name="connsiteX204" fmla="*/ 8196076 w 10232859"/>
              <a:gd name="connsiteY204" fmla="*/ 1000078 h 1699043"/>
              <a:gd name="connsiteX205" fmla="*/ 8247463 w 10232859"/>
              <a:gd name="connsiteY205" fmla="*/ 1016332 h 1699043"/>
              <a:gd name="connsiteX206" fmla="*/ 8279272 w 10232859"/>
              <a:gd name="connsiteY206" fmla="*/ 1032921 h 1699043"/>
              <a:gd name="connsiteX207" fmla="*/ 8289611 w 10232859"/>
              <a:gd name="connsiteY207" fmla="*/ 1028630 h 1699043"/>
              <a:gd name="connsiteX208" fmla="*/ 8311483 w 10232859"/>
              <a:gd name="connsiteY208" fmla="*/ 1029399 h 1699043"/>
              <a:gd name="connsiteX209" fmla="*/ 8399489 w 10232859"/>
              <a:gd name="connsiteY209" fmla="*/ 1048562 h 1699043"/>
              <a:gd name="connsiteX210" fmla="*/ 8415973 w 10232859"/>
              <a:gd name="connsiteY210" fmla="*/ 1049660 h 1699043"/>
              <a:gd name="connsiteX211" fmla="*/ 8433326 w 10232859"/>
              <a:gd name="connsiteY211" fmla="*/ 1057881 h 1699043"/>
              <a:gd name="connsiteX212" fmla="*/ 8502328 w 10232859"/>
              <a:gd name="connsiteY212" fmla="*/ 1091498 h 1699043"/>
              <a:gd name="connsiteX213" fmla="*/ 8534346 w 10232859"/>
              <a:gd name="connsiteY213" fmla="*/ 1106980 h 1699043"/>
              <a:gd name="connsiteX214" fmla="*/ 8534980 w 10232859"/>
              <a:gd name="connsiteY214" fmla="*/ 1110861 h 1699043"/>
              <a:gd name="connsiteX215" fmla="*/ 8544104 w 10232859"/>
              <a:gd name="connsiteY215" fmla="*/ 1108406 h 1699043"/>
              <a:gd name="connsiteX216" fmla="*/ 8567742 w 10232859"/>
              <a:gd name="connsiteY216" fmla="*/ 1117590 h 1699043"/>
              <a:gd name="connsiteX217" fmla="*/ 8633779 w 10232859"/>
              <a:gd name="connsiteY217" fmla="*/ 1139226 h 1699043"/>
              <a:gd name="connsiteX218" fmla="*/ 8676965 w 10232859"/>
              <a:gd name="connsiteY218" fmla="*/ 1156949 h 1699043"/>
              <a:gd name="connsiteX219" fmla="*/ 8698944 w 10232859"/>
              <a:gd name="connsiteY219" fmla="*/ 1156939 h 1699043"/>
              <a:gd name="connsiteX220" fmla="*/ 8711456 w 10232859"/>
              <a:gd name="connsiteY220" fmla="*/ 1169217 h 1699043"/>
              <a:gd name="connsiteX221" fmla="*/ 8732793 w 10232859"/>
              <a:gd name="connsiteY221" fmla="*/ 1172972 h 1699043"/>
              <a:gd name="connsiteX222" fmla="*/ 8751897 w 10232859"/>
              <a:gd name="connsiteY222" fmla="*/ 1190886 h 1699043"/>
              <a:gd name="connsiteX223" fmla="*/ 8793564 w 10232859"/>
              <a:gd name="connsiteY223" fmla="*/ 1172572 h 1699043"/>
              <a:gd name="connsiteX224" fmla="*/ 8834270 w 10232859"/>
              <a:gd name="connsiteY224" fmla="*/ 1206624 h 1699043"/>
              <a:gd name="connsiteX225" fmla="*/ 8853872 w 10232859"/>
              <a:gd name="connsiteY225" fmla="*/ 1214714 h 1699043"/>
              <a:gd name="connsiteX226" fmla="*/ 8861901 w 10232859"/>
              <a:gd name="connsiteY226" fmla="*/ 1211375 h 1699043"/>
              <a:gd name="connsiteX227" fmla="*/ 8874168 w 10232859"/>
              <a:gd name="connsiteY227" fmla="*/ 1213967 h 1699043"/>
              <a:gd name="connsiteX228" fmla="*/ 8871123 w 10232859"/>
              <a:gd name="connsiteY228" fmla="*/ 1221160 h 1699043"/>
              <a:gd name="connsiteX229" fmla="*/ 8903537 w 10232859"/>
              <a:gd name="connsiteY229" fmla="*/ 1230588 h 1699043"/>
              <a:gd name="connsiteX230" fmla="*/ 8933767 w 10232859"/>
              <a:gd name="connsiteY230" fmla="*/ 1263368 h 1699043"/>
              <a:gd name="connsiteX231" fmla="*/ 8985765 w 10232859"/>
              <a:gd name="connsiteY231" fmla="*/ 1287664 h 1699043"/>
              <a:gd name="connsiteX232" fmla="*/ 9071444 w 10232859"/>
              <a:gd name="connsiteY232" fmla="*/ 1317305 h 1699043"/>
              <a:gd name="connsiteX233" fmla="*/ 9096711 w 10232859"/>
              <a:gd name="connsiteY233" fmla="*/ 1327777 h 1699043"/>
              <a:gd name="connsiteX234" fmla="*/ 9338853 w 10232859"/>
              <a:gd name="connsiteY234" fmla="*/ 1448046 h 1699043"/>
              <a:gd name="connsiteX235" fmla="*/ 9520814 w 10232859"/>
              <a:gd name="connsiteY235" fmla="*/ 1449827 h 1699043"/>
              <a:gd name="connsiteX236" fmla="*/ 9702271 w 10232859"/>
              <a:gd name="connsiteY236" fmla="*/ 1488553 h 1699043"/>
              <a:gd name="connsiteX237" fmla="*/ 9744273 w 10232859"/>
              <a:gd name="connsiteY237" fmla="*/ 1523512 h 1699043"/>
              <a:gd name="connsiteX238" fmla="*/ 9771903 w 10232859"/>
              <a:gd name="connsiteY238" fmla="*/ 1530034 h 1699043"/>
              <a:gd name="connsiteX239" fmla="*/ 9818565 w 10232859"/>
              <a:gd name="connsiteY239" fmla="*/ 1538545 h 1699043"/>
              <a:gd name="connsiteX240" fmla="*/ 9882202 w 10232859"/>
              <a:gd name="connsiteY240" fmla="*/ 1565888 h 1699043"/>
              <a:gd name="connsiteX241" fmla="*/ 10022025 w 10232859"/>
              <a:gd name="connsiteY241" fmla="*/ 1599696 h 1699043"/>
              <a:gd name="connsiteX242" fmla="*/ 10220406 w 10232859"/>
              <a:gd name="connsiteY242" fmla="*/ 1677005 h 1699043"/>
              <a:gd name="connsiteX243" fmla="*/ 10232859 w 10232859"/>
              <a:gd name="connsiteY243" fmla="*/ 1699043 h 1699043"/>
              <a:gd name="connsiteX244" fmla="*/ 0 w 10232859"/>
              <a:gd name="connsiteY244" fmla="*/ 1699043 h 1699043"/>
              <a:gd name="connsiteX245" fmla="*/ 0 w 10232859"/>
              <a:gd name="connsiteY245" fmla="*/ 21828 h 1699043"/>
              <a:gd name="connsiteX246" fmla="*/ 8097 w 10232859"/>
              <a:gd name="connsiteY246" fmla="*/ 24355 h 1699043"/>
              <a:gd name="connsiteX247" fmla="*/ 77128 w 10232859"/>
              <a:gd name="connsiteY247" fmla="*/ 6867 h 1699043"/>
              <a:gd name="connsiteX248" fmla="*/ 188338 w 10232859"/>
              <a:gd name="connsiteY248" fmla="*/ 5079 h 1699043"/>
              <a:gd name="connsiteX249" fmla="*/ 298809 w 10232859"/>
              <a:gd name="connsiteY249" fmla="*/ 6198 h 1699043"/>
              <a:gd name="connsiteX250" fmla="*/ 338985 w 10232859"/>
              <a:gd name="connsiteY250" fmla="*/ 8006 h 1699043"/>
              <a:gd name="connsiteX251" fmla="*/ 409815 w 10232859"/>
              <a:gd name="connsiteY251"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11246 w 10232859"/>
              <a:gd name="connsiteY41" fmla="*/ 233408 h 1699043"/>
              <a:gd name="connsiteX42" fmla="*/ 2364066 w 10232859"/>
              <a:gd name="connsiteY42" fmla="*/ 218237 h 1699043"/>
              <a:gd name="connsiteX43" fmla="*/ 2400814 w 10232859"/>
              <a:gd name="connsiteY43" fmla="*/ 227165 h 1699043"/>
              <a:gd name="connsiteX44" fmla="*/ 2408414 w 10232859"/>
              <a:gd name="connsiteY44" fmla="*/ 228429 h 1699043"/>
              <a:gd name="connsiteX45" fmla="*/ 2408650 w 10232859"/>
              <a:gd name="connsiteY45" fmla="*/ 228234 h 1699043"/>
              <a:gd name="connsiteX46" fmla="*/ 2416835 w 10232859"/>
              <a:gd name="connsiteY46" fmla="*/ 229128 h 1699043"/>
              <a:gd name="connsiteX47" fmla="*/ 2422271 w 10232859"/>
              <a:gd name="connsiteY47" fmla="*/ 230733 h 1699043"/>
              <a:gd name="connsiteX48" fmla="*/ 2490341 w 10232859"/>
              <a:gd name="connsiteY48" fmla="*/ 211074 h 1699043"/>
              <a:gd name="connsiteX49" fmla="*/ 2588929 w 10232859"/>
              <a:gd name="connsiteY49" fmla="*/ 200980 h 1699043"/>
              <a:gd name="connsiteX50" fmla="*/ 2687426 w 10232859"/>
              <a:gd name="connsiteY50" fmla="*/ 193848 h 1699043"/>
              <a:gd name="connsiteX51" fmla="*/ 2723517 w 10232859"/>
              <a:gd name="connsiteY51" fmla="*/ 192652 h 1699043"/>
              <a:gd name="connsiteX52" fmla="*/ 2785956 w 10232859"/>
              <a:gd name="connsiteY52" fmla="*/ 184404 h 1699043"/>
              <a:gd name="connsiteX53" fmla="*/ 2813378 w 10232859"/>
              <a:gd name="connsiteY53" fmla="*/ 176833 h 1699043"/>
              <a:gd name="connsiteX54" fmla="*/ 2814782 w 10232859"/>
              <a:gd name="connsiteY54" fmla="*/ 177153 h 1699043"/>
              <a:gd name="connsiteX55" fmla="*/ 2816580 w 10232859"/>
              <a:gd name="connsiteY55" fmla="*/ 174366 h 1699043"/>
              <a:gd name="connsiteX56" fmla="*/ 2821623 w 10232859"/>
              <a:gd name="connsiteY56" fmla="*/ 172875 h 1699043"/>
              <a:gd name="connsiteX57" fmla="*/ 2836688 w 10232859"/>
              <a:gd name="connsiteY57" fmla="*/ 172971 h 1699043"/>
              <a:gd name="connsiteX58" fmla="*/ 2842564 w 10232859"/>
              <a:gd name="connsiteY58" fmla="*/ 173695 h 1699043"/>
              <a:gd name="connsiteX59" fmla="*/ 2850712 w 10232859"/>
              <a:gd name="connsiteY59" fmla="*/ 173290 h 1699043"/>
              <a:gd name="connsiteX60" fmla="*/ 2850846 w 10232859"/>
              <a:gd name="connsiteY60" fmla="*/ 173062 h 1699043"/>
              <a:gd name="connsiteX61" fmla="*/ 2858611 w 10232859"/>
              <a:gd name="connsiteY61" fmla="*/ 173112 h 1699043"/>
              <a:gd name="connsiteX62" fmla="*/ 2897454 w 10232859"/>
              <a:gd name="connsiteY62" fmla="*/ 176114 h 1699043"/>
              <a:gd name="connsiteX63" fmla="*/ 2940369 w 10232859"/>
              <a:gd name="connsiteY63" fmla="*/ 152944 h 1699043"/>
              <a:gd name="connsiteX64" fmla="*/ 2959670 w 10232859"/>
              <a:gd name="connsiteY64" fmla="*/ 148367 h 1699043"/>
              <a:gd name="connsiteX65" fmla="*/ 2969615 w 10232859"/>
              <a:gd name="connsiteY65" fmla="*/ 144755 h 1699043"/>
              <a:gd name="connsiteX66" fmla="*/ 2970000 w 10232859"/>
              <a:gd name="connsiteY66" fmla="*/ 143776 h 1699043"/>
              <a:gd name="connsiteX67" fmla="*/ 3007272 w 10232859"/>
              <a:gd name="connsiteY67" fmla="*/ 146766 h 1699043"/>
              <a:gd name="connsiteX68" fmla="*/ 3011677 w 10232859"/>
              <a:gd name="connsiteY68" fmla="*/ 145404 h 1699043"/>
              <a:gd name="connsiteX69" fmla="*/ 3036668 w 10232859"/>
              <a:gd name="connsiteY69" fmla="*/ 149604 h 1699043"/>
              <a:gd name="connsiteX70" fmla="*/ 3049208 w 10232859"/>
              <a:gd name="connsiteY70" fmla="*/ 150573 h 1699043"/>
              <a:gd name="connsiteX71" fmla="*/ 3053517 w 10232859"/>
              <a:gd name="connsiteY71" fmla="*/ 153322 h 1699043"/>
              <a:gd name="connsiteX72" fmla="*/ 3071637 w 10232859"/>
              <a:gd name="connsiteY72" fmla="*/ 153496 h 1699043"/>
              <a:gd name="connsiteX73" fmla="*/ 3110077 w 10232859"/>
              <a:gd name="connsiteY73" fmla="*/ 149202 h 1699043"/>
              <a:gd name="connsiteX74" fmla="*/ 3173743 w 10232859"/>
              <a:gd name="connsiteY74" fmla="*/ 159581 h 1699043"/>
              <a:gd name="connsiteX75" fmla="*/ 3254203 w 10232859"/>
              <a:gd name="connsiteY75" fmla="*/ 151756 h 1699043"/>
              <a:gd name="connsiteX76" fmla="*/ 3380350 w 10232859"/>
              <a:gd name="connsiteY76" fmla="*/ 151151 h 1699043"/>
              <a:gd name="connsiteX77" fmla="*/ 3476147 w 10232859"/>
              <a:gd name="connsiteY77" fmla="*/ 170925 h 1699043"/>
              <a:gd name="connsiteX78" fmla="*/ 3581876 w 10232859"/>
              <a:gd name="connsiteY78" fmla="*/ 150448 h 1699043"/>
              <a:gd name="connsiteX79" fmla="*/ 3704761 w 10232859"/>
              <a:gd name="connsiteY79" fmla="*/ 150492 h 1699043"/>
              <a:gd name="connsiteX80" fmla="*/ 3755040 w 10232859"/>
              <a:gd name="connsiteY80" fmla="*/ 141978 h 1699043"/>
              <a:gd name="connsiteX81" fmla="*/ 3804689 w 10232859"/>
              <a:gd name="connsiteY81" fmla="*/ 151893 h 1699043"/>
              <a:gd name="connsiteX82" fmla="*/ 3821793 w 10232859"/>
              <a:gd name="connsiteY82" fmla="*/ 144743 h 1699043"/>
              <a:gd name="connsiteX83" fmla="*/ 3824682 w 10232859"/>
              <a:gd name="connsiteY83" fmla="*/ 143319 h 1699043"/>
              <a:gd name="connsiteX84" fmla="*/ 3837536 w 10232859"/>
              <a:gd name="connsiteY84" fmla="*/ 141778 h 1699043"/>
              <a:gd name="connsiteX85" fmla="*/ 3839550 w 10232859"/>
              <a:gd name="connsiteY85" fmla="*/ 136147 h 1699043"/>
              <a:gd name="connsiteX86" fmla="*/ 3857743 w 10232859"/>
              <a:gd name="connsiteY86" fmla="*/ 130104 h 1699043"/>
              <a:gd name="connsiteX87" fmla="*/ 3881852 w 10232859"/>
              <a:gd name="connsiteY87" fmla="*/ 128717 h 1699043"/>
              <a:gd name="connsiteX88" fmla="*/ 3998088 w 10232859"/>
              <a:gd name="connsiteY88" fmla="*/ 127932 h 1699043"/>
              <a:gd name="connsiteX89" fmla="*/ 4066682 w 10232859"/>
              <a:gd name="connsiteY89" fmla="*/ 124147 h 1699043"/>
              <a:gd name="connsiteX90" fmla="*/ 4091246 w 10232859"/>
              <a:gd name="connsiteY90" fmla="*/ 117503 h 1699043"/>
              <a:gd name="connsiteX91" fmla="*/ 4126556 w 10232859"/>
              <a:gd name="connsiteY91" fmla="*/ 111725 h 1699043"/>
              <a:gd name="connsiteX92" fmla="*/ 4187717 w 10232859"/>
              <a:gd name="connsiteY92" fmla="*/ 97496 h 1699043"/>
              <a:gd name="connsiteX93" fmla="*/ 4220826 w 10232859"/>
              <a:gd name="connsiteY93" fmla="*/ 95991 h 1699043"/>
              <a:gd name="connsiteX94" fmla="*/ 4239014 w 10232859"/>
              <a:gd name="connsiteY94" fmla="*/ 90840 h 1699043"/>
              <a:gd name="connsiteX95" fmla="*/ 4246653 w 10232859"/>
              <a:gd name="connsiteY95" fmla="*/ 91360 h 1699043"/>
              <a:gd name="connsiteX96" fmla="*/ 4271841 w 10232859"/>
              <a:gd name="connsiteY96" fmla="*/ 90188 h 1699043"/>
              <a:gd name="connsiteX97" fmla="*/ 4286277 w 10232859"/>
              <a:gd name="connsiteY97" fmla="*/ 90173 h 1699043"/>
              <a:gd name="connsiteX98" fmla="*/ 4292025 w 10232859"/>
              <a:gd name="connsiteY98" fmla="*/ 90407 h 1699043"/>
              <a:gd name="connsiteX99" fmla="*/ 4304713 w 10232859"/>
              <a:gd name="connsiteY99" fmla="*/ 95673 h 1699043"/>
              <a:gd name="connsiteX100" fmla="*/ 4321285 w 10232859"/>
              <a:gd name="connsiteY100" fmla="*/ 93560 h 1699043"/>
              <a:gd name="connsiteX101" fmla="*/ 4339561 w 10232859"/>
              <a:gd name="connsiteY101" fmla="*/ 98806 h 1699043"/>
              <a:gd name="connsiteX102" fmla="*/ 4343990 w 10232859"/>
              <a:gd name="connsiteY102" fmla="*/ 94576 h 1699043"/>
              <a:gd name="connsiteX103" fmla="*/ 4358885 w 10232859"/>
              <a:gd name="connsiteY103" fmla="*/ 90264 h 1699043"/>
              <a:gd name="connsiteX104" fmla="*/ 4371648 w 10232859"/>
              <a:gd name="connsiteY104" fmla="*/ 95312 h 1699043"/>
              <a:gd name="connsiteX105" fmla="*/ 4398380 w 10232859"/>
              <a:gd name="connsiteY105" fmla="*/ 98447 h 1699043"/>
              <a:gd name="connsiteX106" fmla="*/ 4405729 w 10232859"/>
              <a:gd name="connsiteY106" fmla="*/ 97677 h 1699043"/>
              <a:gd name="connsiteX107" fmla="*/ 4431408 w 10232859"/>
              <a:gd name="connsiteY107" fmla="*/ 104311 h 1699043"/>
              <a:gd name="connsiteX108" fmla="*/ 4472183 w 10232859"/>
              <a:gd name="connsiteY108" fmla="*/ 109916 h 1699043"/>
              <a:gd name="connsiteX109" fmla="*/ 4518828 w 10232859"/>
              <a:gd name="connsiteY109" fmla="*/ 112600 h 1699043"/>
              <a:gd name="connsiteX110" fmla="*/ 4532040 w 10232859"/>
              <a:gd name="connsiteY110" fmla="*/ 117793 h 1699043"/>
              <a:gd name="connsiteX111" fmla="*/ 4617778 w 10232859"/>
              <a:gd name="connsiteY111" fmla="*/ 130479 h 1699043"/>
              <a:gd name="connsiteX112" fmla="*/ 4641872 w 10232859"/>
              <a:gd name="connsiteY112" fmla="*/ 134207 h 1699043"/>
              <a:gd name="connsiteX113" fmla="*/ 4662766 w 10232859"/>
              <a:gd name="connsiteY113" fmla="*/ 132438 h 1699043"/>
              <a:gd name="connsiteX114" fmla="*/ 4667770 w 10232859"/>
              <a:gd name="connsiteY114" fmla="*/ 127694 h 1699043"/>
              <a:gd name="connsiteX115" fmla="*/ 4681052 w 10232859"/>
              <a:gd name="connsiteY115" fmla="*/ 128947 h 1699043"/>
              <a:gd name="connsiteX116" fmla="*/ 4684624 w 10232859"/>
              <a:gd name="connsiteY116" fmla="*/ 128241 h 1699043"/>
              <a:gd name="connsiteX117" fmla="*/ 4705061 w 10232859"/>
              <a:gd name="connsiteY117" fmla="*/ 125234 h 1699043"/>
              <a:gd name="connsiteX118" fmla="*/ 4747746 w 10232859"/>
              <a:gd name="connsiteY118" fmla="*/ 144617 h 1699043"/>
              <a:gd name="connsiteX119" fmla="*/ 4801045 w 10232859"/>
              <a:gd name="connsiteY119" fmla="*/ 147239 h 1699043"/>
              <a:gd name="connsiteX120" fmla="*/ 5001600 w 10232859"/>
              <a:gd name="connsiteY120" fmla="*/ 190239 h 1699043"/>
              <a:gd name="connsiteX121" fmla="*/ 5033465 w 10232859"/>
              <a:gd name="connsiteY121" fmla="*/ 175915 h 1699043"/>
              <a:gd name="connsiteX122" fmla="*/ 5115965 w 10232859"/>
              <a:gd name="connsiteY122" fmla="*/ 186069 h 1699043"/>
              <a:gd name="connsiteX123" fmla="*/ 5237936 w 10232859"/>
              <a:gd name="connsiteY123" fmla="*/ 239508 h 1699043"/>
              <a:gd name="connsiteX124" fmla="*/ 5290566 w 10232859"/>
              <a:gd name="connsiteY124" fmla="*/ 263295 h 1699043"/>
              <a:gd name="connsiteX125" fmla="*/ 5344878 w 10232859"/>
              <a:gd name="connsiteY125" fmla="*/ 276360 h 1699043"/>
              <a:gd name="connsiteX126" fmla="*/ 5413398 w 10232859"/>
              <a:gd name="connsiteY126" fmla="*/ 276235 h 1699043"/>
              <a:gd name="connsiteX127" fmla="*/ 5415629 w 10232859"/>
              <a:gd name="connsiteY127" fmla="*/ 275768 h 1699043"/>
              <a:gd name="connsiteX128" fmla="*/ 5433078 w 10232859"/>
              <a:gd name="connsiteY128" fmla="*/ 279684 h 1699043"/>
              <a:gd name="connsiteX129" fmla="*/ 5435759 w 10232859"/>
              <a:gd name="connsiteY129" fmla="*/ 283100 h 1699043"/>
              <a:gd name="connsiteX130" fmla="*/ 5447372 w 10232859"/>
              <a:gd name="connsiteY130" fmla="*/ 286587 h 1699043"/>
              <a:gd name="connsiteX131" fmla="*/ 5469289 w 10232859"/>
              <a:gd name="connsiteY131" fmla="*/ 295620 h 1699043"/>
              <a:gd name="connsiteX132" fmla="*/ 5508752 w 10232859"/>
              <a:gd name="connsiteY132" fmla="*/ 305753 h 1699043"/>
              <a:gd name="connsiteX133" fmla="*/ 5509657 w 10232859"/>
              <a:gd name="connsiteY133" fmla="*/ 304936 h 1699043"/>
              <a:gd name="connsiteX134" fmla="*/ 5521245 w 10232859"/>
              <a:gd name="connsiteY134" fmla="*/ 303688 h 1699043"/>
              <a:gd name="connsiteX135" fmla="*/ 5542415 w 10232859"/>
              <a:gd name="connsiteY135" fmla="*/ 303495 h 1699043"/>
              <a:gd name="connsiteX136" fmla="*/ 5596538 w 10232859"/>
              <a:gd name="connsiteY136" fmla="*/ 291153 h 1699043"/>
              <a:gd name="connsiteX137" fmla="*/ 5632514 w 10232859"/>
              <a:gd name="connsiteY137" fmla="*/ 301962 h 1699043"/>
              <a:gd name="connsiteX138" fmla="*/ 5640005 w 10232859"/>
              <a:gd name="connsiteY138" fmla="*/ 303617 h 1699043"/>
              <a:gd name="connsiteX139" fmla="*/ 5640259 w 10232859"/>
              <a:gd name="connsiteY139" fmla="*/ 303435 h 1699043"/>
              <a:gd name="connsiteX140" fmla="*/ 5648365 w 10232859"/>
              <a:gd name="connsiteY140" fmla="*/ 304754 h 1699043"/>
              <a:gd name="connsiteX141" fmla="*/ 5653662 w 10232859"/>
              <a:gd name="connsiteY141" fmla="*/ 306635 h 1699043"/>
              <a:gd name="connsiteX142" fmla="*/ 5668196 w 10232859"/>
              <a:gd name="connsiteY142" fmla="*/ 309846 h 1699043"/>
              <a:gd name="connsiteX143" fmla="*/ 5673886 w 10232859"/>
              <a:gd name="connsiteY143" fmla="*/ 309526 h 1699043"/>
              <a:gd name="connsiteX144" fmla="*/ 5677139 w 10232859"/>
              <a:gd name="connsiteY144" fmla="*/ 307345 h 1699043"/>
              <a:gd name="connsiteX145" fmla="*/ 5708983 w 10232859"/>
              <a:gd name="connsiteY145" fmla="*/ 306674 h 1699043"/>
              <a:gd name="connsiteX146" fmla="*/ 5773909 w 10232859"/>
              <a:gd name="connsiteY146" fmla="*/ 312061 h 1699043"/>
              <a:gd name="connsiteX147" fmla="*/ 5809500 w 10232859"/>
              <a:gd name="connsiteY147" fmla="*/ 318450 h 1699043"/>
              <a:gd name="connsiteX148" fmla="*/ 5908729 w 10232859"/>
              <a:gd name="connsiteY148" fmla="*/ 332335 h 1699043"/>
              <a:gd name="connsiteX149" fmla="*/ 6009654 w 10232859"/>
              <a:gd name="connsiteY149" fmla="*/ 343526 h 1699043"/>
              <a:gd name="connsiteX150" fmla="*/ 6067487 w 10232859"/>
              <a:gd name="connsiteY150" fmla="*/ 333712 h 1699043"/>
              <a:gd name="connsiteX151" fmla="*/ 6073281 w 10232859"/>
              <a:gd name="connsiteY151" fmla="*/ 334316 h 1699043"/>
              <a:gd name="connsiteX152" fmla="*/ 6086225 w 10232859"/>
              <a:gd name="connsiteY152" fmla="*/ 339621 h 1699043"/>
              <a:gd name="connsiteX153" fmla="*/ 6105063 w 10232859"/>
              <a:gd name="connsiteY153" fmla="*/ 347340 h 1699043"/>
              <a:gd name="connsiteX154" fmla="*/ 6135796 w 10232859"/>
              <a:gd name="connsiteY154" fmla="*/ 363143 h 1699043"/>
              <a:gd name="connsiteX155" fmla="*/ 6195166 w 10232859"/>
              <a:gd name="connsiteY155" fmla="*/ 360190 h 1699043"/>
              <a:gd name="connsiteX156" fmla="*/ 6216259 w 10232859"/>
              <a:gd name="connsiteY156" fmla="*/ 363365 h 1699043"/>
              <a:gd name="connsiteX157" fmla="*/ 6228331 w 10232859"/>
              <a:gd name="connsiteY157" fmla="*/ 364034 h 1699043"/>
              <a:gd name="connsiteX158" fmla="*/ 6229602 w 10232859"/>
              <a:gd name="connsiteY158" fmla="*/ 363414 h 1699043"/>
              <a:gd name="connsiteX159" fmla="*/ 6258988 w 10232859"/>
              <a:gd name="connsiteY159" fmla="*/ 378660 h 1699043"/>
              <a:gd name="connsiteX160" fmla="*/ 6264106 w 10232859"/>
              <a:gd name="connsiteY160" fmla="*/ 379141 h 1699043"/>
              <a:gd name="connsiteX161" fmla="*/ 6281703 w 10232859"/>
              <a:gd name="connsiteY161" fmla="*/ 391054 h 1699043"/>
              <a:gd name="connsiteX162" fmla="*/ 6291622 w 10232859"/>
              <a:gd name="connsiteY162" fmla="*/ 396155 h 1699043"/>
              <a:gd name="connsiteX163" fmla="*/ 6292712 w 10232859"/>
              <a:gd name="connsiteY163" fmla="*/ 399771 h 1699043"/>
              <a:gd name="connsiteX164" fmla="*/ 6308227 w 10232859"/>
              <a:gd name="connsiteY164" fmla="*/ 406196 h 1699043"/>
              <a:gd name="connsiteX165" fmla="*/ 6328981 w 10232859"/>
              <a:gd name="connsiteY165" fmla="*/ 409495 h 1699043"/>
              <a:gd name="connsiteX166" fmla="*/ 6368693 w 10232859"/>
              <a:gd name="connsiteY166" fmla="*/ 417845 h 1699043"/>
              <a:gd name="connsiteX167" fmla="*/ 6414811 w 10232859"/>
              <a:gd name="connsiteY167" fmla="*/ 452200 h 1699043"/>
              <a:gd name="connsiteX168" fmla="*/ 6467879 w 10232859"/>
              <a:gd name="connsiteY168" fmla="*/ 468248 h 1699043"/>
              <a:gd name="connsiteX169" fmla="*/ 6564351 w 10232859"/>
              <a:gd name="connsiteY169" fmla="*/ 537518 h 1699043"/>
              <a:gd name="connsiteX170" fmla="*/ 6711178 w 10232859"/>
              <a:gd name="connsiteY170" fmla="*/ 573610 h 1699043"/>
              <a:gd name="connsiteX171" fmla="*/ 6764036 w 10232859"/>
              <a:gd name="connsiteY171" fmla="*/ 588943 h 1699043"/>
              <a:gd name="connsiteX172" fmla="*/ 6858983 w 10232859"/>
              <a:gd name="connsiteY172" fmla="*/ 623723 h 1699043"/>
              <a:gd name="connsiteX173" fmla="*/ 6910661 w 10232859"/>
              <a:gd name="connsiteY173" fmla="*/ 634620 h 1699043"/>
              <a:gd name="connsiteX174" fmla="*/ 6944111 w 10232859"/>
              <a:gd name="connsiteY174" fmla="*/ 659502 h 1699043"/>
              <a:gd name="connsiteX175" fmla="*/ 6965771 w 10232859"/>
              <a:gd name="connsiteY175" fmla="*/ 659931 h 1699043"/>
              <a:gd name="connsiteX176" fmla="*/ 6969639 w 10232859"/>
              <a:gd name="connsiteY176" fmla="*/ 659837 h 1699043"/>
              <a:gd name="connsiteX177" fmla="*/ 6982242 w 10232859"/>
              <a:gd name="connsiteY177" fmla="*/ 663112 h 1699043"/>
              <a:gd name="connsiteX178" fmla="*/ 6989387 w 10232859"/>
              <a:gd name="connsiteY178" fmla="*/ 659474 h 1699043"/>
              <a:gd name="connsiteX179" fmla="*/ 7010930 w 10232859"/>
              <a:gd name="connsiteY179" fmla="*/ 661134 h 1699043"/>
              <a:gd name="connsiteX180" fmla="*/ 7033125 w 10232859"/>
              <a:gd name="connsiteY180" fmla="*/ 668436 h 1699043"/>
              <a:gd name="connsiteX181" fmla="*/ 7134461 w 10232859"/>
              <a:gd name="connsiteY181" fmla="*/ 708192 h 1699043"/>
              <a:gd name="connsiteX182" fmla="*/ 7197450 w 10232859"/>
              <a:gd name="connsiteY182" fmla="*/ 729094 h 1699043"/>
              <a:gd name="connsiteX183" fmla="*/ 7225084 w 10232859"/>
              <a:gd name="connsiteY183" fmla="*/ 732505 h 1699043"/>
              <a:gd name="connsiteX184" fmla="*/ 7261183 w 10232859"/>
              <a:gd name="connsiteY184" fmla="*/ 740313 h 1699043"/>
              <a:gd name="connsiteX185" fmla="*/ 7327760 w 10232859"/>
              <a:gd name="connsiteY185" fmla="*/ 750586 h 1699043"/>
              <a:gd name="connsiteX186" fmla="*/ 7412222 w 10232859"/>
              <a:gd name="connsiteY186" fmla="*/ 770487 h 1699043"/>
              <a:gd name="connsiteX187" fmla="*/ 7457904 w 10232859"/>
              <a:gd name="connsiteY187" fmla="*/ 804321 h 1699043"/>
              <a:gd name="connsiteX188" fmla="*/ 7465795 w 10232859"/>
              <a:gd name="connsiteY188" fmla="*/ 802598 h 1699043"/>
              <a:gd name="connsiteX189" fmla="*/ 7505046 w 10232859"/>
              <a:gd name="connsiteY189" fmla="*/ 816517 h 1699043"/>
              <a:gd name="connsiteX190" fmla="*/ 7623220 w 10232859"/>
              <a:gd name="connsiteY190" fmla="*/ 888520 h 1699043"/>
              <a:gd name="connsiteX191" fmla="*/ 7700458 w 10232859"/>
              <a:gd name="connsiteY191" fmla="*/ 915079 h 1699043"/>
              <a:gd name="connsiteX192" fmla="*/ 7730988 w 10232859"/>
              <a:gd name="connsiteY192" fmla="*/ 920756 h 1699043"/>
              <a:gd name="connsiteX193" fmla="*/ 7781942 w 10232859"/>
              <a:gd name="connsiteY193" fmla="*/ 930503 h 1699043"/>
              <a:gd name="connsiteX194" fmla="*/ 7827704 w 10232859"/>
              <a:gd name="connsiteY194" fmla="*/ 928558 h 1699043"/>
              <a:gd name="connsiteX195" fmla="*/ 7867270 w 10232859"/>
              <a:gd name="connsiteY195" fmla="*/ 940366 h 1699043"/>
              <a:gd name="connsiteX196" fmla="*/ 7866538 w 10232859"/>
              <a:gd name="connsiteY196" fmla="*/ 955045 h 1699043"/>
              <a:gd name="connsiteX197" fmla="*/ 7912084 w 10232859"/>
              <a:gd name="connsiteY197" fmla="*/ 963800 h 1699043"/>
              <a:gd name="connsiteX198" fmla="*/ 7982264 w 10232859"/>
              <a:gd name="connsiteY198" fmla="*/ 975773 h 1699043"/>
              <a:gd name="connsiteX199" fmla="*/ 7991272 w 10232859"/>
              <a:gd name="connsiteY199" fmla="*/ 981104 h 1699043"/>
              <a:gd name="connsiteX200" fmla="*/ 8006496 w 10232859"/>
              <a:gd name="connsiteY200" fmla="*/ 972839 h 1699043"/>
              <a:gd name="connsiteX201" fmla="*/ 8034497 w 10232859"/>
              <a:gd name="connsiteY201" fmla="*/ 972054 h 1699043"/>
              <a:gd name="connsiteX202" fmla="*/ 8150881 w 10232859"/>
              <a:gd name="connsiteY202" fmla="*/ 990411 h 1699043"/>
              <a:gd name="connsiteX203" fmla="*/ 8172106 w 10232859"/>
              <a:gd name="connsiteY203" fmla="*/ 990512 h 1699043"/>
              <a:gd name="connsiteX204" fmla="*/ 8196076 w 10232859"/>
              <a:gd name="connsiteY204" fmla="*/ 1000078 h 1699043"/>
              <a:gd name="connsiteX205" fmla="*/ 8247463 w 10232859"/>
              <a:gd name="connsiteY205" fmla="*/ 1016332 h 1699043"/>
              <a:gd name="connsiteX206" fmla="*/ 8279272 w 10232859"/>
              <a:gd name="connsiteY206" fmla="*/ 1032921 h 1699043"/>
              <a:gd name="connsiteX207" fmla="*/ 8289611 w 10232859"/>
              <a:gd name="connsiteY207" fmla="*/ 1028630 h 1699043"/>
              <a:gd name="connsiteX208" fmla="*/ 8311483 w 10232859"/>
              <a:gd name="connsiteY208" fmla="*/ 1029399 h 1699043"/>
              <a:gd name="connsiteX209" fmla="*/ 8399489 w 10232859"/>
              <a:gd name="connsiteY209" fmla="*/ 1048562 h 1699043"/>
              <a:gd name="connsiteX210" fmla="*/ 8415973 w 10232859"/>
              <a:gd name="connsiteY210" fmla="*/ 1049660 h 1699043"/>
              <a:gd name="connsiteX211" fmla="*/ 8433326 w 10232859"/>
              <a:gd name="connsiteY211" fmla="*/ 1057881 h 1699043"/>
              <a:gd name="connsiteX212" fmla="*/ 8502328 w 10232859"/>
              <a:gd name="connsiteY212" fmla="*/ 1091498 h 1699043"/>
              <a:gd name="connsiteX213" fmla="*/ 8534346 w 10232859"/>
              <a:gd name="connsiteY213" fmla="*/ 1106980 h 1699043"/>
              <a:gd name="connsiteX214" fmla="*/ 8534980 w 10232859"/>
              <a:gd name="connsiteY214" fmla="*/ 1110861 h 1699043"/>
              <a:gd name="connsiteX215" fmla="*/ 8544104 w 10232859"/>
              <a:gd name="connsiteY215" fmla="*/ 1108406 h 1699043"/>
              <a:gd name="connsiteX216" fmla="*/ 8567742 w 10232859"/>
              <a:gd name="connsiteY216" fmla="*/ 1117590 h 1699043"/>
              <a:gd name="connsiteX217" fmla="*/ 8633779 w 10232859"/>
              <a:gd name="connsiteY217" fmla="*/ 1139226 h 1699043"/>
              <a:gd name="connsiteX218" fmla="*/ 8676965 w 10232859"/>
              <a:gd name="connsiteY218" fmla="*/ 1156949 h 1699043"/>
              <a:gd name="connsiteX219" fmla="*/ 8698944 w 10232859"/>
              <a:gd name="connsiteY219" fmla="*/ 1156939 h 1699043"/>
              <a:gd name="connsiteX220" fmla="*/ 8711456 w 10232859"/>
              <a:gd name="connsiteY220" fmla="*/ 1169217 h 1699043"/>
              <a:gd name="connsiteX221" fmla="*/ 8732793 w 10232859"/>
              <a:gd name="connsiteY221" fmla="*/ 1172972 h 1699043"/>
              <a:gd name="connsiteX222" fmla="*/ 8751897 w 10232859"/>
              <a:gd name="connsiteY222" fmla="*/ 1190886 h 1699043"/>
              <a:gd name="connsiteX223" fmla="*/ 8793564 w 10232859"/>
              <a:gd name="connsiteY223" fmla="*/ 1172572 h 1699043"/>
              <a:gd name="connsiteX224" fmla="*/ 8834270 w 10232859"/>
              <a:gd name="connsiteY224" fmla="*/ 1206624 h 1699043"/>
              <a:gd name="connsiteX225" fmla="*/ 8853872 w 10232859"/>
              <a:gd name="connsiteY225" fmla="*/ 1214714 h 1699043"/>
              <a:gd name="connsiteX226" fmla="*/ 8861901 w 10232859"/>
              <a:gd name="connsiteY226" fmla="*/ 1211375 h 1699043"/>
              <a:gd name="connsiteX227" fmla="*/ 8874168 w 10232859"/>
              <a:gd name="connsiteY227" fmla="*/ 1213967 h 1699043"/>
              <a:gd name="connsiteX228" fmla="*/ 8871123 w 10232859"/>
              <a:gd name="connsiteY228" fmla="*/ 1221160 h 1699043"/>
              <a:gd name="connsiteX229" fmla="*/ 8903537 w 10232859"/>
              <a:gd name="connsiteY229" fmla="*/ 1230588 h 1699043"/>
              <a:gd name="connsiteX230" fmla="*/ 8933767 w 10232859"/>
              <a:gd name="connsiteY230" fmla="*/ 1263368 h 1699043"/>
              <a:gd name="connsiteX231" fmla="*/ 8985765 w 10232859"/>
              <a:gd name="connsiteY231" fmla="*/ 1287664 h 1699043"/>
              <a:gd name="connsiteX232" fmla="*/ 9071444 w 10232859"/>
              <a:gd name="connsiteY232" fmla="*/ 1317305 h 1699043"/>
              <a:gd name="connsiteX233" fmla="*/ 9096711 w 10232859"/>
              <a:gd name="connsiteY233" fmla="*/ 1327777 h 1699043"/>
              <a:gd name="connsiteX234" fmla="*/ 9338853 w 10232859"/>
              <a:gd name="connsiteY234" fmla="*/ 1448046 h 1699043"/>
              <a:gd name="connsiteX235" fmla="*/ 9520814 w 10232859"/>
              <a:gd name="connsiteY235" fmla="*/ 1449827 h 1699043"/>
              <a:gd name="connsiteX236" fmla="*/ 9702271 w 10232859"/>
              <a:gd name="connsiteY236" fmla="*/ 1488553 h 1699043"/>
              <a:gd name="connsiteX237" fmla="*/ 9744273 w 10232859"/>
              <a:gd name="connsiteY237" fmla="*/ 1523512 h 1699043"/>
              <a:gd name="connsiteX238" fmla="*/ 9771903 w 10232859"/>
              <a:gd name="connsiteY238" fmla="*/ 1530034 h 1699043"/>
              <a:gd name="connsiteX239" fmla="*/ 9818565 w 10232859"/>
              <a:gd name="connsiteY239" fmla="*/ 1538545 h 1699043"/>
              <a:gd name="connsiteX240" fmla="*/ 9882202 w 10232859"/>
              <a:gd name="connsiteY240" fmla="*/ 1565888 h 1699043"/>
              <a:gd name="connsiteX241" fmla="*/ 10022025 w 10232859"/>
              <a:gd name="connsiteY241" fmla="*/ 1599696 h 1699043"/>
              <a:gd name="connsiteX242" fmla="*/ 10220406 w 10232859"/>
              <a:gd name="connsiteY242" fmla="*/ 1677005 h 1699043"/>
              <a:gd name="connsiteX243" fmla="*/ 10232859 w 10232859"/>
              <a:gd name="connsiteY243" fmla="*/ 1699043 h 1699043"/>
              <a:gd name="connsiteX244" fmla="*/ 0 w 10232859"/>
              <a:gd name="connsiteY244" fmla="*/ 1699043 h 1699043"/>
              <a:gd name="connsiteX245" fmla="*/ 0 w 10232859"/>
              <a:gd name="connsiteY245" fmla="*/ 21828 h 1699043"/>
              <a:gd name="connsiteX246" fmla="*/ 8097 w 10232859"/>
              <a:gd name="connsiteY246" fmla="*/ 24355 h 1699043"/>
              <a:gd name="connsiteX247" fmla="*/ 77128 w 10232859"/>
              <a:gd name="connsiteY247" fmla="*/ 6867 h 1699043"/>
              <a:gd name="connsiteX248" fmla="*/ 188338 w 10232859"/>
              <a:gd name="connsiteY248" fmla="*/ 5079 h 1699043"/>
              <a:gd name="connsiteX249" fmla="*/ 298809 w 10232859"/>
              <a:gd name="connsiteY249" fmla="*/ 6198 h 1699043"/>
              <a:gd name="connsiteX250" fmla="*/ 338985 w 10232859"/>
              <a:gd name="connsiteY250" fmla="*/ 8006 h 1699043"/>
              <a:gd name="connsiteX251" fmla="*/ 409815 w 10232859"/>
              <a:gd name="connsiteY251"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01045 w 10232859"/>
              <a:gd name="connsiteY118" fmla="*/ 147239 h 1699043"/>
              <a:gd name="connsiteX119" fmla="*/ 5001600 w 10232859"/>
              <a:gd name="connsiteY119" fmla="*/ 190239 h 1699043"/>
              <a:gd name="connsiteX120" fmla="*/ 5033465 w 10232859"/>
              <a:gd name="connsiteY120" fmla="*/ 175915 h 1699043"/>
              <a:gd name="connsiteX121" fmla="*/ 5115965 w 10232859"/>
              <a:gd name="connsiteY121" fmla="*/ 186069 h 1699043"/>
              <a:gd name="connsiteX122" fmla="*/ 5237936 w 10232859"/>
              <a:gd name="connsiteY122" fmla="*/ 239508 h 1699043"/>
              <a:gd name="connsiteX123" fmla="*/ 5290566 w 10232859"/>
              <a:gd name="connsiteY123" fmla="*/ 263295 h 1699043"/>
              <a:gd name="connsiteX124" fmla="*/ 5344878 w 10232859"/>
              <a:gd name="connsiteY124" fmla="*/ 276360 h 1699043"/>
              <a:gd name="connsiteX125" fmla="*/ 5413398 w 10232859"/>
              <a:gd name="connsiteY125" fmla="*/ 276235 h 1699043"/>
              <a:gd name="connsiteX126" fmla="*/ 5415629 w 10232859"/>
              <a:gd name="connsiteY126" fmla="*/ 275768 h 1699043"/>
              <a:gd name="connsiteX127" fmla="*/ 5433078 w 10232859"/>
              <a:gd name="connsiteY127" fmla="*/ 279684 h 1699043"/>
              <a:gd name="connsiteX128" fmla="*/ 5435759 w 10232859"/>
              <a:gd name="connsiteY128" fmla="*/ 283100 h 1699043"/>
              <a:gd name="connsiteX129" fmla="*/ 5447372 w 10232859"/>
              <a:gd name="connsiteY129" fmla="*/ 286587 h 1699043"/>
              <a:gd name="connsiteX130" fmla="*/ 5469289 w 10232859"/>
              <a:gd name="connsiteY130" fmla="*/ 295620 h 1699043"/>
              <a:gd name="connsiteX131" fmla="*/ 5508752 w 10232859"/>
              <a:gd name="connsiteY131" fmla="*/ 305753 h 1699043"/>
              <a:gd name="connsiteX132" fmla="*/ 5509657 w 10232859"/>
              <a:gd name="connsiteY132" fmla="*/ 304936 h 1699043"/>
              <a:gd name="connsiteX133" fmla="*/ 5521245 w 10232859"/>
              <a:gd name="connsiteY133" fmla="*/ 303688 h 1699043"/>
              <a:gd name="connsiteX134" fmla="*/ 5542415 w 10232859"/>
              <a:gd name="connsiteY134" fmla="*/ 303495 h 1699043"/>
              <a:gd name="connsiteX135" fmla="*/ 5596538 w 10232859"/>
              <a:gd name="connsiteY135" fmla="*/ 291153 h 1699043"/>
              <a:gd name="connsiteX136" fmla="*/ 5632514 w 10232859"/>
              <a:gd name="connsiteY136" fmla="*/ 301962 h 1699043"/>
              <a:gd name="connsiteX137" fmla="*/ 5640005 w 10232859"/>
              <a:gd name="connsiteY137" fmla="*/ 303617 h 1699043"/>
              <a:gd name="connsiteX138" fmla="*/ 5640259 w 10232859"/>
              <a:gd name="connsiteY138" fmla="*/ 303435 h 1699043"/>
              <a:gd name="connsiteX139" fmla="*/ 5648365 w 10232859"/>
              <a:gd name="connsiteY139" fmla="*/ 304754 h 1699043"/>
              <a:gd name="connsiteX140" fmla="*/ 5653662 w 10232859"/>
              <a:gd name="connsiteY140" fmla="*/ 306635 h 1699043"/>
              <a:gd name="connsiteX141" fmla="*/ 5668196 w 10232859"/>
              <a:gd name="connsiteY141" fmla="*/ 309846 h 1699043"/>
              <a:gd name="connsiteX142" fmla="*/ 5673886 w 10232859"/>
              <a:gd name="connsiteY142" fmla="*/ 309526 h 1699043"/>
              <a:gd name="connsiteX143" fmla="*/ 5677139 w 10232859"/>
              <a:gd name="connsiteY143" fmla="*/ 307345 h 1699043"/>
              <a:gd name="connsiteX144" fmla="*/ 5708983 w 10232859"/>
              <a:gd name="connsiteY144" fmla="*/ 306674 h 1699043"/>
              <a:gd name="connsiteX145" fmla="*/ 5773909 w 10232859"/>
              <a:gd name="connsiteY145" fmla="*/ 312061 h 1699043"/>
              <a:gd name="connsiteX146" fmla="*/ 5809500 w 10232859"/>
              <a:gd name="connsiteY146" fmla="*/ 318450 h 1699043"/>
              <a:gd name="connsiteX147" fmla="*/ 5908729 w 10232859"/>
              <a:gd name="connsiteY147" fmla="*/ 332335 h 1699043"/>
              <a:gd name="connsiteX148" fmla="*/ 6009654 w 10232859"/>
              <a:gd name="connsiteY148" fmla="*/ 343526 h 1699043"/>
              <a:gd name="connsiteX149" fmla="*/ 6067487 w 10232859"/>
              <a:gd name="connsiteY149" fmla="*/ 333712 h 1699043"/>
              <a:gd name="connsiteX150" fmla="*/ 6073281 w 10232859"/>
              <a:gd name="connsiteY150" fmla="*/ 334316 h 1699043"/>
              <a:gd name="connsiteX151" fmla="*/ 6086225 w 10232859"/>
              <a:gd name="connsiteY151" fmla="*/ 339621 h 1699043"/>
              <a:gd name="connsiteX152" fmla="*/ 6105063 w 10232859"/>
              <a:gd name="connsiteY152" fmla="*/ 347340 h 1699043"/>
              <a:gd name="connsiteX153" fmla="*/ 6135796 w 10232859"/>
              <a:gd name="connsiteY153" fmla="*/ 363143 h 1699043"/>
              <a:gd name="connsiteX154" fmla="*/ 6195166 w 10232859"/>
              <a:gd name="connsiteY154" fmla="*/ 360190 h 1699043"/>
              <a:gd name="connsiteX155" fmla="*/ 6216259 w 10232859"/>
              <a:gd name="connsiteY155" fmla="*/ 363365 h 1699043"/>
              <a:gd name="connsiteX156" fmla="*/ 6228331 w 10232859"/>
              <a:gd name="connsiteY156" fmla="*/ 364034 h 1699043"/>
              <a:gd name="connsiteX157" fmla="*/ 6229602 w 10232859"/>
              <a:gd name="connsiteY157" fmla="*/ 363414 h 1699043"/>
              <a:gd name="connsiteX158" fmla="*/ 6258988 w 10232859"/>
              <a:gd name="connsiteY158" fmla="*/ 378660 h 1699043"/>
              <a:gd name="connsiteX159" fmla="*/ 6264106 w 10232859"/>
              <a:gd name="connsiteY159" fmla="*/ 379141 h 1699043"/>
              <a:gd name="connsiteX160" fmla="*/ 6281703 w 10232859"/>
              <a:gd name="connsiteY160" fmla="*/ 391054 h 1699043"/>
              <a:gd name="connsiteX161" fmla="*/ 6291622 w 10232859"/>
              <a:gd name="connsiteY161" fmla="*/ 396155 h 1699043"/>
              <a:gd name="connsiteX162" fmla="*/ 6292712 w 10232859"/>
              <a:gd name="connsiteY162" fmla="*/ 399771 h 1699043"/>
              <a:gd name="connsiteX163" fmla="*/ 6308227 w 10232859"/>
              <a:gd name="connsiteY163" fmla="*/ 406196 h 1699043"/>
              <a:gd name="connsiteX164" fmla="*/ 6328981 w 10232859"/>
              <a:gd name="connsiteY164" fmla="*/ 409495 h 1699043"/>
              <a:gd name="connsiteX165" fmla="*/ 6368693 w 10232859"/>
              <a:gd name="connsiteY165" fmla="*/ 417845 h 1699043"/>
              <a:gd name="connsiteX166" fmla="*/ 6414811 w 10232859"/>
              <a:gd name="connsiteY166" fmla="*/ 452200 h 1699043"/>
              <a:gd name="connsiteX167" fmla="*/ 6467879 w 10232859"/>
              <a:gd name="connsiteY167" fmla="*/ 468248 h 1699043"/>
              <a:gd name="connsiteX168" fmla="*/ 6564351 w 10232859"/>
              <a:gd name="connsiteY168" fmla="*/ 537518 h 1699043"/>
              <a:gd name="connsiteX169" fmla="*/ 6711178 w 10232859"/>
              <a:gd name="connsiteY169" fmla="*/ 573610 h 1699043"/>
              <a:gd name="connsiteX170" fmla="*/ 6764036 w 10232859"/>
              <a:gd name="connsiteY170" fmla="*/ 588943 h 1699043"/>
              <a:gd name="connsiteX171" fmla="*/ 6858983 w 10232859"/>
              <a:gd name="connsiteY171" fmla="*/ 623723 h 1699043"/>
              <a:gd name="connsiteX172" fmla="*/ 6910661 w 10232859"/>
              <a:gd name="connsiteY172" fmla="*/ 634620 h 1699043"/>
              <a:gd name="connsiteX173" fmla="*/ 6944111 w 10232859"/>
              <a:gd name="connsiteY173" fmla="*/ 659502 h 1699043"/>
              <a:gd name="connsiteX174" fmla="*/ 6965771 w 10232859"/>
              <a:gd name="connsiteY174" fmla="*/ 659931 h 1699043"/>
              <a:gd name="connsiteX175" fmla="*/ 6969639 w 10232859"/>
              <a:gd name="connsiteY175" fmla="*/ 659837 h 1699043"/>
              <a:gd name="connsiteX176" fmla="*/ 6982242 w 10232859"/>
              <a:gd name="connsiteY176" fmla="*/ 663112 h 1699043"/>
              <a:gd name="connsiteX177" fmla="*/ 6989387 w 10232859"/>
              <a:gd name="connsiteY177" fmla="*/ 659474 h 1699043"/>
              <a:gd name="connsiteX178" fmla="*/ 7010930 w 10232859"/>
              <a:gd name="connsiteY178" fmla="*/ 661134 h 1699043"/>
              <a:gd name="connsiteX179" fmla="*/ 7033125 w 10232859"/>
              <a:gd name="connsiteY179" fmla="*/ 668436 h 1699043"/>
              <a:gd name="connsiteX180" fmla="*/ 7134461 w 10232859"/>
              <a:gd name="connsiteY180" fmla="*/ 708192 h 1699043"/>
              <a:gd name="connsiteX181" fmla="*/ 7197450 w 10232859"/>
              <a:gd name="connsiteY181" fmla="*/ 729094 h 1699043"/>
              <a:gd name="connsiteX182" fmla="*/ 7225084 w 10232859"/>
              <a:gd name="connsiteY182" fmla="*/ 732505 h 1699043"/>
              <a:gd name="connsiteX183" fmla="*/ 7261183 w 10232859"/>
              <a:gd name="connsiteY183" fmla="*/ 740313 h 1699043"/>
              <a:gd name="connsiteX184" fmla="*/ 7327760 w 10232859"/>
              <a:gd name="connsiteY184" fmla="*/ 750586 h 1699043"/>
              <a:gd name="connsiteX185" fmla="*/ 7412222 w 10232859"/>
              <a:gd name="connsiteY185" fmla="*/ 770487 h 1699043"/>
              <a:gd name="connsiteX186" fmla="*/ 7457904 w 10232859"/>
              <a:gd name="connsiteY186" fmla="*/ 804321 h 1699043"/>
              <a:gd name="connsiteX187" fmla="*/ 7465795 w 10232859"/>
              <a:gd name="connsiteY187" fmla="*/ 802598 h 1699043"/>
              <a:gd name="connsiteX188" fmla="*/ 7505046 w 10232859"/>
              <a:gd name="connsiteY188" fmla="*/ 816517 h 1699043"/>
              <a:gd name="connsiteX189" fmla="*/ 7623220 w 10232859"/>
              <a:gd name="connsiteY189" fmla="*/ 888520 h 1699043"/>
              <a:gd name="connsiteX190" fmla="*/ 7700458 w 10232859"/>
              <a:gd name="connsiteY190" fmla="*/ 915079 h 1699043"/>
              <a:gd name="connsiteX191" fmla="*/ 7730988 w 10232859"/>
              <a:gd name="connsiteY191" fmla="*/ 920756 h 1699043"/>
              <a:gd name="connsiteX192" fmla="*/ 7781942 w 10232859"/>
              <a:gd name="connsiteY192" fmla="*/ 930503 h 1699043"/>
              <a:gd name="connsiteX193" fmla="*/ 7827704 w 10232859"/>
              <a:gd name="connsiteY193" fmla="*/ 928558 h 1699043"/>
              <a:gd name="connsiteX194" fmla="*/ 7867270 w 10232859"/>
              <a:gd name="connsiteY194" fmla="*/ 940366 h 1699043"/>
              <a:gd name="connsiteX195" fmla="*/ 7866538 w 10232859"/>
              <a:gd name="connsiteY195" fmla="*/ 955045 h 1699043"/>
              <a:gd name="connsiteX196" fmla="*/ 7912084 w 10232859"/>
              <a:gd name="connsiteY196" fmla="*/ 963800 h 1699043"/>
              <a:gd name="connsiteX197" fmla="*/ 7982264 w 10232859"/>
              <a:gd name="connsiteY197" fmla="*/ 975773 h 1699043"/>
              <a:gd name="connsiteX198" fmla="*/ 7991272 w 10232859"/>
              <a:gd name="connsiteY198" fmla="*/ 981104 h 1699043"/>
              <a:gd name="connsiteX199" fmla="*/ 8006496 w 10232859"/>
              <a:gd name="connsiteY199" fmla="*/ 972839 h 1699043"/>
              <a:gd name="connsiteX200" fmla="*/ 8034497 w 10232859"/>
              <a:gd name="connsiteY200" fmla="*/ 972054 h 1699043"/>
              <a:gd name="connsiteX201" fmla="*/ 8150881 w 10232859"/>
              <a:gd name="connsiteY201" fmla="*/ 990411 h 1699043"/>
              <a:gd name="connsiteX202" fmla="*/ 8172106 w 10232859"/>
              <a:gd name="connsiteY202" fmla="*/ 990512 h 1699043"/>
              <a:gd name="connsiteX203" fmla="*/ 8196076 w 10232859"/>
              <a:gd name="connsiteY203" fmla="*/ 1000078 h 1699043"/>
              <a:gd name="connsiteX204" fmla="*/ 8247463 w 10232859"/>
              <a:gd name="connsiteY204" fmla="*/ 1016332 h 1699043"/>
              <a:gd name="connsiteX205" fmla="*/ 8279272 w 10232859"/>
              <a:gd name="connsiteY205" fmla="*/ 1032921 h 1699043"/>
              <a:gd name="connsiteX206" fmla="*/ 8289611 w 10232859"/>
              <a:gd name="connsiteY206" fmla="*/ 1028630 h 1699043"/>
              <a:gd name="connsiteX207" fmla="*/ 8311483 w 10232859"/>
              <a:gd name="connsiteY207" fmla="*/ 1029399 h 1699043"/>
              <a:gd name="connsiteX208" fmla="*/ 8399489 w 10232859"/>
              <a:gd name="connsiteY208" fmla="*/ 1048562 h 1699043"/>
              <a:gd name="connsiteX209" fmla="*/ 8415973 w 10232859"/>
              <a:gd name="connsiteY209" fmla="*/ 1049660 h 1699043"/>
              <a:gd name="connsiteX210" fmla="*/ 8433326 w 10232859"/>
              <a:gd name="connsiteY210" fmla="*/ 1057881 h 1699043"/>
              <a:gd name="connsiteX211" fmla="*/ 8502328 w 10232859"/>
              <a:gd name="connsiteY211" fmla="*/ 1091498 h 1699043"/>
              <a:gd name="connsiteX212" fmla="*/ 8534346 w 10232859"/>
              <a:gd name="connsiteY212" fmla="*/ 1106980 h 1699043"/>
              <a:gd name="connsiteX213" fmla="*/ 8534980 w 10232859"/>
              <a:gd name="connsiteY213" fmla="*/ 1110861 h 1699043"/>
              <a:gd name="connsiteX214" fmla="*/ 8544104 w 10232859"/>
              <a:gd name="connsiteY214" fmla="*/ 1108406 h 1699043"/>
              <a:gd name="connsiteX215" fmla="*/ 8567742 w 10232859"/>
              <a:gd name="connsiteY215" fmla="*/ 1117590 h 1699043"/>
              <a:gd name="connsiteX216" fmla="*/ 8633779 w 10232859"/>
              <a:gd name="connsiteY216" fmla="*/ 1139226 h 1699043"/>
              <a:gd name="connsiteX217" fmla="*/ 8676965 w 10232859"/>
              <a:gd name="connsiteY217" fmla="*/ 1156949 h 1699043"/>
              <a:gd name="connsiteX218" fmla="*/ 8698944 w 10232859"/>
              <a:gd name="connsiteY218" fmla="*/ 1156939 h 1699043"/>
              <a:gd name="connsiteX219" fmla="*/ 8711456 w 10232859"/>
              <a:gd name="connsiteY219" fmla="*/ 1169217 h 1699043"/>
              <a:gd name="connsiteX220" fmla="*/ 8732793 w 10232859"/>
              <a:gd name="connsiteY220" fmla="*/ 1172972 h 1699043"/>
              <a:gd name="connsiteX221" fmla="*/ 8751897 w 10232859"/>
              <a:gd name="connsiteY221" fmla="*/ 1190886 h 1699043"/>
              <a:gd name="connsiteX222" fmla="*/ 8793564 w 10232859"/>
              <a:gd name="connsiteY222" fmla="*/ 1172572 h 1699043"/>
              <a:gd name="connsiteX223" fmla="*/ 8834270 w 10232859"/>
              <a:gd name="connsiteY223" fmla="*/ 1206624 h 1699043"/>
              <a:gd name="connsiteX224" fmla="*/ 8853872 w 10232859"/>
              <a:gd name="connsiteY224" fmla="*/ 1214714 h 1699043"/>
              <a:gd name="connsiteX225" fmla="*/ 8861901 w 10232859"/>
              <a:gd name="connsiteY225" fmla="*/ 1211375 h 1699043"/>
              <a:gd name="connsiteX226" fmla="*/ 8874168 w 10232859"/>
              <a:gd name="connsiteY226" fmla="*/ 1213967 h 1699043"/>
              <a:gd name="connsiteX227" fmla="*/ 8871123 w 10232859"/>
              <a:gd name="connsiteY227" fmla="*/ 1221160 h 1699043"/>
              <a:gd name="connsiteX228" fmla="*/ 8903537 w 10232859"/>
              <a:gd name="connsiteY228" fmla="*/ 1230588 h 1699043"/>
              <a:gd name="connsiteX229" fmla="*/ 8933767 w 10232859"/>
              <a:gd name="connsiteY229" fmla="*/ 1263368 h 1699043"/>
              <a:gd name="connsiteX230" fmla="*/ 8985765 w 10232859"/>
              <a:gd name="connsiteY230" fmla="*/ 1287664 h 1699043"/>
              <a:gd name="connsiteX231" fmla="*/ 9071444 w 10232859"/>
              <a:gd name="connsiteY231" fmla="*/ 1317305 h 1699043"/>
              <a:gd name="connsiteX232" fmla="*/ 9096711 w 10232859"/>
              <a:gd name="connsiteY232" fmla="*/ 1327777 h 1699043"/>
              <a:gd name="connsiteX233" fmla="*/ 9338853 w 10232859"/>
              <a:gd name="connsiteY233" fmla="*/ 1448046 h 1699043"/>
              <a:gd name="connsiteX234" fmla="*/ 9520814 w 10232859"/>
              <a:gd name="connsiteY234" fmla="*/ 1449827 h 1699043"/>
              <a:gd name="connsiteX235" fmla="*/ 9702271 w 10232859"/>
              <a:gd name="connsiteY235" fmla="*/ 1488553 h 1699043"/>
              <a:gd name="connsiteX236" fmla="*/ 9744273 w 10232859"/>
              <a:gd name="connsiteY236" fmla="*/ 1523512 h 1699043"/>
              <a:gd name="connsiteX237" fmla="*/ 9771903 w 10232859"/>
              <a:gd name="connsiteY237" fmla="*/ 1530034 h 1699043"/>
              <a:gd name="connsiteX238" fmla="*/ 9818565 w 10232859"/>
              <a:gd name="connsiteY238" fmla="*/ 1538545 h 1699043"/>
              <a:gd name="connsiteX239" fmla="*/ 9882202 w 10232859"/>
              <a:gd name="connsiteY239" fmla="*/ 1565888 h 1699043"/>
              <a:gd name="connsiteX240" fmla="*/ 10022025 w 10232859"/>
              <a:gd name="connsiteY240" fmla="*/ 1599696 h 1699043"/>
              <a:gd name="connsiteX241" fmla="*/ 10220406 w 10232859"/>
              <a:gd name="connsiteY241" fmla="*/ 1677005 h 1699043"/>
              <a:gd name="connsiteX242" fmla="*/ 10232859 w 10232859"/>
              <a:gd name="connsiteY242" fmla="*/ 1699043 h 1699043"/>
              <a:gd name="connsiteX243" fmla="*/ 0 w 10232859"/>
              <a:gd name="connsiteY243" fmla="*/ 1699043 h 1699043"/>
              <a:gd name="connsiteX244" fmla="*/ 0 w 10232859"/>
              <a:gd name="connsiteY244" fmla="*/ 21828 h 1699043"/>
              <a:gd name="connsiteX245" fmla="*/ 8097 w 10232859"/>
              <a:gd name="connsiteY245" fmla="*/ 24355 h 1699043"/>
              <a:gd name="connsiteX246" fmla="*/ 77128 w 10232859"/>
              <a:gd name="connsiteY246" fmla="*/ 6867 h 1699043"/>
              <a:gd name="connsiteX247" fmla="*/ 188338 w 10232859"/>
              <a:gd name="connsiteY247" fmla="*/ 5079 h 1699043"/>
              <a:gd name="connsiteX248" fmla="*/ 298809 w 10232859"/>
              <a:gd name="connsiteY248" fmla="*/ 6198 h 1699043"/>
              <a:gd name="connsiteX249" fmla="*/ 338985 w 10232859"/>
              <a:gd name="connsiteY249" fmla="*/ 8006 h 1699043"/>
              <a:gd name="connsiteX250" fmla="*/ 409815 w 10232859"/>
              <a:gd name="connsiteY250"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01045 w 10232859"/>
              <a:gd name="connsiteY118" fmla="*/ 147239 h 1699043"/>
              <a:gd name="connsiteX119" fmla="*/ 5001600 w 10232859"/>
              <a:gd name="connsiteY119" fmla="*/ 190239 h 1699043"/>
              <a:gd name="connsiteX120" fmla="*/ 5115965 w 10232859"/>
              <a:gd name="connsiteY120" fmla="*/ 186069 h 1699043"/>
              <a:gd name="connsiteX121" fmla="*/ 5237936 w 10232859"/>
              <a:gd name="connsiteY121" fmla="*/ 239508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237936 w 10232859"/>
              <a:gd name="connsiteY121" fmla="*/ 239508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237936 w 10232859"/>
              <a:gd name="connsiteY121" fmla="*/ 239508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09654 w 10232859"/>
              <a:gd name="connsiteY146" fmla="*/ 343526 h 1699043"/>
              <a:gd name="connsiteX147" fmla="*/ 6067487 w 10232859"/>
              <a:gd name="connsiteY147" fmla="*/ 333712 h 1699043"/>
              <a:gd name="connsiteX148" fmla="*/ 6073281 w 10232859"/>
              <a:gd name="connsiteY148" fmla="*/ 334316 h 1699043"/>
              <a:gd name="connsiteX149" fmla="*/ 6086225 w 10232859"/>
              <a:gd name="connsiteY149" fmla="*/ 339621 h 1699043"/>
              <a:gd name="connsiteX150" fmla="*/ 6105063 w 10232859"/>
              <a:gd name="connsiteY150" fmla="*/ 347340 h 1699043"/>
              <a:gd name="connsiteX151" fmla="*/ 6135796 w 10232859"/>
              <a:gd name="connsiteY151" fmla="*/ 363143 h 1699043"/>
              <a:gd name="connsiteX152" fmla="*/ 6195166 w 10232859"/>
              <a:gd name="connsiteY152" fmla="*/ 360190 h 1699043"/>
              <a:gd name="connsiteX153" fmla="*/ 6216259 w 10232859"/>
              <a:gd name="connsiteY153" fmla="*/ 363365 h 1699043"/>
              <a:gd name="connsiteX154" fmla="*/ 6228331 w 10232859"/>
              <a:gd name="connsiteY154" fmla="*/ 364034 h 1699043"/>
              <a:gd name="connsiteX155" fmla="*/ 6229602 w 10232859"/>
              <a:gd name="connsiteY155" fmla="*/ 363414 h 1699043"/>
              <a:gd name="connsiteX156" fmla="*/ 6258988 w 10232859"/>
              <a:gd name="connsiteY156" fmla="*/ 378660 h 1699043"/>
              <a:gd name="connsiteX157" fmla="*/ 6264106 w 10232859"/>
              <a:gd name="connsiteY157" fmla="*/ 379141 h 1699043"/>
              <a:gd name="connsiteX158" fmla="*/ 6281703 w 10232859"/>
              <a:gd name="connsiteY158" fmla="*/ 391054 h 1699043"/>
              <a:gd name="connsiteX159" fmla="*/ 6291622 w 10232859"/>
              <a:gd name="connsiteY159" fmla="*/ 396155 h 1699043"/>
              <a:gd name="connsiteX160" fmla="*/ 6292712 w 10232859"/>
              <a:gd name="connsiteY160" fmla="*/ 399771 h 1699043"/>
              <a:gd name="connsiteX161" fmla="*/ 6308227 w 10232859"/>
              <a:gd name="connsiteY161" fmla="*/ 406196 h 1699043"/>
              <a:gd name="connsiteX162" fmla="*/ 6328981 w 10232859"/>
              <a:gd name="connsiteY162" fmla="*/ 409495 h 1699043"/>
              <a:gd name="connsiteX163" fmla="*/ 6368693 w 10232859"/>
              <a:gd name="connsiteY163" fmla="*/ 417845 h 1699043"/>
              <a:gd name="connsiteX164" fmla="*/ 6414811 w 10232859"/>
              <a:gd name="connsiteY164" fmla="*/ 452200 h 1699043"/>
              <a:gd name="connsiteX165" fmla="*/ 6467879 w 10232859"/>
              <a:gd name="connsiteY165" fmla="*/ 468248 h 1699043"/>
              <a:gd name="connsiteX166" fmla="*/ 6564351 w 10232859"/>
              <a:gd name="connsiteY166" fmla="*/ 537518 h 1699043"/>
              <a:gd name="connsiteX167" fmla="*/ 6711178 w 10232859"/>
              <a:gd name="connsiteY167" fmla="*/ 573610 h 1699043"/>
              <a:gd name="connsiteX168" fmla="*/ 6764036 w 10232859"/>
              <a:gd name="connsiteY168" fmla="*/ 588943 h 1699043"/>
              <a:gd name="connsiteX169" fmla="*/ 6858983 w 10232859"/>
              <a:gd name="connsiteY169" fmla="*/ 623723 h 1699043"/>
              <a:gd name="connsiteX170" fmla="*/ 6910661 w 10232859"/>
              <a:gd name="connsiteY170" fmla="*/ 634620 h 1699043"/>
              <a:gd name="connsiteX171" fmla="*/ 6944111 w 10232859"/>
              <a:gd name="connsiteY171" fmla="*/ 659502 h 1699043"/>
              <a:gd name="connsiteX172" fmla="*/ 6965771 w 10232859"/>
              <a:gd name="connsiteY172" fmla="*/ 659931 h 1699043"/>
              <a:gd name="connsiteX173" fmla="*/ 6969639 w 10232859"/>
              <a:gd name="connsiteY173" fmla="*/ 659837 h 1699043"/>
              <a:gd name="connsiteX174" fmla="*/ 6982242 w 10232859"/>
              <a:gd name="connsiteY174" fmla="*/ 663112 h 1699043"/>
              <a:gd name="connsiteX175" fmla="*/ 6989387 w 10232859"/>
              <a:gd name="connsiteY175" fmla="*/ 659474 h 1699043"/>
              <a:gd name="connsiteX176" fmla="*/ 7010930 w 10232859"/>
              <a:gd name="connsiteY176" fmla="*/ 661134 h 1699043"/>
              <a:gd name="connsiteX177" fmla="*/ 7033125 w 10232859"/>
              <a:gd name="connsiteY177" fmla="*/ 668436 h 1699043"/>
              <a:gd name="connsiteX178" fmla="*/ 7134461 w 10232859"/>
              <a:gd name="connsiteY178" fmla="*/ 708192 h 1699043"/>
              <a:gd name="connsiteX179" fmla="*/ 7197450 w 10232859"/>
              <a:gd name="connsiteY179" fmla="*/ 729094 h 1699043"/>
              <a:gd name="connsiteX180" fmla="*/ 7225084 w 10232859"/>
              <a:gd name="connsiteY180" fmla="*/ 732505 h 1699043"/>
              <a:gd name="connsiteX181" fmla="*/ 7261183 w 10232859"/>
              <a:gd name="connsiteY181" fmla="*/ 740313 h 1699043"/>
              <a:gd name="connsiteX182" fmla="*/ 7327760 w 10232859"/>
              <a:gd name="connsiteY182" fmla="*/ 750586 h 1699043"/>
              <a:gd name="connsiteX183" fmla="*/ 7412222 w 10232859"/>
              <a:gd name="connsiteY183" fmla="*/ 770487 h 1699043"/>
              <a:gd name="connsiteX184" fmla="*/ 7457904 w 10232859"/>
              <a:gd name="connsiteY184" fmla="*/ 804321 h 1699043"/>
              <a:gd name="connsiteX185" fmla="*/ 7465795 w 10232859"/>
              <a:gd name="connsiteY185" fmla="*/ 802598 h 1699043"/>
              <a:gd name="connsiteX186" fmla="*/ 7505046 w 10232859"/>
              <a:gd name="connsiteY186" fmla="*/ 816517 h 1699043"/>
              <a:gd name="connsiteX187" fmla="*/ 7623220 w 10232859"/>
              <a:gd name="connsiteY187" fmla="*/ 888520 h 1699043"/>
              <a:gd name="connsiteX188" fmla="*/ 7700458 w 10232859"/>
              <a:gd name="connsiteY188" fmla="*/ 915079 h 1699043"/>
              <a:gd name="connsiteX189" fmla="*/ 7730988 w 10232859"/>
              <a:gd name="connsiteY189" fmla="*/ 920756 h 1699043"/>
              <a:gd name="connsiteX190" fmla="*/ 7781942 w 10232859"/>
              <a:gd name="connsiteY190" fmla="*/ 930503 h 1699043"/>
              <a:gd name="connsiteX191" fmla="*/ 7827704 w 10232859"/>
              <a:gd name="connsiteY191" fmla="*/ 928558 h 1699043"/>
              <a:gd name="connsiteX192" fmla="*/ 7867270 w 10232859"/>
              <a:gd name="connsiteY192" fmla="*/ 940366 h 1699043"/>
              <a:gd name="connsiteX193" fmla="*/ 7866538 w 10232859"/>
              <a:gd name="connsiteY193" fmla="*/ 955045 h 1699043"/>
              <a:gd name="connsiteX194" fmla="*/ 7912084 w 10232859"/>
              <a:gd name="connsiteY194" fmla="*/ 963800 h 1699043"/>
              <a:gd name="connsiteX195" fmla="*/ 7982264 w 10232859"/>
              <a:gd name="connsiteY195" fmla="*/ 975773 h 1699043"/>
              <a:gd name="connsiteX196" fmla="*/ 7991272 w 10232859"/>
              <a:gd name="connsiteY196" fmla="*/ 981104 h 1699043"/>
              <a:gd name="connsiteX197" fmla="*/ 8006496 w 10232859"/>
              <a:gd name="connsiteY197" fmla="*/ 972839 h 1699043"/>
              <a:gd name="connsiteX198" fmla="*/ 8034497 w 10232859"/>
              <a:gd name="connsiteY198" fmla="*/ 972054 h 1699043"/>
              <a:gd name="connsiteX199" fmla="*/ 8150881 w 10232859"/>
              <a:gd name="connsiteY199" fmla="*/ 990411 h 1699043"/>
              <a:gd name="connsiteX200" fmla="*/ 8172106 w 10232859"/>
              <a:gd name="connsiteY200" fmla="*/ 990512 h 1699043"/>
              <a:gd name="connsiteX201" fmla="*/ 8196076 w 10232859"/>
              <a:gd name="connsiteY201" fmla="*/ 1000078 h 1699043"/>
              <a:gd name="connsiteX202" fmla="*/ 8247463 w 10232859"/>
              <a:gd name="connsiteY202" fmla="*/ 1016332 h 1699043"/>
              <a:gd name="connsiteX203" fmla="*/ 8279272 w 10232859"/>
              <a:gd name="connsiteY203" fmla="*/ 1032921 h 1699043"/>
              <a:gd name="connsiteX204" fmla="*/ 8289611 w 10232859"/>
              <a:gd name="connsiteY204" fmla="*/ 1028630 h 1699043"/>
              <a:gd name="connsiteX205" fmla="*/ 8311483 w 10232859"/>
              <a:gd name="connsiteY205" fmla="*/ 1029399 h 1699043"/>
              <a:gd name="connsiteX206" fmla="*/ 8399489 w 10232859"/>
              <a:gd name="connsiteY206" fmla="*/ 1048562 h 1699043"/>
              <a:gd name="connsiteX207" fmla="*/ 8415973 w 10232859"/>
              <a:gd name="connsiteY207" fmla="*/ 1049660 h 1699043"/>
              <a:gd name="connsiteX208" fmla="*/ 8433326 w 10232859"/>
              <a:gd name="connsiteY208" fmla="*/ 1057881 h 1699043"/>
              <a:gd name="connsiteX209" fmla="*/ 8502328 w 10232859"/>
              <a:gd name="connsiteY209" fmla="*/ 1091498 h 1699043"/>
              <a:gd name="connsiteX210" fmla="*/ 8534346 w 10232859"/>
              <a:gd name="connsiteY210" fmla="*/ 1106980 h 1699043"/>
              <a:gd name="connsiteX211" fmla="*/ 8534980 w 10232859"/>
              <a:gd name="connsiteY211" fmla="*/ 1110861 h 1699043"/>
              <a:gd name="connsiteX212" fmla="*/ 8544104 w 10232859"/>
              <a:gd name="connsiteY212" fmla="*/ 1108406 h 1699043"/>
              <a:gd name="connsiteX213" fmla="*/ 8567742 w 10232859"/>
              <a:gd name="connsiteY213" fmla="*/ 1117590 h 1699043"/>
              <a:gd name="connsiteX214" fmla="*/ 8633779 w 10232859"/>
              <a:gd name="connsiteY214" fmla="*/ 1139226 h 1699043"/>
              <a:gd name="connsiteX215" fmla="*/ 8676965 w 10232859"/>
              <a:gd name="connsiteY215" fmla="*/ 1156949 h 1699043"/>
              <a:gd name="connsiteX216" fmla="*/ 8698944 w 10232859"/>
              <a:gd name="connsiteY216" fmla="*/ 1156939 h 1699043"/>
              <a:gd name="connsiteX217" fmla="*/ 8711456 w 10232859"/>
              <a:gd name="connsiteY217" fmla="*/ 1169217 h 1699043"/>
              <a:gd name="connsiteX218" fmla="*/ 8732793 w 10232859"/>
              <a:gd name="connsiteY218" fmla="*/ 1172972 h 1699043"/>
              <a:gd name="connsiteX219" fmla="*/ 8751897 w 10232859"/>
              <a:gd name="connsiteY219" fmla="*/ 1190886 h 1699043"/>
              <a:gd name="connsiteX220" fmla="*/ 8793564 w 10232859"/>
              <a:gd name="connsiteY220" fmla="*/ 1172572 h 1699043"/>
              <a:gd name="connsiteX221" fmla="*/ 8834270 w 10232859"/>
              <a:gd name="connsiteY221" fmla="*/ 1206624 h 1699043"/>
              <a:gd name="connsiteX222" fmla="*/ 8853872 w 10232859"/>
              <a:gd name="connsiteY222" fmla="*/ 1214714 h 1699043"/>
              <a:gd name="connsiteX223" fmla="*/ 8861901 w 10232859"/>
              <a:gd name="connsiteY223" fmla="*/ 1211375 h 1699043"/>
              <a:gd name="connsiteX224" fmla="*/ 8874168 w 10232859"/>
              <a:gd name="connsiteY224" fmla="*/ 1213967 h 1699043"/>
              <a:gd name="connsiteX225" fmla="*/ 8871123 w 10232859"/>
              <a:gd name="connsiteY225" fmla="*/ 1221160 h 1699043"/>
              <a:gd name="connsiteX226" fmla="*/ 8903537 w 10232859"/>
              <a:gd name="connsiteY226" fmla="*/ 1230588 h 1699043"/>
              <a:gd name="connsiteX227" fmla="*/ 8933767 w 10232859"/>
              <a:gd name="connsiteY227" fmla="*/ 1263368 h 1699043"/>
              <a:gd name="connsiteX228" fmla="*/ 8985765 w 10232859"/>
              <a:gd name="connsiteY228" fmla="*/ 1287664 h 1699043"/>
              <a:gd name="connsiteX229" fmla="*/ 9071444 w 10232859"/>
              <a:gd name="connsiteY229" fmla="*/ 1317305 h 1699043"/>
              <a:gd name="connsiteX230" fmla="*/ 9096711 w 10232859"/>
              <a:gd name="connsiteY230" fmla="*/ 1327777 h 1699043"/>
              <a:gd name="connsiteX231" fmla="*/ 9338853 w 10232859"/>
              <a:gd name="connsiteY231" fmla="*/ 1448046 h 1699043"/>
              <a:gd name="connsiteX232" fmla="*/ 9520814 w 10232859"/>
              <a:gd name="connsiteY232" fmla="*/ 1449827 h 1699043"/>
              <a:gd name="connsiteX233" fmla="*/ 9702271 w 10232859"/>
              <a:gd name="connsiteY233" fmla="*/ 1488553 h 1699043"/>
              <a:gd name="connsiteX234" fmla="*/ 9744273 w 10232859"/>
              <a:gd name="connsiteY234" fmla="*/ 1523512 h 1699043"/>
              <a:gd name="connsiteX235" fmla="*/ 9771903 w 10232859"/>
              <a:gd name="connsiteY235" fmla="*/ 1530034 h 1699043"/>
              <a:gd name="connsiteX236" fmla="*/ 9818565 w 10232859"/>
              <a:gd name="connsiteY236" fmla="*/ 1538545 h 1699043"/>
              <a:gd name="connsiteX237" fmla="*/ 9882202 w 10232859"/>
              <a:gd name="connsiteY237" fmla="*/ 1565888 h 1699043"/>
              <a:gd name="connsiteX238" fmla="*/ 10022025 w 10232859"/>
              <a:gd name="connsiteY238" fmla="*/ 1599696 h 1699043"/>
              <a:gd name="connsiteX239" fmla="*/ 10220406 w 10232859"/>
              <a:gd name="connsiteY239" fmla="*/ 1677005 h 1699043"/>
              <a:gd name="connsiteX240" fmla="*/ 10232859 w 10232859"/>
              <a:gd name="connsiteY240" fmla="*/ 1699043 h 1699043"/>
              <a:gd name="connsiteX241" fmla="*/ 0 w 10232859"/>
              <a:gd name="connsiteY241" fmla="*/ 1699043 h 1699043"/>
              <a:gd name="connsiteX242" fmla="*/ 0 w 10232859"/>
              <a:gd name="connsiteY242" fmla="*/ 21828 h 1699043"/>
              <a:gd name="connsiteX243" fmla="*/ 8097 w 10232859"/>
              <a:gd name="connsiteY243" fmla="*/ 24355 h 1699043"/>
              <a:gd name="connsiteX244" fmla="*/ 77128 w 10232859"/>
              <a:gd name="connsiteY244" fmla="*/ 6867 h 1699043"/>
              <a:gd name="connsiteX245" fmla="*/ 188338 w 10232859"/>
              <a:gd name="connsiteY245" fmla="*/ 5079 h 1699043"/>
              <a:gd name="connsiteX246" fmla="*/ 298809 w 10232859"/>
              <a:gd name="connsiteY246" fmla="*/ 6198 h 1699043"/>
              <a:gd name="connsiteX247" fmla="*/ 338985 w 10232859"/>
              <a:gd name="connsiteY247" fmla="*/ 8006 h 1699043"/>
              <a:gd name="connsiteX248" fmla="*/ 409815 w 10232859"/>
              <a:gd name="connsiteY248"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09654 w 10232859"/>
              <a:gd name="connsiteY146" fmla="*/ 343526 h 1699043"/>
              <a:gd name="connsiteX147" fmla="*/ 6067487 w 10232859"/>
              <a:gd name="connsiteY147" fmla="*/ 333712 h 1699043"/>
              <a:gd name="connsiteX148" fmla="*/ 6073281 w 10232859"/>
              <a:gd name="connsiteY148" fmla="*/ 334316 h 1699043"/>
              <a:gd name="connsiteX149" fmla="*/ 6086225 w 10232859"/>
              <a:gd name="connsiteY149" fmla="*/ 339621 h 1699043"/>
              <a:gd name="connsiteX150" fmla="*/ 6105063 w 10232859"/>
              <a:gd name="connsiteY150" fmla="*/ 347340 h 1699043"/>
              <a:gd name="connsiteX151" fmla="*/ 6195166 w 10232859"/>
              <a:gd name="connsiteY151" fmla="*/ 360190 h 1699043"/>
              <a:gd name="connsiteX152" fmla="*/ 6216259 w 10232859"/>
              <a:gd name="connsiteY152" fmla="*/ 363365 h 1699043"/>
              <a:gd name="connsiteX153" fmla="*/ 6228331 w 10232859"/>
              <a:gd name="connsiteY153" fmla="*/ 364034 h 1699043"/>
              <a:gd name="connsiteX154" fmla="*/ 6229602 w 10232859"/>
              <a:gd name="connsiteY154" fmla="*/ 363414 h 1699043"/>
              <a:gd name="connsiteX155" fmla="*/ 6258988 w 10232859"/>
              <a:gd name="connsiteY155" fmla="*/ 378660 h 1699043"/>
              <a:gd name="connsiteX156" fmla="*/ 6264106 w 10232859"/>
              <a:gd name="connsiteY156" fmla="*/ 379141 h 1699043"/>
              <a:gd name="connsiteX157" fmla="*/ 6281703 w 10232859"/>
              <a:gd name="connsiteY157" fmla="*/ 391054 h 1699043"/>
              <a:gd name="connsiteX158" fmla="*/ 6291622 w 10232859"/>
              <a:gd name="connsiteY158" fmla="*/ 396155 h 1699043"/>
              <a:gd name="connsiteX159" fmla="*/ 6292712 w 10232859"/>
              <a:gd name="connsiteY159" fmla="*/ 399771 h 1699043"/>
              <a:gd name="connsiteX160" fmla="*/ 6308227 w 10232859"/>
              <a:gd name="connsiteY160" fmla="*/ 406196 h 1699043"/>
              <a:gd name="connsiteX161" fmla="*/ 6328981 w 10232859"/>
              <a:gd name="connsiteY161" fmla="*/ 409495 h 1699043"/>
              <a:gd name="connsiteX162" fmla="*/ 6368693 w 10232859"/>
              <a:gd name="connsiteY162" fmla="*/ 417845 h 1699043"/>
              <a:gd name="connsiteX163" fmla="*/ 6414811 w 10232859"/>
              <a:gd name="connsiteY163" fmla="*/ 452200 h 1699043"/>
              <a:gd name="connsiteX164" fmla="*/ 6467879 w 10232859"/>
              <a:gd name="connsiteY164" fmla="*/ 468248 h 1699043"/>
              <a:gd name="connsiteX165" fmla="*/ 6564351 w 10232859"/>
              <a:gd name="connsiteY165" fmla="*/ 537518 h 1699043"/>
              <a:gd name="connsiteX166" fmla="*/ 6711178 w 10232859"/>
              <a:gd name="connsiteY166" fmla="*/ 573610 h 1699043"/>
              <a:gd name="connsiteX167" fmla="*/ 6764036 w 10232859"/>
              <a:gd name="connsiteY167" fmla="*/ 588943 h 1699043"/>
              <a:gd name="connsiteX168" fmla="*/ 6858983 w 10232859"/>
              <a:gd name="connsiteY168" fmla="*/ 623723 h 1699043"/>
              <a:gd name="connsiteX169" fmla="*/ 6910661 w 10232859"/>
              <a:gd name="connsiteY169" fmla="*/ 634620 h 1699043"/>
              <a:gd name="connsiteX170" fmla="*/ 6944111 w 10232859"/>
              <a:gd name="connsiteY170" fmla="*/ 659502 h 1699043"/>
              <a:gd name="connsiteX171" fmla="*/ 6965771 w 10232859"/>
              <a:gd name="connsiteY171" fmla="*/ 659931 h 1699043"/>
              <a:gd name="connsiteX172" fmla="*/ 6969639 w 10232859"/>
              <a:gd name="connsiteY172" fmla="*/ 659837 h 1699043"/>
              <a:gd name="connsiteX173" fmla="*/ 6982242 w 10232859"/>
              <a:gd name="connsiteY173" fmla="*/ 663112 h 1699043"/>
              <a:gd name="connsiteX174" fmla="*/ 6989387 w 10232859"/>
              <a:gd name="connsiteY174" fmla="*/ 659474 h 1699043"/>
              <a:gd name="connsiteX175" fmla="*/ 7010930 w 10232859"/>
              <a:gd name="connsiteY175" fmla="*/ 661134 h 1699043"/>
              <a:gd name="connsiteX176" fmla="*/ 7033125 w 10232859"/>
              <a:gd name="connsiteY176" fmla="*/ 668436 h 1699043"/>
              <a:gd name="connsiteX177" fmla="*/ 7134461 w 10232859"/>
              <a:gd name="connsiteY177" fmla="*/ 708192 h 1699043"/>
              <a:gd name="connsiteX178" fmla="*/ 7197450 w 10232859"/>
              <a:gd name="connsiteY178" fmla="*/ 729094 h 1699043"/>
              <a:gd name="connsiteX179" fmla="*/ 7225084 w 10232859"/>
              <a:gd name="connsiteY179" fmla="*/ 732505 h 1699043"/>
              <a:gd name="connsiteX180" fmla="*/ 7261183 w 10232859"/>
              <a:gd name="connsiteY180" fmla="*/ 740313 h 1699043"/>
              <a:gd name="connsiteX181" fmla="*/ 7327760 w 10232859"/>
              <a:gd name="connsiteY181" fmla="*/ 750586 h 1699043"/>
              <a:gd name="connsiteX182" fmla="*/ 7412222 w 10232859"/>
              <a:gd name="connsiteY182" fmla="*/ 770487 h 1699043"/>
              <a:gd name="connsiteX183" fmla="*/ 7457904 w 10232859"/>
              <a:gd name="connsiteY183" fmla="*/ 804321 h 1699043"/>
              <a:gd name="connsiteX184" fmla="*/ 7465795 w 10232859"/>
              <a:gd name="connsiteY184" fmla="*/ 802598 h 1699043"/>
              <a:gd name="connsiteX185" fmla="*/ 7505046 w 10232859"/>
              <a:gd name="connsiteY185" fmla="*/ 816517 h 1699043"/>
              <a:gd name="connsiteX186" fmla="*/ 7623220 w 10232859"/>
              <a:gd name="connsiteY186" fmla="*/ 888520 h 1699043"/>
              <a:gd name="connsiteX187" fmla="*/ 7700458 w 10232859"/>
              <a:gd name="connsiteY187" fmla="*/ 915079 h 1699043"/>
              <a:gd name="connsiteX188" fmla="*/ 7730988 w 10232859"/>
              <a:gd name="connsiteY188" fmla="*/ 920756 h 1699043"/>
              <a:gd name="connsiteX189" fmla="*/ 7781942 w 10232859"/>
              <a:gd name="connsiteY189" fmla="*/ 930503 h 1699043"/>
              <a:gd name="connsiteX190" fmla="*/ 7827704 w 10232859"/>
              <a:gd name="connsiteY190" fmla="*/ 928558 h 1699043"/>
              <a:gd name="connsiteX191" fmla="*/ 7867270 w 10232859"/>
              <a:gd name="connsiteY191" fmla="*/ 940366 h 1699043"/>
              <a:gd name="connsiteX192" fmla="*/ 7866538 w 10232859"/>
              <a:gd name="connsiteY192" fmla="*/ 955045 h 1699043"/>
              <a:gd name="connsiteX193" fmla="*/ 7912084 w 10232859"/>
              <a:gd name="connsiteY193" fmla="*/ 963800 h 1699043"/>
              <a:gd name="connsiteX194" fmla="*/ 7982264 w 10232859"/>
              <a:gd name="connsiteY194" fmla="*/ 975773 h 1699043"/>
              <a:gd name="connsiteX195" fmla="*/ 7991272 w 10232859"/>
              <a:gd name="connsiteY195" fmla="*/ 981104 h 1699043"/>
              <a:gd name="connsiteX196" fmla="*/ 8006496 w 10232859"/>
              <a:gd name="connsiteY196" fmla="*/ 972839 h 1699043"/>
              <a:gd name="connsiteX197" fmla="*/ 8034497 w 10232859"/>
              <a:gd name="connsiteY197" fmla="*/ 972054 h 1699043"/>
              <a:gd name="connsiteX198" fmla="*/ 8150881 w 10232859"/>
              <a:gd name="connsiteY198" fmla="*/ 990411 h 1699043"/>
              <a:gd name="connsiteX199" fmla="*/ 8172106 w 10232859"/>
              <a:gd name="connsiteY199" fmla="*/ 990512 h 1699043"/>
              <a:gd name="connsiteX200" fmla="*/ 8196076 w 10232859"/>
              <a:gd name="connsiteY200" fmla="*/ 1000078 h 1699043"/>
              <a:gd name="connsiteX201" fmla="*/ 8247463 w 10232859"/>
              <a:gd name="connsiteY201" fmla="*/ 1016332 h 1699043"/>
              <a:gd name="connsiteX202" fmla="*/ 8279272 w 10232859"/>
              <a:gd name="connsiteY202" fmla="*/ 1032921 h 1699043"/>
              <a:gd name="connsiteX203" fmla="*/ 8289611 w 10232859"/>
              <a:gd name="connsiteY203" fmla="*/ 1028630 h 1699043"/>
              <a:gd name="connsiteX204" fmla="*/ 8311483 w 10232859"/>
              <a:gd name="connsiteY204" fmla="*/ 1029399 h 1699043"/>
              <a:gd name="connsiteX205" fmla="*/ 8399489 w 10232859"/>
              <a:gd name="connsiteY205" fmla="*/ 1048562 h 1699043"/>
              <a:gd name="connsiteX206" fmla="*/ 8415973 w 10232859"/>
              <a:gd name="connsiteY206" fmla="*/ 1049660 h 1699043"/>
              <a:gd name="connsiteX207" fmla="*/ 8433326 w 10232859"/>
              <a:gd name="connsiteY207" fmla="*/ 1057881 h 1699043"/>
              <a:gd name="connsiteX208" fmla="*/ 8502328 w 10232859"/>
              <a:gd name="connsiteY208" fmla="*/ 1091498 h 1699043"/>
              <a:gd name="connsiteX209" fmla="*/ 8534346 w 10232859"/>
              <a:gd name="connsiteY209" fmla="*/ 1106980 h 1699043"/>
              <a:gd name="connsiteX210" fmla="*/ 8534980 w 10232859"/>
              <a:gd name="connsiteY210" fmla="*/ 1110861 h 1699043"/>
              <a:gd name="connsiteX211" fmla="*/ 8544104 w 10232859"/>
              <a:gd name="connsiteY211" fmla="*/ 1108406 h 1699043"/>
              <a:gd name="connsiteX212" fmla="*/ 8567742 w 10232859"/>
              <a:gd name="connsiteY212" fmla="*/ 1117590 h 1699043"/>
              <a:gd name="connsiteX213" fmla="*/ 8633779 w 10232859"/>
              <a:gd name="connsiteY213" fmla="*/ 1139226 h 1699043"/>
              <a:gd name="connsiteX214" fmla="*/ 8676965 w 10232859"/>
              <a:gd name="connsiteY214" fmla="*/ 1156949 h 1699043"/>
              <a:gd name="connsiteX215" fmla="*/ 8698944 w 10232859"/>
              <a:gd name="connsiteY215" fmla="*/ 1156939 h 1699043"/>
              <a:gd name="connsiteX216" fmla="*/ 8711456 w 10232859"/>
              <a:gd name="connsiteY216" fmla="*/ 1169217 h 1699043"/>
              <a:gd name="connsiteX217" fmla="*/ 8732793 w 10232859"/>
              <a:gd name="connsiteY217" fmla="*/ 1172972 h 1699043"/>
              <a:gd name="connsiteX218" fmla="*/ 8751897 w 10232859"/>
              <a:gd name="connsiteY218" fmla="*/ 1190886 h 1699043"/>
              <a:gd name="connsiteX219" fmla="*/ 8793564 w 10232859"/>
              <a:gd name="connsiteY219" fmla="*/ 1172572 h 1699043"/>
              <a:gd name="connsiteX220" fmla="*/ 8834270 w 10232859"/>
              <a:gd name="connsiteY220" fmla="*/ 1206624 h 1699043"/>
              <a:gd name="connsiteX221" fmla="*/ 8853872 w 10232859"/>
              <a:gd name="connsiteY221" fmla="*/ 1214714 h 1699043"/>
              <a:gd name="connsiteX222" fmla="*/ 8861901 w 10232859"/>
              <a:gd name="connsiteY222" fmla="*/ 1211375 h 1699043"/>
              <a:gd name="connsiteX223" fmla="*/ 8874168 w 10232859"/>
              <a:gd name="connsiteY223" fmla="*/ 1213967 h 1699043"/>
              <a:gd name="connsiteX224" fmla="*/ 8871123 w 10232859"/>
              <a:gd name="connsiteY224" fmla="*/ 1221160 h 1699043"/>
              <a:gd name="connsiteX225" fmla="*/ 8903537 w 10232859"/>
              <a:gd name="connsiteY225" fmla="*/ 1230588 h 1699043"/>
              <a:gd name="connsiteX226" fmla="*/ 8933767 w 10232859"/>
              <a:gd name="connsiteY226" fmla="*/ 1263368 h 1699043"/>
              <a:gd name="connsiteX227" fmla="*/ 8985765 w 10232859"/>
              <a:gd name="connsiteY227" fmla="*/ 1287664 h 1699043"/>
              <a:gd name="connsiteX228" fmla="*/ 9071444 w 10232859"/>
              <a:gd name="connsiteY228" fmla="*/ 1317305 h 1699043"/>
              <a:gd name="connsiteX229" fmla="*/ 9096711 w 10232859"/>
              <a:gd name="connsiteY229" fmla="*/ 1327777 h 1699043"/>
              <a:gd name="connsiteX230" fmla="*/ 9338853 w 10232859"/>
              <a:gd name="connsiteY230" fmla="*/ 1448046 h 1699043"/>
              <a:gd name="connsiteX231" fmla="*/ 9520814 w 10232859"/>
              <a:gd name="connsiteY231" fmla="*/ 1449827 h 1699043"/>
              <a:gd name="connsiteX232" fmla="*/ 9702271 w 10232859"/>
              <a:gd name="connsiteY232" fmla="*/ 1488553 h 1699043"/>
              <a:gd name="connsiteX233" fmla="*/ 9744273 w 10232859"/>
              <a:gd name="connsiteY233" fmla="*/ 1523512 h 1699043"/>
              <a:gd name="connsiteX234" fmla="*/ 9771903 w 10232859"/>
              <a:gd name="connsiteY234" fmla="*/ 1530034 h 1699043"/>
              <a:gd name="connsiteX235" fmla="*/ 9818565 w 10232859"/>
              <a:gd name="connsiteY235" fmla="*/ 1538545 h 1699043"/>
              <a:gd name="connsiteX236" fmla="*/ 9882202 w 10232859"/>
              <a:gd name="connsiteY236" fmla="*/ 1565888 h 1699043"/>
              <a:gd name="connsiteX237" fmla="*/ 10022025 w 10232859"/>
              <a:gd name="connsiteY237" fmla="*/ 1599696 h 1699043"/>
              <a:gd name="connsiteX238" fmla="*/ 10220406 w 10232859"/>
              <a:gd name="connsiteY238" fmla="*/ 1677005 h 1699043"/>
              <a:gd name="connsiteX239" fmla="*/ 10232859 w 10232859"/>
              <a:gd name="connsiteY239" fmla="*/ 1699043 h 1699043"/>
              <a:gd name="connsiteX240" fmla="*/ 0 w 10232859"/>
              <a:gd name="connsiteY240" fmla="*/ 1699043 h 1699043"/>
              <a:gd name="connsiteX241" fmla="*/ 0 w 10232859"/>
              <a:gd name="connsiteY241" fmla="*/ 21828 h 1699043"/>
              <a:gd name="connsiteX242" fmla="*/ 8097 w 10232859"/>
              <a:gd name="connsiteY242" fmla="*/ 24355 h 1699043"/>
              <a:gd name="connsiteX243" fmla="*/ 77128 w 10232859"/>
              <a:gd name="connsiteY243" fmla="*/ 6867 h 1699043"/>
              <a:gd name="connsiteX244" fmla="*/ 188338 w 10232859"/>
              <a:gd name="connsiteY244" fmla="*/ 5079 h 1699043"/>
              <a:gd name="connsiteX245" fmla="*/ 298809 w 10232859"/>
              <a:gd name="connsiteY245" fmla="*/ 6198 h 1699043"/>
              <a:gd name="connsiteX246" fmla="*/ 338985 w 10232859"/>
              <a:gd name="connsiteY246" fmla="*/ 8006 h 1699043"/>
              <a:gd name="connsiteX247" fmla="*/ 409815 w 10232859"/>
              <a:gd name="connsiteY247"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67487 w 10232859"/>
              <a:gd name="connsiteY146" fmla="*/ 333712 h 1699043"/>
              <a:gd name="connsiteX147" fmla="*/ 6073281 w 10232859"/>
              <a:gd name="connsiteY147" fmla="*/ 334316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67487 w 10232859"/>
              <a:gd name="connsiteY146" fmla="*/ 333712 h 1699043"/>
              <a:gd name="connsiteX147" fmla="*/ 5992653 w 10232859"/>
              <a:gd name="connsiteY147" fmla="*/ 428990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5992653 w 10232859"/>
              <a:gd name="connsiteY147" fmla="*/ 428990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6538 w 10232859"/>
              <a:gd name="connsiteY190" fmla="*/ 955045 h 1699043"/>
              <a:gd name="connsiteX191" fmla="*/ 7912084 w 10232859"/>
              <a:gd name="connsiteY191" fmla="*/ 963800 h 1699043"/>
              <a:gd name="connsiteX192" fmla="*/ 7982264 w 10232859"/>
              <a:gd name="connsiteY192" fmla="*/ 975773 h 1699043"/>
              <a:gd name="connsiteX193" fmla="*/ 7991272 w 10232859"/>
              <a:gd name="connsiteY193" fmla="*/ 981104 h 1699043"/>
              <a:gd name="connsiteX194" fmla="*/ 8006496 w 10232859"/>
              <a:gd name="connsiteY194" fmla="*/ 972839 h 1699043"/>
              <a:gd name="connsiteX195" fmla="*/ 8034497 w 10232859"/>
              <a:gd name="connsiteY195" fmla="*/ 972054 h 1699043"/>
              <a:gd name="connsiteX196" fmla="*/ 8150881 w 10232859"/>
              <a:gd name="connsiteY196" fmla="*/ 990411 h 1699043"/>
              <a:gd name="connsiteX197" fmla="*/ 8172106 w 10232859"/>
              <a:gd name="connsiteY197" fmla="*/ 990512 h 1699043"/>
              <a:gd name="connsiteX198" fmla="*/ 8196076 w 10232859"/>
              <a:gd name="connsiteY198" fmla="*/ 1000078 h 1699043"/>
              <a:gd name="connsiteX199" fmla="*/ 8247463 w 10232859"/>
              <a:gd name="connsiteY199" fmla="*/ 1016332 h 1699043"/>
              <a:gd name="connsiteX200" fmla="*/ 8279272 w 10232859"/>
              <a:gd name="connsiteY200" fmla="*/ 1032921 h 1699043"/>
              <a:gd name="connsiteX201" fmla="*/ 8289611 w 10232859"/>
              <a:gd name="connsiteY201" fmla="*/ 1028630 h 1699043"/>
              <a:gd name="connsiteX202" fmla="*/ 8311483 w 10232859"/>
              <a:gd name="connsiteY202" fmla="*/ 1029399 h 1699043"/>
              <a:gd name="connsiteX203" fmla="*/ 8399489 w 10232859"/>
              <a:gd name="connsiteY203" fmla="*/ 1048562 h 1699043"/>
              <a:gd name="connsiteX204" fmla="*/ 8415973 w 10232859"/>
              <a:gd name="connsiteY204" fmla="*/ 1049660 h 1699043"/>
              <a:gd name="connsiteX205" fmla="*/ 8433326 w 10232859"/>
              <a:gd name="connsiteY205" fmla="*/ 1057881 h 1699043"/>
              <a:gd name="connsiteX206" fmla="*/ 8502328 w 10232859"/>
              <a:gd name="connsiteY206" fmla="*/ 1091498 h 1699043"/>
              <a:gd name="connsiteX207" fmla="*/ 8534346 w 10232859"/>
              <a:gd name="connsiteY207" fmla="*/ 1106980 h 1699043"/>
              <a:gd name="connsiteX208" fmla="*/ 8534980 w 10232859"/>
              <a:gd name="connsiteY208" fmla="*/ 1110861 h 1699043"/>
              <a:gd name="connsiteX209" fmla="*/ 8544104 w 10232859"/>
              <a:gd name="connsiteY209" fmla="*/ 1108406 h 1699043"/>
              <a:gd name="connsiteX210" fmla="*/ 8567742 w 10232859"/>
              <a:gd name="connsiteY210" fmla="*/ 1117590 h 1699043"/>
              <a:gd name="connsiteX211" fmla="*/ 8633779 w 10232859"/>
              <a:gd name="connsiteY211" fmla="*/ 1139226 h 1699043"/>
              <a:gd name="connsiteX212" fmla="*/ 8676965 w 10232859"/>
              <a:gd name="connsiteY212" fmla="*/ 1156949 h 1699043"/>
              <a:gd name="connsiteX213" fmla="*/ 8698944 w 10232859"/>
              <a:gd name="connsiteY213" fmla="*/ 1156939 h 1699043"/>
              <a:gd name="connsiteX214" fmla="*/ 8711456 w 10232859"/>
              <a:gd name="connsiteY214" fmla="*/ 1169217 h 1699043"/>
              <a:gd name="connsiteX215" fmla="*/ 8732793 w 10232859"/>
              <a:gd name="connsiteY215" fmla="*/ 1172972 h 1699043"/>
              <a:gd name="connsiteX216" fmla="*/ 8751897 w 10232859"/>
              <a:gd name="connsiteY216" fmla="*/ 1190886 h 1699043"/>
              <a:gd name="connsiteX217" fmla="*/ 8793564 w 10232859"/>
              <a:gd name="connsiteY217" fmla="*/ 1172572 h 1699043"/>
              <a:gd name="connsiteX218" fmla="*/ 8834270 w 10232859"/>
              <a:gd name="connsiteY218" fmla="*/ 1206624 h 1699043"/>
              <a:gd name="connsiteX219" fmla="*/ 8853872 w 10232859"/>
              <a:gd name="connsiteY219" fmla="*/ 1214714 h 1699043"/>
              <a:gd name="connsiteX220" fmla="*/ 8861901 w 10232859"/>
              <a:gd name="connsiteY220" fmla="*/ 1211375 h 1699043"/>
              <a:gd name="connsiteX221" fmla="*/ 8874168 w 10232859"/>
              <a:gd name="connsiteY221" fmla="*/ 1213967 h 1699043"/>
              <a:gd name="connsiteX222" fmla="*/ 8871123 w 10232859"/>
              <a:gd name="connsiteY222" fmla="*/ 1221160 h 1699043"/>
              <a:gd name="connsiteX223" fmla="*/ 8903537 w 10232859"/>
              <a:gd name="connsiteY223" fmla="*/ 1230588 h 1699043"/>
              <a:gd name="connsiteX224" fmla="*/ 8933767 w 10232859"/>
              <a:gd name="connsiteY224" fmla="*/ 1263368 h 1699043"/>
              <a:gd name="connsiteX225" fmla="*/ 8985765 w 10232859"/>
              <a:gd name="connsiteY225" fmla="*/ 1287664 h 1699043"/>
              <a:gd name="connsiteX226" fmla="*/ 9071444 w 10232859"/>
              <a:gd name="connsiteY226" fmla="*/ 1317305 h 1699043"/>
              <a:gd name="connsiteX227" fmla="*/ 9096711 w 10232859"/>
              <a:gd name="connsiteY227" fmla="*/ 1327777 h 1699043"/>
              <a:gd name="connsiteX228" fmla="*/ 9338853 w 10232859"/>
              <a:gd name="connsiteY228" fmla="*/ 1448046 h 1699043"/>
              <a:gd name="connsiteX229" fmla="*/ 9520814 w 10232859"/>
              <a:gd name="connsiteY229" fmla="*/ 1449827 h 1699043"/>
              <a:gd name="connsiteX230" fmla="*/ 9702271 w 10232859"/>
              <a:gd name="connsiteY230" fmla="*/ 1488553 h 1699043"/>
              <a:gd name="connsiteX231" fmla="*/ 9744273 w 10232859"/>
              <a:gd name="connsiteY231" fmla="*/ 1523512 h 1699043"/>
              <a:gd name="connsiteX232" fmla="*/ 9771903 w 10232859"/>
              <a:gd name="connsiteY232" fmla="*/ 1530034 h 1699043"/>
              <a:gd name="connsiteX233" fmla="*/ 9818565 w 10232859"/>
              <a:gd name="connsiteY233" fmla="*/ 1538545 h 1699043"/>
              <a:gd name="connsiteX234" fmla="*/ 9882202 w 10232859"/>
              <a:gd name="connsiteY234" fmla="*/ 1565888 h 1699043"/>
              <a:gd name="connsiteX235" fmla="*/ 10022025 w 10232859"/>
              <a:gd name="connsiteY235" fmla="*/ 1599696 h 1699043"/>
              <a:gd name="connsiteX236" fmla="*/ 10220406 w 10232859"/>
              <a:gd name="connsiteY236" fmla="*/ 1677005 h 1699043"/>
              <a:gd name="connsiteX237" fmla="*/ 10232859 w 10232859"/>
              <a:gd name="connsiteY237" fmla="*/ 1699043 h 1699043"/>
              <a:gd name="connsiteX238" fmla="*/ 0 w 10232859"/>
              <a:gd name="connsiteY238" fmla="*/ 1699043 h 1699043"/>
              <a:gd name="connsiteX239" fmla="*/ 0 w 10232859"/>
              <a:gd name="connsiteY239" fmla="*/ 21828 h 1699043"/>
              <a:gd name="connsiteX240" fmla="*/ 8097 w 10232859"/>
              <a:gd name="connsiteY240" fmla="*/ 24355 h 1699043"/>
              <a:gd name="connsiteX241" fmla="*/ 77128 w 10232859"/>
              <a:gd name="connsiteY241" fmla="*/ 6867 h 1699043"/>
              <a:gd name="connsiteX242" fmla="*/ 188338 w 10232859"/>
              <a:gd name="connsiteY242" fmla="*/ 5079 h 1699043"/>
              <a:gd name="connsiteX243" fmla="*/ 298809 w 10232859"/>
              <a:gd name="connsiteY243" fmla="*/ 6198 h 1699043"/>
              <a:gd name="connsiteX244" fmla="*/ 338985 w 10232859"/>
              <a:gd name="connsiteY244" fmla="*/ 8006 h 1699043"/>
              <a:gd name="connsiteX245" fmla="*/ 409815 w 10232859"/>
              <a:gd name="connsiteY245"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06496 w 10232859"/>
              <a:gd name="connsiteY193" fmla="*/ 972839 h 1699043"/>
              <a:gd name="connsiteX194" fmla="*/ 8034497 w 10232859"/>
              <a:gd name="connsiteY194" fmla="*/ 972054 h 1699043"/>
              <a:gd name="connsiteX195" fmla="*/ 8150881 w 10232859"/>
              <a:gd name="connsiteY195" fmla="*/ 990411 h 1699043"/>
              <a:gd name="connsiteX196" fmla="*/ 8172106 w 10232859"/>
              <a:gd name="connsiteY196" fmla="*/ 990512 h 1699043"/>
              <a:gd name="connsiteX197" fmla="*/ 8196076 w 10232859"/>
              <a:gd name="connsiteY197" fmla="*/ 1000078 h 1699043"/>
              <a:gd name="connsiteX198" fmla="*/ 8247463 w 10232859"/>
              <a:gd name="connsiteY198" fmla="*/ 1016332 h 1699043"/>
              <a:gd name="connsiteX199" fmla="*/ 8279272 w 10232859"/>
              <a:gd name="connsiteY199" fmla="*/ 1032921 h 1699043"/>
              <a:gd name="connsiteX200" fmla="*/ 8289611 w 10232859"/>
              <a:gd name="connsiteY200" fmla="*/ 1028630 h 1699043"/>
              <a:gd name="connsiteX201" fmla="*/ 8311483 w 10232859"/>
              <a:gd name="connsiteY201" fmla="*/ 1029399 h 1699043"/>
              <a:gd name="connsiteX202" fmla="*/ 8399489 w 10232859"/>
              <a:gd name="connsiteY202" fmla="*/ 1048562 h 1699043"/>
              <a:gd name="connsiteX203" fmla="*/ 8415973 w 10232859"/>
              <a:gd name="connsiteY203" fmla="*/ 1049660 h 1699043"/>
              <a:gd name="connsiteX204" fmla="*/ 8433326 w 10232859"/>
              <a:gd name="connsiteY204" fmla="*/ 1057881 h 1699043"/>
              <a:gd name="connsiteX205" fmla="*/ 8502328 w 10232859"/>
              <a:gd name="connsiteY205" fmla="*/ 1091498 h 1699043"/>
              <a:gd name="connsiteX206" fmla="*/ 8534346 w 10232859"/>
              <a:gd name="connsiteY206" fmla="*/ 1106980 h 1699043"/>
              <a:gd name="connsiteX207" fmla="*/ 8534980 w 10232859"/>
              <a:gd name="connsiteY207" fmla="*/ 1110861 h 1699043"/>
              <a:gd name="connsiteX208" fmla="*/ 8544104 w 10232859"/>
              <a:gd name="connsiteY208" fmla="*/ 1108406 h 1699043"/>
              <a:gd name="connsiteX209" fmla="*/ 8567742 w 10232859"/>
              <a:gd name="connsiteY209" fmla="*/ 1117590 h 1699043"/>
              <a:gd name="connsiteX210" fmla="*/ 8633779 w 10232859"/>
              <a:gd name="connsiteY210" fmla="*/ 1139226 h 1699043"/>
              <a:gd name="connsiteX211" fmla="*/ 8676965 w 10232859"/>
              <a:gd name="connsiteY211" fmla="*/ 1156949 h 1699043"/>
              <a:gd name="connsiteX212" fmla="*/ 8698944 w 10232859"/>
              <a:gd name="connsiteY212" fmla="*/ 1156939 h 1699043"/>
              <a:gd name="connsiteX213" fmla="*/ 8711456 w 10232859"/>
              <a:gd name="connsiteY213" fmla="*/ 1169217 h 1699043"/>
              <a:gd name="connsiteX214" fmla="*/ 8732793 w 10232859"/>
              <a:gd name="connsiteY214" fmla="*/ 1172972 h 1699043"/>
              <a:gd name="connsiteX215" fmla="*/ 8751897 w 10232859"/>
              <a:gd name="connsiteY215" fmla="*/ 1190886 h 1699043"/>
              <a:gd name="connsiteX216" fmla="*/ 8793564 w 10232859"/>
              <a:gd name="connsiteY216" fmla="*/ 1172572 h 1699043"/>
              <a:gd name="connsiteX217" fmla="*/ 8834270 w 10232859"/>
              <a:gd name="connsiteY217" fmla="*/ 1206624 h 1699043"/>
              <a:gd name="connsiteX218" fmla="*/ 8853872 w 10232859"/>
              <a:gd name="connsiteY218" fmla="*/ 1214714 h 1699043"/>
              <a:gd name="connsiteX219" fmla="*/ 8861901 w 10232859"/>
              <a:gd name="connsiteY219" fmla="*/ 1211375 h 1699043"/>
              <a:gd name="connsiteX220" fmla="*/ 8874168 w 10232859"/>
              <a:gd name="connsiteY220" fmla="*/ 1213967 h 1699043"/>
              <a:gd name="connsiteX221" fmla="*/ 8871123 w 10232859"/>
              <a:gd name="connsiteY221" fmla="*/ 1221160 h 1699043"/>
              <a:gd name="connsiteX222" fmla="*/ 8903537 w 10232859"/>
              <a:gd name="connsiteY222" fmla="*/ 1230588 h 1699043"/>
              <a:gd name="connsiteX223" fmla="*/ 8933767 w 10232859"/>
              <a:gd name="connsiteY223" fmla="*/ 1263368 h 1699043"/>
              <a:gd name="connsiteX224" fmla="*/ 8985765 w 10232859"/>
              <a:gd name="connsiteY224" fmla="*/ 1287664 h 1699043"/>
              <a:gd name="connsiteX225" fmla="*/ 9071444 w 10232859"/>
              <a:gd name="connsiteY225" fmla="*/ 1317305 h 1699043"/>
              <a:gd name="connsiteX226" fmla="*/ 9096711 w 10232859"/>
              <a:gd name="connsiteY226" fmla="*/ 1327777 h 1699043"/>
              <a:gd name="connsiteX227" fmla="*/ 9338853 w 10232859"/>
              <a:gd name="connsiteY227" fmla="*/ 1448046 h 1699043"/>
              <a:gd name="connsiteX228" fmla="*/ 9520814 w 10232859"/>
              <a:gd name="connsiteY228" fmla="*/ 1449827 h 1699043"/>
              <a:gd name="connsiteX229" fmla="*/ 9702271 w 10232859"/>
              <a:gd name="connsiteY229" fmla="*/ 1488553 h 1699043"/>
              <a:gd name="connsiteX230" fmla="*/ 9744273 w 10232859"/>
              <a:gd name="connsiteY230" fmla="*/ 1523512 h 1699043"/>
              <a:gd name="connsiteX231" fmla="*/ 9771903 w 10232859"/>
              <a:gd name="connsiteY231" fmla="*/ 1530034 h 1699043"/>
              <a:gd name="connsiteX232" fmla="*/ 9818565 w 10232859"/>
              <a:gd name="connsiteY232" fmla="*/ 1538545 h 1699043"/>
              <a:gd name="connsiteX233" fmla="*/ 9882202 w 10232859"/>
              <a:gd name="connsiteY233" fmla="*/ 1565888 h 1699043"/>
              <a:gd name="connsiteX234" fmla="*/ 10022025 w 10232859"/>
              <a:gd name="connsiteY234" fmla="*/ 1599696 h 1699043"/>
              <a:gd name="connsiteX235" fmla="*/ 10220406 w 10232859"/>
              <a:gd name="connsiteY235" fmla="*/ 1677005 h 1699043"/>
              <a:gd name="connsiteX236" fmla="*/ 10232859 w 10232859"/>
              <a:gd name="connsiteY236" fmla="*/ 1699043 h 1699043"/>
              <a:gd name="connsiteX237" fmla="*/ 0 w 10232859"/>
              <a:gd name="connsiteY237" fmla="*/ 1699043 h 1699043"/>
              <a:gd name="connsiteX238" fmla="*/ 0 w 10232859"/>
              <a:gd name="connsiteY238" fmla="*/ 21828 h 1699043"/>
              <a:gd name="connsiteX239" fmla="*/ 8097 w 10232859"/>
              <a:gd name="connsiteY239" fmla="*/ 24355 h 1699043"/>
              <a:gd name="connsiteX240" fmla="*/ 77128 w 10232859"/>
              <a:gd name="connsiteY240" fmla="*/ 6867 h 1699043"/>
              <a:gd name="connsiteX241" fmla="*/ 188338 w 10232859"/>
              <a:gd name="connsiteY241" fmla="*/ 5079 h 1699043"/>
              <a:gd name="connsiteX242" fmla="*/ 298809 w 10232859"/>
              <a:gd name="connsiteY242" fmla="*/ 6198 h 1699043"/>
              <a:gd name="connsiteX243" fmla="*/ 338985 w 10232859"/>
              <a:gd name="connsiteY243" fmla="*/ 8006 h 1699043"/>
              <a:gd name="connsiteX244" fmla="*/ 409815 w 10232859"/>
              <a:gd name="connsiteY244"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06496 w 10232859"/>
              <a:gd name="connsiteY193" fmla="*/ 972839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11456 w 10232859"/>
              <a:gd name="connsiteY212" fmla="*/ 1169217 h 1699043"/>
              <a:gd name="connsiteX213" fmla="*/ 8732793 w 10232859"/>
              <a:gd name="connsiteY213" fmla="*/ 1172972 h 1699043"/>
              <a:gd name="connsiteX214" fmla="*/ 8751897 w 10232859"/>
              <a:gd name="connsiteY214" fmla="*/ 1190886 h 1699043"/>
              <a:gd name="connsiteX215" fmla="*/ 8793564 w 10232859"/>
              <a:gd name="connsiteY215" fmla="*/ 1172572 h 1699043"/>
              <a:gd name="connsiteX216" fmla="*/ 8834270 w 10232859"/>
              <a:gd name="connsiteY216" fmla="*/ 1206624 h 1699043"/>
              <a:gd name="connsiteX217" fmla="*/ 8853872 w 10232859"/>
              <a:gd name="connsiteY217" fmla="*/ 1214714 h 1699043"/>
              <a:gd name="connsiteX218" fmla="*/ 8861901 w 10232859"/>
              <a:gd name="connsiteY218" fmla="*/ 1211375 h 1699043"/>
              <a:gd name="connsiteX219" fmla="*/ 8874168 w 10232859"/>
              <a:gd name="connsiteY219" fmla="*/ 1213967 h 1699043"/>
              <a:gd name="connsiteX220" fmla="*/ 8871123 w 10232859"/>
              <a:gd name="connsiteY220" fmla="*/ 1221160 h 1699043"/>
              <a:gd name="connsiteX221" fmla="*/ 8903537 w 10232859"/>
              <a:gd name="connsiteY221" fmla="*/ 1230588 h 1699043"/>
              <a:gd name="connsiteX222" fmla="*/ 8933767 w 10232859"/>
              <a:gd name="connsiteY222" fmla="*/ 1263368 h 1699043"/>
              <a:gd name="connsiteX223" fmla="*/ 8985765 w 10232859"/>
              <a:gd name="connsiteY223" fmla="*/ 1287664 h 1699043"/>
              <a:gd name="connsiteX224" fmla="*/ 9071444 w 10232859"/>
              <a:gd name="connsiteY224" fmla="*/ 1317305 h 1699043"/>
              <a:gd name="connsiteX225" fmla="*/ 9096711 w 10232859"/>
              <a:gd name="connsiteY225" fmla="*/ 1327777 h 1699043"/>
              <a:gd name="connsiteX226" fmla="*/ 9338853 w 10232859"/>
              <a:gd name="connsiteY226" fmla="*/ 1448046 h 1699043"/>
              <a:gd name="connsiteX227" fmla="*/ 9520814 w 10232859"/>
              <a:gd name="connsiteY227" fmla="*/ 1449827 h 1699043"/>
              <a:gd name="connsiteX228" fmla="*/ 9702271 w 10232859"/>
              <a:gd name="connsiteY228" fmla="*/ 1488553 h 1699043"/>
              <a:gd name="connsiteX229" fmla="*/ 9744273 w 10232859"/>
              <a:gd name="connsiteY229" fmla="*/ 1523512 h 1699043"/>
              <a:gd name="connsiteX230" fmla="*/ 9771903 w 10232859"/>
              <a:gd name="connsiteY230" fmla="*/ 1530034 h 1699043"/>
              <a:gd name="connsiteX231" fmla="*/ 9818565 w 10232859"/>
              <a:gd name="connsiteY231" fmla="*/ 1538545 h 1699043"/>
              <a:gd name="connsiteX232" fmla="*/ 9882202 w 10232859"/>
              <a:gd name="connsiteY232" fmla="*/ 1565888 h 1699043"/>
              <a:gd name="connsiteX233" fmla="*/ 10022025 w 10232859"/>
              <a:gd name="connsiteY233" fmla="*/ 1599696 h 1699043"/>
              <a:gd name="connsiteX234" fmla="*/ 10220406 w 10232859"/>
              <a:gd name="connsiteY234" fmla="*/ 1677005 h 1699043"/>
              <a:gd name="connsiteX235" fmla="*/ 10232859 w 10232859"/>
              <a:gd name="connsiteY235" fmla="*/ 1699043 h 1699043"/>
              <a:gd name="connsiteX236" fmla="*/ 0 w 10232859"/>
              <a:gd name="connsiteY236" fmla="*/ 1699043 h 1699043"/>
              <a:gd name="connsiteX237" fmla="*/ 0 w 10232859"/>
              <a:gd name="connsiteY237" fmla="*/ 21828 h 1699043"/>
              <a:gd name="connsiteX238" fmla="*/ 8097 w 10232859"/>
              <a:gd name="connsiteY238" fmla="*/ 24355 h 1699043"/>
              <a:gd name="connsiteX239" fmla="*/ 77128 w 10232859"/>
              <a:gd name="connsiteY239" fmla="*/ 6867 h 1699043"/>
              <a:gd name="connsiteX240" fmla="*/ 188338 w 10232859"/>
              <a:gd name="connsiteY240" fmla="*/ 5079 h 1699043"/>
              <a:gd name="connsiteX241" fmla="*/ 298809 w 10232859"/>
              <a:gd name="connsiteY241" fmla="*/ 6198 h 1699043"/>
              <a:gd name="connsiteX242" fmla="*/ 338985 w 10232859"/>
              <a:gd name="connsiteY242" fmla="*/ 8006 h 1699043"/>
              <a:gd name="connsiteX243" fmla="*/ 409815 w 10232859"/>
              <a:gd name="connsiteY243"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11456 w 10232859"/>
              <a:gd name="connsiteY212" fmla="*/ 1169217 h 1699043"/>
              <a:gd name="connsiteX213" fmla="*/ 8732793 w 10232859"/>
              <a:gd name="connsiteY213" fmla="*/ 1172972 h 1699043"/>
              <a:gd name="connsiteX214" fmla="*/ 8751897 w 10232859"/>
              <a:gd name="connsiteY214" fmla="*/ 1190886 h 1699043"/>
              <a:gd name="connsiteX215" fmla="*/ 8793564 w 10232859"/>
              <a:gd name="connsiteY215" fmla="*/ 1172572 h 1699043"/>
              <a:gd name="connsiteX216" fmla="*/ 8834270 w 10232859"/>
              <a:gd name="connsiteY216" fmla="*/ 1206624 h 1699043"/>
              <a:gd name="connsiteX217" fmla="*/ 8853872 w 10232859"/>
              <a:gd name="connsiteY217" fmla="*/ 1214714 h 1699043"/>
              <a:gd name="connsiteX218" fmla="*/ 8861901 w 10232859"/>
              <a:gd name="connsiteY218" fmla="*/ 1211375 h 1699043"/>
              <a:gd name="connsiteX219" fmla="*/ 8874168 w 10232859"/>
              <a:gd name="connsiteY219" fmla="*/ 1213967 h 1699043"/>
              <a:gd name="connsiteX220" fmla="*/ 8871123 w 10232859"/>
              <a:gd name="connsiteY220" fmla="*/ 1221160 h 1699043"/>
              <a:gd name="connsiteX221" fmla="*/ 8903537 w 10232859"/>
              <a:gd name="connsiteY221" fmla="*/ 1230588 h 1699043"/>
              <a:gd name="connsiteX222" fmla="*/ 8933767 w 10232859"/>
              <a:gd name="connsiteY222" fmla="*/ 1263368 h 1699043"/>
              <a:gd name="connsiteX223" fmla="*/ 8985765 w 10232859"/>
              <a:gd name="connsiteY223" fmla="*/ 1287664 h 1699043"/>
              <a:gd name="connsiteX224" fmla="*/ 9071444 w 10232859"/>
              <a:gd name="connsiteY224" fmla="*/ 1317305 h 1699043"/>
              <a:gd name="connsiteX225" fmla="*/ 9096711 w 10232859"/>
              <a:gd name="connsiteY225" fmla="*/ 1327777 h 1699043"/>
              <a:gd name="connsiteX226" fmla="*/ 9338853 w 10232859"/>
              <a:gd name="connsiteY226" fmla="*/ 1448046 h 1699043"/>
              <a:gd name="connsiteX227" fmla="*/ 9520814 w 10232859"/>
              <a:gd name="connsiteY227" fmla="*/ 1449827 h 1699043"/>
              <a:gd name="connsiteX228" fmla="*/ 9702271 w 10232859"/>
              <a:gd name="connsiteY228" fmla="*/ 1488553 h 1699043"/>
              <a:gd name="connsiteX229" fmla="*/ 9744273 w 10232859"/>
              <a:gd name="connsiteY229" fmla="*/ 1523512 h 1699043"/>
              <a:gd name="connsiteX230" fmla="*/ 9771903 w 10232859"/>
              <a:gd name="connsiteY230" fmla="*/ 1530034 h 1699043"/>
              <a:gd name="connsiteX231" fmla="*/ 9818565 w 10232859"/>
              <a:gd name="connsiteY231" fmla="*/ 1538545 h 1699043"/>
              <a:gd name="connsiteX232" fmla="*/ 9882202 w 10232859"/>
              <a:gd name="connsiteY232" fmla="*/ 1565888 h 1699043"/>
              <a:gd name="connsiteX233" fmla="*/ 10022025 w 10232859"/>
              <a:gd name="connsiteY233" fmla="*/ 1599696 h 1699043"/>
              <a:gd name="connsiteX234" fmla="*/ 10220406 w 10232859"/>
              <a:gd name="connsiteY234" fmla="*/ 1677005 h 1699043"/>
              <a:gd name="connsiteX235" fmla="*/ 10232859 w 10232859"/>
              <a:gd name="connsiteY235" fmla="*/ 1699043 h 1699043"/>
              <a:gd name="connsiteX236" fmla="*/ 0 w 10232859"/>
              <a:gd name="connsiteY236" fmla="*/ 1699043 h 1699043"/>
              <a:gd name="connsiteX237" fmla="*/ 0 w 10232859"/>
              <a:gd name="connsiteY237" fmla="*/ 21828 h 1699043"/>
              <a:gd name="connsiteX238" fmla="*/ 8097 w 10232859"/>
              <a:gd name="connsiteY238" fmla="*/ 24355 h 1699043"/>
              <a:gd name="connsiteX239" fmla="*/ 77128 w 10232859"/>
              <a:gd name="connsiteY239" fmla="*/ 6867 h 1699043"/>
              <a:gd name="connsiteX240" fmla="*/ 188338 w 10232859"/>
              <a:gd name="connsiteY240" fmla="*/ 5079 h 1699043"/>
              <a:gd name="connsiteX241" fmla="*/ 298809 w 10232859"/>
              <a:gd name="connsiteY241" fmla="*/ 6198 h 1699043"/>
              <a:gd name="connsiteX242" fmla="*/ 338985 w 10232859"/>
              <a:gd name="connsiteY242" fmla="*/ 8006 h 1699043"/>
              <a:gd name="connsiteX243" fmla="*/ 409815 w 10232859"/>
              <a:gd name="connsiteY243"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32793 w 10232859"/>
              <a:gd name="connsiteY212" fmla="*/ 1172972 h 1699043"/>
              <a:gd name="connsiteX213" fmla="*/ 8751897 w 10232859"/>
              <a:gd name="connsiteY213" fmla="*/ 1190886 h 1699043"/>
              <a:gd name="connsiteX214" fmla="*/ 8793564 w 10232859"/>
              <a:gd name="connsiteY214" fmla="*/ 1172572 h 1699043"/>
              <a:gd name="connsiteX215" fmla="*/ 8834270 w 10232859"/>
              <a:gd name="connsiteY215" fmla="*/ 1206624 h 1699043"/>
              <a:gd name="connsiteX216" fmla="*/ 8853872 w 10232859"/>
              <a:gd name="connsiteY216" fmla="*/ 1214714 h 1699043"/>
              <a:gd name="connsiteX217" fmla="*/ 8861901 w 10232859"/>
              <a:gd name="connsiteY217" fmla="*/ 1211375 h 1699043"/>
              <a:gd name="connsiteX218" fmla="*/ 8874168 w 10232859"/>
              <a:gd name="connsiteY218" fmla="*/ 1213967 h 1699043"/>
              <a:gd name="connsiteX219" fmla="*/ 8871123 w 10232859"/>
              <a:gd name="connsiteY219" fmla="*/ 1221160 h 1699043"/>
              <a:gd name="connsiteX220" fmla="*/ 8903537 w 10232859"/>
              <a:gd name="connsiteY220" fmla="*/ 1230588 h 1699043"/>
              <a:gd name="connsiteX221" fmla="*/ 8933767 w 10232859"/>
              <a:gd name="connsiteY221" fmla="*/ 1263368 h 1699043"/>
              <a:gd name="connsiteX222" fmla="*/ 8985765 w 10232859"/>
              <a:gd name="connsiteY222" fmla="*/ 1287664 h 1699043"/>
              <a:gd name="connsiteX223" fmla="*/ 9071444 w 10232859"/>
              <a:gd name="connsiteY223" fmla="*/ 1317305 h 1699043"/>
              <a:gd name="connsiteX224" fmla="*/ 9096711 w 10232859"/>
              <a:gd name="connsiteY224" fmla="*/ 1327777 h 1699043"/>
              <a:gd name="connsiteX225" fmla="*/ 9338853 w 10232859"/>
              <a:gd name="connsiteY225" fmla="*/ 1448046 h 1699043"/>
              <a:gd name="connsiteX226" fmla="*/ 9520814 w 10232859"/>
              <a:gd name="connsiteY226" fmla="*/ 1449827 h 1699043"/>
              <a:gd name="connsiteX227" fmla="*/ 9702271 w 10232859"/>
              <a:gd name="connsiteY227" fmla="*/ 1488553 h 1699043"/>
              <a:gd name="connsiteX228" fmla="*/ 9744273 w 10232859"/>
              <a:gd name="connsiteY228" fmla="*/ 1523512 h 1699043"/>
              <a:gd name="connsiteX229" fmla="*/ 9771903 w 10232859"/>
              <a:gd name="connsiteY229" fmla="*/ 1530034 h 1699043"/>
              <a:gd name="connsiteX230" fmla="*/ 9818565 w 10232859"/>
              <a:gd name="connsiteY230" fmla="*/ 1538545 h 1699043"/>
              <a:gd name="connsiteX231" fmla="*/ 9882202 w 10232859"/>
              <a:gd name="connsiteY231" fmla="*/ 1565888 h 1699043"/>
              <a:gd name="connsiteX232" fmla="*/ 10022025 w 10232859"/>
              <a:gd name="connsiteY232" fmla="*/ 1599696 h 1699043"/>
              <a:gd name="connsiteX233" fmla="*/ 10220406 w 10232859"/>
              <a:gd name="connsiteY233" fmla="*/ 1677005 h 1699043"/>
              <a:gd name="connsiteX234" fmla="*/ 10232859 w 10232859"/>
              <a:gd name="connsiteY234" fmla="*/ 1699043 h 1699043"/>
              <a:gd name="connsiteX235" fmla="*/ 0 w 10232859"/>
              <a:gd name="connsiteY235" fmla="*/ 1699043 h 1699043"/>
              <a:gd name="connsiteX236" fmla="*/ 0 w 10232859"/>
              <a:gd name="connsiteY236" fmla="*/ 21828 h 1699043"/>
              <a:gd name="connsiteX237" fmla="*/ 8097 w 10232859"/>
              <a:gd name="connsiteY237" fmla="*/ 24355 h 1699043"/>
              <a:gd name="connsiteX238" fmla="*/ 77128 w 10232859"/>
              <a:gd name="connsiteY238" fmla="*/ 6867 h 1699043"/>
              <a:gd name="connsiteX239" fmla="*/ 188338 w 10232859"/>
              <a:gd name="connsiteY239" fmla="*/ 5079 h 1699043"/>
              <a:gd name="connsiteX240" fmla="*/ 298809 w 10232859"/>
              <a:gd name="connsiteY240" fmla="*/ 6198 h 1699043"/>
              <a:gd name="connsiteX241" fmla="*/ 338985 w 10232859"/>
              <a:gd name="connsiteY241" fmla="*/ 8006 h 1699043"/>
              <a:gd name="connsiteX242" fmla="*/ 409815 w 10232859"/>
              <a:gd name="connsiteY242"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51897 w 10232859"/>
              <a:gd name="connsiteY212" fmla="*/ 1190886 h 1699043"/>
              <a:gd name="connsiteX213" fmla="*/ 8793564 w 10232859"/>
              <a:gd name="connsiteY213" fmla="*/ 1172572 h 1699043"/>
              <a:gd name="connsiteX214" fmla="*/ 8834270 w 10232859"/>
              <a:gd name="connsiteY214" fmla="*/ 1206624 h 1699043"/>
              <a:gd name="connsiteX215" fmla="*/ 8853872 w 10232859"/>
              <a:gd name="connsiteY215" fmla="*/ 1214714 h 1699043"/>
              <a:gd name="connsiteX216" fmla="*/ 8861901 w 10232859"/>
              <a:gd name="connsiteY216" fmla="*/ 1211375 h 1699043"/>
              <a:gd name="connsiteX217" fmla="*/ 8874168 w 10232859"/>
              <a:gd name="connsiteY217" fmla="*/ 1213967 h 1699043"/>
              <a:gd name="connsiteX218" fmla="*/ 8871123 w 10232859"/>
              <a:gd name="connsiteY218" fmla="*/ 1221160 h 1699043"/>
              <a:gd name="connsiteX219" fmla="*/ 8903537 w 10232859"/>
              <a:gd name="connsiteY219" fmla="*/ 1230588 h 1699043"/>
              <a:gd name="connsiteX220" fmla="*/ 8933767 w 10232859"/>
              <a:gd name="connsiteY220" fmla="*/ 1263368 h 1699043"/>
              <a:gd name="connsiteX221" fmla="*/ 8985765 w 10232859"/>
              <a:gd name="connsiteY221" fmla="*/ 1287664 h 1699043"/>
              <a:gd name="connsiteX222" fmla="*/ 9071444 w 10232859"/>
              <a:gd name="connsiteY222" fmla="*/ 1317305 h 1699043"/>
              <a:gd name="connsiteX223" fmla="*/ 9096711 w 10232859"/>
              <a:gd name="connsiteY223" fmla="*/ 1327777 h 1699043"/>
              <a:gd name="connsiteX224" fmla="*/ 9338853 w 10232859"/>
              <a:gd name="connsiteY224" fmla="*/ 1448046 h 1699043"/>
              <a:gd name="connsiteX225" fmla="*/ 9520814 w 10232859"/>
              <a:gd name="connsiteY225" fmla="*/ 1449827 h 1699043"/>
              <a:gd name="connsiteX226" fmla="*/ 9702271 w 10232859"/>
              <a:gd name="connsiteY226" fmla="*/ 1488553 h 1699043"/>
              <a:gd name="connsiteX227" fmla="*/ 9744273 w 10232859"/>
              <a:gd name="connsiteY227" fmla="*/ 1523512 h 1699043"/>
              <a:gd name="connsiteX228" fmla="*/ 9771903 w 10232859"/>
              <a:gd name="connsiteY228" fmla="*/ 1530034 h 1699043"/>
              <a:gd name="connsiteX229" fmla="*/ 9818565 w 10232859"/>
              <a:gd name="connsiteY229" fmla="*/ 1538545 h 1699043"/>
              <a:gd name="connsiteX230" fmla="*/ 9882202 w 10232859"/>
              <a:gd name="connsiteY230" fmla="*/ 1565888 h 1699043"/>
              <a:gd name="connsiteX231" fmla="*/ 10022025 w 10232859"/>
              <a:gd name="connsiteY231" fmla="*/ 1599696 h 1699043"/>
              <a:gd name="connsiteX232" fmla="*/ 10220406 w 10232859"/>
              <a:gd name="connsiteY232" fmla="*/ 1677005 h 1699043"/>
              <a:gd name="connsiteX233" fmla="*/ 10232859 w 10232859"/>
              <a:gd name="connsiteY233" fmla="*/ 1699043 h 1699043"/>
              <a:gd name="connsiteX234" fmla="*/ 0 w 10232859"/>
              <a:gd name="connsiteY234" fmla="*/ 1699043 h 1699043"/>
              <a:gd name="connsiteX235" fmla="*/ 0 w 10232859"/>
              <a:gd name="connsiteY235" fmla="*/ 21828 h 1699043"/>
              <a:gd name="connsiteX236" fmla="*/ 8097 w 10232859"/>
              <a:gd name="connsiteY236" fmla="*/ 24355 h 1699043"/>
              <a:gd name="connsiteX237" fmla="*/ 77128 w 10232859"/>
              <a:gd name="connsiteY237" fmla="*/ 6867 h 1699043"/>
              <a:gd name="connsiteX238" fmla="*/ 188338 w 10232859"/>
              <a:gd name="connsiteY238" fmla="*/ 5079 h 1699043"/>
              <a:gd name="connsiteX239" fmla="*/ 298809 w 10232859"/>
              <a:gd name="connsiteY239" fmla="*/ 6198 h 1699043"/>
              <a:gd name="connsiteX240" fmla="*/ 338985 w 10232859"/>
              <a:gd name="connsiteY240" fmla="*/ 8006 h 1699043"/>
              <a:gd name="connsiteX241" fmla="*/ 409815 w 10232859"/>
              <a:gd name="connsiteY241"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51897 w 10232859"/>
              <a:gd name="connsiteY212" fmla="*/ 1190886 h 1699043"/>
              <a:gd name="connsiteX213" fmla="*/ 8834270 w 10232859"/>
              <a:gd name="connsiteY213" fmla="*/ 1206624 h 1699043"/>
              <a:gd name="connsiteX214" fmla="*/ 8853872 w 10232859"/>
              <a:gd name="connsiteY214" fmla="*/ 1214714 h 1699043"/>
              <a:gd name="connsiteX215" fmla="*/ 8861901 w 10232859"/>
              <a:gd name="connsiteY215" fmla="*/ 1211375 h 1699043"/>
              <a:gd name="connsiteX216" fmla="*/ 8874168 w 10232859"/>
              <a:gd name="connsiteY216" fmla="*/ 1213967 h 1699043"/>
              <a:gd name="connsiteX217" fmla="*/ 8871123 w 10232859"/>
              <a:gd name="connsiteY217" fmla="*/ 1221160 h 1699043"/>
              <a:gd name="connsiteX218" fmla="*/ 8903537 w 10232859"/>
              <a:gd name="connsiteY218" fmla="*/ 1230588 h 1699043"/>
              <a:gd name="connsiteX219" fmla="*/ 8933767 w 10232859"/>
              <a:gd name="connsiteY219" fmla="*/ 1263368 h 1699043"/>
              <a:gd name="connsiteX220" fmla="*/ 8985765 w 10232859"/>
              <a:gd name="connsiteY220" fmla="*/ 1287664 h 1699043"/>
              <a:gd name="connsiteX221" fmla="*/ 9071444 w 10232859"/>
              <a:gd name="connsiteY221" fmla="*/ 1317305 h 1699043"/>
              <a:gd name="connsiteX222" fmla="*/ 9096711 w 10232859"/>
              <a:gd name="connsiteY222" fmla="*/ 1327777 h 1699043"/>
              <a:gd name="connsiteX223" fmla="*/ 9338853 w 10232859"/>
              <a:gd name="connsiteY223" fmla="*/ 1448046 h 1699043"/>
              <a:gd name="connsiteX224" fmla="*/ 9520814 w 10232859"/>
              <a:gd name="connsiteY224" fmla="*/ 1449827 h 1699043"/>
              <a:gd name="connsiteX225" fmla="*/ 9702271 w 10232859"/>
              <a:gd name="connsiteY225" fmla="*/ 1488553 h 1699043"/>
              <a:gd name="connsiteX226" fmla="*/ 9744273 w 10232859"/>
              <a:gd name="connsiteY226" fmla="*/ 1523512 h 1699043"/>
              <a:gd name="connsiteX227" fmla="*/ 9771903 w 10232859"/>
              <a:gd name="connsiteY227" fmla="*/ 1530034 h 1699043"/>
              <a:gd name="connsiteX228" fmla="*/ 9818565 w 10232859"/>
              <a:gd name="connsiteY228" fmla="*/ 1538545 h 1699043"/>
              <a:gd name="connsiteX229" fmla="*/ 9882202 w 10232859"/>
              <a:gd name="connsiteY229" fmla="*/ 1565888 h 1699043"/>
              <a:gd name="connsiteX230" fmla="*/ 10022025 w 10232859"/>
              <a:gd name="connsiteY230" fmla="*/ 1599696 h 1699043"/>
              <a:gd name="connsiteX231" fmla="*/ 10220406 w 10232859"/>
              <a:gd name="connsiteY231" fmla="*/ 1677005 h 1699043"/>
              <a:gd name="connsiteX232" fmla="*/ 10232859 w 10232859"/>
              <a:gd name="connsiteY232" fmla="*/ 1699043 h 1699043"/>
              <a:gd name="connsiteX233" fmla="*/ 0 w 10232859"/>
              <a:gd name="connsiteY233" fmla="*/ 1699043 h 1699043"/>
              <a:gd name="connsiteX234" fmla="*/ 0 w 10232859"/>
              <a:gd name="connsiteY234" fmla="*/ 21828 h 1699043"/>
              <a:gd name="connsiteX235" fmla="*/ 8097 w 10232859"/>
              <a:gd name="connsiteY235" fmla="*/ 24355 h 1699043"/>
              <a:gd name="connsiteX236" fmla="*/ 77128 w 10232859"/>
              <a:gd name="connsiteY236" fmla="*/ 6867 h 1699043"/>
              <a:gd name="connsiteX237" fmla="*/ 188338 w 10232859"/>
              <a:gd name="connsiteY237" fmla="*/ 5079 h 1699043"/>
              <a:gd name="connsiteX238" fmla="*/ 298809 w 10232859"/>
              <a:gd name="connsiteY238" fmla="*/ 6198 h 1699043"/>
              <a:gd name="connsiteX239" fmla="*/ 338985 w 10232859"/>
              <a:gd name="connsiteY239" fmla="*/ 8006 h 1699043"/>
              <a:gd name="connsiteX240" fmla="*/ 409815 w 10232859"/>
              <a:gd name="connsiteY240"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51897 w 10232859"/>
              <a:gd name="connsiteY212" fmla="*/ 1190886 h 1699043"/>
              <a:gd name="connsiteX213" fmla="*/ 8834270 w 10232859"/>
              <a:gd name="connsiteY213" fmla="*/ 1206624 h 1699043"/>
              <a:gd name="connsiteX214" fmla="*/ 8853872 w 10232859"/>
              <a:gd name="connsiteY214" fmla="*/ 1214714 h 1699043"/>
              <a:gd name="connsiteX215" fmla="*/ 8861901 w 10232859"/>
              <a:gd name="connsiteY215" fmla="*/ 1211375 h 1699043"/>
              <a:gd name="connsiteX216" fmla="*/ 8874168 w 10232859"/>
              <a:gd name="connsiteY216" fmla="*/ 1213967 h 1699043"/>
              <a:gd name="connsiteX217" fmla="*/ 8871123 w 10232859"/>
              <a:gd name="connsiteY217" fmla="*/ 1221160 h 1699043"/>
              <a:gd name="connsiteX218" fmla="*/ 8903537 w 10232859"/>
              <a:gd name="connsiteY218" fmla="*/ 1230588 h 1699043"/>
              <a:gd name="connsiteX219" fmla="*/ 8933767 w 10232859"/>
              <a:gd name="connsiteY219" fmla="*/ 1263368 h 1699043"/>
              <a:gd name="connsiteX220" fmla="*/ 8985765 w 10232859"/>
              <a:gd name="connsiteY220" fmla="*/ 1287664 h 1699043"/>
              <a:gd name="connsiteX221" fmla="*/ 9071444 w 10232859"/>
              <a:gd name="connsiteY221" fmla="*/ 1317305 h 1699043"/>
              <a:gd name="connsiteX222" fmla="*/ 9096711 w 10232859"/>
              <a:gd name="connsiteY222" fmla="*/ 1327777 h 1699043"/>
              <a:gd name="connsiteX223" fmla="*/ 9338853 w 10232859"/>
              <a:gd name="connsiteY223" fmla="*/ 1448046 h 1699043"/>
              <a:gd name="connsiteX224" fmla="*/ 9520814 w 10232859"/>
              <a:gd name="connsiteY224" fmla="*/ 1449827 h 1699043"/>
              <a:gd name="connsiteX225" fmla="*/ 9702271 w 10232859"/>
              <a:gd name="connsiteY225" fmla="*/ 1488553 h 1699043"/>
              <a:gd name="connsiteX226" fmla="*/ 9744273 w 10232859"/>
              <a:gd name="connsiteY226" fmla="*/ 1523512 h 1699043"/>
              <a:gd name="connsiteX227" fmla="*/ 9771903 w 10232859"/>
              <a:gd name="connsiteY227" fmla="*/ 1530034 h 1699043"/>
              <a:gd name="connsiteX228" fmla="*/ 9818565 w 10232859"/>
              <a:gd name="connsiteY228" fmla="*/ 1538545 h 1699043"/>
              <a:gd name="connsiteX229" fmla="*/ 9882202 w 10232859"/>
              <a:gd name="connsiteY229" fmla="*/ 1565888 h 1699043"/>
              <a:gd name="connsiteX230" fmla="*/ 10022025 w 10232859"/>
              <a:gd name="connsiteY230" fmla="*/ 1599696 h 1699043"/>
              <a:gd name="connsiteX231" fmla="*/ 10220406 w 10232859"/>
              <a:gd name="connsiteY231" fmla="*/ 1677005 h 1699043"/>
              <a:gd name="connsiteX232" fmla="*/ 10232859 w 10232859"/>
              <a:gd name="connsiteY232" fmla="*/ 1699043 h 1699043"/>
              <a:gd name="connsiteX233" fmla="*/ 0 w 10232859"/>
              <a:gd name="connsiteY233" fmla="*/ 1699043 h 1699043"/>
              <a:gd name="connsiteX234" fmla="*/ 0 w 10232859"/>
              <a:gd name="connsiteY234" fmla="*/ 21828 h 1699043"/>
              <a:gd name="connsiteX235" fmla="*/ 8097 w 10232859"/>
              <a:gd name="connsiteY235" fmla="*/ 24355 h 1699043"/>
              <a:gd name="connsiteX236" fmla="*/ 77128 w 10232859"/>
              <a:gd name="connsiteY236" fmla="*/ 6867 h 1699043"/>
              <a:gd name="connsiteX237" fmla="*/ 188338 w 10232859"/>
              <a:gd name="connsiteY237" fmla="*/ 5079 h 1699043"/>
              <a:gd name="connsiteX238" fmla="*/ 298809 w 10232859"/>
              <a:gd name="connsiteY238" fmla="*/ 6198 h 1699043"/>
              <a:gd name="connsiteX239" fmla="*/ 338985 w 10232859"/>
              <a:gd name="connsiteY239" fmla="*/ 8006 h 1699043"/>
              <a:gd name="connsiteX240" fmla="*/ 409815 w 10232859"/>
              <a:gd name="connsiteY240" fmla="*/ 5045 h 169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232859" h="1699043">
                <a:moveTo>
                  <a:pt x="409815" y="5045"/>
                </a:moveTo>
                <a:cubicBezTo>
                  <a:pt x="429370" y="4390"/>
                  <a:pt x="447350" y="1844"/>
                  <a:pt x="456316" y="4077"/>
                </a:cubicBezTo>
                <a:cubicBezTo>
                  <a:pt x="477158" y="7678"/>
                  <a:pt x="444163" y="18056"/>
                  <a:pt x="463611" y="18441"/>
                </a:cubicBezTo>
                <a:cubicBezTo>
                  <a:pt x="482411" y="11619"/>
                  <a:pt x="487072" y="29834"/>
                  <a:pt x="506289" y="21667"/>
                </a:cubicBezTo>
                <a:cubicBezTo>
                  <a:pt x="496843" y="8226"/>
                  <a:pt x="549409" y="22324"/>
                  <a:pt x="547180" y="10297"/>
                </a:cubicBezTo>
                <a:cubicBezTo>
                  <a:pt x="570685" y="26535"/>
                  <a:pt x="573306" y="5039"/>
                  <a:pt x="599180" y="9165"/>
                </a:cubicBezTo>
                <a:cubicBezTo>
                  <a:pt x="612602" y="15098"/>
                  <a:pt x="621179" y="15818"/>
                  <a:pt x="630247" y="8332"/>
                </a:cubicBezTo>
                <a:cubicBezTo>
                  <a:pt x="692592" y="37344"/>
                  <a:pt x="662498" y="8239"/>
                  <a:pt x="715463" y="18029"/>
                </a:cubicBezTo>
                <a:cubicBezTo>
                  <a:pt x="761811" y="28765"/>
                  <a:pt x="812435" y="34762"/>
                  <a:pt x="862866" y="63233"/>
                </a:cubicBezTo>
                <a:cubicBezTo>
                  <a:pt x="873066" y="71493"/>
                  <a:pt x="892555" y="73882"/>
                  <a:pt x="906400" y="68570"/>
                </a:cubicBezTo>
                <a:cubicBezTo>
                  <a:pt x="908782" y="67655"/>
                  <a:pt x="910904" y="66542"/>
                  <a:pt x="912698" y="65266"/>
                </a:cubicBezTo>
                <a:cubicBezTo>
                  <a:pt x="943729" y="85619"/>
                  <a:pt x="957570" y="74516"/>
                  <a:pt x="972936" y="88549"/>
                </a:cubicBezTo>
                <a:cubicBezTo>
                  <a:pt x="1016216" y="93123"/>
                  <a:pt x="1046982" y="78021"/>
                  <a:pt x="1061158" y="90302"/>
                </a:cubicBezTo>
                <a:cubicBezTo>
                  <a:pt x="1082487" y="88877"/>
                  <a:pt x="1108723" y="73289"/>
                  <a:pt x="1127764" y="86443"/>
                </a:cubicBezTo>
                <a:cubicBezTo>
                  <a:pt x="1127604" y="75222"/>
                  <a:pt x="1154212" y="94228"/>
                  <a:pt x="1165092" y="86517"/>
                </a:cubicBezTo>
                <a:cubicBezTo>
                  <a:pt x="1172532" y="79848"/>
                  <a:pt x="1182339" y="84060"/>
                  <a:pt x="1192274" y="84088"/>
                </a:cubicBezTo>
                <a:cubicBezTo>
                  <a:pt x="1203651" y="78585"/>
                  <a:pt x="1248434" y="85441"/>
                  <a:pt x="1261359" y="91263"/>
                </a:cubicBezTo>
                <a:cubicBezTo>
                  <a:pt x="1294377" y="112056"/>
                  <a:pt x="1348832" y="92888"/>
                  <a:pt x="1375826" y="108740"/>
                </a:cubicBezTo>
                <a:cubicBezTo>
                  <a:pt x="1384490" y="110842"/>
                  <a:pt x="1392528" y="111481"/>
                  <a:pt x="1400134" y="111208"/>
                </a:cubicBezTo>
                <a:lnTo>
                  <a:pt x="1420782" y="108347"/>
                </a:lnTo>
                <a:lnTo>
                  <a:pt x="1425360" y="103343"/>
                </a:lnTo>
                <a:lnTo>
                  <a:pt x="1438688" y="103900"/>
                </a:lnTo>
                <a:lnTo>
                  <a:pt x="1442183" y="103008"/>
                </a:lnTo>
                <a:cubicBezTo>
                  <a:pt x="1448852" y="101280"/>
                  <a:pt x="1455482" y="99738"/>
                  <a:pt x="1462271" y="98933"/>
                </a:cubicBezTo>
                <a:cubicBezTo>
                  <a:pt x="1460480" y="123023"/>
                  <a:pt x="1519712" y="96044"/>
                  <a:pt x="1506437" y="116084"/>
                </a:cubicBezTo>
                <a:cubicBezTo>
                  <a:pt x="1543421" y="115842"/>
                  <a:pt x="1521082" y="134981"/>
                  <a:pt x="1559721" y="115918"/>
                </a:cubicBezTo>
                <a:cubicBezTo>
                  <a:pt x="1622424" y="132591"/>
                  <a:pt x="1709577" y="121173"/>
                  <a:pt x="1763086" y="148431"/>
                </a:cubicBezTo>
                <a:cubicBezTo>
                  <a:pt x="1815897" y="152158"/>
                  <a:pt x="1869650" y="152419"/>
                  <a:pt x="1909571" y="158571"/>
                </a:cubicBezTo>
                <a:cubicBezTo>
                  <a:pt x="1944577" y="152584"/>
                  <a:pt x="1963780" y="165894"/>
                  <a:pt x="2002612" y="185342"/>
                </a:cubicBezTo>
                <a:cubicBezTo>
                  <a:pt x="2057542" y="188412"/>
                  <a:pt x="2102353" y="209660"/>
                  <a:pt x="2155278" y="197824"/>
                </a:cubicBezTo>
                <a:cubicBezTo>
                  <a:pt x="2158165" y="201469"/>
                  <a:pt x="2161968" y="204456"/>
                  <a:pt x="2166398" y="206965"/>
                </a:cubicBezTo>
                <a:lnTo>
                  <a:pt x="2180455" y="212894"/>
                </a:lnTo>
                <a:lnTo>
                  <a:pt x="2182638" y="212313"/>
                </a:lnTo>
                <a:cubicBezTo>
                  <a:pt x="2191756" y="211797"/>
                  <a:pt x="2196930" y="213146"/>
                  <a:pt x="2200348" y="215316"/>
                </a:cubicBezTo>
                <a:lnTo>
                  <a:pt x="2203307" y="218590"/>
                </a:lnTo>
                <a:lnTo>
                  <a:pt x="2215170" y="221472"/>
                </a:lnTo>
                <a:lnTo>
                  <a:pt x="2237765" y="229357"/>
                </a:lnTo>
                <a:lnTo>
                  <a:pt x="2242719" y="228760"/>
                </a:lnTo>
                <a:lnTo>
                  <a:pt x="2277928" y="237427"/>
                </a:lnTo>
                <a:lnTo>
                  <a:pt x="2278759" y="236563"/>
                </a:lnTo>
                <a:cubicBezTo>
                  <a:pt x="2281421" y="234823"/>
                  <a:pt x="2284901" y="233911"/>
                  <a:pt x="2290187" y="234709"/>
                </a:cubicBezTo>
                <a:cubicBezTo>
                  <a:pt x="2304405" y="231655"/>
                  <a:pt x="2345628" y="219494"/>
                  <a:pt x="2364066" y="218237"/>
                </a:cubicBezTo>
                <a:cubicBezTo>
                  <a:pt x="2375743" y="221506"/>
                  <a:pt x="2388068" y="224536"/>
                  <a:pt x="2400814" y="227165"/>
                </a:cubicBezTo>
                <a:lnTo>
                  <a:pt x="2408414" y="228429"/>
                </a:lnTo>
                <a:lnTo>
                  <a:pt x="2408650" y="228234"/>
                </a:lnTo>
                <a:cubicBezTo>
                  <a:pt x="2410483" y="228038"/>
                  <a:pt x="2413050" y="228278"/>
                  <a:pt x="2416835" y="229128"/>
                </a:cubicBezTo>
                <a:lnTo>
                  <a:pt x="2422271" y="230733"/>
                </a:lnTo>
                <a:lnTo>
                  <a:pt x="2490341" y="211074"/>
                </a:lnTo>
                <a:cubicBezTo>
                  <a:pt x="2529316" y="208871"/>
                  <a:pt x="2549401" y="191268"/>
                  <a:pt x="2588929" y="200980"/>
                </a:cubicBezTo>
                <a:cubicBezTo>
                  <a:pt x="2625398" y="198847"/>
                  <a:pt x="2654940" y="190424"/>
                  <a:pt x="2687426" y="193848"/>
                </a:cubicBezTo>
                <a:cubicBezTo>
                  <a:pt x="2698335" y="187864"/>
                  <a:pt x="2709521" y="185129"/>
                  <a:pt x="2723517" y="192652"/>
                </a:cubicBezTo>
                <a:cubicBezTo>
                  <a:pt x="2756835" y="188350"/>
                  <a:pt x="2761531" y="176438"/>
                  <a:pt x="2785956" y="184404"/>
                </a:cubicBezTo>
                <a:cubicBezTo>
                  <a:pt x="2799369" y="164864"/>
                  <a:pt x="2802708" y="171921"/>
                  <a:pt x="2813378" y="176833"/>
                </a:cubicBezTo>
                <a:lnTo>
                  <a:pt x="2814782" y="177153"/>
                </a:lnTo>
                <a:lnTo>
                  <a:pt x="2816580" y="174366"/>
                </a:lnTo>
                <a:lnTo>
                  <a:pt x="2821623" y="172875"/>
                </a:lnTo>
                <a:lnTo>
                  <a:pt x="2836688" y="172971"/>
                </a:lnTo>
                <a:lnTo>
                  <a:pt x="2842564" y="173695"/>
                </a:lnTo>
                <a:cubicBezTo>
                  <a:pt x="2846534" y="173937"/>
                  <a:pt x="2849070" y="173769"/>
                  <a:pt x="2850712" y="173290"/>
                </a:cubicBezTo>
                <a:cubicBezTo>
                  <a:pt x="2850757" y="173214"/>
                  <a:pt x="2850801" y="173138"/>
                  <a:pt x="2850846" y="173062"/>
                </a:cubicBezTo>
                <a:lnTo>
                  <a:pt x="2858611" y="173112"/>
                </a:lnTo>
                <a:cubicBezTo>
                  <a:pt x="2871867" y="173694"/>
                  <a:pt x="2884913" y="174736"/>
                  <a:pt x="2897454" y="176114"/>
                </a:cubicBezTo>
                <a:cubicBezTo>
                  <a:pt x="2903755" y="163406"/>
                  <a:pt x="2952342" y="175773"/>
                  <a:pt x="2940369" y="152944"/>
                </a:cubicBezTo>
                <a:cubicBezTo>
                  <a:pt x="2957076" y="154120"/>
                  <a:pt x="2969777" y="163235"/>
                  <a:pt x="2959670" y="148367"/>
                </a:cubicBezTo>
                <a:cubicBezTo>
                  <a:pt x="2965032" y="148320"/>
                  <a:pt x="2967900" y="146880"/>
                  <a:pt x="2969615" y="144755"/>
                </a:cubicBezTo>
                <a:lnTo>
                  <a:pt x="2970000" y="143776"/>
                </a:lnTo>
                <a:lnTo>
                  <a:pt x="3007272" y="146766"/>
                </a:lnTo>
                <a:lnTo>
                  <a:pt x="3011677" y="145404"/>
                </a:lnTo>
                <a:lnTo>
                  <a:pt x="3036668" y="149604"/>
                </a:lnTo>
                <a:lnTo>
                  <a:pt x="3049208" y="150573"/>
                </a:lnTo>
                <a:lnTo>
                  <a:pt x="3053517" y="153322"/>
                </a:lnTo>
                <a:cubicBezTo>
                  <a:pt x="3057746" y="154918"/>
                  <a:pt x="3063258" y="155431"/>
                  <a:pt x="3071637" y="153496"/>
                </a:cubicBezTo>
                <a:lnTo>
                  <a:pt x="3110077" y="149202"/>
                </a:lnTo>
                <a:lnTo>
                  <a:pt x="3173743" y="159581"/>
                </a:lnTo>
                <a:cubicBezTo>
                  <a:pt x="3203872" y="159443"/>
                  <a:pt x="3205720" y="152598"/>
                  <a:pt x="3254203" y="151756"/>
                </a:cubicBezTo>
                <a:cubicBezTo>
                  <a:pt x="3298520" y="170671"/>
                  <a:pt x="3274378" y="179402"/>
                  <a:pt x="3380350" y="151151"/>
                </a:cubicBezTo>
                <a:cubicBezTo>
                  <a:pt x="3433470" y="157383"/>
                  <a:pt x="3409905" y="153931"/>
                  <a:pt x="3476147" y="170925"/>
                </a:cubicBezTo>
                <a:cubicBezTo>
                  <a:pt x="3495624" y="172754"/>
                  <a:pt x="3573433" y="153024"/>
                  <a:pt x="3581876" y="150448"/>
                </a:cubicBezTo>
                <a:cubicBezTo>
                  <a:pt x="3645019" y="168821"/>
                  <a:pt x="3637816" y="143953"/>
                  <a:pt x="3704761" y="150492"/>
                </a:cubicBezTo>
                <a:cubicBezTo>
                  <a:pt x="3732481" y="125722"/>
                  <a:pt x="3720202" y="148011"/>
                  <a:pt x="3755040" y="141978"/>
                </a:cubicBezTo>
                <a:cubicBezTo>
                  <a:pt x="3751742" y="163732"/>
                  <a:pt x="3795265" y="127963"/>
                  <a:pt x="3804689" y="151893"/>
                </a:cubicBezTo>
                <a:cubicBezTo>
                  <a:pt x="3810732" y="150037"/>
                  <a:pt x="3816287" y="147485"/>
                  <a:pt x="3821793" y="144743"/>
                </a:cubicBezTo>
                <a:lnTo>
                  <a:pt x="3824682" y="143319"/>
                </a:lnTo>
                <a:lnTo>
                  <a:pt x="3837536" y="141778"/>
                </a:lnTo>
                <a:lnTo>
                  <a:pt x="3839550" y="136147"/>
                </a:lnTo>
                <a:lnTo>
                  <a:pt x="3857743" y="130104"/>
                </a:lnTo>
                <a:cubicBezTo>
                  <a:pt x="3864805" y="128643"/>
                  <a:pt x="3872697" y="128011"/>
                  <a:pt x="3881852" y="128717"/>
                </a:cubicBezTo>
                <a:cubicBezTo>
                  <a:pt x="3914678" y="140047"/>
                  <a:pt x="3949962" y="139745"/>
                  <a:pt x="3998088" y="127932"/>
                </a:cubicBezTo>
                <a:cubicBezTo>
                  <a:pt x="4012987" y="131622"/>
                  <a:pt x="4058471" y="131332"/>
                  <a:pt x="4066682" y="124147"/>
                </a:cubicBezTo>
                <a:cubicBezTo>
                  <a:pt x="4076084" y="122618"/>
                  <a:pt x="4087294" y="125216"/>
                  <a:pt x="4091246" y="117503"/>
                </a:cubicBezTo>
                <a:cubicBezTo>
                  <a:pt x="4097972" y="108229"/>
                  <a:pt x="4131886" y="122717"/>
                  <a:pt x="4126556" y="111725"/>
                </a:cubicBezTo>
                <a:cubicBezTo>
                  <a:pt x="4150620" y="121653"/>
                  <a:pt x="4168222" y="102239"/>
                  <a:pt x="4187717" y="97496"/>
                </a:cubicBezTo>
                <a:cubicBezTo>
                  <a:pt x="4197248" y="102415"/>
                  <a:pt x="4207541" y="99960"/>
                  <a:pt x="4220826" y="95991"/>
                </a:cubicBezTo>
                <a:lnTo>
                  <a:pt x="4239014" y="90840"/>
                </a:lnTo>
                <a:lnTo>
                  <a:pt x="4246653" y="91360"/>
                </a:lnTo>
                <a:cubicBezTo>
                  <a:pt x="4255895" y="91263"/>
                  <a:pt x="4264334" y="90629"/>
                  <a:pt x="4271841" y="90188"/>
                </a:cubicBezTo>
                <a:lnTo>
                  <a:pt x="4286277" y="90173"/>
                </a:lnTo>
                <a:lnTo>
                  <a:pt x="4292025" y="90407"/>
                </a:lnTo>
                <a:lnTo>
                  <a:pt x="4304713" y="95673"/>
                </a:lnTo>
                <a:lnTo>
                  <a:pt x="4321285" y="93560"/>
                </a:lnTo>
                <a:lnTo>
                  <a:pt x="4339561" y="98806"/>
                </a:lnTo>
                <a:cubicBezTo>
                  <a:pt x="4340668" y="97273"/>
                  <a:pt x="4342159" y="95846"/>
                  <a:pt x="4343990" y="94576"/>
                </a:cubicBezTo>
                <a:lnTo>
                  <a:pt x="4358885" y="90264"/>
                </a:lnTo>
                <a:lnTo>
                  <a:pt x="4371648" y="95312"/>
                </a:lnTo>
                <a:cubicBezTo>
                  <a:pt x="4372251" y="86927"/>
                  <a:pt x="4386448" y="96257"/>
                  <a:pt x="4398380" y="98447"/>
                </a:cubicBezTo>
                <a:lnTo>
                  <a:pt x="4405729" y="97677"/>
                </a:lnTo>
                <a:lnTo>
                  <a:pt x="4431408" y="104311"/>
                </a:lnTo>
                <a:cubicBezTo>
                  <a:pt x="4445462" y="106988"/>
                  <a:pt x="4459011" y="108715"/>
                  <a:pt x="4472183" y="109916"/>
                </a:cubicBezTo>
                <a:lnTo>
                  <a:pt x="4518828" y="112600"/>
                </a:lnTo>
                <a:lnTo>
                  <a:pt x="4532040" y="117793"/>
                </a:lnTo>
                <a:cubicBezTo>
                  <a:pt x="4562193" y="123492"/>
                  <a:pt x="4598554" y="117583"/>
                  <a:pt x="4617778" y="130479"/>
                </a:cubicBezTo>
                <a:cubicBezTo>
                  <a:pt x="4626259" y="133024"/>
                  <a:pt x="4634242" y="134080"/>
                  <a:pt x="4641872" y="134207"/>
                </a:cubicBezTo>
                <a:lnTo>
                  <a:pt x="4662766" y="132438"/>
                </a:lnTo>
                <a:lnTo>
                  <a:pt x="4667770" y="127694"/>
                </a:lnTo>
                <a:lnTo>
                  <a:pt x="4681052" y="128947"/>
                </a:lnTo>
                <a:lnTo>
                  <a:pt x="4684624" y="128241"/>
                </a:lnTo>
                <a:cubicBezTo>
                  <a:pt x="4691441" y="126869"/>
                  <a:pt x="4698205" y="125683"/>
                  <a:pt x="4705061" y="125234"/>
                </a:cubicBezTo>
                <a:cubicBezTo>
                  <a:pt x="4701197" y="149124"/>
                  <a:pt x="4762747" y="125360"/>
                  <a:pt x="4747746" y="144617"/>
                </a:cubicBezTo>
                <a:cubicBezTo>
                  <a:pt x="4784752" y="146312"/>
                  <a:pt x="4823070" y="154053"/>
                  <a:pt x="4867014" y="164145"/>
                </a:cubicBezTo>
                <a:cubicBezTo>
                  <a:pt x="4928279" y="184021"/>
                  <a:pt x="4950439" y="160303"/>
                  <a:pt x="5001600" y="190239"/>
                </a:cubicBezTo>
                <a:cubicBezTo>
                  <a:pt x="5054087" y="196711"/>
                  <a:pt x="5076576" y="177858"/>
                  <a:pt x="5115965" y="186069"/>
                </a:cubicBezTo>
                <a:cubicBezTo>
                  <a:pt x="5141248" y="210877"/>
                  <a:pt x="5145689" y="221876"/>
                  <a:pt x="5193957" y="229364"/>
                </a:cubicBezTo>
                <a:cubicBezTo>
                  <a:pt x="5248620" y="235290"/>
                  <a:pt x="5221967" y="272312"/>
                  <a:pt x="5275907" y="263295"/>
                </a:cubicBezTo>
                <a:cubicBezTo>
                  <a:pt x="5278478" y="267074"/>
                  <a:pt x="5340662" y="273630"/>
                  <a:pt x="5344878" y="276360"/>
                </a:cubicBezTo>
                <a:lnTo>
                  <a:pt x="5413398" y="276235"/>
                </a:lnTo>
                <a:lnTo>
                  <a:pt x="5415629" y="275768"/>
                </a:lnTo>
                <a:cubicBezTo>
                  <a:pt x="5424792" y="275732"/>
                  <a:pt x="5429850" y="277347"/>
                  <a:pt x="5433078" y="279684"/>
                </a:cubicBezTo>
                <a:lnTo>
                  <a:pt x="5435759" y="283100"/>
                </a:lnTo>
                <a:lnTo>
                  <a:pt x="5447372" y="286587"/>
                </a:lnTo>
                <a:lnTo>
                  <a:pt x="5469289" y="295620"/>
                </a:lnTo>
                <a:lnTo>
                  <a:pt x="5508752" y="305753"/>
                </a:lnTo>
                <a:lnTo>
                  <a:pt x="5509657" y="304936"/>
                </a:lnTo>
                <a:cubicBezTo>
                  <a:pt x="5512470" y="303344"/>
                  <a:pt x="5516028" y="302619"/>
                  <a:pt x="5521245" y="303688"/>
                </a:cubicBezTo>
                <a:cubicBezTo>
                  <a:pt x="5535725" y="301391"/>
                  <a:pt x="5577993" y="291441"/>
                  <a:pt x="5596538" y="291153"/>
                </a:cubicBezTo>
                <a:cubicBezTo>
                  <a:pt x="5607932" y="295018"/>
                  <a:pt x="5619996" y="298677"/>
                  <a:pt x="5632514" y="301962"/>
                </a:cubicBezTo>
                <a:lnTo>
                  <a:pt x="5640005" y="303617"/>
                </a:lnTo>
                <a:lnTo>
                  <a:pt x="5640259" y="303435"/>
                </a:lnTo>
                <a:cubicBezTo>
                  <a:pt x="5642108" y="303337"/>
                  <a:pt x="5644653" y="303709"/>
                  <a:pt x="5648365" y="304754"/>
                </a:cubicBezTo>
                <a:lnTo>
                  <a:pt x="5653662" y="306635"/>
                </a:lnTo>
                <a:lnTo>
                  <a:pt x="5668196" y="309846"/>
                </a:lnTo>
                <a:lnTo>
                  <a:pt x="5673886" y="309526"/>
                </a:lnTo>
                <a:lnTo>
                  <a:pt x="5677139" y="307345"/>
                </a:lnTo>
                <a:lnTo>
                  <a:pt x="5708983" y="306674"/>
                </a:lnTo>
                <a:cubicBezTo>
                  <a:pt x="5728308" y="319040"/>
                  <a:pt x="5739318" y="309097"/>
                  <a:pt x="5773909" y="312061"/>
                </a:cubicBezTo>
                <a:cubicBezTo>
                  <a:pt x="5783376" y="321860"/>
                  <a:pt x="5795690" y="321672"/>
                  <a:pt x="5809500" y="318450"/>
                </a:cubicBezTo>
                <a:cubicBezTo>
                  <a:pt x="5839093" y="328324"/>
                  <a:pt x="5872263" y="326728"/>
                  <a:pt x="5908729" y="332335"/>
                </a:cubicBezTo>
                <a:cubicBezTo>
                  <a:pt x="5951727" y="334879"/>
                  <a:pt x="5963099" y="350288"/>
                  <a:pt x="5990524" y="350618"/>
                </a:cubicBezTo>
                <a:cubicBezTo>
                  <a:pt x="5991234" y="376742"/>
                  <a:pt x="6028592" y="335241"/>
                  <a:pt x="6029302" y="361365"/>
                </a:cubicBezTo>
                <a:lnTo>
                  <a:pt x="6086225" y="339621"/>
                </a:lnTo>
                <a:lnTo>
                  <a:pt x="6105063" y="347340"/>
                </a:lnTo>
                <a:cubicBezTo>
                  <a:pt x="6123220" y="350768"/>
                  <a:pt x="6176633" y="357519"/>
                  <a:pt x="6195166" y="360190"/>
                </a:cubicBezTo>
                <a:cubicBezTo>
                  <a:pt x="6208491" y="366896"/>
                  <a:pt x="6210739" y="378331"/>
                  <a:pt x="6216259" y="363365"/>
                </a:cubicBezTo>
                <a:cubicBezTo>
                  <a:pt x="6220943" y="365191"/>
                  <a:pt x="6224807" y="365077"/>
                  <a:pt x="6228331" y="364034"/>
                </a:cubicBezTo>
                <a:lnTo>
                  <a:pt x="6229602" y="363414"/>
                </a:lnTo>
                <a:lnTo>
                  <a:pt x="6258988" y="378660"/>
                </a:lnTo>
                <a:lnTo>
                  <a:pt x="6264106" y="379141"/>
                </a:lnTo>
                <a:lnTo>
                  <a:pt x="6281703" y="391054"/>
                </a:lnTo>
                <a:lnTo>
                  <a:pt x="6291622" y="396155"/>
                </a:lnTo>
                <a:lnTo>
                  <a:pt x="6292712" y="399771"/>
                </a:lnTo>
                <a:cubicBezTo>
                  <a:pt x="6294843" y="402467"/>
                  <a:pt x="6299119" y="404777"/>
                  <a:pt x="6308227" y="406196"/>
                </a:cubicBezTo>
                <a:lnTo>
                  <a:pt x="6328981" y="409495"/>
                </a:lnTo>
                <a:lnTo>
                  <a:pt x="6368693" y="417845"/>
                </a:lnTo>
                <a:cubicBezTo>
                  <a:pt x="6371618" y="421064"/>
                  <a:pt x="6413995" y="448260"/>
                  <a:pt x="6414811" y="452200"/>
                </a:cubicBezTo>
                <a:cubicBezTo>
                  <a:pt x="6472474" y="452324"/>
                  <a:pt x="6416366" y="454044"/>
                  <a:pt x="6467879" y="468248"/>
                </a:cubicBezTo>
                <a:cubicBezTo>
                  <a:pt x="6497136" y="485368"/>
                  <a:pt x="6544744" y="499929"/>
                  <a:pt x="6564351" y="537518"/>
                </a:cubicBezTo>
                <a:cubicBezTo>
                  <a:pt x="6600774" y="544284"/>
                  <a:pt x="6683084" y="572586"/>
                  <a:pt x="6711178" y="573610"/>
                </a:cubicBezTo>
                <a:cubicBezTo>
                  <a:pt x="6726278" y="581783"/>
                  <a:pt x="6766796" y="600843"/>
                  <a:pt x="6764036" y="588943"/>
                </a:cubicBezTo>
                <a:cubicBezTo>
                  <a:pt x="6830367" y="591215"/>
                  <a:pt x="6834546" y="616110"/>
                  <a:pt x="6858983" y="623723"/>
                </a:cubicBezTo>
                <a:cubicBezTo>
                  <a:pt x="6883420" y="631336"/>
                  <a:pt x="6874724" y="627173"/>
                  <a:pt x="6910661" y="634620"/>
                </a:cubicBezTo>
                <a:cubicBezTo>
                  <a:pt x="6886933" y="650238"/>
                  <a:pt x="6958918" y="637790"/>
                  <a:pt x="6944111" y="659502"/>
                </a:cubicBezTo>
                <a:cubicBezTo>
                  <a:pt x="6951121" y="660169"/>
                  <a:pt x="6958378" y="660132"/>
                  <a:pt x="6965771" y="659931"/>
                </a:cubicBezTo>
                <a:lnTo>
                  <a:pt x="6969639" y="659837"/>
                </a:lnTo>
                <a:lnTo>
                  <a:pt x="6982242" y="663112"/>
                </a:lnTo>
                <a:lnTo>
                  <a:pt x="6989387" y="659474"/>
                </a:lnTo>
                <a:lnTo>
                  <a:pt x="7010930" y="661134"/>
                </a:lnTo>
                <a:cubicBezTo>
                  <a:pt x="7018443" y="662461"/>
                  <a:pt x="7025878" y="664712"/>
                  <a:pt x="7033125" y="668436"/>
                </a:cubicBezTo>
                <a:cubicBezTo>
                  <a:pt x="7050655" y="688564"/>
                  <a:pt x="7113778" y="682286"/>
                  <a:pt x="7134461" y="708192"/>
                </a:cubicBezTo>
                <a:cubicBezTo>
                  <a:pt x="7143815" y="716210"/>
                  <a:pt x="7183449" y="731779"/>
                  <a:pt x="7197450" y="729094"/>
                </a:cubicBezTo>
                <a:cubicBezTo>
                  <a:pt x="7207053" y="731180"/>
                  <a:pt x="7214263" y="737074"/>
                  <a:pt x="7225084" y="732505"/>
                </a:cubicBezTo>
                <a:cubicBezTo>
                  <a:pt x="7239802" y="727692"/>
                  <a:pt x="7255247" y="750633"/>
                  <a:pt x="7261183" y="740313"/>
                </a:cubicBezTo>
                <a:cubicBezTo>
                  <a:pt x="7272476" y="756319"/>
                  <a:pt x="7306339" y="747471"/>
                  <a:pt x="7327760" y="750586"/>
                </a:cubicBezTo>
                <a:cubicBezTo>
                  <a:pt x="7334820" y="764783"/>
                  <a:pt x="7372804" y="757321"/>
                  <a:pt x="7412222" y="770487"/>
                </a:cubicBezTo>
                <a:cubicBezTo>
                  <a:pt x="7419482" y="786537"/>
                  <a:pt x="7438908" y="779230"/>
                  <a:pt x="7457904" y="804321"/>
                </a:cubicBezTo>
                <a:cubicBezTo>
                  <a:pt x="7460334" y="803523"/>
                  <a:pt x="7462991" y="802942"/>
                  <a:pt x="7465795" y="802598"/>
                </a:cubicBezTo>
                <a:cubicBezTo>
                  <a:pt x="7482080" y="800599"/>
                  <a:pt x="7499653" y="806831"/>
                  <a:pt x="7505046" y="816517"/>
                </a:cubicBezTo>
                <a:cubicBezTo>
                  <a:pt x="7538417" y="853074"/>
                  <a:pt x="7584173" y="869067"/>
                  <a:pt x="7623220" y="888520"/>
                </a:cubicBezTo>
                <a:cubicBezTo>
                  <a:pt x="7669184" y="908475"/>
                  <a:pt x="7655844" y="875556"/>
                  <a:pt x="7700458" y="915079"/>
                </a:cubicBezTo>
                <a:cubicBezTo>
                  <a:pt x="7713299" y="910096"/>
                  <a:pt x="7721213" y="912537"/>
                  <a:pt x="7730988" y="920756"/>
                </a:cubicBezTo>
                <a:cubicBezTo>
                  <a:pt x="7753798" y="929904"/>
                  <a:pt x="7768001" y="910742"/>
                  <a:pt x="7781942" y="930503"/>
                </a:cubicBezTo>
                <a:cubicBezTo>
                  <a:pt x="7786314" y="919014"/>
                  <a:pt x="7829555" y="942839"/>
                  <a:pt x="7827704" y="928558"/>
                </a:cubicBezTo>
                <a:cubicBezTo>
                  <a:pt x="7849394" y="934107"/>
                  <a:pt x="7886324" y="955931"/>
                  <a:pt x="7912084" y="963800"/>
                </a:cubicBezTo>
                <a:cubicBezTo>
                  <a:pt x="7931225" y="978091"/>
                  <a:pt x="7944890" y="969299"/>
                  <a:pt x="7982264" y="975773"/>
                </a:cubicBezTo>
                <a:lnTo>
                  <a:pt x="7991272" y="981104"/>
                </a:lnTo>
                <a:lnTo>
                  <a:pt x="8079795" y="982983"/>
                </a:lnTo>
                <a:cubicBezTo>
                  <a:pt x="8106396" y="984534"/>
                  <a:pt x="8123279" y="987466"/>
                  <a:pt x="8150881" y="990411"/>
                </a:cubicBezTo>
                <a:cubicBezTo>
                  <a:pt x="8155184" y="995435"/>
                  <a:pt x="8170794" y="995512"/>
                  <a:pt x="8172106" y="990512"/>
                </a:cubicBezTo>
                <a:cubicBezTo>
                  <a:pt x="8178349" y="993790"/>
                  <a:pt x="8190057" y="1007072"/>
                  <a:pt x="8196076" y="1000078"/>
                </a:cubicBezTo>
                <a:cubicBezTo>
                  <a:pt x="8214144" y="1004259"/>
                  <a:pt x="8231408" y="1009730"/>
                  <a:pt x="8247463" y="1016332"/>
                </a:cubicBezTo>
                <a:lnTo>
                  <a:pt x="8279272" y="1032921"/>
                </a:lnTo>
                <a:lnTo>
                  <a:pt x="8289611" y="1028630"/>
                </a:lnTo>
                <a:cubicBezTo>
                  <a:pt x="8296281" y="1026812"/>
                  <a:pt x="8303468" y="1026422"/>
                  <a:pt x="8311483" y="1029399"/>
                </a:cubicBezTo>
                <a:cubicBezTo>
                  <a:pt x="8353073" y="1061234"/>
                  <a:pt x="8320764" y="1016490"/>
                  <a:pt x="8399489" y="1048562"/>
                </a:cubicBezTo>
                <a:cubicBezTo>
                  <a:pt x="8402160" y="1052480"/>
                  <a:pt x="8414285" y="1053290"/>
                  <a:pt x="8415973" y="1049660"/>
                </a:cubicBezTo>
                <a:cubicBezTo>
                  <a:pt x="8420389" y="1052382"/>
                  <a:pt x="8427708" y="1062757"/>
                  <a:pt x="8433326" y="1057881"/>
                </a:cubicBezTo>
                <a:cubicBezTo>
                  <a:pt x="8460295" y="1065796"/>
                  <a:pt x="8484063" y="1077374"/>
                  <a:pt x="8502328" y="1091498"/>
                </a:cubicBezTo>
                <a:cubicBezTo>
                  <a:pt x="8531547" y="1095185"/>
                  <a:pt x="8534164" y="1100958"/>
                  <a:pt x="8534346" y="1106980"/>
                </a:cubicBezTo>
                <a:cubicBezTo>
                  <a:pt x="8534557" y="1108274"/>
                  <a:pt x="8534769" y="1109567"/>
                  <a:pt x="8534980" y="1110861"/>
                </a:cubicBezTo>
                <a:lnTo>
                  <a:pt x="8544104" y="1108406"/>
                </a:lnTo>
                <a:cubicBezTo>
                  <a:pt x="8553358" y="1107980"/>
                  <a:pt x="8560970" y="1111788"/>
                  <a:pt x="8567742" y="1117590"/>
                </a:cubicBezTo>
                <a:lnTo>
                  <a:pt x="8633779" y="1139226"/>
                </a:lnTo>
                <a:cubicBezTo>
                  <a:pt x="8631667" y="1160202"/>
                  <a:pt x="8667456" y="1147793"/>
                  <a:pt x="8676965" y="1156949"/>
                </a:cubicBezTo>
                <a:cubicBezTo>
                  <a:pt x="8686287" y="1153629"/>
                  <a:pt x="8693306" y="1154163"/>
                  <a:pt x="8698944" y="1156939"/>
                </a:cubicBezTo>
                <a:lnTo>
                  <a:pt x="8751897" y="1190886"/>
                </a:lnTo>
                <a:cubicBezTo>
                  <a:pt x="8774451" y="1199167"/>
                  <a:pt x="8817274" y="1202653"/>
                  <a:pt x="8834270" y="1206624"/>
                </a:cubicBezTo>
                <a:lnTo>
                  <a:pt x="8853872" y="1214714"/>
                </a:lnTo>
                <a:lnTo>
                  <a:pt x="8861901" y="1211375"/>
                </a:lnTo>
                <a:lnTo>
                  <a:pt x="8874168" y="1213967"/>
                </a:lnTo>
                <a:lnTo>
                  <a:pt x="8871123" y="1221160"/>
                </a:lnTo>
                <a:lnTo>
                  <a:pt x="8903537" y="1230588"/>
                </a:lnTo>
                <a:cubicBezTo>
                  <a:pt x="8927391" y="1238223"/>
                  <a:pt x="8944740" y="1247326"/>
                  <a:pt x="8933767" y="1263368"/>
                </a:cubicBezTo>
                <a:cubicBezTo>
                  <a:pt x="8934120" y="1285491"/>
                  <a:pt x="8996547" y="1266466"/>
                  <a:pt x="8985765" y="1287664"/>
                </a:cubicBezTo>
                <a:cubicBezTo>
                  <a:pt x="9013243" y="1278923"/>
                  <a:pt x="9037732" y="1309948"/>
                  <a:pt x="9071444" y="1317305"/>
                </a:cubicBezTo>
                <a:cubicBezTo>
                  <a:pt x="9072853" y="1328357"/>
                  <a:pt x="9080775" y="1329726"/>
                  <a:pt x="9096711" y="1327777"/>
                </a:cubicBezTo>
                <a:cubicBezTo>
                  <a:pt x="9206252" y="1348526"/>
                  <a:pt x="9301825" y="1489393"/>
                  <a:pt x="9338853" y="1448046"/>
                </a:cubicBezTo>
                <a:cubicBezTo>
                  <a:pt x="9364628" y="1453029"/>
                  <a:pt x="9440704" y="1458325"/>
                  <a:pt x="9520814" y="1449827"/>
                </a:cubicBezTo>
                <a:cubicBezTo>
                  <a:pt x="9536849" y="1478455"/>
                  <a:pt x="9672877" y="1480312"/>
                  <a:pt x="9702271" y="1488553"/>
                </a:cubicBezTo>
                <a:cubicBezTo>
                  <a:pt x="9702279" y="1504784"/>
                  <a:pt x="9757099" y="1502097"/>
                  <a:pt x="9744273" y="1523512"/>
                </a:cubicBezTo>
                <a:cubicBezTo>
                  <a:pt x="9746944" y="1534160"/>
                  <a:pt x="9761818" y="1537070"/>
                  <a:pt x="9771903" y="1530034"/>
                </a:cubicBezTo>
                <a:cubicBezTo>
                  <a:pt x="9788959" y="1535562"/>
                  <a:pt x="9795727" y="1548881"/>
                  <a:pt x="9818565" y="1538545"/>
                </a:cubicBezTo>
                <a:cubicBezTo>
                  <a:pt x="9842216" y="1545630"/>
                  <a:pt x="9854597" y="1583514"/>
                  <a:pt x="9882202" y="1565888"/>
                </a:cubicBezTo>
                <a:cubicBezTo>
                  <a:pt x="9890497" y="1603508"/>
                  <a:pt x="9975093" y="1584109"/>
                  <a:pt x="10022025" y="1599696"/>
                </a:cubicBezTo>
                <a:cubicBezTo>
                  <a:pt x="10087599" y="1644100"/>
                  <a:pt x="10182002" y="1632879"/>
                  <a:pt x="10220406" y="1677005"/>
                </a:cubicBezTo>
                <a:lnTo>
                  <a:pt x="10232859" y="1699043"/>
                </a:lnTo>
                <a:lnTo>
                  <a:pt x="0" y="1699043"/>
                </a:lnTo>
                <a:lnTo>
                  <a:pt x="0" y="21828"/>
                </a:lnTo>
                <a:lnTo>
                  <a:pt x="8097" y="24355"/>
                </a:lnTo>
                <a:cubicBezTo>
                  <a:pt x="43947" y="29235"/>
                  <a:pt x="34752" y="21899"/>
                  <a:pt x="77128" y="6867"/>
                </a:cubicBezTo>
                <a:cubicBezTo>
                  <a:pt x="120709" y="7920"/>
                  <a:pt x="146704" y="-7760"/>
                  <a:pt x="188338" y="5079"/>
                </a:cubicBezTo>
                <a:cubicBezTo>
                  <a:pt x="229133" y="5993"/>
                  <a:pt x="263614" y="138"/>
                  <a:pt x="298809" y="6198"/>
                </a:cubicBezTo>
                <a:cubicBezTo>
                  <a:pt x="312163" y="1206"/>
                  <a:pt x="325122" y="-563"/>
                  <a:pt x="338985" y="8006"/>
                </a:cubicBezTo>
                <a:cubicBezTo>
                  <a:pt x="376758" y="6523"/>
                  <a:pt x="384512" y="-4822"/>
                  <a:pt x="409815" y="504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7" name="Freeform: Shape 16">
            <a:extLst>
              <a:ext uri="{FF2B5EF4-FFF2-40B4-BE49-F238E27FC236}">
                <a16:creationId xmlns:a16="http://schemas.microsoft.com/office/drawing/2014/main" id="{B46D20DF-CE98-4EA3-96C8-C03C3A885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016384"/>
            <a:ext cx="10232859" cy="1841617"/>
          </a:xfrm>
          <a:custGeom>
            <a:avLst/>
            <a:gdLst>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679743 w 10232859"/>
              <a:gd name="connsiteY180" fmla="*/ 558264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4270 w 10232859"/>
              <a:gd name="connsiteY235" fmla="*/ 1213138 h 1705557"/>
              <a:gd name="connsiteX236" fmla="*/ 8853872 w 10232859"/>
              <a:gd name="connsiteY236" fmla="*/ 1221228 h 1705557"/>
              <a:gd name="connsiteX237" fmla="*/ 8861901 w 10232859"/>
              <a:gd name="connsiteY237" fmla="*/ 1217889 h 1705557"/>
              <a:gd name="connsiteX238" fmla="*/ 8874168 w 10232859"/>
              <a:gd name="connsiteY238" fmla="*/ 1220481 h 1705557"/>
              <a:gd name="connsiteX239" fmla="*/ 8871123 w 10232859"/>
              <a:gd name="connsiteY239" fmla="*/ 1227674 h 1705557"/>
              <a:gd name="connsiteX240" fmla="*/ 8903537 w 10232859"/>
              <a:gd name="connsiteY240" fmla="*/ 1237102 h 1705557"/>
              <a:gd name="connsiteX241" fmla="*/ 8933767 w 10232859"/>
              <a:gd name="connsiteY241" fmla="*/ 1269882 h 1705557"/>
              <a:gd name="connsiteX242" fmla="*/ 8985765 w 10232859"/>
              <a:gd name="connsiteY242" fmla="*/ 1294178 h 1705557"/>
              <a:gd name="connsiteX243" fmla="*/ 9071444 w 10232859"/>
              <a:gd name="connsiteY243" fmla="*/ 1323819 h 1705557"/>
              <a:gd name="connsiteX244" fmla="*/ 9096711 w 10232859"/>
              <a:gd name="connsiteY244" fmla="*/ 1334291 h 1705557"/>
              <a:gd name="connsiteX245" fmla="*/ 9338853 w 10232859"/>
              <a:gd name="connsiteY245" fmla="*/ 1454560 h 1705557"/>
              <a:gd name="connsiteX246" fmla="*/ 9520814 w 10232859"/>
              <a:gd name="connsiteY246" fmla="*/ 1456341 h 1705557"/>
              <a:gd name="connsiteX247" fmla="*/ 9702271 w 10232859"/>
              <a:gd name="connsiteY247" fmla="*/ 1495067 h 1705557"/>
              <a:gd name="connsiteX248" fmla="*/ 9744273 w 10232859"/>
              <a:gd name="connsiteY248" fmla="*/ 1530026 h 1705557"/>
              <a:gd name="connsiteX249" fmla="*/ 9771903 w 10232859"/>
              <a:gd name="connsiteY249" fmla="*/ 1536548 h 1705557"/>
              <a:gd name="connsiteX250" fmla="*/ 9818565 w 10232859"/>
              <a:gd name="connsiteY250" fmla="*/ 1545059 h 1705557"/>
              <a:gd name="connsiteX251" fmla="*/ 9882202 w 10232859"/>
              <a:gd name="connsiteY251" fmla="*/ 1572402 h 1705557"/>
              <a:gd name="connsiteX252" fmla="*/ 10022025 w 10232859"/>
              <a:gd name="connsiteY252" fmla="*/ 1606210 h 1705557"/>
              <a:gd name="connsiteX253" fmla="*/ 10220406 w 10232859"/>
              <a:gd name="connsiteY253" fmla="*/ 1683519 h 1705557"/>
              <a:gd name="connsiteX254" fmla="*/ 10232859 w 10232859"/>
              <a:gd name="connsiteY254" fmla="*/ 1705557 h 1705557"/>
              <a:gd name="connsiteX255" fmla="*/ 0 w 10232859"/>
              <a:gd name="connsiteY255" fmla="*/ 1705557 h 1705557"/>
              <a:gd name="connsiteX256" fmla="*/ 0 w 10232859"/>
              <a:gd name="connsiteY256" fmla="*/ 28342 h 1705557"/>
              <a:gd name="connsiteX257" fmla="*/ 8097 w 10232859"/>
              <a:gd name="connsiteY257" fmla="*/ 30869 h 1705557"/>
              <a:gd name="connsiteX258" fmla="*/ 77128 w 10232859"/>
              <a:gd name="connsiteY258" fmla="*/ 13381 h 1705557"/>
              <a:gd name="connsiteX259" fmla="*/ 188338 w 10232859"/>
              <a:gd name="connsiteY259" fmla="*/ 11593 h 1705557"/>
              <a:gd name="connsiteX260" fmla="*/ 298809 w 10232859"/>
              <a:gd name="connsiteY260" fmla="*/ 12712 h 1705557"/>
              <a:gd name="connsiteX261" fmla="*/ 338985 w 10232859"/>
              <a:gd name="connsiteY261" fmla="*/ 14520 h 1705557"/>
              <a:gd name="connsiteX262" fmla="*/ 409815 w 10232859"/>
              <a:gd name="connsiteY262" fmla="*/ 11559 h 1705557"/>
              <a:gd name="connsiteX263" fmla="*/ 424169 w 10232859"/>
              <a:gd name="connsiteY263"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633779 w 10232859"/>
              <a:gd name="connsiteY227" fmla="*/ 1145740 h 1705557"/>
              <a:gd name="connsiteX228" fmla="*/ 8676965 w 10232859"/>
              <a:gd name="connsiteY228" fmla="*/ 1163463 h 1705557"/>
              <a:gd name="connsiteX229" fmla="*/ 8698944 w 10232859"/>
              <a:gd name="connsiteY229" fmla="*/ 1163453 h 1705557"/>
              <a:gd name="connsiteX230" fmla="*/ 8711456 w 10232859"/>
              <a:gd name="connsiteY230" fmla="*/ 1175731 h 1705557"/>
              <a:gd name="connsiteX231" fmla="*/ 8732793 w 10232859"/>
              <a:gd name="connsiteY231" fmla="*/ 1179486 h 1705557"/>
              <a:gd name="connsiteX232" fmla="*/ 8751897 w 10232859"/>
              <a:gd name="connsiteY232" fmla="*/ 1197400 h 1705557"/>
              <a:gd name="connsiteX233" fmla="*/ 8793564 w 10232859"/>
              <a:gd name="connsiteY233" fmla="*/ 1179086 h 1705557"/>
              <a:gd name="connsiteX234" fmla="*/ 8834270 w 10232859"/>
              <a:gd name="connsiteY234" fmla="*/ 1213138 h 1705557"/>
              <a:gd name="connsiteX235" fmla="*/ 8853872 w 10232859"/>
              <a:gd name="connsiteY235" fmla="*/ 1221228 h 1705557"/>
              <a:gd name="connsiteX236" fmla="*/ 8861901 w 10232859"/>
              <a:gd name="connsiteY236" fmla="*/ 1217889 h 1705557"/>
              <a:gd name="connsiteX237" fmla="*/ 8874168 w 10232859"/>
              <a:gd name="connsiteY237" fmla="*/ 1220481 h 1705557"/>
              <a:gd name="connsiteX238" fmla="*/ 8871123 w 10232859"/>
              <a:gd name="connsiteY238" fmla="*/ 1227674 h 1705557"/>
              <a:gd name="connsiteX239" fmla="*/ 8903537 w 10232859"/>
              <a:gd name="connsiteY239" fmla="*/ 1237102 h 1705557"/>
              <a:gd name="connsiteX240" fmla="*/ 8933767 w 10232859"/>
              <a:gd name="connsiteY240" fmla="*/ 1269882 h 1705557"/>
              <a:gd name="connsiteX241" fmla="*/ 8985765 w 10232859"/>
              <a:gd name="connsiteY241" fmla="*/ 1294178 h 1705557"/>
              <a:gd name="connsiteX242" fmla="*/ 9071444 w 10232859"/>
              <a:gd name="connsiteY242" fmla="*/ 1323819 h 1705557"/>
              <a:gd name="connsiteX243" fmla="*/ 9096711 w 10232859"/>
              <a:gd name="connsiteY243" fmla="*/ 1334291 h 1705557"/>
              <a:gd name="connsiteX244" fmla="*/ 9338853 w 10232859"/>
              <a:gd name="connsiteY244" fmla="*/ 1454560 h 1705557"/>
              <a:gd name="connsiteX245" fmla="*/ 9520814 w 10232859"/>
              <a:gd name="connsiteY245" fmla="*/ 1456341 h 1705557"/>
              <a:gd name="connsiteX246" fmla="*/ 9702271 w 10232859"/>
              <a:gd name="connsiteY246" fmla="*/ 1495067 h 1705557"/>
              <a:gd name="connsiteX247" fmla="*/ 9744273 w 10232859"/>
              <a:gd name="connsiteY247" fmla="*/ 1530026 h 1705557"/>
              <a:gd name="connsiteX248" fmla="*/ 9771903 w 10232859"/>
              <a:gd name="connsiteY248" fmla="*/ 1536548 h 1705557"/>
              <a:gd name="connsiteX249" fmla="*/ 9818565 w 10232859"/>
              <a:gd name="connsiteY249" fmla="*/ 1545059 h 1705557"/>
              <a:gd name="connsiteX250" fmla="*/ 9882202 w 10232859"/>
              <a:gd name="connsiteY250" fmla="*/ 1572402 h 1705557"/>
              <a:gd name="connsiteX251" fmla="*/ 10022025 w 10232859"/>
              <a:gd name="connsiteY251" fmla="*/ 1606210 h 1705557"/>
              <a:gd name="connsiteX252" fmla="*/ 10220406 w 10232859"/>
              <a:gd name="connsiteY252" fmla="*/ 1683519 h 1705557"/>
              <a:gd name="connsiteX253" fmla="*/ 10232859 w 10232859"/>
              <a:gd name="connsiteY253" fmla="*/ 1705557 h 1705557"/>
              <a:gd name="connsiteX254" fmla="*/ 0 w 10232859"/>
              <a:gd name="connsiteY254" fmla="*/ 1705557 h 1705557"/>
              <a:gd name="connsiteX255" fmla="*/ 0 w 10232859"/>
              <a:gd name="connsiteY255" fmla="*/ 28342 h 1705557"/>
              <a:gd name="connsiteX256" fmla="*/ 8097 w 10232859"/>
              <a:gd name="connsiteY256" fmla="*/ 30869 h 1705557"/>
              <a:gd name="connsiteX257" fmla="*/ 77128 w 10232859"/>
              <a:gd name="connsiteY257" fmla="*/ 13381 h 1705557"/>
              <a:gd name="connsiteX258" fmla="*/ 188338 w 10232859"/>
              <a:gd name="connsiteY258" fmla="*/ 11593 h 1705557"/>
              <a:gd name="connsiteX259" fmla="*/ 298809 w 10232859"/>
              <a:gd name="connsiteY259" fmla="*/ 12712 h 1705557"/>
              <a:gd name="connsiteX260" fmla="*/ 338985 w 10232859"/>
              <a:gd name="connsiteY260" fmla="*/ 14520 h 1705557"/>
              <a:gd name="connsiteX261" fmla="*/ 409815 w 10232859"/>
              <a:gd name="connsiteY261" fmla="*/ 11559 h 1705557"/>
              <a:gd name="connsiteX262" fmla="*/ 424169 w 10232859"/>
              <a:gd name="connsiteY26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633779 w 10232859"/>
              <a:gd name="connsiteY226" fmla="*/ 1145740 h 1705557"/>
              <a:gd name="connsiteX227" fmla="*/ 8676965 w 10232859"/>
              <a:gd name="connsiteY227" fmla="*/ 1163463 h 1705557"/>
              <a:gd name="connsiteX228" fmla="*/ 8698944 w 10232859"/>
              <a:gd name="connsiteY228" fmla="*/ 1163453 h 1705557"/>
              <a:gd name="connsiteX229" fmla="*/ 8711456 w 10232859"/>
              <a:gd name="connsiteY229" fmla="*/ 1175731 h 1705557"/>
              <a:gd name="connsiteX230" fmla="*/ 8732793 w 10232859"/>
              <a:gd name="connsiteY230" fmla="*/ 1179486 h 1705557"/>
              <a:gd name="connsiteX231" fmla="*/ 8751897 w 10232859"/>
              <a:gd name="connsiteY231" fmla="*/ 1197400 h 1705557"/>
              <a:gd name="connsiteX232" fmla="*/ 8793564 w 10232859"/>
              <a:gd name="connsiteY232" fmla="*/ 1179086 h 1705557"/>
              <a:gd name="connsiteX233" fmla="*/ 8834270 w 10232859"/>
              <a:gd name="connsiteY233" fmla="*/ 1213138 h 1705557"/>
              <a:gd name="connsiteX234" fmla="*/ 8853872 w 10232859"/>
              <a:gd name="connsiteY234" fmla="*/ 1221228 h 1705557"/>
              <a:gd name="connsiteX235" fmla="*/ 8861901 w 10232859"/>
              <a:gd name="connsiteY235" fmla="*/ 1217889 h 1705557"/>
              <a:gd name="connsiteX236" fmla="*/ 8874168 w 10232859"/>
              <a:gd name="connsiteY236" fmla="*/ 1220481 h 1705557"/>
              <a:gd name="connsiteX237" fmla="*/ 8871123 w 10232859"/>
              <a:gd name="connsiteY237" fmla="*/ 1227674 h 1705557"/>
              <a:gd name="connsiteX238" fmla="*/ 8903537 w 10232859"/>
              <a:gd name="connsiteY238" fmla="*/ 1237102 h 1705557"/>
              <a:gd name="connsiteX239" fmla="*/ 8933767 w 10232859"/>
              <a:gd name="connsiteY239" fmla="*/ 1269882 h 1705557"/>
              <a:gd name="connsiteX240" fmla="*/ 8985765 w 10232859"/>
              <a:gd name="connsiteY240" fmla="*/ 1294178 h 1705557"/>
              <a:gd name="connsiteX241" fmla="*/ 9071444 w 10232859"/>
              <a:gd name="connsiteY241" fmla="*/ 1323819 h 1705557"/>
              <a:gd name="connsiteX242" fmla="*/ 9096711 w 10232859"/>
              <a:gd name="connsiteY242" fmla="*/ 1334291 h 1705557"/>
              <a:gd name="connsiteX243" fmla="*/ 9338853 w 10232859"/>
              <a:gd name="connsiteY243" fmla="*/ 1454560 h 1705557"/>
              <a:gd name="connsiteX244" fmla="*/ 9520814 w 10232859"/>
              <a:gd name="connsiteY244" fmla="*/ 1456341 h 1705557"/>
              <a:gd name="connsiteX245" fmla="*/ 9702271 w 10232859"/>
              <a:gd name="connsiteY245" fmla="*/ 1495067 h 1705557"/>
              <a:gd name="connsiteX246" fmla="*/ 9744273 w 10232859"/>
              <a:gd name="connsiteY246" fmla="*/ 1530026 h 1705557"/>
              <a:gd name="connsiteX247" fmla="*/ 9771903 w 10232859"/>
              <a:gd name="connsiteY247" fmla="*/ 1536548 h 1705557"/>
              <a:gd name="connsiteX248" fmla="*/ 9818565 w 10232859"/>
              <a:gd name="connsiteY248" fmla="*/ 1545059 h 1705557"/>
              <a:gd name="connsiteX249" fmla="*/ 9882202 w 10232859"/>
              <a:gd name="connsiteY249" fmla="*/ 1572402 h 1705557"/>
              <a:gd name="connsiteX250" fmla="*/ 10022025 w 10232859"/>
              <a:gd name="connsiteY250" fmla="*/ 1606210 h 1705557"/>
              <a:gd name="connsiteX251" fmla="*/ 10220406 w 10232859"/>
              <a:gd name="connsiteY251" fmla="*/ 1683519 h 1705557"/>
              <a:gd name="connsiteX252" fmla="*/ 10232859 w 10232859"/>
              <a:gd name="connsiteY252" fmla="*/ 1705557 h 1705557"/>
              <a:gd name="connsiteX253" fmla="*/ 0 w 10232859"/>
              <a:gd name="connsiteY253" fmla="*/ 1705557 h 1705557"/>
              <a:gd name="connsiteX254" fmla="*/ 0 w 10232859"/>
              <a:gd name="connsiteY254" fmla="*/ 28342 h 1705557"/>
              <a:gd name="connsiteX255" fmla="*/ 8097 w 10232859"/>
              <a:gd name="connsiteY255" fmla="*/ 30869 h 1705557"/>
              <a:gd name="connsiteX256" fmla="*/ 77128 w 10232859"/>
              <a:gd name="connsiteY256" fmla="*/ 13381 h 1705557"/>
              <a:gd name="connsiteX257" fmla="*/ 188338 w 10232859"/>
              <a:gd name="connsiteY257" fmla="*/ 11593 h 1705557"/>
              <a:gd name="connsiteX258" fmla="*/ 298809 w 10232859"/>
              <a:gd name="connsiteY258" fmla="*/ 12712 h 1705557"/>
              <a:gd name="connsiteX259" fmla="*/ 338985 w 10232859"/>
              <a:gd name="connsiteY259" fmla="*/ 14520 h 1705557"/>
              <a:gd name="connsiteX260" fmla="*/ 409815 w 10232859"/>
              <a:gd name="connsiteY260" fmla="*/ 11559 h 1705557"/>
              <a:gd name="connsiteX261" fmla="*/ 424169 w 10232859"/>
              <a:gd name="connsiteY261"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708983 w 10232859"/>
              <a:gd name="connsiteY150" fmla="*/ 313188 h 1705557"/>
              <a:gd name="connsiteX151" fmla="*/ 5773909 w 10232859"/>
              <a:gd name="connsiteY151" fmla="*/ 318575 h 1705557"/>
              <a:gd name="connsiteX152" fmla="*/ 5809500 w 10232859"/>
              <a:gd name="connsiteY152" fmla="*/ 324964 h 1705557"/>
              <a:gd name="connsiteX153" fmla="*/ 5908729 w 10232859"/>
              <a:gd name="connsiteY153" fmla="*/ 338849 h 1705557"/>
              <a:gd name="connsiteX154" fmla="*/ 6009654 w 10232859"/>
              <a:gd name="connsiteY154" fmla="*/ 350040 h 1705557"/>
              <a:gd name="connsiteX155" fmla="*/ 6067487 w 10232859"/>
              <a:gd name="connsiteY155" fmla="*/ 340226 h 1705557"/>
              <a:gd name="connsiteX156" fmla="*/ 6073281 w 10232859"/>
              <a:gd name="connsiteY156" fmla="*/ 340830 h 1705557"/>
              <a:gd name="connsiteX157" fmla="*/ 6086225 w 10232859"/>
              <a:gd name="connsiteY157" fmla="*/ 346135 h 1705557"/>
              <a:gd name="connsiteX158" fmla="*/ 6090616 w 10232859"/>
              <a:gd name="connsiteY158" fmla="*/ 348731 h 1705557"/>
              <a:gd name="connsiteX159" fmla="*/ 6098056 w 10232859"/>
              <a:gd name="connsiteY159" fmla="*/ 351249 h 1705557"/>
              <a:gd name="connsiteX160" fmla="*/ 6098391 w 10232859"/>
              <a:gd name="connsiteY160" fmla="*/ 351119 h 1705557"/>
              <a:gd name="connsiteX161" fmla="*/ 6105063 w 10232859"/>
              <a:gd name="connsiteY161" fmla="*/ 353854 h 1705557"/>
              <a:gd name="connsiteX162" fmla="*/ 6135796 w 10232859"/>
              <a:gd name="connsiteY162" fmla="*/ 369657 h 1705557"/>
              <a:gd name="connsiteX163" fmla="*/ 6195166 w 10232859"/>
              <a:gd name="connsiteY163" fmla="*/ 366704 h 1705557"/>
              <a:gd name="connsiteX164" fmla="*/ 6216259 w 10232859"/>
              <a:gd name="connsiteY164" fmla="*/ 369879 h 1705557"/>
              <a:gd name="connsiteX165" fmla="*/ 6228331 w 10232859"/>
              <a:gd name="connsiteY165" fmla="*/ 370548 h 1705557"/>
              <a:gd name="connsiteX166" fmla="*/ 6229602 w 10232859"/>
              <a:gd name="connsiteY166" fmla="*/ 369928 h 1705557"/>
              <a:gd name="connsiteX167" fmla="*/ 6258988 w 10232859"/>
              <a:gd name="connsiteY167" fmla="*/ 385174 h 1705557"/>
              <a:gd name="connsiteX168" fmla="*/ 6264106 w 10232859"/>
              <a:gd name="connsiteY168" fmla="*/ 385655 h 1705557"/>
              <a:gd name="connsiteX169" fmla="*/ 6281703 w 10232859"/>
              <a:gd name="connsiteY169" fmla="*/ 397568 h 1705557"/>
              <a:gd name="connsiteX170" fmla="*/ 6291622 w 10232859"/>
              <a:gd name="connsiteY170" fmla="*/ 402669 h 1705557"/>
              <a:gd name="connsiteX171" fmla="*/ 6292712 w 10232859"/>
              <a:gd name="connsiteY171" fmla="*/ 406285 h 1705557"/>
              <a:gd name="connsiteX172" fmla="*/ 6308227 w 10232859"/>
              <a:gd name="connsiteY172" fmla="*/ 412710 h 1705557"/>
              <a:gd name="connsiteX173" fmla="*/ 6310656 w 10232859"/>
              <a:gd name="connsiteY173" fmla="*/ 412628 h 1705557"/>
              <a:gd name="connsiteX174" fmla="*/ 6321049 w 10232859"/>
              <a:gd name="connsiteY174" fmla="*/ 420978 h 1705557"/>
              <a:gd name="connsiteX175" fmla="*/ 6326853 w 10232859"/>
              <a:gd name="connsiteY175" fmla="*/ 431664 h 1705557"/>
              <a:gd name="connsiteX176" fmla="*/ 6467879 w 10232859"/>
              <a:gd name="connsiteY176" fmla="*/ 474762 h 1705557"/>
              <a:gd name="connsiteX177" fmla="*/ 6564351 w 10232859"/>
              <a:gd name="connsiteY177" fmla="*/ 544032 h 1705557"/>
              <a:gd name="connsiteX178" fmla="*/ 6641544 w 10232859"/>
              <a:gd name="connsiteY178" fmla="*/ 566599 h 1705557"/>
              <a:gd name="connsiteX179" fmla="*/ 6731052 w 10232859"/>
              <a:gd name="connsiteY179" fmla="*/ 578550 h 1705557"/>
              <a:gd name="connsiteX180" fmla="*/ 6858983 w 10232859"/>
              <a:gd name="connsiteY180" fmla="*/ 630237 h 1705557"/>
              <a:gd name="connsiteX181" fmla="*/ 6910661 w 10232859"/>
              <a:gd name="connsiteY181" fmla="*/ 641134 h 1705557"/>
              <a:gd name="connsiteX182" fmla="*/ 6944111 w 10232859"/>
              <a:gd name="connsiteY182" fmla="*/ 666016 h 1705557"/>
              <a:gd name="connsiteX183" fmla="*/ 6965771 w 10232859"/>
              <a:gd name="connsiteY183" fmla="*/ 666445 h 1705557"/>
              <a:gd name="connsiteX184" fmla="*/ 6969639 w 10232859"/>
              <a:gd name="connsiteY184" fmla="*/ 666351 h 1705557"/>
              <a:gd name="connsiteX185" fmla="*/ 6982242 w 10232859"/>
              <a:gd name="connsiteY185" fmla="*/ 669626 h 1705557"/>
              <a:gd name="connsiteX186" fmla="*/ 6989387 w 10232859"/>
              <a:gd name="connsiteY186" fmla="*/ 665988 h 1705557"/>
              <a:gd name="connsiteX187" fmla="*/ 7010930 w 10232859"/>
              <a:gd name="connsiteY187" fmla="*/ 667648 h 1705557"/>
              <a:gd name="connsiteX188" fmla="*/ 7033125 w 10232859"/>
              <a:gd name="connsiteY188" fmla="*/ 674950 h 1705557"/>
              <a:gd name="connsiteX189" fmla="*/ 7134461 w 10232859"/>
              <a:gd name="connsiteY189" fmla="*/ 714706 h 1705557"/>
              <a:gd name="connsiteX190" fmla="*/ 7197450 w 10232859"/>
              <a:gd name="connsiteY190" fmla="*/ 735608 h 1705557"/>
              <a:gd name="connsiteX191" fmla="*/ 7225084 w 10232859"/>
              <a:gd name="connsiteY191" fmla="*/ 739019 h 1705557"/>
              <a:gd name="connsiteX192" fmla="*/ 7261183 w 10232859"/>
              <a:gd name="connsiteY192" fmla="*/ 746827 h 1705557"/>
              <a:gd name="connsiteX193" fmla="*/ 7327760 w 10232859"/>
              <a:gd name="connsiteY193" fmla="*/ 757100 h 1705557"/>
              <a:gd name="connsiteX194" fmla="*/ 7412222 w 10232859"/>
              <a:gd name="connsiteY194" fmla="*/ 777001 h 1705557"/>
              <a:gd name="connsiteX195" fmla="*/ 7457904 w 10232859"/>
              <a:gd name="connsiteY195" fmla="*/ 810835 h 1705557"/>
              <a:gd name="connsiteX196" fmla="*/ 7465795 w 10232859"/>
              <a:gd name="connsiteY196" fmla="*/ 809112 h 1705557"/>
              <a:gd name="connsiteX197" fmla="*/ 7505046 w 10232859"/>
              <a:gd name="connsiteY197" fmla="*/ 823031 h 1705557"/>
              <a:gd name="connsiteX198" fmla="*/ 7623220 w 10232859"/>
              <a:gd name="connsiteY198" fmla="*/ 895034 h 1705557"/>
              <a:gd name="connsiteX199" fmla="*/ 7700458 w 10232859"/>
              <a:gd name="connsiteY199" fmla="*/ 921593 h 1705557"/>
              <a:gd name="connsiteX200" fmla="*/ 7730988 w 10232859"/>
              <a:gd name="connsiteY200" fmla="*/ 927270 h 1705557"/>
              <a:gd name="connsiteX201" fmla="*/ 7781942 w 10232859"/>
              <a:gd name="connsiteY201" fmla="*/ 937017 h 1705557"/>
              <a:gd name="connsiteX202" fmla="*/ 7827704 w 10232859"/>
              <a:gd name="connsiteY202" fmla="*/ 935072 h 1705557"/>
              <a:gd name="connsiteX203" fmla="*/ 7867270 w 10232859"/>
              <a:gd name="connsiteY203" fmla="*/ 946880 h 1705557"/>
              <a:gd name="connsiteX204" fmla="*/ 7866538 w 10232859"/>
              <a:gd name="connsiteY204" fmla="*/ 961559 h 1705557"/>
              <a:gd name="connsiteX205" fmla="*/ 7912084 w 10232859"/>
              <a:gd name="connsiteY205" fmla="*/ 970314 h 1705557"/>
              <a:gd name="connsiteX206" fmla="*/ 7982264 w 10232859"/>
              <a:gd name="connsiteY206" fmla="*/ 982287 h 1705557"/>
              <a:gd name="connsiteX207" fmla="*/ 7991272 w 10232859"/>
              <a:gd name="connsiteY207" fmla="*/ 987618 h 1705557"/>
              <a:gd name="connsiteX208" fmla="*/ 8006496 w 10232859"/>
              <a:gd name="connsiteY208" fmla="*/ 979353 h 1705557"/>
              <a:gd name="connsiteX209" fmla="*/ 8034497 w 10232859"/>
              <a:gd name="connsiteY209" fmla="*/ 978568 h 1705557"/>
              <a:gd name="connsiteX210" fmla="*/ 8150881 w 10232859"/>
              <a:gd name="connsiteY210" fmla="*/ 996925 h 1705557"/>
              <a:gd name="connsiteX211" fmla="*/ 8172106 w 10232859"/>
              <a:gd name="connsiteY211" fmla="*/ 997026 h 1705557"/>
              <a:gd name="connsiteX212" fmla="*/ 8196076 w 10232859"/>
              <a:gd name="connsiteY212" fmla="*/ 1006592 h 1705557"/>
              <a:gd name="connsiteX213" fmla="*/ 8247463 w 10232859"/>
              <a:gd name="connsiteY213" fmla="*/ 1022846 h 1705557"/>
              <a:gd name="connsiteX214" fmla="*/ 8279272 w 10232859"/>
              <a:gd name="connsiteY214" fmla="*/ 1039435 h 1705557"/>
              <a:gd name="connsiteX215" fmla="*/ 8289611 w 10232859"/>
              <a:gd name="connsiteY215" fmla="*/ 1035144 h 1705557"/>
              <a:gd name="connsiteX216" fmla="*/ 8311483 w 10232859"/>
              <a:gd name="connsiteY216" fmla="*/ 1035913 h 1705557"/>
              <a:gd name="connsiteX217" fmla="*/ 8399489 w 10232859"/>
              <a:gd name="connsiteY217" fmla="*/ 1055076 h 1705557"/>
              <a:gd name="connsiteX218" fmla="*/ 8415973 w 10232859"/>
              <a:gd name="connsiteY218" fmla="*/ 1056174 h 1705557"/>
              <a:gd name="connsiteX219" fmla="*/ 8433326 w 10232859"/>
              <a:gd name="connsiteY219" fmla="*/ 1064395 h 1705557"/>
              <a:gd name="connsiteX220" fmla="*/ 8502328 w 10232859"/>
              <a:gd name="connsiteY220" fmla="*/ 1098012 h 1705557"/>
              <a:gd name="connsiteX221" fmla="*/ 8534346 w 10232859"/>
              <a:gd name="connsiteY221" fmla="*/ 1113494 h 1705557"/>
              <a:gd name="connsiteX222" fmla="*/ 8534980 w 10232859"/>
              <a:gd name="connsiteY222" fmla="*/ 1117375 h 1705557"/>
              <a:gd name="connsiteX223" fmla="*/ 8544104 w 10232859"/>
              <a:gd name="connsiteY223" fmla="*/ 1114920 h 1705557"/>
              <a:gd name="connsiteX224" fmla="*/ 8567742 w 10232859"/>
              <a:gd name="connsiteY224" fmla="*/ 1124104 h 1705557"/>
              <a:gd name="connsiteX225" fmla="*/ 8633779 w 10232859"/>
              <a:gd name="connsiteY225" fmla="*/ 1145740 h 1705557"/>
              <a:gd name="connsiteX226" fmla="*/ 8676965 w 10232859"/>
              <a:gd name="connsiteY226" fmla="*/ 1163463 h 1705557"/>
              <a:gd name="connsiteX227" fmla="*/ 8698944 w 10232859"/>
              <a:gd name="connsiteY227" fmla="*/ 1163453 h 1705557"/>
              <a:gd name="connsiteX228" fmla="*/ 8711456 w 10232859"/>
              <a:gd name="connsiteY228" fmla="*/ 1175731 h 1705557"/>
              <a:gd name="connsiteX229" fmla="*/ 8732793 w 10232859"/>
              <a:gd name="connsiteY229" fmla="*/ 1179486 h 1705557"/>
              <a:gd name="connsiteX230" fmla="*/ 8751897 w 10232859"/>
              <a:gd name="connsiteY230" fmla="*/ 1197400 h 1705557"/>
              <a:gd name="connsiteX231" fmla="*/ 8793564 w 10232859"/>
              <a:gd name="connsiteY231" fmla="*/ 1179086 h 1705557"/>
              <a:gd name="connsiteX232" fmla="*/ 8834270 w 10232859"/>
              <a:gd name="connsiteY232" fmla="*/ 1213138 h 1705557"/>
              <a:gd name="connsiteX233" fmla="*/ 8853872 w 10232859"/>
              <a:gd name="connsiteY233" fmla="*/ 1221228 h 1705557"/>
              <a:gd name="connsiteX234" fmla="*/ 8861901 w 10232859"/>
              <a:gd name="connsiteY234" fmla="*/ 1217889 h 1705557"/>
              <a:gd name="connsiteX235" fmla="*/ 8874168 w 10232859"/>
              <a:gd name="connsiteY235" fmla="*/ 1220481 h 1705557"/>
              <a:gd name="connsiteX236" fmla="*/ 8871123 w 10232859"/>
              <a:gd name="connsiteY236" fmla="*/ 1227674 h 1705557"/>
              <a:gd name="connsiteX237" fmla="*/ 8903537 w 10232859"/>
              <a:gd name="connsiteY237" fmla="*/ 1237102 h 1705557"/>
              <a:gd name="connsiteX238" fmla="*/ 8933767 w 10232859"/>
              <a:gd name="connsiteY238" fmla="*/ 1269882 h 1705557"/>
              <a:gd name="connsiteX239" fmla="*/ 8985765 w 10232859"/>
              <a:gd name="connsiteY239" fmla="*/ 1294178 h 1705557"/>
              <a:gd name="connsiteX240" fmla="*/ 9071444 w 10232859"/>
              <a:gd name="connsiteY240" fmla="*/ 1323819 h 1705557"/>
              <a:gd name="connsiteX241" fmla="*/ 9096711 w 10232859"/>
              <a:gd name="connsiteY241" fmla="*/ 1334291 h 1705557"/>
              <a:gd name="connsiteX242" fmla="*/ 9338853 w 10232859"/>
              <a:gd name="connsiteY242" fmla="*/ 1454560 h 1705557"/>
              <a:gd name="connsiteX243" fmla="*/ 9520814 w 10232859"/>
              <a:gd name="connsiteY243" fmla="*/ 1456341 h 1705557"/>
              <a:gd name="connsiteX244" fmla="*/ 9702271 w 10232859"/>
              <a:gd name="connsiteY244" fmla="*/ 1495067 h 1705557"/>
              <a:gd name="connsiteX245" fmla="*/ 9744273 w 10232859"/>
              <a:gd name="connsiteY245" fmla="*/ 1530026 h 1705557"/>
              <a:gd name="connsiteX246" fmla="*/ 9771903 w 10232859"/>
              <a:gd name="connsiteY246" fmla="*/ 1536548 h 1705557"/>
              <a:gd name="connsiteX247" fmla="*/ 9818565 w 10232859"/>
              <a:gd name="connsiteY247" fmla="*/ 1545059 h 1705557"/>
              <a:gd name="connsiteX248" fmla="*/ 9882202 w 10232859"/>
              <a:gd name="connsiteY248" fmla="*/ 1572402 h 1705557"/>
              <a:gd name="connsiteX249" fmla="*/ 10022025 w 10232859"/>
              <a:gd name="connsiteY249" fmla="*/ 1606210 h 1705557"/>
              <a:gd name="connsiteX250" fmla="*/ 10220406 w 10232859"/>
              <a:gd name="connsiteY250" fmla="*/ 1683519 h 1705557"/>
              <a:gd name="connsiteX251" fmla="*/ 10232859 w 10232859"/>
              <a:gd name="connsiteY251" fmla="*/ 1705557 h 1705557"/>
              <a:gd name="connsiteX252" fmla="*/ 0 w 10232859"/>
              <a:gd name="connsiteY252" fmla="*/ 1705557 h 1705557"/>
              <a:gd name="connsiteX253" fmla="*/ 0 w 10232859"/>
              <a:gd name="connsiteY253" fmla="*/ 28342 h 1705557"/>
              <a:gd name="connsiteX254" fmla="*/ 8097 w 10232859"/>
              <a:gd name="connsiteY254" fmla="*/ 30869 h 1705557"/>
              <a:gd name="connsiteX255" fmla="*/ 77128 w 10232859"/>
              <a:gd name="connsiteY255" fmla="*/ 13381 h 1705557"/>
              <a:gd name="connsiteX256" fmla="*/ 188338 w 10232859"/>
              <a:gd name="connsiteY256" fmla="*/ 11593 h 1705557"/>
              <a:gd name="connsiteX257" fmla="*/ 298809 w 10232859"/>
              <a:gd name="connsiteY257" fmla="*/ 12712 h 1705557"/>
              <a:gd name="connsiteX258" fmla="*/ 338985 w 10232859"/>
              <a:gd name="connsiteY258" fmla="*/ 14520 h 1705557"/>
              <a:gd name="connsiteX259" fmla="*/ 409815 w 10232859"/>
              <a:gd name="connsiteY259" fmla="*/ 11559 h 1705557"/>
              <a:gd name="connsiteX260" fmla="*/ 424169 w 10232859"/>
              <a:gd name="connsiteY260"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297234 w 10232859"/>
              <a:gd name="connsiteY129" fmla="*/ 380929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34545 w 10232859"/>
              <a:gd name="connsiteY128" fmla="*/ 276572 h 1705557"/>
              <a:gd name="connsiteX129" fmla="*/ 5297234 w 10232859"/>
              <a:gd name="connsiteY129" fmla="*/ 380929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34545 w 10232859"/>
              <a:gd name="connsiteY128" fmla="*/ 276572 h 1705557"/>
              <a:gd name="connsiteX129" fmla="*/ 5377862 w 10232859"/>
              <a:gd name="connsiteY129" fmla="*/ 306543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77862 w 10232859"/>
              <a:gd name="connsiteY129" fmla="*/ 306543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105063 w 10232859"/>
              <a:gd name="connsiteY159" fmla="*/ 353854 h 1705557"/>
              <a:gd name="connsiteX160" fmla="*/ 6135796 w 10232859"/>
              <a:gd name="connsiteY160" fmla="*/ 369657 h 1705557"/>
              <a:gd name="connsiteX161" fmla="*/ 6195166 w 10232859"/>
              <a:gd name="connsiteY161" fmla="*/ 366704 h 1705557"/>
              <a:gd name="connsiteX162" fmla="*/ 6216259 w 10232859"/>
              <a:gd name="connsiteY162" fmla="*/ 369879 h 1705557"/>
              <a:gd name="connsiteX163" fmla="*/ 6228331 w 10232859"/>
              <a:gd name="connsiteY163" fmla="*/ 370548 h 1705557"/>
              <a:gd name="connsiteX164" fmla="*/ 6229602 w 10232859"/>
              <a:gd name="connsiteY164" fmla="*/ 369928 h 1705557"/>
              <a:gd name="connsiteX165" fmla="*/ 6258988 w 10232859"/>
              <a:gd name="connsiteY165" fmla="*/ 385174 h 1705557"/>
              <a:gd name="connsiteX166" fmla="*/ 6264106 w 10232859"/>
              <a:gd name="connsiteY166" fmla="*/ 385655 h 1705557"/>
              <a:gd name="connsiteX167" fmla="*/ 6281703 w 10232859"/>
              <a:gd name="connsiteY167" fmla="*/ 397568 h 1705557"/>
              <a:gd name="connsiteX168" fmla="*/ 6291622 w 10232859"/>
              <a:gd name="connsiteY168" fmla="*/ 402669 h 1705557"/>
              <a:gd name="connsiteX169" fmla="*/ 6292712 w 10232859"/>
              <a:gd name="connsiteY169" fmla="*/ 406285 h 1705557"/>
              <a:gd name="connsiteX170" fmla="*/ 6308227 w 10232859"/>
              <a:gd name="connsiteY170" fmla="*/ 412710 h 1705557"/>
              <a:gd name="connsiteX171" fmla="*/ 6310656 w 10232859"/>
              <a:gd name="connsiteY171" fmla="*/ 412628 h 1705557"/>
              <a:gd name="connsiteX172" fmla="*/ 6321049 w 10232859"/>
              <a:gd name="connsiteY172" fmla="*/ 420978 h 1705557"/>
              <a:gd name="connsiteX173" fmla="*/ 6326853 w 10232859"/>
              <a:gd name="connsiteY173" fmla="*/ 431664 h 1705557"/>
              <a:gd name="connsiteX174" fmla="*/ 6467879 w 10232859"/>
              <a:gd name="connsiteY174" fmla="*/ 474762 h 1705557"/>
              <a:gd name="connsiteX175" fmla="*/ 6564351 w 10232859"/>
              <a:gd name="connsiteY175" fmla="*/ 544032 h 1705557"/>
              <a:gd name="connsiteX176" fmla="*/ 6641544 w 10232859"/>
              <a:gd name="connsiteY176" fmla="*/ 566599 h 1705557"/>
              <a:gd name="connsiteX177" fmla="*/ 6731052 w 10232859"/>
              <a:gd name="connsiteY177" fmla="*/ 578550 h 1705557"/>
              <a:gd name="connsiteX178" fmla="*/ 6858983 w 10232859"/>
              <a:gd name="connsiteY178" fmla="*/ 630237 h 1705557"/>
              <a:gd name="connsiteX179" fmla="*/ 6910661 w 10232859"/>
              <a:gd name="connsiteY179" fmla="*/ 641134 h 1705557"/>
              <a:gd name="connsiteX180" fmla="*/ 6944111 w 10232859"/>
              <a:gd name="connsiteY180" fmla="*/ 666016 h 1705557"/>
              <a:gd name="connsiteX181" fmla="*/ 6965771 w 10232859"/>
              <a:gd name="connsiteY181" fmla="*/ 666445 h 1705557"/>
              <a:gd name="connsiteX182" fmla="*/ 6969639 w 10232859"/>
              <a:gd name="connsiteY182" fmla="*/ 666351 h 1705557"/>
              <a:gd name="connsiteX183" fmla="*/ 6982242 w 10232859"/>
              <a:gd name="connsiteY183" fmla="*/ 669626 h 1705557"/>
              <a:gd name="connsiteX184" fmla="*/ 6989387 w 10232859"/>
              <a:gd name="connsiteY184" fmla="*/ 665988 h 1705557"/>
              <a:gd name="connsiteX185" fmla="*/ 7010930 w 10232859"/>
              <a:gd name="connsiteY185" fmla="*/ 667648 h 1705557"/>
              <a:gd name="connsiteX186" fmla="*/ 7033125 w 10232859"/>
              <a:gd name="connsiteY186" fmla="*/ 674950 h 1705557"/>
              <a:gd name="connsiteX187" fmla="*/ 7134461 w 10232859"/>
              <a:gd name="connsiteY187" fmla="*/ 714706 h 1705557"/>
              <a:gd name="connsiteX188" fmla="*/ 7197450 w 10232859"/>
              <a:gd name="connsiteY188" fmla="*/ 735608 h 1705557"/>
              <a:gd name="connsiteX189" fmla="*/ 7225084 w 10232859"/>
              <a:gd name="connsiteY189" fmla="*/ 739019 h 1705557"/>
              <a:gd name="connsiteX190" fmla="*/ 7261183 w 10232859"/>
              <a:gd name="connsiteY190" fmla="*/ 746827 h 1705557"/>
              <a:gd name="connsiteX191" fmla="*/ 7327760 w 10232859"/>
              <a:gd name="connsiteY191" fmla="*/ 757100 h 1705557"/>
              <a:gd name="connsiteX192" fmla="*/ 7412222 w 10232859"/>
              <a:gd name="connsiteY192" fmla="*/ 777001 h 1705557"/>
              <a:gd name="connsiteX193" fmla="*/ 7457904 w 10232859"/>
              <a:gd name="connsiteY193" fmla="*/ 810835 h 1705557"/>
              <a:gd name="connsiteX194" fmla="*/ 7465795 w 10232859"/>
              <a:gd name="connsiteY194" fmla="*/ 809112 h 1705557"/>
              <a:gd name="connsiteX195" fmla="*/ 7505046 w 10232859"/>
              <a:gd name="connsiteY195" fmla="*/ 823031 h 1705557"/>
              <a:gd name="connsiteX196" fmla="*/ 7623220 w 10232859"/>
              <a:gd name="connsiteY196" fmla="*/ 895034 h 1705557"/>
              <a:gd name="connsiteX197" fmla="*/ 7700458 w 10232859"/>
              <a:gd name="connsiteY197" fmla="*/ 921593 h 1705557"/>
              <a:gd name="connsiteX198" fmla="*/ 7730988 w 10232859"/>
              <a:gd name="connsiteY198" fmla="*/ 927270 h 1705557"/>
              <a:gd name="connsiteX199" fmla="*/ 7781942 w 10232859"/>
              <a:gd name="connsiteY199" fmla="*/ 937017 h 1705557"/>
              <a:gd name="connsiteX200" fmla="*/ 7827704 w 10232859"/>
              <a:gd name="connsiteY200" fmla="*/ 935072 h 1705557"/>
              <a:gd name="connsiteX201" fmla="*/ 7867270 w 10232859"/>
              <a:gd name="connsiteY201" fmla="*/ 946880 h 1705557"/>
              <a:gd name="connsiteX202" fmla="*/ 7866538 w 10232859"/>
              <a:gd name="connsiteY202" fmla="*/ 961559 h 1705557"/>
              <a:gd name="connsiteX203" fmla="*/ 7912084 w 10232859"/>
              <a:gd name="connsiteY203" fmla="*/ 970314 h 1705557"/>
              <a:gd name="connsiteX204" fmla="*/ 7982264 w 10232859"/>
              <a:gd name="connsiteY204" fmla="*/ 982287 h 1705557"/>
              <a:gd name="connsiteX205" fmla="*/ 7991272 w 10232859"/>
              <a:gd name="connsiteY205" fmla="*/ 987618 h 1705557"/>
              <a:gd name="connsiteX206" fmla="*/ 8006496 w 10232859"/>
              <a:gd name="connsiteY206" fmla="*/ 979353 h 1705557"/>
              <a:gd name="connsiteX207" fmla="*/ 8034497 w 10232859"/>
              <a:gd name="connsiteY207" fmla="*/ 978568 h 1705557"/>
              <a:gd name="connsiteX208" fmla="*/ 8150881 w 10232859"/>
              <a:gd name="connsiteY208" fmla="*/ 996925 h 1705557"/>
              <a:gd name="connsiteX209" fmla="*/ 8172106 w 10232859"/>
              <a:gd name="connsiteY209" fmla="*/ 997026 h 1705557"/>
              <a:gd name="connsiteX210" fmla="*/ 8196076 w 10232859"/>
              <a:gd name="connsiteY210" fmla="*/ 1006592 h 1705557"/>
              <a:gd name="connsiteX211" fmla="*/ 8247463 w 10232859"/>
              <a:gd name="connsiteY211" fmla="*/ 1022846 h 1705557"/>
              <a:gd name="connsiteX212" fmla="*/ 8279272 w 10232859"/>
              <a:gd name="connsiteY212" fmla="*/ 1039435 h 1705557"/>
              <a:gd name="connsiteX213" fmla="*/ 8289611 w 10232859"/>
              <a:gd name="connsiteY213" fmla="*/ 1035144 h 1705557"/>
              <a:gd name="connsiteX214" fmla="*/ 8311483 w 10232859"/>
              <a:gd name="connsiteY214" fmla="*/ 1035913 h 1705557"/>
              <a:gd name="connsiteX215" fmla="*/ 8399489 w 10232859"/>
              <a:gd name="connsiteY215" fmla="*/ 1055076 h 1705557"/>
              <a:gd name="connsiteX216" fmla="*/ 8415973 w 10232859"/>
              <a:gd name="connsiteY216" fmla="*/ 1056174 h 1705557"/>
              <a:gd name="connsiteX217" fmla="*/ 8433326 w 10232859"/>
              <a:gd name="connsiteY217" fmla="*/ 1064395 h 1705557"/>
              <a:gd name="connsiteX218" fmla="*/ 8502328 w 10232859"/>
              <a:gd name="connsiteY218" fmla="*/ 1098012 h 1705557"/>
              <a:gd name="connsiteX219" fmla="*/ 8534346 w 10232859"/>
              <a:gd name="connsiteY219" fmla="*/ 1113494 h 1705557"/>
              <a:gd name="connsiteX220" fmla="*/ 8534980 w 10232859"/>
              <a:gd name="connsiteY220" fmla="*/ 1117375 h 1705557"/>
              <a:gd name="connsiteX221" fmla="*/ 8544104 w 10232859"/>
              <a:gd name="connsiteY221" fmla="*/ 1114920 h 1705557"/>
              <a:gd name="connsiteX222" fmla="*/ 8567742 w 10232859"/>
              <a:gd name="connsiteY222" fmla="*/ 1124104 h 1705557"/>
              <a:gd name="connsiteX223" fmla="*/ 8633779 w 10232859"/>
              <a:gd name="connsiteY223" fmla="*/ 1145740 h 1705557"/>
              <a:gd name="connsiteX224" fmla="*/ 8676965 w 10232859"/>
              <a:gd name="connsiteY224" fmla="*/ 1163463 h 1705557"/>
              <a:gd name="connsiteX225" fmla="*/ 8698944 w 10232859"/>
              <a:gd name="connsiteY225" fmla="*/ 1163453 h 1705557"/>
              <a:gd name="connsiteX226" fmla="*/ 8711456 w 10232859"/>
              <a:gd name="connsiteY226" fmla="*/ 1175731 h 1705557"/>
              <a:gd name="connsiteX227" fmla="*/ 8732793 w 10232859"/>
              <a:gd name="connsiteY227" fmla="*/ 1179486 h 1705557"/>
              <a:gd name="connsiteX228" fmla="*/ 8751897 w 10232859"/>
              <a:gd name="connsiteY228" fmla="*/ 1197400 h 1705557"/>
              <a:gd name="connsiteX229" fmla="*/ 8793564 w 10232859"/>
              <a:gd name="connsiteY229" fmla="*/ 1179086 h 1705557"/>
              <a:gd name="connsiteX230" fmla="*/ 8834270 w 10232859"/>
              <a:gd name="connsiteY230" fmla="*/ 1213138 h 1705557"/>
              <a:gd name="connsiteX231" fmla="*/ 8853872 w 10232859"/>
              <a:gd name="connsiteY231" fmla="*/ 1221228 h 1705557"/>
              <a:gd name="connsiteX232" fmla="*/ 8861901 w 10232859"/>
              <a:gd name="connsiteY232" fmla="*/ 1217889 h 1705557"/>
              <a:gd name="connsiteX233" fmla="*/ 8874168 w 10232859"/>
              <a:gd name="connsiteY233" fmla="*/ 1220481 h 1705557"/>
              <a:gd name="connsiteX234" fmla="*/ 8871123 w 10232859"/>
              <a:gd name="connsiteY234" fmla="*/ 1227674 h 1705557"/>
              <a:gd name="connsiteX235" fmla="*/ 8903537 w 10232859"/>
              <a:gd name="connsiteY235" fmla="*/ 1237102 h 1705557"/>
              <a:gd name="connsiteX236" fmla="*/ 8933767 w 10232859"/>
              <a:gd name="connsiteY236" fmla="*/ 1269882 h 1705557"/>
              <a:gd name="connsiteX237" fmla="*/ 8985765 w 10232859"/>
              <a:gd name="connsiteY237" fmla="*/ 1294178 h 1705557"/>
              <a:gd name="connsiteX238" fmla="*/ 9071444 w 10232859"/>
              <a:gd name="connsiteY238" fmla="*/ 1323819 h 1705557"/>
              <a:gd name="connsiteX239" fmla="*/ 9096711 w 10232859"/>
              <a:gd name="connsiteY239" fmla="*/ 1334291 h 1705557"/>
              <a:gd name="connsiteX240" fmla="*/ 9338853 w 10232859"/>
              <a:gd name="connsiteY240" fmla="*/ 1454560 h 1705557"/>
              <a:gd name="connsiteX241" fmla="*/ 9520814 w 10232859"/>
              <a:gd name="connsiteY241" fmla="*/ 1456341 h 1705557"/>
              <a:gd name="connsiteX242" fmla="*/ 9702271 w 10232859"/>
              <a:gd name="connsiteY242" fmla="*/ 1495067 h 1705557"/>
              <a:gd name="connsiteX243" fmla="*/ 9744273 w 10232859"/>
              <a:gd name="connsiteY243" fmla="*/ 1530026 h 1705557"/>
              <a:gd name="connsiteX244" fmla="*/ 9771903 w 10232859"/>
              <a:gd name="connsiteY244" fmla="*/ 1536548 h 1705557"/>
              <a:gd name="connsiteX245" fmla="*/ 9818565 w 10232859"/>
              <a:gd name="connsiteY245" fmla="*/ 1545059 h 1705557"/>
              <a:gd name="connsiteX246" fmla="*/ 9882202 w 10232859"/>
              <a:gd name="connsiteY246" fmla="*/ 1572402 h 1705557"/>
              <a:gd name="connsiteX247" fmla="*/ 10022025 w 10232859"/>
              <a:gd name="connsiteY247" fmla="*/ 1606210 h 1705557"/>
              <a:gd name="connsiteX248" fmla="*/ 10220406 w 10232859"/>
              <a:gd name="connsiteY248" fmla="*/ 1683519 h 1705557"/>
              <a:gd name="connsiteX249" fmla="*/ 10232859 w 10232859"/>
              <a:gd name="connsiteY249" fmla="*/ 1705557 h 1705557"/>
              <a:gd name="connsiteX250" fmla="*/ 0 w 10232859"/>
              <a:gd name="connsiteY250" fmla="*/ 1705557 h 1705557"/>
              <a:gd name="connsiteX251" fmla="*/ 0 w 10232859"/>
              <a:gd name="connsiteY251" fmla="*/ 28342 h 1705557"/>
              <a:gd name="connsiteX252" fmla="*/ 8097 w 10232859"/>
              <a:gd name="connsiteY252" fmla="*/ 30869 h 1705557"/>
              <a:gd name="connsiteX253" fmla="*/ 77128 w 10232859"/>
              <a:gd name="connsiteY253" fmla="*/ 13381 h 1705557"/>
              <a:gd name="connsiteX254" fmla="*/ 188338 w 10232859"/>
              <a:gd name="connsiteY254" fmla="*/ 11593 h 1705557"/>
              <a:gd name="connsiteX255" fmla="*/ 298809 w 10232859"/>
              <a:gd name="connsiteY255" fmla="*/ 12712 h 1705557"/>
              <a:gd name="connsiteX256" fmla="*/ 338985 w 10232859"/>
              <a:gd name="connsiteY256" fmla="*/ 14520 h 1705557"/>
              <a:gd name="connsiteX257" fmla="*/ 409815 w 10232859"/>
              <a:gd name="connsiteY257" fmla="*/ 11559 h 1705557"/>
              <a:gd name="connsiteX258" fmla="*/ 424169 w 10232859"/>
              <a:gd name="connsiteY258"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105063 w 10232859"/>
              <a:gd name="connsiteY158" fmla="*/ 353854 h 1705557"/>
              <a:gd name="connsiteX159" fmla="*/ 6135796 w 10232859"/>
              <a:gd name="connsiteY159" fmla="*/ 369657 h 1705557"/>
              <a:gd name="connsiteX160" fmla="*/ 6195166 w 10232859"/>
              <a:gd name="connsiteY160" fmla="*/ 366704 h 1705557"/>
              <a:gd name="connsiteX161" fmla="*/ 6216259 w 10232859"/>
              <a:gd name="connsiteY161" fmla="*/ 369879 h 1705557"/>
              <a:gd name="connsiteX162" fmla="*/ 6228331 w 10232859"/>
              <a:gd name="connsiteY162" fmla="*/ 370548 h 1705557"/>
              <a:gd name="connsiteX163" fmla="*/ 6229602 w 10232859"/>
              <a:gd name="connsiteY163" fmla="*/ 369928 h 1705557"/>
              <a:gd name="connsiteX164" fmla="*/ 6258988 w 10232859"/>
              <a:gd name="connsiteY164" fmla="*/ 385174 h 1705557"/>
              <a:gd name="connsiteX165" fmla="*/ 6264106 w 10232859"/>
              <a:gd name="connsiteY165" fmla="*/ 385655 h 1705557"/>
              <a:gd name="connsiteX166" fmla="*/ 6281703 w 10232859"/>
              <a:gd name="connsiteY166" fmla="*/ 397568 h 1705557"/>
              <a:gd name="connsiteX167" fmla="*/ 6291622 w 10232859"/>
              <a:gd name="connsiteY167" fmla="*/ 402669 h 1705557"/>
              <a:gd name="connsiteX168" fmla="*/ 6292712 w 10232859"/>
              <a:gd name="connsiteY168" fmla="*/ 406285 h 1705557"/>
              <a:gd name="connsiteX169" fmla="*/ 6308227 w 10232859"/>
              <a:gd name="connsiteY169" fmla="*/ 412710 h 1705557"/>
              <a:gd name="connsiteX170" fmla="*/ 6310656 w 10232859"/>
              <a:gd name="connsiteY170" fmla="*/ 412628 h 1705557"/>
              <a:gd name="connsiteX171" fmla="*/ 6321049 w 10232859"/>
              <a:gd name="connsiteY171" fmla="*/ 420978 h 1705557"/>
              <a:gd name="connsiteX172" fmla="*/ 6326853 w 10232859"/>
              <a:gd name="connsiteY172" fmla="*/ 431664 h 1705557"/>
              <a:gd name="connsiteX173" fmla="*/ 6467879 w 10232859"/>
              <a:gd name="connsiteY173" fmla="*/ 474762 h 1705557"/>
              <a:gd name="connsiteX174" fmla="*/ 6564351 w 10232859"/>
              <a:gd name="connsiteY174" fmla="*/ 544032 h 1705557"/>
              <a:gd name="connsiteX175" fmla="*/ 6641544 w 10232859"/>
              <a:gd name="connsiteY175" fmla="*/ 566599 h 1705557"/>
              <a:gd name="connsiteX176" fmla="*/ 6731052 w 10232859"/>
              <a:gd name="connsiteY176" fmla="*/ 578550 h 1705557"/>
              <a:gd name="connsiteX177" fmla="*/ 6858983 w 10232859"/>
              <a:gd name="connsiteY177" fmla="*/ 630237 h 1705557"/>
              <a:gd name="connsiteX178" fmla="*/ 6910661 w 10232859"/>
              <a:gd name="connsiteY178" fmla="*/ 641134 h 1705557"/>
              <a:gd name="connsiteX179" fmla="*/ 6944111 w 10232859"/>
              <a:gd name="connsiteY179" fmla="*/ 666016 h 1705557"/>
              <a:gd name="connsiteX180" fmla="*/ 6965771 w 10232859"/>
              <a:gd name="connsiteY180" fmla="*/ 666445 h 1705557"/>
              <a:gd name="connsiteX181" fmla="*/ 6969639 w 10232859"/>
              <a:gd name="connsiteY181" fmla="*/ 666351 h 1705557"/>
              <a:gd name="connsiteX182" fmla="*/ 6982242 w 10232859"/>
              <a:gd name="connsiteY182" fmla="*/ 669626 h 1705557"/>
              <a:gd name="connsiteX183" fmla="*/ 6989387 w 10232859"/>
              <a:gd name="connsiteY183" fmla="*/ 665988 h 1705557"/>
              <a:gd name="connsiteX184" fmla="*/ 7010930 w 10232859"/>
              <a:gd name="connsiteY184" fmla="*/ 667648 h 1705557"/>
              <a:gd name="connsiteX185" fmla="*/ 7033125 w 10232859"/>
              <a:gd name="connsiteY185" fmla="*/ 674950 h 1705557"/>
              <a:gd name="connsiteX186" fmla="*/ 7134461 w 10232859"/>
              <a:gd name="connsiteY186" fmla="*/ 714706 h 1705557"/>
              <a:gd name="connsiteX187" fmla="*/ 7197450 w 10232859"/>
              <a:gd name="connsiteY187" fmla="*/ 735608 h 1705557"/>
              <a:gd name="connsiteX188" fmla="*/ 7225084 w 10232859"/>
              <a:gd name="connsiteY188" fmla="*/ 739019 h 1705557"/>
              <a:gd name="connsiteX189" fmla="*/ 7261183 w 10232859"/>
              <a:gd name="connsiteY189" fmla="*/ 746827 h 1705557"/>
              <a:gd name="connsiteX190" fmla="*/ 7327760 w 10232859"/>
              <a:gd name="connsiteY190" fmla="*/ 757100 h 1705557"/>
              <a:gd name="connsiteX191" fmla="*/ 7412222 w 10232859"/>
              <a:gd name="connsiteY191" fmla="*/ 777001 h 1705557"/>
              <a:gd name="connsiteX192" fmla="*/ 7457904 w 10232859"/>
              <a:gd name="connsiteY192" fmla="*/ 810835 h 1705557"/>
              <a:gd name="connsiteX193" fmla="*/ 7465795 w 10232859"/>
              <a:gd name="connsiteY193" fmla="*/ 809112 h 1705557"/>
              <a:gd name="connsiteX194" fmla="*/ 7505046 w 10232859"/>
              <a:gd name="connsiteY194" fmla="*/ 823031 h 1705557"/>
              <a:gd name="connsiteX195" fmla="*/ 7623220 w 10232859"/>
              <a:gd name="connsiteY195" fmla="*/ 895034 h 1705557"/>
              <a:gd name="connsiteX196" fmla="*/ 7700458 w 10232859"/>
              <a:gd name="connsiteY196" fmla="*/ 921593 h 1705557"/>
              <a:gd name="connsiteX197" fmla="*/ 7730988 w 10232859"/>
              <a:gd name="connsiteY197" fmla="*/ 927270 h 1705557"/>
              <a:gd name="connsiteX198" fmla="*/ 7781942 w 10232859"/>
              <a:gd name="connsiteY198" fmla="*/ 937017 h 1705557"/>
              <a:gd name="connsiteX199" fmla="*/ 7827704 w 10232859"/>
              <a:gd name="connsiteY199" fmla="*/ 935072 h 1705557"/>
              <a:gd name="connsiteX200" fmla="*/ 7867270 w 10232859"/>
              <a:gd name="connsiteY200" fmla="*/ 946880 h 1705557"/>
              <a:gd name="connsiteX201" fmla="*/ 7866538 w 10232859"/>
              <a:gd name="connsiteY201" fmla="*/ 961559 h 1705557"/>
              <a:gd name="connsiteX202" fmla="*/ 7912084 w 10232859"/>
              <a:gd name="connsiteY202" fmla="*/ 970314 h 1705557"/>
              <a:gd name="connsiteX203" fmla="*/ 7982264 w 10232859"/>
              <a:gd name="connsiteY203" fmla="*/ 982287 h 1705557"/>
              <a:gd name="connsiteX204" fmla="*/ 7991272 w 10232859"/>
              <a:gd name="connsiteY204" fmla="*/ 987618 h 1705557"/>
              <a:gd name="connsiteX205" fmla="*/ 8006496 w 10232859"/>
              <a:gd name="connsiteY205" fmla="*/ 979353 h 1705557"/>
              <a:gd name="connsiteX206" fmla="*/ 8034497 w 10232859"/>
              <a:gd name="connsiteY206" fmla="*/ 978568 h 1705557"/>
              <a:gd name="connsiteX207" fmla="*/ 8150881 w 10232859"/>
              <a:gd name="connsiteY207" fmla="*/ 996925 h 1705557"/>
              <a:gd name="connsiteX208" fmla="*/ 8172106 w 10232859"/>
              <a:gd name="connsiteY208" fmla="*/ 997026 h 1705557"/>
              <a:gd name="connsiteX209" fmla="*/ 8196076 w 10232859"/>
              <a:gd name="connsiteY209" fmla="*/ 1006592 h 1705557"/>
              <a:gd name="connsiteX210" fmla="*/ 8247463 w 10232859"/>
              <a:gd name="connsiteY210" fmla="*/ 1022846 h 1705557"/>
              <a:gd name="connsiteX211" fmla="*/ 8279272 w 10232859"/>
              <a:gd name="connsiteY211" fmla="*/ 1039435 h 1705557"/>
              <a:gd name="connsiteX212" fmla="*/ 8289611 w 10232859"/>
              <a:gd name="connsiteY212" fmla="*/ 1035144 h 1705557"/>
              <a:gd name="connsiteX213" fmla="*/ 8311483 w 10232859"/>
              <a:gd name="connsiteY213" fmla="*/ 1035913 h 1705557"/>
              <a:gd name="connsiteX214" fmla="*/ 8399489 w 10232859"/>
              <a:gd name="connsiteY214" fmla="*/ 1055076 h 1705557"/>
              <a:gd name="connsiteX215" fmla="*/ 8415973 w 10232859"/>
              <a:gd name="connsiteY215" fmla="*/ 1056174 h 1705557"/>
              <a:gd name="connsiteX216" fmla="*/ 8433326 w 10232859"/>
              <a:gd name="connsiteY216" fmla="*/ 1064395 h 1705557"/>
              <a:gd name="connsiteX217" fmla="*/ 8502328 w 10232859"/>
              <a:gd name="connsiteY217" fmla="*/ 1098012 h 1705557"/>
              <a:gd name="connsiteX218" fmla="*/ 8534346 w 10232859"/>
              <a:gd name="connsiteY218" fmla="*/ 1113494 h 1705557"/>
              <a:gd name="connsiteX219" fmla="*/ 8534980 w 10232859"/>
              <a:gd name="connsiteY219" fmla="*/ 1117375 h 1705557"/>
              <a:gd name="connsiteX220" fmla="*/ 8544104 w 10232859"/>
              <a:gd name="connsiteY220" fmla="*/ 1114920 h 1705557"/>
              <a:gd name="connsiteX221" fmla="*/ 8567742 w 10232859"/>
              <a:gd name="connsiteY221" fmla="*/ 1124104 h 1705557"/>
              <a:gd name="connsiteX222" fmla="*/ 8633779 w 10232859"/>
              <a:gd name="connsiteY222" fmla="*/ 1145740 h 1705557"/>
              <a:gd name="connsiteX223" fmla="*/ 8676965 w 10232859"/>
              <a:gd name="connsiteY223" fmla="*/ 1163463 h 1705557"/>
              <a:gd name="connsiteX224" fmla="*/ 8698944 w 10232859"/>
              <a:gd name="connsiteY224" fmla="*/ 1163453 h 1705557"/>
              <a:gd name="connsiteX225" fmla="*/ 8711456 w 10232859"/>
              <a:gd name="connsiteY225" fmla="*/ 1175731 h 1705557"/>
              <a:gd name="connsiteX226" fmla="*/ 8732793 w 10232859"/>
              <a:gd name="connsiteY226" fmla="*/ 1179486 h 1705557"/>
              <a:gd name="connsiteX227" fmla="*/ 8751897 w 10232859"/>
              <a:gd name="connsiteY227" fmla="*/ 1197400 h 1705557"/>
              <a:gd name="connsiteX228" fmla="*/ 8793564 w 10232859"/>
              <a:gd name="connsiteY228" fmla="*/ 1179086 h 1705557"/>
              <a:gd name="connsiteX229" fmla="*/ 8834270 w 10232859"/>
              <a:gd name="connsiteY229" fmla="*/ 1213138 h 1705557"/>
              <a:gd name="connsiteX230" fmla="*/ 8853872 w 10232859"/>
              <a:gd name="connsiteY230" fmla="*/ 1221228 h 1705557"/>
              <a:gd name="connsiteX231" fmla="*/ 8861901 w 10232859"/>
              <a:gd name="connsiteY231" fmla="*/ 1217889 h 1705557"/>
              <a:gd name="connsiteX232" fmla="*/ 8874168 w 10232859"/>
              <a:gd name="connsiteY232" fmla="*/ 1220481 h 1705557"/>
              <a:gd name="connsiteX233" fmla="*/ 8871123 w 10232859"/>
              <a:gd name="connsiteY233" fmla="*/ 1227674 h 1705557"/>
              <a:gd name="connsiteX234" fmla="*/ 8903537 w 10232859"/>
              <a:gd name="connsiteY234" fmla="*/ 1237102 h 1705557"/>
              <a:gd name="connsiteX235" fmla="*/ 8933767 w 10232859"/>
              <a:gd name="connsiteY235" fmla="*/ 1269882 h 1705557"/>
              <a:gd name="connsiteX236" fmla="*/ 8985765 w 10232859"/>
              <a:gd name="connsiteY236" fmla="*/ 1294178 h 1705557"/>
              <a:gd name="connsiteX237" fmla="*/ 9071444 w 10232859"/>
              <a:gd name="connsiteY237" fmla="*/ 1323819 h 1705557"/>
              <a:gd name="connsiteX238" fmla="*/ 9096711 w 10232859"/>
              <a:gd name="connsiteY238" fmla="*/ 1334291 h 1705557"/>
              <a:gd name="connsiteX239" fmla="*/ 9338853 w 10232859"/>
              <a:gd name="connsiteY239" fmla="*/ 1454560 h 1705557"/>
              <a:gd name="connsiteX240" fmla="*/ 9520814 w 10232859"/>
              <a:gd name="connsiteY240" fmla="*/ 1456341 h 1705557"/>
              <a:gd name="connsiteX241" fmla="*/ 9702271 w 10232859"/>
              <a:gd name="connsiteY241" fmla="*/ 1495067 h 1705557"/>
              <a:gd name="connsiteX242" fmla="*/ 9744273 w 10232859"/>
              <a:gd name="connsiteY242" fmla="*/ 1530026 h 1705557"/>
              <a:gd name="connsiteX243" fmla="*/ 9771903 w 10232859"/>
              <a:gd name="connsiteY243" fmla="*/ 1536548 h 1705557"/>
              <a:gd name="connsiteX244" fmla="*/ 9818565 w 10232859"/>
              <a:gd name="connsiteY244" fmla="*/ 1545059 h 1705557"/>
              <a:gd name="connsiteX245" fmla="*/ 9882202 w 10232859"/>
              <a:gd name="connsiteY245" fmla="*/ 1572402 h 1705557"/>
              <a:gd name="connsiteX246" fmla="*/ 10022025 w 10232859"/>
              <a:gd name="connsiteY246" fmla="*/ 1606210 h 1705557"/>
              <a:gd name="connsiteX247" fmla="*/ 10220406 w 10232859"/>
              <a:gd name="connsiteY247" fmla="*/ 1683519 h 1705557"/>
              <a:gd name="connsiteX248" fmla="*/ 10232859 w 10232859"/>
              <a:gd name="connsiteY248" fmla="*/ 1705557 h 1705557"/>
              <a:gd name="connsiteX249" fmla="*/ 0 w 10232859"/>
              <a:gd name="connsiteY249" fmla="*/ 1705557 h 1705557"/>
              <a:gd name="connsiteX250" fmla="*/ 0 w 10232859"/>
              <a:gd name="connsiteY250" fmla="*/ 28342 h 1705557"/>
              <a:gd name="connsiteX251" fmla="*/ 8097 w 10232859"/>
              <a:gd name="connsiteY251" fmla="*/ 30869 h 1705557"/>
              <a:gd name="connsiteX252" fmla="*/ 77128 w 10232859"/>
              <a:gd name="connsiteY252" fmla="*/ 13381 h 1705557"/>
              <a:gd name="connsiteX253" fmla="*/ 188338 w 10232859"/>
              <a:gd name="connsiteY253" fmla="*/ 11593 h 1705557"/>
              <a:gd name="connsiteX254" fmla="*/ 298809 w 10232859"/>
              <a:gd name="connsiteY254" fmla="*/ 12712 h 1705557"/>
              <a:gd name="connsiteX255" fmla="*/ 338985 w 10232859"/>
              <a:gd name="connsiteY255" fmla="*/ 14520 h 1705557"/>
              <a:gd name="connsiteX256" fmla="*/ 409815 w 10232859"/>
              <a:gd name="connsiteY256" fmla="*/ 11559 h 1705557"/>
              <a:gd name="connsiteX257" fmla="*/ 424169 w 10232859"/>
              <a:gd name="connsiteY257"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21049 w 10232859"/>
              <a:gd name="connsiteY170" fmla="*/ 420978 h 1705557"/>
              <a:gd name="connsiteX171" fmla="*/ 6326853 w 10232859"/>
              <a:gd name="connsiteY171" fmla="*/ 43166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21049 w 10232859"/>
              <a:gd name="connsiteY170" fmla="*/ 420978 h 1705557"/>
              <a:gd name="connsiteX171" fmla="*/ 6326853 w 10232859"/>
              <a:gd name="connsiteY171" fmla="*/ 43166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21049 w 10232859"/>
              <a:gd name="connsiteY170" fmla="*/ 420978 h 1705557"/>
              <a:gd name="connsiteX171" fmla="*/ 6385492 w 10232859"/>
              <a:gd name="connsiteY171" fmla="*/ 428283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68693 w 10232859"/>
              <a:gd name="connsiteY170" fmla="*/ 424359 h 1705557"/>
              <a:gd name="connsiteX171" fmla="*/ 6385492 w 10232859"/>
              <a:gd name="connsiteY171" fmla="*/ 428283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76686 w 10232859"/>
              <a:gd name="connsiteY80" fmla="*/ 218526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76686 w 10232859"/>
              <a:gd name="connsiteY80" fmla="*/ 218526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5541 w 10232859"/>
              <a:gd name="connsiteY82" fmla="*/ 143437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254203 w 10232859"/>
              <a:gd name="connsiteY78" fmla="*/ 158270 h 1705557"/>
              <a:gd name="connsiteX79" fmla="*/ 3380350 w 10232859"/>
              <a:gd name="connsiteY79" fmla="*/ 157665 h 1705557"/>
              <a:gd name="connsiteX80" fmla="*/ 3476147 w 10232859"/>
              <a:gd name="connsiteY80" fmla="*/ 177439 h 1705557"/>
              <a:gd name="connsiteX81" fmla="*/ 3581876 w 10232859"/>
              <a:gd name="connsiteY81" fmla="*/ 156962 h 1705557"/>
              <a:gd name="connsiteX82" fmla="*/ 3704761 w 10232859"/>
              <a:gd name="connsiteY82" fmla="*/ 157006 h 1705557"/>
              <a:gd name="connsiteX83" fmla="*/ 3755040 w 10232859"/>
              <a:gd name="connsiteY83" fmla="*/ 148492 h 1705557"/>
              <a:gd name="connsiteX84" fmla="*/ 3804689 w 10232859"/>
              <a:gd name="connsiteY84" fmla="*/ 158407 h 1705557"/>
              <a:gd name="connsiteX85" fmla="*/ 3821793 w 10232859"/>
              <a:gd name="connsiteY85" fmla="*/ 151257 h 1705557"/>
              <a:gd name="connsiteX86" fmla="*/ 3824682 w 10232859"/>
              <a:gd name="connsiteY86" fmla="*/ 149833 h 1705557"/>
              <a:gd name="connsiteX87" fmla="*/ 3837536 w 10232859"/>
              <a:gd name="connsiteY87" fmla="*/ 148292 h 1705557"/>
              <a:gd name="connsiteX88" fmla="*/ 3839550 w 10232859"/>
              <a:gd name="connsiteY88" fmla="*/ 142661 h 1705557"/>
              <a:gd name="connsiteX89" fmla="*/ 3857743 w 10232859"/>
              <a:gd name="connsiteY89" fmla="*/ 136618 h 1705557"/>
              <a:gd name="connsiteX90" fmla="*/ 3881852 w 10232859"/>
              <a:gd name="connsiteY90" fmla="*/ 135231 h 1705557"/>
              <a:gd name="connsiteX91" fmla="*/ 3998088 w 10232859"/>
              <a:gd name="connsiteY91" fmla="*/ 134446 h 1705557"/>
              <a:gd name="connsiteX92" fmla="*/ 4066682 w 10232859"/>
              <a:gd name="connsiteY92" fmla="*/ 130661 h 1705557"/>
              <a:gd name="connsiteX93" fmla="*/ 4091246 w 10232859"/>
              <a:gd name="connsiteY93" fmla="*/ 124017 h 1705557"/>
              <a:gd name="connsiteX94" fmla="*/ 4126556 w 10232859"/>
              <a:gd name="connsiteY94" fmla="*/ 118239 h 1705557"/>
              <a:gd name="connsiteX95" fmla="*/ 4187717 w 10232859"/>
              <a:gd name="connsiteY95" fmla="*/ 104010 h 1705557"/>
              <a:gd name="connsiteX96" fmla="*/ 4220826 w 10232859"/>
              <a:gd name="connsiteY96" fmla="*/ 102505 h 1705557"/>
              <a:gd name="connsiteX97" fmla="*/ 4239014 w 10232859"/>
              <a:gd name="connsiteY97" fmla="*/ 97354 h 1705557"/>
              <a:gd name="connsiteX98" fmla="*/ 4246653 w 10232859"/>
              <a:gd name="connsiteY98" fmla="*/ 97874 h 1705557"/>
              <a:gd name="connsiteX99" fmla="*/ 4271841 w 10232859"/>
              <a:gd name="connsiteY99" fmla="*/ 96702 h 1705557"/>
              <a:gd name="connsiteX100" fmla="*/ 4286277 w 10232859"/>
              <a:gd name="connsiteY100" fmla="*/ 96687 h 1705557"/>
              <a:gd name="connsiteX101" fmla="*/ 4292025 w 10232859"/>
              <a:gd name="connsiteY101" fmla="*/ 96921 h 1705557"/>
              <a:gd name="connsiteX102" fmla="*/ 4304713 w 10232859"/>
              <a:gd name="connsiteY102" fmla="*/ 102187 h 1705557"/>
              <a:gd name="connsiteX103" fmla="*/ 4321285 w 10232859"/>
              <a:gd name="connsiteY103" fmla="*/ 100074 h 1705557"/>
              <a:gd name="connsiteX104" fmla="*/ 4339561 w 10232859"/>
              <a:gd name="connsiteY104" fmla="*/ 105320 h 1705557"/>
              <a:gd name="connsiteX105" fmla="*/ 4343990 w 10232859"/>
              <a:gd name="connsiteY105" fmla="*/ 101090 h 1705557"/>
              <a:gd name="connsiteX106" fmla="*/ 4358885 w 10232859"/>
              <a:gd name="connsiteY106" fmla="*/ 96778 h 1705557"/>
              <a:gd name="connsiteX107" fmla="*/ 4371648 w 10232859"/>
              <a:gd name="connsiteY107" fmla="*/ 101826 h 1705557"/>
              <a:gd name="connsiteX108" fmla="*/ 4398380 w 10232859"/>
              <a:gd name="connsiteY108" fmla="*/ 104961 h 1705557"/>
              <a:gd name="connsiteX109" fmla="*/ 4405729 w 10232859"/>
              <a:gd name="connsiteY109" fmla="*/ 104191 h 1705557"/>
              <a:gd name="connsiteX110" fmla="*/ 4431408 w 10232859"/>
              <a:gd name="connsiteY110" fmla="*/ 110825 h 1705557"/>
              <a:gd name="connsiteX111" fmla="*/ 4472183 w 10232859"/>
              <a:gd name="connsiteY111" fmla="*/ 116430 h 1705557"/>
              <a:gd name="connsiteX112" fmla="*/ 4518828 w 10232859"/>
              <a:gd name="connsiteY112" fmla="*/ 119114 h 1705557"/>
              <a:gd name="connsiteX113" fmla="*/ 4532040 w 10232859"/>
              <a:gd name="connsiteY113" fmla="*/ 124307 h 1705557"/>
              <a:gd name="connsiteX114" fmla="*/ 4617778 w 10232859"/>
              <a:gd name="connsiteY114" fmla="*/ 136993 h 1705557"/>
              <a:gd name="connsiteX115" fmla="*/ 4641872 w 10232859"/>
              <a:gd name="connsiteY115" fmla="*/ 140721 h 1705557"/>
              <a:gd name="connsiteX116" fmla="*/ 4662766 w 10232859"/>
              <a:gd name="connsiteY116" fmla="*/ 138952 h 1705557"/>
              <a:gd name="connsiteX117" fmla="*/ 4667770 w 10232859"/>
              <a:gd name="connsiteY117" fmla="*/ 134208 h 1705557"/>
              <a:gd name="connsiteX118" fmla="*/ 4681052 w 10232859"/>
              <a:gd name="connsiteY118" fmla="*/ 135461 h 1705557"/>
              <a:gd name="connsiteX119" fmla="*/ 4684624 w 10232859"/>
              <a:gd name="connsiteY119" fmla="*/ 134755 h 1705557"/>
              <a:gd name="connsiteX120" fmla="*/ 4705061 w 10232859"/>
              <a:gd name="connsiteY120" fmla="*/ 131748 h 1705557"/>
              <a:gd name="connsiteX121" fmla="*/ 4747746 w 10232859"/>
              <a:gd name="connsiteY121" fmla="*/ 151131 h 1705557"/>
              <a:gd name="connsiteX122" fmla="*/ 4801045 w 10232859"/>
              <a:gd name="connsiteY122" fmla="*/ 153753 h 1705557"/>
              <a:gd name="connsiteX123" fmla="*/ 5001600 w 10232859"/>
              <a:gd name="connsiteY123" fmla="*/ 196753 h 1705557"/>
              <a:gd name="connsiteX124" fmla="*/ 5033465 w 10232859"/>
              <a:gd name="connsiteY124" fmla="*/ 182429 h 1705557"/>
              <a:gd name="connsiteX125" fmla="*/ 5115965 w 10232859"/>
              <a:gd name="connsiteY125" fmla="*/ 192583 h 1705557"/>
              <a:gd name="connsiteX126" fmla="*/ 5237936 w 10232859"/>
              <a:gd name="connsiteY126" fmla="*/ 246022 h 1705557"/>
              <a:gd name="connsiteX127" fmla="*/ 5290566 w 10232859"/>
              <a:gd name="connsiteY127" fmla="*/ 269809 h 1705557"/>
              <a:gd name="connsiteX128" fmla="*/ 5344878 w 10232859"/>
              <a:gd name="connsiteY128" fmla="*/ 282874 h 1705557"/>
              <a:gd name="connsiteX129" fmla="*/ 5413398 w 10232859"/>
              <a:gd name="connsiteY129" fmla="*/ 282749 h 1705557"/>
              <a:gd name="connsiteX130" fmla="*/ 5415629 w 10232859"/>
              <a:gd name="connsiteY130" fmla="*/ 282282 h 1705557"/>
              <a:gd name="connsiteX131" fmla="*/ 5433078 w 10232859"/>
              <a:gd name="connsiteY131" fmla="*/ 286198 h 1705557"/>
              <a:gd name="connsiteX132" fmla="*/ 5435759 w 10232859"/>
              <a:gd name="connsiteY132" fmla="*/ 289614 h 1705557"/>
              <a:gd name="connsiteX133" fmla="*/ 5447372 w 10232859"/>
              <a:gd name="connsiteY133" fmla="*/ 293101 h 1705557"/>
              <a:gd name="connsiteX134" fmla="*/ 5469289 w 10232859"/>
              <a:gd name="connsiteY134" fmla="*/ 302134 h 1705557"/>
              <a:gd name="connsiteX135" fmla="*/ 5508752 w 10232859"/>
              <a:gd name="connsiteY135" fmla="*/ 312267 h 1705557"/>
              <a:gd name="connsiteX136" fmla="*/ 5509657 w 10232859"/>
              <a:gd name="connsiteY136" fmla="*/ 311450 h 1705557"/>
              <a:gd name="connsiteX137" fmla="*/ 5521245 w 10232859"/>
              <a:gd name="connsiteY137" fmla="*/ 310202 h 1705557"/>
              <a:gd name="connsiteX138" fmla="*/ 5542415 w 10232859"/>
              <a:gd name="connsiteY138" fmla="*/ 310009 h 1705557"/>
              <a:gd name="connsiteX139" fmla="*/ 5596538 w 10232859"/>
              <a:gd name="connsiteY139" fmla="*/ 297667 h 1705557"/>
              <a:gd name="connsiteX140" fmla="*/ 5632514 w 10232859"/>
              <a:gd name="connsiteY140" fmla="*/ 308476 h 1705557"/>
              <a:gd name="connsiteX141" fmla="*/ 5640005 w 10232859"/>
              <a:gd name="connsiteY141" fmla="*/ 310131 h 1705557"/>
              <a:gd name="connsiteX142" fmla="*/ 5640259 w 10232859"/>
              <a:gd name="connsiteY142" fmla="*/ 309949 h 1705557"/>
              <a:gd name="connsiteX143" fmla="*/ 5648365 w 10232859"/>
              <a:gd name="connsiteY143" fmla="*/ 311268 h 1705557"/>
              <a:gd name="connsiteX144" fmla="*/ 5653662 w 10232859"/>
              <a:gd name="connsiteY144" fmla="*/ 313149 h 1705557"/>
              <a:gd name="connsiteX145" fmla="*/ 5668196 w 10232859"/>
              <a:gd name="connsiteY145" fmla="*/ 316360 h 1705557"/>
              <a:gd name="connsiteX146" fmla="*/ 5673886 w 10232859"/>
              <a:gd name="connsiteY146" fmla="*/ 316040 h 1705557"/>
              <a:gd name="connsiteX147" fmla="*/ 5677139 w 10232859"/>
              <a:gd name="connsiteY147" fmla="*/ 313859 h 1705557"/>
              <a:gd name="connsiteX148" fmla="*/ 5708983 w 10232859"/>
              <a:gd name="connsiteY148" fmla="*/ 313188 h 1705557"/>
              <a:gd name="connsiteX149" fmla="*/ 5773909 w 10232859"/>
              <a:gd name="connsiteY149" fmla="*/ 318575 h 1705557"/>
              <a:gd name="connsiteX150" fmla="*/ 5809500 w 10232859"/>
              <a:gd name="connsiteY150" fmla="*/ 324964 h 1705557"/>
              <a:gd name="connsiteX151" fmla="*/ 5908729 w 10232859"/>
              <a:gd name="connsiteY151" fmla="*/ 338849 h 1705557"/>
              <a:gd name="connsiteX152" fmla="*/ 6009654 w 10232859"/>
              <a:gd name="connsiteY152" fmla="*/ 350040 h 1705557"/>
              <a:gd name="connsiteX153" fmla="*/ 6067487 w 10232859"/>
              <a:gd name="connsiteY153" fmla="*/ 340226 h 1705557"/>
              <a:gd name="connsiteX154" fmla="*/ 6073281 w 10232859"/>
              <a:gd name="connsiteY154" fmla="*/ 340830 h 1705557"/>
              <a:gd name="connsiteX155" fmla="*/ 6086225 w 10232859"/>
              <a:gd name="connsiteY155" fmla="*/ 346135 h 1705557"/>
              <a:gd name="connsiteX156" fmla="*/ 6105063 w 10232859"/>
              <a:gd name="connsiteY156" fmla="*/ 353854 h 1705557"/>
              <a:gd name="connsiteX157" fmla="*/ 6135796 w 10232859"/>
              <a:gd name="connsiteY157" fmla="*/ 369657 h 1705557"/>
              <a:gd name="connsiteX158" fmla="*/ 6195166 w 10232859"/>
              <a:gd name="connsiteY158" fmla="*/ 366704 h 1705557"/>
              <a:gd name="connsiteX159" fmla="*/ 6216259 w 10232859"/>
              <a:gd name="connsiteY159" fmla="*/ 369879 h 1705557"/>
              <a:gd name="connsiteX160" fmla="*/ 6228331 w 10232859"/>
              <a:gd name="connsiteY160" fmla="*/ 370548 h 1705557"/>
              <a:gd name="connsiteX161" fmla="*/ 6229602 w 10232859"/>
              <a:gd name="connsiteY161" fmla="*/ 369928 h 1705557"/>
              <a:gd name="connsiteX162" fmla="*/ 6258988 w 10232859"/>
              <a:gd name="connsiteY162" fmla="*/ 385174 h 1705557"/>
              <a:gd name="connsiteX163" fmla="*/ 6264106 w 10232859"/>
              <a:gd name="connsiteY163" fmla="*/ 385655 h 1705557"/>
              <a:gd name="connsiteX164" fmla="*/ 6281703 w 10232859"/>
              <a:gd name="connsiteY164" fmla="*/ 397568 h 1705557"/>
              <a:gd name="connsiteX165" fmla="*/ 6291622 w 10232859"/>
              <a:gd name="connsiteY165" fmla="*/ 402669 h 1705557"/>
              <a:gd name="connsiteX166" fmla="*/ 6292712 w 10232859"/>
              <a:gd name="connsiteY166" fmla="*/ 406285 h 1705557"/>
              <a:gd name="connsiteX167" fmla="*/ 6308227 w 10232859"/>
              <a:gd name="connsiteY167" fmla="*/ 412710 h 1705557"/>
              <a:gd name="connsiteX168" fmla="*/ 6328981 w 10232859"/>
              <a:gd name="connsiteY168" fmla="*/ 416009 h 1705557"/>
              <a:gd name="connsiteX169" fmla="*/ 6368693 w 10232859"/>
              <a:gd name="connsiteY169" fmla="*/ 424359 h 1705557"/>
              <a:gd name="connsiteX170" fmla="*/ 6414811 w 10232859"/>
              <a:gd name="connsiteY170" fmla="*/ 458714 h 1705557"/>
              <a:gd name="connsiteX171" fmla="*/ 6467879 w 10232859"/>
              <a:gd name="connsiteY171" fmla="*/ 474762 h 1705557"/>
              <a:gd name="connsiteX172" fmla="*/ 6564351 w 10232859"/>
              <a:gd name="connsiteY172" fmla="*/ 544032 h 1705557"/>
              <a:gd name="connsiteX173" fmla="*/ 6711178 w 10232859"/>
              <a:gd name="connsiteY173" fmla="*/ 580124 h 1705557"/>
              <a:gd name="connsiteX174" fmla="*/ 6764036 w 10232859"/>
              <a:gd name="connsiteY174" fmla="*/ 595457 h 1705557"/>
              <a:gd name="connsiteX175" fmla="*/ 6858983 w 10232859"/>
              <a:gd name="connsiteY175" fmla="*/ 630237 h 1705557"/>
              <a:gd name="connsiteX176" fmla="*/ 6910661 w 10232859"/>
              <a:gd name="connsiteY176" fmla="*/ 641134 h 1705557"/>
              <a:gd name="connsiteX177" fmla="*/ 6944111 w 10232859"/>
              <a:gd name="connsiteY177" fmla="*/ 666016 h 1705557"/>
              <a:gd name="connsiteX178" fmla="*/ 6965771 w 10232859"/>
              <a:gd name="connsiteY178" fmla="*/ 666445 h 1705557"/>
              <a:gd name="connsiteX179" fmla="*/ 6969639 w 10232859"/>
              <a:gd name="connsiteY179" fmla="*/ 666351 h 1705557"/>
              <a:gd name="connsiteX180" fmla="*/ 6982242 w 10232859"/>
              <a:gd name="connsiteY180" fmla="*/ 669626 h 1705557"/>
              <a:gd name="connsiteX181" fmla="*/ 6989387 w 10232859"/>
              <a:gd name="connsiteY181" fmla="*/ 665988 h 1705557"/>
              <a:gd name="connsiteX182" fmla="*/ 7010930 w 10232859"/>
              <a:gd name="connsiteY182" fmla="*/ 667648 h 1705557"/>
              <a:gd name="connsiteX183" fmla="*/ 7033125 w 10232859"/>
              <a:gd name="connsiteY183" fmla="*/ 674950 h 1705557"/>
              <a:gd name="connsiteX184" fmla="*/ 7134461 w 10232859"/>
              <a:gd name="connsiteY184" fmla="*/ 714706 h 1705557"/>
              <a:gd name="connsiteX185" fmla="*/ 7197450 w 10232859"/>
              <a:gd name="connsiteY185" fmla="*/ 735608 h 1705557"/>
              <a:gd name="connsiteX186" fmla="*/ 7225084 w 10232859"/>
              <a:gd name="connsiteY186" fmla="*/ 739019 h 1705557"/>
              <a:gd name="connsiteX187" fmla="*/ 7261183 w 10232859"/>
              <a:gd name="connsiteY187" fmla="*/ 746827 h 1705557"/>
              <a:gd name="connsiteX188" fmla="*/ 7327760 w 10232859"/>
              <a:gd name="connsiteY188" fmla="*/ 757100 h 1705557"/>
              <a:gd name="connsiteX189" fmla="*/ 7412222 w 10232859"/>
              <a:gd name="connsiteY189" fmla="*/ 777001 h 1705557"/>
              <a:gd name="connsiteX190" fmla="*/ 7457904 w 10232859"/>
              <a:gd name="connsiteY190" fmla="*/ 810835 h 1705557"/>
              <a:gd name="connsiteX191" fmla="*/ 7465795 w 10232859"/>
              <a:gd name="connsiteY191" fmla="*/ 809112 h 1705557"/>
              <a:gd name="connsiteX192" fmla="*/ 7505046 w 10232859"/>
              <a:gd name="connsiteY192" fmla="*/ 823031 h 1705557"/>
              <a:gd name="connsiteX193" fmla="*/ 7623220 w 10232859"/>
              <a:gd name="connsiteY193" fmla="*/ 895034 h 1705557"/>
              <a:gd name="connsiteX194" fmla="*/ 7700458 w 10232859"/>
              <a:gd name="connsiteY194" fmla="*/ 921593 h 1705557"/>
              <a:gd name="connsiteX195" fmla="*/ 7730988 w 10232859"/>
              <a:gd name="connsiteY195" fmla="*/ 927270 h 1705557"/>
              <a:gd name="connsiteX196" fmla="*/ 7781942 w 10232859"/>
              <a:gd name="connsiteY196" fmla="*/ 937017 h 1705557"/>
              <a:gd name="connsiteX197" fmla="*/ 7827704 w 10232859"/>
              <a:gd name="connsiteY197" fmla="*/ 935072 h 1705557"/>
              <a:gd name="connsiteX198" fmla="*/ 7867270 w 10232859"/>
              <a:gd name="connsiteY198" fmla="*/ 946880 h 1705557"/>
              <a:gd name="connsiteX199" fmla="*/ 7866538 w 10232859"/>
              <a:gd name="connsiteY199" fmla="*/ 961559 h 1705557"/>
              <a:gd name="connsiteX200" fmla="*/ 7912084 w 10232859"/>
              <a:gd name="connsiteY200" fmla="*/ 970314 h 1705557"/>
              <a:gd name="connsiteX201" fmla="*/ 7982264 w 10232859"/>
              <a:gd name="connsiteY201" fmla="*/ 982287 h 1705557"/>
              <a:gd name="connsiteX202" fmla="*/ 7991272 w 10232859"/>
              <a:gd name="connsiteY202" fmla="*/ 987618 h 1705557"/>
              <a:gd name="connsiteX203" fmla="*/ 8006496 w 10232859"/>
              <a:gd name="connsiteY203" fmla="*/ 979353 h 1705557"/>
              <a:gd name="connsiteX204" fmla="*/ 8034497 w 10232859"/>
              <a:gd name="connsiteY204" fmla="*/ 978568 h 1705557"/>
              <a:gd name="connsiteX205" fmla="*/ 8150881 w 10232859"/>
              <a:gd name="connsiteY205" fmla="*/ 996925 h 1705557"/>
              <a:gd name="connsiteX206" fmla="*/ 8172106 w 10232859"/>
              <a:gd name="connsiteY206" fmla="*/ 997026 h 1705557"/>
              <a:gd name="connsiteX207" fmla="*/ 8196076 w 10232859"/>
              <a:gd name="connsiteY207" fmla="*/ 1006592 h 1705557"/>
              <a:gd name="connsiteX208" fmla="*/ 8247463 w 10232859"/>
              <a:gd name="connsiteY208" fmla="*/ 1022846 h 1705557"/>
              <a:gd name="connsiteX209" fmla="*/ 8279272 w 10232859"/>
              <a:gd name="connsiteY209" fmla="*/ 1039435 h 1705557"/>
              <a:gd name="connsiteX210" fmla="*/ 8289611 w 10232859"/>
              <a:gd name="connsiteY210" fmla="*/ 1035144 h 1705557"/>
              <a:gd name="connsiteX211" fmla="*/ 8311483 w 10232859"/>
              <a:gd name="connsiteY211" fmla="*/ 1035913 h 1705557"/>
              <a:gd name="connsiteX212" fmla="*/ 8399489 w 10232859"/>
              <a:gd name="connsiteY212" fmla="*/ 1055076 h 1705557"/>
              <a:gd name="connsiteX213" fmla="*/ 8415973 w 10232859"/>
              <a:gd name="connsiteY213" fmla="*/ 1056174 h 1705557"/>
              <a:gd name="connsiteX214" fmla="*/ 8433326 w 10232859"/>
              <a:gd name="connsiteY214" fmla="*/ 1064395 h 1705557"/>
              <a:gd name="connsiteX215" fmla="*/ 8502328 w 10232859"/>
              <a:gd name="connsiteY215" fmla="*/ 1098012 h 1705557"/>
              <a:gd name="connsiteX216" fmla="*/ 8534346 w 10232859"/>
              <a:gd name="connsiteY216" fmla="*/ 1113494 h 1705557"/>
              <a:gd name="connsiteX217" fmla="*/ 8534980 w 10232859"/>
              <a:gd name="connsiteY217" fmla="*/ 1117375 h 1705557"/>
              <a:gd name="connsiteX218" fmla="*/ 8544104 w 10232859"/>
              <a:gd name="connsiteY218" fmla="*/ 1114920 h 1705557"/>
              <a:gd name="connsiteX219" fmla="*/ 8567742 w 10232859"/>
              <a:gd name="connsiteY219" fmla="*/ 1124104 h 1705557"/>
              <a:gd name="connsiteX220" fmla="*/ 8633779 w 10232859"/>
              <a:gd name="connsiteY220" fmla="*/ 1145740 h 1705557"/>
              <a:gd name="connsiteX221" fmla="*/ 8676965 w 10232859"/>
              <a:gd name="connsiteY221" fmla="*/ 1163463 h 1705557"/>
              <a:gd name="connsiteX222" fmla="*/ 8698944 w 10232859"/>
              <a:gd name="connsiteY222" fmla="*/ 1163453 h 1705557"/>
              <a:gd name="connsiteX223" fmla="*/ 8711456 w 10232859"/>
              <a:gd name="connsiteY223" fmla="*/ 1175731 h 1705557"/>
              <a:gd name="connsiteX224" fmla="*/ 8732793 w 10232859"/>
              <a:gd name="connsiteY224" fmla="*/ 1179486 h 1705557"/>
              <a:gd name="connsiteX225" fmla="*/ 8751897 w 10232859"/>
              <a:gd name="connsiteY225" fmla="*/ 1197400 h 1705557"/>
              <a:gd name="connsiteX226" fmla="*/ 8793564 w 10232859"/>
              <a:gd name="connsiteY226" fmla="*/ 1179086 h 1705557"/>
              <a:gd name="connsiteX227" fmla="*/ 8834270 w 10232859"/>
              <a:gd name="connsiteY227" fmla="*/ 1213138 h 1705557"/>
              <a:gd name="connsiteX228" fmla="*/ 8853872 w 10232859"/>
              <a:gd name="connsiteY228" fmla="*/ 1221228 h 1705557"/>
              <a:gd name="connsiteX229" fmla="*/ 8861901 w 10232859"/>
              <a:gd name="connsiteY229" fmla="*/ 1217889 h 1705557"/>
              <a:gd name="connsiteX230" fmla="*/ 8874168 w 10232859"/>
              <a:gd name="connsiteY230" fmla="*/ 1220481 h 1705557"/>
              <a:gd name="connsiteX231" fmla="*/ 8871123 w 10232859"/>
              <a:gd name="connsiteY231" fmla="*/ 1227674 h 1705557"/>
              <a:gd name="connsiteX232" fmla="*/ 8903537 w 10232859"/>
              <a:gd name="connsiteY232" fmla="*/ 1237102 h 1705557"/>
              <a:gd name="connsiteX233" fmla="*/ 8933767 w 10232859"/>
              <a:gd name="connsiteY233" fmla="*/ 1269882 h 1705557"/>
              <a:gd name="connsiteX234" fmla="*/ 8985765 w 10232859"/>
              <a:gd name="connsiteY234" fmla="*/ 1294178 h 1705557"/>
              <a:gd name="connsiteX235" fmla="*/ 9071444 w 10232859"/>
              <a:gd name="connsiteY235" fmla="*/ 1323819 h 1705557"/>
              <a:gd name="connsiteX236" fmla="*/ 9096711 w 10232859"/>
              <a:gd name="connsiteY236" fmla="*/ 1334291 h 1705557"/>
              <a:gd name="connsiteX237" fmla="*/ 9338853 w 10232859"/>
              <a:gd name="connsiteY237" fmla="*/ 1454560 h 1705557"/>
              <a:gd name="connsiteX238" fmla="*/ 9520814 w 10232859"/>
              <a:gd name="connsiteY238" fmla="*/ 1456341 h 1705557"/>
              <a:gd name="connsiteX239" fmla="*/ 9702271 w 10232859"/>
              <a:gd name="connsiteY239" fmla="*/ 1495067 h 1705557"/>
              <a:gd name="connsiteX240" fmla="*/ 9744273 w 10232859"/>
              <a:gd name="connsiteY240" fmla="*/ 1530026 h 1705557"/>
              <a:gd name="connsiteX241" fmla="*/ 9771903 w 10232859"/>
              <a:gd name="connsiteY241" fmla="*/ 1536548 h 1705557"/>
              <a:gd name="connsiteX242" fmla="*/ 9818565 w 10232859"/>
              <a:gd name="connsiteY242" fmla="*/ 1545059 h 1705557"/>
              <a:gd name="connsiteX243" fmla="*/ 9882202 w 10232859"/>
              <a:gd name="connsiteY243" fmla="*/ 1572402 h 1705557"/>
              <a:gd name="connsiteX244" fmla="*/ 10022025 w 10232859"/>
              <a:gd name="connsiteY244" fmla="*/ 1606210 h 1705557"/>
              <a:gd name="connsiteX245" fmla="*/ 10220406 w 10232859"/>
              <a:gd name="connsiteY245" fmla="*/ 1683519 h 1705557"/>
              <a:gd name="connsiteX246" fmla="*/ 10232859 w 10232859"/>
              <a:gd name="connsiteY246" fmla="*/ 1705557 h 1705557"/>
              <a:gd name="connsiteX247" fmla="*/ 0 w 10232859"/>
              <a:gd name="connsiteY247" fmla="*/ 1705557 h 1705557"/>
              <a:gd name="connsiteX248" fmla="*/ 0 w 10232859"/>
              <a:gd name="connsiteY248" fmla="*/ 28342 h 1705557"/>
              <a:gd name="connsiteX249" fmla="*/ 8097 w 10232859"/>
              <a:gd name="connsiteY249" fmla="*/ 30869 h 1705557"/>
              <a:gd name="connsiteX250" fmla="*/ 77128 w 10232859"/>
              <a:gd name="connsiteY250" fmla="*/ 13381 h 1705557"/>
              <a:gd name="connsiteX251" fmla="*/ 188338 w 10232859"/>
              <a:gd name="connsiteY251" fmla="*/ 11593 h 1705557"/>
              <a:gd name="connsiteX252" fmla="*/ 298809 w 10232859"/>
              <a:gd name="connsiteY252" fmla="*/ 12712 h 1705557"/>
              <a:gd name="connsiteX253" fmla="*/ 338985 w 10232859"/>
              <a:gd name="connsiteY253" fmla="*/ 14520 h 1705557"/>
              <a:gd name="connsiteX254" fmla="*/ 409815 w 10232859"/>
              <a:gd name="connsiteY254" fmla="*/ 11559 h 1705557"/>
              <a:gd name="connsiteX255" fmla="*/ 424169 w 10232859"/>
              <a:gd name="connsiteY255"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173743 w 10232859"/>
              <a:gd name="connsiteY77" fmla="*/ 166095 h 1705557"/>
              <a:gd name="connsiteX78" fmla="*/ 3254203 w 10232859"/>
              <a:gd name="connsiteY78" fmla="*/ 158270 h 1705557"/>
              <a:gd name="connsiteX79" fmla="*/ 3380350 w 10232859"/>
              <a:gd name="connsiteY79" fmla="*/ 157665 h 1705557"/>
              <a:gd name="connsiteX80" fmla="*/ 3476147 w 10232859"/>
              <a:gd name="connsiteY80" fmla="*/ 177439 h 1705557"/>
              <a:gd name="connsiteX81" fmla="*/ 3581876 w 10232859"/>
              <a:gd name="connsiteY81" fmla="*/ 156962 h 1705557"/>
              <a:gd name="connsiteX82" fmla="*/ 3704761 w 10232859"/>
              <a:gd name="connsiteY82" fmla="*/ 157006 h 1705557"/>
              <a:gd name="connsiteX83" fmla="*/ 3755040 w 10232859"/>
              <a:gd name="connsiteY83" fmla="*/ 148492 h 1705557"/>
              <a:gd name="connsiteX84" fmla="*/ 3804689 w 10232859"/>
              <a:gd name="connsiteY84" fmla="*/ 158407 h 1705557"/>
              <a:gd name="connsiteX85" fmla="*/ 3821793 w 10232859"/>
              <a:gd name="connsiteY85" fmla="*/ 151257 h 1705557"/>
              <a:gd name="connsiteX86" fmla="*/ 3824682 w 10232859"/>
              <a:gd name="connsiteY86" fmla="*/ 149833 h 1705557"/>
              <a:gd name="connsiteX87" fmla="*/ 3837536 w 10232859"/>
              <a:gd name="connsiteY87" fmla="*/ 148292 h 1705557"/>
              <a:gd name="connsiteX88" fmla="*/ 3839550 w 10232859"/>
              <a:gd name="connsiteY88" fmla="*/ 142661 h 1705557"/>
              <a:gd name="connsiteX89" fmla="*/ 3857743 w 10232859"/>
              <a:gd name="connsiteY89" fmla="*/ 136618 h 1705557"/>
              <a:gd name="connsiteX90" fmla="*/ 3881852 w 10232859"/>
              <a:gd name="connsiteY90" fmla="*/ 135231 h 1705557"/>
              <a:gd name="connsiteX91" fmla="*/ 3998088 w 10232859"/>
              <a:gd name="connsiteY91" fmla="*/ 134446 h 1705557"/>
              <a:gd name="connsiteX92" fmla="*/ 4066682 w 10232859"/>
              <a:gd name="connsiteY92" fmla="*/ 130661 h 1705557"/>
              <a:gd name="connsiteX93" fmla="*/ 4091246 w 10232859"/>
              <a:gd name="connsiteY93" fmla="*/ 124017 h 1705557"/>
              <a:gd name="connsiteX94" fmla="*/ 4126556 w 10232859"/>
              <a:gd name="connsiteY94" fmla="*/ 118239 h 1705557"/>
              <a:gd name="connsiteX95" fmla="*/ 4187717 w 10232859"/>
              <a:gd name="connsiteY95" fmla="*/ 104010 h 1705557"/>
              <a:gd name="connsiteX96" fmla="*/ 4220826 w 10232859"/>
              <a:gd name="connsiteY96" fmla="*/ 102505 h 1705557"/>
              <a:gd name="connsiteX97" fmla="*/ 4239014 w 10232859"/>
              <a:gd name="connsiteY97" fmla="*/ 97354 h 1705557"/>
              <a:gd name="connsiteX98" fmla="*/ 4246653 w 10232859"/>
              <a:gd name="connsiteY98" fmla="*/ 97874 h 1705557"/>
              <a:gd name="connsiteX99" fmla="*/ 4271841 w 10232859"/>
              <a:gd name="connsiteY99" fmla="*/ 96702 h 1705557"/>
              <a:gd name="connsiteX100" fmla="*/ 4286277 w 10232859"/>
              <a:gd name="connsiteY100" fmla="*/ 96687 h 1705557"/>
              <a:gd name="connsiteX101" fmla="*/ 4292025 w 10232859"/>
              <a:gd name="connsiteY101" fmla="*/ 96921 h 1705557"/>
              <a:gd name="connsiteX102" fmla="*/ 4304713 w 10232859"/>
              <a:gd name="connsiteY102" fmla="*/ 102187 h 1705557"/>
              <a:gd name="connsiteX103" fmla="*/ 4321285 w 10232859"/>
              <a:gd name="connsiteY103" fmla="*/ 100074 h 1705557"/>
              <a:gd name="connsiteX104" fmla="*/ 4339561 w 10232859"/>
              <a:gd name="connsiteY104" fmla="*/ 105320 h 1705557"/>
              <a:gd name="connsiteX105" fmla="*/ 4343990 w 10232859"/>
              <a:gd name="connsiteY105" fmla="*/ 101090 h 1705557"/>
              <a:gd name="connsiteX106" fmla="*/ 4358885 w 10232859"/>
              <a:gd name="connsiteY106" fmla="*/ 96778 h 1705557"/>
              <a:gd name="connsiteX107" fmla="*/ 4371648 w 10232859"/>
              <a:gd name="connsiteY107" fmla="*/ 101826 h 1705557"/>
              <a:gd name="connsiteX108" fmla="*/ 4398380 w 10232859"/>
              <a:gd name="connsiteY108" fmla="*/ 104961 h 1705557"/>
              <a:gd name="connsiteX109" fmla="*/ 4405729 w 10232859"/>
              <a:gd name="connsiteY109" fmla="*/ 104191 h 1705557"/>
              <a:gd name="connsiteX110" fmla="*/ 4431408 w 10232859"/>
              <a:gd name="connsiteY110" fmla="*/ 110825 h 1705557"/>
              <a:gd name="connsiteX111" fmla="*/ 4472183 w 10232859"/>
              <a:gd name="connsiteY111" fmla="*/ 116430 h 1705557"/>
              <a:gd name="connsiteX112" fmla="*/ 4518828 w 10232859"/>
              <a:gd name="connsiteY112" fmla="*/ 119114 h 1705557"/>
              <a:gd name="connsiteX113" fmla="*/ 4532040 w 10232859"/>
              <a:gd name="connsiteY113" fmla="*/ 124307 h 1705557"/>
              <a:gd name="connsiteX114" fmla="*/ 4617778 w 10232859"/>
              <a:gd name="connsiteY114" fmla="*/ 136993 h 1705557"/>
              <a:gd name="connsiteX115" fmla="*/ 4641872 w 10232859"/>
              <a:gd name="connsiteY115" fmla="*/ 140721 h 1705557"/>
              <a:gd name="connsiteX116" fmla="*/ 4662766 w 10232859"/>
              <a:gd name="connsiteY116" fmla="*/ 138952 h 1705557"/>
              <a:gd name="connsiteX117" fmla="*/ 4667770 w 10232859"/>
              <a:gd name="connsiteY117" fmla="*/ 134208 h 1705557"/>
              <a:gd name="connsiteX118" fmla="*/ 4681052 w 10232859"/>
              <a:gd name="connsiteY118" fmla="*/ 135461 h 1705557"/>
              <a:gd name="connsiteX119" fmla="*/ 4684624 w 10232859"/>
              <a:gd name="connsiteY119" fmla="*/ 134755 h 1705557"/>
              <a:gd name="connsiteX120" fmla="*/ 4705061 w 10232859"/>
              <a:gd name="connsiteY120" fmla="*/ 131748 h 1705557"/>
              <a:gd name="connsiteX121" fmla="*/ 4747746 w 10232859"/>
              <a:gd name="connsiteY121" fmla="*/ 151131 h 1705557"/>
              <a:gd name="connsiteX122" fmla="*/ 4801045 w 10232859"/>
              <a:gd name="connsiteY122" fmla="*/ 153753 h 1705557"/>
              <a:gd name="connsiteX123" fmla="*/ 5001600 w 10232859"/>
              <a:gd name="connsiteY123" fmla="*/ 196753 h 1705557"/>
              <a:gd name="connsiteX124" fmla="*/ 5033465 w 10232859"/>
              <a:gd name="connsiteY124" fmla="*/ 182429 h 1705557"/>
              <a:gd name="connsiteX125" fmla="*/ 5115965 w 10232859"/>
              <a:gd name="connsiteY125" fmla="*/ 192583 h 1705557"/>
              <a:gd name="connsiteX126" fmla="*/ 5237936 w 10232859"/>
              <a:gd name="connsiteY126" fmla="*/ 246022 h 1705557"/>
              <a:gd name="connsiteX127" fmla="*/ 5290566 w 10232859"/>
              <a:gd name="connsiteY127" fmla="*/ 269809 h 1705557"/>
              <a:gd name="connsiteX128" fmla="*/ 5344878 w 10232859"/>
              <a:gd name="connsiteY128" fmla="*/ 282874 h 1705557"/>
              <a:gd name="connsiteX129" fmla="*/ 5413398 w 10232859"/>
              <a:gd name="connsiteY129" fmla="*/ 282749 h 1705557"/>
              <a:gd name="connsiteX130" fmla="*/ 5415629 w 10232859"/>
              <a:gd name="connsiteY130" fmla="*/ 282282 h 1705557"/>
              <a:gd name="connsiteX131" fmla="*/ 5433078 w 10232859"/>
              <a:gd name="connsiteY131" fmla="*/ 286198 h 1705557"/>
              <a:gd name="connsiteX132" fmla="*/ 5435759 w 10232859"/>
              <a:gd name="connsiteY132" fmla="*/ 289614 h 1705557"/>
              <a:gd name="connsiteX133" fmla="*/ 5447372 w 10232859"/>
              <a:gd name="connsiteY133" fmla="*/ 293101 h 1705557"/>
              <a:gd name="connsiteX134" fmla="*/ 5469289 w 10232859"/>
              <a:gd name="connsiteY134" fmla="*/ 302134 h 1705557"/>
              <a:gd name="connsiteX135" fmla="*/ 5508752 w 10232859"/>
              <a:gd name="connsiteY135" fmla="*/ 312267 h 1705557"/>
              <a:gd name="connsiteX136" fmla="*/ 5509657 w 10232859"/>
              <a:gd name="connsiteY136" fmla="*/ 311450 h 1705557"/>
              <a:gd name="connsiteX137" fmla="*/ 5521245 w 10232859"/>
              <a:gd name="connsiteY137" fmla="*/ 310202 h 1705557"/>
              <a:gd name="connsiteX138" fmla="*/ 5542415 w 10232859"/>
              <a:gd name="connsiteY138" fmla="*/ 310009 h 1705557"/>
              <a:gd name="connsiteX139" fmla="*/ 5596538 w 10232859"/>
              <a:gd name="connsiteY139" fmla="*/ 297667 h 1705557"/>
              <a:gd name="connsiteX140" fmla="*/ 5632514 w 10232859"/>
              <a:gd name="connsiteY140" fmla="*/ 308476 h 1705557"/>
              <a:gd name="connsiteX141" fmla="*/ 5640005 w 10232859"/>
              <a:gd name="connsiteY141" fmla="*/ 310131 h 1705557"/>
              <a:gd name="connsiteX142" fmla="*/ 5640259 w 10232859"/>
              <a:gd name="connsiteY142" fmla="*/ 309949 h 1705557"/>
              <a:gd name="connsiteX143" fmla="*/ 5648365 w 10232859"/>
              <a:gd name="connsiteY143" fmla="*/ 311268 h 1705557"/>
              <a:gd name="connsiteX144" fmla="*/ 5653662 w 10232859"/>
              <a:gd name="connsiteY144" fmla="*/ 313149 h 1705557"/>
              <a:gd name="connsiteX145" fmla="*/ 5668196 w 10232859"/>
              <a:gd name="connsiteY145" fmla="*/ 316360 h 1705557"/>
              <a:gd name="connsiteX146" fmla="*/ 5673886 w 10232859"/>
              <a:gd name="connsiteY146" fmla="*/ 316040 h 1705557"/>
              <a:gd name="connsiteX147" fmla="*/ 5677139 w 10232859"/>
              <a:gd name="connsiteY147" fmla="*/ 313859 h 1705557"/>
              <a:gd name="connsiteX148" fmla="*/ 5708983 w 10232859"/>
              <a:gd name="connsiteY148" fmla="*/ 313188 h 1705557"/>
              <a:gd name="connsiteX149" fmla="*/ 5773909 w 10232859"/>
              <a:gd name="connsiteY149" fmla="*/ 318575 h 1705557"/>
              <a:gd name="connsiteX150" fmla="*/ 5809500 w 10232859"/>
              <a:gd name="connsiteY150" fmla="*/ 324964 h 1705557"/>
              <a:gd name="connsiteX151" fmla="*/ 5908729 w 10232859"/>
              <a:gd name="connsiteY151" fmla="*/ 338849 h 1705557"/>
              <a:gd name="connsiteX152" fmla="*/ 6009654 w 10232859"/>
              <a:gd name="connsiteY152" fmla="*/ 350040 h 1705557"/>
              <a:gd name="connsiteX153" fmla="*/ 6067487 w 10232859"/>
              <a:gd name="connsiteY153" fmla="*/ 340226 h 1705557"/>
              <a:gd name="connsiteX154" fmla="*/ 6073281 w 10232859"/>
              <a:gd name="connsiteY154" fmla="*/ 340830 h 1705557"/>
              <a:gd name="connsiteX155" fmla="*/ 6086225 w 10232859"/>
              <a:gd name="connsiteY155" fmla="*/ 346135 h 1705557"/>
              <a:gd name="connsiteX156" fmla="*/ 6105063 w 10232859"/>
              <a:gd name="connsiteY156" fmla="*/ 353854 h 1705557"/>
              <a:gd name="connsiteX157" fmla="*/ 6135796 w 10232859"/>
              <a:gd name="connsiteY157" fmla="*/ 369657 h 1705557"/>
              <a:gd name="connsiteX158" fmla="*/ 6195166 w 10232859"/>
              <a:gd name="connsiteY158" fmla="*/ 366704 h 1705557"/>
              <a:gd name="connsiteX159" fmla="*/ 6216259 w 10232859"/>
              <a:gd name="connsiteY159" fmla="*/ 369879 h 1705557"/>
              <a:gd name="connsiteX160" fmla="*/ 6228331 w 10232859"/>
              <a:gd name="connsiteY160" fmla="*/ 370548 h 1705557"/>
              <a:gd name="connsiteX161" fmla="*/ 6229602 w 10232859"/>
              <a:gd name="connsiteY161" fmla="*/ 369928 h 1705557"/>
              <a:gd name="connsiteX162" fmla="*/ 6258988 w 10232859"/>
              <a:gd name="connsiteY162" fmla="*/ 385174 h 1705557"/>
              <a:gd name="connsiteX163" fmla="*/ 6264106 w 10232859"/>
              <a:gd name="connsiteY163" fmla="*/ 385655 h 1705557"/>
              <a:gd name="connsiteX164" fmla="*/ 6281703 w 10232859"/>
              <a:gd name="connsiteY164" fmla="*/ 397568 h 1705557"/>
              <a:gd name="connsiteX165" fmla="*/ 6291622 w 10232859"/>
              <a:gd name="connsiteY165" fmla="*/ 402669 h 1705557"/>
              <a:gd name="connsiteX166" fmla="*/ 6292712 w 10232859"/>
              <a:gd name="connsiteY166" fmla="*/ 406285 h 1705557"/>
              <a:gd name="connsiteX167" fmla="*/ 6308227 w 10232859"/>
              <a:gd name="connsiteY167" fmla="*/ 412710 h 1705557"/>
              <a:gd name="connsiteX168" fmla="*/ 6328981 w 10232859"/>
              <a:gd name="connsiteY168" fmla="*/ 416009 h 1705557"/>
              <a:gd name="connsiteX169" fmla="*/ 6368693 w 10232859"/>
              <a:gd name="connsiteY169" fmla="*/ 424359 h 1705557"/>
              <a:gd name="connsiteX170" fmla="*/ 6414811 w 10232859"/>
              <a:gd name="connsiteY170" fmla="*/ 458714 h 1705557"/>
              <a:gd name="connsiteX171" fmla="*/ 6467879 w 10232859"/>
              <a:gd name="connsiteY171" fmla="*/ 474762 h 1705557"/>
              <a:gd name="connsiteX172" fmla="*/ 6564351 w 10232859"/>
              <a:gd name="connsiteY172" fmla="*/ 544032 h 1705557"/>
              <a:gd name="connsiteX173" fmla="*/ 6711178 w 10232859"/>
              <a:gd name="connsiteY173" fmla="*/ 580124 h 1705557"/>
              <a:gd name="connsiteX174" fmla="*/ 6764036 w 10232859"/>
              <a:gd name="connsiteY174" fmla="*/ 595457 h 1705557"/>
              <a:gd name="connsiteX175" fmla="*/ 6858983 w 10232859"/>
              <a:gd name="connsiteY175" fmla="*/ 630237 h 1705557"/>
              <a:gd name="connsiteX176" fmla="*/ 6910661 w 10232859"/>
              <a:gd name="connsiteY176" fmla="*/ 641134 h 1705557"/>
              <a:gd name="connsiteX177" fmla="*/ 6944111 w 10232859"/>
              <a:gd name="connsiteY177" fmla="*/ 666016 h 1705557"/>
              <a:gd name="connsiteX178" fmla="*/ 6965771 w 10232859"/>
              <a:gd name="connsiteY178" fmla="*/ 666445 h 1705557"/>
              <a:gd name="connsiteX179" fmla="*/ 6969639 w 10232859"/>
              <a:gd name="connsiteY179" fmla="*/ 666351 h 1705557"/>
              <a:gd name="connsiteX180" fmla="*/ 6982242 w 10232859"/>
              <a:gd name="connsiteY180" fmla="*/ 669626 h 1705557"/>
              <a:gd name="connsiteX181" fmla="*/ 6989387 w 10232859"/>
              <a:gd name="connsiteY181" fmla="*/ 665988 h 1705557"/>
              <a:gd name="connsiteX182" fmla="*/ 7010930 w 10232859"/>
              <a:gd name="connsiteY182" fmla="*/ 667648 h 1705557"/>
              <a:gd name="connsiteX183" fmla="*/ 7033125 w 10232859"/>
              <a:gd name="connsiteY183" fmla="*/ 674950 h 1705557"/>
              <a:gd name="connsiteX184" fmla="*/ 7134461 w 10232859"/>
              <a:gd name="connsiteY184" fmla="*/ 714706 h 1705557"/>
              <a:gd name="connsiteX185" fmla="*/ 7197450 w 10232859"/>
              <a:gd name="connsiteY185" fmla="*/ 735608 h 1705557"/>
              <a:gd name="connsiteX186" fmla="*/ 7225084 w 10232859"/>
              <a:gd name="connsiteY186" fmla="*/ 739019 h 1705557"/>
              <a:gd name="connsiteX187" fmla="*/ 7261183 w 10232859"/>
              <a:gd name="connsiteY187" fmla="*/ 746827 h 1705557"/>
              <a:gd name="connsiteX188" fmla="*/ 7327760 w 10232859"/>
              <a:gd name="connsiteY188" fmla="*/ 757100 h 1705557"/>
              <a:gd name="connsiteX189" fmla="*/ 7412222 w 10232859"/>
              <a:gd name="connsiteY189" fmla="*/ 777001 h 1705557"/>
              <a:gd name="connsiteX190" fmla="*/ 7457904 w 10232859"/>
              <a:gd name="connsiteY190" fmla="*/ 810835 h 1705557"/>
              <a:gd name="connsiteX191" fmla="*/ 7465795 w 10232859"/>
              <a:gd name="connsiteY191" fmla="*/ 809112 h 1705557"/>
              <a:gd name="connsiteX192" fmla="*/ 7505046 w 10232859"/>
              <a:gd name="connsiteY192" fmla="*/ 823031 h 1705557"/>
              <a:gd name="connsiteX193" fmla="*/ 7623220 w 10232859"/>
              <a:gd name="connsiteY193" fmla="*/ 895034 h 1705557"/>
              <a:gd name="connsiteX194" fmla="*/ 7700458 w 10232859"/>
              <a:gd name="connsiteY194" fmla="*/ 921593 h 1705557"/>
              <a:gd name="connsiteX195" fmla="*/ 7730988 w 10232859"/>
              <a:gd name="connsiteY195" fmla="*/ 927270 h 1705557"/>
              <a:gd name="connsiteX196" fmla="*/ 7781942 w 10232859"/>
              <a:gd name="connsiteY196" fmla="*/ 937017 h 1705557"/>
              <a:gd name="connsiteX197" fmla="*/ 7827704 w 10232859"/>
              <a:gd name="connsiteY197" fmla="*/ 935072 h 1705557"/>
              <a:gd name="connsiteX198" fmla="*/ 7867270 w 10232859"/>
              <a:gd name="connsiteY198" fmla="*/ 946880 h 1705557"/>
              <a:gd name="connsiteX199" fmla="*/ 7866538 w 10232859"/>
              <a:gd name="connsiteY199" fmla="*/ 961559 h 1705557"/>
              <a:gd name="connsiteX200" fmla="*/ 7912084 w 10232859"/>
              <a:gd name="connsiteY200" fmla="*/ 970314 h 1705557"/>
              <a:gd name="connsiteX201" fmla="*/ 7982264 w 10232859"/>
              <a:gd name="connsiteY201" fmla="*/ 982287 h 1705557"/>
              <a:gd name="connsiteX202" fmla="*/ 7991272 w 10232859"/>
              <a:gd name="connsiteY202" fmla="*/ 987618 h 1705557"/>
              <a:gd name="connsiteX203" fmla="*/ 8006496 w 10232859"/>
              <a:gd name="connsiteY203" fmla="*/ 979353 h 1705557"/>
              <a:gd name="connsiteX204" fmla="*/ 8034497 w 10232859"/>
              <a:gd name="connsiteY204" fmla="*/ 978568 h 1705557"/>
              <a:gd name="connsiteX205" fmla="*/ 8150881 w 10232859"/>
              <a:gd name="connsiteY205" fmla="*/ 996925 h 1705557"/>
              <a:gd name="connsiteX206" fmla="*/ 8172106 w 10232859"/>
              <a:gd name="connsiteY206" fmla="*/ 997026 h 1705557"/>
              <a:gd name="connsiteX207" fmla="*/ 8196076 w 10232859"/>
              <a:gd name="connsiteY207" fmla="*/ 1006592 h 1705557"/>
              <a:gd name="connsiteX208" fmla="*/ 8247463 w 10232859"/>
              <a:gd name="connsiteY208" fmla="*/ 1022846 h 1705557"/>
              <a:gd name="connsiteX209" fmla="*/ 8279272 w 10232859"/>
              <a:gd name="connsiteY209" fmla="*/ 1039435 h 1705557"/>
              <a:gd name="connsiteX210" fmla="*/ 8289611 w 10232859"/>
              <a:gd name="connsiteY210" fmla="*/ 1035144 h 1705557"/>
              <a:gd name="connsiteX211" fmla="*/ 8311483 w 10232859"/>
              <a:gd name="connsiteY211" fmla="*/ 1035913 h 1705557"/>
              <a:gd name="connsiteX212" fmla="*/ 8399489 w 10232859"/>
              <a:gd name="connsiteY212" fmla="*/ 1055076 h 1705557"/>
              <a:gd name="connsiteX213" fmla="*/ 8415973 w 10232859"/>
              <a:gd name="connsiteY213" fmla="*/ 1056174 h 1705557"/>
              <a:gd name="connsiteX214" fmla="*/ 8433326 w 10232859"/>
              <a:gd name="connsiteY214" fmla="*/ 1064395 h 1705557"/>
              <a:gd name="connsiteX215" fmla="*/ 8502328 w 10232859"/>
              <a:gd name="connsiteY215" fmla="*/ 1098012 h 1705557"/>
              <a:gd name="connsiteX216" fmla="*/ 8534346 w 10232859"/>
              <a:gd name="connsiteY216" fmla="*/ 1113494 h 1705557"/>
              <a:gd name="connsiteX217" fmla="*/ 8534980 w 10232859"/>
              <a:gd name="connsiteY217" fmla="*/ 1117375 h 1705557"/>
              <a:gd name="connsiteX218" fmla="*/ 8544104 w 10232859"/>
              <a:gd name="connsiteY218" fmla="*/ 1114920 h 1705557"/>
              <a:gd name="connsiteX219" fmla="*/ 8567742 w 10232859"/>
              <a:gd name="connsiteY219" fmla="*/ 1124104 h 1705557"/>
              <a:gd name="connsiteX220" fmla="*/ 8633779 w 10232859"/>
              <a:gd name="connsiteY220" fmla="*/ 1145740 h 1705557"/>
              <a:gd name="connsiteX221" fmla="*/ 8676965 w 10232859"/>
              <a:gd name="connsiteY221" fmla="*/ 1163463 h 1705557"/>
              <a:gd name="connsiteX222" fmla="*/ 8698944 w 10232859"/>
              <a:gd name="connsiteY222" fmla="*/ 1163453 h 1705557"/>
              <a:gd name="connsiteX223" fmla="*/ 8711456 w 10232859"/>
              <a:gd name="connsiteY223" fmla="*/ 1175731 h 1705557"/>
              <a:gd name="connsiteX224" fmla="*/ 8732793 w 10232859"/>
              <a:gd name="connsiteY224" fmla="*/ 1179486 h 1705557"/>
              <a:gd name="connsiteX225" fmla="*/ 8751897 w 10232859"/>
              <a:gd name="connsiteY225" fmla="*/ 1197400 h 1705557"/>
              <a:gd name="connsiteX226" fmla="*/ 8793564 w 10232859"/>
              <a:gd name="connsiteY226" fmla="*/ 1179086 h 1705557"/>
              <a:gd name="connsiteX227" fmla="*/ 8834270 w 10232859"/>
              <a:gd name="connsiteY227" fmla="*/ 1213138 h 1705557"/>
              <a:gd name="connsiteX228" fmla="*/ 8853872 w 10232859"/>
              <a:gd name="connsiteY228" fmla="*/ 1221228 h 1705557"/>
              <a:gd name="connsiteX229" fmla="*/ 8861901 w 10232859"/>
              <a:gd name="connsiteY229" fmla="*/ 1217889 h 1705557"/>
              <a:gd name="connsiteX230" fmla="*/ 8874168 w 10232859"/>
              <a:gd name="connsiteY230" fmla="*/ 1220481 h 1705557"/>
              <a:gd name="connsiteX231" fmla="*/ 8871123 w 10232859"/>
              <a:gd name="connsiteY231" fmla="*/ 1227674 h 1705557"/>
              <a:gd name="connsiteX232" fmla="*/ 8903537 w 10232859"/>
              <a:gd name="connsiteY232" fmla="*/ 1237102 h 1705557"/>
              <a:gd name="connsiteX233" fmla="*/ 8933767 w 10232859"/>
              <a:gd name="connsiteY233" fmla="*/ 1269882 h 1705557"/>
              <a:gd name="connsiteX234" fmla="*/ 8985765 w 10232859"/>
              <a:gd name="connsiteY234" fmla="*/ 1294178 h 1705557"/>
              <a:gd name="connsiteX235" fmla="*/ 9071444 w 10232859"/>
              <a:gd name="connsiteY235" fmla="*/ 1323819 h 1705557"/>
              <a:gd name="connsiteX236" fmla="*/ 9096711 w 10232859"/>
              <a:gd name="connsiteY236" fmla="*/ 1334291 h 1705557"/>
              <a:gd name="connsiteX237" fmla="*/ 9338853 w 10232859"/>
              <a:gd name="connsiteY237" fmla="*/ 1454560 h 1705557"/>
              <a:gd name="connsiteX238" fmla="*/ 9520814 w 10232859"/>
              <a:gd name="connsiteY238" fmla="*/ 1456341 h 1705557"/>
              <a:gd name="connsiteX239" fmla="*/ 9702271 w 10232859"/>
              <a:gd name="connsiteY239" fmla="*/ 1495067 h 1705557"/>
              <a:gd name="connsiteX240" fmla="*/ 9744273 w 10232859"/>
              <a:gd name="connsiteY240" fmla="*/ 1530026 h 1705557"/>
              <a:gd name="connsiteX241" fmla="*/ 9771903 w 10232859"/>
              <a:gd name="connsiteY241" fmla="*/ 1536548 h 1705557"/>
              <a:gd name="connsiteX242" fmla="*/ 9818565 w 10232859"/>
              <a:gd name="connsiteY242" fmla="*/ 1545059 h 1705557"/>
              <a:gd name="connsiteX243" fmla="*/ 9882202 w 10232859"/>
              <a:gd name="connsiteY243" fmla="*/ 1572402 h 1705557"/>
              <a:gd name="connsiteX244" fmla="*/ 10022025 w 10232859"/>
              <a:gd name="connsiteY244" fmla="*/ 1606210 h 1705557"/>
              <a:gd name="connsiteX245" fmla="*/ 10220406 w 10232859"/>
              <a:gd name="connsiteY245" fmla="*/ 1683519 h 1705557"/>
              <a:gd name="connsiteX246" fmla="*/ 10232859 w 10232859"/>
              <a:gd name="connsiteY246" fmla="*/ 1705557 h 1705557"/>
              <a:gd name="connsiteX247" fmla="*/ 0 w 10232859"/>
              <a:gd name="connsiteY247" fmla="*/ 1705557 h 1705557"/>
              <a:gd name="connsiteX248" fmla="*/ 0 w 10232859"/>
              <a:gd name="connsiteY248" fmla="*/ 28342 h 1705557"/>
              <a:gd name="connsiteX249" fmla="*/ 8097 w 10232859"/>
              <a:gd name="connsiteY249" fmla="*/ 30869 h 1705557"/>
              <a:gd name="connsiteX250" fmla="*/ 77128 w 10232859"/>
              <a:gd name="connsiteY250" fmla="*/ 13381 h 1705557"/>
              <a:gd name="connsiteX251" fmla="*/ 188338 w 10232859"/>
              <a:gd name="connsiteY251" fmla="*/ 11593 h 1705557"/>
              <a:gd name="connsiteX252" fmla="*/ 298809 w 10232859"/>
              <a:gd name="connsiteY252" fmla="*/ 12712 h 1705557"/>
              <a:gd name="connsiteX253" fmla="*/ 338985 w 10232859"/>
              <a:gd name="connsiteY253" fmla="*/ 14520 h 1705557"/>
              <a:gd name="connsiteX254" fmla="*/ 409815 w 10232859"/>
              <a:gd name="connsiteY254" fmla="*/ 11559 h 1705557"/>
              <a:gd name="connsiteX255" fmla="*/ 424169 w 10232859"/>
              <a:gd name="connsiteY255"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110077 w 10232859"/>
              <a:gd name="connsiteY76" fmla="*/ 155716 h 1705557"/>
              <a:gd name="connsiteX77" fmla="*/ 3173743 w 10232859"/>
              <a:gd name="connsiteY77" fmla="*/ 166095 h 1705557"/>
              <a:gd name="connsiteX78" fmla="*/ 3254203 w 10232859"/>
              <a:gd name="connsiteY78" fmla="*/ 158270 h 1705557"/>
              <a:gd name="connsiteX79" fmla="*/ 3380350 w 10232859"/>
              <a:gd name="connsiteY79" fmla="*/ 157665 h 1705557"/>
              <a:gd name="connsiteX80" fmla="*/ 3476147 w 10232859"/>
              <a:gd name="connsiteY80" fmla="*/ 177439 h 1705557"/>
              <a:gd name="connsiteX81" fmla="*/ 3581876 w 10232859"/>
              <a:gd name="connsiteY81" fmla="*/ 156962 h 1705557"/>
              <a:gd name="connsiteX82" fmla="*/ 3704761 w 10232859"/>
              <a:gd name="connsiteY82" fmla="*/ 157006 h 1705557"/>
              <a:gd name="connsiteX83" fmla="*/ 3755040 w 10232859"/>
              <a:gd name="connsiteY83" fmla="*/ 148492 h 1705557"/>
              <a:gd name="connsiteX84" fmla="*/ 3804689 w 10232859"/>
              <a:gd name="connsiteY84" fmla="*/ 158407 h 1705557"/>
              <a:gd name="connsiteX85" fmla="*/ 3821793 w 10232859"/>
              <a:gd name="connsiteY85" fmla="*/ 151257 h 1705557"/>
              <a:gd name="connsiteX86" fmla="*/ 3824682 w 10232859"/>
              <a:gd name="connsiteY86" fmla="*/ 149833 h 1705557"/>
              <a:gd name="connsiteX87" fmla="*/ 3837536 w 10232859"/>
              <a:gd name="connsiteY87" fmla="*/ 148292 h 1705557"/>
              <a:gd name="connsiteX88" fmla="*/ 3839550 w 10232859"/>
              <a:gd name="connsiteY88" fmla="*/ 142661 h 1705557"/>
              <a:gd name="connsiteX89" fmla="*/ 3857743 w 10232859"/>
              <a:gd name="connsiteY89" fmla="*/ 136618 h 1705557"/>
              <a:gd name="connsiteX90" fmla="*/ 3881852 w 10232859"/>
              <a:gd name="connsiteY90" fmla="*/ 135231 h 1705557"/>
              <a:gd name="connsiteX91" fmla="*/ 3998088 w 10232859"/>
              <a:gd name="connsiteY91" fmla="*/ 134446 h 1705557"/>
              <a:gd name="connsiteX92" fmla="*/ 4066682 w 10232859"/>
              <a:gd name="connsiteY92" fmla="*/ 130661 h 1705557"/>
              <a:gd name="connsiteX93" fmla="*/ 4091246 w 10232859"/>
              <a:gd name="connsiteY93" fmla="*/ 124017 h 1705557"/>
              <a:gd name="connsiteX94" fmla="*/ 4126556 w 10232859"/>
              <a:gd name="connsiteY94" fmla="*/ 118239 h 1705557"/>
              <a:gd name="connsiteX95" fmla="*/ 4187717 w 10232859"/>
              <a:gd name="connsiteY95" fmla="*/ 104010 h 1705557"/>
              <a:gd name="connsiteX96" fmla="*/ 4220826 w 10232859"/>
              <a:gd name="connsiteY96" fmla="*/ 102505 h 1705557"/>
              <a:gd name="connsiteX97" fmla="*/ 4239014 w 10232859"/>
              <a:gd name="connsiteY97" fmla="*/ 97354 h 1705557"/>
              <a:gd name="connsiteX98" fmla="*/ 4246653 w 10232859"/>
              <a:gd name="connsiteY98" fmla="*/ 97874 h 1705557"/>
              <a:gd name="connsiteX99" fmla="*/ 4271841 w 10232859"/>
              <a:gd name="connsiteY99" fmla="*/ 96702 h 1705557"/>
              <a:gd name="connsiteX100" fmla="*/ 4286277 w 10232859"/>
              <a:gd name="connsiteY100" fmla="*/ 96687 h 1705557"/>
              <a:gd name="connsiteX101" fmla="*/ 4292025 w 10232859"/>
              <a:gd name="connsiteY101" fmla="*/ 96921 h 1705557"/>
              <a:gd name="connsiteX102" fmla="*/ 4304713 w 10232859"/>
              <a:gd name="connsiteY102" fmla="*/ 102187 h 1705557"/>
              <a:gd name="connsiteX103" fmla="*/ 4321285 w 10232859"/>
              <a:gd name="connsiteY103" fmla="*/ 100074 h 1705557"/>
              <a:gd name="connsiteX104" fmla="*/ 4339561 w 10232859"/>
              <a:gd name="connsiteY104" fmla="*/ 105320 h 1705557"/>
              <a:gd name="connsiteX105" fmla="*/ 4343990 w 10232859"/>
              <a:gd name="connsiteY105" fmla="*/ 101090 h 1705557"/>
              <a:gd name="connsiteX106" fmla="*/ 4358885 w 10232859"/>
              <a:gd name="connsiteY106" fmla="*/ 96778 h 1705557"/>
              <a:gd name="connsiteX107" fmla="*/ 4371648 w 10232859"/>
              <a:gd name="connsiteY107" fmla="*/ 101826 h 1705557"/>
              <a:gd name="connsiteX108" fmla="*/ 4398380 w 10232859"/>
              <a:gd name="connsiteY108" fmla="*/ 104961 h 1705557"/>
              <a:gd name="connsiteX109" fmla="*/ 4405729 w 10232859"/>
              <a:gd name="connsiteY109" fmla="*/ 104191 h 1705557"/>
              <a:gd name="connsiteX110" fmla="*/ 4431408 w 10232859"/>
              <a:gd name="connsiteY110" fmla="*/ 110825 h 1705557"/>
              <a:gd name="connsiteX111" fmla="*/ 4472183 w 10232859"/>
              <a:gd name="connsiteY111" fmla="*/ 116430 h 1705557"/>
              <a:gd name="connsiteX112" fmla="*/ 4518828 w 10232859"/>
              <a:gd name="connsiteY112" fmla="*/ 119114 h 1705557"/>
              <a:gd name="connsiteX113" fmla="*/ 4532040 w 10232859"/>
              <a:gd name="connsiteY113" fmla="*/ 124307 h 1705557"/>
              <a:gd name="connsiteX114" fmla="*/ 4617778 w 10232859"/>
              <a:gd name="connsiteY114" fmla="*/ 136993 h 1705557"/>
              <a:gd name="connsiteX115" fmla="*/ 4641872 w 10232859"/>
              <a:gd name="connsiteY115" fmla="*/ 140721 h 1705557"/>
              <a:gd name="connsiteX116" fmla="*/ 4662766 w 10232859"/>
              <a:gd name="connsiteY116" fmla="*/ 138952 h 1705557"/>
              <a:gd name="connsiteX117" fmla="*/ 4667770 w 10232859"/>
              <a:gd name="connsiteY117" fmla="*/ 134208 h 1705557"/>
              <a:gd name="connsiteX118" fmla="*/ 4681052 w 10232859"/>
              <a:gd name="connsiteY118" fmla="*/ 135461 h 1705557"/>
              <a:gd name="connsiteX119" fmla="*/ 4684624 w 10232859"/>
              <a:gd name="connsiteY119" fmla="*/ 134755 h 1705557"/>
              <a:gd name="connsiteX120" fmla="*/ 4705061 w 10232859"/>
              <a:gd name="connsiteY120" fmla="*/ 131748 h 1705557"/>
              <a:gd name="connsiteX121" fmla="*/ 4747746 w 10232859"/>
              <a:gd name="connsiteY121" fmla="*/ 151131 h 1705557"/>
              <a:gd name="connsiteX122" fmla="*/ 4801045 w 10232859"/>
              <a:gd name="connsiteY122" fmla="*/ 153753 h 1705557"/>
              <a:gd name="connsiteX123" fmla="*/ 5001600 w 10232859"/>
              <a:gd name="connsiteY123" fmla="*/ 196753 h 1705557"/>
              <a:gd name="connsiteX124" fmla="*/ 5033465 w 10232859"/>
              <a:gd name="connsiteY124" fmla="*/ 182429 h 1705557"/>
              <a:gd name="connsiteX125" fmla="*/ 5115965 w 10232859"/>
              <a:gd name="connsiteY125" fmla="*/ 192583 h 1705557"/>
              <a:gd name="connsiteX126" fmla="*/ 5237936 w 10232859"/>
              <a:gd name="connsiteY126" fmla="*/ 246022 h 1705557"/>
              <a:gd name="connsiteX127" fmla="*/ 5290566 w 10232859"/>
              <a:gd name="connsiteY127" fmla="*/ 269809 h 1705557"/>
              <a:gd name="connsiteX128" fmla="*/ 5344878 w 10232859"/>
              <a:gd name="connsiteY128" fmla="*/ 282874 h 1705557"/>
              <a:gd name="connsiteX129" fmla="*/ 5413398 w 10232859"/>
              <a:gd name="connsiteY129" fmla="*/ 282749 h 1705557"/>
              <a:gd name="connsiteX130" fmla="*/ 5415629 w 10232859"/>
              <a:gd name="connsiteY130" fmla="*/ 282282 h 1705557"/>
              <a:gd name="connsiteX131" fmla="*/ 5433078 w 10232859"/>
              <a:gd name="connsiteY131" fmla="*/ 286198 h 1705557"/>
              <a:gd name="connsiteX132" fmla="*/ 5435759 w 10232859"/>
              <a:gd name="connsiteY132" fmla="*/ 289614 h 1705557"/>
              <a:gd name="connsiteX133" fmla="*/ 5447372 w 10232859"/>
              <a:gd name="connsiteY133" fmla="*/ 293101 h 1705557"/>
              <a:gd name="connsiteX134" fmla="*/ 5469289 w 10232859"/>
              <a:gd name="connsiteY134" fmla="*/ 302134 h 1705557"/>
              <a:gd name="connsiteX135" fmla="*/ 5508752 w 10232859"/>
              <a:gd name="connsiteY135" fmla="*/ 312267 h 1705557"/>
              <a:gd name="connsiteX136" fmla="*/ 5509657 w 10232859"/>
              <a:gd name="connsiteY136" fmla="*/ 311450 h 1705557"/>
              <a:gd name="connsiteX137" fmla="*/ 5521245 w 10232859"/>
              <a:gd name="connsiteY137" fmla="*/ 310202 h 1705557"/>
              <a:gd name="connsiteX138" fmla="*/ 5542415 w 10232859"/>
              <a:gd name="connsiteY138" fmla="*/ 310009 h 1705557"/>
              <a:gd name="connsiteX139" fmla="*/ 5596538 w 10232859"/>
              <a:gd name="connsiteY139" fmla="*/ 297667 h 1705557"/>
              <a:gd name="connsiteX140" fmla="*/ 5632514 w 10232859"/>
              <a:gd name="connsiteY140" fmla="*/ 308476 h 1705557"/>
              <a:gd name="connsiteX141" fmla="*/ 5640005 w 10232859"/>
              <a:gd name="connsiteY141" fmla="*/ 310131 h 1705557"/>
              <a:gd name="connsiteX142" fmla="*/ 5640259 w 10232859"/>
              <a:gd name="connsiteY142" fmla="*/ 309949 h 1705557"/>
              <a:gd name="connsiteX143" fmla="*/ 5648365 w 10232859"/>
              <a:gd name="connsiteY143" fmla="*/ 311268 h 1705557"/>
              <a:gd name="connsiteX144" fmla="*/ 5653662 w 10232859"/>
              <a:gd name="connsiteY144" fmla="*/ 313149 h 1705557"/>
              <a:gd name="connsiteX145" fmla="*/ 5668196 w 10232859"/>
              <a:gd name="connsiteY145" fmla="*/ 316360 h 1705557"/>
              <a:gd name="connsiteX146" fmla="*/ 5673886 w 10232859"/>
              <a:gd name="connsiteY146" fmla="*/ 316040 h 1705557"/>
              <a:gd name="connsiteX147" fmla="*/ 5677139 w 10232859"/>
              <a:gd name="connsiteY147" fmla="*/ 313859 h 1705557"/>
              <a:gd name="connsiteX148" fmla="*/ 5708983 w 10232859"/>
              <a:gd name="connsiteY148" fmla="*/ 313188 h 1705557"/>
              <a:gd name="connsiteX149" fmla="*/ 5773909 w 10232859"/>
              <a:gd name="connsiteY149" fmla="*/ 318575 h 1705557"/>
              <a:gd name="connsiteX150" fmla="*/ 5809500 w 10232859"/>
              <a:gd name="connsiteY150" fmla="*/ 324964 h 1705557"/>
              <a:gd name="connsiteX151" fmla="*/ 5908729 w 10232859"/>
              <a:gd name="connsiteY151" fmla="*/ 338849 h 1705557"/>
              <a:gd name="connsiteX152" fmla="*/ 6009654 w 10232859"/>
              <a:gd name="connsiteY152" fmla="*/ 350040 h 1705557"/>
              <a:gd name="connsiteX153" fmla="*/ 6067487 w 10232859"/>
              <a:gd name="connsiteY153" fmla="*/ 340226 h 1705557"/>
              <a:gd name="connsiteX154" fmla="*/ 6073281 w 10232859"/>
              <a:gd name="connsiteY154" fmla="*/ 340830 h 1705557"/>
              <a:gd name="connsiteX155" fmla="*/ 6086225 w 10232859"/>
              <a:gd name="connsiteY155" fmla="*/ 346135 h 1705557"/>
              <a:gd name="connsiteX156" fmla="*/ 6105063 w 10232859"/>
              <a:gd name="connsiteY156" fmla="*/ 353854 h 1705557"/>
              <a:gd name="connsiteX157" fmla="*/ 6135796 w 10232859"/>
              <a:gd name="connsiteY157" fmla="*/ 369657 h 1705557"/>
              <a:gd name="connsiteX158" fmla="*/ 6195166 w 10232859"/>
              <a:gd name="connsiteY158" fmla="*/ 366704 h 1705557"/>
              <a:gd name="connsiteX159" fmla="*/ 6216259 w 10232859"/>
              <a:gd name="connsiteY159" fmla="*/ 369879 h 1705557"/>
              <a:gd name="connsiteX160" fmla="*/ 6228331 w 10232859"/>
              <a:gd name="connsiteY160" fmla="*/ 370548 h 1705557"/>
              <a:gd name="connsiteX161" fmla="*/ 6229602 w 10232859"/>
              <a:gd name="connsiteY161" fmla="*/ 369928 h 1705557"/>
              <a:gd name="connsiteX162" fmla="*/ 6258988 w 10232859"/>
              <a:gd name="connsiteY162" fmla="*/ 385174 h 1705557"/>
              <a:gd name="connsiteX163" fmla="*/ 6264106 w 10232859"/>
              <a:gd name="connsiteY163" fmla="*/ 385655 h 1705557"/>
              <a:gd name="connsiteX164" fmla="*/ 6281703 w 10232859"/>
              <a:gd name="connsiteY164" fmla="*/ 397568 h 1705557"/>
              <a:gd name="connsiteX165" fmla="*/ 6291622 w 10232859"/>
              <a:gd name="connsiteY165" fmla="*/ 402669 h 1705557"/>
              <a:gd name="connsiteX166" fmla="*/ 6292712 w 10232859"/>
              <a:gd name="connsiteY166" fmla="*/ 406285 h 1705557"/>
              <a:gd name="connsiteX167" fmla="*/ 6308227 w 10232859"/>
              <a:gd name="connsiteY167" fmla="*/ 412710 h 1705557"/>
              <a:gd name="connsiteX168" fmla="*/ 6328981 w 10232859"/>
              <a:gd name="connsiteY168" fmla="*/ 416009 h 1705557"/>
              <a:gd name="connsiteX169" fmla="*/ 6368693 w 10232859"/>
              <a:gd name="connsiteY169" fmla="*/ 424359 h 1705557"/>
              <a:gd name="connsiteX170" fmla="*/ 6414811 w 10232859"/>
              <a:gd name="connsiteY170" fmla="*/ 458714 h 1705557"/>
              <a:gd name="connsiteX171" fmla="*/ 6467879 w 10232859"/>
              <a:gd name="connsiteY171" fmla="*/ 474762 h 1705557"/>
              <a:gd name="connsiteX172" fmla="*/ 6564351 w 10232859"/>
              <a:gd name="connsiteY172" fmla="*/ 544032 h 1705557"/>
              <a:gd name="connsiteX173" fmla="*/ 6711178 w 10232859"/>
              <a:gd name="connsiteY173" fmla="*/ 580124 h 1705557"/>
              <a:gd name="connsiteX174" fmla="*/ 6764036 w 10232859"/>
              <a:gd name="connsiteY174" fmla="*/ 595457 h 1705557"/>
              <a:gd name="connsiteX175" fmla="*/ 6858983 w 10232859"/>
              <a:gd name="connsiteY175" fmla="*/ 630237 h 1705557"/>
              <a:gd name="connsiteX176" fmla="*/ 6910661 w 10232859"/>
              <a:gd name="connsiteY176" fmla="*/ 641134 h 1705557"/>
              <a:gd name="connsiteX177" fmla="*/ 6944111 w 10232859"/>
              <a:gd name="connsiteY177" fmla="*/ 666016 h 1705557"/>
              <a:gd name="connsiteX178" fmla="*/ 6965771 w 10232859"/>
              <a:gd name="connsiteY178" fmla="*/ 666445 h 1705557"/>
              <a:gd name="connsiteX179" fmla="*/ 6969639 w 10232859"/>
              <a:gd name="connsiteY179" fmla="*/ 666351 h 1705557"/>
              <a:gd name="connsiteX180" fmla="*/ 6982242 w 10232859"/>
              <a:gd name="connsiteY180" fmla="*/ 669626 h 1705557"/>
              <a:gd name="connsiteX181" fmla="*/ 6989387 w 10232859"/>
              <a:gd name="connsiteY181" fmla="*/ 665988 h 1705557"/>
              <a:gd name="connsiteX182" fmla="*/ 7010930 w 10232859"/>
              <a:gd name="connsiteY182" fmla="*/ 667648 h 1705557"/>
              <a:gd name="connsiteX183" fmla="*/ 7033125 w 10232859"/>
              <a:gd name="connsiteY183" fmla="*/ 674950 h 1705557"/>
              <a:gd name="connsiteX184" fmla="*/ 7134461 w 10232859"/>
              <a:gd name="connsiteY184" fmla="*/ 714706 h 1705557"/>
              <a:gd name="connsiteX185" fmla="*/ 7197450 w 10232859"/>
              <a:gd name="connsiteY185" fmla="*/ 735608 h 1705557"/>
              <a:gd name="connsiteX186" fmla="*/ 7225084 w 10232859"/>
              <a:gd name="connsiteY186" fmla="*/ 739019 h 1705557"/>
              <a:gd name="connsiteX187" fmla="*/ 7261183 w 10232859"/>
              <a:gd name="connsiteY187" fmla="*/ 746827 h 1705557"/>
              <a:gd name="connsiteX188" fmla="*/ 7327760 w 10232859"/>
              <a:gd name="connsiteY188" fmla="*/ 757100 h 1705557"/>
              <a:gd name="connsiteX189" fmla="*/ 7412222 w 10232859"/>
              <a:gd name="connsiteY189" fmla="*/ 777001 h 1705557"/>
              <a:gd name="connsiteX190" fmla="*/ 7457904 w 10232859"/>
              <a:gd name="connsiteY190" fmla="*/ 810835 h 1705557"/>
              <a:gd name="connsiteX191" fmla="*/ 7465795 w 10232859"/>
              <a:gd name="connsiteY191" fmla="*/ 809112 h 1705557"/>
              <a:gd name="connsiteX192" fmla="*/ 7505046 w 10232859"/>
              <a:gd name="connsiteY192" fmla="*/ 823031 h 1705557"/>
              <a:gd name="connsiteX193" fmla="*/ 7623220 w 10232859"/>
              <a:gd name="connsiteY193" fmla="*/ 895034 h 1705557"/>
              <a:gd name="connsiteX194" fmla="*/ 7700458 w 10232859"/>
              <a:gd name="connsiteY194" fmla="*/ 921593 h 1705557"/>
              <a:gd name="connsiteX195" fmla="*/ 7730988 w 10232859"/>
              <a:gd name="connsiteY195" fmla="*/ 927270 h 1705557"/>
              <a:gd name="connsiteX196" fmla="*/ 7781942 w 10232859"/>
              <a:gd name="connsiteY196" fmla="*/ 937017 h 1705557"/>
              <a:gd name="connsiteX197" fmla="*/ 7827704 w 10232859"/>
              <a:gd name="connsiteY197" fmla="*/ 935072 h 1705557"/>
              <a:gd name="connsiteX198" fmla="*/ 7867270 w 10232859"/>
              <a:gd name="connsiteY198" fmla="*/ 946880 h 1705557"/>
              <a:gd name="connsiteX199" fmla="*/ 7866538 w 10232859"/>
              <a:gd name="connsiteY199" fmla="*/ 961559 h 1705557"/>
              <a:gd name="connsiteX200" fmla="*/ 7912084 w 10232859"/>
              <a:gd name="connsiteY200" fmla="*/ 970314 h 1705557"/>
              <a:gd name="connsiteX201" fmla="*/ 7982264 w 10232859"/>
              <a:gd name="connsiteY201" fmla="*/ 982287 h 1705557"/>
              <a:gd name="connsiteX202" fmla="*/ 7991272 w 10232859"/>
              <a:gd name="connsiteY202" fmla="*/ 987618 h 1705557"/>
              <a:gd name="connsiteX203" fmla="*/ 8006496 w 10232859"/>
              <a:gd name="connsiteY203" fmla="*/ 979353 h 1705557"/>
              <a:gd name="connsiteX204" fmla="*/ 8034497 w 10232859"/>
              <a:gd name="connsiteY204" fmla="*/ 978568 h 1705557"/>
              <a:gd name="connsiteX205" fmla="*/ 8150881 w 10232859"/>
              <a:gd name="connsiteY205" fmla="*/ 996925 h 1705557"/>
              <a:gd name="connsiteX206" fmla="*/ 8172106 w 10232859"/>
              <a:gd name="connsiteY206" fmla="*/ 997026 h 1705557"/>
              <a:gd name="connsiteX207" fmla="*/ 8196076 w 10232859"/>
              <a:gd name="connsiteY207" fmla="*/ 1006592 h 1705557"/>
              <a:gd name="connsiteX208" fmla="*/ 8247463 w 10232859"/>
              <a:gd name="connsiteY208" fmla="*/ 1022846 h 1705557"/>
              <a:gd name="connsiteX209" fmla="*/ 8279272 w 10232859"/>
              <a:gd name="connsiteY209" fmla="*/ 1039435 h 1705557"/>
              <a:gd name="connsiteX210" fmla="*/ 8289611 w 10232859"/>
              <a:gd name="connsiteY210" fmla="*/ 1035144 h 1705557"/>
              <a:gd name="connsiteX211" fmla="*/ 8311483 w 10232859"/>
              <a:gd name="connsiteY211" fmla="*/ 1035913 h 1705557"/>
              <a:gd name="connsiteX212" fmla="*/ 8399489 w 10232859"/>
              <a:gd name="connsiteY212" fmla="*/ 1055076 h 1705557"/>
              <a:gd name="connsiteX213" fmla="*/ 8415973 w 10232859"/>
              <a:gd name="connsiteY213" fmla="*/ 1056174 h 1705557"/>
              <a:gd name="connsiteX214" fmla="*/ 8433326 w 10232859"/>
              <a:gd name="connsiteY214" fmla="*/ 1064395 h 1705557"/>
              <a:gd name="connsiteX215" fmla="*/ 8502328 w 10232859"/>
              <a:gd name="connsiteY215" fmla="*/ 1098012 h 1705557"/>
              <a:gd name="connsiteX216" fmla="*/ 8534346 w 10232859"/>
              <a:gd name="connsiteY216" fmla="*/ 1113494 h 1705557"/>
              <a:gd name="connsiteX217" fmla="*/ 8534980 w 10232859"/>
              <a:gd name="connsiteY217" fmla="*/ 1117375 h 1705557"/>
              <a:gd name="connsiteX218" fmla="*/ 8544104 w 10232859"/>
              <a:gd name="connsiteY218" fmla="*/ 1114920 h 1705557"/>
              <a:gd name="connsiteX219" fmla="*/ 8567742 w 10232859"/>
              <a:gd name="connsiteY219" fmla="*/ 1124104 h 1705557"/>
              <a:gd name="connsiteX220" fmla="*/ 8633779 w 10232859"/>
              <a:gd name="connsiteY220" fmla="*/ 1145740 h 1705557"/>
              <a:gd name="connsiteX221" fmla="*/ 8676965 w 10232859"/>
              <a:gd name="connsiteY221" fmla="*/ 1163463 h 1705557"/>
              <a:gd name="connsiteX222" fmla="*/ 8698944 w 10232859"/>
              <a:gd name="connsiteY222" fmla="*/ 1163453 h 1705557"/>
              <a:gd name="connsiteX223" fmla="*/ 8711456 w 10232859"/>
              <a:gd name="connsiteY223" fmla="*/ 1175731 h 1705557"/>
              <a:gd name="connsiteX224" fmla="*/ 8732793 w 10232859"/>
              <a:gd name="connsiteY224" fmla="*/ 1179486 h 1705557"/>
              <a:gd name="connsiteX225" fmla="*/ 8751897 w 10232859"/>
              <a:gd name="connsiteY225" fmla="*/ 1197400 h 1705557"/>
              <a:gd name="connsiteX226" fmla="*/ 8793564 w 10232859"/>
              <a:gd name="connsiteY226" fmla="*/ 1179086 h 1705557"/>
              <a:gd name="connsiteX227" fmla="*/ 8834270 w 10232859"/>
              <a:gd name="connsiteY227" fmla="*/ 1213138 h 1705557"/>
              <a:gd name="connsiteX228" fmla="*/ 8853872 w 10232859"/>
              <a:gd name="connsiteY228" fmla="*/ 1221228 h 1705557"/>
              <a:gd name="connsiteX229" fmla="*/ 8861901 w 10232859"/>
              <a:gd name="connsiteY229" fmla="*/ 1217889 h 1705557"/>
              <a:gd name="connsiteX230" fmla="*/ 8874168 w 10232859"/>
              <a:gd name="connsiteY230" fmla="*/ 1220481 h 1705557"/>
              <a:gd name="connsiteX231" fmla="*/ 8871123 w 10232859"/>
              <a:gd name="connsiteY231" fmla="*/ 1227674 h 1705557"/>
              <a:gd name="connsiteX232" fmla="*/ 8903537 w 10232859"/>
              <a:gd name="connsiteY232" fmla="*/ 1237102 h 1705557"/>
              <a:gd name="connsiteX233" fmla="*/ 8933767 w 10232859"/>
              <a:gd name="connsiteY233" fmla="*/ 1269882 h 1705557"/>
              <a:gd name="connsiteX234" fmla="*/ 8985765 w 10232859"/>
              <a:gd name="connsiteY234" fmla="*/ 1294178 h 1705557"/>
              <a:gd name="connsiteX235" fmla="*/ 9071444 w 10232859"/>
              <a:gd name="connsiteY235" fmla="*/ 1323819 h 1705557"/>
              <a:gd name="connsiteX236" fmla="*/ 9096711 w 10232859"/>
              <a:gd name="connsiteY236" fmla="*/ 1334291 h 1705557"/>
              <a:gd name="connsiteX237" fmla="*/ 9338853 w 10232859"/>
              <a:gd name="connsiteY237" fmla="*/ 1454560 h 1705557"/>
              <a:gd name="connsiteX238" fmla="*/ 9520814 w 10232859"/>
              <a:gd name="connsiteY238" fmla="*/ 1456341 h 1705557"/>
              <a:gd name="connsiteX239" fmla="*/ 9702271 w 10232859"/>
              <a:gd name="connsiteY239" fmla="*/ 1495067 h 1705557"/>
              <a:gd name="connsiteX240" fmla="*/ 9744273 w 10232859"/>
              <a:gd name="connsiteY240" fmla="*/ 1530026 h 1705557"/>
              <a:gd name="connsiteX241" fmla="*/ 9771903 w 10232859"/>
              <a:gd name="connsiteY241" fmla="*/ 1536548 h 1705557"/>
              <a:gd name="connsiteX242" fmla="*/ 9818565 w 10232859"/>
              <a:gd name="connsiteY242" fmla="*/ 1545059 h 1705557"/>
              <a:gd name="connsiteX243" fmla="*/ 9882202 w 10232859"/>
              <a:gd name="connsiteY243" fmla="*/ 1572402 h 1705557"/>
              <a:gd name="connsiteX244" fmla="*/ 10022025 w 10232859"/>
              <a:gd name="connsiteY244" fmla="*/ 1606210 h 1705557"/>
              <a:gd name="connsiteX245" fmla="*/ 10220406 w 10232859"/>
              <a:gd name="connsiteY245" fmla="*/ 1683519 h 1705557"/>
              <a:gd name="connsiteX246" fmla="*/ 10232859 w 10232859"/>
              <a:gd name="connsiteY246" fmla="*/ 1705557 h 1705557"/>
              <a:gd name="connsiteX247" fmla="*/ 0 w 10232859"/>
              <a:gd name="connsiteY247" fmla="*/ 1705557 h 1705557"/>
              <a:gd name="connsiteX248" fmla="*/ 0 w 10232859"/>
              <a:gd name="connsiteY248" fmla="*/ 28342 h 1705557"/>
              <a:gd name="connsiteX249" fmla="*/ 8097 w 10232859"/>
              <a:gd name="connsiteY249" fmla="*/ 30869 h 1705557"/>
              <a:gd name="connsiteX250" fmla="*/ 77128 w 10232859"/>
              <a:gd name="connsiteY250" fmla="*/ 13381 h 1705557"/>
              <a:gd name="connsiteX251" fmla="*/ 188338 w 10232859"/>
              <a:gd name="connsiteY251" fmla="*/ 11593 h 1705557"/>
              <a:gd name="connsiteX252" fmla="*/ 298809 w 10232859"/>
              <a:gd name="connsiteY252" fmla="*/ 12712 h 1705557"/>
              <a:gd name="connsiteX253" fmla="*/ 338985 w 10232859"/>
              <a:gd name="connsiteY253" fmla="*/ 14520 h 1705557"/>
              <a:gd name="connsiteX254" fmla="*/ 409815 w 10232859"/>
              <a:gd name="connsiteY254" fmla="*/ 11559 h 1705557"/>
              <a:gd name="connsiteX255" fmla="*/ 424169 w 10232859"/>
              <a:gd name="connsiteY255"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90341 w 10232859"/>
              <a:gd name="connsiteY50" fmla="*/ 217588 h 1705557"/>
              <a:gd name="connsiteX51" fmla="*/ 2588929 w 10232859"/>
              <a:gd name="connsiteY51" fmla="*/ 207494 h 1705557"/>
              <a:gd name="connsiteX52" fmla="*/ 2687426 w 10232859"/>
              <a:gd name="connsiteY52" fmla="*/ 200362 h 1705557"/>
              <a:gd name="connsiteX53" fmla="*/ 2723517 w 10232859"/>
              <a:gd name="connsiteY53" fmla="*/ 199166 h 1705557"/>
              <a:gd name="connsiteX54" fmla="*/ 2785956 w 10232859"/>
              <a:gd name="connsiteY54" fmla="*/ 190918 h 1705557"/>
              <a:gd name="connsiteX55" fmla="*/ 2813378 w 10232859"/>
              <a:gd name="connsiteY55" fmla="*/ 183347 h 1705557"/>
              <a:gd name="connsiteX56" fmla="*/ 2814782 w 10232859"/>
              <a:gd name="connsiteY56" fmla="*/ 183667 h 1705557"/>
              <a:gd name="connsiteX57" fmla="*/ 2816580 w 10232859"/>
              <a:gd name="connsiteY57" fmla="*/ 180880 h 1705557"/>
              <a:gd name="connsiteX58" fmla="*/ 2821623 w 10232859"/>
              <a:gd name="connsiteY58" fmla="*/ 179389 h 1705557"/>
              <a:gd name="connsiteX59" fmla="*/ 2836688 w 10232859"/>
              <a:gd name="connsiteY59" fmla="*/ 179485 h 1705557"/>
              <a:gd name="connsiteX60" fmla="*/ 2842564 w 10232859"/>
              <a:gd name="connsiteY60" fmla="*/ 180209 h 1705557"/>
              <a:gd name="connsiteX61" fmla="*/ 2850712 w 10232859"/>
              <a:gd name="connsiteY61" fmla="*/ 179804 h 1705557"/>
              <a:gd name="connsiteX62" fmla="*/ 2850846 w 10232859"/>
              <a:gd name="connsiteY62" fmla="*/ 179576 h 1705557"/>
              <a:gd name="connsiteX63" fmla="*/ 2858611 w 10232859"/>
              <a:gd name="connsiteY63" fmla="*/ 179626 h 1705557"/>
              <a:gd name="connsiteX64" fmla="*/ 2897454 w 10232859"/>
              <a:gd name="connsiteY64" fmla="*/ 182628 h 1705557"/>
              <a:gd name="connsiteX65" fmla="*/ 2940369 w 10232859"/>
              <a:gd name="connsiteY65" fmla="*/ 159458 h 1705557"/>
              <a:gd name="connsiteX66" fmla="*/ 2959670 w 10232859"/>
              <a:gd name="connsiteY66" fmla="*/ 154881 h 1705557"/>
              <a:gd name="connsiteX67" fmla="*/ 2969615 w 10232859"/>
              <a:gd name="connsiteY67" fmla="*/ 151269 h 1705557"/>
              <a:gd name="connsiteX68" fmla="*/ 2970000 w 10232859"/>
              <a:gd name="connsiteY68" fmla="*/ 150290 h 1705557"/>
              <a:gd name="connsiteX69" fmla="*/ 3007272 w 10232859"/>
              <a:gd name="connsiteY69" fmla="*/ 153280 h 1705557"/>
              <a:gd name="connsiteX70" fmla="*/ 3011677 w 10232859"/>
              <a:gd name="connsiteY70" fmla="*/ 151918 h 1705557"/>
              <a:gd name="connsiteX71" fmla="*/ 3036668 w 10232859"/>
              <a:gd name="connsiteY71" fmla="*/ 156118 h 1705557"/>
              <a:gd name="connsiteX72" fmla="*/ 3049208 w 10232859"/>
              <a:gd name="connsiteY72" fmla="*/ 157087 h 1705557"/>
              <a:gd name="connsiteX73" fmla="*/ 3053517 w 10232859"/>
              <a:gd name="connsiteY73" fmla="*/ 159836 h 1705557"/>
              <a:gd name="connsiteX74" fmla="*/ 3071637 w 10232859"/>
              <a:gd name="connsiteY74" fmla="*/ 160010 h 1705557"/>
              <a:gd name="connsiteX75" fmla="*/ 3110077 w 10232859"/>
              <a:gd name="connsiteY75" fmla="*/ 155716 h 1705557"/>
              <a:gd name="connsiteX76" fmla="*/ 3173743 w 10232859"/>
              <a:gd name="connsiteY76" fmla="*/ 166095 h 1705557"/>
              <a:gd name="connsiteX77" fmla="*/ 3254203 w 10232859"/>
              <a:gd name="connsiteY77" fmla="*/ 158270 h 1705557"/>
              <a:gd name="connsiteX78" fmla="*/ 3380350 w 10232859"/>
              <a:gd name="connsiteY78" fmla="*/ 157665 h 1705557"/>
              <a:gd name="connsiteX79" fmla="*/ 3476147 w 10232859"/>
              <a:gd name="connsiteY79" fmla="*/ 177439 h 1705557"/>
              <a:gd name="connsiteX80" fmla="*/ 3581876 w 10232859"/>
              <a:gd name="connsiteY80" fmla="*/ 156962 h 1705557"/>
              <a:gd name="connsiteX81" fmla="*/ 3704761 w 10232859"/>
              <a:gd name="connsiteY81" fmla="*/ 157006 h 1705557"/>
              <a:gd name="connsiteX82" fmla="*/ 3755040 w 10232859"/>
              <a:gd name="connsiteY82" fmla="*/ 148492 h 1705557"/>
              <a:gd name="connsiteX83" fmla="*/ 3804689 w 10232859"/>
              <a:gd name="connsiteY83" fmla="*/ 158407 h 1705557"/>
              <a:gd name="connsiteX84" fmla="*/ 3821793 w 10232859"/>
              <a:gd name="connsiteY84" fmla="*/ 151257 h 1705557"/>
              <a:gd name="connsiteX85" fmla="*/ 3824682 w 10232859"/>
              <a:gd name="connsiteY85" fmla="*/ 149833 h 1705557"/>
              <a:gd name="connsiteX86" fmla="*/ 3837536 w 10232859"/>
              <a:gd name="connsiteY86" fmla="*/ 148292 h 1705557"/>
              <a:gd name="connsiteX87" fmla="*/ 3839550 w 10232859"/>
              <a:gd name="connsiteY87" fmla="*/ 142661 h 1705557"/>
              <a:gd name="connsiteX88" fmla="*/ 3857743 w 10232859"/>
              <a:gd name="connsiteY88" fmla="*/ 136618 h 1705557"/>
              <a:gd name="connsiteX89" fmla="*/ 3881852 w 10232859"/>
              <a:gd name="connsiteY89" fmla="*/ 135231 h 1705557"/>
              <a:gd name="connsiteX90" fmla="*/ 3998088 w 10232859"/>
              <a:gd name="connsiteY90" fmla="*/ 134446 h 1705557"/>
              <a:gd name="connsiteX91" fmla="*/ 4066682 w 10232859"/>
              <a:gd name="connsiteY91" fmla="*/ 130661 h 1705557"/>
              <a:gd name="connsiteX92" fmla="*/ 4091246 w 10232859"/>
              <a:gd name="connsiteY92" fmla="*/ 124017 h 1705557"/>
              <a:gd name="connsiteX93" fmla="*/ 4126556 w 10232859"/>
              <a:gd name="connsiteY93" fmla="*/ 118239 h 1705557"/>
              <a:gd name="connsiteX94" fmla="*/ 4187717 w 10232859"/>
              <a:gd name="connsiteY94" fmla="*/ 104010 h 1705557"/>
              <a:gd name="connsiteX95" fmla="*/ 4220826 w 10232859"/>
              <a:gd name="connsiteY95" fmla="*/ 102505 h 1705557"/>
              <a:gd name="connsiteX96" fmla="*/ 4239014 w 10232859"/>
              <a:gd name="connsiteY96" fmla="*/ 97354 h 1705557"/>
              <a:gd name="connsiteX97" fmla="*/ 4246653 w 10232859"/>
              <a:gd name="connsiteY97" fmla="*/ 97874 h 1705557"/>
              <a:gd name="connsiteX98" fmla="*/ 4271841 w 10232859"/>
              <a:gd name="connsiteY98" fmla="*/ 96702 h 1705557"/>
              <a:gd name="connsiteX99" fmla="*/ 4286277 w 10232859"/>
              <a:gd name="connsiteY99" fmla="*/ 96687 h 1705557"/>
              <a:gd name="connsiteX100" fmla="*/ 4292025 w 10232859"/>
              <a:gd name="connsiteY100" fmla="*/ 96921 h 1705557"/>
              <a:gd name="connsiteX101" fmla="*/ 4304713 w 10232859"/>
              <a:gd name="connsiteY101" fmla="*/ 102187 h 1705557"/>
              <a:gd name="connsiteX102" fmla="*/ 4321285 w 10232859"/>
              <a:gd name="connsiteY102" fmla="*/ 100074 h 1705557"/>
              <a:gd name="connsiteX103" fmla="*/ 4339561 w 10232859"/>
              <a:gd name="connsiteY103" fmla="*/ 105320 h 1705557"/>
              <a:gd name="connsiteX104" fmla="*/ 4343990 w 10232859"/>
              <a:gd name="connsiteY104" fmla="*/ 101090 h 1705557"/>
              <a:gd name="connsiteX105" fmla="*/ 4358885 w 10232859"/>
              <a:gd name="connsiteY105" fmla="*/ 96778 h 1705557"/>
              <a:gd name="connsiteX106" fmla="*/ 4371648 w 10232859"/>
              <a:gd name="connsiteY106" fmla="*/ 101826 h 1705557"/>
              <a:gd name="connsiteX107" fmla="*/ 4398380 w 10232859"/>
              <a:gd name="connsiteY107" fmla="*/ 104961 h 1705557"/>
              <a:gd name="connsiteX108" fmla="*/ 4405729 w 10232859"/>
              <a:gd name="connsiteY108" fmla="*/ 104191 h 1705557"/>
              <a:gd name="connsiteX109" fmla="*/ 4431408 w 10232859"/>
              <a:gd name="connsiteY109" fmla="*/ 110825 h 1705557"/>
              <a:gd name="connsiteX110" fmla="*/ 4472183 w 10232859"/>
              <a:gd name="connsiteY110" fmla="*/ 116430 h 1705557"/>
              <a:gd name="connsiteX111" fmla="*/ 4518828 w 10232859"/>
              <a:gd name="connsiteY111" fmla="*/ 119114 h 1705557"/>
              <a:gd name="connsiteX112" fmla="*/ 4532040 w 10232859"/>
              <a:gd name="connsiteY112" fmla="*/ 124307 h 1705557"/>
              <a:gd name="connsiteX113" fmla="*/ 4617778 w 10232859"/>
              <a:gd name="connsiteY113" fmla="*/ 136993 h 1705557"/>
              <a:gd name="connsiteX114" fmla="*/ 4641872 w 10232859"/>
              <a:gd name="connsiteY114" fmla="*/ 140721 h 1705557"/>
              <a:gd name="connsiteX115" fmla="*/ 4662766 w 10232859"/>
              <a:gd name="connsiteY115" fmla="*/ 138952 h 1705557"/>
              <a:gd name="connsiteX116" fmla="*/ 4667770 w 10232859"/>
              <a:gd name="connsiteY116" fmla="*/ 134208 h 1705557"/>
              <a:gd name="connsiteX117" fmla="*/ 4681052 w 10232859"/>
              <a:gd name="connsiteY117" fmla="*/ 135461 h 1705557"/>
              <a:gd name="connsiteX118" fmla="*/ 4684624 w 10232859"/>
              <a:gd name="connsiteY118" fmla="*/ 134755 h 1705557"/>
              <a:gd name="connsiteX119" fmla="*/ 4705061 w 10232859"/>
              <a:gd name="connsiteY119" fmla="*/ 131748 h 1705557"/>
              <a:gd name="connsiteX120" fmla="*/ 4747746 w 10232859"/>
              <a:gd name="connsiteY120" fmla="*/ 151131 h 1705557"/>
              <a:gd name="connsiteX121" fmla="*/ 4801045 w 10232859"/>
              <a:gd name="connsiteY121" fmla="*/ 153753 h 1705557"/>
              <a:gd name="connsiteX122" fmla="*/ 5001600 w 10232859"/>
              <a:gd name="connsiteY122" fmla="*/ 196753 h 1705557"/>
              <a:gd name="connsiteX123" fmla="*/ 5033465 w 10232859"/>
              <a:gd name="connsiteY123" fmla="*/ 182429 h 1705557"/>
              <a:gd name="connsiteX124" fmla="*/ 5115965 w 10232859"/>
              <a:gd name="connsiteY124" fmla="*/ 192583 h 1705557"/>
              <a:gd name="connsiteX125" fmla="*/ 5237936 w 10232859"/>
              <a:gd name="connsiteY125" fmla="*/ 246022 h 1705557"/>
              <a:gd name="connsiteX126" fmla="*/ 5290566 w 10232859"/>
              <a:gd name="connsiteY126" fmla="*/ 269809 h 1705557"/>
              <a:gd name="connsiteX127" fmla="*/ 5344878 w 10232859"/>
              <a:gd name="connsiteY127" fmla="*/ 282874 h 1705557"/>
              <a:gd name="connsiteX128" fmla="*/ 5413398 w 10232859"/>
              <a:gd name="connsiteY128" fmla="*/ 282749 h 1705557"/>
              <a:gd name="connsiteX129" fmla="*/ 5415629 w 10232859"/>
              <a:gd name="connsiteY129" fmla="*/ 282282 h 1705557"/>
              <a:gd name="connsiteX130" fmla="*/ 5433078 w 10232859"/>
              <a:gd name="connsiteY130" fmla="*/ 286198 h 1705557"/>
              <a:gd name="connsiteX131" fmla="*/ 5435759 w 10232859"/>
              <a:gd name="connsiteY131" fmla="*/ 289614 h 1705557"/>
              <a:gd name="connsiteX132" fmla="*/ 5447372 w 10232859"/>
              <a:gd name="connsiteY132" fmla="*/ 293101 h 1705557"/>
              <a:gd name="connsiteX133" fmla="*/ 5469289 w 10232859"/>
              <a:gd name="connsiteY133" fmla="*/ 302134 h 1705557"/>
              <a:gd name="connsiteX134" fmla="*/ 5508752 w 10232859"/>
              <a:gd name="connsiteY134" fmla="*/ 312267 h 1705557"/>
              <a:gd name="connsiteX135" fmla="*/ 5509657 w 10232859"/>
              <a:gd name="connsiteY135" fmla="*/ 311450 h 1705557"/>
              <a:gd name="connsiteX136" fmla="*/ 5521245 w 10232859"/>
              <a:gd name="connsiteY136" fmla="*/ 310202 h 1705557"/>
              <a:gd name="connsiteX137" fmla="*/ 5542415 w 10232859"/>
              <a:gd name="connsiteY137" fmla="*/ 310009 h 1705557"/>
              <a:gd name="connsiteX138" fmla="*/ 5596538 w 10232859"/>
              <a:gd name="connsiteY138" fmla="*/ 297667 h 1705557"/>
              <a:gd name="connsiteX139" fmla="*/ 5632514 w 10232859"/>
              <a:gd name="connsiteY139" fmla="*/ 308476 h 1705557"/>
              <a:gd name="connsiteX140" fmla="*/ 5640005 w 10232859"/>
              <a:gd name="connsiteY140" fmla="*/ 310131 h 1705557"/>
              <a:gd name="connsiteX141" fmla="*/ 5640259 w 10232859"/>
              <a:gd name="connsiteY141" fmla="*/ 309949 h 1705557"/>
              <a:gd name="connsiteX142" fmla="*/ 5648365 w 10232859"/>
              <a:gd name="connsiteY142" fmla="*/ 311268 h 1705557"/>
              <a:gd name="connsiteX143" fmla="*/ 5653662 w 10232859"/>
              <a:gd name="connsiteY143" fmla="*/ 313149 h 1705557"/>
              <a:gd name="connsiteX144" fmla="*/ 5668196 w 10232859"/>
              <a:gd name="connsiteY144" fmla="*/ 316360 h 1705557"/>
              <a:gd name="connsiteX145" fmla="*/ 5673886 w 10232859"/>
              <a:gd name="connsiteY145" fmla="*/ 316040 h 1705557"/>
              <a:gd name="connsiteX146" fmla="*/ 5677139 w 10232859"/>
              <a:gd name="connsiteY146" fmla="*/ 313859 h 1705557"/>
              <a:gd name="connsiteX147" fmla="*/ 5708983 w 10232859"/>
              <a:gd name="connsiteY147" fmla="*/ 313188 h 1705557"/>
              <a:gd name="connsiteX148" fmla="*/ 5773909 w 10232859"/>
              <a:gd name="connsiteY148" fmla="*/ 318575 h 1705557"/>
              <a:gd name="connsiteX149" fmla="*/ 5809500 w 10232859"/>
              <a:gd name="connsiteY149" fmla="*/ 324964 h 1705557"/>
              <a:gd name="connsiteX150" fmla="*/ 5908729 w 10232859"/>
              <a:gd name="connsiteY150" fmla="*/ 338849 h 1705557"/>
              <a:gd name="connsiteX151" fmla="*/ 6009654 w 10232859"/>
              <a:gd name="connsiteY151" fmla="*/ 350040 h 1705557"/>
              <a:gd name="connsiteX152" fmla="*/ 6067487 w 10232859"/>
              <a:gd name="connsiteY152" fmla="*/ 340226 h 1705557"/>
              <a:gd name="connsiteX153" fmla="*/ 6073281 w 10232859"/>
              <a:gd name="connsiteY153" fmla="*/ 340830 h 1705557"/>
              <a:gd name="connsiteX154" fmla="*/ 6086225 w 10232859"/>
              <a:gd name="connsiteY154" fmla="*/ 346135 h 1705557"/>
              <a:gd name="connsiteX155" fmla="*/ 6105063 w 10232859"/>
              <a:gd name="connsiteY155" fmla="*/ 353854 h 1705557"/>
              <a:gd name="connsiteX156" fmla="*/ 6135796 w 10232859"/>
              <a:gd name="connsiteY156" fmla="*/ 369657 h 1705557"/>
              <a:gd name="connsiteX157" fmla="*/ 6195166 w 10232859"/>
              <a:gd name="connsiteY157" fmla="*/ 366704 h 1705557"/>
              <a:gd name="connsiteX158" fmla="*/ 6216259 w 10232859"/>
              <a:gd name="connsiteY158" fmla="*/ 369879 h 1705557"/>
              <a:gd name="connsiteX159" fmla="*/ 6228331 w 10232859"/>
              <a:gd name="connsiteY159" fmla="*/ 370548 h 1705557"/>
              <a:gd name="connsiteX160" fmla="*/ 6229602 w 10232859"/>
              <a:gd name="connsiteY160" fmla="*/ 369928 h 1705557"/>
              <a:gd name="connsiteX161" fmla="*/ 6258988 w 10232859"/>
              <a:gd name="connsiteY161" fmla="*/ 385174 h 1705557"/>
              <a:gd name="connsiteX162" fmla="*/ 6264106 w 10232859"/>
              <a:gd name="connsiteY162" fmla="*/ 385655 h 1705557"/>
              <a:gd name="connsiteX163" fmla="*/ 6281703 w 10232859"/>
              <a:gd name="connsiteY163" fmla="*/ 397568 h 1705557"/>
              <a:gd name="connsiteX164" fmla="*/ 6291622 w 10232859"/>
              <a:gd name="connsiteY164" fmla="*/ 402669 h 1705557"/>
              <a:gd name="connsiteX165" fmla="*/ 6292712 w 10232859"/>
              <a:gd name="connsiteY165" fmla="*/ 406285 h 1705557"/>
              <a:gd name="connsiteX166" fmla="*/ 6308227 w 10232859"/>
              <a:gd name="connsiteY166" fmla="*/ 412710 h 1705557"/>
              <a:gd name="connsiteX167" fmla="*/ 6328981 w 10232859"/>
              <a:gd name="connsiteY167" fmla="*/ 416009 h 1705557"/>
              <a:gd name="connsiteX168" fmla="*/ 6368693 w 10232859"/>
              <a:gd name="connsiteY168" fmla="*/ 424359 h 1705557"/>
              <a:gd name="connsiteX169" fmla="*/ 6414811 w 10232859"/>
              <a:gd name="connsiteY169" fmla="*/ 458714 h 1705557"/>
              <a:gd name="connsiteX170" fmla="*/ 6467879 w 10232859"/>
              <a:gd name="connsiteY170" fmla="*/ 474762 h 1705557"/>
              <a:gd name="connsiteX171" fmla="*/ 6564351 w 10232859"/>
              <a:gd name="connsiteY171" fmla="*/ 544032 h 1705557"/>
              <a:gd name="connsiteX172" fmla="*/ 6711178 w 10232859"/>
              <a:gd name="connsiteY172" fmla="*/ 580124 h 1705557"/>
              <a:gd name="connsiteX173" fmla="*/ 6764036 w 10232859"/>
              <a:gd name="connsiteY173" fmla="*/ 595457 h 1705557"/>
              <a:gd name="connsiteX174" fmla="*/ 6858983 w 10232859"/>
              <a:gd name="connsiteY174" fmla="*/ 630237 h 1705557"/>
              <a:gd name="connsiteX175" fmla="*/ 6910661 w 10232859"/>
              <a:gd name="connsiteY175" fmla="*/ 641134 h 1705557"/>
              <a:gd name="connsiteX176" fmla="*/ 6944111 w 10232859"/>
              <a:gd name="connsiteY176" fmla="*/ 666016 h 1705557"/>
              <a:gd name="connsiteX177" fmla="*/ 6965771 w 10232859"/>
              <a:gd name="connsiteY177" fmla="*/ 666445 h 1705557"/>
              <a:gd name="connsiteX178" fmla="*/ 6969639 w 10232859"/>
              <a:gd name="connsiteY178" fmla="*/ 666351 h 1705557"/>
              <a:gd name="connsiteX179" fmla="*/ 6982242 w 10232859"/>
              <a:gd name="connsiteY179" fmla="*/ 669626 h 1705557"/>
              <a:gd name="connsiteX180" fmla="*/ 6989387 w 10232859"/>
              <a:gd name="connsiteY180" fmla="*/ 665988 h 1705557"/>
              <a:gd name="connsiteX181" fmla="*/ 7010930 w 10232859"/>
              <a:gd name="connsiteY181" fmla="*/ 667648 h 1705557"/>
              <a:gd name="connsiteX182" fmla="*/ 7033125 w 10232859"/>
              <a:gd name="connsiteY182" fmla="*/ 674950 h 1705557"/>
              <a:gd name="connsiteX183" fmla="*/ 7134461 w 10232859"/>
              <a:gd name="connsiteY183" fmla="*/ 714706 h 1705557"/>
              <a:gd name="connsiteX184" fmla="*/ 7197450 w 10232859"/>
              <a:gd name="connsiteY184" fmla="*/ 735608 h 1705557"/>
              <a:gd name="connsiteX185" fmla="*/ 7225084 w 10232859"/>
              <a:gd name="connsiteY185" fmla="*/ 739019 h 1705557"/>
              <a:gd name="connsiteX186" fmla="*/ 7261183 w 10232859"/>
              <a:gd name="connsiteY186" fmla="*/ 746827 h 1705557"/>
              <a:gd name="connsiteX187" fmla="*/ 7327760 w 10232859"/>
              <a:gd name="connsiteY187" fmla="*/ 757100 h 1705557"/>
              <a:gd name="connsiteX188" fmla="*/ 7412222 w 10232859"/>
              <a:gd name="connsiteY188" fmla="*/ 777001 h 1705557"/>
              <a:gd name="connsiteX189" fmla="*/ 7457904 w 10232859"/>
              <a:gd name="connsiteY189" fmla="*/ 810835 h 1705557"/>
              <a:gd name="connsiteX190" fmla="*/ 7465795 w 10232859"/>
              <a:gd name="connsiteY190" fmla="*/ 809112 h 1705557"/>
              <a:gd name="connsiteX191" fmla="*/ 7505046 w 10232859"/>
              <a:gd name="connsiteY191" fmla="*/ 823031 h 1705557"/>
              <a:gd name="connsiteX192" fmla="*/ 7623220 w 10232859"/>
              <a:gd name="connsiteY192" fmla="*/ 895034 h 1705557"/>
              <a:gd name="connsiteX193" fmla="*/ 7700458 w 10232859"/>
              <a:gd name="connsiteY193" fmla="*/ 921593 h 1705557"/>
              <a:gd name="connsiteX194" fmla="*/ 7730988 w 10232859"/>
              <a:gd name="connsiteY194" fmla="*/ 927270 h 1705557"/>
              <a:gd name="connsiteX195" fmla="*/ 7781942 w 10232859"/>
              <a:gd name="connsiteY195" fmla="*/ 937017 h 1705557"/>
              <a:gd name="connsiteX196" fmla="*/ 7827704 w 10232859"/>
              <a:gd name="connsiteY196" fmla="*/ 935072 h 1705557"/>
              <a:gd name="connsiteX197" fmla="*/ 7867270 w 10232859"/>
              <a:gd name="connsiteY197" fmla="*/ 946880 h 1705557"/>
              <a:gd name="connsiteX198" fmla="*/ 7866538 w 10232859"/>
              <a:gd name="connsiteY198" fmla="*/ 961559 h 1705557"/>
              <a:gd name="connsiteX199" fmla="*/ 7912084 w 10232859"/>
              <a:gd name="connsiteY199" fmla="*/ 970314 h 1705557"/>
              <a:gd name="connsiteX200" fmla="*/ 7982264 w 10232859"/>
              <a:gd name="connsiteY200" fmla="*/ 982287 h 1705557"/>
              <a:gd name="connsiteX201" fmla="*/ 7991272 w 10232859"/>
              <a:gd name="connsiteY201" fmla="*/ 987618 h 1705557"/>
              <a:gd name="connsiteX202" fmla="*/ 8006496 w 10232859"/>
              <a:gd name="connsiteY202" fmla="*/ 979353 h 1705557"/>
              <a:gd name="connsiteX203" fmla="*/ 8034497 w 10232859"/>
              <a:gd name="connsiteY203" fmla="*/ 978568 h 1705557"/>
              <a:gd name="connsiteX204" fmla="*/ 8150881 w 10232859"/>
              <a:gd name="connsiteY204" fmla="*/ 996925 h 1705557"/>
              <a:gd name="connsiteX205" fmla="*/ 8172106 w 10232859"/>
              <a:gd name="connsiteY205" fmla="*/ 997026 h 1705557"/>
              <a:gd name="connsiteX206" fmla="*/ 8196076 w 10232859"/>
              <a:gd name="connsiteY206" fmla="*/ 1006592 h 1705557"/>
              <a:gd name="connsiteX207" fmla="*/ 8247463 w 10232859"/>
              <a:gd name="connsiteY207" fmla="*/ 1022846 h 1705557"/>
              <a:gd name="connsiteX208" fmla="*/ 8279272 w 10232859"/>
              <a:gd name="connsiteY208" fmla="*/ 1039435 h 1705557"/>
              <a:gd name="connsiteX209" fmla="*/ 8289611 w 10232859"/>
              <a:gd name="connsiteY209" fmla="*/ 1035144 h 1705557"/>
              <a:gd name="connsiteX210" fmla="*/ 8311483 w 10232859"/>
              <a:gd name="connsiteY210" fmla="*/ 1035913 h 1705557"/>
              <a:gd name="connsiteX211" fmla="*/ 8399489 w 10232859"/>
              <a:gd name="connsiteY211" fmla="*/ 1055076 h 1705557"/>
              <a:gd name="connsiteX212" fmla="*/ 8415973 w 10232859"/>
              <a:gd name="connsiteY212" fmla="*/ 1056174 h 1705557"/>
              <a:gd name="connsiteX213" fmla="*/ 8433326 w 10232859"/>
              <a:gd name="connsiteY213" fmla="*/ 1064395 h 1705557"/>
              <a:gd name="connsiteX214" fmla="*/ 8502328 w 10232859"/>
              <a:gd name="connsiteY214" fmla="*/ 1098012 h 1705557"/>
              <a:gd name="connsiteX215" fmla="*/ 8534346 w 10232859"/>
              <a:gd name="connsiteY215" fmla="*/ 1113494 h 1705557"/>
              <a:gd name="connsiteX216" fmla="*/ 8534980 w 10232859"/>
              <a:gd name="connsiteY216" fmla="*/ 1117375 h 1705557"/>
              <a:gd name="connsiteX217" fmla="*/ 8544104 w 10232859"/>
              <a:gd name="connsiteY217" fmla="*/ 1114920 h 1705557"/>
              <a:gd name="connsiteX218" fmla="*/ 8567742 w 10232859"/>
              <a:gd name="connsiteY218" fmla="*/ 1124104 h 1705557"/>
              <a:gd name="connsiteX219" fmla="*/ 8633779 w 10232859"/>
              <a:gd name="connsiteY219" fmla="*/ 1145740 h 1705557"/>
              <a:gd name="connsiteX220" fmla="*/ 8676965 w 10232859"/>
              <a:gd name="connsiteY220" fmla="*/ 1163463 h 1705557"/>
              <a:gd name="connsiteX221" fmla="*/ 8698944 w 10232859"/>
              <a:gd name="connsiteY221" fmla="*/ 1163453 h 1705557"/>
              <a:gd name="connsiteX222" fmla="*/ 8711456 w 10232859"/>
              <a:gd name="connsiteY222" fmla="*/ 1175731 h 1705557"/>
              <a:gd name="connsiteX223" fmla="*/ 8732793 w 10232859"/>
              <a:gd name="connsiteY223" fmla="*/ 1179486 h 1705557"/>
              <a:gd name="connsiteX224" fmla="*/ 8751897 w 10232859"/>
              <a:gd name="connsiteY224" fmla="*/ 1197400 h 1705557"/>
              <a:gd name="connsiteX225" fmla="*/ 8793564 w 10232859"/>
              <a:gd name="connsiteY225" fmla="*/ 1179086 h 1705557"/>
              <a:gd name="connsiteX226" fmla="*/ 8834270 w 10232859"/>
              <a:gd name="connsiteY226" fmla="*/ 1213138 h 1705557"/>
              <a:gd name="connsiteX227" fmla="*/ 8853872 w 10232859"/>
              <a:gd name="connsiteY227" fmla="*/ 1221228 h 1705557"/>
              <a:gd name="connsiteX228" fmla="*/ 8861901 w 10232859"/>
              <a:gd name="connsiteY228" fmla="*/ 1217889 h 1705557"/>
              <a:gd name="connsiteX229" fmla="*/ 8874168 w 10232859"/>
              <a:gd name="connsiteY229" fmla="*/ 1220481 h 1705557"/>
              <a:gd name="connsiteX230" fmla="*/ 8871123 w 10232859"/>
              <a:gd name="connsiteY230" fmla="*/ 1227674 h 1705557"/>
              <a:gd name="connsiteX231" fmla="*/ 8903537 w 10232859"/>
              <a:gd name="connsiteY231" fmla="*/ 1237102 h 1705557"/>
              <a:gd name="connsiteX232" fmla="*/ 8933767 w 10232859"/>
              <a:gd name="connsiteY232" fmla="*/ 1269882 h 1705557"/>
              <a:gd name="connsiteX233" fmla="*/ 8985765 w 10232859"/>
              <a:gd name="connsiteY233" fmla="*/ 1294178 h 1705557"/>
              <a:gd name="connsiteX234" fmla="*/ 9071444 w 10232859"/>
              <a:gd name="connsiteY234" fmla="*/ 1323819 h 1705557"/>
              <a:gd name="connsiteX235" fmla="*/ 9096711 w 10232859"/>
              <a:gd name="connsiteY235" fmla="*/ 1334291 h 1705557"/>
              <a:gd name="connsiteX236" fmla="*/ 9338853 w 10232859"/>
              <a:gd name="connsiteY236" fmla="*/ 1454560 h 1705557"/>
              <a:gd name="connsiteX237" fmla="*/ 9520814 w 10232859"/>
              <a:gd name="connsiteY237" fmla="*/ 1456341 h 1705557"/>
              <a:gd name="connsiteX238" fmla="*/ 9702271 w 10232859"/>
              <a:gd name="connsiteY238" fmla="*/ 1495067 h 1705557"/>
              <a:gd name="connsiteX239" fmla="*/ 9744273 w 10232859"/>
              <a:gd name="connsiteY239" fmla="*/ 1530026 h 1705557"/>
              <a:gd name="connsiteX240" fmla="*/ 9771903 w 10232859"/>
              <a:gd name="connsiteY240" fmla="*/ 1536548 h 1705557"/>
              <a:gd name="connsiteX241" fmla="*/ 9818565 w 10232859"/>
              <a:gd name="connsiteY241" fmla="*/ 1545059 h 1705557"/>
              <a:gd name="connsiteX242" fmla="*/ 9882202 w 10232859"/>
              <a:gd name="connsiteY242" fmla="*/ 1572402 h 1705557"/>
              <a:gd name="connsiteX243" fmla="*/ 10022025 w 10232859"/>
              <a:gd name="connsiteY243" fmla="*/ 1606210 h 1705557"/>
              <a:gd name="connsiteX244" fmla="*/ 10220406 w 10232859"/>
              <a:gd name="connsiteY244" fmla="*/ 1683519 h 1705557"/>
              <a:gd name="connsiteX245" fmla="*/ 10232859 w 10232859"/>
              <a:gd name="connsiteY245" fmla="*/ 1705557 h 1705557"/>
              <a:gd name="connsiteX246" fmla="*/ 0 w 10232859"/>
              <a:gd name="connsiteY246" fmla="*/ 1705557 h 1705557"/>
              <a:gd name="connsiteX247" fmla="*/ 0 w 10232859"/>
              <a:gd name="connsiteY247" fmla="*/ 28342 h 1705557"/>
              <a:gd name="connsiteX248" fmla="*/ 8097 w 10232859"/>
              <a:gd name="connsiteY248" fmla="*/ 30869 h 1705557"/>
              <a:gd name="connsiteX249" fmla="*/ 77128 w 10232859"/>
              <a:gd name="connsiteY249" fmla="*/ 13381 h 1705557"/>
              <a:gd name="connsiteX250" fmla="*/ 188338 w 10232859"/>
              <a:gd name="connsiteY250" fmla="*/ 11593 h 1705557"/>
              <a:gd name="connsiteX251" fmla="*/ 298809 w 10232859"/>
              <a:gd name="connsiteY251" fmla="*/ 12712 h 1705557"/>
              <a:gd name="connsiteX252" fmla="*/ 338985 w 10232859"/>
              <a:gd name="connsiteY252" fmla="*/ 14520 h 1705557"/>
              <a:gd name="connsiteX253" fmla="*/ 409815 w 10232859"/>
              <a:gd name="connsiteY253" fmla="*/ 11559 h 1705557"/>
              <a:gd name="connsiteX254" fmla="*/ 424169 w 10232859"/>
              <a:gd name="connsiteY25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90341 w 10232859"/>
              <a:gd name="connsiteY49" fmla="*/ 217588 h 1705557"/>
              <a:gd name="connsiteX50" fmla="*/ 2588929 w 10232859"/>
              <a:gd name="connsiteY50" fmla="*/ 207494 h 1705557"/>
              <a:gd name="connsiteX51" fmla="*/ 2687426 w 10232859"/>
              <a:gd name="connsiteY51" fmla="*/ 200362 h 1705557"/>
              <a:gd name="connsiteX52" fmla="*/ 2723517 w 10232859"/>
              <a:gd name="connsiteY52" fmla="*/ 199166 h 1705557"/>
              <a:gd name="connsiteX53" fmla="*/ 2785956 w 10232859"/>
              <a:gd name="connsiteY53" fmla="*/ 190918 h 1705557"/>
              <a:gd name="connsiteX54" fmla="*/ 2813378 w 10232859"/>
              <a:gd name="connsiteY54" fmla="*/ 183347 h 1705557"/>
              <a:gd name="connsiteX55" fmla="*/ 2814782 w 10232859"/>
              <a:gd name="connsiteY55" fmla="*/ 183667 h 1705557"/>
              <a:gd name="connsiteX56" fmla="*/ 2816580 w 10232859"/>
              <a:gd name="connsiteY56" fmla="*/ 180880 h 1705557"/>
              <a:gd name="connsiteX57" fmla="*/ 2821623 w 10232859"/>
              <a:gd name="connsiteY57" fmla="*/ 179389 h 1705557"/>
              <a:gd name="connsiteX58" fmla="*/ 2836688 w 10232859"/>
              <a:gd name="connsiteY58" fmla="*/ 179485 h 1705557"/>
              <a:gd name="connsiteX59" fmla="*/ 2842564 w 10232859"/>
              <a:gd name="connsiteY59" fmla="*/ 180209 h 1705557"/>
              <a:gd name="connsiteX60" fmla="*/ 2850712 w 10232859"/>
              <a:gd name="connsiteY60" fmla="*/ 179804 h 1705557"/>
              <a:gd name="connsiteX61" fmla="*/ 2850846 w 10232859"/>
              <a:gd name="connsiteY61" fmla="*/ 179576 h 1705557"/>
              <a:gd name="connsiteX62" fmla="*/ 2858611 w 10232859"/>
              <a:gd name="connsiteY62" fmla="*/ 179626 h 1705557"/>
              <a:gd name="connsiteX63" fmla="*/ 2897454 w 10232859"/>
              <a:gd name="connsiteY63" fmla="*/ 182628 h 1705557"/>
              <a:gd name="connsiteX64" fmla="*/ 2940369 w 10232859"/>
              <a:gd name="connsiteY64" fmla="*/ 159458 h 1705557"/>
              <a:gd name="connsiteX65" fmla="*/ 2959670 w 10232859"/>
              <a:gd name="connsiteY65" fmla="*/ 154881 h 1705557"/>
              <a:gd name="connsiteX66" fmla="*/ 2969615 w 10232859"/>
              <a:gd name="connsiteY66" fmla="*/ 151269 h 1705557"/>
              <a:gd name="connsiteX67" fmla="*/ 2970000 w 10232859"/>
              <a:gd name="connsiteY67" fmla="*/ 150290 h 1705557"/>
              <a:gd name="connsiteX68" fmla="*/ 3007272 w 10232859"/>
              <a:gd name="connsiteY68" fmla="*/ 153280 h 1705557"/>
              <a:gd name="connsiteX69" fmla="*/ 3011677 w 10232859"/>
              <a:gd name="connsiteY69" fmla="*/ 151918 h 1705557"/>
              <a:gd name="connsiteX70" fmla="*/ 3036668 w 10232859"/>
              <a:gd name="connsiteY70" fmla="*/ 156118 h 1705557"/>
              <a:gd name="connsiteX71" fmla="*/ 3049208 w 10232859"/>
              <a:gd name="connsiteY71" fmla="*/ 157087 h 1705557"/>
              <a:gd name="connsiteX72" fmla="*/ 3053517 w 10232859"/>
              <a:gd name="connsiteY72" fmla="*/ 159836 h 1705557"/>
              <a:gd name="connsiteX73" fmla="*/ 3071637 w 10232859"/>
              <a:gd name="connsiteY73" fmla="*/ 160010 h 1705557"/>
              <a:gd name="connsiteX74" fmla="*/ 3110077 w 10232859"/>
              <a:gd name="connsiteY74" fmla="*/ 155716 h 1705557"/>
              <a:gd name="connsiteX75" fmla="*/ 3173743 w 10232859"/>
              <a:gd name="connsiteY75" fmla="*/ 166095 h 1705557"/>
              <a:gd name="connsiteX76" fmla="*/ 3254203 w 10232859"/>
              <a:gd name="connsiteY76" fmla="*/ 158270 h 1705557"/>
              <a:gd name="connsiteX77" fmla="*/ 3380350 w 10232859"/>
              <a:gd name="connsiteY77" fmla="*/ 157665 h 1705557"/>
              <a:gd name="connsiteX78" fmla="*/ 3476147 w 10232859"/>
              <a:gd name="connsiteY78" fmla="*/ 177439 h 1705557"/>
              <a:gd name="connsiteX79" fmla="*/ 3581876 w 10232859"/>
              <a:gd name="connsiteY79" fmla="*/ 156962 h 1705557"/>
              <a:gd name="connsiteX80" fmla="*/ 3704761 w 10232859"/>
              <a:gd name="connsiteY80" fmla="*/ 157006 h 1705557"/>
              <a:gd name="connsiteX81" fmla="*/ 3755040 w 10232859"/>
              <a:gd name="connsiteY81" fmla="*/ 148492 h 1705557"/>
              <a:gd name="connsiteX82" fmla="*/ 3804689 w 10232859"/>
              <a:gd name="connsiteY82" fmla="*/ 158407 h 1705557"/>
              <a:gd name="connsiteX83" fmla="*/ 3821793 w 10232859"/>
              <a:gd name="connsiteY83" fmla="*/ 151257 h 1705557"/>
              <a:gd name="connsiteX84" fmla="*/ 3824682 w 10232859"/>
              <a:gd name="connsiteY84" fmla="*/ 149833 h 1705557"/>
              <a:gd name="connsiteX85" fmla="*/ 3837536 w 10232859"/>
              <a:gd name="connsiteY85" fmla="*/ 148292 h 1705557"/>
              <a:gd name="connsiteX86" fmla="*/ 3839550 w 10232859"/>
              <a:gd name="connsiteY86" fmla="*/ 142661 h 1705557"/>
              <a:gd name="connsiteX87" fmla="*/ 3857743 w 10232859"/>
              <a:gd name="connsiteY87" fmla="*/ 136618 h 1705557"/>
              <a:gd name="connsiteX88" fmla="*/ 3881852 w 10232859"/>
              <a:gd name="connsiteY88" fmla="*/ 135231 h 1705557"/>
              <a:gd name="connsiteX89" fmla="*/ 3998088 w 10232859"/>
              <a:gd name="connsiteY89" fmla="*/ 134446 h 1705557"/>
              <a:gd name="connsiteX90" fmla="*/ 4066682 w 10232859"/>
              <a:gd name="connsiteY90" fmla="*/ 130661 h 1705557"/>
              <a:gd name="connsiteX91" fmla="*/ 4091246 w 10232859"/>
              <a:gd name="connsiteY91" fmla="*/ 124017 h 1705557"/>
              <a:gd name="connsiteX92" fmla="*/ 4126556 w 10232859"/>
              <a:gd name="connsiteY92" fmla="*/ 118239 h 1705557"/>
              <a:gd name="connsiteX93" fmla="*/ 4187717 w 10232859"/>
              <a:gd name="connsiteY93" fmla="*/ 104010 h 1705557"/>
              <a:gd name="connsiteX94" fmla="*/ 4220826 w 10232859"/>
              <a:gd name="connsiteY94" fmla="*/ 102505 h 1705557"/>
              <a:gd name="connsiteX95" fmla="*/ 4239014 w 10232859"/>
              <a:gd name="connsiteY95" fmla="*/ 97354 h 1705557"/>
              <a:gd name="connsiteX96" fmla="*/ 4246653 w 10232859"/>
              <a:gd name="connsiteY96" fmla="*/ 97874 h 1705557"/>
              <a:gd name="connsiteX97" fmla="*/ 4271841 w 10232859"/>
              <a:gd name="connsiteY97" fmla="*/ 96702 h 1705557"/>
              <a:gd name="connsiteX98" fmla="*/ 4286277 w 10232859"/>
              <a:gd name="connsiteY98" fmla="*/ 96687 h 1705557"/>
              <a:gd name="connsiteX99" fmla="*/ 4292025 w 10232859"/>
              <a:gd name="connsiteY99" fmla="*/ 96921 h 1705557"/>
              <a:gd name="connsiteX100" fmla="*/ 4304713 w 10232859"/>
              <a:gd name="connsiteY100" fmla="*/ 102187 h 1705557"/>
              <a:gd name="connsiteX101" fmla="*/ 4321285 w 10232859"/>
              <a:gd name="connsiteY101" fmla="*/ 100074 h 1705557"/>
              <a:gd name="connsiteX102" fmla="*/ 4339561 w 10232859"/>
              <a:gd name="connsiteY102" fmla="*/ 105320 h 1705557"/>
              <a:gd name="connsiteX103" fmla="*/ 4343990 w 10232859"/>
              <a:gd name="connsiteY103" fmla="*/ 101090 h 1705557"/>
              <a:gd name="connsiteX104" fmla="*/ 4358885 w 10232859"/>
              <a:gd name="connsiteY104" fmla="*/ 96778 h 1705557"/>
              <a:gd name="connsiteX105" fmla="*/ 4371648 w 10232859"/>
              <a:gd name="connsiteY105" fmla="*/ 101826 h 1705557"/>
              <a:gd name="connsiteX106" fmla="*/ 4398380 w 10232859"/>
              <a:gd name="connsiteY106" fmla="*/ 104961 h 1705557"/>
              <a:gd name="connsiteX107" fmla="*/ 4405729 w 10232859"/>
              <a:gd name="connsiteY107" fmla="*/ 104191 h 1705557"/>
              <a:gd name="connsiteX108" fmla="*/ 4431408 w 10232859"/>
              <a:gd name="connsiteY108" fmla="*/ 110825 h 1705557"/>
              <a:gd name="connsiteX109" fmla="*/ 4472183 w 10232859"/>
              <a:gd name="connsiteY109" fmla="*/ 116430 h 1705557"/>
              <a:gd name="connsiteX110" fmla="*/ 4518828 w 10232859"/>
              <a:gd name="connsiteY110" fmla="*/ 119114 h 1705557"/>
              <a:gd name="connsiteX111" fmla="*/ 4532040 w 10232859"/>
              <a:gd name="connsiteY111" fmla="*/ 124307 h 1705557"/>
              <a:gd name="connsiteX112" fmla="*/ 4617778 w 10232859"/>
              <a:gd name="connsiteY112" fmla="*/ 136993 h 1705557"/>
              <a:gd name="connsiteX113" fmla="*/ 4641872 w 10232859"/>
              <a:gd name="connsiteY113" fmla="*/ 140721 h 1705557"/>
              <a:gd name="connsiteX114" fmla="*/ 4662766 w 10232859"/>
              <a:gd name="connsiteY114" fmla="*/ 138952 h 1705557"/>
              <a:gd name="connsiteX115" fmla="*/ 4667770 w 10232859"/>
              <a:gd name="connsiteY115" fmla="*/ 134208 h 1705557"/>
              <a:gd name="connsiteX116" fmla="*/ 4681052 w 10232859"/>
              <a:gd name="connsiteY116" fmla="*/ 135461 h 1705557"/>
              <a:gd name="connsiteX117" fmla="*/ 4684624 w 10232859"/>
              <a:gd name="connsiteY117" fmla="*/ 134755 h 1705557"/>
              <a:gd name="connsiteX118" fmla="*/ 4705061 w 10232859"/>
              <a:gd name="connsiteY118" fmla="*/ 131748 h 1705557"/>
              <a:gd name="connsiteX119" fmla="*/ 4747746 w 10232859"/>
              <a:gd name="connsiteY119" fmla="*/ 151131 h 1705557"/>
              <a:gd name="connsiteX120" fmla="*/ 4801045 w 10232859"/>
              <a:gd name="connsiteY120" fmla="*/ 153753 h 1705557"/>
              <a:gd name="connsiteX121" fmla="*/ 5001600 w 10232859"/>
              <a:gd name="connsiteY121" fmla="*/ 196753 h 1705557"/>
              <a:gd name="connsiteX122" fmla="*/ 5033465 w 10232859"/>
              <a:gd name="connsiteY122" fmla="*/ 182429 h 1705557"/>
              <a:gd name="connsiteX123" fmla="*/ 5115965 w 10232859"/>
              <a:gd name="connsiteY123" fmla="*/ 192583 h 1705557"/>
              <a:gd name="connsiteX124" fmla="*/ 5237936 w 10232859"/>
              <a:gd name="connsiteY124" fmla="*/ 246022 h 1705557"/>
              <a:gd name="connsiteX125" fmla="*/ 5290566 w 10232859"/>
              <a:gd name="connsiteY125" fmla="*/ 269809 h 1705557"/>
              <a:gd name="connsiteX126" fmla="*/ 5344878 w 10232859"/>
              <a:gd name="connsiteY126" fmla="*/ 282874 h 1705557"/>
              <a:gd name="connsiteX127" fmla="*/ 5413398 w 10232859"/>
              <a:gd name="connsiteY127" fmla="*/ 282749 h 1705557"/>
              <a:gd name="connsiteX128" fmla="*/ 5415629 w 10232859"/>
              <a:gd name="connsiteY128" fmla="*/ 282282 h 1705557"/>
              <a:gd name="connsiteX129" fmla="*/ 5433078 w 10232859"/>
              <a:gd name="connsiteY129" fmla="*/ 286198 h 1705557"/>
              <a:gd name="connsiteX130" fmla="*/ 5435759 w 10232859"/>
              <a:gd name="connsiteY130" fmla="*/ 289614 h 1705557"/>
              <a:gd name="connsiteX131" fmla="*/ 5447372 w 10232859"/>
              <a:gd name="connsiteY131" fmla="*/ 293101 h 1705557"/>
              <a:gd name="connsiteX132" fmla="*/ 5469289 w 10232859"/>
              <a:gd name="connsiteY132" fmla="*/ 302134 h 1705557"/>
              <a:gd name="connsiteX133" fmla="*/ 5508752 w 10232859"/>
              <a:gd name="connsiteY133" fmla="*/ 312267 h 1705557"/>
              <a:gd name="connsiteX134" fmla="*/ 5509657 w 10232859"/>
              <a:gd name="connsiteY134" fmla="*/ 311450 h 1705557"/>
              <a:gd name="connsiteX135" fmla="*/ 5521245 w 10232859"/>
              <a:gd name="connsiteY135" fmla="*/ 310202 h 1705557"/>
              <a:gd name="connsiteX136" fmla="*/ 5542415 w 10232859"/>
              <a:gd name="connsiteY136" fmla="*/ 310009 h 1705557"/>
              <a:gd name="connsiteX137" fmla="*/ 5596538 w 10232859"/>
              <a:gd name="connsiteY137" fmla="*/ 297667 h 1705557"/>
              <a:gd name="connsiteX138" fmla="*/ 5632514 w 10232859"/>
              <a:gd name="connsiteY138" fmla="*/ 308476 h 1705557"/>
              <a:gd name="connsiteX139" fmla="*/ 5640005 w 10232859"/>
              <a:gd name="connsiteY139" fmla="*/ 310131 h 1705557"/>
              <a:gd name="connsiteX140" fmla="*/ 5640259 w 10232859"/>
              <a:gd name="connsiteY140" fmla="*/ 309949 h 1705557"/>
              <a:gd name="connsiteX141" fmla="*/ 5648365 w 10232859"/>
              <a:gd name="connsiteY141" fmla="*/ 311268 h 1705557"/>
              <a:gd name="connsiteX142" fmla="*/ 5653662 w 10232859"/>
              <a:gd name="connsiteY142" fmla="*/ 313149 h 1705557"/>
              <a:gd name="connsiteX143" fmla="*/ 5668196 w 10232859"/>
              <a:gd name="connsiteY143" fmla="*/ 316360 h 1705557"/>
              <a:gd name="connsiteX144" fmla="*/ 5673886 w 10232859"/>
              <a:gd name="connsiteY144" fmla="*/ 316040 h 1705557"/>
              <a:gd name="connsiteX145" fmla="*/ 5677139 w 10232859"/>
              <a:gd name="connsiteY145" fmla="*/ 313859 h 1705557"/>
              <a:gd name="connsiteX146" fmla="*/ 5708983 w 10232859"/>
              <a:gd name="connsiteY146" fmla="*/ 313188 h 1705557"/>
              <a:gd name="connsiteX147" fmla="*/ 5773909 w 10232859"/>
              <a:gd name="connsiteY147" fmla="*/ 318575 h 1705557"/>
              <a:gd name="connsiteX148" fmla="*/ 5809500 w 10232859"/>
              <a:gd name="connsiteY148" fmla="*/ 324964 h 1705557"/>
              <a:gd name="connsiteX149" fmla="*/ 5908729 w 10232859"/>
              <a:gd name="connsiteY149" fmla="*/ 338849 h 1705557"/>
              <a:gd name="connsiteX150" fmla="*/ 6009654 w 10232859"/>
              <a:gd name="connsiteY150" fmla="*/ 350040 h 1705557"/>
              <a:gd name="connsiteX151" fmla="*/ 6067487 w 10232859"/>
              <a:gd name="connsiteY151" fmla="*/ 340226 h 1705557"/>
              <a:gd name="connsiteX152" fmla="*/ 6073281 w 10232859"/>
              <a:gd name="connsiteY152" fmla="*/ 340830 h 1705557"/>
              <a:gd name="connsiteX153" fmla="*/ 6086225 w 10232859"/>
              <a:gd name="connsiteY153" fmla="*/ 346135 h 1705557"/>
              <a:gd name="connsiteX154" fmla="*/ 6105063 w 10232859"/>
              <a:gd name="connsiteY154" fmla="*/ 353854 h 1705557"/>
              <a:gd name="connsiteX155" fmla="*/ 6135796 w 10232859"/>
              <a:gd name="connsiteY155" fmla="*/ 369657 h 1705557"/>
              <a:gd name="connsiteX156" fmla="*/ 6195166 w 10232859"/>
              <a:gd name="connsiteY156" fmla="*/ 366704 h 1705557"/>
              <a:gd name="connsiteX157" fmla="*/ 6216259 w 10232859"/>
              <a:gd name="connsiteY157" fmla="*/ 369879 h 1705557"/>
              <a:gd name="connsiteX158" fmla="*/ 6228331 w 10232859"/>
              <a:gd name="connsiteY158" fmla="*/ 370548 h 1705557"/>
              <a:gd name="connsiteX159" fmla="*/ 6229602 w 10232859"/>
              <a:gd name="connsiteY159" fmla="*/ 369928 h 1705557"/>
              <a:gd name="connsiteX160" fmla="*/ 6258988 w 10232859"/>
              <a:gd name="connsiteY160" fmla="*/ 385174 h 1705557"/>
              <a:gd name="connsiteX161" fmla="*/ 6264106 w 10232859"/>
              <a:gd name="connsiteY161" fmla="*/ 385655 h 1705557"/>
              <a:gd name="connsiteX162" fmla="*/ 6281703 w 10232859"/>
              <a:gd name="connsiteY162" fmla="*/ 397568 h 1705557"/>
              <a:gd name="connsiteX163" fmla="*/ 6291622 w 10232859"/>
              <a:gd name="connsiteY163" fmla="*/ 402669 h 1705557"/>
              <a:gd name="connsiteX164" fmla="*/ 6292712 w 10232859"/>
              <a:gd name="connsiteY164" fmla="*/ 406285 h 1705557"/>
              <a:gd name="connsiteX165" fmla="*/ 6308227 w 10232859"/>
              <a:gd name="connsiteY165" fmla="*/ 412710 h 1705557"/>
              <a:gd name="connsiteX166" fmla="*/ 6328981 w 10232859"/>
              <a:gd name="connsiteY166" fmla="*/ 416009 h 1705557"/>
              <a:gd name="connsiteX167" fmla="*/ 6368693 w 10232859"/>
              <a:gd name="connsiteY167" fmla="*/ 424359 h 1705557"/>
              <a:gd name="connsiteX168" fmla="*/ 6414811 w 10232859"/>
              <a:gd name="connsiteY168" fmla="*/ 458714 h 1705557"/>
              <a:gd name="connsiteX169" fmla="*/ 6467879 w 10232859"/>
              <a:gd name="connsiteY169" fmla="*/ 474762 h 1705557"/>
              <a:gd name="connsiteX170" fmla="*/ 6564351 w 10232859"/>
              <a:gd name="connsiteY170" fmla="*/ 544032 h 1705557"/>
              <a:gd name="connsiteX171" fmla="*/ 6711178 w 10232859"/>
              <a:gd name="connsiteY171" fmla="*/ 580124 h 1705557"/>
              <a:gd name="connsiteX172" fmla="*/ 6764036 w 10232859"/>
              <a:gd name="connsiteY172" fmla="*/ 595457 h 1705557"/>
              <a:gd name="connsiteX173" fmla="*/ 6858983 w 10232859"/>
              <a:gd name="connsiteY173" fmla="*/ 630237 h 1705557"/>
              <a:gd name="connsiteX174" fmla="*/ 6910661 w 10232859"/>
              <a:gd name="connsiteY174" fmla="*/ 641134 h 1705557"/>
              <a:gd name="connsiteX175" fmla="*/ 6944111 w 10232859"/>
              <a:gd name="connsiteY175" fmla="*/ 666016 h 1705557"/>
              <a:gd name="connsiteX176" fmla="*/ 6965771 w 10232859"/>
              <a:gd name="connsiteY176" fmla="*/ 666445 h 1705557"/>
              <a:gd name="connsiteX177" fmla="*/ 6969639 w 10232859"/>
              <a:gd name="connsiteY177" fmla="*/ 666351 h 1705557"/>
              <a:gd name="connsiteX178" fmla="*/ 6982242 w 10232859"/>
              <a:gd name="connsiteY178" fmla="*/ 669626 h 1705557"/>
              <a:gd name="connsiteX179" fmla="*/ 6989387 w 10232859"/>
              <a:gd name="connsiteY179" fmla="*/ 665988 h 1705557"/>
              <a:gd name="connsiteX180" fmla="*/ 7010930 w 10232859"/>
              <a:gd name="connsiteY180" fmla="*/ 667648 h 1705557"/>
              <a:gd name="connsiteX181" fmla="*/ 7033125 w 10232859"/>
              <a:gd name="connsiteY181" fmla="*/ 674950 h 1705557"/>
              <a:gd name="connsiteX182" fmla="*/ 7134461 w 10232859"/>
              <a:gd name="connsiteY182" fmla="*/ 714706 h 1705557"/>
              <a:gd name="connsiteX183" fmla="*/ 7197450 w 10232859"/>
              <a:gd name="connsiteY183" fmla="*/ 735608 h 1705557"/>
              <a:gd name="connsiteX184" fmla="*/ 7225084 w 10232859"/>
              <a:gd name="connsiteY184" fmla="*/ 739019 h 1705557"/>
              <a:gd name="connsiteX185" fmla="*/ 7261183 w 10232859"/>
              <a:gd name="connsiteY185" fmla="*/ 746827 h 1705557"/>
              <a:gd name="connsiteX186" fmla="*/ 7327760 w 10232859"/>
              <a:gd name="connsiteY186" fmla="*/ 757100 h 1705557"/>
              <a:gd name="connsiteX187" fmla="*/ 7412222 w 10232859"/>
              <a:gd name="connsiteY187" fmla="*/ 777001 h 1705557"/>
              <a:gd name="connsiteX188" fmla="*/ 7457904 w 10232859"/>
              <a:gd name="connsiteY188" fmla="*/ 810835 h 1705557"/>
              <a:gd name="connsiteX189" fmla="*/ 7465795 w 10232859"/>
              <a:gd name="connsiteY189" fmla="*/ 809112 h 1705557"/>
              <a:gd name="connsiteX190" fmla="*/ 7505046 w 10232859"/>
              <a:gd name="connsiteY190" fmla="*/ 823031 h 1705557"/>
              <a:gd name="connsiteX191" fmla="*/ 7623220 w 10232859"/>
              <a:gd name="connsiteY191" fmla="*/ 895034 h 1705557"/>
              <a:gd name="connsiteX192" fmla="*/ 7700458 w 10232859"/>
              <a:gd name="connsiteY192" fmla="*/ 921593 h 1705557"/>
              <a:gd name="connsiteX193" fmla="*/ 7730988 w 10232859"/>
              <a:gd name="connsiteY193" fmla="*/ 927270 h 1705557"/>
              <a:gd name="connsiteX194" fmla="*/ 7781942 w 10232859"/>
              <a:gd name="connsiteY194" fmla="*/ 937017 h 1705557"/>
              <a:gd name="connsiteX195" fmla="*/ 7827704 w 10232859"/>
              <a:gd name="connsiteY195" fmla="*/ 935072 h 1705557"/>
              <a:gd name="connsiteX196" fmla="*/ 7867270 w 10232859"/>
              <a:gd name="connsiteY196" fmla="*/ 946880 h 1705557"/>
              <a:gd name="connsiteX197" fmla="*/ 7866538 w 10232859"/>
              <a:gd name="connsiteY197" fmla="*/ 961559 h 1705557"/>
              <a:gd name="connsiteX198" fmla="*/ 7912084 w 10232859"/>
              <a:gd name="connsiteY198" fmla="*/ 970314 h 1705557"/>
              <a:gd name="connsiteX199" fmla="*/ 7982264 w 10232859"/>
              <a:gd name="connsiteY199" fmla="*/ 982287 h 1705557"/>
              <a:gd name="connsiteX200" fmla="*/ 7991272 w 10232859"/>
              <a:gd name="connsiteY200" fmla="*/ 987618 h 1705557"/>
              <a:gd name="connsiteX201" fmla="*/ 8006496 w 10232859"/>
              <a:gd name="connsiteY201" fmla="*/ 979353 h 1705557"/>
              <a:gd name="connsiteX202" fmla="*/ 8034497 w 10232859"/>
              <a:gd name="connsiteY202" fmla="*/ 978568 h 1705557"/>
              <a:gd name="connsiteX203" fmla="*/ 8150881 w 10232859"/>
              <a:gd name="connsiteY203" fmla="*/ 996925 h 1705557"/>
              <a:gd name="connsiteX204" fmla="*/ 8172106 w 10232859"/>
              <a:gd name="connsiteY204" fmla="*/ 997026 h 1705557"/>
              <a:gd name="connsiteX205" fmla="*/ 8196076 w 10232859"/>
              <a:gd name="connsiteY205" fmla="*/ 1006592 h 1705557"/>
              <a:gd name="connsiteX206" fmla="*/ 8247463 w 10232859"/>
              <a:gd name="connsiteY206" fmla="*/ 1022846 h 1705557"/>
              <a:gd name="connsiteX207" fmla="*/ 8279272 w 10232859"/>
              <a:gd name="connsiteY207" fmla="*/ 1039435 h 1705557"/>
              <a:gd name="connsiteX208" fmla="*/ 8289611 w 10232859"/>
              <a:gd name="connsiteY208" fmla="*/ 1035144 h 1705557"/>
              <a:gd name="connsiteX209" fmla="*/ 8311483 w 10232859"/>
              <a:gd name="connsiteY209" fmla="*/ 1035913 h 1705557"/>
              <a:gd name="connsiteX210" fmla="*/ 8399489 w 10232859"/>
              <a:gd name="connsiteY210" fmla="*/ 1055076 h 1705557"/>
              <a:gd name="connsiteX211" fmla="*/ 8415973 w 10232859"/>
              <a:gd name="connsiteY211" fmla="*/ 1056174 h 1705557"/>
              <a:gd name="connsiteX212" fmla="*/ 8433326 w 10232859"/>
              <a:gd name="connsiteY212" fmla="*/ 1064395 h 1705557"/>
              <a:gd name="connsiteX213" fmla="*/ 8502328 w 10232859"/>
              <a:gd name="connsiteY213" fmla="*/ 1098012 h 1705557"/>
              <a:gd name="connsiteX214" fmla="*/ 8534346 w 10232859"/>
              <a:gd name="connsiteY214" fmla="*/ 1113494 h 1705557"/>
              <a:gd name="connsiteX215" fmla="*/ 8534980 w 10232859"/>
              <a:gd name="connsiteY215" fmla="*/ 1117375 h 1705557"/>
              <a:gd name="connsiteX216" fmla="*/ 8544104 w 10232859"/>
              <a:gd name="connsiteY216" fmla="*/ 1114920 h 1705557"/>
              <a:gd name="connsiteX217" fmla="*/ 8567742 w 10232859"/>
              <a:gd name="connsiteY217" fmla="*/ 1124104 h 1705557"/>
              <a:gd name="connsiteX218" fmla="*/ 8633779 w 10232859"/>
              <a:gd name="connsiteY218" fmla="*/ 1145740 h 1705557"/>
              <a:gd name="connsiteX219" fmla="*/ 8676965 w 10232859"/>
              <a:gd name="connsiteY219" fmla="*/ 1163463 h 1705557"/>
              <a:gd name="connsiteX220" fmla="*/ 8698944 w 10232859"/>
              <a:gd name="connsiteY220" fmla="*/ 1163453 h 1705557"/>
              <a:gd name="connsiteX221" fmla="*/ 8711456 w 10232859"/>
              <a:gd name="connsiteY221" fmla="*/ 1175731 h 1705557"/>
              <a:gd name="connsiteX222" fmla="*/ 8732793 w 10232859"/>
              <a:gd name="connsiteY222" fmla="*/ 1179486 h 1705557"/>
              <a:gd name="connsiteX223" fmla="*/ 8751897 w 10232859"/>
              <a:gd name="connsiteY223" fmla="*/ 1197400 h 1705557"/>
              <a:gd name="connsiteX224" fmla="*/ 8793564 w 10232859"/>
              <a:gd name="connsiteY224" fmla="*/ 1179086 h 1705557"/>
              <a:gd name="connsiteX225" fmla="*/ 8834270 w 10232859"/>
              <a:gd name="connsiteY225" fmla="*/ 1213138 h 1705557"/>
              <a:gd name="connsiteX226" fmla="*/ 8853872 w 10232859"/>
              <a:gd name="connsiteY226" fmla="*/ 1221228 h 1705557"/>
              <a:gd name="connsiteX227" fmla="*/ 8861901 w 10232859"/>
              <a:gd name="connsiteY227" fmla="*/ 1217889 h 1705557"/>
              <a:gd name="connsiteX228" fmla="*/ 8874168 w 10232859"/>
              <a:gd name="connsiteY228" fmla="*/ 1220481 h 1705557"/>
              <a:gd name="connsiteX229" fmla="*/ 8871123 w 10232859"/>
              <a:gd name="connsiteY229" fmla="*/ 1227674 h 1705557"/>
              <a:gd name="connsiteX230" fmla="*/ 8903537 w 10232859"/>
              <a:gd name="connsiteY230" fmla="*/ 1237102 h 1705557"/>
              <a:gd name="connsiteX231" fmla="*/ 8933767 w 10232859"/>
              <a:gd name="connsiteY231" fmla="*/ 1269882 h 1705557"/>
              <a:gd name="connsiteX232" fmla="*/ 8985765 w 10232859"/>
              <a:gd name="connsiteY232" fmla="*/ 1294178 h 1705557"/>
              <a:gd name="connsiteX233" fmla="*/ 9071444 w 10232859"/>
              <a:gd name="connsiteY233" fmla="*/ 1323819 h 1705557"/>
              <a:gd name="connsiteX234" fmla="*/ 9096711 w 10232859"/>
              <a:gd name="connsiteY234" fmla="*/ 1334291 h 1705557"/>
              <a:gd name="connsiteX235" fmla="*/ 9338853 w 10232859"/>
              <a:gd name="connsiteY235" fmla="*/ 1454560 h 1705557"/>
              <a:gd name="connsiteX236" fmla="*/ 9520814 w 10232859"/>
              <a:gd name="connsiteY236" fmla="*/ 1456341 h 1705557"/>
              <a:gd name="connsiteX237" fmla="*/ 9702271 w 10232859"/>
              <a:gd name="connsiteY237" fmla="*/ 1495067 h 1705557"/>
              <a:gd name="connsiteX238" fmla="*/ 9744273 w 10232859"/>
              <a:gd name="connsiteY238" fmla="*/ 1530026 h 1705557"/>
              <a:gd name="connsiteX239" fmla="*/ 9771903 w 10232859"/>
              <a:gd name="connsiteY239" fmla="*/ 1536548 h 1705557"/>
              <a:gd name="connsiteX240" fmla="*/ 9818565 w 10232859"/>
              <a:gd name="connsiteY240" fmla="*/ 1545059 h 1705557"/>
              <a:gd name="connsiteX241" fmla="*/ 9882202 w 10232859"/>
              <a:gd name="connsiteY241" fmla="*/ 1572402 h 1705557"/>
              <a:gd name="connsiteX242" fmla="*/ 10022025 w 10232859"/>
              <a:gd name="connsiteY242" fmla="*/ 1606210 h 1705557"/>
              <a:gd name="connsiteX243" fmla="*/ 10220406 w 10232859"/>
              <a:gd name="connsiteY243" fmla="*/ 1683519 h 1705557"/>
              <a:gd name="connsiteX244" fmla="*/ 10232859 w 10232859"/>
              <a:gd name="connsiteY244" fmla="*/ 1705557 h 1705557"/>
              <a:gd name="connsiteX245" fmla="*/ 0 w 10232859"/>
              <a:gd name="connsiteY245" fmla="*/ 1705557 h 1705557"/>
              <a:gd name="connsiteX246" fmla="*/ 0 w 10232859"/>
              <a:gd name="connsiteY246" fmla="*/ 28342 h 1705557"/>
              <a:gd name="connsiteX247" fmla="*/ 8097 w 10232859"/>
              <a:gd name="connsiteY247" fmla="*/ 30869 h 1705557"/>
              <a:gd name="connsiteX248" fmla="*/ 77128 w 10232859"/>
              <a:gd name="connsiteY248" fmla="*/ 13381 h 1705557"/>
              <a:gd name="connsiteX249" fmla="*/ 188338 w 10232859"/>
              <a:gd name="connsiteY249" fmla="*/ 11593 h 1705557"/>
              <a:gd name="connsiteX250" fmla="*/ 298809 w 10232859"/>
              <a:gd name="connsiteY250" fmla="*/ 12712 h 1705557"/>
              <a:gd name="connsiteX251" fmla="*/ 338985 w 10232859"/>
              <a:gd name="connsiteY251" fmla="*/ 14520 h 1705557"/>
              <a:gd name="connsiteX252" fmla="*/ 409815 w 10232859"/>
              <a:gd name="connsiteY252" fmla="*/ 11559 h 1705557"/>
              <a:gd name="connsiteX253" fmla="*/ 424169 w 10232859"/>
              <a:gd name="connsiteY253"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876587 w 10232859"/>
              <a:gd name="connsiteY27" fmla="*/ 144797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909571 w 10232859"/>
              <a:gd name="connsiteY27" fmla="*/ 165085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909571 w 10232859"/>
              <a:gd name="connsiteY27" fmla="*/ 165085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909571 w 10232859"/>
              <a:gd name="connsiteY27" fmla="*/ 165085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11246 w 10232859"/>
              <a:gd name="connsiteY41" fmla="*/ 233408 h 1699043"/>
              <a:gd name="connsiteX42" fmla="*/ 2364066 w 10232859"/>
              <a:gd name="connsiteY42" fmla="*/ 218237 h 1699043"/>
              <a:gd name="connsiteX43" fmla="*/ 2400814 w 10232859"/>
              <a:gd name="connsiteY43" fmla="*/ 227165 h 1699043"/>
              <a:gd name="connsiteX44" fmla="*/ 2408414 w 10232859"/>
              <a:gd name="connsiteY44" fmla="*/ 228429 h 1699043"/>
              <a:gd name="connsiteX45" fmla="*/ 2408650 w 10232859"/>
              <a:gd name="connsiteY45" fmla="*/ 228234 h 1699043"/>
              <a:gd name="connsiteX46" fmla="*/ 2416835 w 10232859"/>
              <a:gd name="connsiteY46" fmla="*/ 229128 h 1699043"/>
              <a:gd name="connsiteX47" fmla="*/ 2422271 w 10232859"/>
              <a:gd name="connsiteY47" fmla="*/ 230733 h 1699043"/>
              <a:gd name="connsiteX48" fmla="*/ 2490341 w 10232859"/>
              <a:gd name="connsiteY48" fmla="*/ 211074 h 1699043"/>
              <a:gd name="connsiteX49" fmla="*/ 2588929 w 10232859"/>
              <a:gd name="connsiteY49" fmla="*/ 200980 h 1699043"/>
              <a:gd name="connsiteX50" fmla="*/ 2687426 w 10232859"/>
              <a:gd name="connsiteY50" fmla="*/ 193848 h 1699043"/>
              <a:gd name="connsiteX51" fmla="*/ 2723517 w 10232859"/>
              <a:gd name="connsiteY51" fmla="*/ 192652 h 1699043"/>
              <a:gd name="connsiteX52" fmla="*/ 2785956 w 10232859"/>
              <a:gd name="connsiteY52" fmla="*/ 184404 h 1699043"/>
              <a:gd name="connsiteX53" fmla="*/ 2813378 w 10232859"/>
              <a:gd name="connsiteY53" fmla="*/ 176833 h 1699043"/>
              <a:gd name="connsiteX54" fmla="*/ 2814782 w 10232859"/>
              <a:gd name="connsiteY54" fmla="*/ 177153 h 1699043"/>
              <a:gd name="connsiteX55" fmla="*/ 2816580 w 10232859"/>
              <a:gd name="connsiteY55" fmla="*/ 174366 h 1699043"/>
              <a:gd name="connsiteX56" fmla="*/ 2821623 w 10232859"/>
              <a:gd name="connsiteY56" fmla="*/ 172875 h 1699043"/>
              <a:gd name="connsiteX57" fmla="*/ 2836688 w 10232859"/>
              <a:gd name="connsiteY57" fmla="*/ 172971 h 1699043"/>
              <a:gd name="connsiteX58" fmla="*/ 2842564 w 10232859"/>
              <a:gd name="connsiteY58" fmla="*/ 173695 h 1699043"/>
              <a:gd name="connsiteX59" fmla="*/ 2850712 w 10232859"/>
              <a:gd name="connsiteY59" fmla="*/ 173290 h 1699043"/>
              <a:gd name="connsiteX60" fmla="*/ 2850846 w 10232859"/>
              <a:gd name="connsiteY60" fmla="*/ 173062 h 1699043"/>
              <a:gd name="connsiteX61" fmla="*/ 2858611 w 10232859"/>
              <a:gd name="connsiteY61" fmla="*/ 173112 h 1699043"/>
              <a:gd name="connsiteX62" fmla="*/ 2897454 w 10232859"/>
              <a:gd name="connsiteY62" fmla="*/ 176114 h 1699043"/>
              <a:gd name="connsiteX63" fmla="*/ 2940369 w 10232859"/>
              <a:gd name="connsiteY63" fmla="*/ 152944 h 1699043"/>
              <a:gd name="connsiteX64" fmla="*/ 2959670 w 10232859"/>
              <a:gd name="connsiteY64" fmla="*/ 148367 h 1699043"/>
              <a:gd name="connsiteX65" fmla="*/ 2969615 w 10232859"/>
              <a:gd name="connsiteY65" fmla="*/ 144755 h 1699043"/>
              <a:gd name="connsiteX66" fmla="*/ 2970000 w 10232859"/>
              <a:gd name="connsiteY66" fmla="*/ 143776 h 1699043"/>
              <a:gd name="connsiteX67" fmla="*/ 3007272 w 10232859"/>
              <a:gd name="connsiteY67" fmla="*/ 146766 h 1699043"/>
              <a:gd name="connsiteX68" fmla="*/ 3011677 w 10232859"/>
              <a:gd name="connsiteY68" fmla="*/ 145404 h 1699043"/>
              <a:gd name="connsiteX69" fmla="*/ 3036668 w 10232859"/>
              <a:gd name="connsiteY69" fmla="*/ 149604 h 1699043"/>
              <a:gd name="connsiteX70" fmla="*/ 3049208 w 10232859"/>
              <a:gd name="connsiteY70" fmla="*/ 150573 h 1699043"/>
              <a:gd name="connsiteX71" fmla="*/ 3053517 w 10232859"/>
              <a:gd name="connsiteY71" fmla="*/ 153322 h 1699043"/>
              <a:gd name="connsiteX72" fmla="*/ 3071637 w 10232859"/>
              <a:gd name="connsiteY72" fmla="*/ 153496 h 1699043"/>
              <a:gd name="connsiteX73" fmla="*/ 3110077 w 10232859"/>
              <a:gd name="connsiteY73" fmla="*/ 149202 h 1699043"/>
              <a:gd name="connsiteX74" fmla="*/ 3173743 w 10232859"/>
              <a:gd name="connsiteY74" fmla="*/ 159581 h 1699043"/>
              <a:gd name="connsiteX75" fmla="*/ 3254203 w 10232859"/>
              <a:gd name="connsiteY75" fmla="*/ 151756 h 1699043"/>
              <a:gd name="connsiteX76" fmla="*/ 3380350 w 10232859"/>
              <a:gd name="connsiteY76" fmla="*/ 151151 h 1699043"/>
              <a:gd name="connsiteX77" fmla="*/ 3476147 w 10232859"/>
              <a:gd name="connsiteY77" fmla="*/ 170925 h 1699043"/>
              <a:gd name="connsiteX78" fmla="*/ 3581876 w 10232859"/>
              <a:gd name="connsiteY78" fmla="*/ 150448 h 1699043"/>
              <a:gd name="connsiteX79" fmla="*/ 3704761 w 10232859"/>
              <a:gd name="connsiteY79" fmla="*/ 150492 h 1699043"/>
              <a:gd name="connsiteX80" fmla="*/ 3755040 w 10232859"/>
              <a:gd name="connsiteY80" fmla="*/ 141978 h 1699043"/>
              <a:gd name="connsiteX81" fmla="*/ 3804689 w 10232859"/>
              <a:gd name="connsiteY81" fmla="*/ 151893 h 1699043"/>
              <a:gd name="connsiteX82" fmla="*/ 3821793 w 10232859"/>
              <a:gd name="connsiteY82" fmla="*/ 144743 h 1699043"/>
              <a:gd name="connsiteX83" fmla="*/ 3824682 w 10232859"/>
              <a:gd name="connsiteY83" fmla="*/ 143319 h 1699043"/>
              <a:gd name="connsiteX84" fmla="*/ 3837536 w 10232859"/>
              <a:gd name="connsiteY84" fmla="*/ 141778 h 1699043"/>
              <a:gd name="connsiteX85" fmla="*/ 3839550 w 10232859"/>
              <a:gd name="connsiteY85" fmla="*/ 136147 h 1699043"/>
              <a:gd name="connsiteX86" fmla="*/ 3857743 w 10232859"/>
              <a:gd name="connsiteY86" fmla="*/ 130104 h 1699043"/>
              <a:gd name="connsiteX87" fmla="*/ 3881852 w 10232859"/>
              <a:gd name="connsiteY87" fmla="*/ 128717 h 1699043"/>
              <a:gd name="connsiteX88" fmla="*/ 3998088 w 10232859"/>
              <a:gd name="connsiteY88" fmla="*/ 127932 h 1699043"/>
              <a:gd name="connsiteX89" fmla="*/ 4066682 w 10232859"/>
              <a:gd name="connsiteY89" fmla="*/ 124147 h 1699043"/>
              <a:gd name="connsiteX90" fmla="*/ 4091246 w 10232859"/>
              <a:gd name="connsiteY90" fmla="*/ 117503 h 1699043"/>
              <a:gd name="connsiteX91" fmla="*/ 4126556 w 10232859"/>
              <a:gd name="connsiteY91" fmla="*/ 111725 h 1699043"/>
              <a:gd name="connsiteX92" fmla="*/ 4187717 w 10232859"/>
              <a:gd name="connsiteY92" fmla="*/ 97496 h 1699043"/>
              <a:gd name="connsiteX93" fmla="*/ 4220826 w 10232859"/>
              <a:gd name="connsiteY93" fmla="*/ 95991 h 1699043"/>
              <a:gd name="connsiteX94" fmla="*/ 4239014 w 10232859"/>
              <a:gd name="connsiteY94" fmla="*/ 90840 h 1699043"/>
              <a:gd name="connsiteX95" fmla="*/ 4246653 w 10232859"/>
              <a:gd name="connsiteY95" fmla="*/ 91360 h 1699043"/>
              <a:gd name="connsiteX96" fmla="*/ 4271841 w 10232859"/>
              <a:gd name="connsiteY96" fmla="*/ 90188 h 1699043"/>
              <a:gd name="connsiteX97" fmla="*/ 4286277 w 10232859"/>
              <a:gd name="connsiteY97" fmla="*/ 90173 h 1699043"/>
              <a:gd name="connsiteX98" fmla="*/ 4292025 w 10232859"/>
              <a:gd name="connsiteY98" fmla="*/ 90407 h 1699043"/>
              <a:gd name="connsiteX99" fmla="*/ 4304713 w 10232859"/>
              <a:gd name="connsiteY99" fmla="*/ 95673 h 1699043"/>
              <a:gd name="connsiteX100" fmla="*/ 4321285 w 10232859"/>
              <a:gd name="connsiteY100" fmla="*/ 93560 h 1699043"/>
              <a:gd name="connsiteX101" fmla="*/ 4339561 w 10232859"/>
              <a:gd name="connsiteY101" fmla="*/ 98806 h 1699043"/>
              <a:gd name="connsiteX102" fmla="*/ 4343990 w 10232859"/>
              <a:gd name="connsiteY102" fmla="*/ 94576 h 1699043"/>
              <a:gd name="connsiteX103" fmla="*/ 4358885 w 10232859"/>
              <a:gd name="connsiteY103" fmla="*/ 90264 h 1699043"/>
              <a:gd name="connsiteX104" fmla="*/ 4371648 w 10232859"/>
              <a:gd name="connsiteY104" fmla="*/ 95312 h 1699043"/>
              <a:gd name="connsiteX105" fmla="*/ 4398380 w 10232859"/>
              <a:gd name="connsiteY105" fmla="*/ 98447 h 1699043"/>
              <a:gd name="connsiteX106" fmla="*/ 4405729 w 10232859"/>
              <a:gd name="connsiteY106" fmla="*/ 97677 h 1699043"/>
              <a:gd name="connsiteX107" fmla="*/ 4431408 w 10232859"/>
              <a:gd name="connsiteY107" fmla="*/ 104311 h 1699043"/>
              <a:gd name="connsiteX108" fmla="*/ 4472183 w 10232859"/>
              <a:gd name="connsiteY108" fmla="*/ 109916 h 1699043"/>
              <a:gd name="connsiteX109" fmla="*/ 4518828 w 10232859"/>
              <a:gd name="connsiteY109" fmla="*/ 112600 h 1699043"/>
              <a:gd name="connsiteX110" fmla="*/ 4532040 w 10232859"/>
              <a:gd name="connsiteY110" fmla="*/ 117793 h 1699043"/>
              <a:gd name="connsiteX111" fmla="*/ 4617778 w 10232859"/>
              <a:gd name="connsiteY111" fmla="*/ 130479 h 1699043"/>
              <a:gd name="connsiteX112" fmla="*/ 4641872 w 10232859"/>
              <a:gd name="connsiteY112" fmla="*/ 134207 h 1699043"/>
              <a:gd name="connsiteX113" fmla="*/ 4662766 w 10232859"/>
              <a:gd name="connsiteY113" fmla="*/ 132438 h 1699043"/>
              <a:gd name="connsiteX114" fmla="*/ 4667770 w 10232859"/>
              <a:gd name="connsiteY114" fmla="*/ 127694 h 1699043"/>
              <a:gd name="connsiteX115" fmla="*/ 4681052 w 10232859"/>
              <a:gd name="connsiteY115" fmla="*/ 128947 h 1699043"/>
              <a:gd name="connsiteX116" fmla="*/ 4684624 w 10232859"/>
              <a:gd name="connsiteY116" fmla="*/ 128241 h 1699043"/>
              <a:gd name="connsiteX117" fmla="*/ 4705061 w 10232859"/>
              <a:gd name="connsiteY117" fmla="*/ 125234 h 1699043"/>
              <a:gd name="connsiteX118" fmla="*/ 4747746 w 10232859"/>
              <a:gd name="connsiteY118" fmla="*/ 144617 h 1699043"/>
              <a:gd name="connsiteX119" fmla="*/ 4801045 w 10232859"/>
              <a:gd name="connsiteY119" fmla="*/ 147239 h 1699043"/>
              <a:gd name="connsiteX120" fmla="*/ 5001600 w 10232859"/>
              <a:gd name="connsiteY120" fmla="*/ 190239 h 1699043"/>
              <a:gd name="connsiteX121" fmla="*/ 5033465 w 10232859"/>
              <a:gd name="connsiteY121" fmla="*/ 175915 h 1699043"/>
              <a:gd name="connsiteX122" fmla="*/ 5115965 w 10232859"/>
              <a:gd name="connsiteY122" fmla="*/ 186069 h 1699043"/>
              <a:gd name="connsiteX123" fmla="*/ 5237936 w 10232859"/>
              <a:gd name="connsiteY123" fmla="*/ 239508 h 1699043"/>
              <a:gd name="connsiteX124" fmla="*/ 5290566 w 10232859"/>
              <a:gd name="connsiteY124" fmla="*/ 263295 h 1699043"/>
              <a:gd name="connsiteX125" fmla="*/ 5344878 w 10232859"/>
              <a:gd name="connsiteY125" fmla="*/ 276360 h 1699043"/>
              <a:gd name="connsiteX126" fmla="*/ 5413398 w 10232859"/>
              <a:gd name="connsiteY126" fmla="*/ 276235 h 1699043"/>
              <a:gd name="connsiteX127" fmla="*/ 5415629 w 10232859"/>
              <a:gd name="connsiteY127" fmla="*/ 275768 h 1699043"/>
              <a:gd name="connsiteX128" fmla="*/ 5433078 w 10232859"/>
              <a:gd name="connsiteY128" fmla="*/ 279684 h 1699043"/>
              <a:gd name="connsiteX129" fmla="*/ 5435759 w 10232859"/>
              <a:gd name="connsiteY129" fmla="*/ 283100 h 1699043"/>
              <a:gd name="connsiteX130" fmla="*/ 5447372 w 10232859"/>
              <a:gd name="connsiteY130" fmla="*/ 286587 h 1699043"/>
              <a:gd name="connsiteX131" fmla="*/ 5469289 w 10232859"/>
              <a:gd name="connsiteY131" fmla="*/ 295620 h 1699043"/>
              <a:gd name="connsiteX132" fmla="*/ 5508752 w 10232859"/>
              <a:gd name="connsiteY132" fmla="*/ 305753 h 1699043"/>
              <a:gd name="connsiteX133" fmla="*/ 5509657 w 10232859"/>
              <a:gd name="connsiteY133" fmla="*/ 304936 h 1699043"/>
              <a:gd name="connsiteX134" fmla="*/ 5521245 w 10232859"/>
              <a:gd name="connsiteY134" fmla="*/ 303688 h 1699043"/>
              <a:gd name="connsiteX135" fmla="*/ 5542415 w 10232859"/>
              <a:gd name="connsiteY135" fmla="*/ 303495 h 1699043"/>
              <a:gd name="connsiteX136" fmla="*/ 5596538 w 10232859"/>
              <a:gd name="connsiteY136" fmla="*/ 291153 h 1699043"/>
              <a:gd name="connsiteX137" fmla="*/ 5632514 w 10232859"/>
              <a:gd name="connsiteY137" fmla="*/ 301962 h 1699043"/>
              <a:gd name="connsiteX138" fmla="*/ 5640005 w 10232859"/>
              <a:gd name="connsiteY138" fmla="*/ 303617 h 1699043"/>
              <a:gd name="connsiteX139" fmla="*/ 5640259 w 10232859"/>
              <a:gd name="connsiteY139" fmla="*/ 303435 h 1699043"/>
              <a:gd name="connsiteX140" fmla="*/ 5648365 w 10232859"/>
              <a:gd name="connsiteY140" fmla="*/ 304754 h 1699043"/>
              <a:gd name="connsiteX141" fmla="*/ 5653662 w 10232859"/>
              <a:gd name="connsiteY141" fmla="*/ 306635 h 1699043"/>
              <a:gd name="connsiteX142" fmla="*/ 5668196 w 10232859"/>
              <a:gd name="connsiteY142" fmla="*/ 309846 h 1699043"/>
              <a:gd name="connsiteX143" fmla="*/ 5673886 w 10232859"/>
              <a:gd name="connsiteY143" fmla="*/ 309526 h 1699043"/>
              <a:gd name="connsiteX144" fmla="*/ 5677139 w 10232859"/>
              <a:gd name="connsiteY144" fmla="*/ 307345 h 1699043"/>
              <a:gd name="connsiteX145" fmla="*/ 5708983 w 10232859"/>
              <a:gd name="connsiteY145" fmla="*/ 306674 h 1699043"/>
              <a:gd name="connsiteX146" fmla="*/ 5773909 w 10232859"/>
              <a:gd name="connsiteY146" fmla="*/ 312061 h 1699043"/>
              <a:gd name="connsiteX147" fmla="*/ 5809500 w 10232859"/>
              <a:gd name="connsiteY147" fmla="*/ 318450 h 1699043"/>
              <a:gd name="connsiteX148" fmla="*/ 5908729 w 10232859"/>
              <a:gd name="connsiteY148" fmla="*/ 332335 h 1699043"/>
              <a:gd name="connsiteX149" fmla="*/ 6009654 w 10232859"/>
              <a:gd name="connsiteY149" fmla="*/ 343526 h 1699043"/>
              <a:gd name="connsiteX150" fmla="*/ 6067487 w 10232859"/>
              <a:gd name="connsiteY150" fmla="*/ 333712 h 1699043"/>
              <a:gd name="connsiteX151" fmla="*/ 6073281 w 10232859"/>
              <a:gd name="connsiteY151" fmla="*/ 334316 h 1699043"/>
              <a:gd name="connsiteX152" fmla="*/ 6086225 w 10232859"/>
              <a:gd name="connsiteY152" fmla="*/ 339621 h 1699043"/>
              <a:gd name="connsiteX153" fmla="*/ 6105063 w 10232859"/>
              <a:gd name="connsiteY153" fmla="*/ 347340 h 1699043"/>
              <a:gd name="connsiteX154" fmla="*/ 6135796 w 10232859"/>
              <a:gd name="connsiteY154" fmla="*/ 363143 h 1699043"/>
              <a:gd name="connsiteX155" fmla="*/ 6195166 w 10232859"/>
              <a:gd name="connsiteY155" fmla="*/ 360190 h 1699043"/>
              <a:gd name="connsiteX156" fmla="*/ 6216259 w 10232859"/>
              <a:gd name="connsiteY156" fmla="*/ 363365 h 1699043"/>
              <a:gd name="connsiteX157" fmla="*/ 6228331 w 10232859"/>
              <a:gd name="connsiteY157" fmla="*/ 364034 h 1699043"/>
              <a:gd name="connsiteX158" fmla="*/ 6229602 w 10232859"/>
              <a:gd name="connsiteY158" fmla="*/ 363414 h 1699043"/>
              <a:gd name="connsiteX159" fmla="*/ 6258988 w 10232859"/>
              <a:gd name="connsiteY159" fmla="*/ 378660 h 1699043"/>
              <a:gd name="connsiteX160" fmla="*/ 6264106 w 10232859"/>
              <a:gd name="connsiteY160" fmla="*/ 379141 h 1699043"/>
              <a:gd name="connsiteX161" fmla="*/ 6281703 w 10232859"/>
              <a:gd name="connsiteY161" fmla="*/ 391054 h 1699043"/>
              <a:gd name="connsiteX162" fmla="*/ 6291622 w 10232859"/>
              <a:gd name="connsiteY162" fmla="*/ 396155 h 1699043"/>
              <a:gd name="connsiteX163" fmla="*/ 6292712 w 10232859"/>
              <a:gd name="connsiteY163" fmla="*/ 399771 h 1699043"/>
              <a:gd name="connsiteX164" fmla="*/ 6308227 w 10232859"/>
              <a:gd name="connsiteY164" fmla="*/ 406196 h 1699043"/>
              <a:gd name="connsiteX165" fmla="*/ 6328981 w 10232859"/>
              <a:gd name="connsiteY165" fmla="*/ 409495 h 1699043"/>
              <a:gd name="connsiteX166" fmla="*/ 6368693 w 10232859"/>
              <a:gd name="connsiteY166" fmla="*/ 417845 h 1699043"/>
              <a:gd name="connsiteX167" fmla="*/ 6414811 w 10232859"/>
              <a:gd name="connsiteY167" fmla="*/ 452200 h 1699043"/>
              <a:gd name="connsiteX168" fmla="*/ 6467879 w 10232859"/>
              <a:gd name="connsiteY168" fmla="*/ 468248 h 1699043"/>
              <a:gd name="connsiteX169" fmla="*/ 6564351 w 10232859"/>
              <a:gd name="connsiteY169" fmla="*/ 537518 h 1699043"/>
              <a:gd name="connsiteX170" fmla="*/ 6711178 w 10232859"/>
              <a:gd name="connsiteY170" fmla="*/ 573610 h 1699043"/>
              <a:gd name="connsiteX171" fmla="*/ 6764036 w 10232859"/>
              <a:gd name="connsiteY171" fmla="*/ 588943 h 1699043"/>
              <a:gd name="connsiteX172" fmla="*/ 6858983 w 10232859"/>
              <a:gd name="connsiteY172" fmla="*/ 623723 h 1699043"/>
              <a:gd name="connsiteX173" fmla="*/ 6910661 w 10232859"/>
              <a:gd name="connsiteY173" fmla="*/ 634620 h 1699043"/>
              <a:gd name="connsiteX174" fmla="*/ 6944111 w 10232859"/>
              <a:gd name="connsiteY174" fmla="*/ 659502 h 1699043"/>
              <a:gd name="connsiteX175" fmla="*/ 6965771 w 10232859"/>
              <a:gd name="connsiteY175" fmla="*/ 659931 h 1699043"/>
              <a:gd name="connsiteX176" fmla="*/ 6969639 w 10232859"/>
              <a:gd name="connsiteY176" fmla="*/ 659837 h 1699043"/>
              <a:gd name="connsiteX177" fmla="*/ 6982242 w 10232859"/>
              <a:gd name="connsiteY177" fmla="*/ 663112 h 1699043"/>
              <a:gd name="connsiteX178" fmla="*/ 6989387 w 10232859"/>
              <a:gd name="connsiteY178" fmla="*/ 659474 h 1699043"/>
              <a:gd name="connsiteX179" fmla="*/ 7010930 w 10232859"/>
              <a:gd name="connsiteY179" fmla="*/ 661134 h 1699043"/>
              <a:gd name="connsiteX180" fmla="*/ 7033125 w 10232859"/>
              <a:gd name="connsiteY180" fmla="*/ 668436 h 1699043"/>
              <a:gd name="connsiteX181" fmla="*/ 7134461 w 10232859"/>
              <a:gd name="connsiteY181" fmla="*/ 708192 h 1699043"/>
              <a:gd name="connsiteX182" fmla="*/ 7197450 w 10232859"/>
              <a:gd name="connsiteY182" fmla="*/ 729094 h 1699043"/>
              <a:gd name="connsiteX183" fmla="*/ 7225084 w 10232859"/>
              <a:gd name="connsiteY183" fmla="*/ 732505 h 1699043"/>
              <a:gd name="connsiteX184" fmla="*/ 7261183 w 10232859"/>
              <a:gd name="connsiteY184" fmla="*/ 740313 h 1699043"/>
              <a:gd name="connsiteX185" fmla="*/ 7327760 w 10232859"/>
              <a:gd name="connsiteY185" fmla="*/ 750586 h 1699043"/>
              <a:gd name="connsiteX186" fmla="*/ 7412222 w 10232859"/>
              <a:gd name="connsiteY186" fmla="*/ 770487 h 1699043"/>
              <a:gd name="connsiteX187" fmla="*/ 7457904 w 10232859"/>
              <a:gd name="connsiteY187" fmla="*/ 804321 h 1699043"/>
              <a:gd name="connsiteX188" fmla="*/ 7465795 w 10232859"/>
              <a:gd name="connsiteY188" fmla="*/ 802598 h 1699043"/>
              <a:gd name="connsiteX189" fmla="*/ 7505046 w 10232859"/>
              <a:gd name="connsiteY189" fmla="*/ 816517 h 1699043"/>
              <a:gd name="connsiteX190" fmla="*/ 7623220 w 10232859"/>
              <a:gd name="connsiteY190" fmla="*/ 888520 h 1699043"/>
              <a:gd name="connsiteX191" fmla="*/ 7700458 w 10232859"/>
              <a:gd name="connsiteY191" fmla="*/ 915079 h 1699043"/>
              <a:gd name="connsiteX192" fmla="*/ 7730988 w 10232859"/>
              <a:gd name="connsiteY192" fmla="*/ 920756 h 1699043"/>
              <a:gd name="connsiteX193" fmla="*/ 7781942 w 10232859"/>
              <a:gd name="connsiteY193" fmla="*/ 930503 h 1699043"/>
              <a:gd name="connsiteX194" fmla="*/ 7827704 w 10232859"/>
              <a:gd name="connsiteY194" fmla="*/ 928558 h 1699043"/>
              <a:gd name="connsiteX195" fmla="*/ 7867270 w 10232859"/>
              <a:gd name="connsiteY195" fmla="*/ 940366 h 1699043"/>
              <a:gd name="connsiteX196" fmla="*/ 7866538 w 10232859"/>
              <a:gd name="connsiteY196" fmla="*/ 955045 h 1699043"/>
              <a:gd name="connsiteX197" fmla="*/ 7912084 w 10232859"/>
              <a:gd name="connsiteY197" fmla="*/ 963800 h 1699043"/>
              <a:gd name="connsiteX198" fmla="*/ 7982264 w 10232859"/>
              <a:gd name="connsiteY198" fmla="*/ 975773 h 1699043"/>
              <a:gd name="connsiteX199" fmla="*/ 7991272 w 10232859"/>
              <a:gd name="connsiteY199" fmla="*/ 981104 h 1699043"/>
              <a:gd name="connsiteX200" fmla="*/ 8006496 w 10232859"/>
              <a:gd name="connsiteY200" fmla="*/ 972839 h 1699043"/>
              <a:gd name="connsiteX201" fmla="*/ 8034497 w 10232859"/>
              <a:gd name="connsiteY201" fmla="*/ 972054 h 1699043"/>
              <a:gd name="connsiteX202" fmla="*/ 8150881 w 10232859"/>
              <a:gd name="connsiteY202" fmla="*/ 990411 h 1699043"/>
              <a:gd name="connsiteX203" fmla="*/ 8172106 w 10232859"/>
              <a:gd name="connsiteY203" fmla="*/ 990512 h 1699043"/>
              <a:gd name="connsiteX204" fmla="*/ 8196076 w 10232859"/>
              <a:gd name="connsiteY204" fmla="*/ 1000078 h 1699043"/>
              <a:gd name="connsiteX205" fmla="*/ 8247463 w 10232859"/>
              <a:gd name="connsiteY205" fmla="*/ 1016332 h 1699043"/>
              <a:gd name="connsiteX206" fmla="*/ 8279272 w 10232859"/>
              <a:gd name="connsiteY206" fmla="*/ 1032921 h 1699043"/>
              <a:gd name="connsiteX207" fmla="*/ 8289611 w 10232859"/>
              <a:gd name="connsiteY207" fmla="*/ 1028630 h 1699043"/>
              <a:gd name="connsiteX208" fmla="*/ 8311483 w 10232859"/>
              <a:gd name="connsiteY208" fmla="*/ 1029399 h 1699043"/>
              <a:gd name="connsiteX209" fmla="*/ 8399489 w 10232859"/>
              <a:gd name="connsiteY209" fmla="*/ 1048562 h 1699043"/>
              <a:gd name="connsiteX210" fmla="*/ 8415973 w 10232859"/>
              <a:gd name="connsiteY210" fmla="*/ 1049660 h 1699043"/>
              <a:gd name="connsiteX211" fmla="*/ 8433326 w 10232859"/>
              <a:gd name="connsiteY211" fmla="*/ 1057881 h 1699043"/>
              <a:gd name="connsiteX212" fmla="*/ 8502328 w 10232859"/>
              <a:gd name="connsiteY212" fmla="*/ 1091498 h 1699043"/>
              <a:gd name="connsiteX213" fmla="*/ 8534346 w 10232859"/>
              <a:gd name="connsiteY213" fmla="*/ 1106980 h 1699043"/>
              <a:gd name="connsiteX214" fmla="*/ 8534980 w 10232859"/>
              <a:gd name="connsiteY214" fmla="*/ 1110861 h 1699043"/>
              <a:gd name="connsiteX215" fmla="*/ 8544104 w 10232859"/>
              <a:gd name="connsiteY215" fmla="*/ 1108406 h 1699043"/>
              <a:gd name="connsiteX216" fmla="*/ 8567742 w 10232859"/>
              <a:gd name="connsiteY216" fmla="*/ 1117590 h 1699043"/>
              <a:gd name="connsiteX217" fmla="*/ 8633779 w 10232859"/>
              <a:gd name="connsiteY217" fmla="*/ 1139226 h 1699043"/>
              <a:gd name="connsiteX218" fmla="*/ 8676965 w 10232859"/>
              <a:gd name="connsiteY218" fmla="*/ 1156949 h 1699043"/>
              <a:gd name="connsiteX219" fmla="*/ 8698944 w 10232859"/>
              <a:gd name="connsiteY219" fmla="*/ 1156939 h 1699043"/>
              <a:gd name="connsiteX220" fmla="*/ 8711456 w 10232859"/>
              <a:gd name="connsiteY220" fmla="*/ 1169217 h 1699043"/>
              <a:gd name="connsiteX221" fmla="*/ 8732793 w 10232859"/>
              <a:gd name="connsiteY221" fmla="*/ 1172972 h 1699043"/>
              <a:gd name="connsiteX222" fmla="*/ 8751897 w 10232859"/>
              <a:gd name="connsiteY222" fmla="*/ 1190886 h 1699043"/>
              <a:gd name="connsiteX223" fmla="*/ 8793564 w 10232859"/>
              <a:gd name="connsiteY223" fmla="*/ 1172572 h 1699043"/>
              <a:gd name="connsiteX224" fmla="*/ 8834270 w 10232859"/>
              <a:gd name="connsiteY224" fmla="*/ 1206624 h 1699043"/>
              <a:gd name="connsiteX225" fmla="*/ 8853872 w 10232859"/>
              <a:gd name="connsiteY225" fmla="*/ 1214714 h 1699043"/>
              <a:gd name="connsiteX226" fmla="*/ 8861901 w 10232859"/>
              <a:gd name="connsiteY226" fmla="*/ 1211375 h 1699043"/>
              <a:gd name="connsiteX227" fmla="*/ 8874168 w 10232859"/>
              <a:gd name="connsiteY227" fmla="*/ 1213967 h 1699043"/>
              <a:gd name="connsiteX228" fmla="*/ 8871123 w 10232859"/>
              <a:gd name="connsiteY228" fmla="*/ 1221160 h 1699043"/>
              <a:gd name="connsiteX229" fmla="*/ 8903537 w 10232859"/>
              <a:gd name="connsiteY229" fmla="*/ 1230588 h 1699043"/>
              <a:gd name="connsiteX230" fmla="*/ 8933767 w 10232859"/>
              <a:gd name="connsiteY230" fmla="*/ 1263368 h 1699043"/>
              <a:gd name="connsiteX231" fmla="*/ 8985765 w 10232859"/>
              <a:gd name="connsiteY231" fmla="*/ 1287664 h 1699043"/>
              <a:gd name="connsiteX232" fmla="*/ 9071444 w 10232859"/>
              <a:gd name="connsiteY232" fmla="*/ 1317305 h 1699043"/>
              <a:gd name="connsiteX233" fmla="*/ 9096711 w 10232859"/>
              <a:gd name="connsiteY233" fmla="*/ 1327777 h 1699043"/>
              <a:gd name="connsiteX234" fmla="*/ 9338853 w 10232859"/>
              <a:gd name="connsiteY234" fmla="*/ 1448046 h 1699043"/>
              <a:gd name="connsiteX235" fmla="*/ 9520814 w 10232859"/>
              <a:gd name="connsiteY235" fmla="*/ 1449827 h 1699043"/>
              <a:gd name="connsiteX236" fmla="*/ 9702271 w 10232859"/>
              <a:gd name="connsiteY236" fmla="*/ 1488553 h 1699043"/>
              <a:gd name="connsiteX237" fmla="*/ 9744273 w 10232859"/>
              <a:gd name="connsiteY237" fmla="*/ 1523512 h 1699043"/>
              <a:gd name="connsiteX238" fmla="*/ 9771903 w 10232859"/>
              <a:gd name="connsiteY238" fmla="*/ 1530034 h 1699043"/>
              <a:gd name="connsiteX239" fmla="*/ 9818565 w 10232859"/>
              <a:gd name="connsiteY239" fmla="*/ 1538545 h 1699043"/>
              <a:gd name="connsiteX240" fmla="*/ 9882202 w 10232859"/>
              <a:gd name="connsiteY240" fmla="*/ 1565888 h 1699043"/>
              <a:gd name="connsiteX241" fmla="*/ 10022025 w 10232859"/>
              <a:gd name="connsiteY241" fmla="*/ 1599696 h 1699043"/>
              <a:gd name="connsiteX242" fmla="*/ 10220406 w 10232859"/>
              <a:gd name="connsiteY242" fmla="*/ 1677005 h 1699043"/>
              <a:gd name="connsiteX243" fmla="*/ 10232859 w 10232859"/>
              <a:gd name="connsiteY243" fmla="*/ 1699043 h 1699043"/>
              <a:gd name="connsiteX244" fmla="*/ 0 w 10232859"/>
              <a:gd name="connsiteY244" fmla="*/ 1699043 h 1699043"/>
              <a:gd name="connsiteX245" fmla="*/ 0 w 10232859"/>
              <a:gd name="connsiteY245" fmla="*/ 21828 h 1699043"/>
              <a:gd name="connsiteX246" fmla="*/ 8097 w 10232859"/>
              <a:gd name="connsiteY246" fmla="*/ 24355 h 1699043"/>
              <a:gd name="connsiteX247" fmla="*/ 77128 w 10232859"/>
              <a:gd name="connsiteY247" fmla="*/ 6867 h 1699043"/>
              <a:gd name="connsiteX248" fmla="*/ 188338 w 10232859"/>
              <a:gd name="connsiteY248" fmla="*/ 5079 h 1699043"/>
              <a:gd name="connsiteX249" fmla="*/ 298809 w 10232859"/>
              <a:gd name="connsiteY249" fmla="*/ 6198 h 1699043"/>
              <a:gd name="connsiteX250" fmla="*/ 338985 w 10232859"/>
              <a:gd name="connsiteY250" fmla="*/ 8006 h 1699043"/>
              <a:gd name="connsiteX251" fmla="*/ 409815 w 10232859"/>
              <a:gd name="connsiteY251"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11246 w 10232859"/>
              <a:gd name="connsiteY41" fmla="*/ 233408 h 1699043"/>
              <a:gd name="connsiteX42" fmla="*/ 2364066 w 10232859"/>
              <a:gd name="connsiteY42" fmla="*/ 218237 h 1699043"/>
              <a:gd name="connsiteX43" fmla="*/ 2400814 w 10232859"/>
              <a:gd name="connsiteY43" fmla="*/ 227165 h 1699043"/>
              <a:gd name="connsiteX44" fmla="*/ 2408414 w 10232859"/>
              <a:gd name="connsiteY44" fmla="*/ 228429 h 1699043"/>
              <a:gd name="connsiteX45" fmla="*/ 2408650 w 10232859"/>
              <a:gd name="connsiteY45" fmla="*/ 228234 h 1699043"/>
              <a:gd name="connsiteX46" fmla="*/ 2416835 w 10232859"/>
              <a:gd name="connsiteY46" fmla="*/ 229128 h 1699043"/>
              <a:gd name="connsiteX47" fmla="*/ 2422271 w 10232859"/>
              <a:gd name="connsiteY47" fmla="*/ 230733 h 1699043"/>
              <a:gd name="connsiteX48" fmla="*/ 2490341 w 10232859"/>
              <a:gd name="connsiteY48" fmla="*/ 211074 h 1699043"/>
              <a:gd name="connsiteX49" fmla="*/ 2588929 w 10232859"/>
              <a:gd name="connsiteY49" fmla="*/ 200980 h 1699043"/>
              <a:gd name="connsiteX50" fmla="*/ 2687426 w 10232859"/>
              <a:gd name="connsiteY50" fmla="*/ 193848 h 1699043"/>
              <a:gd name="connsiteX51" fmla="*/ 2723517 w 10232859"/>
              <a:gd name="connsiteY51" fmla="*/ 192652 h 1699043"/>
              <a:gd name="connsiteX52" fmla="*/ 2785956 w 10232859"/>
              <a:gd name="connsiteY52" fmla="*/ 184404 h 1699043"/>
              <a:gd name="connsiteX53" fmla="*/ 2813378 w 10232859"/>
              <a:gd name="connsiteY53" fmla="*/ 176833 h 1699043"/>
              <a:gd name="connsiteX54" fmla="*/ 2814782 w 10232859"/>
              <a:gd name="connsiteY54" fmla="*/ 177153 h 1699043"/>
              <a:gd name="connsiteX55" fmla="*/ 2816580 w 10232859"/>
              <a:gd name="connsiteY55" fmla="*/ 174366 h 1699043"/>
              <a:gd name="connsiteX56" fmla="*/ 2821623 w 10232859"/>
              <a:gd name="connsiteY56" fmla="*/ 172875 h 1699043"/>
              <a:gd name="connsiteX57" fmla="*/ 2836688 w 10232859"/>
              <a:gd name="connsiteY57" fmla="*/ 172971 h 1699043"/>
              <a:gd name="connsiteX58" fmla="*/ 2842564 w 10232859"/>
              <a:gd name="connsiteY58" fmla="*/ 173695 h 1699043"/>
              <a:gd name="connsiteX59" fmla="*/ 2850712 w 10232859"/>
              <a:gd name="connsiteY59" fmla="*/ 173290 h 1699043"/>
              <a:gd name="connsiteX60" fmla="*/ 2850846 w 10232859"/>
              <a:gd name="connsiteY60" fmla="*/ 173062 h 1699043"/>
              <a:gd name="connsiteX61" fmla="*/ 2858611 w 10232859"/>
              <a:gd name="connsiteY61" fmla="*/ 173112 h 1699043"/>
              <a:gd name="connsiteX62" fmla="*/ 2897454 w 10232859"/>
              <a:gd name="connsiteY62" fmla="*/ 176114 h 1699043"/>
              <a:gd name="connsiteX63" fmla="*/ 2940369 w 10232859"/>
              <a:gd name="connsiteY63" fmla="*/ 152944 h 1699043"/>
              <a:gd name="connsiteX64" fmla="*/ 2959670 w 10232859"/>
              <a:gd name="connsiteY64" fmla="*/ 148367 h 1699043"/>
              <a:gd name="connsiteX65" fmla="*/ 2969615 w 10232859"/>
              <a:gd name="connsiteY65" fmla="*/ 144755 h 1699043"/>
              <a:gd name="connsiteX66" fmla="*/ 2970000 w 10232859"/>
              <a:gd name="connsiteY66" fmla="*/ 143776 h 1699043"/>
              <a:gd name="connsiteX67" fmla="*/ 3007272 w 10232859"/>
              <a:gd name="connsiteY67" fmla="*/ 146766 h 1699043"/>
              <a:gd name="connsiteX68" fmla="*/ 3011677 w 10232859"/>
              <a:gd name="connsiteY68" fmla="*/ 145404 h 1699043"/>
              <a:gd name="connsiteX69" fmla="*/ 3036668 w 10232859"/>
              <a:gd name="connsiteY69" fmla="*/ 149604 h 1699043"/>
              <a:gd name="connsiteX70" fmla="*/ 3049208 w 10232859"/>
              <a:gd name="connsiteY70" fmla="*/ 150573 h 1699043"/>
              <a:gd name="connsiteX71" fmla="*/ 3053517 w 10232859"/>
              <a:gd name="connsiteY71" fmla="*/ 153322 h 1699043"/>
              <a:gd name="connsiteX72" fmla="*/ 3071637 w 10232859"/>
              <a:gd name="connsiteY72" fmla="*/ 153496 h 1699043"/>
              <a:gd name="connsiteX73" fmla="*/ 3110077 w 10232859"/>
              <a:gd name="connsiteY73" fmla="*/ 149202 h 1699043"/>
              <a:gd name="connsiteX74" fmla="*/ 3173743 w 10232859"/>
              <a:gd name="connsiteY74" fmla="*/ 159581 h 1699043"/>
              <a:gd name="connsiteX75" fmla="*/ 3254203 w 10232859"/>
              <a:gd name="connsiteY75" fmla="*/ 151756 h 1699043"/>
              <a:gd name="connsiteX76" fmla="*/ 3380350 w 10232859"/>
              <a:gd name="connsiteY76" fmla="*/ 151151 h 1699043"/>
              <a:gd name="connsiteX77" fmla="*/ 3476147 w 10232859"/>
              <a:gd name="connsiteY77" fmla="*/ 170925 h 1699043"/>
              <a:gd name="connsiteX78" fmla="*/ 3581876 w 10232859"/>
              <a:gd name="connsiteY78" fmla="*/ 150448 h 1699043"/>
              <a:gd name="connsiteX79" fmla="*/ 3704761 w 10232859"/>
              <a:gd name="connsiteY79" fmla="*/ 150492 h 1699043"/>
              <a:gd name="connsiteX80" fmla="*/ 3755040 w 10232859"/>
              <a:gd name="connsiteY80" fmla="*/ 141978 h 1699043"/>
              <a:gd name="connsiteX81" fmla="*/ 3804689 w 10232859"/>
              <a:gd name="connsiteY81" fmla="*/ 151893 h 1699043"/>
              <a:gd name="connsiteX82" fmla="*/ 3821793 w 10232859"/>
              <a:gd name="connsiteY82" fmla="*/ 144743 h 1699043"/>
              <a:gd name="connsiteX83" fmla="*/ 3824682 w 10232859"/>
              <a:gd name="connsiteY83" fmla="*/ 143319 h 1699043"/>
              <a:gd name="connsiteX84" fmla="*/ 3837536 w 10232859"/>
              <a:gd name="connsiteY84" fmla="*/ 141778 h 1699043"/>
              <a:gd name="connsiteX85" fmla="*/ 3839550 w 10232859"/>
              <a:gd name="connsiteY85" fmla="*/ 136147 h 1699043"/>
              <a:gd name="connsiteX86" fmla="*/ 3857743 w 10232859"/>
              <a:gd name="connsiteY86" fmla="*/ 130104 h 1699043"/>
              <a:gd name="connsiteX87" fmla="*/ 3881852 w 10232859"/>
              <a:gd name="connsiteY87" fmla="*/ 128717 h 1699043"/>
              <a:gd name="connsiteX88" fmla="*/ 3998088 w 10232859"/>
              <a:gd name="connsiteY88" fmla="*/ 127932 h 1699043"/>
              <a:gd name="connsiteX89" fmla="*/ 4066682 w 10232859"/>
              <a:gd name="connsiteY89" fmla="*/ 124147 h 1699043"/>
              <a:gd name="connsiteX90" fmla="*/ 4091246 w 10232859"/>
              <a:gd name="connsiteY90" fmla="*/ 117503 h 1699043"/>
              <a:gd name="connsiteX91" fmla="*/ 4126556 w 10232859"/>
              <a:gd name="connsiteY91" fmla="*/ 111725 h 1699043"/>
              <a:gd name="connsiteX92" fmla="*/ 4187717 w 10232859"/>
              <a:gd name="connsiteY92" fmla="*/ 97496 h 1699043"/>
              <a:gd name="connsiteX93" fmla="*/ 4220826 w 10232859"/>
              <a:gd name="connsiteY93" fmla="*/ 95991 h 1699043"/>
              <a:gd name="connsiteX94" fmla="*/ 4239014 w 10232859"/>
              <a:gd name="connsiteY94" fmla="*/ 90840 h 1699043"/>
              <a:gd name="connsiteX95" fmla="*/ 4246653 w 10232859"/>
              <a:gd name="connsiteY95" fmla="*/ 91360 h 1699043"/>
              <a:gd name="connsiteX96" fmla="*/ 4271841 w 10232859"/>
              <a:gd name="connsiteY96" fmla="*/ 90188 h 1699043"/>
              <a:gd name="connsiteX97" fmla="*/ 4286277 w 10232859"/>
              <a:gd name="connsiteY97" fmla="*/ 90173 h 1699043"/>
              <a:gd name="connsiteX98" fmla="*/ 4292025 w 10232859"/>
              <a:gd name="connsiteY98" fmla="*/ 90407 h 1699043"/>
              <a:gd name="connsiteX99" fmla="*/ 4304713 w 10232859"/>
              <a:gd name="connsiteY99" fmla="*/ 95673 h 1699043"/>
              <a:gd name="connsiteX100" fmla="*/ 4321285 w 10232859"/>
              <a:gd name="connsiteY100" fmla="*/ 93560 h 1699043"/>
              <a:gd name="connsiteX101" fmla="*/ 4339561 w 10232859"/>
              <a:gd name="connsiteY101" fmla="*/ 98806 h 1699043"/>
              <a:gd name="connsiteX102" fmla="*/ 4343990 w 10232859"/>
              <a:gd name="connsiteY102" fmla="*/ 94576 h 1699043"/>
              <a:gd name="connsiteX103" fmla="*/ 4358885 w 10232859"/>
              <a:gd name="connsiteY103" fmla="*/ 90264 h 1699043"/>
              <a:gd name="connsiteX104" fmla="*/ 4371648 w 10232859"/>
              <a:gd name="connsiteY104" fmla="*/ 95312 h 1699043"/>
              <a:gd name="connsiteX105" fmla="*/ 4398380 w 10232859"/>
              <a:gd name="connsiteY105" fmla="*/ 98447 h 1699043"/>
              <a:gd name="connsiteX106" fmla="*/ 4405729 w 10232859"/>
              <a:gd name="connsiteY106" fmla="*/ 97677 h 1699043"/>
              <a:gd name="connsiteX107" fmla="*/ 4431408 w 10232859"/>
              <a:gd name="connsiteY107" fmla="*/ 104311 h 1699043"/>
              <a:gd name="connsiteX108" fmla="*/ 4472183 w 10232859"/>
              <a:gd name="connsiteY108" fmla="*/ 109916 h 1699043"/>
              <a:gd name="connsiteX109" fmla="*/ 4518828 w 10232859"/>
              <a:gd name="connsiteY109" fmla="*/ 112600 h 1699043"/>
              <a:gd name="connsiteX110" fmla="*/ 4532040 w 10232859"/>
              <a:gd name="connsiteY110" fmla="*/ 117793 h 1699043"/>
              <a:gd name="connsiteX111" fmla="*/ 4617778 w 10232859"/>
              <a:gd name="connsiteY111" fmla="*/ 130479 h 1699043"/>
              <a:gd name="connsiteX112" fmla="*/ 4641872 w 10232859"/>
              <a:gd name="connsiteY112" fmla="*/ 134207 h 1699043"/>
              <a:gd name="connsiteX113" fmla="*/ 4662766 w 10232859"/>
              <a:gd name="connsiteY113" fmla="*/ 132438 h 1699043"/>
              <a:gd name="connsiteX114" fmla="*/ 4667770 w 10232859"/>
              <a:gd name="connsiteY114" fmla="*/ 127694 h 1699043"/>
              <a:gd name="connsiteX115" fmla="*/ 4681052 w 10232859"/>
              <a:gd name="connsiteY115" fmla="*/ 128947 h 1699043"/>
              <a:gd name="connsiteX116" fmla="*/ 4684624 w 10232859"/>
              <a:gd name="connsiteY116" fmla="*/ 128241 h 1699043"/>
              <a:gd name="connsiteX117" fmla="*/ 4705061 w 10232859"/>
              <a:gd name="connsiteY117" fmla="*/ 125234 h 1699043"/>
              <a:gd name="connsiteX118" fmla="*/ 4747746 w 10232859"/>
              <a:gd name="connsiteY118" fmla="*/ 144617 h 1699043"/>
              <a:gd name="connsiteX119" fmla="*/ 4801045 w 10232859"/>
              <a:gd name="connsiteY119" fmla="*/ 147239 h 1699043"/>
              <a:gd name="connsiteX120" fmla="*/ 5001600 w 10232859"/>
              <a:gd name="connsiteY120" fmla="*/ 190239 h 1699043"/>
              <a:gd name="connsiteX121" fmla="*/ 5033465 w 10232859"/>
              <a:gd name="connsiteY121" fmla="*/ 175915 h 1699043"/>
              <a:gd name="connsiteX122" fmla="*/ 5115965 w 10232859"/>
              <a:gd name="connsiteY122" fmla="*/ 186069 h 1699043"/>
              <a:gd name="connsiteX123" fmla="*/ 5237936 w 10232859"/>
              <a:gd name="connsiteY123" fmla="*/ 239508 h 1699043"/>
              <a:gd name="connsiteX124" fmla="*/ 5290566 w 10232859"/>
              <a:gd name="connsiteY124" fmla="*/ 263295 h 1699043"/>
              <a:gd name="connsiteX125" fmla="*/ 5344878 w 10232859"/>
              <a:gd name="connsiteY125" fmla="*/ 276360 h 1699043"/>
              <a:gd name="connsiteX126" fmla="*/ 5413398 w 10232859"/>
              <a:gd name="connsiteY126" fmla="*/ 276235 h 1699043"/>
              <a:gd name="connsiteX127" fmla="*/ 5415629 w 10232859"/>
              <a:gd name="connsiteY127" fmla="*/ 275768 h 1699043"/>
              <a:gd name="connsiteX128" fmla="*/ 5433078 w 10232859"/>
              <a:gd name="connsiteY128" fmla="*/ 279684 h 1699043"/>
              <a:gd name="connsiteX129" fmla="*/ 5435759 w 10232859"/>
              <a:gd name="connsiteY129" fmla="*/ 283100 h 1699043"/>
              <a:gd name="connsiteX130" fmla="*/ 5447372 w 10232859"/>
              <a:gd name="connsiteY130" fmla="*/ 286587 h 1699043"/>
              <a:gd name="connsiteX131" fmla="*/ 5469289 w 10232859"/>
              <a:gd name="connsiteY131" fmla="*/ 295620 h 1699043"/>
              <a:gd name="connsiteX132" fmla="*/ 5508752 w 10232859"/>
              <a:gd name="connsiteY132" fmla="*/ 305753 h 1699043"/>
              <a:gd name="connsiteX133" fmla="*/ 5509657 w 10232859"/>
              <a:gd name="connsiteY133" fmla="*/ 304936 h 1699043"/>
              <a:gd name="connsiteX134" fmla="*/ 5521245 w 10232859"/>
              <a:gd name="connsiteY134" fmla="*/ 303688 h 1699043"/>
              <a:gd name="connsiteX135" fmla="*/ 5542415 w 10232859"/>
              <a:gd name="connsiteY135" fmla="*/ 303495 h 1699043"/>
              <a:gd name="connsiteX136" fmla="*/ 5596538 w 10232859"/>
              <a:gd name="connsiteY136" fmla="*/ 291153 h 1699043"/>
              <a:gd name="connsiteX137" fmla="*/ 5632514 w 10232859"/>
              <a:gd name="connsiteY137" fmla="*/ 301962 h 1699043"/>
              <a:gd name="connsiteX138" fmla="*/ 5640005 w 10232859"/>
              <a:gd name="connsiteY138" fmla="*/ 303617 h 1699043"/>
              <a:gd name="connsiteX139" fmla="*/ 5640259 w 10232859"/>
              <a:gd name="connsiteY139" fmla="*/ 303435 h 1699043"/>
              <a:gd name="connsiteX140" fmla="*/ 5648365 w 10232859"/>
              <a:gd name="connsiteY140" fmla="*/ 304754 h 1699043"/>
              <a:gd name="connsiteX141" fmla="*/ 5653662 w 10232859"/>
              <a:gd name="connsiteY141" fmla="*/ 306635 h 1699043"/>
              <a:gd name="connsiteX142" fmla="*/ 5668196 w 10232859"/>
              <a:gd name="connsiteY142" fmla="*/ 309846 h 1699043"/>
              <a:gd name="connsiteX143" fmla="*/ 5673886 w 10232859"/>
              <a:gd name="connsiteY143" fmla="*/ 309526 h 1699043"/>
              <a:gd name="connsiteX144" fmla="*/ 5677139 w 10232859"/>
              <a:gd name="connsiteY144" fmla="*/ 307345 h 1699043"/>
              <a:gd name="connsiteX145" fmla="*/ 5708983 w 10232859"/>
              <a:gd name="connsiteY145" fmla="*/ 306674 h 1699043"/>
              <a:gd name="connsiteX146" fmla="*/ 5773909 w 10232859"/>
              <a:gd name="connsiteY146" fmla="*/ 312061 h 1699043"/>
              <a:gd name="connsiteX147" fmla="*/ 5809500 w 10232859"/>
              <a:gd name="connsiteY147" fmla="*/ 318450 h 1699043"/>
              <a:gd name="connsiteX148" fmla="*/ 5908729 w 10232859"/>
              <a:gd name="connsiteY148" fmla="*/ 332335 h 1699043"/>
              <a:gd name="connsiteX149" fmla="*/ 6009654 w 10232859"/>
              <a:gd name="connsiteY149" fmla="*/ 343526 h 1699043"/>
              <a:gd name="connsiteX150" fmla="*/ 6067487 w 10232859"/>
              <a:gd name="connsiteY150" fmla="*/ 333712 h 1699043"/>
              <a:gd name="connsiteX151" fmla="*/ 6073281 w 10232859"/>
              <a:gd name="connsiteY151" fmla="*/ 334316 h 1699043"/>
              <a:gd name="connsiteX152" fmla="*/ 6086225 w 10232859"/>
              <a:gd name="connsiteY152" fmla="*/ 339621 h 1699043"/>
              <a:gd name="connsiteX153" fmla="*/ 6105063 w 10232859"/>
              <a:gd name="connsiteY153" fmla="*/ 347340 h 1699043"/>
              <a:gd name="connsiteX154" fmla="*/ 6135796 w 10232859"/>
              <a:gd name="connsiteY154" fmla="*/ 363143 h 1699043"/>
              <a:gd name="connsiteX155" fmla="*/ 6195166 w 10232859"/>
              <a:gd name="connsiteY155" fmla="*/ 360190 h 1699043"/>
              <a:gd name="connsiteX156" fmla="*/ 6216259 w 10232859"/>
              <a:gd name="connsiteY156" fmla="*/ 363365 h 1699043"/>
              <a:gd name="connsiteX157" fmla="*/ 6228331 w 10232859"/>
              <a:gd name="connsiteY157" fmla="*/ 364034 h 1699043"/>
              <a:gd name="connsiteX158" fmla="*/ 6229602 w 10232859"/>
              <a:gd name="connsiteY158" fmla="*/ 363414 h 1699043"/>
              <a:gd name="connsiteX159" fmla="*/ 6258988 w 10232859"/>
              <a:gd name="connsiteY159" fmla="*/ 378660 h 1699043"/>
              <a:gd name="connsiteX160" fmla="*/ 6264106 w 10232859"/>
              <a:gd name="connsiteY160" fmla="*/ 379141 h 1699043"/>
              <a:gd name="connsiteX161" fmla="*/ 6281703 w 10232859"/>
              <a:gd name="connsiteY161" fmla="*/ 391054 h 1699043"/>
              <a:gd name="connsiteX162" fmla="*/ 6291622 w 10232859"/>
              <a:gd name="connsiteY162" fmla="*/ 396155 h 1699043"/>
              <a:gd name="connsiteX163" fmla="*/ 6292712 w 10232859"/>
              <a:gd name="connsiteY163" fmla="*/ 399771 h 1699043"/>
              <a:gd name="connsiteX164" fmla="*/ 6308227 w 10232859"/>
              <a:gd name="connsiteY164" fmla="*/ 406196 h 1699043"/>
              <a:gd name="connsiteX165" fmla="*/ 6328981 w 10232859"/>
              <a:gd name="connsiteY165" fmla="*/ 409495 h 1699043"/>
              <a:gd name="connsiteX166" fmla="*/ 6368693 w 10232859"/>
              <a:gd name="connsiteY166" fmla="*/ 417845 h 1699043"/>
              <a:gd name="connsiteX167" fmla="*/ 6414811 w 10232859"/>
              <a:gd name="connsiteY167" fmla="*/ 452200 h 1699043"/>
              <a:gd name="connsiteX168" fmla="*/ 6467879 w 10232859"/>
              <a:gd name="connsiteY168" fmla="*/ 468248 h 1699043"/>
              <a:gd name="connsiteX169" fmla="*/ 6564351 w 10232859"/>
              <a:gd name="connsiteY169" fmla="*/ 537518 h 1699043"/>
              <a:gd name="connsiteX170" fmla="*/ 6711178 w 10232859"/>
              <a:gd name="connsiteY170" fmla="*/ 573610 h 1699043"/>
              <a:gd name="connsiteX171" fmla="*/ 6764036 w 10232859"/>
              <a:gd name="connsiteY171" fmla="*/ 588943 h 1699043"/>
              <a:gd name="connsiteX172" fmla="*/ 6858983 w 10232859"/>
              <a:gd name="connsiteY172" fmla="*/ 623723 h 1699043"/>
              <a:gd name="connsiteX173" fmla="*/ 6910661 w 10232859"/>
              <a:gd name="connsiteY173" fmla="*/ 634620 h 1699043"/>
              <a:gd name="connsiteX174" fmla="*/ 6944111 w 10232859"/>
              <a:gd name="connsiteY174" fmla="*/ 659502 h 1699043"/>
              <a:gd name="connsiteX175" fmla="*/ 6965771 w 10232859"/>
              <a:gd name="connsiteY175" fmla="*/ 659931 h 1699043"/>
              <a:gd name="connsiteX176" fmla="*/ 6969639 w 10232859"/>
              <a:gd name="connsiteY176" fmla="*/ 659837 h 1699043"/>
              <a:gd name="connsiteX177" fmla="*/ 6982242 w 10232859"/>
              <a:gd name="connsiteY177" fmla="*/ 663112 h 1699043"/>
              <a:gd name="connsiteX178" fmla="*/ 6989387 w 10232859"/>
              <a:gd name="connsiteY178" fmla="*/ 659474 h 1699043"/>
              <a:gd name="connsiteX179" fmla="*/ 7010930 w 10232859"/>
              <a:gd name="connsiteY179" fmla="*/ 661134 h 1699043"/>
              <a:gd name="connsiteX180" fmla="*/ 7033125 w 10232859"/>
              <a:gd name="connsiteY180" fmla="*/ 668436 h 1699043"/>
              <a:gd name="connsiteX181" fmla="*/ 7134461 w 10232859"/>
              <a:gd name="connsiteY181" fmla="*/ 708192 h 1699043"/>
              <a:gd name="connsiteX182" fmla="*/ 7197450 w 10232859"/>
              <a:gd name="connsiteY182" fmla="*/ 729094 h 1699043"/>
              <a:gd name="connsiteX183" fmla="*/ 7225084 w 10232859"/>
              <a:gd name="connsiteY183" fmla="*/ 732505 h 1699043"/>
              <a:gd name="connsiteX184" fmla="*/ 7261183 w 10232859"/>
              <a:gd name="connsiteY184" fmla="*/ 740313 h 1699043"/>
              <a:gd name="connsiteX185" fmla="*/ 7327760 w 10232859"/>
              <a:gd name="connsiteY185" fmla="*/ 750586 h 1699043"/>
              <a:gd name="connsiteX186" fmla="*/ 7412222 w 10232859"/>
              <a:gd name="connsiteY186" fmla="*/ 770487 h 1699043"/>
              <a:gd name="connsiteX187" fmla="*/ 7457904 w 10232859"/>
              <a:gd name="connsiteY187" fmla="*/ 804321 h 1699043"/>
              <a:gd name="connsiteX188" fmla="*/ 7465795 w 10232859"/>
              <a:gd name="connsiteY188" fmla="*/ 802598 h 1699043"/>
              <a:gd name="connsiteX189" fmla="*/ 7505046 w 10232859"/>
              <a:gd name="connsiteY189" fmla="*/ 816517 h 1699043"/>
              <a:gd name="connsiteX190" fmla="*/ 7623220 w 10232859"/>
              <a:gd name="connsiteY190" fmla="*/ 888520 h 1699043"/>
              <a:gd name="connsiteX191" fmla="*/ 7700458 w 10232859"/>
              <a:gd name="connsiteY191" fmla="*/ 915079 h 1699043"/>
              <a:gd name="connsiteX192" fmla="*/ 7730988 w 10232859"/>
              <a:gd name="connsiteY192" fmla="*/ 920756 h 1699043"/>
              <a:gd name="connsiteX193" fmla="*/ 7781942 w 10232859"/>
              <a:gd name="connsiteY193" fmla="*/ 930503 h 1699043"/>
              <a:gd name="connsiteX194" fmla="*/ 7827704 w 10232859"/>
              <a:gd name="connsiteY194" fmla="*/ 928558 h 1699043"/>
              <a:gd name="connsiteX195" fmla="*/ 7867270 w 10232859"/>
              <a:gd name="connsiteY195" fmla="*/ 940366 h 1699043"/>
              <a:gd name="connsiteX196" fmla="*/ 7866538 w 10232859"/>
              <a:gd name="connsiteY196" fmla="*/ 955045 h 1699043"/>
              <a:gd name="connsiteX197" fmla="*/ 7912084 w 10232859"/>
              <a:gd name="connsiteY197" fmla="*/ 963800 h 1699043"/>
              <a:gd name="connsiteX198" fmla="*/ 7982264 w 10232859"/>
              <a:gd name="connsiteY198" fmla="*/ 975773 h 1699043"/>
              <a:gd name="connsiteX199" fmla="*/ 7991272 w 10232859"/>
              <a:gd name="connsiteY199" fmla="*/ 981104 h 1699043"/>
              <a:gd name="connsiteX200" fmla="*/ 8006496 w 10232859"/>
              <a:gd name="connsiteY200" fmla="*/ 972839 h 1699043"/>
              <a:gd name="connsiteX201" fmla="*/ 8034497 w 10232859"/>
              <a:gd name="connsiteY201" fmla="*/ 972054 h 1699043"/>
              <a:gd name="connsiteX202" fmla="*/ 8150881 w 10232859"/>
              <a:gd name="connsiteY202" fmla="*/ 990411 h 1699043"/>
              <a:gd name="connsiteX203" fmla="*/ 8172106 w 10232859"/>
              <a:gd name="connsiteY203" fmla="*/ 990512 h 1699043"/>
              <a:gd name="connsiteX204" fmla="*/ 8196076 w 10232859"/>
              <a:gd name="connsiteY204" fmla="*/ 1000078 h 1699043"/>
              <a:gd name="connsiteX205" fmla="*/ 8247463 w 10232859"/>
              <a:gd name="connsiteY205" fmla="*/ 1016332 h 1699043"/>
              <a:gd name="connsiteX206" fmla="*/ 8279272 w 10232859"/>
              <a:gd name="connsiteY206" fmla="*/ 1032921 h 1699043"/>
              <a:gd name="connsiteX207" fmla="*/ 8289611 w 10232859"/>
              <a:gd name="connsiteY207" fmla="*/ 1028630 h 1699043"/>
              <a:gd name="connsiteX208" fmla="*/ 8311483 w 10232859"/>
              <a:gd name="connsiteY208" fmla="*/ 1029399 h 1699043"/>
              <a:gd name="connsiteX209" fmla="*/ 8399489 w 10232859"/>
              <a:gd name="connsiteY209" fmla="*/ 1048562 h 1699043"/>
              <a:gd name="connsiteX210" fmla="*/ 8415973 w 10232859"/>
              <a:gd name="connsiteY210" fmla="*/ 1049660 h 1699043"/>
              <a:gd name="connsiteX211" fmla="*/ 8433326 w 10232859"/>
              <a:gd name="connsiteY211" fmla="*/ 1057881 h 1699043"/>
              <a:gd name="connsiteX212" fmla="*/ 8502328 w 10232859"/>
              <a:gd name="connsiteY212" fmla="*/ 1091498 h 1699043"/>
              <a:gd name="connsiteX213" fmla="*/ 8534346 w 10232859"/>
              <a:gd name="connsiteY213" fmla="*/ 1106980 h 1699043"/>
              <a:gd name="connsiteX214" fmla="*/ 8534980 w 10232859"/>
              <a:gd name="connsiteY214" fmla="*/ 1110861 h 1699043"/>
              <a:gd name="connsiteX215" fmla="*/ 8544104 w 10232859"/>
              <a:gd name="connsiteY215" fmla="*/ 1108406 h 1699043"/>
              <a:gd name="connsiteX216" fmla="*/ 8567742 w 10232859"/>
              <a:gd name="connsiteY216" fmla="*/ 1117590 h 1699043"/>
              <a:gd name="connsiteX217" fmla="*/ 8633779 w 10232859"/>
              <a:gd name="connsiteY217" fmla="*/ 1139226 h 1699043"/>
              <a:gd name="connsiteX218" fmla="*/ 8676965 w 10232859"/>
              <a:gd name="connsiteY218" fmla="*/ 1156949 h 1699043"/>
              <a:gd name="connsiteX219" fmla="*/ 8698944 w 10232859"/>
              <a:gd name="connsiteY219" fmla="*/ 1156939 h 1699043"/>
              <a:gd name="connsiteX220" fmla="*/ 8711456 w 10232859"/>
              <a:gd name="connsiteY220" fmla="*/ 1169217 h 1699043"/>
              <a:gd name="connsiteX221" fmla="*/ 8732793 w 10232859"/>
              <a:gd name="connsiteY221" fmla="*/ 1172972 h 1699043"/>
              <a:gd name="connsiteX222" fmla="*/ 8751897 w 10232859"/>
              <a:gd name="connsiteY222" fmla="*/ 1190886 h 1699043"/>
              <a:gd name="connsiteX223" fmla="*/ 8793564 w 10232859"/>
              <a:gd name="connsiteY223" fmla="*/ 1172572 h 1699043"/>
              <a:gd name="connsiteX224" fmla="*/ 8834270 w 10232859"/>
              <a:gd name="connsiteY224" fmla="*/ 1206624 h 1699043"/>
              <a:gd name="connsiteX225" fmla="*/ 8853872 w 10232859"/>
              <a:gd name="connsiteY225" fmla="*/ 1214714 h 1699043"/>
              <a:gd name="connsiteX226" fmla="*/ 8861901 w 10232859"/>
              <a:gd name="connsiteY226" fmla="*/ 1211375 h 1699043"/>
              <a:gd name="connsiteX227" fmla="*/ 8874168 w 10232859"/>
              <a:gd name="connsiteY227" fmla="*/ 1213967 h 1699043"/>
              <a:gd name="connsiteX228" fmla="*/ 8871123 w 10232859"/>
              <a:gd name="connsiteY228" fmla="*/ 1221160 h 1699043"/>
              <a:gd name="connsiteX229" fmla="*/ 8903537 w 10232859"/>
              <a:gd name="connsiteY229" fmla="*/ 1230588 h 1699043"/>
              <a:gd name="connsiteX230" fmla="*/ 8933767 w 10232859"/>
              <a:gd name="connsiteY230" fmla="*/ 1263368 h 1699043"/>
              <a:gd name="connsiteX231" fmla="*/ 8985765 w 10232859"/>
              <a:gd name="connsiteY231" fmla="*/ 1287664 h 1699043"/>
              <a:gd name="connsiteX232" fmla="*/ 9071444 w 10232859"/>
              <a:gd name="connsiteY232" fmla="*/ 1317305 h 1699043"/>
              <a:gd name="connsiteX233" fmla="*/ 9096711 w 10232859"/>
              <a:gd name="connsiteY233" fmla="*/ 1327777 h 1699043"/>
              <a:gd name="connsiteX234" fmla="*/ 9338853 w 10232859"/>
              <a:gd name="connsiteY234" fmla="*/ 1448046 h 1699043"/>
              <a:gd name="connsiteX235" fmla="*/ 9520814 w 10232859"/>
              <a:gd name="connsiteY235" fmla="*/ 1449827 h 1699043"/>
              <a:gd name="connsiteX236" fmla="*/ 9702271 w 10232859"/>
              <a:gd name="connsiteY236" fmla="*/ 1488553 h 1699043"/>
              <a:gd name="connsiteX237" fmla="*/ 9744273 w 10232859"/>
              <a:gd name="connsiteY237" fmla="*/ 1523512 h 1699043"/>
              <a:gd name="connsiteX238" fmla="*/ 9771903 w 10232859"/>
              <a:gd name="connsiteY238" fmla="*/ 1530034 h 1699043"/>
              <a:gd name="connsiteX239" fmla="*/ 9818565 w 10232859"/>
              <a:gd name="connsiteY239" fmla="*/ 1538545 h 1699043"/>
              <a:gd name="connsiteX240" fmla="*/ 9882202 w 10232859"/>
              <a:gd name="connsiteY240" fmla="*/ 1565888 h 1699043"/>
              <a:gd name="connsiteX241" fmla="*/ 10022025 w 10232859"/>
              <a:gd name="connsiteY241" fmla="*/ 1599696 h 1699043"/>
              <a:gd name="connsiteX242" fmla="*/ 10220406 w 10232859"/>
              <a:gd name="connsiteY242" fmla="*/ 1677005 h 1699043"/>
              <a:gd name="connsiteX243" fmla="*/ 10232859 w 10232859"/>
              <a:gd name="connsiteY243" fmla="*/ 1699043 h 1699043"/>
              <a:gd name="connsiteX244" fmla="*/ 0 w 10232859"/>
              <a:gd name="connsiteY244" fmla="*/ 1699043 h 1699043"/>
              <a:gd name="connsiteX245" fmla="*/ 0 w 10232859"/>
              <a:gd name="connsiteY245" fmla="*/ 21828 h 1699043"/>
              <a:gd name="connsiteX246" fmla="*/ 8097 w 10232859"/>
              <a:gd name="connsiteY246" fmla="*/ 24355 h 1699043"/>
              <a:gd name="connsiteX247" fmla="*/ 77128 w 10232859"/>
              <a:gd name="connsiteY247" fmla="*/ 6867 h 1699043"/>
              <a:gd name="connsiteX248" fmla="*/ 188338 w 10232859"/>
              <a:gd name="connsiteY248" fmla="*/ 5079 h 1699043"/>
              <a:gd name="connsiteX249" fmla="*/ 298809 w 10232859"/>
              <a:gd name="connsiteY249" fmla="*/ 6198 h 1699043"/>
              <a:gd name="connsiteX250" fmla="*/ 338985 w 10232859"/>
              <a:gd name="connsiteY250" fmla="*/ 8006 h 1699043"/>
              <a:gd name="connsiteX251" fmla="*/ 409815 w 10232859"/>
              <a:gd name="connsiteY251"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01045 w 10232859"/>
              <a:gd name="connsiteY118" fmla="*/ 147239 h 1699043"/>
              <a:gd name="connsiteX119" fmla="*/ 5001600 w 10232859"/>
              <a:gd name="connsiteY119" fmla="*/ 190239 h 1699043"/>
              <a:gd name="connsiteX120" fmla="*/ 5033465 w 10232859"/>
              <a:gd name="connsiteY120" fmla="*/ 175915 h 1699043"/>
              <a:gd name="connsiteX121" fmla="*/ 5115965 w 10232859"/>
              <a:gd name="connsiteY121" fmla="*/ 186069 h 1699043"/>
              <a:gd name="connsiteX122" fmla="*/ 5237936 w 10232859"/>
              <a:gd name="connsiteY122" fmla="*/ 239508 h 1699043"/>
              <a:gd name="connsiteX123" fmla="*/ 5290566 w 10232859"/>
              <a:gd name="connsiteY123" fmla="*/ 263295 h 1699043"/>
              <a:gd name="connsiteX124" fmla="*/ 5344878 w 10232859"/>
              <a:gd name="connsiteY124" fmla="*/ 276360 h 1699043"/>
              <a:gd name="connsiteX125" fmla="*/ 5413398 w 10232859"/>
              <a:gd name="connsiteY125" fmla="*/ 276235 h 1699043"/>
              <a:gd name="connsiteX126" fmla="*/ 5415629 w 10232859"/>
              <a:gd name="connsiteY126" fmla="*/ 275768 h 1699043"/>
              <a:gd name="connsiteX127" fmla="*/ 5433078 w 10232859"/>
              <a:gd name="connsiteY127" fmla="*/ 279684 h 1699043"/>
              <a:gd name="connsiteX128" fmla="*/ 5435759 w 10232859"/>
              <a:gd name="connsiteY128" fmla="*/ 283100 h 1699043"/>
              <a:gd name="connsiteX129" fmla="*/ 5447372 w 10232859"/>
              <a:gd name="connsiteY129" fmla="*/ 286587 h 1699043"/>
              <a:gd name="connsiteX130" fmla="*/ 5469289 w 10232859"/>
              <a:gd name="connsiteY130" fmla="*/ 295620 h 1699043"/>
              <a:gd name="connsiteX131" fmla="*/ 5508752 w 10232859"/>
              <a:gd name="connsiteY131" fmla="*/ 305753 h 1699043"/>
              <a:gd name="connsiteX132" fmla="*/ 5509657 w 10232859"/>
              <a:gd name="connsiteY132" fmla="*/ 304936 h 1699043"/>
              <a:gd name="connsiteX133" fmla="*/ 5521245 w 10232859"/>
              <a:gd name="connsiteY133" fmla="*/ 303688 h 1699043"/>
              <a:gd name="connsiteX134" fmla="*/ 5542415 w 10232859"/>
              <a:gd name="connsiteY134" fmla="*/ 303495 h 1699043"/>
              <a:gd name="connsiteX135" fmla="*/ 5596538 w 10232859"/>
              <a:gd name="connsiteY135" fmla="*/ 291153 h 1699043"/>
              <a:gd name="connsiteX136" fmla="*/ 5632514 w 10232859"/>
              <a:gd name="connsiteY136" fmla="*/ 301962 h 1699043"/>
              <a:gd name="connsiteX137" fmla="*/ 5640005 w 10232859"/>
              <a:gd name="connsiteY137" fmla="*/ 303617 h 1699043"/>
              <a:gd name="connsiteX138" fmla="*/ 5640259 w 10232859"/>
              <a:gd name="connsiteY138" fmla="*/ 303435 h 1699043"/>
              <a:gd name="connsiteX139" fmla="*/ 5648365 w 10232859"/>
              <a:gd name="connsiteY139" fmla="*/ 304754 h 1699043"/>
              <a:gd name="connsiteX140" fmla="*/ 5653662 w 10232859"/>
              <a:gd name="connsiteY140" fmla="*/ 306635 h 1699043"/>
              <a:gd name="connsiteX141" fmla="*/ 5668196 w 10232859"/>
              <a:gd name="connsiteY141" fmla="*/ 309846 h 1699043"/>
              <a:gd name="connsiteX142" fmla="*/ 5673886 w 10232859"/>
              <a:gd name="connsiteY142" fmla="*/ 309526 h 1699043"/>
              <a:gd name="connsiteX143" fmla="*/ 5677139 w 10232859"/>
              <a:gd name="connsiteY143" fmla="*/ 307345 h 1699043"/>
              <a:gd name="connsiteX144" fmla="*/ 5708983 w 10232859"/>
              <a:gd name="connsiteY144" fmla="*/ 306674 h 1699043"/>
              <a:gd name="connsiteX145" fmla="*/ 5773909 w 10232859"/>
              <a:gd name="connsiteY145" fmla="*/ 312061 h 1699043"/>
              <a:gd name="connsiteX146" fmla="*/ 5809500 w 10232859"/>
              <a:gd name="connsiteY146" fmla="*/ 318450 h 1699043"/>
              <a:gd name="connsiteX147" fmla="*/ 5908729 w 10232859"/>
              <a:gd name="connsiteY147" fmla="*/ 332335 h 1699043"/>
              <a:gd name="connsiteX148" fmla="*/ 6009654 w 10232859"/>
              <a:gd name="connsiteY148" fmla="*/ 343526 h 1699043"/>
              <a:gd name="connsiteX149" fmla="*/ 6067487 w 10232859"/>
              <a:gd name="connsiteY149" fmla="*/ 333712 h 1699043"/>
              <a:gd name="connsiteX150" fmla="*/ 6073281 w 10232859"/>
              <a:gd name="connsiteY150" fmla="*/ 334316 h 1699043"/>
              <a:gd name="connsiteX151" fmla="*/ 6086225 w 10232859"/>
              <a:gd name="connsiteY151" fmla="*/ 339621 h 1699043"/>
              <a:gd name="connsiteX152" fmla="*/ 6105063 w 10232859"/>
              <a:gd name="connsiteY152" fmla="*/ 347340 h 1699043"/>
              <a:gd name="connsiteX153" fmla="*/ 6135796 w 10232859"/>
              <a:gd name="connsiteY153" fmla="*/ 363143 h 1699043"/>
              <a:gd name="connsiteX154" fmla="*/ 6195166 w 10232859"/>
              <a:gd name="connsiteY154" fmla="*/ 360190 h 1699043"/>
              <a:gd name="connsiteX155" fmla="*/ 6216259 w 10232859"/>
              <a:gd name="connsiteY155" fmla="*/ 363365 h 1699043"/>
              <a:gd name="connsiteX156" fmla="*/ 6228331 w 10232859"/>
              <a:gd name="connsiteY156" fmla="*/ 364034 h 1699043"/>
              <a:gd name="connsiteX157" fmla="*/ 6229602 w 10232859"/>
              <a:gd name="connsiteY157" fmla="*/ 363414 h 1699043"/>
              <a:gd name="connsiteX158" fmla="*/ 6258988 w 10232859"/>
              <a:gd name="connsiteY158" fmla="*/ 378660 h 1699043"/>
              <a:gd name="connsiteX159" fmla="*/ 6264106 w 10232859"/>
              <a:gd name="connsiteY159" fmla="*/ 379141 h 1699043"/>
              <a:gd name="connsiteX160" fmla="*/ 6281703 w 10232859"/>
              <a:gd name="connsiteY160" fmla="*/ 391054 h 1699043"/>
              <a:gd name="connsiteX161" fmla="*/ 6291622 w 10232859"/>
              <a:gd name="connsiteY161" fmla="*/ 396155 h 1699043"/>
              <a:gd name="connsiteX162" fmla="*/ 6292712 w 10232859"/>
              <a:gd name="connsiteY162" fmla="*/ 399771 h 1699043"/>
              <a:gd name="connsiteX163" fmla="*/ 6308227 w 10232859"/>
              <a:gd name="connsiteY163" fmla="*/ 406196 h 1699043"/>
              <a:gd name="connsiteX164" fmla="*/ 6328981 w 10232859"/>
              <a:gd name="connsiteY164" fmla="*/ 409495 h 1699043"/>
              <a:gd name="connsiteX165" fmla="*/ 6368693 w 10232859"/>
              <a:gd name="connsiteY165" fmla="*/ 417845 h 1699043"/>
              <a:gd name="connsiteX166" fmla="*/ 6414811 w 10232859"/>
              <a:gd name="connsiteY166" fmla="*/ 452200 h 1699043"/>
              <a:gd name="connsiteX167" fmla="*/ 6467879 w 10232859"/>
              <a:gd name="connsiteY167" fmla="*/ 468248 h 1699043"/>
              <a:gd name="connsiteX168" fmla="*/ 6564351 w 10232859"/>
              <a:gd name="connsiteY168" fmla="*/ 537518 h 1699043"/>
              <a:gd name="connsiteX169" fmla="*/ 6711178 w 10232859"/>
              <a:gd name="connsiteY169" fmla="*/ 573610 h 1699043"/>
              <a:gd name="connsiteX170" fmla="*/ 6764036 w 10232859"/>
              <a:gd name="connsiteY170" fmla="*/ 588943 h 1699043"/>
              <a:gd name="connsiteX171" fmla="*/ 6858983 w 10232859"/>
              <a:gd name="connsiteY171" fmla="*/ 623723 h 1699043"/>
              <a:gd name="connsiteX172" fmla="*/ 6910661 w 10232859"/>
              <a:gd name="connsiteY172" fmla="*/ 634620 h 1699043"/>
              <a:gd name="connsiteX173" fmla="*/ 6944111 w 10232859"/>
              <a:gd name="connsiteY173" fmla="*/ 659502 h 1699043"/>
              <a:gd name="connsiteX174" fmla="*/ 6965771 w 10232859"/>
              <a:gd name="connsiteY174" fmla="*/ 659931 h 1699043"/>
              <a:gd name="connsiteX175" fmla="*/ 6969639 w 10232859"/>
              <a:gd name="connsiteY175" fmla="*/ 659837 h 1699043"/>
              <a:gd name="connsiteX176" fmla="*/ 6982242 w 10232859"/>
              <a:gd name="connsiteY176" fmla="*/ 663112 h 1699043"/>
              <a:gd name="connsiteX177" fmla="*/ 6989387 w 10232859"/>
              <a:gd name="connsiteY177" fmla="*/ 659474 h 1699043"/>
              <a:gd name="connsiteX178" fmla="*/ 7010930 w 10232859"/>
              <a:gd name="connsiteY178" fmla="*/ 661134 h 1699043"/>
              <a:gd name="connsiteX179" fmla="*/ 7033125 w 10232859"/>
              <a:gd name="connsiteY179" fmla="*/ 668436 h 1699043"/>
              <a:gd name="connsiteX180" fmla="*/ 7134461 w 10232859"/>
              <a:gd name="connsiteY180" fmla="*/ 708192 h 1699043"/>
              <a:gd name="connsiteX181" fmla="*/ 7197450 w 10232859"/>
              <a:gd name="connsiteY181" fmla="*/ 729094 h 1699043"/>
              <a:gd name="connsiteX182" fmla="*/ 7225084 w 10232859"/>
              <a:gd name="connsiteY182" fmla="*/ 732505 h 1699043"/>
              <a:gd name="connsiteX183" fmla="*/ 7261183 w 10232859"/>
              <a:gd name="connsiteY183" fmla="*/ 740313 h 1699043"/>
              <a:gd name="connsiteX184" fmla="*/ 7327760 w 10232859"/>
              <a:gd name="connsiteY184" fmla="*/ 750586 h 1699043"/>
              <a:gd name="connsiteX185" fmla="*/ 7412222 w 10232859"/>
              <a:gd name="connsiteY185" fmla="*/ 770487 h 1699043"/>
              <a:gd name="connsiteX186" fmla="*/ 7457904 w 10232859"/>
              <a:gd name="connsiteY186" fmla="*/ 804321 h 1699043"/>
              <a:gd name="connsiteX187" fmla="*/ 7465795 w 10232859"/>
              <a:gd name="connsiteY187" fmla="*/ 802598 h 1699043"/>
              <a:gd name="connsiteX188" fmla="*/ 7505046 w 10232859"/>
              <a:gd name="connsiteY188" fmla="*/ 816517 h 1699043"/>
              <a:gd name="connsiteX189" fmla="*/ 7623220 w 10232859"/>
              <a:gd name="connsiteY189" fmla="*/ 888520 h 1699043"/>
              <a:gd name="connsiteX190" fmla="*/ 7700458 w 10232859"/>
              <a:gd name="connsiteY190" fmla="*/ 915079 h 1699043"/>
              <a:gd name="connsiteX191" fmla="*/ 7730988 w 10232859"/>
              <a:gd name="connsiteY191" fmla="*/ 920756 h 1699043"/>
              <a:gd name="connsiteX192" fmla="*/ 7781942 w 10232859"/>
              <a:gd name="connsiteY192" fmla="*/ 930503 h 1699043"/>
              <a:gd name="connsiteX193" fmla="*/ 7827704 w 10232859"/>
              <a:gd name="connsiteY193" fmla="*/ 928558 h 1699043"/>
              <a:gd name="connsiteX194" fmla="*/ 7867270 w 10232859"/>
              <a:gd name="connsiteY194" fmla="*/ 940366 h 1699043"/>
              <a:gd name="connsiteX195" fmla="*/ 7866538 w 10232859"/>
              <a:gd name="connsiteY195" fmla="*/ 955045 h 1699043"/>
              <a:gd name="connsiteX196" fmla="*/ 7912084 w 10232859"/>
              <a:gd name="connsiteY196" fmla="*/ 963800 h 1699043"/>
              <a:gd name="connsiteX197" fmla="*/ 7982264 w 10232859"/>
              <a:gd name="connsiteY197" fmla="*/ 975773 h 1699043"/>
              <a:gd name="connsiteX198" fmla="*/ 7991272 w 10232859"/>
              <a:gd name="connsiteY198" fmla="*/ 981104 h 1699043"/>
              <a:gd name="connsiteX199" fmla="*/ 8006496 w 10232859"/>
              <a:gd name="connsiteY199" fmla="*/ 972839 h 1699043"/>
              <a:gd name="connsiteX200" fmla="*/ 8034497 w 10232859"/>
              <a:gd name="connsiteY200" fmla="*/ 972054 h 1699043"/>
              <a:gd name="connsiteX201" fmla="*/ 8150881 w 10232859"/>
              <a:gd name="connsiteY201" fmla="*/ 990411 h 1699043"/>
              <a:gd name="connsiteX202" fmla="*/ 8172106 w 10232859"/>
              <a:gd name="connsiteY202" fmla="*/ 990512 h 1699043"/>
              <a:gd name="connsiteX203" fmla="*/ 8196076 w 10232859"/>
              <a:gd name="connsiteY203" fmla="*/ 1000078 h 1699043"/>
              <a:gd name="connsiteX204" fmla="*/ 8247463 w 10232859"/>
              <a:gd name="connsiteY204" fmla="*/ 1016332 h 1699043"/>
              <a:gd name="connsiteX205" fmla="*/ 8279272 w 10232859"/>
              <a:gd name="connsiteY205" fmla="*/ 1032921 h 1699043"/>
              <a:gd name="connsiteX206" fmla="*/ 8289611 w 10232859"/>
              <a:gd name="connsiteY206" fmla="*/ 1028630 h 1699043"/>
              <a:gd name="connsiteX207" fmla="*/ 8311483 w 10232859"/>
              <a:gd name="connsiteY207" fmla="*/ 1029399 h 1699043"/>
              <a:gd name="connsiteX208" fmla="*/ 8399489 w 10232859"/>
              <a:gd name="connsiteY208" fmla="*/ 1048562 h 1699043"/>
              <a:gd name="connsiteX209" fmla="*/ 8415973 w 10232859"/>
              <a:gd name="connsiteY209" fmla="*/ 1049660 h 1699043"/>
              <a:gd name="connsiteX210" fmla="*/ 8433326 w 10232859"/>
              <a:gd name="connsiteY210" fmla="*/ 1057881 h 1699043"/>
              <a:gd name="connsiteX211" fmla="*/ 8502328 w 10232859"/>
              <a:gd name="connsiteY211" fmla="*/ 1091498 h 1699043"/>
              <a:gd name="connsiteX212" fmla="*/ 8534346 w 10232859"/>
              <a:gd name="connsiteY212" fmla="*/ 1106980 h 1699043"/>
              <a:gd name="connsiteX213" fmla="*/ 8534980 w 10232859"/>
              <a:gd name="connsiteY213" fmla="*/ 1110861 h 1699043"/>
              <a:gd name="connsiteX214" fmla="*/ 8544104 w 10232859"/>
              <a:gd name="connsiteY214" fmla="*/ 1108406 h 1699043"/>
              <a:gd name="connsiteX215" fmla="*/ 8567742 w 10232859"/>
              <a:gd name="connsiteY215" fmla="*/ 1117590 h 1699043"/>
              <a:gd name="connsiteX216" fmla="*/ 8633779 w 10232859"/>
              <a:gd name="connsiteY216" fmla="*/ 1139226 h 1699043"/>
              <a:gd name="connsiteX217" fmla="*/ 8676965 w 10232859"/>
              <a:gd name="connsiteY217" fmla="*/ 1156949 h 1699043"/>
              <a:gd name="connsiteX218" fmla="*/ 8698944 w 10232859"/>
              <a:gd name="connsiteY218" fmla="*/ 1156939 h 1699043"/>
              <a:gd name="connsiteX219" fmla="*/ 8711456 w 10232859"/>
              <a:gd name="connsiteY219" fmla="*/ 1169217 h 1699043"/>
              <a:gd name="connsiteX220" fmla="*/ 8732793 w 10232859"/>
              <a:gd name="connsiteY220" fmla="*/ 1172972 h 1699043"/>
              <a:gd name="connsiteX221" fmla="*/ 8751897 w 10232859"/>
              <a:gd name="connsiteY221" fmla="*/ 1190886 h 1699043"/>
              <a:gd name="connsiteX222" fmla="*/ 8793564 w 10232859"/>
              <a:gd name="connsiteY222" fmla="*/ 1172572 h 1699043"/>
              <a:gd name="connsiteX223" fmla="*/ 8834270 w 10232859"/>
              <a:gd name="connsiteY223" fmla="*/ 1206624 h 1699043"/>
              <a:gd name="connsiteX224" fmla="*/ 8853872 w 10232859"/>
              <a:gd name="connsiteY224" fmla="*/ 1214714 h 1699043"/>
              <a:gd name="connsiteX225" fmla="*/ 8861901 w 10232859"/>
              <a:gd name="connsiteY225" fmla="*/ 1211375 h 1699043"/>
              <a:gd name="connsiteX226" fmla="*/ 8874168 w 10232859"/>
              <a:gd name="connsiteY226" fmla="*/ 1213967 h 1699043"/>
              <a:gd name="connsiteX227" fmla="*/ 8871123 w 10232859"/>
              <a:gd name="connsiteY227" fmla="*/ 1221160 h 1699043"/>
              <a:gd name="connsiteX228" fmla="*/ 8903537 w 10232859"/>
              <a:gd name="connsiteY228" fmla="*/ 1230588 h 1699043"/>
              <a:gd name="connsiteX229" fmla="*/ 8933767 w 10232859"/>
              <a:gd name="connsiteY229" fmla="*/ 1263368 h 1699043"/>
              <a:gd name="connsiteX230" fmla="*/ 8985765 w 10232859"/>
              <a:gd name="connsiteY230" fmla="*/ 1287664 h 1699043"/>
              <a:gd name="connsiteX231" fmla="*/ 9071444 w 10232859"/>
              <a:gd name="connsiteY231" fmla="*/ 1317305 h 1699043"/>
              <a:gd name="connsiteX232" fmla="*/ 9096711 w 10232859"/>
              <a:gd name="connsiteY232" fmla="*/ 1327777 h 1699043"/>
              <a:gd name="connsiteX233" fmla="*/ 9338853 w 10232859"/>
              <a:gd name="connsiteY233" fmla="*/ 1448046 h 1699043"/>
              <a:gd name="connsiteX234" fmla="*/ 9520814 w 10232859"/>
              <a:gd name="connsiteY234" fmla="*/ 1449827 h 1699043"/>
              <a:gd name="connsiteX235" fmla="*/ 9702271 w 10232859"/>
              <a:gd name="connsiteY235" fmla="*/ 1488553 h 1699043"/>
              <a:gd name="connsiteX236" fmla="*/ 9744273 w 10232859"/>
              <a:gd name="connsiteY236" fmla="*/ 1523512 h 1699043"/>
              <a:gd name="connsiteX237" fmla="*/ 9771903 w 10232859"/>
              <a:gd name="connsiteY237" fmla="*/ 1530034 h 1699043"/>
              <a:gd name="connsiteX238" fmla="*/ 9818565 w 10232859"/>
              <a:gd name="connsiteY238" fmla="*/ 1538545 h 1699043"/>
              <a:gd name="connsiteX239" fmla="*/ 9882202 w 10232859"/>
              <a:gd name="connsiteY239" fmla="*/ 1565888 h 1699043"/>
              <a:gd name="connsiteX240" fmla="*/ 10022025 w 10232859"/>
              <a:gd name="connsiteY240" fmla="*/ 1599696 h 1699043"/>
              <a:gd name="connsiteX241" fmla="*/ 10220406 w 10232859"/>
              <a:gd name="connsiteY241" fmla="*/ 1677005 h 1699043"/>
              <a:gd name="connsiteX242" fmla="*/ 10232859 w 10232859"/>
              <a:gd name="connsiteY242" fmla="*/ 1699043 h 1699043"/>
              <a:gd name="connsiteX243" fmla="*/ 0 w 10232859"/>
              <a:gd name="connsiteY243" fmla="*/ 1699043 h 1699043"/>
              <a:gd name="connsiteX244" fmla="*/ 0 w 10232859"/>
              <a:gd name="connsiteY244" fmla="*/ 21828 h 1699043"/>
              <a:gd name="connsiteX245" fmla="*/ 8097 w 10232859"/>
              <a:gd name="connsiteY245" fmla="*/ 24355 h 1699043"/>
              <a:gd name="connsiteX246" fmla="*/ 77128 w 10232859"/>
              <a:gd name="connsiteY246" fmla="*/ 6867 h 1699043"/>
              <a:gd name="connsiteX247" fmla="*/ 188338 w 10232859"/>
              <a:gd name="connsiteY247" fmla="*/ 5079 h 1699043"/>
              <a:gd name="connsiteX248" fmla="*/ 298809 w 10232859"/>
              <a:gd name="connsiteY248" fmla="*/ 6198 h 1699043"/>
              <a:gd name="connsiteX249" fmla="*/ 338985 w 10232859"/>
              <a:gd name="connsiteY249" fmla="*/ 8006 h 1699043"/>
              <a:gd name="connsiteX250" fmla="*/ 409815 w 10232859"/>
              <a:gd name="connsiteY250"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01045 w 10232859"/>
              <a:gd name="connsiteY118" fmla="*/ 147239 h 1699043"/>
              <a:gd name="connsiteX119" fmla="*/ 5001600 w 10232859"/>
              <a:gd name="connsiteY119" fmla="*/ 190239 h 1699043"/>
              <a:gd name="connsiteX120" fmla="*/ 5115965 w 10232859"/>
              <a:gd name="connsiteY120" fmla="*/ 186069 h 1699043"/>
              <a:gd name="connsiteX121" fmla="*/ 5237936 w 10232859"/>
              <a:gd name="connsiteY121" fmla="*/ 239508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237936 w 10232859"/>
              <a:gd name="connsiteY121" fmla="*/ 239508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237936 w 10232859"/>
              <a:gd name="connsiteY121" fmla="*/ 239508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09654 w 10232859"/>
              <a:gd name="connsiteY146" fmla="*/ 343526 h 1699043"/>
              <a:gd name="connsiteX147" fmla="*/ 6067487 w 10232859"/>
              <a:gd name="connsiteY147" fmla="*/ 333712 h 1699043"/>
              <a:gd name="connsiteX148" fmla="*/ 6073281 w 10232859"/>
              <a:gd name="connsiteY148" fmla="*/ 334316 h 1699043"/>
              <a:gd name="connsiteX149" fmla="*/ 6086225 w 10232859"/>
              <a:gd name="connsiteY149" fmla="*/ 339621 h 1699043"/>
              <a:gd name="connsiteX150" fmla="*/ 6105063 w 10232859"/>
              <a:gd name="connsiteY150" fmla="*/ 347340 h 1699043"/>
              <a:gd name="connsiteX151" fmla="*/ 6135796 w 10232859"/>
              <a:gd name="connsiteY151" fmla="*/ 363143 h 1699043"/>
              <a:gd name="connsiteX152" fmla="*/ 6195166 w 10232859"/>
              <a:gd name="connsiteY152" fmla="*/ 360190 h 1699043"/>
              <a:gd name="connsiteX153" fmla="*/ 6216259 w 10232859"/>
              <a:gd name="connsiteY153" fmla="*/ 363365 h 1699043"/>
              <a:gd name="connsiteX154" fmla="*/ 6228331 w 10232859"/>
              <a:gd name="connsiteY154" fmla="*/ 364034 h 1699043"/>
              <a:gd name="connsiteX155" fmla="*/ 6229602 w 10232859"/>
              <a:gd name="connsiteY155" fmla="*/ 363414 h 1699043"/>
              <a:gd name="connsiteX156" fmla="*/ 6258988 w 10232859"/>
              <a:gd name="connsiteY156" fmla="*/ 378660 h 1699043"/>
              <a:gd name="connsiteX157" fmla="*/ 6264106 w 10232859"/>
              <a:gd name="connsiteY157" fmla="*/ 379141 h 1699043"/>
              <a:gd name="connsiteX158" fmla="*/ 6281703 w 10232859"/>
              <a:gd name="connsiteY158" fmla="*/ 391054 h 1699043"/>
              <a:gd name="connsiteX159" fmla="*/ 6291622 w 10232859"/>
              <a:gd name="connsiteY159" fmla="*/ 396155 h 1699043"/>
              <a:gd name="connsiteX160" fmla="*/ 6292712 w 10232859"/>
              <a:gd name="connsiteY160" fmla="*/ 399771 h 1699043"/>
              <a:gd name="connsiteX161" fmla="*/ 6308227 w 10232859"/>
              <a:gd name="connsiteY161" fmla="*/ 406196 h 1699043"/>
              <a:gd name="connsiteX162" fmla="*/ 6328981 w 10232859"/>
              <a:gd name="connsiteY162" fmla="*/ 409495 h 1699043"/>
              <a:gd name="connsiteX163" fmla="*/ 6368693 w 10232859"/>
              <a:gd name="connsiteY163" fmla="*/ 417845 h 1699043"/>
              <a:gd name="connsiteX164" fmla="*/ 6414811 w 10232859"/>
              <a:gd name="connsiteY164" fmla="*/ 452200 h 1699043"/>
              <a:gd name="connsiteX165" fmla="*/ 6467879 w 10232859"/>
              <a:gd name="connsiteY165" fmla="*/ 468248 h 1699043"/>
              <a:gd name="connsiteX166" fmla="*/ 6564351 w 10232859"/>
              <a:gd name="connsiteY166" fmla="*/ 537518 h 1699043"/>
              <a:gd name="connsiteX167" fmla="*/ 6711178 w 10232859"/>
              <a:gd name="connsiteY167" fmla="*/ 573610 h 1699043"/>
              <a:gd name="connsiteX168" fmla="*/ 6764036 w 10232859"/>
              <a:gd name="connsiteY168" fmla="*/ 588943 h 1699043"/>
              <a:gd name="connsiteX169" fmla="*/ 6858983 w 10232859"/>
              <a:gd name="connsiteY169" fmla="*/ 623723 h 1699043"/>
              <a:gd name="connsiteX170" fmla="*/ 6910661 w 10232859"/>
              <a:gd name="connsiteY170" fmla="*/ 634620 h 1699043"/>
              <a:gd name="connsiteX171" fmla="*/ 6944111 w 10232859"/>
              <a:gd name="connsiteY171" fmla="*/ 659502 h 1699043"/>
              <a:gd name="connsiteX172" fmla="*/ 6965771 w 10232859"/>
              <a:gd name="connsiteY172" fmla="*/ 659931 h 1699043"/>
              <a:gd name="connsiteX173" fmla="*/ 6969639 w 10232859"/>
              <a:gd name="connsiteY173" fmla="*/ 659837 h 1699043"/>
              <a:gd name="connsiteX174" fmla="*/ 6982242 w 10232859"/>
              <a:gd name="connsiteY174" fmla="*/ 663112 h 1699043"/>
              <a:gd name="connsiteX175" fmla="*/ 6989387 w 10232859"/>
              <a:gd name="connsiteY175" fmla="*/ 659474 h 1699043"/>
              <a:gd name="connsiteX176" fmla="*/ 7010930 w 10232859"/>
              <a:gd name="connsiteY176" fmla="*/ 661134 h 1699043"/>
              <a:gd name="connsiteX177" fmla="*/ 7033125 w 10232859"/>
              <a:gd name="connsiteY177" fmla="*/ 668436 h 1699043"/>
              <a:gd name="connsiteX178" fmla="*/ 7134461 w 10232859"/>
              <a:gd name="connsiteY178" fmla="*/ 708192 h 1699043"/>
              <a:gd name="connsiteX179" fmla="*/ 7197450 w 10232859"/>
              <a:gd name="connsiteY179" fmla="*/ 729094 h 1699043"/>
              <a:gd name="connsiteX180" fmla="*/ 7225084 w 10232859"/>
              <a:gd name="connsiteY180" fmla="*/ 732505 h 1699043"/>
              <a:gd name="connsiteX181" fmla="*/ 7261183 w 10232859"/>
              <a:gd name="connsiteY181" fmla="*/ 740313 h 1699043"/>
              <a:gd name="connsiteX182" fmla="*/ 7327760 w 10232859"/>
              <a:gd name="connsiteY182" fmla="*/ 750586 h 1699043"/>
              <a:gd name="connsiteX183" fmla="*/ 7412222 w 10232859"/>
              <a:gd name="connsiteY183" fmla="*/ 770487 h 1699043"/>
              <a:gd name="connsiteX184" fmla="*/ 7457904 w 10232859"/>
              <a:gd name="connsiteY184" fmla="*/ 804321 h 1699043"/>
              <a:gd name="connsiteX185" fmla="*/ 7465795 w 10232859"/>
              <a:gd name="connsiteY185" fmla="*/ 802598 h 1699043"/>
              <a:gd name="connsiteX186" fmla="*/ 7505046 w 10232859"/>
              <a:gd name="connsiteY186" fmla="*/ 816517 h 1699043"/>
              <a:gd name="connsiteX187" fmla="*/ 7623220 w 10232859"/>
              <a:gd name="connsiteY187" fmla="*/ 888520 h 1699043"/>
              <a:gd name="connsiteX188" fmla="*/ 7700458 w 10232859"/>
              <a:gd name="connsiteY188" fmla="*/ 915079 h 1699043"/>
              <a:gd name="connsiteX189" fmla="*/ 7730988 w 10232859"/>
              <a:gd name="connsiteY189" fmla="*/ 920756 h 1699043"/>
              <a:gd name="connsiteX190" fmla="*/ 7781942 w 10232859"/>
              <a:gd name="connsiteY190" fmla="*/ 930503 h 1699043"/>
              <a:gd name="connsiteX191" fmla="*/ 7827704 w 10232859"/>
              <a:gd name="connsiteY191" fmla="*/ 928558 h 1699043"/>
              <a:gd name="connsiteX192" fmla="*/ 7867270 w 10232859"/>
              <a:gd name="connsiteY192" fmla="*/ 940366 h 1699043"/>
              <a:gd name="connsiteX193" fmla="*/ 7866538 w 10232859"/>
              <a:gd name="connsiteY193" fmla="*/ 955045 h 1699043"/>
              <a:gd name="connsiteX194" fmla="*/ 7912084 w 10232859"/>
              <a:gd name="connsiteY194" fmla="*/ 963800 h 1699043"/>
              <a:gd name="connsiteX195" fmla="*/ 7982264 w 10232859"/>
              <a:gd name="connsiteY195" fmla="*/ 975773 h 1699043"/>
              <a:gd name="connsiteX196" fmla="*/ 7991272 w 10232859"/>
              <a:gd name="connsiteY196" fmla="*/ 981104 h 1699043"/>
              <a:gd name="connsiteX197" fmla="*/ 8006496 w 10232859"/>
              <a:gd name="connsiteY197" fmla="*/ 972839 h 1699043"/>
              <a:gd name="connsiteX198" fmla="*/ 8034497 w 10232859"/>
              <a:gd name="connsiteY198" fmla="*/ 972054 h 1699043"/>
              <a:gd name="connsiteX199" fmla="*/ 8150881 w 10232859"/>
              <a:gd name="connsiteY199" fmla="*/ 990411 h 1699043"/>
              <a:gd name="connsiteX200" fmla="*/ 8172106 w 10232859"/>
              <a:gd name="connsiteY200" fmla="*/ 990512 h 1699043"/>
              <a:gd name="connsiteX201" fmla="*/ 8196076 w 10232859"/>
              <a:gd name="connsiteY201" fmla="*/ 1000078 h 1699043"/>
              <a:gd name="connsiteX202" fmla="*/ 8247463 w 10232859"/>
              <a:gd name="connsiteY202" fmla="*/ 1016332 h 1699043"/>
              <a:gd name="connsiteX203" fmla="*/ 8279272 w 10232859"/>
              <a:gd name="connsiteY203" fmla="*/ 1032921 h 1699043"/>
              <a:gd name="connsiteX204" fmla="*/ 8289611 w 10232859"/>
              <a:gd name="connsiteY204" fmla="*/ 1028630 h 1699043"/>
              <a:gd name="connsiteX205" fmla="*/ 8311483 w 10232859"/>
              <a:gd name="connsiteY205" fmla="*/ 1029399 h 1699043"/>
              <a:gd name="connsiteX206" fmla="*/ 8399489 w 10232859"/>
              <a:gd name="connsiteY206" fmla="*/ 1048562 h 1699043"/>
              <a:gd name="connsiteX207" fmla="*/ 8415973 w 10232859"/>
              <a:gd name="connsiteY207" fmla="*/ 1049660 h 1699043"/>
              <a:gd name="connsiteX208" fmla="*/ 8433326 w 10232859"/>
              <a:gd name="connsiteY208" fmla="*/ 1057881 h 1699043"/>
              <a:gd name="connsiteX209" fmla="*/ 8502328 w 10232859"/>
              <a:gd name="connsiteY209" fmla="*/ 1091498 h 1699043"/>
              <a:gd name="connsiteX210" fmla="*/ 8534346 w 10232859"/>
              <a:gd name="connsiteY210" fmla="*/ 1106980 h 1699043"/>
              <a:gd name="connsiteX211" fmla="*/ 8534980 w 10232859"/>
              <a:gd name="connsiteY211" fmla="*/ 1110861 h 1699043"/>
              <a:gd name="connsiteX212" fmla="*/ 8544104 w 10232859"/>
              <a:gd name="connsiteY212" fmla="*/ 1108406 h 1699043"/>
              <a:gd name="connsiteX213" fmla="*/ 8567742 w 10232859"/>
              <a:gd name="connsiteY213" fmla="*/ 1117590 h 1699043"/>
              <a:gd name="connsiteX214" fmla="*/ 8633779 w 10232859"/>
              <a:gd name="connsiteY214" fmla="*/ 1139226 h 1699043"/>
              <a:gd name="connsiteX215" fmla="*/ 8676965 w 10232859"/>
              <a:gd name="connsiteY215" fmla="*/ 1156949 h 1699043"/>
              <a:gd name="connsiteX216" fmla="*/ 8698944 w 10232859"/>
              <a:gd name="connsiteY216" fmla="*/ 1156939 h 1699043"/>
              <a:gd name="connsiteX217" fmla="*/ 8711456 w 10232859"/>
              <a:gd name="connsiteY217" fmla="*/ 1169217 h 1699043"/>
              <a:gd name="connsiteX218" fmla="*/ 8732793 w 10232859"/>
              <a:gd name="connsiteY218" fmla="*/ 1172972 h 1699043"/>
              <a:gd name="connsiteX219" fmla="*/ 8751897 w 10232859"/>
              <a:gd name="connsiteY219" fmla="*/ 1190886 h 1699043"/>
              <a:gd name="connsiteX220" fmla="*/ 8793564 w 10232859"/>
              <a:gd name="connsiteY220" fmla="*/ 1172572 h 1699043"/>
              <a:gd name="connsiteX221" fmla="*/ 8834270 w 10232859"/>
              <a:gd name="connsiteY221" fmla="*/ 1206624 h 1699043"/>
              <a:gd name="connsiteX222" fmla="*/ 8853872 w 10232859"/>
              <a:gd name="connsiteY222" fmla="*/ 1214714 h 1699043"/>
              <a:gd name="connsiteX223" fmla="*/ 8861901 w 10232859"/>
              <a:gd name="connsiteY223" fmla="*/ 1211375 h 1699043"/>
              <a:gd name="connsiteX224" fmla="*/ 8874168 w 10232859"/>
              <a:gd name="connsiteY224" fmla="*/ 1213967 h 1699043"/>
              <a:gd name="connsiteX225" fmla="*/ 8871123 w 10232859"/>
              <a:gd name="connsiteY225" fmla="*/ 1221160 h 1699043"/>
              <a:gd name="connsiteX226" fmla="*/ 8903537 w 10232859"/>
              <a:gd name="connsiteY226" fmla="*/ 1230588 h 1699043"/>
              <a:gd name="connsiteX227" fmla="*/ 8933767 w 10232859"/>
              <a:gd name="connsiteY227" fmla="*/ 1263368 h 1699043"/>
              <a:gd name="connsiteX228" fmla="*/ 8985765 w 10232859"/>
              <a:gd name="connsiteY228" fmla="*/ 1287664 h 1699043"/>
              <a:gd name="connsiteX229" fmla="*/ 9071444 w 10232859"/>
              <a:gd name="connsiteY229" fmla="*/ 1317305 h 1699043"/>
              <a:gd name="connsiteX230" fmla="*/ 9096711 w 10232859"/>
              <a:gd name="connsiteY230" fmla="*/ 1327777 h 1699043"/>
              <a:gd name="connsiteX231" fmla="*/ 9338853 w 10232859"/>
              <a:gd name="connsiteY231" fmla="*/ 1448046 h 1699043"/>
              <a:gd name="connsiteX232" fmla="*/ 9520814 w 10232859"/>
              <a:gd name="connsiteY232" fmla="*/ 1449827 h 1699043"/>
              <a:gd name="connsiteX233" fmla="*/ 9702271 w 10232859"/>
              <a:gd name="connsiteY233" fmla="*/ 1488553 h 1699043"/>
              <a:gd name="connsiteX234" fmla="*/ 9744273 w 10232859"/>
              <a:gd name="connsiteY234" fmla="*/ 1523512 h 1699043"/>
              <a:gd name="connsiteX235" fmla="*/ 9771903 w 10232859"/>
              <a:gd name="connsiteY235" fmla="*/ 1530034 h 1699043"/>
              <a:gd name="connsiteX236" fmla="*/ 9818565 w 10232859"/>
              <a:gd name="connsiteY236" fmla="*/ 1538545 h 1699043"/>
              <a:gd name="connsiteX237" fmla="*/ 9882202 w 10232859"/>
              <a:gd name="connsiteY237" fmla="*/ 1565888 h 1699043"/>
              <a:gd name="connsiteX238" fmla="*/ 10022025 w 10232859"/>
              <a:gd name="connsiteY238" fmla="*/ 1599696 h 1699043"/>
              <a:gd name="connsiteX239" fmla="*/ 10220406 w 10232859"/>
              <a:gd name="connsiteY239" fmla="*/ 1677005 h 1699043"/>
              <a:gd name="connsiteX240" fmla="*/ 10232859 w 10232859"/>
              <a:gd name="connsiteY240" fmla="*/ 1699043 h 1699043"/>
              <a:gd name="connsiteX241" fmla="*/ 0 w 10232859"/>
              <a:gd name="connsiteY241" fmla="*/ 1699043 h 1699043"/>
              <a:gd name="connsiteX242" fmla="*/ 0 w 10232859"/>
              <a:gd name="connsiteY242" fmla="*/ 21828 h 1699043"/>
              <a:gd name="connsiteX243" fmla="*/ 8097 w 10232859"/>
              <a:gd name="connsiteY243" fmla="*/ 24355 h 1699043"/>
              <a:gd name="connsiteX244" fmla="*/ 77128 w 10232859"/>
              <a:gd name="connsiteY244" fmla="*/ 6867 h 1699043"/>
              <a:gd name="connsiteX245" fmla="*/ 188338 w 10232859"/>
              <a:gd name="connsiteY245" fmla="*/ 5079 h 1699043"/>
              <a:gd name="connsiteX246" fmla="*/ 298809 w 10232859"/>
              <a:gd name="connsiteY246" fmla="*/ 6198 h 1699043"/>
              <a:gd name="connsiteX247" fmla="*/ 338985 w 10232859"/>
              <a:gd name="connsiteY247" fmla="*/ 8006 h 1699043"/>
              <a:gd name="connsiteX248" fmla="*/ 409815 w 10232859"/>
              <a:gd name="connsiteY248"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09654 w 10232859"/>
              <a:gd name="connsiteY146" fmla="*/ 343526 h 1699043"/>
              <a:gd name="connsiteX147" fmla="*/ 6067487 w 10232859"/>
              <a:gd name="connsiteY147" fmla="*/ 333712 h 1699043"/>
              <a:gd name="connsiteX148" fmla="*/ 6073281 w 10232859"/>
              <a:gd name="connsiteY148" fmla="*/ 334316 h 1699043"/>
              <a:gd name="connsiteX149" fmla="*/ 6086225 w 10232859"/>
              <a:gd name="connsiteY149" fmla="*/ 339621 h 1699043"/>
              <a:gd name="connsiteX150" fmla="*/ 6105063 w 10232859"/>
              <a:gd name="connsiteY150" fmla="*/ 347340 h 1699043"/>
              <a:gd name="connsiteX151" fmla="*/ 6195166 w 10232859"/>
              <a:gd name="connsiteY151" fmla="*/ 360190 h 1699043"/>
              <a:gd name="connsiteX152" fmla="*/ 6216259 w 10232859"/>
              <a:gd name="connsiteY152" fmla="*/ 363365 h 1699043"/>
              <a:gd name="connsiteX153" fmla="*/ 6228331 w 10232859"/>
              <a:gd name="connsiteY153" fmla="*/ 364034 h 1699043"/>
              <a:gd name="connsiteX154" fmla="*/ 6229602 w 10232859"/>
              <a:gd name="connsiteY154" fmla="*/ 363414 h 1699043"/>
              <a:gd name="connsiteX155" fmla="*/ 6258988 w 10232859"/>
              <a:gd name="connsiteY155" fmla="*/ 378660 h 1699043"/>
              <a:gd name="connsiteX156" fmla="*/ 6264106 w 10232859"/>
              <a:gd name="connsiteY156" fmla="*/ 379141 h 1699043"/>
              <a:gd name="connsiteX157" fmla="*/ 6281703 w 10232859"/>
              <a:gd name="connsiteY157" fmla="*/ 391054 h 1699043"/>
              <a:gd name="connsiteX158" fmla="*/ 6291622 w 10232859"/>
              <a:gd name="connsiteY158" fmla="*/ 396155 h 1699043"/>
              <a:gd name="connsiteX159" fmla="*/ 6292712 w 10232859"/>
              <a:gd name="connsiteY159" fmla="*/ 399771 h 1699043"/>
              <a:gd name="connsiteX160" fmla="*/ 6308227 w 10232859"/>
              <a:gd name="connsiteY160" fmla="*/ 406196 h 1699043"/>
              <a:gd name="connsiteX161" fmla="*/ 6328981 w 10232859"/>
              <a:gd name="connsiteY161" fmla="*/ 409495 h 1699043"/>
              <a:gd name="connsiteX162" fmla="*/ 6368693 w 10232859"/>
              <a:gd name="connsiteY162" fmla="*/ 417845 h 1699043"/>
              <a:gd name="connsiteX163" fmla="*/ 6414811 w 10232859"/>
              <a:gd name="connsiteY163" fmla="*/ 452200 h 1699043"/>
              <a:gd name="connsiteX164" fmla="*/ 6467879 w 10232859"/>
              <a:gd name="connsiteY164" fmla="*/ 468248 h 1699043"/>
              <a:gd name="connsiteX165" fmla="*/ 6564351 w 10232859"/>
              <a:gd name="connsiteY165" fmla="*/ 537518 h 1699043"/>
              <a:gd name="connsiteX166" fmla="*/ 6711178 w 10232859"/>
              <a:gd name="connsiteY166" fmla="*/ 573610 h 1699043"/>
              <a:gd name="connsiteX167" fmla="*/ 6764036 w 10232859"/>
              <a:gd name="connsiteY167" fmla="*/ 588943 h 1699043"/>
              <a:gd name="connsiteX168" fmla="*/ 6858983 w 10232859"/>
              <a:gd name="connsiteY168" fmla="*/ 623723 h 1699043"/>
              <a:gd name="connsiteX169" fmla="*/ 6910661 w 10232859"/>
              <a:gd name="connsiteY169" fmla="*/ 634620 h 1699043"/>
              <a:gd name="connsiteX170" fmla="*/ 6944111 w 10232859"/>
              <a:gd name="connsiteY170" fmla="*/ 659502 h 1699043"/>
              <a:gd name="connsiteX171" fmla="*/ 6965771 w 10232859"/>
              <a:gd name="connsiteY171" fmla="*/ 659931 h 1699043"/>
              <a:gd name="connsiteX172" fmla="*/ 6969639 w 10232859"/>
              <a:gd name="connsiteY172" fmla="*/ 659837 h 1699043"/>
              <a:gd name="connsiteX173" fmla="*/ 6982242 w 10232859"/>
              <a:gd name="connsiteY173" fmla="*/ 663112 h 1699043"/>
              <a:gd name="connsiteX174" fmla="*/ 6989387 w 10232859"/>
              <a:gd name="connsiteY174" fmla="*/ 659474 h 1699043"/>
              <a:gd name="connsiteX175" fmla="*/ 7010930 w 10232859"/>
              <a:gd name="connsiteY175" fmla="*/ 661134 h 1699043"/>
              <a:gd name="connsiteX176" fmla="*/ 7033125 w 10232859"/>
              <a:gd name="connsiteY176" fmla="*/ 668436 h 1699043"/>
              <a:gd name="connsiteX177" fmla="*/ 7134461 w 10232859"/>
              <a:gd name="connsiteY177" fmla="*/ 708192 h 1699043"/>
              <a:gd name="connsiteX178" fmla="*/ 7197450 w 10232859"/>
              <a:gd name="connsiteY178" fmla="*/ 729094 h 1699043"/>
              <a:gd name="connsiteX179" fmla="*/ 7225084 w 10232859"/>
              <a:gd name="connsiteY179" fmla="*/ 732505 h 1699043"/>
              <a:gd name="connsiteX180" fmla="*/ 7261183 w 10232859"/>
              <a:gd name="connsiteY180" fmla="*/ 740313 h 1699043"/>
              <a:gd name="connsiteX181" fmla="*/ 7327760 w 10232859"/>
              <a:gd name="connsiteY181" fmla="*/ 750586 h 1699043"/>
              <a:gd name="connsiteX182" fmla="*/ 7412222 w 10232859"/>
              <a:gd name="connsiteY182" fmla="*/ 770487 h 1699043"/>
              <a:gd name="connsiteX183" fmla="*/ 7457904 w 10232859"/>
              <a:gd name="connsiteY183" fmla="*/ 804321 h 1699043"/>
              <a:gd name="connsiteX184" fmla="*/ 7465795 w 10232859"/>
              <a:gd name="connsiteY184" fmla="*/ 802598 h 1699043"/>
              <a:gd name="connsiteX185" fmla="*/ 7505046 w 10232859"/>
              <a:gd name="connsiteY185" fmla="*/ 816517 h 1699043"/>
              <a:gd name="connsiteX186" fmla="*/ 7623220 w 10232859"/>
              <a:gd name="connsiteY186" fmla="*/ 888520 h 1699043"/>
              <a:gd name="connsiteX187" fmla="*/ 7700458 w 10232859"/>
              <a:gd name="connsiteY187" fmla="*/ 915079 h 1699043"/>
              <a:gd name="connsiteX188" fmla="*/ 7730988 w 10232859"/>
              <a:gd name="connsiteY188" fmla="*/ 920756 h 1699043"/>
              <a:gd name="connsiteX189" fmla="*/ 7781942 w 10232859"/>
              <a:gd name="connsiteY189" fmla="*/ 930503 h 1699043"/>
              <a:gd name="connsiteX190" fmla="*/ 7827704 w 10232859"/>
              <a:gd name="connsiteY190" fmla="*/ 928558 h 1699043"/>
              <a:gd name="connsiteX191" fmla="*/ 7867270 w 10232859"/>
              <a:gd name="connsiteY191" fmla="*/ 940366 h 1699043"/>
              <a:gd name="connsiteX192" fmla="*/ 7866538 w 10232859"/>
              <a:gd name="connsiteY192" fmla="*/ 955045 h 1699043"/>
              <a:gd name="connsiteX193" fmla="*/ 7912084 w 10232859"/>
              <a:gd name="connsiteY193" fmla="*/ 963800 h 1699043"/>
              <a:gd name="connsiteX194" fmla="*/ 7982264 w 10232859"/>
              <a:gd name="connsiteY194" fmla="*/ 975773 h 1699043"/>
              <a:gd name="connsiteX195" fmla="*/ 7991272 w 10232859"/>
              <a:gd name="connsiteY195" fmla="*/ 981104 h 1699043"/>
              <a:gd name="connsiteX196" fmla="*/ 8006496 w 10232859"/>
              <a:gd name="connsiteY196" fmla="*/ 972839 h 1699043"/>
              <a:gd name="connsiteX197" fmla="*/ 8034497 w 10232859"/>
              <a:gd name="connsiteY197" fmla="*/ 972054 h 1699043"/>
              <a:gd name="connsiteX198" fmla="*/ 8150881 w 10232859"/>
              <a:gd name="connsiteY198" fmla="*/ 990411 h 1699043"/>
              <a:gd name="connsiteX199" fmla="*/ 8172106 w 10232859"/>
              <a:gd name="connsiteY199" fmla="*/ 990512 h 1699043"/>
              <a:gd name="connsiteX200" fmla="*/ 8196076 w 10232859"/>
              <a:gd name="connsiteY200" fmla="*/ 1000078 h 1699043"/>
              <a:gd name="connsiteX201" fmla="*/ 8247463 w 10232859"/>
              <a:gd name="connsiteY201" fmla="*/ 1016332 h 1699043"/>
              <a:gd name="connsiteX202" fmla="*/ 8279272 w 10232859"/>
              <a:gd name="connsiteY202" fmla="*/ 1032921 h 1699043"/>
              <a:gd name="connsiteX203" fmla="*/ 8289611 w 10232859"/>
              <a:gd name="connsiteY203" fmla="*/ 1028630 h 1699043"/>
              <a:gd name="connsiteX204" fmla="*/ 8311483 w 10232859"/>
              <a:gd name="connsiteY204" fmla="*/ 1029399 h 1699043"/>
              <a:gd name="connsiteX205" fmla="*/ 8399489 w 10232859"/>
              <a:gd name="connsiteY205" fmla="*/ 1048562 h 1699043"/>
              <a:gd name="connsiteX206" fmla="*/ 8415973 w 10232859"/>
              <a:gd name="connsiteY206" fmla="*/ 1049660 h 1699043"/>
              <a:gd name="connsiteX207" fmla="*/ 8433326 w 10232859"/>
              <a:gd name="connsiteY207" fmla="*/ 1057881 h 1699043"/>
              <a:gd name="connsiteX208" fmla="*/ 8502328 w 10232859"/>
              <a:gd name="connsiteY208" fmla="*/ 1091498 h 1699043"/>
              <a:gd name="connsiteX209" fmla="*/ 8534346 w 10232859"/>
              <a:gd name="connsiteY209" fmla="*/ 1106980 h 1699043"/>
              <a:gd name="connsiteX210" fmla="*/ 8534980 w 10232859"/>
              <a:gd name="connsiteY210" fmla="*/ 1110861 h 1699043"/>
              <a:gd name="connsiteX211" fmla="*/ 8544104 w 10232859"/>
              <a:gd name="connsiteY211" fmla="*/ 1108406 h 1699043"/>
              <a:gd name="connsiteX212" fmla="*/ 8567742 w 10232859"/>
              <a:gd name="connsiteY212" fmla="*/ 1117590 h 1699043"/>
              <a:gd name="connsiteX213" fmla="*/ 8633779 w 10232859"/>
              <a:gd name="connsiteY213" fmla="*/ 1139226 h 1699043"/>
              <a:gd name="connsiteX214" fmla="*/ 8676965 w 10232859"/>
              <a:gd name="connsiteY214" fmla="*/ 1156949 h 1699043"/>
              <a:gd name="connsiteX215" fmla="*/ 8698944 w 10232859"/>
              <a:gd name="connsiteY215" fmla="*/ 1156939 h 1699043"/>
              <a:gd name="connsiteX216" fmla="*/ 8711456 w 10232859"/>
              <a:gd name="connsiteY216" fmla="*/ 1169217 h 1699043"/>
              <a:gd name="connsiteX217" fmla="*/ 8732793 w 10232859"/>
              <a:gd name="connsiteY217" fmla="*/ 1172972 h 1699043"/>
              <a:gd name="connsiteX218" fmla="*/ 8751897 w 10232859"/>
              <a:gd name="connsiteY218" fmla="*/ 1190886 h 1699043"/>
              <a:gd name="connsiteX219" fmla="*/ 8793564 w 10232859"/>
              <a:gd name="connsiteY219" fmla="*/ 1172572 h 1699043"/>
              <a:gd name="connsiteX220" fmla="*/ 8834270 w 10232859"/>
              <a:gd name="connsiteY220" fmla="*/ 1206624 h 1699043"/>
              <a:gd name="connsiteX221" fmla="*/ 8853872 w 10232859"/>
              <a:gd name="connsiteY221" fmla="*/ 1214714 h 1699043"/>
              <a:gd name="connsiteX222" fmla="*/ 8861901 w 10232859"/>
              <a:gd name="connsiteY222" fmla="*/ 1211375 h 1699043"/>
              <a:gd name="connsiteX223" fmla="*/ 8874168 w 10232859"/>
              <a:gd name="connsiteY223" fmla="*/ 1213967 h 1699043"/>
              <a:gd name="connsiteX224" fmla="*/ 8871123 w 10232859"/>
              <a:gd name="connsiteY224" fmla="*/ 1221160 h 1699043"/>
              <a:gd name="connsiteX225" fmla="*/ 8903537 w 10232859"/>
              <a:gd name="connsiteY225" fmla="*/ 1230588 h 1699043"/>
              <a:gd name="connsiteX226" fmla="*/ 8933767 w 10232859"/>
              <a:gd name="connsiteY226" fmla="*/ 1263368 h 1699043"/>
              <a:gd name="connsiteX227" fmla="*/ 8985765 w 10232859"/>
              <a:gd name="connsiteY227" fmla="*/ 1287664 h 1699043"/>
              <a:gd name="connsiteX228" fmla="*/ 9071444 w 10232859"/>
              <a:gd name="connsiteY228" fmla="*/ 1317305 h 1699043"/>
              <a:gd name="connsiteX229" fmla="*/ 9096711 w 10232859"/>
              <a:gd name="connsiteY229" fmla="*/ 1327777 h 1699043"/>
              <a:gd name="connsiteX230" fmla="*/ 9338853 w 10232859"/>
              <a:gd name="connsiteY230" fmla="*/ 1448046 h 1699043"/>
              <a:gd name="connsiteX231" fmla="*/ 9520814 w 10232859"/>
              <a:gd name="connsiteY231" fmla="*/ 1449827 h 1699043"/>
              <a:gd name="connsiteX232" fmla="*/ 9702271 w 10232859"/>
              <a:gd name="connsiteY232" fmla="*/ 1488553 h 1699043"/>
              <a:gd name="connsiteX233" fmla="*/ 9744273 w 10232859"/>
              <a:gd name="connsiteY233" fmla="*/ 1523512 h 1699043"/>
              <a:gd name="connsiteX234" fmla="*/ 9771903 w 10232859"/>
              <a:gd name="connsiteY234" fmla="*/ 1530034 h 1699043"/>
              <a:gd name="connsiteX235" fmla="*/ 9818565 w 10232859"/>
              <a:gd name="connsiteY235" fmla="*/ 1538545 h 1699043"/>
              <a:gd name="connsiteX236" fmla="*/ 9882202 w 10232859"/>
              <a:gd name="connsiteY236" fmla="*/ 1565888 h 1699043"/>
              <a:gd name="connsiteX237" fmla="*/ 10022025 w 10232859"/>
              <a:gd name="connsiteY237" fmla="*/ 1599696 h 1699043"/>
              <a:gd name="connsiteX238" fmla="*/ 10220406 w 10232859"/>
              <a:gd name="connsiteY238" fmla="*/ 1677005 h 1699043"/>
              <a:gd name="connsiteX239" fmla="*/ 10232859 w 10232859"/>
              <a:gd name="connsiteY239" fmla="*/ 1699043 h 1699043"/>
              <a:gd name="connsiteX240" fmla="*/ 0 w 10232859"/>
              <a:gd name="connsiteY240" fmla="*/ 1699043 h 1699043"/>
              <a:gd name="connsiteX241" fmla="*/ 0 w 10232859"/>
              <a:gd name="connsiteY241" fmla="*/ 21828 h 1699043"/>
              <a:gd name="connsiteX242" fmla="*/ 8097 w 10232859"/>
              <a:gd name="connsiteY242" fmla="*/ 24355 h 1699043"/>
              <a:gd name="connsiteX243" fmla="*/ 77128 w 10232859"/>
              <a:gd name="connsiteY243" fmla="*/ 6867 h 1699043"/>
              <a:gd name="connsiteX244" fmla="*/ 188338 w 10232859"/>
              <a:gd name="connsiteY244" fmla="*/ 5079 h 1699043"/>
              <a:gd name="connsiteX245" fmla="*/ 298809 w 10232859"/>
              <a:gd name="connsiteY245" fmla="*/ 6198 h 1699043"/>
              <a:gd name="connsiteX246" fmla="*/ 338985 w 10232859"/>
              <a:gd name="connsiteY246" fmla="*/ 8006 h 1699043"/>
              <a:gd name="connsiteX247" fmla="*/ 409815 w 10232859"/>
              <a:gd name="connsiteY247"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67487 w 10232859"/>
              <a:gd name="connsiteY146" fmla="*/ 333712 h 1699043"/>
              <a:gd name="connsiteX147" fmla="*/ 6073281 w 10232859"/>
              <a:gd name="connsiteY147" fmla="*/ 334316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67487 w 10232859"/>
              <a:gd name="connsiteY146" fmla="*/ 333712 h 1699043"/>
              <a:gd name="connsiteX147" fmla="*/ 5992653 w 10232859"/>
              <a:gd name="connsiteY147" fmla="*/ 428990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5992653 w 10232859"/>
              <a:gd name="connsiteY147" fmla="*/ 428990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6538 w 10232859"/>
              <a:gd name="connsiteY190" fmla="*/ 955045 h 1699043"/>
              <a:gd name="connsiteX191" fmla="*/ 7912084 w 10232859"/>
              <a:gd name="connsiteY191" fmla="*/ 963800 h 1699043"/>
              <a:gd name="connsiteX192" fmla="*/ 7982264 w 10232859"/>
              <a:gd name="connsiteY192" fmla="*/ 975773 h 1699043"/>
              <a:gd name="connsiteX193" fmla="*/ 7991272 w 10232859"/>
              <a:gd name="connsiteY193" fmla="*/ 981104 h 1699043"/>
              <a:gd name="connsiteX194" fmla="*/ 8006496 w 10232859"/>
              <a:gd name="connsiteY194" fmla="*/ 972839 h 1699043"/>
              <a:gd name="connsiteX195" fmla="*/ 8034497 w 10232859"/>
              <a:gd name="connsiteY195" fmla="*/ 972054 h 1699043"/>
              <a:gd name="connsiteX196" fmla="*/ 8150881 w 10232859"/>
              <a:gd name="connsiteY196" fmla="*/ 990411 h 1699043"/>
              <a:gd name="connsiteX197" fmla="*/ 8172106 w 10232859"/>
              <a:gd name="connsiteY197" fmla="*/ 990512 h 1699043"/>
              <a:gd name="connsiteX198" fmla="*/ 8196076 w 10232859"/>
              <a:gd name="connsiteY198" fmla="*/ 1000078 h 1699043"/>
              <a:gd name="connsiteX199" fmla="*/ 8247463 w 10232859"/>
              <a:gd name="connsiteY199" fmla="*/ 1016332 h 1699043"/>
              <a:gd name="connsiteX200" fmla="*/ 8279272 w 10232859"/>
              <a:gd name="connsiteY200" fmla="*/ 1032921 h 1699043"/>
              <a:gd name="connsiteX201" fmla="*/ 8289611 w 10232859"/>
              <a:gd name="connsiteY201" fmla="*/ 1028630 h 1699043"/>
              <a:gd name="connsiteX202" fmla="*/ 8311483 w 10232859"/>
              <a:gd name="connsiteY202" fmla="*/ 1029399 h 1699043"/>
              <a:gd name="connsiteX203" fmla="*/ 8399489 w 10232859"/>
              <a:gd name="connsiteY203" fmla="*/ 1048562 h 1699043"/>
              <a:gd name="connsiteX204" fmla="*/ 8415973 w 10232859"/>
              <a:gd name="connsiteY204" fmla="*/ 1049660 h 1699043"/>
              <a:gd name="connsiteX205" fmla="*/ 8433326 w 10232859"/>
              <a:gd name="connsiteY205" fmla="*/ 1057881 h 1699043"/>
              <a:gd name="connsiteX206" fmla="*/ 8502328 w 10232859"/>
              <a:gd name="connsiteY206" fmla="*/ 1091498 h 1699043"/>
              <a:gd name="connsiteX207" fmla="*/ 8534346 w 10232859"/>
              <a:gd name="connsiteY207" fmla="*/ 1106980 h 1699043"/>
              <a:gd name="connsiteX208" fmla="*/ 8534980 w 10232859"/>
              <a:gd name="connsiteY208" fmla="*/ 1110861 h 1699043"/>
              <a:gd name="connsiteX209" fmla="*/ 8544104 w 10232859"/>
              <a:gd name="connsiteY209" fmla="*/ 1108406 h 1699043"/>
              <a:gd name="connsiteX210" fmla="*/ 8567742 w 10232859"/>
              <a:gd name="connsiteY210" fmla="*/ 1117590 h 1699043"/>
              <a:gd name="connsiteX211" fmla="*/ 8633779 w 10232859"/>
              <a:gd name="connsiteY211" fmla="*/ 1139226 h 1699043"/>
              <a:gd name="connsiteX212" fmla="*/ 8676965 w 10232859"/>
              <a:gd name="connsiteY212" fmla="*/ 1156949 h 1699043"/>
              <a:gd name="connsiteX213" fmla="*/ 8698944 w 10232859"/>
              <a:gd name="connsiteY213" fmla="*/ 1156939 h 1699043"/>
              <a:gd name="connsiteX214" fmla="*/ 8711456 w 10232859"/>
              <a:gd name="connsiteY214" fmla="*/ 1169217 h 1699043"/>
              <a:gd name="connsiteX215" fmla="*/ 8732793 w 10232859"/>
              <a:gd name="connsiteY215" fmla="*/ 1172972 h 1699043"/>
              <a:gd name="connsiteX216" fmla="*/ 8751897 w 10232859"/>
              <a:gd name="connsiteY216" fmla="*/ 1190886 h 1699043"/>
              <a:gd name="connsiteX217" fmla="*/ 8793564 w 10232859"/>
              <a:gd name="connsiteY217" fmla="*/ 1172572 h 1699043"/>
              <a:gd name="connsiteX218" fmla="*/ 8834270 w 10232859"/>
              <a:gd name="connsiteY218" fmla="*/ 1206624 h 1699043"/>
              <a:gd name="connsiteX219" fmla="*/ 8853872 w 10232859"/>
              <a:gd name="connsiteY219" fmla="*/ 1214714 h 1699043"/>
              <a:gd name="connsiteX220" fmla="*/ 8861901 w 10232859"/>
              <a:gd name="connsiteY220" fmla="*/ 1211375 h 1699043"/>
              <a:gd name="connsiteX221" fmla="*/ 8874168 w 10232859"/>
              <a:gd name="connsiteY221" fmla="*/ 1213967 h 1699043"/>
              <a:gd name="connsiteX222" fmla="*/ 8871123 w 10232859"/>
              <a:gd name="connsiteY222" fmla="*/ 1221160 h 1699043"/>
              <a:gd name="connsiteX223" fmla="*/ 8903537 w 10232859"/>
              <a:gd name="connsiteY223" fmla="*/ 1230588 h 1699043"/>
              <a:gd name="connsiteX224" fmla="*/ 8933767 w 10232859"/>
              <a:gd name="connsiteY224" fmla="*/ 1263368 h 1699043"/>
              <a:gd name="connsiteX225" fmla="*/ 8985765 w 10232859"/>
              <a:gd name="connsiteY225" fmla="*/ 1287664 h 1699043"/>
              <a:gd name="connsiteX226" fmla="*/ 9071444 w 10232859"/>
              <a:gd name="connsiteY226" fmla="*/ 1317305 h 1699043"/>
              <a:gd name="connsiteX227" fmla="*/ 9096711 w 10232859"/>
              <a:gd name="connsiteY227" fmla="*/ 1327777 h 1699043"/>
              <a:gd name="connsiteX228" fmla="*/ 9338853 w 10232859"/>
              <a:gd name="connsiteY228" fmla="*/ 1448046 h 1699043"/>
              <a:gd name="connsiteX229" fmla="*/ 9520814 w 10232859"/>
              <a:gd name="connsiteY229" fmla="*/ 1449827 h 1699043"/>
              <a:gd name="connsiteX230" fmla="*/ 9702271 w 10232859"/>
              <a:gd name="connsiteY230" fmla="*/ 1488553 h 1699043"/>
              <a:gd name="connsiteX231" fmla="*/ 9744273 w 10232859"/>
              <a:gd name="connsiteY231" fmla="*/ 1523512 h 1699043"/>
              <a:gd name="connsiteX232" fmla="*/ 9771903 w 10232859"/>
              <a:gd name="connsiteY232" fmla="*/ 1530034 h 1699043"/>
              <a:gd name="connsiteX233" fmla="*/ 9818565 w 10232859"/>
              <a:gd name="connsiteY233" fmla="*/ 1538545 h 1699043"/>
              <a:gd name="connsiteX234" fmla="*/ 9882202 w 10232859"/>
              <a:gd name="connsiteY234" fmla="*/ 1565888 h 1699043"/>
              <a:gd name="connsiteX235" fmla="*/ 10022025 w 10232859"/>
              <a:gd name="connsiteY235" fmla="*/ 1599696 h 1699043"/>
              <a:gd name="connsiteX236" fmla="*/ 10220406 w 10232859"/>
              <a:gd name="connsiteY236" fmla="*/ 1677005 h 1699043"/>
              <a:gd name="connsiteX237" fmla="*/ 10232859 w 10232859"/>
              <a:gd name="connsiteY237" fmla="*/ 1699043 h 1699043"/>
              <a:gd name="connsiteX238" fmla="*/ 0 w 10232859"/>
              <a:gd name="connsiteY238" fmla="*/ 1699043 h 1699043"/>
              <a:gd name="connsiteX239" fmla="*/ 0 w 10232859"/>
              <a:gd name="connsiteY239" fmla="*/ 21828 h 1699043"/>
              <a:gd name="connsiteX240" fmla="*/ 8097 w 10232859"/>
              <a:gd name="connsiteY240" fmla="*/ 24355 h 1699043"/>
              <a:gd name="connsiteX241" fmla="*/ 77128 w 10232859"/>
              <a:gd name="connsiteY241" fmla="*/ 6867 h 1699043"/>
              <a:gd name="connsiteX242" fmla="*/ 188338 w 10232859"/>
              <a:gd name="connsiteY242" fmla="*/ 5079 h 1699043"/>
              <a:gd name="connsiteX243" fmla="*/ 298809 w 10232859"/>
              <a:gd name="connsiteY243" fmla="*/ 6198 h 1699043"/>
              <a:gd name="connsiteX244" fmla="*/ 338985 w 10232859"/>
              <a:gd name="connsiteY244" fmla="*/ 8006 h 1699043"/>
              <a:gd name="connsiteX245" fmla="*/ 409815 w 10232859"/>
              <a:gd name="connsiteY245"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06496 w 10232859"/>
              <a:gd name="connsiteY193" fmla="*/ 972839 h 1699043"/>
              <a:gd name="connsiteX194" fmla="*/ 8034497 w 10232859"/>
              <a:gd name="connsiteY194" fmla="*/ 972054 h 1699043"/>
              <a:gd name="connsiteX195" fmla="*/ 8150881 w 10232859"/>
              <a:gd name="connsiteY195" fmla="*/ 990411 h 1699043"/>
              <a:gd name="connsiteX196" fmla="*/ 8172106 w 10232859"/>
              <a:gd name="connsiteY196" fmla="*/ 990512 h 1699043"/>
              <a:gd name="connsiteX197" fmla="*/ 8196076 w 10232859"/>
              <a:gd name="connsiteY197" fmla="*/ 1000078 h 1699043"/>
              <a:gd name="connsiteX198" fmla="*/ 8247463 w 10232859"/>
              <a:gd name="connsiteY198" fmla="*/ 1016332 h 1699043"/>
              <a:gd name="connsiteX199" fmla="*/ 8279272 w 10232859"/>
              <a:gd name="connsiteY199" fmla="*/ 1032921 h 1699043"/>
              <a:gd name="connsiteX200" fmla="*/ 8289611 w 10232859"/>
              <a:gd name="connsiteY200" fmla="*/ 1028630 h 1699043"/>
              <a:gd name="connsiteX201" fmla="*/ 8311483 w 10232859"/>
              <a:gd name="connsiteY201" fmla="*/ 1029399 h 1699043"/>
              <a:gd name="connsiteX202" fmla="*/ 8399489 w 10232859"/>
              <a:gd name="connsiteY202" fmla="*/ 1048562 h 1699043"/>
              <a:gd name="connsiteX203" fmla="*/ 8415973 w 10232859"/>
              <a:gd name="connsiteY203" fmla="*/ 1049660 h 1699043"/>
              <a:gd name="connsiteX204" fmla="*/ 8433326 w 10232859"/>
              <a:gd name="connsiteY204" fmla="*/ 1057881 h 1699043"/>
              <a:gd name="connsiteX205" fmla="*/ 8502328 w 10232859"/>
              <a:gd name="connsiteY205" fmla="*/ 1091498 h 1699043"/>
              <a:gd name="connsiteX206" fmla="*/ 8534346 w 10232859"/>
              <a:gd name="connsiteY206" fmla="*/ 1106980 h 1699043"/>
              <a:gd name="connsiteX207" fmla="*/ 8534980 w 10232859"/>
              <a:gd name="connsiteY207" fmla="*/ 1110861 h 1699043"/>
              <a:gd name="connsiteX208" fmla="*/ 8544104 w 10232859"/>
              <a:gd name="connsiteY208" fmla="*/ 1108406 h 1699043"/>
              <a:gd name="connsiteX209" fmla="*/ 8567742 w 10232859"/>
              <a:gd name="connsiteY209" fmla="*/ 1117590 h 1699043"/>
              <a:gd name="connsiteX210" fmla="*/ 8633779 w 10232859"/>
              <a:gd name="connsiteY210" fmla="*/ 1139226 h 1699043"/>
              <a:gd name="connsiteX211" fmla="*/ 8676965 w 10232859"/>
              <a:gd name="connsiteY211" fmla="*/ 1156949 h 1699043"/>
              <a:gd name="connsiteX212" fmla="*/ 8698944 w 10232859"/>
              <a:gd name="connsiteY212" fmla="*/ 1156939 h 1699043"/>
              <a:gd name="connsiteX213" fmla="*/ 8711456 w 10232859"/>
              <a:gd name="connsiteY213" fmla="*/ 1169217 h 1699043"/>
              <a:gd name="connsiteX214" fmla="*/ 8732793 w 10232859"/>
              <a:gd name="connsiteY214" fmla="*/ 1172972 h 1699043"/>
              <a:gd name="connsiteX215" fmla="*/ 8751897 w 10232859"/>
              <a:gd name="connsiteY215" fmla="*/ 1190886 h 1699043"/>
              <a:gd name="connsiteX216" fmla="*/ 8793564 w 10232859"/>
              <a:gd name="connsiteY216" fmla="*/ 1172572 h 1699043"/>
              <a:gd name="connsiteX217" fmla="*/ 8834270 w 10232859"/>
              <a:gd name="connsiteY217" fmla="*/ 1206624 h 1699043"/>
              <a:gd name="connsiteX218" fmla="*/ 8853872 w 10232859"/>
              <a:gd name="connsiteY218" fmla="*/ 1214714 h 1699043"/>
              <a:gd name="connsiteX219" fmla="*/ 8861901 w 10232859"/>
              <a:gd name="connsiteY219" fmla="*/ 1211375 h 1699043"/>
              <a:gd name="connsiteX220" fmla="*/ 8874168 w 10232859"/>
              <a:gd name="connsiteY220" fmla="*/ 1213967 h 1699043"/>
              <a:gd name="connsiteX221" fmla="*/ 8871123 w 10232859"/>
              <a:gd name="connsiteY221" fmla="*/ 1221160 h 1699043"/>
              <a:gd name="connsiteX222" fmla="*/ 8903537 w 10232859"/>
              <a:gd name="connsiteY222" fmla="*/ 1230588 h 1699043"/>
              <a:gd name="connsiteX223" fmla="*/ 8933767 w 10232859"/>
              <a:gd name="connsiteY223" fmla="*/ 1263368 h 1699043"/>
              <a:gd name="connsiteX224" fmla="*/ 8985765 w 10232859"/>
              <a:gd name="connsiteY224" fmla="*/ 1287664 h 1699043"/>
              <a:gd name="connsiteX225" fmla="*/ 9071444 w 10232859"/>
              <a:gd name="connsiteY225" fmla="*/ 1317305 h 1699043"/>
              <a:gd name="connsiteX226" fmla="*/ 9096711 w 10232859"/>
              <a:gd name="connsiteY226" fmla="*/ 1327777 h 1699043"/>
              <a:gd name="connsiteX227" fmla="*/ 9338853 w 10232859"/>
              <a:gd name="connsiteY227" fmla="*/ 1448046 h 1699043"/>
              <a:gd name="connsiteX228" fmla="*/ 9520814 w 10232859"/>
              <a:gd name="connsiteY228" fmla="*/ 1449827 h 1699043"/>
              <a:gd name="connsiteX229" fmla="*/ 9702271 w 10232859"/>
              <a:gd name="connsiteY229" fmla="*/ 1488553 h 1699043"/>
              <a:gd name="connsiteX230" fmla="*/ 9744273 w 10232859"/>
              <a:gd name="connsiteY230" fmla="*/ 1523512 h 1699043"/>
              <a:gd name="connsiteX231" fmla="*/ 9771903 w 10232859"/>
              <a:gd name="connsiteY231" fmla="*/ 1530034 h 1699043"/>
              <a:gd name="connsiteX232" fmla="*/ 9818565 w 10232859"/>
              <a:gd name="connsiteY232" fmla="*/ 1538545 h 1699043"/>
              <a:gd name="connsiteX233" fmla="*/ 9882202 w 10232859"/>
              <a:gd name="connsiteY233" fmla="*/ 1565888 h 1699043"/>
              <a:gd name="connsiteX234" fmla="*/ 10022025 w 10232859"/>
              <a:gd name="connsiteY234" fmla="*/ 1599696 h 1699043"/>
              <a:gd name="connsiteX235" fmla="*/ 10220406 w 10232859"/>
              <a:gd name="connsiteY235" fmla="*/ 1677005 h 1699043"/>
              <a:gd name="connsiteX236" fmla="*/ 10232859 w 10232859"/>
              <a:gd name="connsiteY236" fmla="*/ 1699043 h 1699043"/>
              <a:gd name="connsiteX237" fmla="*/ 0 w 10232859"/>
              <a:gd name="connsiteY237" fmla="*/ 1699043 h 1699043"/>
              <a:gd name="connsiteX238" fmla="*/ 0 w 10232859"/>
              <a:gd name="connsiteY238" fmla="*/ 21828 h 1699043"/>
              <a:gd name="connsiteX239" fmla="*/ 8097 w 10232859"/>
              <a:gd name="connsiteY239" fmla="*/ 24355 h 1699043"/>
              <a:gd name="connsiteX240" fmla="*/ 77128 w 10232859"/>
              <a:gd name="connsiteY240" fmla="*/ 6867 h 1699043"/>
              <a:gd name="connsiteX241" fmla="*/ 188338 w 10232859"/>
              <a:gd name="connsiteY241" fmla="*/ 5079 h 1699043"/>
              <a:gd name="connsiteX242" fmla="*/ 298809 w 10232859"/>
              <a:gd name="connsiteY242" fmla="*/ 6198 h 1699043"/>
              <a:gd name="connsiteX243" fmla="*/ 338985 w 10232859"/>
              <a:gd name="connsiteY243" fmla="*/ 8006 h 1699043"/>
              <a:gd name="connsiteX244" fmla="*/ 409815 w 10232859"/>
              <a:gd name="connsiteY244"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06496 w 10232859"/>
              <a:gd name="connsiteY193" fmla="*/ 972839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11456 w 10232859"/>
              <a:gd name="connsiteY212" fmla="*/ 1169217 h 1699043"/>
              <a:gd name="connsiteX213" fmla="*/ 8732793 w 10232859"/>
              <a:gd name="connsiteY213" fmla="*/ 1172972 h 1699043"/>
              <a:gd name="connsiteX214" fmla="*/ 8751897 w 10232859"/>
              <a:gd name="connsiteY214" fmla="*/ 1190886 h 1699043"/>
              <a:gd name="connsiteX215" fmla="*/ 8793564 w 10232859"/>
              <a:gd name="connsiteY215" fmla="*/ 1172572 h 1699043"/>
              <a:gd name="connsiteX216" fmla="*/ 8834270 w 10232859"/>
              <a:gd name="connsiteY216" fmla="*/ 1206624 h 1699043"/>
              <a:gd name="connsiteX217" fmla="*/ 8853872 w 10232859"/>
              <a:gd name="connsiteY217" fmla="*/ 1214714 h 1699043"/>
              <a:gd name="connsiteX218" fmla="*/ 8861901 w 10232859"/>
              <a:gd name="connsiteY218" fmla="*/ 1211375 h 1699043"/>
              <a:gd name="connsiteX219" fmla="*/ 8874168 w 10232859"/>
              <a:gd name="connsiteY219" fmla="*/ 1213967 h 1699043"/>
              <a:gd name="connsiteX220" fmla="*/ 8871123 w 10232859"/>
              <a:gd name="connsiteY220" fmla="*/ 1221160 h 1699043"/>
              <a:gd name="connsiteX221" fmla="*/ 8903537 w 10232859"/>
              <a:gd name="connsiteY221" fmla="*/ 1230588 h 1699043"/>
              <a:gd name="connsiteX222" fmla="*/ 8933767 w 10232859"/>
              <a:gd name="connsiteY222" fmla="*/ 1263368 h 1699043"/>
              <a:gd name="connsiteX223" fmla="*/ 8985765 w 10232859"/>
              <a:gd name="connsiteY223" fmla="*/ 1287664 h 1699043"/>
              <a:gd name="connsiteX224" fmla="*/ 9071444 w 10232859"/>
              <a:gd name="connsiteY224" fmla="*/ 1317305 h 1699043"/>
              <a:gd name="connsiteX225" fmla="*/ 9096711 w 10232859"/>
              <a:gd name="connsiteY225" fmla="*/ 1327777 h 1699043"/>
              <a:gd name="connsiteX226" fmla="*/ 9338853 w 10232859"/>
              <a:gd name="connsiteY226" fmla="*/ 1448046 h 1699043"/>
              <a:gd name="connsiteX227" fmla="*/ 9520814 w 10232859"/>
              <a:gd name="connsiteY227" fmla="*/ 1449827 h 1699043"/>
              <a:gd name="connsiteX228" fmla="*/ 9702271 w 10232859"/>
              <a:gd name="connsiteY228" fmla="*/ 1488553 h 1699043"/>
              <a:gd name="connsiteX229" fmla="*/ 9744273 w 10232859"/>
              <a:gd name="connsiteY229" fmla="*/ 1523512 h 1699043"/>
              <a:gd name="connsiteX230" fmla="*/ 9771903 w 10232859"/>
              <a:gd name="connsiteY230" fmla="*/ 1530034 h 1699043"/>
              <a:gd name="connsiteX231" fmla="*/ 9818565 w 10232859"/>
              <a:gd name="connsiteY231" fmla="*/ 1538545 h 1699043"/>
              <a:gd name="connsiteX232" fmla="*/ 9882202 w 10232859"/>
              <a:gd name="connsiteY232" fmla="*/ 1565888 h 1699043"/>
              <a:gd name="connsiteX233" fmla="*/ 10022025 w 10232859"/>
              <a:gd name="connsiteY233" fmla="*/ 1599696 h 1699043"/>
              <a:gd name="connsiteX234" fmla="*/ 10220406 w 10232859"/>
              <a:gd name="connsiteY234" fmla="*/ 1677005 h 1699043"/>
              <a:gd name="connsiteX235" fmla="*/ 10232859 w 10232859"/>
              <a:gd name="connsiteY235" fmla="*/ 1699043 h 1699043"/>
              <a:gd name="connsiteX236" fmla="*/ 0 w 10232859"/>
              <a:gd name="connsiteY236" fmla="*/ 1699043 h 1699043"/>
              <a:gd name="connsiteX237" fmla="*/ 0 w 10232859"/>
              <a:gd name="connsiteY237" fmla="*/ 21828 h 1699043"/>
              <a:gd name="connsiteX238" fmla="*/ 8097 w 10232859"/>
              <a:gd name="connsiteY238" fmla="*/ 24355 h 1699043"/>
              <a:gd name="connsiteX239" fmla="*/ 77128 w 10232859"/>
              <a:gd name="connsiteY239" fmla="*/ 6867 h 1699043"/>
              <a:gd name="connsiteX240" fmla="*/ 188338 w 10232859"/>
              <a:gd name="connsiteY240" fmla="*/ 5079 h 1699043"/>
              <a:gd name="connsiteX241" fmla="*/ 298809 w 10232859"/>
              <a:gd name="connsiteY241" fmla="*/ 6198 h 1699043"/>
              <a:gd name="connsiteX242" fmla="*/ 338985 w 10232859"/>
              <a:gd name="connsiteY242" fmla="*/ 8006 h 1699043"/>
              <a:gd name="connsiteX243" fmla="*/ 409815 w 10232859"/>
              <a:gd name="connsiteY243"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11456 w 10232859"/>
              <a:gd name="connsiteY212" fmla="*/ 1169217 h 1699043"/>
              <a:gd name="connsiteX213" fmla="*/ 8732793 w 10232859"/>
              <a:gd name="connsiteY213" fmla="*/ 1172972 h 1699043"/>
              <a:gd name="connsiteX214" fmla="*/ 8751897 w 10232859"/>
              <a:gd name="connsiteY214" fmla="*/ 1190886 h 1699043"/>
              <a:gd name="connsiteX215" fmla="*/ 8793564 w 10232859"/>
              <a:gd name="connsiteY215" fmla="*/ 1172572 h 1699043"/>
              <a:gd name="connsiteX216" fmla="*/ 8834270 w 10232859"/>
              <a:gd name="connsiteY216" fmla="*/ 1206624 h 1699043"/>
              <a:gd name="connsiteX217" fmla="*/ 8853872 w 10232859"/>
              <a:gd name="connsiteY217" fmla="*/ 1214714 h 1699043"/>
              <a:gd name="connsiteX218" fmla="*/ 8861901 w 10232859"/>
              <a:gd name="connsiteY218" fmla="*/ 1211375 h 1699043"/>
              <a:gd name="connsiteX219" fmla="*/ 8874168 w 10232859"/>
              <a:gd name="connsiteY219" fmla="*/ 1213967 h 1699043"/>
              <a:gd name="connsiteX220" fmla="*/ 8871123 w 10232859"/>
              <a:gd name="connsiteY220" fmla="*/ 1221160 h 1699043"/>
              <a:gd name="connsiteX221" fmla="*/ 8903537 w 10232859"/>
              <a:gd name="connsiteY221" fmla="*/ 1230588 h 1699043"/>
              <a:gd name="connsiteX222" fmla="*/ 8933767 w 10232859"/>
              <a:gd name="connsiteY222" fmla="*/ 1263368 h 1699043"/>
              <a:gd name="connsiteX223" fmla="*/ 8985765 w 10232859"/>
              <a:gd name="connsiteY223" fmla="*/ 1287664 h 1699043"/>
              <a:gd name="connsiteX224" fmla="*/ 9071444 w 10232859"/>
              <a:gd name="connsiteY224" fmla="*/ 1317305 h 1699043"/>
              <a:gd name="connsiteX225" fmla="*/ 9096711 w 10232859"/>
              <a:gd name="connsiteY225" fmla="*/ 1327777 h 1699043"/>
              <a:gd name="connsiteX226" fmla="*/ 9338853 w 10232859"/>
              <a:gd name="connsiteY226" fmla="*/ 1448046 h 1699043"/>
              <a:gd name="connsiteX227" fmla="*/ 9520814 w 10232859"/>
              <a:gd name="connsiteY227" fmla="*/ 1449827 h 1699043"/>
              <a:gd name="connsiteX228" fmla="*/ 9702271 w 10232859"/>
              <a:gd name="connsiteY228" fmla="*/ 1488553 h 1699043"/>
              <a:gd name="connsiteX229" fmla="*/ 9744273 w 10232859"/>
              <a:gd name="connsiteY229" fmla="*/ 1523512 h 1699043"/>
              <a:gd name="connsiteX230" fmla="*/ 9771903 w 10232859"/>
              <a:gd name="connsiteY230" fmla="*/ 1530034 h 1699043"/>
              <a:gd name="connsiteX231" fmla="*/ 9818565 w 10232859"/>
              <a:gd name="connsiteY231" fmla="*/ 1538545 h 1699043"/>
              <a:gd name="connsiteX232" fmla="*/ 9882202 w 10232859"/>
              <a:gd name="connsiteY232" fmla="*/ 1565888 h 1699043"/>
              <a:gd name="connsiteX233" fmla="*/ 10022025 w 10232859"/>
              <a:gd name="connsiteY233" fmla="*/ 1599696 h 1699043"/>
              <a:gd name="connsiteX234" fmla="*/ 10220406 w 10232859"/>
              <a:gd name="connsiteY234" fmla="*/ 1677005 h 1699043"/>
              <a:gd name="connsiteX235" fmla="*/ 10232859 w 10232859"/>
              <a:gd name="connsiteY235" fmla="*/ 1699043 h 1699043"/>
              <a:gd name="connsiteX236" fmla="*/ 0 w 10232859"/>
              <a:gd name="connsiteY236" fmla="*/ 1699043 h 1699043"/>
              <a:gd name="connsiteX237" fmla="*/ 0 w 10232859"/>
              <a:gd name="connsiteY237" fmla="*/ 21828 h 1699043"/>
              <a:gd name="connsiteX238" fmla="*/ 8097 w 10232859"/>
              <a:gd name="connsiteY238" fmla="*/ 24355 h 1699043"/>
              <a:gd name="connsiteX239" fmla="*/ 77128 w 10232859"/>
              <a:gd name="connsiteY239" fmla="*/ 6867 h 1699043"/>
              <a:gd name="connsiteX240" fmla="*/ 188338 w 10232859"/>
              <a:gd name="connsiteY240" fmla="*/ 5079 h 1699043"/>
              <a:gd name="connsiteX241" fmla="*/ 298809 w 10232859"/>
              <a:gd name="connsiteY241" fmla="*/ 6198 h 1699043"/>
              <a:gd name="connsiteX242" fmla="*/ 338985 w 10232859"/>
              <a:gd name="connsiteY242" fmla="*/ 8006 h 1699043"/>
              <a:gd name="connsiteX243" fmla="*/ 409815 w 10232859"/>
              <a:gd name="connsiteY243"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32793 w 10232859"/>
              <a:gd name="connsiteY212" fmla="*/ 1172972 h 1699043"/>
              <a:gd name="connsiteX213" fmla="*/ 8751897 w 10232859"/>
              <a:gd name="connsiteY213" fmla="*/ 1190886 h 1699043"/>
              <a:gd name="connsiteX214" fmla="*/ 8793564 w 10232859"/>
              <a:gd name="connsiteY214" fmla="*/ 1172572 h 1699043"/>
              <a:gd name="connsiteX215" fmla="*/ 8834270 w 10232859"/>
              <a:gd name="connsiteY215" fmla="*/ 1206624 h 1699043"/>
              <a:gd name="connsiteX216" fmla="*/ 8853872 w 10232859"/>
              <a:gd name="connsiteY216" fmla="*/ 1214714 h 1699043"/>
              <a:gd name="connsiteX217" fmla="*/ 8861901 w 10232859"/>
              <a:gd name="connsiteY217" fmla="*/ 1211375 h 1699043"/>
              <a:gd name="connsiteX218" fmla="*/ 8874168 w 10232859"/>
              <a:gd name="connsiteY218" fmla="*/ 1213967 h 1699043"/>
              <a:gd name="connsiteX219" fmla="*/ 8871123 w 10232859"/>
              <a:gd name="connsiteY219" fmla="*/ 1221160 h 1699043"/>
              <a:gd name="connsiteX220" fmla="*/ 8903537 w 10232859"/>
              <a:gd name="connsiteY220" fmla="*/ 1230588 h 1699043"/>
              <a:gd name="connsiteX221" fmla="*/ 8933767 w 10232859"/>
              <a:gd name="connsiteY221" fmla="*/ 1263368 h 1699043"/>
              <a:gd name="connsiteX222" fmla="*/ 8985765 w 10232859"/>
              <a:gd name="connsiteY222" fmla="*/ 1287664 h 1699043"/>
              <a:gd name="connsiteX223" fmla="*/ 9071444 w 10232859"/>
              <a:gd name="connsiteY223" fmla="*/ 1317305 h 1699043"/>
              <a:gd name="connsiteX224" fmla="*/ 9096711 w 10232859"/>
              <a:gd name="connsiteY224" fmla="*/ 1327777 h 1699043"/>
              <a:gd name="connsiteX225" fmla="*/ 9338853 w 10232859"/>
              <a:gd name="connsiteY225" fmla="*/ 1448046 h 1699043"/>
              <a:gd name="connsiteX226" fmla="*/ 9520814 w 10232859"/>
              <a:gd name="connsiteY226" fmla="*/ 1449827 h 1699043"/>
              <a:gd name="connsiteX227" fmla="*/ 9702271 w 10232859"/>
              <a:gd name="connsiteY227" fmla="*/ 1488553 h 1699043"/>
              <a:gd name="connsiteX228" fmla="*/ 9744273 w 10232859"/>
              <a:gd name="connsiteY228" fmla="*/ 1523512 h 1699043"/>
              <a:gd name="connsiteX229" fmla="*/ 9771903 w 10232859"/>
              <a:gd name="connsiteY229" fmla="*/ 1530034 h 1699043"/>
              <a:gd name="connsiteX230" fmla="*/ 9818565 w 10232859"/>
              <a:gd name="connsiteY230" fmla="*/ 1538545 h 1699043"/>
              <a:gd name="connsiteX231" fmla="*/ 9882202 w 10232859"/>
              <a:gd name="connsiteY231" fmla="*/ 1565888 h 1699043"/>
              <a:gd name="connsiteX232" fmla="*/ 10022025 w 10232859"/>
              <a:gd name="connsiteY232" fmla="*/ 1599696 h 1699043"/>
              <a:gd name="connsiteX233" fmla="*/ 10220406 w 10232859"/>
              <a:gd name="connsiteY233" fmla="*/ 1677005 h 1699043"/>
              <a:gd name="connsiteX234" fmla="*/ 10232859 w 10232859"/>
              <a:gd name="connsiteY234" fmla="*/ 1699043 h 1699043"/>
              <a:gd name="connsiteX235" fmla="*/ 0 w 10232859"/>
              <a:gd name="connsiteY235" fmla="*/ 1699043 h 1699043"/>
              <a:gd name="connsiteX236" fmla="*/ 0 w 10232859"/>
              <a:gd name="connsiteY236" fmla="*/ 21828 h 1699043"/>
              <a:gd name="connsiteX237" fmla="*/ 8097 w 10232859"/>
              <a:gd name="connsiteY237" fmla="*/ 24355 h 1699043"/>
              <a:gd name="connsiteX238" fmla="*/ 77128 w 10232859"/>
              <a:gd name="connsiteY238" fmla="*/ 6867 h 1699043"/>
              <a:gd name="connsiteX239" fmla="*/ 188338 w 10232859"/>
              <a:gd name="connsiteY239" fmla="*/ 5079 h 1699043"/>
              <a:gd name="connsiteX240" fmla="*/ 298809 w 10232859"/>
              <a:gd name="connsiteY240" fmla="*/ 6198 h 1699043"/>
              <a:gd name="connsiteX241" fmla="*/ 338985 w 10232859"/>
              <a:gd name="connsiteY241" fmla="*/ 8006 h 1699043"/>
              <a:gd name="connsiteX242" fmla="*/ 409815 w 10232859"/>
              <a:gd name="connsiteY242"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51897 w 10232859"/>
              <a:gd name="connsiteY212" fmla="*/ 1190886 h 1699043"/>
              <a:gd name="connsiteX213" fmla="*/ 8793564 w 10232859"/>
              <a:gd name="connsiteY213" fmla="*/ 1172572 h 1699043"/>
              <a:gd name="connsiteX214" fmla="*/ 8834270 w 10232859"/>
              <a:gd name="connsiteY214" fmla="*/ 1206624 h 1699043"/>
              <a:gd name="connsiteX215" fmla="*/ 8853872 w 10232859"/>
              <a:gd name="connsiteY215" fmla="*/ 1214714 h 1699043"/>
              <a:gd name="connsiteX216" fmla="*/ 8861901 w 10232859"/>
              <a:gd name="connsiteY216" fmla="*/ 1211375 h 1699043"/>
              <a:gd name="connsiteX217" fmla="*/ 8874168 w 10232859"/>
              <a:gd name="connsiteY217" fmla="*/ 1213967 h 1699043"/>
              <a:gd name="connsiteX218" fmla="*/ 8871123 w 10232859"/>
              <a:gd name="connsiteY218" fmla="*/ 1221160 h 1699043"/>
              <a:gd name="connsiteX219" fmla="*/ 8903537 w 10232859"/>
              <a:gd name="connsiteY219" fmla="*/ 1230588 h 1699043"/>
              <a:gd name="connsiteX220" fmla="*/ 8933767 w 10232859"/>
              <a:gd name="connsiteY220" fmla="*/ 1263368 h 1699043"/>
              <a:gd name="connsiteX221" fmla="*/ 8985765 w 10232859"/>
              <a:gd name="connsiteY221" fmla="*/ 1287664 h 1699043"/>
              <a:gd name="connsiteX222" fmla="*/ 9071444 w 10232859"/>
              <a:gd name="connsiteY222" fmla="*/ 1317305 h 1699043"/>
              <a:gd name="connsiteX223" fmla="*/ 9096711 w 10232859"/>
              <a:gd name="connsiteY223" fmla="*/ 1327777 h 1699043"/>
              <a:gd name="connsiteX224" fmla="*/ 9338853 w 10232859"/>
              <a:gd name="connsiteY224" fmla="*/ 1448046 h 1699043"/>
              <a:gd name="connsiteX225" fmla="*/ 9520814 w 10232859"/>
              <a:gd name="connsiteY225" fmla="*/ 1449827 h 1699043"/>
              <a:gd name="connsiteX226" fmla="*/ 9702271 w 10232859"/>
              <a:gd name="connsiteY226" fmla="*/ 1488553 h 1699043"/>
              <a:gd name="connsiteX227" fmla="*/ 9744273 w 10232859"/>
              <a:gd name="connsiteY227" fmla="*/ 1523512 h 1699043"/>
              <a:gd name="connsiteX228" fmla="*/ 9771903 w 10232859"/>
              <a:gd name="connsiteY228" fmla="*/ 1530034 h 1699043"/>
              <a:gd name="connsiteX229" fmla="*/ 9818565 w 10232859"/>
              <a:gd name="connsiteY229" fmla="*/ 1538545 h 1699043"/>
              <a:gd name="connsiteX230" fmla="*/ 9882202 w 10232859"/>
              <a:gd name="connsiteY230" fmla="*/ 1565888 h 1699043"/>
              <a:gd name="connsiteX231" fmla="*/ 10022025 w 10232859"/>
              <a:gd name="connsiteY231" fmla="*/ 1599696 h 1699043"/>
              <a:gd name="connsiteX232" fmla="*/ 10220406 w 10232859"/>
              <a:gd name="connsiteY232" fmla="*/ 1677005 h 1699043"/>
              <a:gd name="connsiteX233" fmla="*/ 10232859 w 10232859"/>
              <a:gd name="connsiteY233" fmla="*/ 1699043 h 1699043"/>
              <a:gd name="connsiteX234" fmla="*/ 0 w 10232859"/>
              <a:gd name="connsiteY234" fmla="*/ 1699043 h 1699043"/>
              <a:gd name="connsiteX235" fmla="*/ 0 w 10232859"/>
              <a:gd name="connsiteY235" fmla="*/ 21828 h 1699043"/>
              <a:gd name="connsiteX236" fmla="*/ 8097 w 10232859"/>
              <a:gd name="connsiteY236" fmla="*/ 24355 h 1699043"/>
              <a:gd name="connsiteX237" fmla="*/ 77128 w 10232859"/>
              <a:gd name="connsiteY237" fmla="*/ 6867 h 1699043"/>
              <a:gd name="connsiteX238" fmla="*/ 188338 w 10232859"/>
              <a:gd name="connsiteY238" fmla="*/ 5079 h 1699043"/>
              <a:gd name="connsiteX239" fmla="*/ 298809 w 10232859"/>
              <a:gd name="connsiteY239" fmla="*/ 6198 h 1699043"/>
              <a:gd name="connsiteX240" fmla="*/ 338985 w 10232859"/>
              <a:gd name="connsiteY240" fmla="*/ 8006 h 1699043"/>
              <a:gd name="connsiteX241" fmla="*/ 409815 w 10232859"/>
              <a:gd name="connsiteY241"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51897 w 10232859"/>
              <a:gd name="connsiteY212" fmla="*/ 1190886 h 1699043"/>
              <a:gd name="connsiteX213" fmla="*/ 8834270 w 10232859"/>
              <a:gd name="connsiteY213" fmla="*/ 1206624 h 1699043"/>
              <a:gd name="connsiteX214" fmla="*/ 8853872 w 10232859"/>
              <a:gd name="connsiteY214" fmla="*/ 1214714 h 1699043"/>
              <a:gd name="connsiteX215" fmla="*/ 8861901 w 10232859"/>
              <a:gd name="connsiteY215" fmla="*/ 1211375 h 1699043"/>
              <a:gd name="connsiteX216" fmla="*/ 8874168 w 10232859"/>
              <a:gd name="connsiteY216" fmla="*/ 1213967 h 1699043"/>
              <a:gd name="connsiteX217" fmla="*/ 8871123 w 10232859"/>
              <a:gd name="connsiteY217" fmla="*/ 1221160 h 1699043"/>
              <a:gd name="connsiteX218" fmla="*/ 8903537 w 10232859"/>
              <a:gd name="connsiteY218" fmla="*/ 1230588 h 1699043"/>
              <a:gd name="connsiteX219" fmla="*/ 8933767 w 10232859"/>
              <a:gd name="connsiteY219" fmla="*/ 1263368 h 1699043"/>
              <a:gd name="connsiteX220" fmla="*/ 8985765 w 10232859"/>
              <a:gd name="connsiteY220" fmla="*/ 1287664 h 1699043"/>
              <a:gd name="connsiteX221" fmla="*/ 9071444 w 10232859"/>
              <a:gd name="connsiteY221" fmla="*/ 1317305 h 1699043"/>
              <a:gd name="connsiteX222" fmla="*/ 9096711 w 10232859"/>
              <a:gd name="connsiteY222" fmla="*/ 1327777 h 1699043"/>
              <a:gd name="connsiteX223" fmla="*/ 9338853 w 10232859"/>
              <a:gd name="connsiteY223" fmla="*/ 1448046 h 1699043"/>
              <a:gd name="connsiteX224" fmla="*/ 9520814 w 10232859"/>
              <a:gd name="connsiteY224" fmla="*/ 1449827 h 1699043"/>
              <a:gd name="connsiteX225" fmla="*/ 9702271 w 10232859"/>
              <a:gd name="connsiteY225" fmla="*/ 1488553 h 1699043"/>
              <a:gd name="connsiteX226" fmla="*/ 9744273 w 10232859"/>
              <a:gd name="connsiteY226" fmla="*/ 1523512 h 1699043"/>
              <a:gd name="connsiteX227" fmla="*/ 9771903 w 10232859"/>
              <a:gd name="connsiteY227" fmla="*/ 1530034 h 1699043"/>
              <a:gd name="connsiteX228" fmla="*/ 9818565 w 10232859"/>
              <a:gd name="connsiteY228" fmla="*/ 1538545 h 1699043"/>
              <a:gd name="connsiteX229" fmla="*/ 9882202 w 10232859"/>
              <a:gd name="connsiteY229" fmla="*/ 1565888 h 1699043"/>
              <a:gd name="connsiteX230" fmla="*/ 10022025 w 10232859"/>
              <a:gd name="connsiteY230" fmla="*/ 1599696 h 1699043"/>
              <a:gd name="connsiteX231" fmla="*/ 10220406 w 10232859"/>
              <a:gd name="connsiteY231" fmla="*/ 1677005 h 1699043"/>
              <a:gd name="connsiteX232" fmla="*/ 10232859 w 10232859"/>
              <a:gd name="connsiteY232" fmla="*/ 1699043 h 1699043"/>
              <a:gd name="connsiteX233" fmla="*/ 0 w 10232859"/>
              <a:gd name="connsiteY233" fmla="*/ 1699043 h 1699043"/>
              <a:gd name="connsiteX234" fmla="*/ 0 w 10232859"/>
              <a:gd name="connsiteY234" fmla="*/ 21828 h 1699043"/>
              <a:gd name="connsiteX235" fmla="*/ 8097 w 10232859"/>
              <a:gd name="connsiteY235" fmla="*/ 24355 h 1699043"/>
              <a:gd name="connsiteX236" fmla="*/ 77128 w 10232859"/>
              <a:gd name="connsiteY236" fmla="*/ 6867 h 1699043"/>
              <a:gd name="connsiteX237" fmla="*/ 188338 w 10232859"/>
              <a:gd name="connsiteY237" fmla="*/ 5079 h 1699043"/>
              <a:gd name="connsiteX238" fmla="*/ 298809 w 10232859"/>
              <a:gd name="connsiteY238" fmla="*/ 6198 h 1699043"/>
              <a:gd name="connsiteX239" fmla="*/ 338985 w 10232859"/>
              <a:gd name="connsiteY239" fmla="*/ 8006 h 1699043"/>
              <a:gd name="connsiteX240" fmla="*/ 409815 w 10232859"/>
              <a:gd name="connsiteY240"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51897 w 10232859"/>
              <a:gd name="connsiteY212" fmla="*/ 1190886 h 1699043"/>
              <a:gd name="connsiteX213" fmla="*/ 8834270 w 10232859"/>
              <a:gd name="connsiteY213" fmla="*/ 1206624 h 1699043"/>
              <a:gd name="connsiteX214" fmla="*/ 8853872 w 10232859"/>
              <a:gd name="connsiteY214" fmla="*/ 1214714 h 1699043"/>
              <a:gd name="connsiteX215" fmla="*/ 8861901 w 10232859"/>
              <a:gd name="connsiteY215" fmla="*/ 1211375 h 1699043"/>
              <a:gd name="connsiteX216" fmla="*/ 8874168 w 10232859"/>
              <a:gd name="connsiteY216" fmla="*/ 1213967 h 1699043"/>
              <a:gd name="connsiteX217" fmla="*/ 8871123 w 10232859"/>
              <a:gd name="connsiteY217" fmla="*/ 1221160 h 1699043"/>
              <a:gd name="connsiteX218" fmla="*/ 8903537 w 10232859"/>
              <a:gd name="connsiteY218" fmla="*/ 1230588 h 1699043"/>
              <a:gd name="connsiteX219" fmla="*/ 8933767 w 10232859"/>
              <a:gd name="connsiteY219" fmla="*/ 1263368 h 1699043"/>
              <a:gd name="connsiteX220" fmla="*/ 8985765 w 10232859"/>
              <a:gd name="connsiteY220" fmla="*/ 1287664 h 1699043"/>
              <a:gd name="connsiteX221" fmla="*/ 9071444 w 10232859"/>
              <a:gd name="connsiteY221" fmla="*/ 1317305 h 1699043"/>
              <a:gd name="connsiteX222" fmla="*/ 9096711 w 10232859"/>
              <a:gd name="connsiteY222" fmla="*/ 1327777 h 1699043"/>
              <a:gd name="connsiteX223" fmla="*/ 9338853 w 10232859"/>
              <a:gd name="connsiteY223" fmla="*/ 1448046 h 1699043"/>
              <a:gd name="connsiteX224" fmla="*/ 9520814 w 10232859"/>
              <a:gd name="connsiteY224" fmla="*/ 1449827 h 1699043"/>
              <a:gd name="connsiteX225" fmla="*/ 9702271 w 10232859"/>
              <a:gd name="connsiteY225" fmla="*/ 1488553 h 1699043"/>
              <a:gd name="connsiteX226" fmla="*/ 9744273 w 10232859"/>
              <a:gd name="connsiteY226" fmla="*/ 1523512 h 1699043"/>
              <a:gd name="connsiteX227" fmla="*/ 9771903 w 10232859"/>
              <a:gd name="connsiteY227" fmla="*/ 1530034 h 1699043"/>
              <a:gd name="connsiteX228" fmla="*/ 9818565 w 10232859"/>
              <a:gd name="connsiteY228" fmla="*/ 1538545 h 1699043"/>
              <a:gd name="connsiteX229" fmla="*/ 9882202 w 10232859"/>
              <a:gd name="connsiteY229" fmla="*/ 1565888 h 1699043"/>
              <a:gd name="connsiteX230" fmla="*/ 10022025 w 10232859"/>
              <a:gd name="connsiteY230" fmla="*/ 1599696 h 1699043"/>
              <a:gd name="connsiteX231" fmla="*/ 10220406 w 10232859"/>
              <a:gd name="connsiteY231" fmla="*/ 1677005 h 1699043"/>
              <a:gd name="connsiteX232" fmla="*/ 10232859 w 10232859"/>
              <a:gd name="connsiteY232" fmla="*/ 1699043 h 1699043"/>
              <a:gd name="connsiteX233" fmla="*/ 0 w 10232859"/>
              <a:gd name="connsiteY233" fmla="*/ 1699043 h 1699043"/>
              <a:gd name="connsiteX234" fmla="*/ 0 w 10232859"/>
              <a:gd name="connsiteY234" fmla="*/ 21828 h 1699043"/>
              <a:gd name="connsiteX235" fmla="*/ 8097 w 10232859"/>
              <a:gd name="connsiteY235" fmla="*/ 24355 h 1699043"/>
              <a:gd name="connsiteX236" fmla="*/ 77128 w 10232859"/>
              <a:gd name="connsiteY236" fmla="*/ 6867 h 1699043"/>
              <a:gd name="connsiteX237" fmla="*/ 188338 w 10232859"/>
              <a:gd name="connsiteY237" fmla="*/ 5079 h 1699043"/>
              <a:gd name="connsiteX238" fmla="*/ 298809 w 10232859"/>
              <a:gd name="connsiteY238" fmla="*/ 6198 h 1699043"/>
              <a:gd name="connsiteX239" fmla="*/ 338985 w 10232859"/>
              <a:gd name="connsiteY239" fmla="*/ 8006 h 1699043"/>
              <a:gd name="connsiteX240" fmla="*/ 409815 w 10232859"/>
              <a:gd name="connsiteY240" fmla="*/ 5045 h 169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232859" h="1699043">
                <a:moveTo>
                  <a:pt x="409815" y="5045"/>
                </a:moveTo>
                <a:cubicBezTo>
                  <a:pt x="429370" y="4390"/>
                  <a:pt x="447350" y="1844"/>
                  <a:pt x="456316" y="4077"/>
                </a:cubicBezTo>
                <a:cubicBezTo>
                  <a:pt x="477158" y="7678"/>
                  <a:pt x="444163" y="18056"/>
                  <a:pt x="463611" y="18441"/>
                </a:cubicBezTo>
                <a:cubicBezTo>
                  <a:pt x="482411" y="11619"/>
                  <a:pt x="487072" y="29834"/>
                  <a:pt x="506289" y="21667"/>
                </a:cubicBezTo>
                <a:cubicBezTo>
                  <a:pt x="496843" y="8226"/>
                  <a:pt x="549409" y="22324"/>
                  <a:pt x="547180" y="10297"/>
                </a:cubicBezTo>
                <a:cubicBezTo>
                  <a:pt x="570685" y="26535"/>
                  <a:pt x="573306" y="5039"/>
                  <a:pt x="599180" y="9165"/>
                </a:cubicBezTo>
                <a:cubicBezTo>
                  <a:pt x="612602" y="15098"/>
                  <a:pt x="621179" y="15818"/>
                  <a:pt x="630247" y="8332"/>
                </a:cubicBezTo>
                <a:cubicBezTo>
                  <a:pt x="692592" y="37344"/>
                  <a:pt x="662498" y="8239"/>
                  <a:pt x="715463" y="18029"/>
                </a:cubicBezTo>
                <a:cubicBezTo>
                  <a:pt x="761811" y="28765"/>
                  <a:pt x="812435" y="34762"/>
                  <a:pt x="862866" y="63233"/>
                </a:cubicBezTo>
                <a:cubicBezTo>
                  <a:pt x="873066" y="71493"/>
                  <a:pt x="892555" y="73882"/>
                  <a:pt x="906400" y="68570"/>
                </a:cubicBezTo>
                <a:cubicBezTo>
                  <a:pt x="908782" y="67655"/>
                  <a:pt x="910904" y="66542"/>
                  <a:pt x="912698" y="65266"/>
                </a:cubicBezTo>
                <a:cubicBezTo>
                  <a:pt x="943729" y="85619"/>
                  <a:pt x="957570" y="74516"/>
                  <a:pt x="972936" y="88549"/>
                </a:cubicBezTo>
                <a:cubicBezTo>
                  <a:pt x="1016216" y="93123"/>
                  <a:pt x="1046982" y="78021"/>
                  <a:pt x="1061158" y="90302"/>
                </a:cubicBezTo>
                <a:cubicBezTo>
                  <a:pt x="1082487" y="88877"/>
                  <a:pt x="1108723" y="73289"/>
                  <a:pt x="1127764" y="86443"/>
                </a:cubicBezTo>
                <a:cubicBezTo>
                  <a:pt x="1127604" y="75222"/>
                  <a:pt x="1154212" y="94228"/>
                  <a:pt x="1165092" y="86517"/>
                </a:cubicBezTo>
                <a:cubicBezTo>
                  <a:pt x="1172532" y="79848"/>
                  <a:pt x="1182339" y="84060"/>
                  <a:pt x="1192274" y="84088"/>
                </a:cubicBezTo>
                <a:cubicBezTo>
                  <a:pt x="1203651" y="78585"/>
                  <a:pt x="1248434" y="85441"/>
                  <a:pt x="1261359" y="91263"/>
                </a:cubicBezTo>
                <a:cubicBezTo>
                  <a:pt x="1294377" y="112056"/>
                  <a:pt x="1348832" y="92888"/>
                  <a:pt x="1375826" y="108740"/>
                </a:cubicBezTo>
                <a:cubicBezTo>
                  <a:pt x="1384490" y="110842"/>
                  <a:pt x="1392528" y="111481"/>
                  <a:pt x="1400134" y="111208"/>
                </a:cubicBezTo>
                <a:lnTo>
                  <a:pt x="1420782" y="108347"/>
                </a:lnTo>
                <a:lnTo>
                  <a:pt x="1425360" y="103343"/>
                </a:lnTo>
                <a:lnTo>
                  <a:pt x="1438688" y="103900"/>
                </a:lnTo>
                <a:lnTo>
                  <a:pt x="1442183" y="103008"/>
                </a:lnTo>
                <a:cubicBezTo>
                  <a:pt x="1448852" y="101280"/>
                  <a:pt x="1455482" y="99738"/>
                  <a:pt x="1462271" y="98933"/>
                </a:cubicBezTo>
                <a:cubicBezTo>
                  <a:pt x="1460480" y="123023"/>
                  <a:pt x="1519712" y="96044"/>
                  <a:pt x="1506437" y="116084"/>
                </a:cubicBezTo>
                <a:cubicBezTo>
                  <a:pt x="1543421" y="115842"/>
                  <a:pt x="1521082" y="134981"/>
                  <a:pt x="1559721" y="115918"/>
                </a:cubicBezTo>
                <a:cubicBezTo>
                  <a:pt x="1622424" y="132591"/>
                  <a:pt x="1709577" y="121173"/>
                  <a:pt x="1763086" y="148431"/>
                </a:cubicBezTo>
                <a:cubicBezTo>
                  <a:pt x="1815897" y="152158"/>
                  <a:pt x="1869650" y="152419"/>
                  <a:pt x="1909571" y="158571"/>
                </a:cubicBezTo>
                <a:cubicBezTo>
                  <a:pt x="1944577" y="152584"/>
                  <a:pt x="1963780" y="165894"/>
                  <a:pt x="2002612" y="185342"/>
                </a:cubicBezTo>
                <a:cubicBezTo>
                  <a:pt x="2057542" y="188412"/>
                  <a:pt x="2102353" y="209660"/>
                  <a:pt x="2155278" y="197824"/>
                </a:cubicBezTo>
                <a:cubicBezTo>
                  <a:pt x="2158165" y="201469"/>
                  <a:pt x="2161968" y="204456"/>
                  <a:pt x="2166398" y="206965"/>
                </a:cubicBezTo>
                <a:lnTo>
                  <a:pt x="2180455" y="212894"/>
                </a:lnTo>
                <a:lnTo>
                  <a:pt x="2182638" y="212313"/>
                </a:lnTo>
                <a:cubicBezTo>
                  <a:pt x="2191756" y="211797"/>
                  <a:pt x="2196930" y="213146"/>
                  <a:pt x="2200348" y="215316"/>
                </a:cubicBezTo>
                <a:lnTo>
                  <a:pt x="2203307" y="218590"/>
                </a:lnTo>
                <a:lnTo>
                  <a:pt x="2215170" y="221472"/>
                </a:lnTo>
                <a:lnTo>
                  <a:pt x="2237765" y="229357"/>
                </a:lnTo>
                <a:lnTo>
                  <a:pt x="2242719" y="228760"/>
                </a:lnTo>
                <a:lnTo>
                  <a:pt x="2277928" y="237427"/>
                </a:lnTo>
                <a:lnTo>
                  <a:pt x="2278759" y="236563"/>
                </a:lnTo>
                <a:cubicBezTo>
                  <a:pt x="2281421" y="234823"/>
                  <a:pt x="2284901" y="233911"/>
                  <a:pt x="2290187" y="234709"/>
                </a:cubicBezTo>
                <a:cubicBezTo>
                  <a:pt x="2304405" y="231655"/>
                  <a:pt x="2345628" y="219494"/>
                  <a:pt x="2364066" y="218237"/>
                </a:cubicBezTo>
                <a:cubicBezTo>
                  <a:pt x="2375743" y="221506"/>
                  <a:pt x="2388068" y="224536"/>
                  <a:pt x="2400814" y="227165"/>
                </a:cubicBezTo>
                <a:lnTo>
                  <a:pt x="2408414" y="228429"/>
                </a:lnTo>
                <a:lnTo>
                  <a:pt x="2408650" y="228234"/>
                </a:lnTo>
                <a:cubicBezTo>
                  <a:pt x="2410483" y="228038"/>
                  <a:pt x="2413050" y="228278"/>
                  <a:pt x="2416835" y="229128"/>
                </a:cubicBezTo>
                <a:lnTo>
                  <a:pt x="2422271" y="230733"/>
                </a:lnTo>
                <a:lnTo>
                  <a:pt x="2490341" y="211074"/>
                </a:lnTo>
                <a:cubicBezTo>
                  <a:pt x="2529316" y="208871"/>
                  <a:pt x="2549401" y="191268"/>
                  <a:pt x="2588929" y="200980"/>
                </a:cubicBezTo>
                <a:cubicBezTo>
                  <a:pt x="2625398" y="198847"/>
                  <a:pt x="2654940" y="190424"/>
                  <a:pt x="2687426" y="193848"/>
                </a:cubicBezTo>
                <a:cubicBezTo>
                  <a:pt x="2698335" y="187864"/>
                  <a:pt x="2709521" y="185129"/>
                  <a:pt x="2723517" y="192652"/>
                </a:cubicBezTo>
                <a:cubicBezTo>
                  <a:pt x="2756835" y="188350"/>
                  <a:pt x="2761531" y="176438"/>
                  <a:pt x="2785956" y="184404"/>
                </a:cubicBezTo>
                <a:cubicBezTo>
                  <a:pt x="2799369" y="164864"/>
                  <a:pt x="2802708" y="171921"/>
                  <a:pt x="2813378" y="176833"/>
                </a:cubicBezTo>
                <a:lnTo>
                  <a:pt x="2814782" y="177153"/>
                </a:lnTo>
                <a:lnTo>
                  <a:pt x="2816580" y="174366"/>
                </a:lnTo>
                <a:lnTo>
                  <a:pt x="2821623" y="172875"/>
                </a:lnTo>
                <a:lnTo>
                  <a:pt x="2836688" y="172971"/>
                </a:lnTo>
                <a:lnTo>
                  <a:pt x="2842564" y="173695"/>
                </a:lnTo>
                <a:cubicBezTo>
                  <a:pt x="2846534" y="173937"/>
                  <a:pt x="2849070" y="173769"/>
                  <a:pt x="2850712" y="173290"/>
                </a:cubicBezTo>
                <a:cubicBezTo>
                  <a:pt x="2850757" y="173214"/>
                  <a:pt x="2850801" y="173138"/>
                  <a:pt x="2850846" y="173062"/>
                </a:cubicBezTo>
                <a:lnTo>
                  <a:pt x="2858611" y="173112"/>
                </a:lnTo>
                <a:cubicBezTo>
                  <a:pt x="2871867" y="173694"/>
                  <a:pt x="2884913" y="174736"/>
                  <a:pt x="2897454" y="176114"/>
                </a:cubicBezTo>
                <a:cubicBezTo>
                  <a:pt x="2903755" y="163406"/>
                  <a:pt x="2952342" y="175773"/>
                  <a:pt x="2940369" y="152944"/>
                </a:cubicBezTo>
                <a:cubicBezTo>
                  <a:pt x="2957076" y="154120"/>
                  <a:pt x="2969777" y="163235"/>
                  <a:pt x="2959670" y="148367"/>
                </a:cubicBezTo>
                <a:cubicBezTo>
                  <a:pt x="2965032" y="148320"/>
                  <a:pt x="2967900" y="146880"/>
                  <a:pt x="2969615" y="144755"/>
                </a:cubicBezTo>
                <a:lnTo>
                  <a:pt x="2970000" y="143776"/>
                </a:lnTo>
                <a:lnTo>
                  <a:pt x="3007272" y="146766"/>
                </a:lnTo>
                <a:lnTo>
                  <a:pt x="3011677" y="145404"/>
                </a:lnTo>
                <a:lnTo>
                  <a:pt x="3036668" y="149604"/>
                </a:lnTo>
                <a:lnTo>
                  <a:pt x="3049208" y="150573"/>
                </a:lnTo>
                <a:lnTo>
                  <a:pt x="3053517" y="153322"/>
                </a:lnTo>
                <a:cubicBezTo>
                  <a:pt x="3057746" y="154918"/>
                  <a:pt x="3063258" y="155431"/>
                  <a:pt x="3071637" y="153496"/>
                </a:cubicBezTo>
                <a:lnTo>
                  <a:pt x="3110077" y="149202"/>
                </a:lnTo>
                <a:lnTo>
                  <a:pt x="3173743" y="159581"/>
                </a:lnTo>
                <a:cubicBezTo>
                  <a:pt x="3203872" y="159443"/>
                  <a:pt x="3205720" y="152598"/>
                  <a:pt x="3254203" y="151756"/>
                </a:cubicBezTo>
                <a:cubicBezTo>
                  <a:pt x="3298520" y="170671"/>
                  <a:pt x="3274378" y="179402"/>
                  <a:pt x="3380350" y="151151"/>
                </a:cubicBezTo>
                <a:cubicBezTo>
                  <a:pt x="3433470" y="157383"/>
                  <a:pt x="3409905" y="153931"/>
                  <a:pt x="3476147" y="170925"/>
                </a:cubicBezTo>
                <a:cubicBezTo>
                  <a:pt x="3495624" y="172754"/>
                  <a:pt x="3573433" y="153024"/>
                  <a:pt x="3581876" y="150448"/>
                </a:cubicBezTo>
                <a:cubicBezTo>
                  <a:pt x="3645019" y="168821"/>
                  <a:pt x="3637816" y="143953"/>
                  <a:pt x="3704761" y="150492"/>
                </a:cubicBezTo>
                <a:cubicBezTo>
                  <a:pt x="3732481" y="125722"/>
                  <a:pt x="3720202" y="148011"/>
                  <a:pt x="3755040" y="141978"/>
                </a:cubicBezTo>
                <a:cubicBezTo>
                  <a:pt x="3751742" y="163732"/>
                  <a:pt x="3795265" y="127963"/>
                  <a:pt x="3804689" y="151893"/>
                </a:cubicBezTo>
                <a:cubicBezTo>
                  <a:pt x="3810732" y="150037"/>
                  <a:pt x="3816287" y="147485"/>
                  <a:pt x="3821793" y="144743"/>
                </a:cubicBezTo>
                <a:lnTo>
                  <a:pt x="3824682" y="143319"/>
                </a:lnTo>
                <a:lnTo>
                  <a:pt x="3837536" y="141778"/>
                </a:lnTo>
                <a:lnTo>
                  <a:pt x="3839550" y="136147"/>
                </a:lnTo>
                <a:lnTo>
                  <a:pt x="3857743" y="130104"/>
                </a:lnTo>
                <a:cubicBezTo>
                  <a:pt x="3864805" y="128643"/>
                  <a:pt x="3872697" y="128011"/>
                  <a:pt x="3881852" y="128717"/>
                </a:cubicBezTo>
                <a:cubicBezTo>
                  <a:pt x="3914678" y="140047"/>
                  <a:pt x="3949962" y="139745"/>
                  <a:pt x="3998088" y="127932"/>
                </a:cubicBezTo>
                <a:cubicBezTo>
                  <a:pt x="4012987" y="131622"/>
                  <a:pt x="4058471" y="131332"/>
                  <a:pt x="4066682" y="124147"/>
                </a:cubicBezTo>
                <a:cubicBezTo>
                  <a:pt x="4076084" y="122618"/>
                  <a:pt x="4087294" y="125216"/>
                  <a:pt x="4091246" y="117503"/>
                </a:cubicBezTo>
                <a:cubicBezTo>
                  <a:pt x="4097972" y="108229"/>
                  <a:pt x="4131886" y="122717"/>
                  <a:pt x="4126556" y="111725"/>
                </a:cubicBezTo>
                <a:cubicBezTo>
                  <a:pt x="4150620" y="121653"/>
                  <a:pt x="4168222" y="102239"/>
                  <a:pt x="4187717" y="97496"/>
                </a:cubicBezTo>
                <a:cubicBezTo>
                  <a:pt x="4197248" y="102415"/>
                  <a:pt x="4207541" y="99960"/>
                  <a:pt x="4220826" y="95991"/>
                </a:cubicBezTo>
                <a:lnTo>
                  <a:pt x="4239014" y="90840"/>
                </a:lnTo>
                <a:lnTo>
                  <a:pt x="4246653" y="91360"/>
                </a:lnTo>
                <a:cubicBezTo>
                  <a:pt x="4255895" y="91263"/>
                  <a:pt x="4264334" y="90629"/>
                  <a:pt x="4271841" y="90188"/>
                </a:cubicBezTo>
                <a:lnTo>
                  <a:pt x="4286277" y="90173"/>
                </a:lnTo>
                <a:lnTo>
                  <a:pt x="4292025" y="90407"/>
                </a:lnTo>
                <a:lnTo>
                  <a:pt x="4304713" y="95673"/>
                </a:lnTo>
                <a:lnTo>
                  <a:pt x="4321285" y="93560"/>
                </a:lnTo>
                <a:lnTo>
                  <a:pt x="4339561" y="98806"/>
                </a:lnTo>
                <a:cubicBezTo>
                  <a:pt x="4340668" y="97273"/>
                  <a:pt x="4342159" y="95846"/>
                  <a:pt x="4343990" y="94576"/>
                </a:cubicBezTo>
                <a:lnTo>
                  <a:pt x="4358885" y="90264"/>
                </a:lnTo>
                <a:lnTo>
                  <a:pt x="4371648" y="95312"/>
                </a:lnTo>
                <a:cubicBezTo>
                  <a:pt x="4372251" y="86927"/>
                  <a:pt x="4386448" y="96257"/>
                  <a:pt x="4398380" y="98447"/>
                </a:cubicBezTo>
                <a:lnTo>
                  <a:pt x="4405729" y="97677"/>
                </a:lnTo>
                <a:lnTo>
                  <a:pt x="4431408" y="104311"/>
                </a:lnTo>
                <a:cubicBezTo>
                  <a:pt x="4445462" y="106988"/>
                  <a:pt x="4459011" y="108715"/>
                  <a:pt x="4472183" y="109916"/>
                </a:cubicBezTo>
                <a:lnTo>
                  <a:pt x="4518828" y="112600"/>
                </a:lnTo>
                <a:lnTo>
                  <a:pt x="4532040" y="117793"/>
                </a:lnTo>
                <a:cubicBezTo>
                  <a:pt x="4562193" y="123492"/>
                  <a:pt x="4598554" y="117583"/>
                  <a:pt x="4617778" y="130479"/>
                </a:cubicBezTo>
                <a:cubicBezTo>
                  <a:pt x="4626259" y="133024"/>
                  <a:pt x="4634242" y="134080"/>
                  <a:pt x="4641872" y="134207"/>
                </a:cubicBezTo>
                <a:lnTo>
                  <a:pt x="4662766" y="132438"/>
                </a:lnTo>
                <a:lnTo>
                  <a:pt x="4667770" y="127694"/>
                </a:lnTo>
                <a:lnTo>
                  <a:pt x="4681052" y="128947"/>
                </a:lnTo>
                <a:lnTo>
                  <a:pt x="4684624" y="128241"/>
                </a:lnTo>
                <a:cubicBezTo>
                  <a:pt x="4691441" y="126869"/>
                  <a:pt x="4698205" y="125683"/>
                  <a:pt x="4705061" y="125234"/>
                </a:cubicBezTo>
                <a:cubicBezTo>
                  <a:pt x="4701197" y="149124"/>
                  <a:pt x="4762747" y="125360"/>
                  <a:pt x="4747746" y="144617"/>
                </a:cubicBezTo>
                <a:cubicBezTo>
                  <a:pt x="4784752" y="146312"/>
                  <a:pt x="4823070" y="154053"/>
                  <a:pt x="4867014" y="164145"/>
                </a:cubicBezTo>
                <a:cubicBezTo>
                  <a:pt x="4928279" y="184021"/>
                  <a:pt x="4950439" y="160303"/>
                  <a:pt x="5001600" y="190239"/>
                </a:cubicBezTo>
                <a:cubicBezTo>
                  <a:pt x="5054087" y="196711"/>
                  <a:pt x="5076576" y="177858"/>
                  <a:pt x="5115965" y="186069"/>
                </a:cubicBezTo>
                <a:cubicBezTo>
                  <a:pt x="5141248" y="210877"/>
                  <a:pt x="5145689" y="221876"/>
                  <a:pt x="5193957" y="229364"/>
                </a:cubicBezTo>
                <a:cubicBezTo>
                  <a:pt x="5248620" y="235290"/>
                  <a:pt x="5221967" y="272312"/>
                  <a:pt x="5275907" y="263295"/>
                </a:cubicBezTo>
                <a:cubicBezTo>
                  <a:pt x="5278478" y="267074"/>
                  <a:pt x="5340662" y="273630"/>
                  <a:pt x="5344878" y="276360"/>
                </a:cubicBezTo>
                <a:lnTo>
                  <a:pt x="5413398" y="276235"/>
                </a:lnTo>
                <a:lnTo>
                  <a:pt x="5415629" y="275768"/>
                </a:lnTo>
                <a:cubicBezTo>
                  <a:pt x="5424792" y="275732"/>
                  <a:pt x="5429850" y="277347"/>
                  <a:pt x="5433078" y="279684"/>
                </a:cubicBezTo>
                <a:lnTo>
                  <a:pt x="5435759" y="283100"/>
                </a:lnTo>
                <a:lnTo>
                  <a:pt x="5447372" y="286587"/>
                </a:lnTo>
                <a:lnTo>
                  <a:pt x="5469289" y="295620"/>
                </a:lnTo>
                <a:lnTo>
                  <a:pt x="5508752" y="305753"/>
                </a:lnTo>
                <a:lnTo>
                  <a:pt x="5509657" y="304936"/>
                </a:lnTo>
                <a:cubicBezTo>
                  <a:pt x="5512470" y="303344"/>
                  <a:pt x="5516028" y="302619"/>
                  <a:pt x="5521245" y="303688"/>
                </a:cubicBezTo>
                <a:cubicBezTo>
                  <a:pt x="5535725" y="301391"/>
                  <a:pt x="5577993" y="291441"/>
                  <a:pt x="5596538" y="291153"/>
                </a:cubicBezTo>
                <a:cubicBezTo>
                  <a:pt x="5607932" y="295018"/>
                  <a:pt x="5619996" y="298677"/>
                  <a:pt x="5632514" y="301962"/>
                </a:cubicBezTo>
                <a:lnTo>
                  <a:pt x="5640005" y="303617"/>
                </a:lnTo>
                <a:lnTo>
                  <a:pt x="5640259" y="303435"/>
                </a:lnTo>
                <a:cubicBezTo>
                  <a:pt x="5642108" y="303337"/>
                  <a:pt x="5644653" y="303709"/>
                  <a:pt x="5648365" y="304754"/>
                </a:cubicBezTo>
                <a:lnTo>
                  <a:pt x="5653662" y="306635"/>
                </a:lnTo>
                <a:lnTo>
                  <a:pt x="5668196" y="309846"/>
                </a:lnTo>
                <a:lnTo>
                  <a:pt x="5673886" y="309526"/>
                </a:lnTo>
                <a:lnTo>
                  <a:pt x="5677139" y="307345"/>
                </a:lnTo>
                <a:lnTo>
                  <a:pt x="5708983" y="306674"/>
                </a:lnTo>
                <a:cubicBezTo>
                  <a:pt x="5728308" y="319040"/>
                  <a:pt x="5739318" y="309097"/>
                  <a:pt x="5773909" y="312061"/>
                </a:cubicBezTo>
                <a:cubicBezTo>
                  <a:pt x="5783376" y="321860"/>
                  <a:pt x="5795690" y="321672"/>
                  <a:pt x="5809500" y="318450"/>
                </a:cubicBezTo>
                <a:cubicBezTo>
                  <a:pt x="5839093" y="328324"/>
                  <a:pt x="5872263" y="326728"/>
                  <a:pt x="5908729" y="332335"/>
                </a:cubicBezTo>
                <a:cubicBezTo>
                  <a:pt x="5951727" y="334879"/>
                  <a:pt x="5963099" y="350288"/>
                  <a:pt x="5990524" y="350618"/>
                </a:cubicBezTo>
                <a:cubicBezTo>
                  <a:pt x="5991234" y="376742"/>
                  <a:pt x="6028592" y="335241"/>
                  <a:pt x="6029302" y="361365"/>
                </a:cubicBezTo>
                <a:lnTo>
                  <a:pt x="6086225" y="339621"/>
                </a:lnTo>
                <a:lnTo>
                  <a:pt x="6105063" y="347340"/>
                </a:lnTo>
                <a:cubicBezTo>
                  <a:pt x="6123220" y="350768"/>
                  <a:pt x="6176633" y="357519"/>
                  <a:pt x="6195166" y="360190"/>
                </a:cubicBezTo>
                <a:cubicBezTo>
                  <a:pt x="6208491" y="366896"/>
                  <a:pt x="6210739" y="378331"/>
                  <a:pt x="6216259" y="363365"/>
                </a:cubicBezTo>
                <a:cubicBezTo>
                  <a:pt x="6220943" y="365191"/>
                  <a:pt x="6224807" y="365077"/>
                  <a:pt x="6228331" y="364034"/>
                </a:cubicBezTo>
                <a:lnTo>
                  <a:pt x="6229602" y="363414"/>
                </a:lnTo>
                <a:lnTo>
                  <a:pt x="6258988" y="378660"/>
                </a:lnTo>
                <a:lnTo>
                  <a:pt x="6264106" y="379141"/>
                </a:lnTo>
                <a:lnTo>
                  <a:pt x="6281703" y="391054"/>
                </a:lnTo>
                <a:lnTo>
                  <a:pt x="6291622" y="396155"/>
                </a:lnTo>
                <a:lnTo>
                  <a:pt x="6292712" y="399771"/>
                </a:lnTo>
                <a:cubicBezTo>
                  <a:pt x="6294843" y="402467"/>
                  <a:pt x="6299119" y="404777"/>
                  <a:pt x="6308227" y="406196"/>
                </a:cubicBezTo>
                <a:lnTo>
                  <a:pt x="6328981" y="409495"/>
                </a:lnTo>
                <a:lnTo>
                  <a:pt x="6368693" y="417845"/>
                </a:lnTo>
                <a:cubicBezTo>
                  <a:pt x="6371618" y="421064"/>
                  <a:pt x="6413995" y="448260"/>
                  <a:pt x="6414811" y="452200"/>
                </a:cubicBezTo>
                <a:cubicBezTo>
                  <a:pt x="6472474" y="452324"/>
                  <a:pt x="6416366" y="454044"/>
                  <a:pt x="6467879" y="468248"/>
                </a:cubicBezTo>
                <a:cubicBezTo>
                  <a:pt x="6497136" y="485368"/>
                  <a:pt x="6544744" y="499929"/>
                  <a:pt x="6564351" y="537518"/>
                </a:cubicBezTo>
                <a:cubicBezTo>
                  <a:pt x="6600774" y="544284"/>
                  <a:pt x="6683084" y="572586"/>
                  <a:pt x="6711178" y="573610"/>
                </a:cubicBezTo>
                <a:cubicBezTo>
                  <a:pt x="6726278" y="581783"/>
                  <a:pt x="6766796" y="600843"/>
                  <a:pt x="6764036" y="588943"/>
                </a:cubicBezTo>
                <a:cubicBezTo>
                  <a:pt x="6830367" y="591215"/>
                  <a:pt x="6834546" y="616110"/>
                  <a:pt x="6858983" y="623723"/>
                </a:cubicBezTo>
                <a:cubicBezTo>
                  <a:pt x="6883420" y="631336"/>
                  <a:pt x="6874724" y="627173"/>
                  <a:pt x="6910661" y="634620"/>
                </a:cubicBezTo>
                <a:cubicBezTo>
                  <a:pt x="6886933" y="650238"/>
                  <a:pt x="6958918" y="637790"/>
                  <a:pt x="6944111" y="659502"/>
                </a:cubicBezTo>
                <a:cubicBezTo>
                  <a:pt x="6951121" y="660169"/>
                  <a:pt x="6958378" y="660132"/>
                  <a:pt x="6965771" y="659931"/>
                </a:cubicBezTo>
                <a:lnTo>
                  <a:pt x="6969639" y="659837"/>
                </a:lnTo>
                <a:lnTo>
                  <a:pt x="6982242" y="663112"/>
                </a:lnTo>
                <a:lnTo>
                  <a:pt x="6989387" y="659474"/>
                </a:lnTo>
                <a:lnTo>
                  <a:pt x="7010930" y="661134"/>
                </a:lnTo>
                <a:cubicBezTo>
                  <a:pt x="7018443" y="662461"/>
                  <a:pt x="7025878" y="664712"/>
                  <a:pt x="7033125" y="668436"/>
                </a:cubicBezTo>
                <a:cubicBezTo>
                  <a:pt x="7050655" y="688564"/>
                  <a:pt x="7113778" y="682286"/>
                  <a:pt x="7134461" y="708192"/>
                </a:cubicBezTo>
                <a:cubicBezTo>
                  <a:pt x="7143815" y="716210"/>
                  <a:pt x="7183449" y="731779"/>
                  <a:pt x="7197450" y="729094"/>
                </a:cubicBezTo>
                <a:cubicBezTo>
                  <a:pt x="7207053" y="731180"/>
                  <a:pt x="7214263" y="737074"/>
                  <a:pt x="7225084" y="732505"/>
                </a:cubicBezTo>
                <a:cubicBezTo>
                  <a:pt x="7239802" y="727692"/>
                  <a:pt x="7255247" y="750633"/>
                  <a:pt x="7261183" y="740313"/>
                </a:cubicBezTo>
                <a:cubicBezTo>
                  <a:pt x="7272476" y="756319"/>
                  <a:pt x="7306339" y="747471"/>
                  <a:pt x="7327760" y="750586"/>
                </a:cubicBezTo>
                <a:cubicBezTo>
                  <a:pt x="7334820" y="764783"/>
                  <a:pt x="7372804" y="757321"/>
                  <a:pt x="7412222" y="770487"/>
                </a:cubicBezTo>
                <a:cubicBezTo>
                  <a:pt x="7419482" y="786537"/>
                  <a:pt x="7438908" y="779230"/>
                  <a:pt x="7457904" y="804321"/>
                </a:cubicBezTo>
                <a:cubicBezTo>
                  <a:pt x="7460334" y="803523"/>
                  <a:pt x="7462991" y="802942"/>
                  <a:pt x="7465795" y="802598"/>
                </a:cubicBezTo>
                <a:cubicBezTo>
                  <a:pt x="7482080" y="800599"/>
                  <a:pt x="7499653" y="806831"/>
                  <a:pt x="7505046" y="816517"/>
                </a:cubicBezTo>
                <a:cubicBezTo>
                  <a:pt x="7538417" y="853074"/>
                  <a:pt x="7584173" y="869067"/>
                  <a:pt x="7623220" y="888520"/>
                </a:cubicBezTo>
                <a:cubicBezTo>
                  <a:pt x="7669184" y="908475"/>
                  <a:pt x="7655844" y="875556"/>
                  <a:pt x="7700458" y="915079"/>
                </a:cubicBezTo>
                <a:cubicBezTo>
                  <a:pt x="7713299" y="910096"/>
                  <a:pt x="7721213" y="912537"/>
                  <a:pt x="7730988" y="920756"/>
                </a:cubicBezTo>
                <a:cubicBezTo>
                  <a:pt x="7753798" y="929904"/>
                  <a:pt x="7768001" y="910742"/>
                  <a:pt x="7781942" y="930503"/>
                </a:cubicBezTo>
                <a:cubicBezTo>
                  <a:pt x="7786314" y="919014"/>
                  <a:pt x="7829555" y="942839"/>
                  <a:pt x="7827704" y="928558"/>
                </a:cubicBezTo>
                <a:cubicBezTo>
                  <a:pt x="7849394" y="934107"/>
                  <a:pt x="7886324" y="955931"/>
                  <a:pt x="7912084" y="963800"/>
                </a:cubicBezTo>
                <a:cubicBezTo>
                  <a:pt x="7931225" y="978091"/>
                  <a:pt x="7944890" y="969299"/>
                  <a:pt x="7982264" y="975773"/>
                </a:cubicBezTo>
                <a:lnTo>
                  <a:pt x="7991272" y="981104"/>
                </a:lnTo>
                <a:lnTo>
                  <a:pt x="8079795" y="982983"/>
                </a:lnTo>
                <a:cubicBezTo>
                  <a:pt x="8106396" y="984534"/>
                  <a:pt x="8123279" y="987466"/>
                  <a:pt x="8150881" y="990411"/>
                </a:cubicBezTo>
                <a:cubicBezTo>
                  <a:pt x="8155184" y="995435"/>
                  <a:pt x="8170794" y="995512"/>
                  <a:pt x="8172106" y="990512"/>
                </a:cubicBezTo>
                <a:cubicBezTo>
                  <a:pt x="8178349" y="993790"/>
                  <a:pt x="8190057" y="1007072"/>
                  <a:pt x="8196076" y="1000078"/>
                </a:cubicBezTo>
                <a:cubicBezTo>
                  <a:pt x="8214144" y="1004259"/>
                  <a:pt x="8231408" y="1009730"/>
                  <a:pt x="8247463" y="1016332"/>
                </a:cubicBezTo>
                <a:lnTo>
                  <a:pt x="8279272" y="1032921"/>
                </a:lnTo>
                <a:lnTo>
                  <a:pt x="8289611" y="1028630"/>
                </a:lnTo>
                <a:cubicBezTo>
                  <a:pt x="8296281" y="1026812"/>
                  <a:pt x="8303468" y="1026422"/>
                  <a:pt x="8311483" y="1029399"/>
                </a:cubicBezTo>
                <a:cubicBezTo>
                  <a:pt x="8353073" y="1061234"/>
                  <a:pt x="8320764" y="1016490"/>
                  <a:pt x="8399489" y="1048562"/>
                </a:cubicBezTo>
                <a:cubicBezTo>
                  <a:pt x="8402160" y="1052480"/>
                  <a:pt x="8414285" y="1053290"/>
                  <a:pt x="8415973" y="1049660"/>
                </a:cubicBezTo>
                <a:cubicBezTo>
                  <a:pt x="8420389" y="1052382"/>
                  <a:pt x="8427708" y="1062757"/>
                  <a:pt x="8433326" y="1057881"/>
                </a:cubicBezTo>
                <a:cubicBezTo>
                  <a:pt x="8460295" y="1065796"/>
                  <a:pt x="8484063" y="1077374"/>
                  <a:pt x="8502328" y="1091498"/>
                </a:cubicBezTo>
                <a:cubicBezTo>
                  <a:pt x="8531547" y="1095185"/>
                  <a:pt x="8534164" y="1100958"/>
                  <a:pt x="8534346" y="1106980"/>
                </a:cubicBezTo>
                <a:cubicBezTo>
                  <a:pt x="8534557" y="1108274"/>
                  <a:pt x="8534769" y="1109567"/>
                  <a:pt x="8534980" y="1110861"/>
                </a:cubicBezTo>
                <a:lnTo>
                  <a:pt x="8544104" y="1108406"/>
                </a:lnTo>
                <a:cubicBezTo>
                  <a:pt x="8553358" y="1107980"/>
                  <a:pt x="8560970" y="1111788"/>
                  <a:pt x="8567742" y="1117590"/>
                </a:cubicBezTo>
                <a:lnTo>
                  <a:pt x="8633779" y="1139226"/>
                </a:lnTo>
                <a:cubicBezTo>
                  <a:pt x="8631667" y="1160202"/>
                  <a:pt x="8667456" y="1147793"/>
                  <a:pt x="8676965" y="1156949"/>
                </a:cubicBezTo>
                <a:cubicBezTo>
                  <a:pt x="8686287" y="1153629"/>
                  <a:pt x="8693306" y="1154163"/>
                  <a:pt x="8698944" y="1156939"/>
                </a:cubicBezTo>
                <a:lnTo>
                  <a:pt x="8751897" y="1190886"/>
                </a:lnTo>
                <a:cubicBezTo>
                  <a:pt x="8774451" y="1199167"/>
                  <a:pt x="8817274" y="1202653"/>
                  <a:pt x="8834270" y="1206624"/>
                </a:cubicBezTo>
                <a:lnTo>
                  <a:pt x="8853872" y="1214714"/>
                </a:lnTo>
                <a:lnTo>
                  <a:pt x="8861901" y="1211375"/>
                </a:lnTo>
                <a:lnTo>
                  <a:pt x="8874168" y="1213967"/>
                </a:lnTo>
                <a:lnTo>
                  <a:pt x="8871123" y="1221160"/>
                </a:lnTo>
                <a:lnTo>
                  <a:pt x="8903537" y="1230588"/>
                </a:lnTo>
                <a:cubicBezTo>
                  <a:pt x="8927391" y="1238223"/>
                  <a:pt x="8944740" y="1247326"/>
                  <a:pt x="8933767" y="1263368"/>
                </a:cubicBezTo>
                <a:cubicBezTo>
                  <a:pt x="8934120" y="1285491"/>
                  <a:pt x="8996547" y="1266466"/>
                  <a:pt x="8985765" y="1287664"/>
                </a:cubicBezTo>
                <a:cubicBezTo>
                  <a:pt x="9013243" y="1278923"/>
                  <a:pt x="9037732" y="1309948"/>
                  <a:pt x="9071444" y="1317305"/>
                </a:cubicBezTo>
                <a:cubicBezTo>
                  <a:pt x="9072853" y="1328357"/>
                  <a:pt x="9080775" y="1329726"/>
                  <a:pt x="9096711" y="1327777"/>
                </a:cubicBezTo>
                <a:cubicBezTo>
                  <a:pt x="9206252" y="1348526"/>
                  <a:pt x="9301825" y="1489393"/>
                  <a:pt x="9338853" y="1448046"/>
                </a:cubicBezTo>
                <a:cubicBezTo>
                  <a:pt x="9364628" y="1453029"/>
                  <a:pt x="9440704" y="1458325"/>
                  <a:pt x="9520814" y="1449827"/>
                </a:cubicBezTo>
                <a:cubicBezTo>
                  <a:pt x="9536849" y="1478455"/>
                  <a:pt x="9672877" y="1480312"/>
                  <a:pt x="9702271" y="1488553"/>
                </a:cubicBezTo>
                <a:cubicBezTo>
                  <a:pt x="9702279" y="1504784"/>
                  <a:pt x="9757099" y="1502097"/>
                  <a:pt x="9744273" y="1523512"/>
                </a:cubicBezTo>
                <a:cubicBezTo>
                  <a:pt x="9746944" y="1534160"/>
                  <a:pt x="9761818" y="1537070"/>
                  <a:pt x="9771903" y="1530034"/>
                </a:cubicBezTo>
                <a:cubicBezTo>
                  <a:pt x="9788959" y="1535562"/>
                  <a:pt x="9795727" y="1548881"/>
                  <a:pt x="9818565" y="1538545"/>
                </a:cubicBezTo>
                <a:cubicBezTo>
                  <a:pt x="9842216" y="1545630"/>
                  <a:pt x="9854597" y="1583514"/>
                  <a:pt x="9882202" y="1565888"/>
                </a:cubicBezTo>
                <a:cubicBezTo>
                  <a:pt x="9890497" y="1603508"/>
                  <a:pt x="9975093" y="1584109"/>
                  <a:pt x="10022025" y="1599696"/>
                </a:cubicBezTo>
                <a:cubicBezTo>
                  <a:pt x="10087599" y="1644100"/>
                  <a:pt x="10182002" y="1632879"/>
                  <a:pt x="10220406" y="1677005"/>
                </a:cubicBezTo>
                <a:lnTo>
                  <a:pt x="10232859" y="1699043"/>
                </a:lnTo>
                <a:lnTo>
                  <a:pt x="0" y="1699043"/>
                </a:lnTo>
                <a:lnTo>
                  <a:pt x="0" y="21828"/>
                </a:lnTo>
                <a:lnTo>
                  <a:pt x="8097" y="24355"/>
                </a:lnTo>
                <a:cubicBezTo>
                  <a:pt x="43947" y="29235"/>
                  <a:pt x="34752" y="21899"/>
                  <a:pt x="77128" y="6867"/>
                </a:cubicBezTo>
                <a:cubicBezTo>
                  <a:pt x="120709" y="7920"/>
                  <a:pt x="146704" y="-7760"/>
                  <a:pt x="188338" y="5079"/>
                </a:cubicBezTo>
                <a:cubicBezTo>
                  <a:pt x="229133" y="5993"/>
                  <a:pt x="263614" y="138"/>
                  <a:pt x="298809" y="6198"/>
                </a:cubicBezTo>
                <a:cubicBezTo>
                  <a:pt x="312163" y="1206"/>
                  <a:pt x="325122" y="-563"/>
                  <a:pt x="338985" y="8006"/>
                </a:cubicBezTo>
                <a:cubicBezTo>
                  <a:pt x="376758" y="6523"/>
                  <a:pt x="384512" y="-4822"/>
                  <a:pt x="409815" y="5045"/>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2" name="Title 1">
            <a:extLst>
              <a:ext uri="{FF2B5EF4-FFF2-40B4-BE49-F238E27FC236}">
                <a16:creationId xmlns:a16="http://schemas.microsoft.com/office/drawing/2014/main" id="{79D35EAA-BC77-4616-9885-47F398794D4F}"/>
              </a:ext>
            </a:extLst>
          </p:cNvPr>
          <p:cNvSpPr>
            <a:spLocks noGrp="1"/>
          </p:cNvSpPr>
          <p:nvPr>
            <p:ph type="ctrTitle"/>
          </p:nvPr>
        </p:nvSpPr>
        <p:spPr>
          <a:xfrm>
            <a:off x="516482" y="5910583"/>
            <a:ext cx="6970985" cy="667638"/>
          </a:xfrm>
        </p:spPr>
        <p:txBody>
          <a:bodyPr anchor="t">
            <a:normAutofit/>
          </a:bodyPr>
          <a:lstStyle/>
          <a:p>
            <a:pPr algn="l"/>
            <a:r>
              <a:rPr lang="en-US" dirty="0"/>
              <a:t>Timeline</a:t>
            </a:r>
            <a:endParaRPr lang="en-US"/>
          </a:p>
        </p:txBody>
      </p:sp>
      <p:sp>
        <p:nvSpPr>
          <p:cNvPr id="3" name="Subtitle 2">
            <a:extLst>
              <a:ext uri="{FF2B5EF4-FFF2-40B4-BE49-F238E27FC236}">
                <a16:creationId xmlns:a16="http://schemas.microsoft.com/office/drawing/2014/main" id="{41D07BAE-DD68-45F8-8ADA-D79172926589}"/>
              </a:ext>
            </a:extLst>
          </p:cNvPr>
          <p:cNvSpPr>
            <a:spLocks noGrp="1"/>
          </p:cNvSpPr>
          <p:nvPr>
            <p:ph type="subTitle" idx="1"/>
          </p:nvPr>
        </p:nvSpPr>
        <p:spPr>
          <a:xfrm>
            <a:off x="516482" y="5481214"/>
            <a:ext cx="5553331" cy="429369"/>
          </a:xfrm>
        </p:spPr>
        <p:txBody>
          <a:bodyPr anchor="ctr">
            <a:normAutofit/>
          </a:bodyPr>
          <a:lstStyle/>
          <a:p>
            <a:pPr algn="l"/>
            <a:endParaRPr lang="en-US" sz="1800" dirty="0"/>
          </a:p>
        </p:txBody>
      </p:sp>
      <p:pic>
        <p:nvPicPr>
          <p:cNvPr id="4" name="Video 3">
            <a:extLst>
              <a:ext uri="{FF2B5EF4-FFF2-40B4-BE49-F238E27FC236}">
                <a16:creationId xmlns:a16="http://schemas.microsoft.com/office/drawing/2014/main" id="{8C303782-4332-DED7-45FD-FC14F5FE0F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sp>
        <p:nvSpPr>
          <p:cNvPr id="5" name="TextBox 4">
            <a:extLst>
              <a:ext uri="{FF2B5EF4-FFF2-40B4-BE49-F238E27FC236}">
                <a16:creationId xmlns:a16="http://schemas.microsoft.com/office/drawing/2014/main" id="{00A4CB58-E3E7-4F3D-B626-06A5BF3DC832}"/>
              </a:ext>
            </a:extLst>
          </p:cNvPr>
          <p:cNvSpPr txBox="1"/>
          <p:nvPr/>
        </p:nvSpPr>
        <p:spPr>
          <a:xfrm>
            <a:off x="3597614" y="2772383"/>
            <a:ext cx="5729591" cy="830997"/>
          </a:xfrm>
          <a:prstGeom prst="rect">
            <a:avLst/>
          </a:prstGeom>
          <a:noFill/>
        </p:spPr>
        <p:txBody>
          <a:bodyPr wrap="square" rtlCol="0">
            <a:spAutoFit/>
          </a:bodyPr>
          <a:lstStyle/>
          <a:p>
            <a:r>
              <a:rPr lang="en-US" sz="4800" b="1" dirty="0">
                <a:solidFill>
                  <a:srgbClr val="002060"/>
                </a:solidFill>
                <a:latin typeface="Abadi" panose="020B0604020104020204" pitchFamily="34" charset="0"/>
              </a:rPr>
              <a:t>COMPANY JOURNEY</a:t>
            </a:r>
          </a:p>
        </p:txBody>
      </p:sp>
    </p:spTree>
    <p:extLst>
      <p:ext uri="{BB962C8B-B14F-4D97-AF65-F5344CB8AC3E}">
        <p14:creationId xmlns:p14="http://schemas.microsoft.com/office/powerpoint/2010/main" val="231887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par>
                                <p:cTn id="7" presetID="6" presetClass="emph" presetSubtype="0" fill="hold" grpId="0" nodeType="withEffect">
                                  <p:stCondLst>
                                    <p:cond delay="0"/>
                                  </p:stCondLst>
                                  <p:childTnLst>
                                    <p:animScale>
                                      <p:cBhvr>
                                        <p:cTn id="8" dur="3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mute="1">
                <p:cTn id="14" repeatCount="indefinite" fill="hold" display="0">
                  <p:stCondLst>
                    <p:cond delay="indefinite"/>
                  </p:stCondLst>
                </p:cTn>
                <p:tgtEl>
                  <p:spTgt spid="4"/>
                </p:tgtEl>
              </p:cMediaNode>
            </p:video>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351247" y="3995319"/>
            <a:ext cx="184075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a:cxnSpLocks/>
          </p:cNvCxnSpPr>
          <p:nvPr/>
        </p:nvCxnSpPr>
        <p:spPr>
          <a:xfrm>
            <a:off x="3940840" y="3995319"/>
            <a:ext cx="2194491"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698313"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98320"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1062644" y="390006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943581" y="378100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810709"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1157895" y="434250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1095774" y="535075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400201" y="2961830"/>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3A1A4"/>
                </a:solidFill>
                <a:effectLst/>
                <a:uLnTx/>
                <a:uFillTx/>
                <a:latin typeface="Century Gothic" panose="020B0502020202020204" pitchFamily="34" charset="0"/>
                <a:ea typeface="+mn-ea"/>
                <a:cs typeface="+mn-cs"/>
              </a:rPr>
              <a:t>1998</a:t>
            </a:r>
          </a:p>
        </p:txBody>
      </p:sp>
      <p:sp>
        <p:nvSpPr>
          <p:cNvPr id="17" name="TextBox 16">
            <a:extLst>
              <a:ext uri="{FF2B5EF4-FFF2-40B4-BE49-F238E27FC236}">
                <a16:creationId xmlns:a16="http://schemas.microsoft.com/office/drawing/2014/main" id="{E623F98E-5FFF-4701-A99F-87B202C66033}"/>
              </a:ext>
            </a:extLst>
          </p:cNvPr>
          <p:cNvSpPr txBox="1"/>
          <p:nvPr/>
        </p:nvSpPr>
        <p:spPr>
          <a:xfrm>
            <a:off x="95622" y="5602985"/>
            <a:ext cx="320104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Smart Technologies (BD) Ltd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Established</a:t>
            </a:r>
            <a:endParaRPr kumimoji="0" lang="en-US"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18" name="Arc 17">
            <a:extLst>
              <a:ext uri="{FF2B5EF4-FFF2-40B4-BE49-F238E27FC236}">
                <a16:creationId xmlns:a16="http://schemas.microsoft.com/office/drawing/2014/main" id="{B54B9C7B-4DA7-40E1-B723-68758EB971FE}"/>
              </a:ext>
            </a:extLst>
          </p:cNvPr>
          <p:cNvSpPr/>
          <p:nvPr/>
        </p:nvSpPr>
        <p:spPr>
          <a:xfrm rot="5400000">
            <a:off x="306354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37A3CB3-AA60-41C6-B92B-B84EC0A87E61}"/>
              </a:ext>
            </a:extLst>
          </p:cNvPr>
          <p:cNvSpPr/>
          <p:nvPr/>
        </p:nvSpPr>
        <p:spPr>
          <a:xfrm>
            <a:off x="3427876" y="3900069"/>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ircle: Hollow 20">
            <a:extLst>
              <a:ext uri="{FF2B5EF4-FFF2-40B4-BE49-F238E27FC236}">
                <a16:creationId xmlns:a16="http://schemas.microsoft.com/office/drawing/2014/main" id="{5AB77009-91CD-4089-A339-205E1FD860BA}"/>
              </a:ext>
            </a:extLst>
          </p:cNvPr>
          <p:cNvSpPr/>
          <p:nvPr/>
        </p:nvSpPr>
        <p:spPr>
          <a:xfrm>
            <a:off x="3308813" y="3781006"/>
            <a:ext cx="428626" cy="428626"/>
          </a:xfrm>
          <a:prstGeom prst="donut">
            <a:avLst>
              <a:gd name="adj" fmla="val 5281"/>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Circle: Hollow 21">
            <a:extLst>
              <a:ext uri="{FF2B5EF4-FFF2-40B4-BE49-F238E27FC236}">
                <a16:creationId xmlns:a16="http://schemas.microsoft.com/office/drawing/2014/main" id="{EB4F978A-6973-4038-9D44-C992F6903D28}"/>
              </a:ext>
            </a:extLst>
          </p:cNvPr>
          <p:cNvSpPr/>
          <p:nvPr/>
        </p:nvSpPr>
        <p:spPr>
          <a:xfrm>
            <a:off x="317594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7982AF7D-7FF0-494C-891D-C601C69FAD64}"/>
              </a:ext>
            </a:extLst>
          </p:cNvPr>
          <p:cNvCxnSpPr>
            <a:cxnSpLocks/>
          </p:cNvCxnSpPr>
          <p:nvPr/>
        </p:nvCxnSpPr>
        <p:spPr>
          <a:xfrm flipV="1">
            <a:off x="3523127" y="2614747"/>
            <a:ext cx="0" cy="1033387"/>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D26033AC-E99E-4309-BD9B-47A98BA0DEA7}"/>
              </a:ext>
            </a:extLst>
          </p:cNvPr>
          <p:cNvSpPr/>
          <p:nvPr/>
        </p:nvSpPr>
        <p:spPr>
          <a:xfrm>
            <a:off x="3461006" y="2568391"/>
            <a:ext cx="124240" cy="12424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D297ECE7-7E0E-48D0-9C27-6FB0E3DB79DD}"/>
              </a:ext>
            </a:extLst>
          </p:cNvPr>
          <p:cNvSpPr txBox="1"/>
          <p:nvPr/>
        </p:nvSpPr>
        <p:spPr>
          <a:xfrm>
            <a:off x="2765433" y="4382611"/>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E9524"/>
                </a:solidFill>
                <a:effectLst/>
                <a:uLnTx/>
                <a:uFillTx/>
                <a:latin typeface="Century Gothic" panose="020B0502020202020204" pitchFamily="34" charset="0"/>
                <a:ea typeface="+mn-ea"/>
                <a:cs typeface="+mn-cs"/>
              </a:rPr>
              <a:t>2000</a:t>
            </a:r>
          </a:p>
        </p:txBody>
      </p:sp>
      <p:sp>
        <p:nvSpPr>
          <p:cNvPr id="26" name="TextBox 25">
            <a:extLst>
              <a:ext uri="{FF2B5EF4-FFF2-40B4-BE49-F238E27FC236}">
                <a16:creationId xmlns:a16="http://schemas.microsoft.com/office/drawing/2014/main" id="{7DEA27D8-0CF3-496D-AD7D-2076231DE52C}"/>
              </a:ext>
            </a:extLst>
          </p:cNvPr>
          <p:cNvSpPr txBox="1"/>
          <p:nvPr/>
        </p:nvSpPr>
        <p:spPr>
          <a:xfrm>
            <a:off x="2719268" y="1907374"/>
            <a:ext cx="16077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95000"/>
                    <a:lumOff val="5000"/>
                  </a:schemeClr>
                </a:solidFill>
                <a:effectLst/>
                <a:uLnTx/>
                <a:uFillTx/>
                <a:latin typeface="Century Gothic" panose="020B0502020202020204" pitchFamily="34" charset="0"/>
                <a:ea typeface="+mn-ea"/>
                <a:cs typeface="+mn-cs"/>
              </a:rPr>
              <a:t>UNISOFT</a:t>
            </a:r>
            <a:endParaRPr kumimoji="0" lang="en-US" sz="1400" b="1" i="0" u="none" strike="noStrike" kern="1200" cap="none" spc="0" normalizeH="0" baseline="0" noProof="0" dirty="0">
              <a:ln>
                <a:noFill/>
              </a:ln>
              <a:solidFill>
                <a:schemeClr val="tx1">
                  <a:lumMod val="95000"/>
                  <a:lumOff val="5000"/>
                </a:schemeClr>
              </a:solidFill>
              <a:effectLst/>
              <a:uLnTx/>
              <a:uFillTx/>
              <a:latin typeface="Century Gothic" panose="020B0502020202020204" pitchFamily="34" charset="0"/>
              <a:ea typeface="+mn-ea"/>
              <a:cs typeface="+mn-cs"/>
            </a:endParaRPr>
          </a:p>
        </p:txBody>
      </p:sp>
      <p:sp>
        <p:nvSpPr>
          <p:cNvPr id="27" name="Arc 26">
            <a:extLst>
              <a:ext uri="{FF2B5EF4-FFF2-40B4-BE49-F238E27FC236}">
                <a16:creationId xmlns:a16="http://schemas.microsoft.com/office/drawing/2014/main" id="{A2636062-43D3-463C-B6BD-741D547DE965}"/>
              </a:ext>
            </a:extLst>
          </p:cNvPr>
          <p:cNvSpPr/>
          <p:nvPr/>
        </p:nvSpPr>
        <p:spPr>
          <a:xfrm>
            <a:off x="5479227" y="3561421"/>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CDCB9A2B-6699-4804-99AE-7A924FDA4340}"/>
              </a:ext>
            </a:extLst>
          </p:cNvPr>
          <p:cNvSpPr/>
          <p:nvPr/>
        </p:nvSpPr>
        <p:spPr>
          <a:xfrm>
            <a:off x="5843558" y="3925752"/>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5724495" y="3806689"/>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591623" y="3673817"/>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flipV="1">
            <a:off x="5938809" y="4368188"/>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a:off x="5876688" y="5376442"/>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181115" y="2987513"/>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F3078"/>
                </a:solidFill>
                <a:effectLst/>
                <a:uLnTx/>
                <a:uFillTx/>
                <a:latin typeface="Century Gothic" panose="020B0502020202020204" pitchFamily="34" charset="0"/>
                <a:ea typeface="+mn-ea"/>
                <a:cs typeface="+mn-cs"/>
              </a:rPr>
              <a:t>2001</a:t>
            </a:r>
          </a:p>
        </p:txBody>
      </p:sp>
      <p:sp>
        <p:nvSpPr>
          <p:cNvPr id="35" name="TextBox 34">
            <a:extLst>
              <a:ext uri="{FF2B5EF4-FFF2-40B4-BE49-F238E27FC236}">
                <a16:creationId xmlns:a16="http://schemas.microsoft.com/office/drawing/2014/main" id="{0A5C5A36-EC92-462F-BB70-6A797D63B1DD}"/>
              </a:ext>
            </a:extLst>
          </p:cNvPr>
          <p:cNvSpPr txBox="1"/>
          <p:nvPr/>
        </p:nvSpPr>
        <p:spPr>
          <a:xfrm>
            <a:off x="5045947" y="5647282"/>
            <a:ext cx="17734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Century Gothic" panose="020B0502020202020204" pitchFamily="34" charset="0"/>
                <a:ea typeface="+mn-ea"/>
                <a:cs typeface="+mn-cs"/>
              </a:rPr>
              <a:t>Digital</a:t>
            </a:r>
            <a:r>
              <a:rPr kumimoji="0" lang="en-US" sz="1400" b="0" i="0" u="none" strike="noStrike" kern="1200" cap="none" spc="0" normalizeH="0" noProof="0" dirty="0">
                <a:ln>
                  <a:noFill/>
                </a:ln>
                <a:effectLst/>
                <a:uLnTx/>
                <a:uFillTx/>
                <a:latin typeface="Century Gothic" panose="020B0502020202020204" pitchFamily="34" charset="0"/>
                <a:ea typeface="+mn-ea"/>
                <a:cs typeface="+mn-cs"/>
              </a:rPr>
              <a:t> Equipment</a:t>
            </a:r>
            <a:endParaRPr kumimoji="0" lang="en-US" sz="1400" b="1" i="0" u="none" strike="noStrike" kern="1200" cap="none" spc="0" normalizeH="0" baseline="0" noProof="0" dirty="0">
              <a:ln>
                <a:noFill/>
              </a:ln>
              <a:effectLst/>
              <a:uLnTx/>
              <a:uFillTx/>
              <a:latin typeface="Century Gothic" panose="020B0502020202020204" pitchFamily="34" charset="0"/>
              <a:ea typeface="+mn-ea"/>
              <a:cs typeface="+mn-cs"/>
            </a:endParaRPr>
          </a:p>
        </p:txBody>
      </p:sp>
      <p:sp>
        <p:nvSpPr>
          <p:cNvPr id="45" name="Arc 44">
            <a:extLst>
              <a:ext uri="{FF2B5EF4-FFF2-40B4-BE49-F238E27FC236}">
                <a16:creationId xmlns:a16="http://schemas.microsoft.com/office/drawing/2014/main" id="{E3730103-7F8D-4792-83EE-5FFC4A5D2274}"/>
              </a:ext>
            </a:extLst>
          </p:cNvPr>
          <p:cNvSpPr/>
          <p:nvPr/>
        </p:nvSpPr>
        <p:spPr>
          <a:xfrm rot="5400000">
            <a:off x="8150641" y="3548583"/>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86694F26-80D5-467D-94C4-C9C860517F5F}"/>
              </a:ext>
            </a:extLst>
          </p:cNvPr>
          <p:cNvSpPr/>
          <p:nvPr/>
        </p:nvSpPr>
        <p:spPr>
          <a:xfrm>
            <a:off x="8514972" y="3932370"/>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Circle: Hollow 46">
            <a:extLst>
              <a:ext uri="{FF2B5EF4-FFF2-40B4-BE49-F238E27FC236}">
                <a16:creationId xmlns:a16="http://schemas.microsoft.com/office/drawing/2014/main" id="{B0789B4A-0620-4211-9109-6DBE9A07FE51}"/>
              </a:ext>
            </a:extLst>
          </p:cNvPr>
          <p:cNvSpPr/>
          <p:nvPr/>
        </p:nvSpPr>
        <p:spPr>
          <a:xfrm>
            <a:off x="8395909" y="3813307"/>
            <a:ext cx="428626" cy="428626"/>
          </a:xfrm>
          <a:prstGeom prst="donut">
            <a:avLst>
              <a:gd name="adj" fmla="val 5281"/>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Circle: Hollow 47">
            <a:extLst>
              <a:ext uri="{FF2B5EF4-FFF2-40B4-BE49-F238E27FC236}">
                <a16:creationId xmlns:a16="http://schemas.microsoft.com/office/drawing/2014/main" id="{9C63B36C-028C-4461-9179-02E81EA9B830}"/>
              </a:ext>
            </a:extLst>
          </p:cNvPr>
          <p:cNvSpPr/>
          <p:nvPr/>
        </p:nvSpPr>
        <p:spPr>
          <a:xfrm>
            <a:off x="8263037" y="3680435"/>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15E6C7CE-0DCB-4A82-B08E-519AC3270B85}"/>
              </a:ext>
            </a:extLst>
          </p:cNvPr>
          <p:cNvCxnSpPr>
            <a:cxnSpLocks/>
          </p:cNvCxnSpPr>
          <p:nvPr/>
        </p:nvCxnSpPr>
        <p:spPr>
          <a:xfrm flipV="1">
            <a:off x="8610223" y="2647048"/>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CFE38F3-7830-46D8-95EE-69DB62ED465D}"/>
              </a:ext>
            </a:extLst>
          </p:cNvPr>
          <p:cNvSpPr/>
          <p:nvPr/>
        </p:nvSpPr>
        <p:spPr>
          <a:xfrm>
            <a:off x="8548102" y="2600692"/>
            <a:ext cx="124240" cy="12424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8710CEB2-4E11-44C6-A201-5DCB3EA9A265}"/>
              </a:ext>
            </a:extLst>
          </p:cNvPr>
          <p:cNvSpPr txBox="1"/>
          <p:nvPr/>
        </p:nvSpPr>
        <p:spPr>
          <a:xfrm>
            <a:off x="7385943" y="2033579"/>
            <a:ext cx="244855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Smart Electronics</a:t>
            </a:r>
            <a:r>
              <a:rPr kumimoji="0" lang="pt-BR" sz="1400" b="0" i="0" u="none" strike="noStrike" kern="1200" cap="none" spc="0" normalizeH="0" noProof="0" dirty="0">
                <a:ln>
                  <a:noFill/>
                </a:ln>
                <a:solidFill>
                  <a:srgbClr val="000000"/>
                </a:solidFill>
                <a:effectLst/>
                <a:uLnTx/>
                <a:uFillTx/>
                <a:latin typeface="Century Gothic" panose="020B0502020202020204" pitchFamily="34" charset="0"/>
                <a:ea typeface="+mn-ea"/>
                <a:cs typeface="+mn-cs"/>
              </a:rPr>
              <a:t> </a:t>
            </a:r>
            <a:r>
              <a:rPr kumimoji="0" lang="pt-BR"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Ltd</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199373" y="621237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4968324" y="6238059"/>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67D5D77-7183-46A2-913A-91854EB46B5B}"/>
              </a:ext>
            </a:extLst>
          </p:cNvPr>
          <p:cNvCxnSpPr>
            <a:cxnSpLocks/>
          </p:cNvCxnSpPr>
          <p:nvPr/>
        </p:nvCxnSpPr>
        <p:spPr>
          <a:xfrm>
            <a:off x="2482439" y="1835312"/>
            <a:ext cx="2048865" cy="0"/>
          </a:xfrm>
          <a:prstGeom prst="line">
            <a:avLst/>
          </a:prstGeom>
          <a:ln w="19050">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FE4C8AC-856E-47A1-86C3-D3143F6DF56B}"/>
              </a:ext>
            </a:extLst>
          </p:cNvPr>
          <p:cNvCxnSpPr>
            <a:cxnSpLocks/>
          </p:cNvCxnSpPr>
          <p:nvPr/>
        </p:nvCxnSpPr>
        <p:spPr>
          <a:xfrm>
            <a:off x="7572411" y="1867613"/>
            <a:ext cx="2048865" cy="0"/>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456543" y="131812"/>
            <a:ext cx="727891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a:solidFill>
                  <a:srgbClr val="000000"/>
                </a:solidFill>
                <a:latin typeface="Tw Cen MT" panose="020B0602020104020603" pitchFamily="34" charset="0"/>
              </a:rPr>
              <a:t>TIMELINE</a:t>
            </a:r>
            <a:endParaRPr kumimoji="0" lang="en-US" sz="40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endParaRP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2" name="TextBox 61">
            <a:extLst>
              <a:ext uri="{FF2B5EF4-FFF2-40B4-BE49-F238E27FC236}">
                <a16:creationId xmlns:a16="http://schemas.microsoft.com/office/drawing/2014/main" id="{1C8DE54F-B87F-4966-B943-A9C484B42036}"/>
              </a:ext>
            </a:extLst>
          </p:cNvPr>
          <p:cNvSpPr txBox="1"/>
          <p:nvPr/>
        </p:nvSpPr>
        <p:spPr>
          <a:xfrm>
            <a:off x="7839619" y="4454900"/>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Century Gothic" panose="020B0502020202020204" pitchFamily="34" charset="0"/>
                <a:ea typeface="+mn-ea"/>
                <a:cs typeface="+mn-cs"/>
              </a:rPr>
              <a:t>2004</a:t>
            </a:r>
          </a:p>
        </p:txBody>
      </p:sp>
      <p:sp>
        <p:nvSpPr>
          <p:cNvPr id="57" name="Arc 56">
            <a:extLst>
              <a:ext uri="{FF2B5EF4-FFF2-40B4-BE49-F238E27FC236}">
                <a16:creationId xmlns:a16="http://schemas.microsoft.com/office/drawing/2014/main" id="{9229A035-F3E9-41F2-B6B0-98DFB568E632}"/>
              </a:ext>
            </a:extLst>
          </p:cNvPr>
          <p:cNvSpPr/>
          <p:nvPr/>
        </p:nvSpPr>
        <p:spPr>
          <a:xfrm>
            <a:off x="1047892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8AB2F499-BB10-4A65-A24A-3E80563C1F90}"/>
              </a:ext>
            </a:extLst>
          </p:cNvPr>
          <p:cNvSpPr/>
          <p:nvPr/>
        </p:nvSpPr>
        <p:spPr>
          <a:xfrm>
            <a:off x="10843256" y="3900069"/>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Circle: Hollow 58">
            <a:extLst>
              <a:ext uri="{FF2B5EF4-FFF2-40B4-BE49-F238E27FC236}">
                <a16:creationId xmlns:a16="http://schemas.microsoft.com/office/drawing/2014/main" id="{87DEDDB2-29D1-43A8-8A0A-684ADCA71A17}"/>
              </a:ext>
            </a:extLst>
          </p:cNvPr>
          <p:cNvSpPr/>
          <p:nvPr/>
        </p:nvSpPr>
        <p:spPr>
          <a:xfrm>
            <a:off x="10724193" y="3781006"/>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Circle: Hollow 59">
            <a:extLst>
              <a:ext uri="{FF2B5EF4-FFF2-40B4-BE49-F238E27FC236}">
                <a16:creationId xmlns:a16="http://schemas.microsoft.com/office/drawing/2014/main" id="{9BFB7CBD-E018-487A-9E81-D4956DBA0B4F}"/>
              </a:ext>
            </a:extLst>
          </p:cNvPr>
          <p:cNvSpPr/>
          <p:nvPr/>
        </p:nvSpPr>
        <p:spPr>
          <a:xfrm>
            <a:off x="1059132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5" name="Straight Connector 64">
            <a:extLst>
              <a:ext uri="{FF2B5EF4-FFF2-40B4-BE49-F238E27FC236}">
                <a16:creationId xmlns:a16="http://schemas.microsoft.com/office/drawing/2014/main" id="{26C44BCA-28CA-41F9-8307-D0C70A4A38D2}"/>
              </a:ext>
            </a:extLst>
          </p:cNvPr>
          <p:cNvCxnSpPr>
            <a:cxnSpLocks/>
          </p:cNvCxnSpPr>
          <p:nvPr/>
        </p:nvCxnSpPr>
        <p:spPr>
          <a:xfrm flipV="1">
            <a:off x="10938507" y="4342505"/>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BBA335E8-687B-4224-BA6E-B9CCD8384866}"/>
              </a:ext>
            </a:extLst>
          </p:cNvPr>
          <p:cNvSpPr/>
          <p:nvPr/>
        </p:nvSpPr>
        <p:spPr>
          <a:xfrm>
            <a:off x="10876386" y="5350759"/>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ACFDD37B-4A30-4078-B8D4-C1E4E2A1A425}"/>
              </a:ext>
            </a:extLst>
          </p:cNvPr>
          <p:cNvSpPr txBox="1"/>
          <p:nvPr/>
        </p:nvSpPr>
        <p:spPr>
          <a:xfrm>
            <a:off x="10180813" y="2961830"/>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F3078"/>
                </a:solidFill>
                <a:effectLst/>
                <a:uLnTx/>
                <a:uFillTx/>
                <a:latin typeface="Century Gothic" panose="020B0502020202020204" pitchFamily="34" charset="0"/>
                <a:ea typeface="+mn-ea"/>
                <a:cs typeface="+mn-cs"/>
              </a:rPr>
              <a:t>2005</a:t>
            </a:r>
          </a:p>
        </p:txBody>
      </p:sp>
      <p:sp>
        <p:nvSpPr>
          <p:cNvPr id="73" name="TextBox 72">
            <a:extLst>
              <a:ext uri="{FF2B5EF4-FFF2-40B4-BE49-F238E27FC236}">
                <a16:creationId xmlns:a16="http://schemas.microsoft.com/office/drawing/2014/main" id="{CB414F38-2427-4ED4-88AA-EB3EAAD3B230}"/>
              </a:ext>
            </a:extLst>
          </p:cNvPr>
          <p:cNvSpPr txBox="1"/>
          <p:nvPr/>
        </p:nvSpPr>
        <p:spPr>
          <a:xfrm>
            <a:off x="10045644" y="5621599"/>
            <a:ext cx="2252869" cy="523220"/>
          </a:xfrm>
          <a:prstGeom prst="rect">
            <a:avLst/>
          </a:prstGeom>
          <a:noFill/>
        </p:spPr>
        <p:txBody>
          <a:bodyPr wrap="square" rtlCol="0">
            <a:spAutoFit/>
          </a:bodyPr>
          <a:lstStyle/>
          <a:p>
            <a:pPr lvl="0">
              <a:defRPr/>
            </a:pPr>
            <a:r>
              <a:rPr lang="en-US" sz="1400" dirty="0">
                <a:latin typeface="Century Gothic" panose="020B0502020202020204" pitchFamily="34" charset="0"/>
              </a:rPr>
              <a:t>Global Office Automation Limited</a:t>
            </a:r>
            <a:endParaRPr kumimoji="0" lang="en-US" sz="1400" b="1" i="0" u="none" strike="noStrike" kern="1200" cap="none" spc="0" normalizeH="0" baseline="0" noProof="0" dirty="0">
              <a:ln>
                <a:noFill/>
              </a:ln>
              <a:effectLst/>
              <a:uLnTx/>
              <a:uFillTx/>
              <a:latin typeface="Century Gothic" panose="020B0502020202020204" pitchFamily="34" charset="0"/>
              <a:ea typeface="+mn-ea"/>
              <a:cs typeface="+mn-cs"/>
            </a:endParaRPr>
          </a:p>
        </p:txBody>
      </p:sp>
      <p:cxnSp>
        <p:nvCxnSpPr>
          <p:cNvPr id="75" name="Straight Connector 74">
            <a:extLst>
              <a:ext uri="{FF2B5EF4-FFF2-40B4-BE49-F238E27FC236}">
                <a16:creationId xmlns:a16="http://schemas.microsoft.com/office/drawing/2014/main" id="{F5E436EE-7E02-4DA1-B166-34214D3CA914}"/>
              </a:ext>
            </a:extLst>
          </p:cNvPr>
          <p:cNvCxnSpPr>
            <a:cxnSpLocks/>
          </p:cNvCxnSpPr>
          <p:nvPr/>
        </p:nvCxnSpPr>
        <p:spPr>
          <a:xfrm>
            <a:off x="9968022" y="6212376"/>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4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
                                        <p:tgtEl>
                                          <p:spTgt spid="7"/>
                                        </p:tgtEl>
                                      </p:cBhvr>
                                    </p:animEffect>
                                  </p:childTnLst>
                                </p:cTn>
                              </p:par>
                            </p:childTnLst>
                          </p:cTn>
                        </p:par>
                        <p:par>
                          <p:cTn id="8" fill="hold">
                            <p:stCondLst>
                              <p:cond delay="15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150" fill="hold"/>
                                        <p:tgtEl>
                                          <p:spTgt spid="8"/>
                                        </p:tgtEl>
                                        <p:attrNameLst>
                                          <p:attrName>ppt_w</p:attrName>
                                        </p:attrNameLst>
                                      </p:cBhvr>
                                      <p:tavLst>
                                        <p:tav tm="0">
                                          <p:val>
                                            <p:fltVal val="0"/>
                                          </p:val>
                                        </p:tav>
                                        <p:tav tm="100000">
                                          <p:val>
                                            <p:strVal val="#ppt_w"/>
                                          </p:val>
                                        </p:tav>
                                      </p:tavLst>
                                    </p:anim>
                                    <p:anim calcmode="lin" valueType="num">
                                      <p:cBhvr>
                                        <p:cTn id="12" dur="150" fill="hold"/>
                                        <p:tgtEl>
                                          <p:spTgt spid="8"/>
                                        </p:tgtEl>
                                        <p:attrNameLst>
                                          <p:attrName>ppt_h</p:attrName>
                                        </p:attrNameLst>
                                      </p:cBhvr>
                                      <p:tavLst>
                                        <p:tav tm="0">
                                          <p:val>
                                            <p:fltVal val="0"/>
                                          </p:val>
                                        </p:tav>
                                        <p:tav tm="100000">
                                          <p:val>
                                            <p:strVal val="#ppt_h"/>
                                          </p:val>
                                        </p:tav>
                                      </p:tavLst>
                                    </p:anim>
                                    <p:animEffect transition="in" filter="fade">
                                      <p:cBhvr>
                                        <p:cTn id="13" dur="150"/>
                                        <p:tgtEl>
                                          <p:spTgt spid="8"/>
                                        </p:tgtEl>
                                      </p:cBhvr>
                                    </p:animEffect>
                                  </p:childTnLst>
                                </p:cTn>
                              </p:par>
                            </p:childTnLst>
                          </p:cTn>
                        </p:par>
                        <p:par>
                          <p:cTn id="14" fill="hold">
                            <p:stCondLst>
                              <p:cond delay="3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50" fill="hold"/>
                                        <p:tgtEl>
                                          <p:spTgt spid="9"/>
                                        </p:tgtEl>
                                        <p:attrNameLst>
                                          <p:attrName>ppt_w</p:attrName>
                                        </p:attrNameLst>
                                      </p:cBhvr>
                                      <p:tavLst>
                                        <p:tav tm="0">
                                          <p:val>
                                            <p:fltVal val="0"/>
                                          </p:val>
                                        </p:tav>
                                        <p:tav tm="100000">
                                          <p:val>
                                            <p:strVal val="#ppt_w"/>
                                          </p:val>
                                        </p:tav>
                                      </p:tavLst>
                                    </p:anim>
                                    <p:anim calcmode="lin" valueType="num">
                                      <p:cBhvr>
                                        <p:cTn id="18" dur="150" fill="hold"/>
                                        <p:tgtEl>
                                          <p:spTgt spid="9"/>
                                        </p:tgtEl>
                                        <p:attrNameLst>
                                          <p:attrName>ppt_h</p:attrName>
                                        </p:attrNameLst>
                                      </p:cBhvr>
                                      <p:tavLst>
                                        <p:tav tm="0">
                                          <p:val>
                                            <p:fltVal val="0"/>
                                          </p:val>
                                        </p:tav>
                                        <p:tav tm="100000">
                                          <p:val>
                                            <p:strVal val="#ppt_h"/>
                                          </p:val>
                                        </p:tav>
                                      </p:tavLst>
                                    </p:anim>
                                    <p:animEffect transition="in" filter="fade">
                                      <p:cBhvr>
                                        <p:cTn id="19" dur="150"/>
                                        <p:tgtEl>
                                          <p:spTgt spid="9"/>
                                        </p:tgtEl>
                                      </p:cBhvr>
                                    </p:animEffect>
                                  </p:childTnLst>
                                </p:cTn>
                              </p:par>
                            </p:childTnLst>
                          </p:cTn>
                        </p:par>
                        <p:par>
                          <p:cTn id="20" fill="hold">
                            <p:stCondLst>
                              <p:cond delay="45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50" fill="hold"/>
                                        <p:tgtEl>
                                          <p:spTgt spid="10"/>
                                        </p:tgtEl>
                                        <p:attrNameLst>
                                          <p:attrName>ppt_w</p:attrName>
                                        </p:attrNameLst>
                                      </p:cBhvr>
                                      <p:tavLst>
                                        <p:tav tm="0">
                                          <p:val>
                                            <p:fltVal val="0"/>
                                          </p:val>
                                        </p:tav>
                                        <p:tav tm="100000">
                                          <p:val>
                                            <p:strVal val="#ppt_w"/>
                                          </p:val>
                                        </p:tav>
                                      </p:tavLst>
                                    </p:anim>
                                    <p:anim calcmode="lin" valueType="num">
                                      <p:cBhvr>
                                        <p:cTn id="24" dur="150" fill="hold"/>
                                        <p:tgtEl>
                                          <p:spTgt spid="10"/>
                                        </p:tgtEl>
                                        <p:attrNameLst>
                                          <p:attrName>ppt_h</p:attrName>
                                        </p:attrNameLst>
                                      </p:cBhvr>
                                      <p:tavLst>
                                        <p:tav tm="0">
                                          <p:val>
                                            <p:fltVal val="0"/>
                                          </p:val>
                                        </p:tav>
                                        <p:tav tm="100000">
                                          <p:val>
                                            <p:strVal val="#ppt_h"/>
                                          </p:val>
                                        </p:tav>
                                      </p:tavLst>
                                    </p:anim>
                                    <p:animEffect transition="in" filter="fade">
                                      <p:cBhvr>
                                        <p:cTn id="25" dur="150"/>
                                        <p:tgtEl>
                                          <p:spTgt spid="10"/>
                                        </p:tgtEl>
                                      </p:cBhvr>
                                    </p:animEffect>
                                  </p:childTnLst>
                                </p:cTn>
                              </p:par>
                            </p:childTnLst>
                          </p:cTn>
                        </p:par>
                        <p:par>
                          <p:cTn id="26" fill="hold">
                            <p:stCondLst>
                              <p:cond delay="600"/>
                            </p:stCondLst>
                            <p:childTnLst>
                              <p:par>
                                <p:cTn id="27" presetID="22" presetClass="entr" presetSubtype="1"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150"/>
                                        <p:tgtEl>
                                          <p:spTgt spid="12"/>
                                        </p:tgtEl>
                                      </p:cBhvr>
                                    </p:animEffect>
                                  </p:childTnLst>
                                </p:cTn>
                              </p:par>
                            </p:childTnLst>
                          </p:cTn>
                        </p:par>
                        <p:par>
                          <p:cTn id="30" fill="hold">
                            <p:stCondLst>
                              <p:cond delay="75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150" fill="hold"/>
                                        <p:tgtEl>
                                          <p:spTgt spid="14"/>
                                        </p:tgtEl>
                                        <p:attrNameLst>
                                          <p:attrName>ppt_w</p:attrName>
                                        </p:attrNameLst>
                                      </p:cBhvr>
                                      <p:tavLst>
                                        <p:tav tm="0">
                                          <p:val>
                                            <p:fltVal val="0"/>
                                          </p:val>
                                        </p:tav>
                                        <p:tav tm="100000">
                                          <p:val>
                                            <p:strVal val="#ppt_w"/>
                                          </p:val>
                                        </p:tav>
                                      </p:tavLst>
                                    </p:anim>
                                    <p:anim calcmode="lin" valueType="num">
                                      <p:cBhvr>
                                        <p:cTn id="34" dur="150" fill="hold"/>
                                        <p:tgtEl>
                                          <p:spTgt spid="14"/>
                                        </p:tgtEl>
                                        <p:attrNameLst>
                                          <p:attrName>ppt_h</p:attrName>
                                        </p:attrNameLst>
                                      </p:cBhvr>
                                      <p:tavLst>
                                        <p:tav tm="0">
                                          <p:val>
                                            <p:fltVal val="0"/>
                                          </p:val>
                                        </p:tav>
                                        <p:tav tm="100000">
                                          <p:val>
                                            <p:strVal val="#ppt_h"/>
                                          </p:val>
                                        </p:tav>
                                      </p:tavLst>
                                    </p:anim>
                                    <p:animEffect transition="in" filter="fade">
                                      <p:cBhvr>
                                        <p:cTn id="35" dur="150"/>
                                        <p:tgtEl>
                                          <p:spTgt spid="14"/>
                                        </p:tgtEl>
                                      </p:cBhvr>
                                    </p:animEffect>
                                  </p:childTnLst>
                                </p:cTn>
                              </p:par>
                            </p:childTnLst>
                          </p:cTn>
                        </p:par>
                        <p:par>
                          <p:cTn id="36" fill="hold">
                            <p:stCondLst>
                              <p:cond delay="9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150" fill="hold"/>
                                        <p:tgtEl>
                                          <p:spTgt spid="11"/>
                                        </p:tgtEl>
                                        <p:attrNameLst>
                                          <p:attrName>ppt_w</p:attrName>
                                        </p:attrNameLst>
                                      </p:cBhvr>
                                      <p:tavLst>
                                        <p:tav tm="0">
                                          <p:val>
                                            <p:fltVal val="0"/>
                                          </p:val>
                                        </p:tav>
                                        <p:tav tm="100000">
                                          <p:val>
                                            <p:strVal val="#ppt_w"/>
                                          </p:val>
                                        </p:tav>
                                      </p:tavLst>
                                    </p:anim>
                                    <p:anim calcmode="lin" valueType="num">
                                      <p:cBhvr>
                                        <p:cTn id="40" dur="150" fill="hold"/>
                                        <p:tgtEl>
                                          <p:spTgt spid="11"/>
                                        </p:tgtEl>
                                        <p:attrNameLst>
                                          <p:attrName>ppt_h</p:attrName>
                                        </p:attrNameLst>
                                      </p:cBhvr>
                                      <p:tavLst>
                                        <p:tav tm="0">
                                          <p:val>
                                            <p:fltVal val="0"/>
                                          </p:val>
                                        </p:tav>
                                        <p:tav tm="100000">
                                          <p:val>
                                            <p:strVal val="#ppt_h"/>
                                          </p:val>
                                        </p:tav>
                                      </p:tavLst>
                                    </p:anim>
                                    <p:animEffect transition="in" filter="fade">
                                      <p:cBhvr>
                                        <p:cTn id="41" dur="150"/>
                                        <p:tgtEl>
                                          <p:spTgt spid="11"/>
                                        </p:tgtEl>
                                      </p:cBhvr>
                                    </p:animEffect>
                                  </p:childTnLst>
                                </p:cTn>
                              </p:par>
                            </p:childTnLst>
                          </p:cTn>
                        </p:par>
                        <p:par>
                          <p:cTn id="42" fill="hold">
                            <p:stCondLst>
                              <p:cond delay="1050"/>
                            </p:stCondLst>
                            <p:childTnLst>
                              <p:par>
                                <p:cTn id="43" presetID="47"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50"/>
                                        <p:tgtEl>
                                          <p:spTgt spid="16"/>
                                        </p:tgtEl>
                                      </p:cBhvr>
                                    </p:animEffect>
                                    <p:anim calcmode="lin" valueType="num">
                                      <p:cBhvr>
                                        <p:cTn id="46" dur="150" fill="hold"/>
                                        <p:tgtEl>
                                          <p:spTgt spid="16"/>
                                        </p:tgtEl>
                                        <p:attrNameLst>
                                          <p:attrName>ppt_x</p:attrName>
                                        </p:attrNameLst>
                                      </p:cBhvr>
                                      <p:tavLst>
                                        <p:tav tm="0">
                                          <p:val>
                                            <p:strVal val="#ppt_x"/>
                                          </p:val>
                                        </p:tav>
                                        <p:tav tm="100000">
                                          <p:val>
                                            <p:strVal val="#ppt_x"/>
                                          </p:val>
                                        </p:tav>
                                      </p:tavLst>
                                    </p:anim>
                                    <p:anim calcmode="lin" valueType="num">
                                      <p:cBhvr>
                                        <p:cTn id="47" dur="15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1200"/>
                            </p:stCondLst>
                            <p:childTnLst>
                              <p:par>
                                <p:cTn id="49" presetID="42"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50"/>
                                        <p:tgtEl>
                                          <p:spTgt spid="17"/>
                                        </p:tgtEl>
                                      </p:cBhvr>
                                    </p:animEffect>
                                    <p:anim calcmode="lin" valueType="num">
                                      <p:cBhvr>
                                        <p:cTn id="52" dur="150" fill="hold"/>
                                        <p:tgtEl>
                                          <p:spTgt spid="17"/>
                                        </p:tgtEl>
                                        <p:attrNameLst>
                                          <p:attrName>ppt_x</p:attrName>
                                        </p:attrNameLst>
                                      </p:cBhvr>
                                      <p:tavLst>
                                        <p:tav tm="0">
                                          <p:val>
                                            <p:strVal val="#ppt_x"/>
                                          </p:val>
                                        </p:tav>
                                        <p:tav tm="100000">
                                          <p:val>
                                            <p:strVal val="#ppt_x"/>
                                          </p:val>
                                        </p:tav>
                                      </p:tavLst>
                                    </p:anim>
                                    <p:anim calcmode="lin" valueType="num">
                                      <p:cBhvr>
                                        <p:cTn id="53" dur="150" fill="hold"/>
                                        <p:tgtEl>
                                          <p:spTgt spid="17"/>
                                        </p:tgtEl>
                                        <p:attrNameLst>
                                          <p:attrName>ppt_y</p:attrName>
                                        </p:attrNameLst>
                                      </p:cBhvr>
                                      <p:tavLst>
                                        <p:tav tm="0">
                                          <p:val>
                                            <p:strVal val="#ppt_y+.1"/>
                                          </p:val>
                                        </p:tav>
                                        <p:tav tm="100000">
                                          <p:val>
                                            <p:strVal val="#ppt_y"/>
                                          </p:val>
                                        </p:tav>
                                      </p:tavLst>
                                    </p:anim>
                                  </p:childTnLst>
                                </p:cTn>
                              </p:par>
                            </p:childTnLst>
                          </p:cTn>
                        </p:par>
                        <p:par>
                          <p:cTn id="54" fill="hold">
                            <p:stCondLst>
                              <p:cond delay="1350"/>
                            </p:stCondLst>
                            <p:childTnLst>
                              <p:par>
                                <p:cTn id="55" presetID="22" presetClass="entr" presetSubtype="8" fill="hold" nodeType="after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150"/>
                                        <p:tgtEl>
                                          <p:spTgt spid="64"/>
                                        </p:tgtEl>
                                      </p:cBhvr>
                                    </p:animEffect>
                                  </p:childTnLst>
                                </p:cTn>
                              </p:par>
                            </p:childTnLst>
                          </p:cTn>
                        </p:par>
                        <p:par>
                          <p:cTn id="58" fill="hold">
                            <p:stCondLst>
                              <p:cond delay="1500"/>
                            </p:stCondLst>
                            <p:childTnLst>
                              <p:par>
                                <p:cTn id="59" presetID="22" presetClass="entr" presetSubtype="8" fill="hold"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150"/>
                                        <p:tgtEl>
                                          <p:spTgt spid="19"/>
                                        </p:tgtEl>
                                      </p:cBhvr>
                                    </p:animEffect>
                                  </p:childTnLst>
                                </p:cTn>
                              </p:par>
                            </p:childTnLst>
                          </p:cTn>
                        </p:par>
                        <p:par>
                          <p:cTn id="62" fill="hold">
                            <p:stCondLst>
                              <p:cond delay="1650"/>
                            </p:stCondLst>
                            <p:childTnLst>
                              <p:par>
                                <p:cTn id="63" presetID="53" presetClass="entr" presetSubtype="16"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p:cTn id="65" dur="150" fill="hold"/>
                                        <p:tgtEl>
                                          <p:spTgt spid="20"/>
                                        </p:tgtEl>
                                        <p:attrNameLst>
                                          <p:attrName>ppt_w</p:attrName>
                                        </p:attrNameLst>
                                      </p:cBhvr>
                                      <p:tavLst>
                                        <p:tav tm="0">
                                          <p:val>
                                            <p:fltVal val="0"/>
                                          </p:val>
                                        </p:tav>
                                        <p:tav tm="100000">
                                          <p:val>
                                            <p:strVal val="#ppt_w"/>
                                          </p:val>
                                        </p:tav>
                                      </p:tavLst>
                                    </p:anim>
                                    <p:anim calcmode="lin" valueType="num">
                                      <p:cBhvr>
                                        <p:cTn id="66" dur="150" fill="hold"/>
                                        <p:tgtEl>
                                          <p:spTgt spid="20"/>
                                        </p:tgtEl>
                                        <p:attrNameLst>
                                          <p:attrName>ppt_h</p:attrName>
                                        </p:attrNameLst>
                                      </p:cBhvr>
                                      <p:tavLst>
                                        <p:tav tm="0">
                                          <p:val>
                                            <p:fltVal val="0"/>
                                          </p:val>
                                        </p:tav>
                                        <p:tav tm="100000">
                                          <p:val>
                                            <p:strVal val="#ppt_h"/>
                                          </p:val>
                                        </p:tav>
                                      </p:tavLst>
                                    </p:anim>
                                    <p:animEffect transition="in" filter="fade">
                                      <p:cBhvr>
                                        <p:cTn id="67" dur="150"/>
                                        <p:tgtEl>
                                          <p:spTgt spid="20"/>
                                        </p:tgtEl>
                                      </p:cBhvr>
                                    </p:animEffect>
                                  </p:childTnLst>
                                </p:cTn>
                              </p:par>
                            </p:childTnLst>
                          </p:cTn>
                        </p:par>
                        <p:par>
                          <p:cTn id="68" fill="hold">
                            <p:stCondLst>
                              <p:cond delay="1800"/>
                            </p:stCondLst>
                            <p:childTnLst>
                              <p:par>
                                <p:cTn id="69" presetID="53" presetClass="entr" presetSubtype="16"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p:cTn id="71" dur="150" fill="hold"/>
                                        <p:tgtEl>
                                          <p:spTgt spid="21"/>
                                        </p:tgtEl>
                                        <p:attrNameLst>
                                          <p:attrName>ppt_w</p:attrName>
                                        </p:attrNameLst>
                                      </p:cBhvr>
                                      <p:tavLst>
                                        <p:tav tm="0">
                                          <p:val>
                                            <p:fltVal val="0"/>
                                          </p:val>
                                        </p:tav>
                                        <p:tav tm="100000">
                                          <p:val>
                                            <p:strVal val="#ppt_w"/>
                                          </p:val>
                                        </p:tav>
                                      </p:tavLst>
                                    </p:anim>
                                    <p:anim calcmode="lin" valueType="num">
                                      <p:cBhvr>
                                        <p:cTn id="72" dur="150" fill="hold"/>
                                        <p:tgtEl>
                                          <p:spTgt spid="21"/>
                                        </p:tgtEl>
                                        <p:attrNameLst>
                                          <p:attrName>ppt_h</p:attrName>
                                        </p:attrNameLst>
                                      </p:cBhvr>
                                      <p:tavLst>
                                        <p:tav tm="0">
                                          <p:val>
                                            <p:fltVal val="0"/>
                                          </p:val>
                                        </p:tav>
                                        <p:tav tm="100000">
                                          <p:val>
                                            <p:strVal val="#ppt_h"/>
                                          </p:val>
                                        </p:tav>
                                      </p:tavLst>
                                    </p:anim>
                                    <p:animEffect transition="in" filter="fade">
                                      <p:cBhvr>
                                        <p:cTn id="73" dur="150"/>
                                        <p:tgtEl>
                                          <p:spTgt spid="21"/>
                                        </p:tgtEl>
                                      </p:cBhvr>
                                    </p:animEffect>
                                  </p:childTnLst>
                                </p:cTn>
                              </p:par>
                            </p:childTnLst>
                          </p:cTn>
                        </p:par>
                        <p:par>
                          <p:cTn id="74" fill="hold">
                            <p:stCondLst>
                              <p:cond delay="1950"/>
                            </p:stCondLst>
                            <p:childTnLst>
                              <p:par>
                                <p:cTn id="75" presetID="53" presetClass="entr" presetSubtype="16" fill="hold" grpId="0" nodeType="after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150" fill="hold"/>
                                        <p:tgtEl>
                                          <p:spTgt spid="22"/>
                                        </p:tgtEl>
                                        <p:attrNameLst>
                                          <p:attrName>ppt_w</p:attrName>
                                        </p:attrNameLst>
                                      </p:cBhvr>
                                      <p:tavLst>
                                        <p:tav tm="0">
                                          <p:val>
                                            <p:fltVal val="0"/>
                                          </p:val>
                                        </p:tav>
                                        <p:tav tm="100000">
                                          <p:val>
                                            <p:strVal val="#ppt_w"/>
                                          </p:val>
                                        </p:tav>
                                      </p:tavLst>
                                    </p:anim>
                                    <p:anim calcmode="lin" valueType="num">
                                      <p:cBhvr>
                                        <p:cTn id="78" dur="150" fill="hold"/>
                                        <p:tgtEl>
                                          <p:spTgt spid="22"/>
                                        </p:tgtEl>
                                        <p:attrNameLst>
                                          <p:attrName>ppt_h</p:attrName>
                                        </p:attrNameLst>
                                      </p:cBhvr>
                                      <p:tavLst>
                                        <p:tav tm="0">
                                          <p:val>
                                            <p:fltVal val="0"/>
                                          </p:val>
                                        </p:tav>
                                        <p:tav tm="100000">
                                          <p:val>
                                            <p:strVal val="#ppt_h"/>
                                          </p:val>
                                        </p:tav>
                                      </p:tavLst>
                                    </p:anim>
                                    <p:animEffect transition="in" filter="fade">
                                      <p:cBhvr>
                                        <p:cTn id="79" dur="150"/>
                                        <p:tgtEl>
                                          <p:spTgt spid="22"/>
                                        </p:tgtEl>
                                      </p:cBhvr>
                                    </p:animEffect>
                                  </p:childTnLst>
                                </p:cTn>
                              </p:par>
                            </p:childTnLst>
                          </p:cTn>
                        </p:par>
                        <p:par>
                          <p:cTn id="80" fill="hold">
                            <p:stCondLst>
                              <p:cond delay="2100"/>
                            </p:stCondLst>
                            <p:childTnLst>
                              <p:par>
                                <p:cTn id="81" presetID="22" presetClass="entr" presetSubtype="4"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down)">
                                      <p:cBhvr>
                                        <p:cTn id="83" dur="150"/>
                                        <p:tgtEl>
                                          <p:spTgt spid="23"/>
                                        </p:tgtEl>
                                      </p:cBhvr>
                                    </p:animEffect>
                                  </p:childTnLst>
                                </p:cTn>
                              </p:par>
                            </p:childTnLst>
                          </p:cTn>
                        </p:par>
                        <p:par>
                          <p:cTn id="84" fill="hold">
                            <p:stCondLst>
                              <p:cond delay="2250"/>
                            </p:stCondLst>
                            <p:childTnLst>
                              <p:par>
                                <p:cTn id="85" presetID="53" presetClass="entr" presetSubtype="16" fill="hold" grpId="0" nodeType="after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p:cTn id="87" dur="150" fill="hold"/>
                                        <p:tgtEl>
                                          <p:spTgt spid="24"/>
                                        </p:tgtEl>
                                        <p:attrNameLst>
                                          <p:attrName>ppt_w</p:attrName>
                                        </p:attrNameLst>
                                      </p:cBhvr>
                                      <p:tavLst>
                                        <p:tav tm="0">
                                          <p:val>
                                            <p:fltVal val="0"/>
                                          </p:val>
                                        </p:tav>
                                        <p:tav tm="100000">
                                          <p:val>
                                            <p:strVal val="#ppt_w"/>
                                          </p:val>
                                        </p:tav>
                                      </p:tavLst>
                                    </p:anim>
                                    <p:anim calcmode="lin" valueType="num">
                                      <p:cBhvr>
                                        <p:cTn id="88" dur="150" fill="hold"/>
                                        <p:tgtEl>
                                          <p:spTgt spid="24"/>
                                        </p:tgtEl>
                                        <p:attrNameLst>
                                          <p:attrName>ppt_h</p:attrName>
                                        </p:attrNameLst>
                                      </p:cBhvr>
                                      <p:tavLst>
                                        <p:tav tm="0">
                                          <p:val>
                                            <p:fltVal val="0"/>
                                          </p:val>
                                        </p:tav>
                                        <p:tav tm="100000">
                                          <p:val>
                                            <p:strVal val="#ppt_h"/>
                                          </p:val>
                                        </p:tav>
                                      </p:tavLst>
                                    </p:anim>
                                    <p:animEffect transition="in" filter="fade">
                                      <p:cBhvr>
                                        <p:cTn id="89" dur="150"/>
                                        <p:tgtEl>
                                          <p:spTgt spid="24"/>
                                        </p:tgtEl>
                                      </p:cBhvr>
                                    </p:animEffect>
                                  </p:childTnLst>
                                </p:cTn>
                              </p:par>
                            </p:childTnLst>
                          </p:cTn>
                        </p:par>
                        <p:par>
                          <p:cTn id="90" fill="hold">
                            <p:stCondLst>
                              <p:cond delay="2400"/>
                            </p:stCondLst>
                            <p:childTnLst>
                              <p:par>
                                <p:cTn id="91" presetID="53" presetClass="entr" presetSubtype="16"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p:cTn id="93" dur="150" fill="hold"/>
                                        <p:tgtEl>
                                          <p:spTgt spid="18"/>
                                        </p:tgtEl>
                                        <p:attrNameLst>
                                          <p:attrName>ppt_w</p:attrName>
                                        </p:attrNameLst>
                                      </p:cBhvr>
                                      <p:tavLst>
                                        <p:tav tm="0">
                                          <p:val>
                                            <p:fltVal val="0"/>
                                          </p:val>
                                        </p:tav>
                                        <p:tav tm="100000">
                                          <p:val>
                                            <p:strVal val="#ppt_w"/>
                                          </p:val>
                                        </p:tav>
                                      </p:tavLst>
                                    </p:anim>
                                    <p:anim calcmode="lin" valueType="num">
                                      <p:cBhvr>
                                        <p:cTn id="94" dur="150" fill="hold"/>
                                        <p:tgtEl>
                                          <p:spTgt spid="18"/>
                                        </p:tgtEl>
                                        <p:attrNameLst>
                                          <p:attrName>ppt_h</p:attrName>
                                        </p:attrNameLst>
                                      </p:cBhvr>
                                      <p:tavLst>
                                        <p:tav tm="0">
                                          <p:val>
                                            <p:fltVal val="0"/>
                                          </p:val>
                                        </p:tav>
                                        <p:tav tm="100000">
                                          <p:val>
                                            <p:strVal val="#ppt_h"/>
                                          </p:val>
                                        </p:tav>
                                      </p:tavLst>
                                    </p:anim>
                                    <p:animEffect transition="in" filter="fade">
                                      <p:cBhvr>
                                        <p:cTn id="95" dur="150"/>
                                        <p:tgtEl>
                                          <p:spTgt spid="18"/>
                                        </p:tgtEl>
                                      </p:cBhvr>
                                    </p:animEffect>
                                  </p:childTnLst>
                                </p:cTn>
                              </p:par>
                            </p:childTnLst>
                          </p:cTn>
                        </p:par>
                        <p:par>
                          <p:cTn id="96" fill="hold">
                            <p:stCondLst>
                              <p:cond delay="2550"/>
                            </p:stCondLst>
                            <p:childTnLst>
                              <p:par>
                                <p:cTn id="97" presetID="42" presetClass="entr" presetSubtype="0"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150"/>
                                        <p:tgtEl>
                                          <p:spTgt spid="25"/>
                                        </p:tgtEl>
                                      </p:cBhvr>
                                    </p:animEffect>
                                    <p:anim calcmode="lin" valueType="num">
                                      <p:cBhvr>
                                        <p:cTn id="100" dur="150" fill="hold"/>
                                        <p:tgtEl>
                                          <p:spTgt spid="25"/>
                                        </p:tgtEl>
                                        <p:attrNameLst>
                                          <p:attrName>ppt_x</p:attrName>
                                        </p:attrNameLst>
                                      </p:cBhvr>
                                      <p:tavLst>
                                        <p:tav tm="0">
                                          <p:val>
                                            <p:strVal val="#ppt_x"/>
                                          </p:val>
                                        </p:tav>
                                        <p:tav tm="100000">
                                          <p:val>
                                            <p:strVal val="#ppt_x"/>
                                          </p:val>
                                        </p:tav>
                                      </p:tavLst>
                                    </p:anim>
                                    <p:anim calcmode="lin" valueType="num">
                                      <p:cBhvr>
                                        <p:cTn id="101" dur="150" fill="hold"/>
                                        <p:tgtEl>
                                          <p:spTgt spid="25"/>
                                        </p:tgtEl>
                                        <p:attrNameLst>
                                          <p:attrName>ppt_y</p:attrName>
                                        </p:attrNameLst>
                                      </p:cBhvr>
                                      <p:tavLst>
                                        <p:tav tm="0">
                                          <p:val>
                                            <p:strVal val="#ppt_y+.1"/>
                                          </p:val>
                                        </p:tav>
                                        <p:tav tm="100000">
                                          <p:val>
                                            <p:strVal val="#ppt_y"/>
                                          </p:val>
                                        </p:tav>
                                      </p:tavLst>
                                    </p:anim>
                                  </p:childTnLst>
                                </p:cTn>
                              </p:par>
                            </p:childTnLst>
                          </p:cTn>
                        </p:par>
                        <p:par>
                          <p:cTn id="102" fill="hold">
                            <p:stCondLst>
                              <p:cond delay="2700"/>
                            </p:stCondLst>
                            <p:childTnLst>
                              <p:par>
                                <p:cTn id="103" presetID="47" presetClass="entr" presetSubtype="0" fill="hold" grpId="0"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150"/>
                                        <p:tgtEl>
                                          <p:spTgt spid="26"/>
                                        </p:tgtEl>
                                      </p:cBhvr>
                                    </p:animEffect>
                                    <p:anim calcmode="lin" valueType="num">
                                      <p:cBhvr>
                                        <p:cTn id="106" dur="150" fill="hold"/>
                                        <p:tgtEl>
                                          <p:spTgt spid="26"/>
                                        </p:tgtEl>
                                        <p:attrNameLst>
                                          <p:attrName>ppt_x</p:attrName>
                                        </p:attrNameLst>
                                      </p:cBhvr>
                                      <p:tavLst>
                                        <p:tav tm="0">
                                          <p:val>
                                            <p:strVal val="#ppt_x"/>
                                          </p:val>
                                        </p:tav>
                                        <p:tav tm="100000">
                                          <p:val>
                                            <p:strVal val="#ppt_x"/>
                                          </p:val>
                                        </p:tav>
                                      </p:tavLst>
                                    </p:anim>
                                    <p:anim calcmode="lin" valueType="num">
                                      <p:cBhvr>
                                        <p:cTn id="107" dur="150" fill="hold"/>
                                        <p:tgtEl>
                                          <p:spTgt spid="26"/>
                                        </p:tgtEl>
                                        <p:attrNameLst>
                                          <p:attrName>ppt_y</p:attrName>
                                        </p:attrNameLst>
                                      </p:cBhvr>
                                      <p:tavLst>
                                        <p:tav tm="0">
                                          <p:val>
                                            <p:strVal val="#ppt_y-.1"/>
                                          </p:val>
                                        </p:tav>
                                        <p:tav tm="100000">
                                          <p:val>
                                            <p:strVal val="#ppt_y"/>
                                          </p:val>
                                        </p:tav>
                                      </p:tavLst>
                                    </p:anim>
                                  </p:childTnLst>
                                </p:cTn>
                              </p:par>
                            </p:childTnLst>
                          </p:cTn>
                        </p:par>
                        <p:par>
                          <p:cTn id="108" fill="hold">
                            <p:stCondLst>
                              <p:cond delay="2850"/>
                            </p:stCondLst>
                            <p:childTnLst>
                              <p:par>
                                <p:cTn id="109" presetID="22" presetClass="entr" presetSubtype="8" fill="hold" nodeType="afterEffect">
                                  <p:stCondLst>
                                    <p:cond delay="0"/>
                                  </p:stCondLst>
                                  <p:childTnLst>
                                    <p:set>
                                      <p:cBhvr>
                                        <p:cTn id="110" dur="1" fill="hold">
                                          <p:stCondLst>
                                            <p:cond delay="0"/>
                                          </p:stCondLst>
                                        </p:cTn>
                                        <p:tgtEl>
                                          <p:spTgt spid="68"/>
                                        </p:tgtEl>
                                        <p:attrNameLst>
                                          <p:attrName>style.visibility</p:attrName>
                                        </p:attrNameLst>
                                      </p:cBhvr>
                                      <p:to>
                                        <p:strVal val="visible"/>
                                      </p:to>
                                    </p:set>
                                    <p:animEffect transition="in" filter="wipe(left)">
                                      <p:cBhvr>
                                        <p:cTn id="111" dur="150"/>
                                        <p:tgtEl>
                                          <p:spTgt spid="68"/>
                                        </p:tgtEl>
                                      </p:cBhvr>
                                    </p:animEffect>
                                  </p:childTnLst>
                                </p:cTn>
                              </p:par>
                            </p:childTnLst>
                          </p:cTn>
                        </p:par>
                        <p:par>
                          <p:cTn id="112" fill="hold">
                            <p:stCondLst>
                              <p:cond delay="3000"/>
                            </p:stCondLst>
                            <p:childTnLst>
                              <p:par>
                                <p:cTn id="113" presetID="22" presetClass="entr" presetSubtype="8" fill="hold" nodeType="afterEffect">
                                  <p:stCondLst>
                                    <p:cond delay="0"/>
                                  </p:stCondLst>
                                  <p:childTnLst>
                                    <p:set>
                                      <p:cBhvr>
                                        <p:cTn id="114" dur="1" fill="hold">
                                          <p:stCondLst>
                                            <p:cond delay="0"/>
                                          </p:stCondLst>
                                        </p:cTn>
                                        <p:tgtEl>
                                          <p:spTgt spid="28"/>
                                        </p:tgtEl>
                                        <p:attrNameLst>
                                          <p:attrName>style.visibility</p:attrName>
                                        </p:attrNameLst>
                                      </p:cBhvr>
                                      <p:to>
                                        <p:strVal val="visible"/>
                                      </p:to>
                                    </p:set>
                                    <p:animEffect transition="in" filter="wipe(left)">
                                      <p:cBhvr>
                                        <p:cTn id="115" dur="150"/>
                                        <p:tgtEl>
                                          <p:spTgt spid="28"/>
                                        </p:tgtEl>
                                      </p:cBhvr>
                                    </p:animEffect>
                                  </p:childTnLst>
                                </p:cTn>
                              </p:par>
                            </p:childTnLst>
                          </p:cTn>
                        </p:par>
                        <p:par>
                          <p:cTn id="116" fill="hold">
                            <p:stCondLst>
                              <p:cond delay="3150"/>
                            </p:stCondLst>
                            <p:childTnLst>
                              <p:par>
                                <p:cTn id="117" presetID="22" presetClass="entr" presetSubtype="8" fill="hold" nodeType="after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wipe(left)">
                                      <p:cBhvr>
                                        <p:cTn id="119" dur="150"/>
                                        <p:tgtEl>
                                          <p:spTgt spid="44"/>
                                        </p:tgtEl>
                                      </p:cBhvr>
                                    </p:animEffect>
                                  </p:childTnLst>
                                </p:cTn>
                              </p:par>
                            </p:childTnLst>
                          </p:cTn>
                        </p:par>
                        <p:par>
                          <p:cTn id="120" fill="hold">
                            <p:stCondLst>
                              <p:cond delay="3300"/>
                            </p:stCondLst>
                            <p:childTnLst>
                              <p:par>
                                <p:cTn id="121" presetID="53" presetClass="entr" presetSubtype="16" fill="hold" grpId="0" nodeType="afterEffect">
                                  <p:stCondLst>
                                    <p:cond delay="0"/>
                                  </p:stCondLst>
                                  <p:childTnLst>
                                    <p:set>
                                      <p:cBhvr>
                                        <p:cTn id="122" dur="1" fill="hold">
                                          <p:stCondLst>
                                            <p:cond delay="0"/>
                                          </p:stCondLst>
                                        </p:cTn>
                                        <p:tgtEl>
                                          <p:spTgt spid="29"/>
                                        </p:tgtEl>
                                        <p:attrNameLst>
                                          <p:attrName>style.visibility</p:attrName>
                                        </p:attrNameLst>
                                      </p:cBhvr>
                                      <p:to>
                                        <p:strVal val="visible"/>
                                      </p:to>
                                    </p:set>
                                    <p:anim calcmode="lin" valueType="num">
                                      <p:cBhvr>
                                        <p:cTn id="123" dur="150" fill="hold"/>
                                        <p:tgtEl>
                                          <p:spTgt spid="29"/>
                                        </p:tgtEl>
                                        <p:attrNameLst>
                                          <p:attrName>ppt_w</p:attrName>
                                        </p:attrNameLst>
                                      </p:cBhvr>
                                      <p:tavLst>
                                        <p:tav tm="0">
                                          <p:val>
                                            <p:fltVal val="0"/>
                                          </p:val>
                                        </p:tav>
                                        <p:tav tm="100000">
                                          <p:val>
                                            <p:strVal val="#ppt_w"/>
                                          </p:val>
                                        </p:tav>
                                      </p:tavLst>
                                    </p:anim>
                                    <p:anim calcmode="lin" valueType="num">
                                      <p:cBhvr>
                                        <p:cTn id="124" dur="150" fill="hold"/>
                                        <p:tgtEl>
                                          <p:spTgt spid="29"/>
                                        </p:tgtEl>
                                        <p:attrNameLst>
                                          <p:attrName>ppt_h</p:attrName>
                                        </p:attrNameLst>
                                      </p:cBhvr>
                                      <p:tavLst>
                                        <p:tav tm="0">
                                          <p:val>
                                            <p:fltVal val="0"/>
                                          </p:val>
                                        </p:tav>
                                        <p:tav tm="100000">
                                          <p:val>
                                            <p:strVal val="#ppt_h"/>
                                          </p:val>
                                        </p:tav>
                                      </p:tavLst>
                                    </p:anim>
                                    <p:animEffect transition="in" filter="fade">
                                      <p:cBhvr>
                                        <p:cTn id="125" dur="150"/>
                                        <p:tgtEl>
                                          <p:spTgt spid="29"/>
                                        </p:tgtEl>
                                      </p:cBhvr>
                                    </p:animEffect>
                                  </p:childTnLst>
                                </p:cTn>
                              </p:par>
                            </p:childTnLst>
                          </p:cTn>
                        </p:par>
                        <p:par>
                          <p:cTn id="126" fill="hold">
                            <p:stCondLst>
                              <p:cond delay="3450"/>
                            </p:stCondLst>
                            <p:childTnLst>
                              <p:par>
                                <p:cTn id="127" presetID="53" presetClass="entr" presetSubtype="16" fill="hold" grpId="0" nodeType="afterEffect">
                                  <p:stCondLst>
                                    <p:cond delay="0"/>
                                  </p:stCondLst>
                                  <p:childTnLst>
                                    <p:set>
                                      <p:cBhvr>
                                        <p:cTn id="128" dur="1" fill="hold">
                                          <p:stCondLst>
                                            <p:cond delay="0"/>
                                          </p:stCondLst>
                                        </p:cTn>
                                        <p:tgtEl>
                                          <p:spTgt spid="30"/>
                                        </p:tgtEl>
                                        <p:attrNameLst>
                                          <p:attrName>style.visibility</p:attrName>
                                        </p:attrNameLst>
                                      </p:cBhvr>
                                      <p:to>
                                        <p:strVal val="visible"/>
                                      </p:to>
                                    </p:set>
                                    <p:anim calcmode="lin" valueType="num">
                                      <p:cBhvr>
                                        <p:cTn id="129" dur="150" fill="hold"/>
                                        <p:tgtEl>
                                          <p:spTgt spid="30"/>
                                        </p:tgtEl>
                                        <p:attrNameLst>
                                          <p:attrName>ppt_w</p:attrName>
                                        </p:attrNameLst>
                                      </p:cBhvr>
                                      <p:tavLst>
                                        <p:tav tm="0">
                                          <p:val>
                                            <p:fltVal val="0"/>
                                          </p:val>
                                        </p:tav>
                                        <p:tav tm="100000">
                                          <p:val>
                                            <p:strVal val="#ppt_w"/>
                                          </p:val>
                                        </p:tav>
                                      </p:tavLst>
                                    </p:anim>
                                    <p:anim calcmode="lin" valueType="num">
                                      <p:cBhvr>
                                        <p:cTn id="130" dur="150" fill="hold"/>
                                        <p:tgtEl>
                                          <p:spTgt spid="30"/>
                                        </p:tgtEl>
                                        <p:attrNameLst>
                                          <p:attrName>ppt_h</p:attrName>
                                        </p:attrNameLst>
                                      </p:cBhvr>
                                      <p:tavLst>
                                        <p:tav tm="0">
                                          <p:val>
                                            <p:fltVal val="0"/>
                                          </p:val>
                                        </p:tav>
                                        <p:tav tm="100000">
                                          <p:val>
                                            <p:strVal val="#ppt_h"/>
                                          </p:val>
                                        </p:tav>
                                      </p:tavLst>
                                    </p:anim>
                                    <p:animEffect transition="in" filter="fade">
                                      <p:cBhvr>
                                        <p:cTn id="131" dur="150"/>
                                        <p:tgtEl>
                                          <p:spTgt spid="30"/>
                                        </p:tgtEl>
                                      </p:cBhvr>
                                    </p:animEffect>
                                  </p:childTnLst>
                                </p:cTn>
                              </p:par>
                            </p:childTnLst>
                          </p:cTn>
                        </p:par>
                        <p:par>
                          <p:cTn id="132" fill="hold">
                            <p:stCondLst>
                              <p:cond delay="3600"/>
                            </p:stCondLst>
                            <p:childTnLst>
                              <p:par>
                                <p:cTn id="133" presetID="53" presetClass="entr" presetSubtype="16"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50" fill="hold"/>
                                        <p:tgtEl>
                                          <p:spTgt spid="31"/>
                                        </p:tgtEl>
                                        <p:attrNameLst>
                                          <p:attrName>ppt_w</p:attrName>
                                        </p:attrNameLst>
                                      </p:cBhvr>
                                      <p:tavLst>
                                        <p:tav tm="0">
                                          <p:val>
                                            <p:fltVal val="0"/>
                                          </p:val>
                                        </p:tav>
                                        <p:tav tm="100000">
                                          <p:val>
                                            <p:strVal val="#ppt_w"/>
                                          </p:val>
                                        </p:tav>
                                      </p:tavLst>
                                    </p:anim>
                                    <p:anim calcmode="lin" valueType="num">
                                      <p:cBhvr>
                                        <p:cTn id="136" dur="150" fill="hold"/>
                                        <p:tgtEl>
                                          <p:spTgt spid="31"/>
                                        </p:tgtEl>
                                        <p:attrNameLst>
                                          <p:attrName>ppt_h</p:attrName>
                                        </p:attrNameLst>
                                      </p:cBhvr>
                                      <p:tavLst>
                                        <p:tav tm="0">
                                          <p:val>
                                            <p:fltVal val="0"/>
                                          </p:val>
                                        </p:tav>
                                        <p:tav tm="100000">
                                          <p:val>
                                            <p:strVal val="#ppt_h"/>
                                          </p:val>
                                        </p:tav>
                                      </p:tavLst>
                                    </p:anim>
                                    <p:animEffect transition="in" filter="fade">
                                      <p:cBhvr>
                                        <p:cTn id="137" dur="150"/>
                                        <p:tgtEl>
                                          <p:spTgt spid="31"/>
                                        </p:tgtEl>
                                      </p:cBhvr>
                                    </p:animEffect>
                                  </p:childTnLst>
                                </p:cTn>
                              </p:par>
                            </p:childTnLst>
                          </p:cTn>
                        </p:par>
                        <p:par>
                          <p:cTn id="138" fill="hold">
                            <p:stCondLst>
                              <p:cond delay="3750"/>
                            </p:stCondLst>
                            <p:childTnLst>
                              <p:par>
                                <p:cTn id="139" presetID="22" presetClass="entr" presetSubtype="1" fill="hold" nodeType="afterEffect">
                                  <p:stCondLst>
                                    <p:cond delay="0"/>
                                  </p:stCondLst>
                                  <p:childTnLst>
                                    <p:set>
                                      <p:cBhvr>
                                        <p:cTn id="140" dur="1" fill="hold">
                                          <p:stCondLst>
                                            <p:cond delay="0"/>
                                          </p:stCondLst>
                                        </p:cTn>
                                        <p:tgtEl>
                                          <p:spTgt spid="32"/>
                                        </p:tgtEl>
                                        <p:attrNameLst>
                                          <p:attrName>style.visibility</p:attrName>
                                        </p:attrNameLst>
                                      </p:cBhvr>
                                      <p:to>
                                        <p:strVal val="visible"/>
                                      </p:to>
                                    </p:set>
                                    <p:animEffect transition="in" filter="wipe(up)">
                                      <p:cBhvr>
                                        <p:cTn id="141" dur="150"/>
                                        <p:tgtEl>
                                          <p:spTgt spid="32"/>
                                        </p:tgtEl>
                                      </p:cBhvr>
                                    </p:animEffect>
                                  </p:childTnLst>
                                </p:cTn>
                              </p:par>
                            </p:childTnLst>
                          </p:cTn>
                        </p:par>
                        <p:par>
                          <p:cTn id="142" fill="hold">
                            <p:stCondLst>
                              <p:cond delay="3900"/>
                            </p:stCondLst>
                            <p:childTnLst>
                              <p:par>
                                <p:cTn id="143" presetID="53" presetClass="entr" presetSubtype="16" fill="hold" grpId="0" nodeType="afterEffect">
                                  <p:stCondLst>
                                    <p:cond delay="0"/>
                                  </p:stCondLst>
                                  <p:childTnLst>
                                    <p:set>
                                      <p:cBhvr>
                                        <p:cTn id="144" dur="1" fill="hold">
                                          <p:stCondLst>
                                            <p:cond delay="0"/>
                                          </p:stCondLst>
                                        </p:cTn>
                                        <p:tgtEl>
                                          <p:spTgt spid="33"/>
                                        </p:tgtEl>
                                        <p:attrNameLst>
                                          <p:attrName>style.visibility</p:attrName>
                                        </p:attrNameLst>
                                      </p:cBhvr>
                                      <p:to>
                                        <p:strVal val="visible"/>
                                      </p:to>
                                    </p:set>
                                    <p:anim calcmode="lin" valueType="num">
                                      <p:cBhvr>
                                        <p:cTn id="145" dur="150" fill="hold"/>
                                        <p:tgtEl>
                                          <p:spTgt spid="33"/>
                                        </p:tgtEl>
                                        <p:attrNameLst>
                                          <p:attrName>ppt_w</p:attrName>
                                        </p:attrNameLst>
                                      </p:cBhvr>
                                      <p:tavLst>
                                        <p:tav tm="0">
                                          <p:val>
                                            <p:fltVal val="0"/>
                                          </p:val>
                                        </p:tav>
                                        <p:tav tm="100000">
                                          <p:val>
                                            <p:strVal val="#ppt_w"/>
                                          </p:val>
                                        </p:tav>
                                      </p:tavLst>
                                    </p:anim>
                                    <p:anim calcmode="lin" valueType="num">
                                      <p:cBhvr>
                                        <p:cTn id="146" dur="150" fill="hold"/>
                                        <p:tgtEl>
                                          <p:spTgt spid="33"/>
                                        </p:tgtEl>
                                        <p:attrNameLst>
                                          <p:attrName>ppt_h</p:attrName>
                                        </p:attrNameLst>
                                      </p:cBhvr>
                                      <p:tavLst>
                                        <p:tav tm="0">
                                          <p:val>
                                            <p:fltVal val="0"/>
                                          </p:val>
                                        </p:tav>
                                        <p:tav tm="100000">
                                          <p:val>
                                            <p:strVal val="#ppt_h"/>
                                          </p:val>
                                        </p:tav>
                                      </p:tavLst>
                                    </p:anim>
                                    <p:animEffect transition="in" filter="fade">
                                      <p:cBhvr>
                                        <p:cTn id="147" dur="150"/>
                                        <p:tgtEl>
                                          <p:spTgt spid="33"/>
                                        </p:tgtEl>
                                      </p:cBhvr>
                                    </p:animEffect>
                                  </p:childTnLst>
                                </p:cTn>
                              </p:par>
                            </p:childTnLst>
                          </p:cTn>
                        </p:par>
                        <p:par>
                          <p:cTn id="148" fill="hold">
                            <p:stCondLst>
                              <p:cond delay="4050"/>
                            </p:stCondLst>
                            <p:childTnLst>
                              <p:par>
                                <p:cTn id="149" presetID="53" presetClass="entr" presetSubtype="16" fill="hold" grpId="0" nodeType="afterEffect">
                                  <p:stCondLst>
                                    <p:cond delay="0"/>
                                  </p:stCondLst>
                                  <p:childTnLst>
                                    <p:set>
                                      <p:cBhvr>
                                        <p:cTn id="150" dur="1" fill="hold">
                                          <p:stCondLst>
                                            <p:cond delay="0"/>
                                          </p:stCondLst>
                                        </p:cTn>
                                        <p:tgtEl>
                                          <p:spTgt spid="27"/>
                                        </p:tgtEl>
                                        <p:attrNameLst>
                                          <p:attrName>style.visibility</p:attrName>
                                        </p:attrNameLst>
                                      </p:cBhvr>
                                      <p:to>
                                        <p:strVal val="visible"/>
                                      </p:to>
                                    </p:set>
                                    <p:anim calcmode="lin" valueType="num">
                                      <p:cBhvr>
                                        <p:cTn id="151" dur="150" fill="hold"/>
                                        <p:tgtEl>
                                          <p:spTgt spid="27"/>
                                        </p:tgtEl>
                                        <p:attrNameLst>
                                          <p:attrName>ppt_w</p:attrName>
                                        </p:attrNameLst>
                                      </p:cBhvr>
                                      <p:tavLst>
                                        <p:tav tm="0">
                                          <p:val>
                                            <p:fltVal val="0"/>
                                          </p:val>
                                        </p:tav>
                                        <p:tav tm="100000">
                                          <p:val>
                                            <p:strVal val="#ppt_w"/>
                                          </p:val>
                                        </p:tav>
                                      </p:tavLst>
                                    </p:anim>
                                    <p:anim calcmode="lin" valueType="num">
                                      <p:cBhvr>
                                        <p:cTn id="152" dur="150" fill="hold"/>
                                        <p:tgtEl>
                                          <p:spTgt spid="27"/>
                                        </p:tgtEl>
                                        <p:attrNameLst>
                                          <p:attrName>ppt_h</p:attrName>
                                        </p:attrNameLst>
                                      </p:cBhvr>
                                      <p:tavLst>
                                        <p:tav tm="0">
                                          <p:val>
                                            <p:fltVal val="0"/>
                                          </p:val>
                                        </p:tav>
                                        <p:tav tm="100000">
                                          <p:val>
                                            <p:strVal val="#ppt_h"/>
                                          </p:val>
                                        </p:tav>
                                      </p:tavLst>
                                    </p:anim>
                                    <p:animEffect transition="in" filter="fade">
                                      <p:cBhvr>
                                        <p:cTn id="153" dur="150"/>
                                        <p:tgtEl>
                                          <p:spTgt spid="27"/>
                                        </p:tgtEl>
                                      </p:cBhvr>
                                    </p:animEffect>
                                  </p:childTnLst>
                                </p:cTn>
                              </p:par>
                            </p:childTnLst>
                          </p:cTn>
                        </p:par>
                        <p:par>
                          <p:cTn id="154" fill="hold">
                            <p:stCondLst>
                              <p:cond delay="4200"/>
                            </p:stCondLst>
                            <p:childTnLst>
                              <p:par>
                                <p:cTn id="155" presetID="47" presetClass="entr" presetSubtype="0" fill="hold" grpId="0" nodeType="after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fade">
                                      <p:cBhvr>
                                        <p:cTn id="157" dur="150"/>
                                        <p:tgtEl>
                                          <p:spTgt spid="34"/>
                                        </p:tgtEl>
                                      </p:cBhvr>
                                    </p:animEffect>
                                    <p:anim calcmode="lin" valueType="num">
                                      <p:cBhvr>
                                        <p:cTn id="158" dur="150" fill="hold"/>
                                        <p:tgtEl>
                                          <p:spTgt spid="34"/>
                                        </p:tgtEl>
                                        <p:attrNameLst>
                                          <p:attrName>ppt_x</p:attrName>
                                        </p:attrNameLst>
                                      </p:cBhvr>
                                      <p:tavLst>
                                        <p:tav tm="0">
                                          <p:val>
                                            <p:strVal val="#ppt_x"/>
                                          </p:val>
                                        </p:tav>
                                        <p:tav tm="100000">
                                          <p:val>
                                            <p:strVal val="#ppt_x"/>
                                          </p:val>
                                        </p:tav>
                                      </p:tavLst>
                                    </p:anim>
                                    <p:anim calcmode="lin" valueType="num">
                                      <p:cBhvr>
                                        <p:cTn id="159" dur="150" fill="hold"/>
                                        <p:tgtEl>
                                          <p:spTgt spid="34"/>
                                        </p:tgtEl>
                                        <p:attrNameLst>
                                          <p:attrName>ppt_y</p:attrName>
                                        </p:attrNameLst>
                                      </p:cBhvr>
                                      <p:tavLst>
                                        <p:tav tm="0">
                                          <p:val>
                                            <p:strVal val="#ppt_y-.1"/>
                                          </p:val>
                                        </p:tav>
                                        <p:tav tm="100000">
                                          <p:val>
                                            <p:strVal val="#ppt_y"/>
                                          </p:val>
                                        </p:tav>
                                      </p:tavLst>
                                    </p:anim>
                                  </p:childTnLst>
                                </p:cTn>
                              </p:par>
                            </p:childTnLst>
                          </p:cTn>
                        </p:par>
                        <p:par>
                          <p:cTn id="160" fill="hold">
                            <p:stCondLst>
                              <p:cond delay="4350"/>
                            </p:stCondLst>
                            <p:childTnLst>
                              <p:par>
                                <p:cTn id="161" presetID="42" presetClass="entr" presetSubtype="0" fill="hold" grpId="0" nodeType="after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150"/>
                                        <p:tgtEl>
                                          <p:spTgt spid="35"/>
                                        </p:tgtEl>
                                      </p:cBhvr>
                                    </p:animEffect>
                                    <p:anim calcmode="lin" valueType="num">
                                      <p:cBhvr>
                                        <p:cTn id="164" dur="150" fill="hold"/>
                                        <p:tgtEl>
                                          <p:spTgt spid="35"/>
                                        </p:tgtEl>
                                        <p:attrNameLst>
                                          <p:attrName>ppt_x</p:attrName>
                                        </p:attrNameLst>
                                      </p:cBhvr>
                                      <p:tavLst>
                                        <p:tav tm="0">
                                          <p:val>
                                            <p:strVal val="#ppt_x"/>
                                          </p:val>
                                        </p:tav>
                                        <p:tav tm="100000">
                                          <p:val>
                                            <p:strVal val="#ppt_x"/>
                                          </p:val>
                                        </p:tav>
                                      </p:tavLst>
                                    </p:anim>
                                    <p:anim calcmode="lin" valueType="num">
                                      <p:cBhvr>
                                        <p:cTn id="165" dur="150" fill="hold"/>
                                        <p:tgtEl>
                                          <p:spTgt spid="35"/>
                                        </p:tgtEl>
                                        <p:attrNameLst>
                                          <p:attrName>ppt_y</p:attrName>
                                        </p:attrNameLst>
                                      </p:cBhvr>
                                      <p:tavLst>
                                        <p:tav tm="0">
                                          <p:val>
                                            <p:strVal val="#ppt_y+.1"/>
                                          </p:val>
                                        </p:tav>
                                        <p:tav tm="100000">
                                          <p:val>
                                            <p:strVal val="#ppt_y"/>
                                          </p:val>
                                        </p:tav>
                                      </p:tavLst>
                                    </p:anim>
                                  </p:childTnLst>
                                </p:cTn>
                              </p:par>
                            </p:childTnLst>
                          </p:cTn>
                        </p:par>
                        <p:par>
                          <p:cTn id="166" fill="hold">
                            <p:stCondLst>
                              <p:cond delay="4500"/>
                            </p:stCondLst>
                            <p:childTnLst>
                              <p:par>
                                <p:cTn id="167" presetID="22" presetClass="entr" presetSubtype="8" fill="hold" nodeType="afterEffect">
                                  <p:stCondLst>
                                    <p:cond delay="0"/>
                                  </p:stCondLst>
                                  <p:childTnLst>
                                    <p:set>
                                      <p:cBhvr>
                                        <p:cTn id="168" dur="1" fill="hold">
                                          <p:stCondLst>
                                            <p:cond delay="0"/>
                                          </p:stCondLst>
                                        </p:cTn>
                                        <p:tgtEl>
                                          <p:spTgt spid="66"/>
                                        </p:tgtEl>
                                        <p:attrNameLst>
                                          <p:attrName>style.visibility</p:attrName>
                                        </p:attrNameLst>
                                      </p:cBhvr>
                                      <p:to>
                                        <p:strVal val="visible"/>
                                      </p:to>
                                    </p:set>
                                    <p:animEffect transition="in" filter="wipe(left)">
                                      <p:cBhvr>
                                        <p:cTn id="169" dur="150"/>
                                        <p:tgtEl>
                                          <p:spTgt spid="66"/>
                                        </p:tgtEl>
                                      </p:cBhvr>
                                    </p:animEffect>
                                  </p:childTnLst>
                                </p:cTn>
                              </p:par>
                            </p:childTnLst>
                          </p:cTn>
                        </p:par>
                        <p:par>
                          <p:cTn id="170" fill="hold">
                            <p:stCondLst>
                              <p:cond delay="4650"/>
                            </p:stCondLst>
                            <p:childTnLst>
                              <p:par>
                                <p:cTn id="171" presetID="22" presetClass="entr" presetSubtype="8" fill="hold" nodeType="afterEffect">
                                  <p:stCondLst>
                                    <p:cond delay="0"/>
                                  </p:stCondLst>
                                  <p:childTnLst>
                                    <p:set>
                                      <p:cBhvr>
                                        <p:cTn id="172" dur="1" fill="hold">
                                          <p:stCondLst>
                                            <p:cond delay="0"/>
                                          </p:stCondLst>
                                        </p:cTn>
                                        <p:tgtEl>
                                          <p:spTgt spid="54"/>
                                        </p:tgtEl>
                                        <p:attrNameLst>
                                          <p:attrName>style.visibility</p:attrName>
                                        </p:attrNameLst>
                                      </p:cBhvr>
                                      <p:to>
                                        <p:strVal val="visible"/>
                                      </p:to>
                                    </p:set>
                                    <p:animEffect transition="in" filter="wipe(left)">
                                      <p:cBhvr>
                                        <p:cTn id="173" dur="150"/>
                                        <p:tgtEl>
                                          <p:spTgt spid="54"/>
                                        </p:tgtEl>
                                      </p:cBhvr>
                                    </p:animEffect>
                                  </p:childTnLst>
                                </p:cTn>
                              </p:par>
                            </p:childTnLst>
                          </p:cTn>
                        </p:par>
                        <p:par>
                          <p:cTn id="174" fill="hold">
                            <p:stCondLst>
                              <p:cond delay="4800"/>
                            </p:stCondLst>
                            <p:childTnLst>
                              <p:par>
                                <p:cTn id="175" presetID="53" presetClass="entr" presetSubtype="16" fill="hold" grpId="0" nodeType="afterEffect">
                                  <p:stCondLst>
                                    <p:cond delay="0"/>
                                  </p:stCondLst>
                                  <p:childTnLst>
                                    <p:set>
                                      <p:cBhvr>
                                        <p:cTn id="176" dur="1" fill="hold">
                                          <p:stCondLst>
                                            <p:cond delay="0"/>
                                          </p:stCondLst>
                                        </p:cTn>
                                        <p:tgtEl>
                                          <p:spTgt spid="46"/>
                                        </p:tgtEl>
                                        <p:attrNameLst>
                                          <p:attrName>style.visibility</p:attrName>
                                        </p:attrNameLst>
                                      </p:cBhvr>
                                      <p:to>
                                        <p:strVal val="visible"/>
                                      </p:to>
                                    </p:set>
                                    <p:anim calcmode="lin" valueType="num">
                                      <p:cBhvr>
                                        <p:cTn id="177" dur="150" fill="hold"/>
                                        <p:tgtEl>
                                          <p:spTgt spid="46"/>
                                        </p:tgtEl>
                                        <p:attrNameLst>
                                          <p:attrName>ppt_w</p:attrName>
                                        </p:attrNameLst>
                                      </p:cBhvr>
                                      <p:tavLst>
                                        <p:tav tm="0">
                                          <p:val>
                                            <p:fltVal val="0"/>
                                          </p:val>
                                        </p:tav>
                                        <p:tav tm="100000">
                                          <p:val>
                                            <p:strVal val="#ppt_w"/>
                                          </p:val>
                                        </p:tav>
                                      </p:tavLst>
                                    </p:anim>
                                    <p:anim calcmode="lin" valueType="num">
                                      <p:cBhvr>
                                        <p:cTn id="178" dur="150" fill="hold"/>
                                        <p:tgtEl>
                                          <p:spTgt spid="46"/>
                                        </p:tgtEl>
                                        <p:attrNameLst>
                                          <p:attrName>ppt_h</p:attrName>
                                        </p:attrNameLst>
                                      </p:cBhvr>
                                      <p:tavLst>
                                        <p:tav tm="0">
                                          <p:val>
                                            <p:fltVal val="0"/>
                                          </p:val>
                                        </p:tav>
                                        <p:tav tm="100000">
                                          <p:val>
                                            <p:strVal val="#ppt_h"/>
                                          </p:val>
                                        </p:tav>
                                      </p:tavLst>
                                    </p:anim>
                                    <p:animEffect transition="in" filter="fade">
                                      <p:cBhvr>
                                        <p:cTn id="179" dur="150"/>
                                        <p:tgtEl>
                                          <p:spTgt spid="46"/>
                                        </p:tgtEl>
                                      </p:cBhvr>
                                    </p:animEffect>
                                  </p:childTnLst>
                                </p:cTn>
                              </p:par>
                            </p:childTnLst>
                          </p:cTn>
                        </p:par>
                        <p:par>
                          <p:cTn id="180" fill="hold">
                            <p:stCondLst>
                              <p:cond delay="4950"/>
                            </p:stCondLst>
                            <p:childTnLst>
                              <p:par>
                                <p:cTn id="181" presetID="53" presetClass="entr" presetSubtype="16" fill="hold" grpId="0" nodeType="afterEffect">
                                  <p:stCondLst>
                                    <p:cond delay="0"/>
                                  </p:stCondLst>
                                  <p:childTnLst>
                                    <p:set>
                                      <p:cBhvr>
                                        <p:cTn id="182" dur="1" fill="hold">
                                          <p:stCondLst>
                                            <p:cond delay="0"/>
                                          </p:stCondLst>
                                        </p:cTn>
                                        <p:tgtEl>
                                          <p:spTgt spid="47"/>
                                        </p:tgtEl>
                                        <p:attrNameLst>
                                          <p:attrName>style.visibility</p:attrName>
                                        </p:attrNameLst>
                                      </p:cBhvr>
                                      <p:to>
                                        <p:strVal val="visible"/>
                                      </p:to>
                                    </p:set>
                                    <p:anim calcmode="lin" valueType="num">
                                      <p:cBhvr>
                                        <p:cTn id="183" dur="150" fill="hold"/>
                                        <p:tgtEl>
                                          <p:spTgt spid="47"/>
                                        </p:tgtEl>
                                        <p:attrNameLst>
                                          <p:attrName>ppt_w</p:attrName>
                                        </p:attrNameLst>
                                      </p:cBhvr>
                                      <p:tavLst>
                                        <p:tav tm="0">
                                          <p:val>
                                            <p:fltVal val="0"/>
                                          </p:val>
                                        </p:tav>
                                        <p:tav tm="100000">
                                          <p:val>
                                            <p:strVal val="#ppt_w"/>
                                          </p:val>
                                        </p:tav>
                                      </p:tavLst>
                                    </p:anim>
                                    <p:anim calcmode="lin" valueType="num">
                                      <p:cBhvr>
                                        <p:cTn id="184" dur="150" fill="hold"/>
                                        <p:tgtEl>
                                          <p:spTgt spid="47"/>
                                        </p:tgtEl>
                                        <p:attrNameLst>
                                          <p:attrName>ppt_h</p:attrName>
                                        </p:attrNameLst>
                                      </p:cBhvr>
                                      <p:tavLst>
                                        <p:tav tm="0">
                                          <p:val>
                                            <p:fltVal val="0"/>
                                          </p:val>
                                        </p:tav>
                                        <p:tav tm="100000">
                                          <p:val>
                                            <p:strVal val="#ppt_h"/>
                                          </p:val>
                                        </p:tav>
                                      </p:tavLst>
                                    </p:anim>
                                    <p:animEffect transition="in" filter="fade">
                                      <p:cBhvr>
                                        <p:cTn id="185" dur="150"/>
                                        <p:tgtEl>
                                          <p:spTgt spid="47"/>
                                        </p:tgtEl>
                                      </p:cBhvr>
                                    </p:animEffect>
                                  </p:childTnLst>
                                </p:cTn>
                              </p:par>
                            </p:childTnLst>
                          </p:cTn>
                        </p:par>
                        <p:par>
                          <p:cTn id="186" fill="hold">
                            <p:stCondLst>
                              <p:cond delay="5100"/>
                            </p:stCondLst>
                            <p:childTnLst>
                              <p:par>
                                <p:cTn id="187" presetID="53" presetClass="entr" presetSubtype="16" fill="hold" grpId="0" nodeType="afterEffect">
                                  <p:stCondLst>
                                    <p:cond delay="0"/>
                                  </p:stCondLst>
                                  <p:childTnLst>
                                    <p:set>
                                      <p:cBhvr>
                                        <p:cTn id="188" dur="1" fill="hold">
                                          <p:stCondLst>
                                            <p:cond delay="0"/>
                                          </p:stCondLst>
                                        </p:cTn>
                                        <p:tgtEl>
                                          <p:spTgt spid="48"/>
                                        </p:tgtEl>
                                        <p:attrNameLst>
                                          <p:attrName>style.visibility</p:attrName>
                                        </p:attrNameLst>
                                      </p:cBhvr>
                                      <p:to>
                                        <p:strVal val="visible"/>
                                      </p:to>
                                    </p:set>
                                    <p:anim calcmode="lin" valueType="num">
                                      <p:cBhvr>
                                        <p:cTn id="189" dur="150" fill="hold"/>
                                        <p:tgtEl>
                                          <p:spTgt spid="48"/>
                                        </p:tgtEl>
                                        <p:attrNameLst>
                                          <p:attrName>ppt_w</p:attrName>
                                        </p:attrNameLst>
                                      </p:cBhvr>
                                      <p:tavLst>
                                        <p:tav tm="0">
                                          <p:val>
                                            <p:fltVal val="0"/>
                                          </p:val>
                                        </p:tav>
                                        <p:tav tm="100000">
                                          <p:val>
                                            <p:strVal val="#ppt_w"/>
                                          </p:val>
                                        </p:tav>
                                      </p:tavLst>
                                    </p:anim>
                                    <p:anim calcmode="lin" valueType="num">
                                      <p:cBhvr>
                                        <p:cTn id="190" dur="150" fill="hold"/>
                                        <p:tgtEl>
                                          <p:spTgt spid="48"/>
                                        </p:tgtEl>
                                        <p:attrNameLst>
                                          <p:attrName>ppt_h</p:attrName>
                                        </p:attrNameLst>
                                      </p:cBhvr>
                                      <p:tavLst>
                                        <p:tav tm="0">
                                          <p:val>
                                            <p:fltVal val="0"/>
                                          </p:val>
                                        </p:tav>
                                        <p:tav tm="100000">
                                          <p:val>
                                            <p:strVal val="#ppt_h"/>
                                          </p:val>
                                        </p:tav>
                                      </p:tavLst>
                                    </p:anim>
                                    <p:animEffect transition="in" filter="fade">
                                      <p:cBhvr>
                                        <p:cTn id="191" dur="150"/>
                                        <p:tgtEl>
                                          <p:spTgt spid="48"/>
                                        </p:tgtEl>
                                      </p:cBhvr>
                                    </p:animEffect>
                                  </p:childTnLst>
                                </p:cTn>
                              </p:par>
                            </p:childTnLst>
                          </p:cTn>
                        </p:par>
                        <p:par>
                          <p:cTn id="192" fill="hold">
                            <p:stCondLst>
                              <p:cond delay="5250"/>
                            </p:stCondLst>
                            <p:childTnLst>
                              <p:par>
                                <p:cTn id="193" presetID="22" presetClass="entr" presetSubtype="4" fill="hold" nodeType="afterEffect">
                                  <p:stCondLst>
                                    <p:cond delay="0"/>
                                  </p:stCondLst>
                                  <p:childTnLst>
                                    <p:set>
                                      <p:cBhvr>
                                        <p:cTn id="194" dur="1" fill="hold">
                                          <p:stCondLst>
                                            <p:cond delay="0"/>
                                          </p:stCondLst>
                                        </p:cTn>
                                        <p:tgtEl>
                                          <p:spTgt spid="49"/>
                                        </p:tgtEl>
                                        <p:attrNameLst>
                                          <p:attrName>style.visibility</p:attrName>
                                        </p:attrNameLst>
                                      </p:cBhvr>
                                      <p:to>
                                        <p:strVal val="visible"/>
                                      </p:to>
                                    </p:set>
                                    <p:animEffect transition="in" filter="wipe(down)">
                                      <p:cBhvr>
                                        <p:cTn id="195" dur="150"/>
                                        <p:tgtEl>
                                          <p:spTgt spid="49"/>
                                        </p:tgtEl>
                                      </p:cBhvr>
                                    </p:animEffect>
                                  </p:childTnLst>
                                </p:cTn>
                              </p:par>
                            </p:childTnLst>
                          </p:cTn>
                        </p:par>
                        <p:par>
                          <p:cTn id="196" fill="hold">
                            <p:stCondLst>
                              <p:cond delay="5400"/>
                            </p:stCondLst>
                            <p:childTnLst>
                              <p:par>
                                <p:cTn id="197" presetID="53" presetClass="entr" presetSubtype="16" fill="hold" grpId="0" nodeType="afterEffect">
                                  <p:stCondLst>
                                    <p:cond delay="0"/>
                                  </p:stCondLst>
                                  <p:childTnLst>
                                    <p:set>
                                      <p:cBhvr>
                                        <p:cTn id="198" dur="1" fill="hold">
                                          <p:stCondLst>
                                            <p:cond delay="0"/>
                                          </p:stCondLst>
                                        </p:cTn>
                                        <p:tgtEl>
                                          <p:spTgt spid="50"/>
                                        </p:tgtEl>
                                        <p:attrNameLst>
                                          <p:attrName>style.visibility</p:attrName>
                                        </p:attrNameLst>
                                      </p:cBhvr>
                                      <p:to>
                                        <p:strVal val="visible"/>
                                      </p:to>
                                    </p:set>
                                    <p:anim calcmode="lin" valueType="num">
                                      <p:cBhvr>
                                        <p:cTn id="199" dur="150" fill="hold"/>
                                        <p:tgtEl>
                                          <p:spTgt spid="50"/>
                                        </p:tgtEl>
                                        <p:attrNameLst>
                                          <p:attrName>ppt_w</p:attrName>
                                        </p:attrNameLst>
                                      </p:cBhvr>
                                      <p:tavLst>
                                        <p:tav tm="0">
                                          <p:val>
                                            <p:fltVal val="0"/>
                                          </p:val>
                                        </p:tav>
                                        <p:tav tm="100000">
                                          <p:val>
                                            <p:strVal val="#ppt_w"/>
                                          </p:val>
                                        </p:tav>
                                      </p:tavLst>
                                    </p:anim>
                                    <p:anim calcmode="lin" valueType="num">
                                      <p:cBhvr>
                                        <p:cTn id="200" dur="150" fill="hold"/>
                                        <p:tgtEl>
                                          <p:spTgt spid="50"/>
                                        </p:tgtEl>
                                        <p:attrNameLst>
                                          <p:attrName>ppt_h</p:attrName>
                                        </p:attrNameLst>
                                      </p:cBhvr>
                                      <p:tavLst>
                                        <p:tav tm="0">
                                          <p:val>
                                            <p:fltVal val="0"/>
                                          </p:val>
                                        </p:tav>
                                        <p:tav tm="100000">
                                          <p:val>
                                            <p:strVal val="#ppt_h"/>
                                          </p:val>
                                        </p:tav>
                                      </p:tavLst>
                                    </p:anim>
                                    <p:animEffect transition="in" filter="fade">
                                      <p:cBhvr>
                                        <p:cTn id="201" dur="150"/>
                                        <p:tgtEl>
                                          <p:spTgt spid="50"/>
                                        </p:tgtEl>
                                      </p:cBhvr>
                                    </p:animEffect>
                                  </p:childTnLst>
                                </p:cTn>
                              </p:par>
                            </p:childTnLst>
                          </p:cTn>
                        </p:par>
                        <p:par>
                          <p:cTn id="202" fill="hold">
                            <p:stCondLst>
                              <p:cond delay="5550"/>
                            </p:stCondLst>
                            <p:childTnLst>
                              <p:par>
                                <p:cTn id="203" presetID="53" presetClass="entr" presetSubtype="16" fill="hold" grpId="0" nodeType="afterEffect">
                                  <p:stCondLst>
                                    <p:cond delay="0"/>
                                  </p:stCondLst>
                                  <p:childTnLst>
                                    <p:set>
                                      <p:cBhvr>
                                        <p:cTn id="204" dur="1" fill="hold">
                                          <p:stCondLst>
                                            <p:cond delay="0"/>
                                          </p:stCondLst>
                                        </p:cTn>
                                        <p:tgtEl>
                                          <p:spTgt spid="45"/>
                                        </p:tgtEl>
                                        <p:attrNameLst>
                                          <p:attrName>style.visibility</p:attrName>
                                        </p:attrNameLst>
                                      </p:cBhvr>
                                      <p:to>
                                        <p:strVal val="visible"/>
                                      </p:to>
                                    </p:set>
                                    <p:anim calcmode="lin" valueType="num">
                                      <p:cBhvr>
                                        <p:cTn id="205" dur="150" fill="hold"/>
                                        <p:tgtEl>
                                          <p:spTgt spid="45"/>
                                        </p:tgtEl>
                                        <p:attrNameLst>
                                          <p:attrName>ppt_w</p:attrName>
                                        </p:attrNameLst>
                                      </p:cBhvr>
                                      <p:tavLst>
                                        <p:tav tm="0">
                                          <p:val>
                                            <p:fltVal val="0"/>
                                          </p:val>
                                        </p:tav>
                                        <p:tav tm="100000">
                                          <p:val>
                                            <p:strVal val="#ppt_w"/>
                                          </p:val>
                                        </p:tav>
                                      </p:tavLst>
                                    </p:anim>
                                    <p:anim calcmode="lin" valueType="num">
                                      <p:cBhvr>
                                        <p:cTn id="206" dur="150" fill="hold"/>
                                        <p:tgtEl>
                                          <p:spTgt spid="45"/>
                                        </p:tgtEl>
                                        <p:attrNameLst>
                                          <p:attrName>ppt_h</p:attrName>
                                        </p:attrNameLst>
                                      </p:cBhvr>
                                      <p:tavLst>
                                        <p:tav tm="0">
                                          <p:val>
                                            <p:fltVal val="0"/>
                                          </p:val>
                                        </p:tav>
                                        <p:tav tm="100000">
                                          <p:val>
                                            <p:strVal val="#ppt_h"/>
                                          </p:val>
                                        </p:tav>
                                      </p:tavLst>
                                    </p:anim>
                                    <p:animEffect transition="in" filter="fade">
                                      <p:cBhvr>
                                        <p:cTn id="207" dur="150"/>
                                        <p:tgtEl>
                                          <p:spTgt spid="45"/>
                                        </p:tgtEl>
                                      </p:cBhvr>
                                    </p:animEffect>
                                  </p:childTnLst>
                                </p:cTn>
                              </p:par>
                            </p:childTnLst>
                          </p:cTn>
                        </p:par>
                        <p:par>
                          <p:cTn id="208" fill="hold">
                            <p:stCondLst>
                              <p:cond delay="5700"/>
                            </p:stCondLst>
                            <p:childTnLst>
                              <p:par>
                                <p:cTn id="209" presetID="22" presetClass="entr" presetSubtype="8" fill="hold" nodeType="afterEffect">
                                  <p:stCondLst>
                                    <p:cond delay="0"/>
                                  </p:stCondLst>
                                  <p:childTnLst>
                                    <p:set>
                                      <p:cBhvr>
                                        <p:cTn id="210" dur="1" fill="hold">
                                          <p:stCondLst>
                                            <p:cond delay="0"/>
                                          </p:stCondLst>
                                        </p:cTn>
                                        <p:tgtEl>
                                          <p:spTgt spid="69"/>
                                        </p:tgtEl>
                                        <p:attrNameLst>
                                          <p:attrName>style.visibility</p:attrName>
                                        </p:attrNameLst>
                                      </p:cBhvr>
                                      <p:to>
                                        <p:strVal val="visible"/>
                                      </p:to>
                                    </p:set>
                                    <p:animEffect transition="in" filter="wipe(left)">
                                      <p:cBhvr>
                                        <p:cTn id="211" dur="150"/>
                                        <p:tgtEl>
                                          <p:spTgt spid="69"/>
                                        </p:tgtEl>
                                      </p:cBhvr>
                                    </p:animEffect>
                                  </p:childTnLst>
                                </p:cTn>
                              </p:par>
                            </p:childTnLst>
                          </p:cTn>
                        </p:par>
                        <p:par>
                          <p:cTn id="212" fill="hold">
                            <p:stCondLst>
                              <p:cond delay="5850"/>
                            </p:stCondLst>
                            <p:childTnLst>
                              <p:par>
                                <p:cTn id="213" presetID="42" presetClass="entr" presetSubtype="0" fill="hold" grpId="0" nodeType="afterEffect">
                                  <p:stCondLst>
                                    <p:cond delay="0"/>
                                  </p:stCondLst>
                                  <p:childTnLst>
                                    <p:set>
                                      <p:cBhvr>
                                        <p:cTn id="214" dur="1" fill="hold">
                                          <p:stCondLst>
                                            <p:cond delay="0"/>
                                          </p:stCondLst>
                                        </p:cTn>
                                        <p:tgtEl>
                                          <p:spTgt spid="61"/>
                                        </p:tgtEl>
                                        <p:attrNameLst>
                                          <p:attrName>style.visibility</p:attrName>
                                        </p:attrNameLst>
                                      </p:cBhvr>
                                      <p:to>
                                        <p:strVal val="visible"/>
                                      </p:to>
                                    </p:set>
                                    <p:animEffect transition="in" filter="fade">
                                      <p:cBhvr>
                                        <p:cTn id="215" dur="150"/>
                                        <p:tgtEl>
                                          <p:spTgt spid="61"/>
                                        </p:tgtEl>
                                      </p:cBhvr>
                                    </p:animEffect>
                                    <p:anim calcmode="lin" valueType="num">
                                      <p:cBhvr>
                                        <p:cTn id="216" dur="150" fill="hold"/>
                                        <p:tgtEl>
                                          <p:spTgt spid="61"/>
                                        </p:tgtEl>
                                        <p:attrNameLst>
                                          <p:attrName>ppt_x</p:attrName>
                                        </p:attrNameLst>
                                      </p:cBhvr>
                                      <p:tavLst>
                                        <p:tav tm="0">
                                          <p:val>
                                            <p:strVal val="#ppt_x"/>
                                          </p:val>
                                        </p:tav>
                                        <p:tav tm="100000">
                                          <p:val>
                                            <p:strVal val="#ppt_x"/>
                                          </p:val>
                                        </p:tav>
                                      </p:tavLst>
                                    </p:anim>
                                    <p:anim calcmode="lin" valueType="num">
                                      <p:cBhvr>
                                        <p:cTn id="217" dur="150" fill="hold"/>
                                        <p:tgtEl>
                                          <p:spTgt spid="61"/>
                                        </p:tgtEl>
                                        <p:attrNameLst>
                                          <p:attrName>ppt_y</p:attrName>
                                        </p:attrNameLst>
                                      </p:cBhvr>
                                      <p:tavLst>
                                        <p:tav tm="0">
                                          <p:val>
                                            <p:strVal val="#ppt_y+.1"/>
                                          </p:val>
                                        </p:tav>
                                        <p:tav tm="100000">
                                          <p:val>
                                            <p:strVal val="#ppt_y"/>
                                          </p:val>
                                        </p:tav>
                                      </p:tavLst>
                                    </p:anim>
                                  </p:childTnLst>
                                </p:cTn>
                              </p:par>
                            </p:childTnLst>
                          </p:cTn>
                        </p:par>
                        <p:par>
                          <p:cTn id="218" fill="hold">
                            <p:stCondLst>
                              <p:cond delay="6000"/>
                            </p:stCondLst>
                            <p:childTnLst>
                              <p:par>
                                <p:cTn id="219" presetID="22" presetClass="entr" presetSubtype="8" fill="hold" nodeType="afterEffect">
                                  <p:stCondLst>
                                    <p:cond delay="0"/>
                                  </p:stCondLst>
                                  <p:childTnLst>
                                    <p:set>
                                      <p:cBhvr>
                                        <p:cTn id="220" dur="1" fill="hold">
                                          <p:stCondLst>
                                            <p:cond delay="0"/>
                                          </p:stCondLst>
                                        </p:cTn>
                                        <p:tgtEl>
                                          <p:spTgt spid="63"/>
                                        </p:tgtEl>
                                        <p:attrNameLst>
                                          <p:attrName>style.visibility</p:attrName>
                                        </p:attrNameLst>
                                      </p:cBhvr>
                                      <p:to>
                                        <p:strVal val="visible"/>
                                      </p:to>
                                    </p:set>
                                    <p:animEffect transition="in" filter="wipe(left)">
                                      <p:cBhvr>
                                        <p:cTn id="221" dur="150"/>
                                        <p:tgtEl>
                                          <p:spTgt spid="63"/>
                                        </p:tgtEl>
                                      </p:cBhvr>
                                    </p:animEffect>
                                  </p:childTnLst>
                                </p:cTn>
                              </p:par>
                            </p:childTnLst>
                          </p:cTn>
                        </p:par>
                        <p:par>
                          <p:cTn id="222" fill="hold">
                            <p:stCondLst>
                              <p:cond delay="6150"/>
                            </p:stCondLst>
                            <p:childTnLst>
                              <p:par>
                                <p:cTn id="223" presetID="47" presetClass="entr" presetSubtype="0" fill="hold" grpId="0" nodeType="afterEffect">
                                  <p:stCondLst>
                                    <p:cond delay="0"/>
                                  </p:stCondLst>
                                  <p:childTnLst>
                                    <p:set>
                                      <p:cBhvr>
                                        <p:cTn id="224" dur="1" fill="hold">
                                          <p:stCondLst>
                                            <p:cond delay="0"/>
                                          </p:stCondLst>
                                        </p:cTn>
                                        <p:tgtEl>
                                          <p:spTgt spid="62"/>
                                        </p:tgtEl>
                                        <p:attrNameLst>
                                          <p:attrName>style.visibility</p:attrName>
                                        </p:attrNameLst>
                                      </p:cBhvr>
                                      <p:to>
                                        <p:strVal val="visible"/>
                                      </p:to>
                                    </p:set>
                                    <p:animEffect transition="in" filter="fade">
                                      <p:cBhvr>
                                        <p:cTn id="225" dur="150"/>
                                        <p:tgtEl>
                                          <p:spTgt spid="62"/>
                                        </p:tgtEl>
                                      </p:cBhvr>
                                    </p:animEffect>
                                    <p:anim calcmode="lin" valueType="num">
                                      <p:cBhvr>
                                        <p:cTn id="226" dur="150" fill="hold"/>
                                        <p:tgtEl>
                                          <p:spTgt spid="62"/>
                                        </p:tgtEl>
                                        <p:attrNameLst>
                                          <p:attrName>ppt_x</p:attrName>
                                        </p:attrNameLst>
                                      </p:cBhvr>
                                      <p:tavLst>
                                        <p:tav tm="0">
                                          <p:val>
                                            <p:strVal val="#ppt_x"/>
                                          </p:val>
                                        </p:tav>
                                        <p:tav tm="100000">
                                          <p:val>
                                            <p:strVal val="#ppt_x"/>
                                          </p:val>
                                        </p:tav>
                                      </p:tavLst>
                                    </p:anim>
                                    <p:anim calcmode="lin" valueType="num">
                                      <p:cBhvr>
                                        <p:cTn id="227" dur="150" fill="hold"/>
                                        <p:tgtEl>
                                          <p:spTgt spid="62"/>
                                        </p:tgtEl>
                                        <p:attrNameLst>
                                          <p:attrName>ppt_y</p:attrName>
                                        </p:attrNameLst>
                                      </p:cBhvr>
                                      <p:tavLst>
                                        <p:tav tm="0">
                                          <p:val>
                                            <p:strVal val="#ppt_y-.1"/>
                                          </p:val>
                                        </p:tav>
                                        <p:tav tm="100000">
                                          <p:val>
                                            <p:strVal val="#ppt_y"/>
                                          </p:val>
                                        </p:tav>
                                      </p:tavLst>
                                    </p:anim>
                                  </p:childTnLst>
                                </p:cTn>
                              </p:par>
                            </p:childTnLst>
                          </p:cTn>
                        </p:par>
                        <p:par>
                          <p:cTn id="228" fill="hold">
                            <p:stCondLst>
                              <p:cond delay="6300"/>
                            </p:stCondLst>
                            <p:childTnLst>
                              <p:par>
                                <p:cTn id="229" presetID="53" presetClass="entr" presetSubtype="16" fill="hold" grpId="0" nodeType="afterEffect">
                                  <p:stCondLst>
                                    <p:cond delay="0"/>
                                  </p:stCondLst>
                                  <p:childTnLst>
                                    <p:set>
                                      <p:cBhvr>
                                        <p:cTn id="230" dur="1" fill="hold">
                                          <p:stCondLst>
                                            <p:cond delay="0"/>
                                          </p:stCondLst>
                                        </p:cTn>
                                        <p:tgtEl>
                                          <p:spTgt spid="58"/>
                                        </p:tgtEl>
                                        <p:attrNameLst>
                                          <p:attrName>style.visibility</p:attrName>
                                        </p:attrNameLst>
                                      </p:cBhvr>
                                      <p:to>
                                        <p:strVal val="visible"/>
                                      </p:to>
                                    </p:set>
                                    <p:anim calcmode="lin" valueType="num">
                                      <p:cBhvr>
                                        <p:cTn id="231" dur="150" fill="hold"/>
                                        <p:tgtEl>
                                          <p:spTgt spid="58"/>
                                        </p:tgtEl>
                                        <p:attrNameLst>
                                          <p:attrName>ppt_w</p:attrName>
                                        </p:attrNameLst>
                                      </p:cBhvr>
                                      <p:tavLst>
                                        <p:tav tm="0">
                                          <p:val>
                                            <p:fltVal val="0"/>
                                          </p:val>
                                        </p:tav>
                                        <p:tav tm="100000">
                                          <p:val>
                                            <p:strVal val="#ppt_w"/>
                                          </p:val>
                                        </p:tav>
                                      </p:tavLst>
                                    </p:anim>
                                    <p:anim calcmode="lin" valueType="num">
                                      <p:cBhvr>
                                        <p:cTn id="232" dur="150" fill="hold"/>
                                        <p:tgtEl>
                                          <p:spTgt spid="58"/>
                                        </p:tgtEl>
                                        <p:attrNameLst>
                                          <p:attrName>ppt_h</p:attrName>
                                        </p:attrNameLst>
                                      </p:cBhvr>
                                      <p:tavLst>
                                        <p:tav tm="0">
                                          <p:val>
                                            <p:fltVal val="0"/>
                                          </p:val>
                                        </p:tav>
                                        <p:tav tm="100000">
                                          <p:val>
                                            <p:strVal val="#ppt_h"/>
                                          </p:val>
                                        </p:tav>
                                      </p:tavLst>
                                    </p:anim>
                                    <p:animEffect transition="in" filter="fade">
                                      <p:cBhvr>
                                        <p:cTn id="233" dur="150"/>
                                        <p:tgtEl>
                                          <p:spTgt spid="58"/>
                                        </p:tgtEl>
                                      </p:cBhvr>
                                    </p:animEffect>
                                  </p:childTnLst>
                                </p:cTn>
                              </p:par>
                            </p:childTnLst>
                          </p:cTn>
                        </p:par>
                        <p:par>
                          <p:cTn id="234" fill="hold">
                            <p:stCondLst>
                              <p:cond delay="6450"/>
                            </p:stCondLst>
                            <p:childTnLst>
                              <p:par>
                                <p:cTn id="235" presetID="53" presetClass="entr" presetSubtype="16" fill="hold" grpId="0" nodeType="afterEffect">
                                  <p:stCondLst>
                                    <p:cond delay="0"/>
                                  </p:stCondLst>
                                  <p:childTnLst>
                                    <p:set>
                                      <p:cBhvr>
                                        <p:cTn id="236" dur="1" fill="hold">
                                          <p:stCondLst>
                                            <p:cond delay="0"/>
                                          </p:stCondLst>
                                        </p:cTn>
                                        <p:tgtEl>
                                          <p:spTgt spid="59"/>
                                        </p:tgtEl>
                                        <p:attrNameLst>
                                          <p:attrName>style.visibility</p:attrName>
                                        </p:attrNameLst>
                                      </p:cBhvr>
                                      <p:to>
                                        <p:strVal val="visible"/>
                                      </p:to>
                                    </p:set>
                                    <p:anim calcmode="lin" valueType="num">
                                      <p:cBhvr>
                                        <p:cTn id="237" dur="150" fill="hold"/>
                                        <p:tgtEl>
                                          <p:spTgt spid="59"/>
                                        </p:tgtEl>
                                        <p:attrNameLst>
                                          <p:attrName>ppt_w</p:attrName>
                                        </p:attrNameLst>
                                      </p:cBhvr>
                                      <p:tavLst>
                                        <p:tav tm="0">
                                          <p:val>
                                            <p:fltVal val="0"/>
                                          </p:val>
                                        </p:tav>
                                        <p:tav tm="100000">
                                          <p:val>
                                            <p:strVal val="#ppt_w"/>
                                          </p:val>
                                        </p:tav>
                                      </p:tavLst>
                                    </p:anim>
                                    <p:anim calcmode="lin" valueType="num">
                                      <p:cBhvr>
                                        <p:cTn id="238" dur="150" fill="hold"/>
                                        <p:tgtEl>
                                          <p:spTgt spid="59"/>
                                        </p:tgtEl>
                                        <p:attrNameLst>
                                          <p:attrName>ppt_h</p:attrName>
                                        </p:attrNameLst>
                                      </p:cBhvr>
                                      <p:tavLst>
                                        <p:tav tm="0">
                                          <p:val>
                                            <p:fltVal val="0"/>
                                          </p:val>
                                        </p:tav>
                                        <p:tav tm="100000">
                                          <p:val>
                                            <p:strVal val="#ppt_h"/>
                                          </p:val>
                                        </p:tav>
                                      </p:tavLst>
                                    </p:anim>
                                    <p:animEffect transition="in" filter="fade">
                                      <p:cBhvr>
                                        <p:cTn id="239" dur="150"/>
                                        <p:tgtEl>
                                          <p:spTgt spid="59"/>
                                        </p:tgtEl>
                                      </p:cBhvr>
                                    </p:animEffect>
                                  </p:childTnLst>
                                </p:cTn>
                              </p:par>
                            </p:childTnLst>
                          </p:cTn>
                        </p:par>
                        <p:par>
                          <p:cTn id="240" fill="hold">
                            <p:stCondLst>
                              <p:cond delay="6600"/>
                            </p:stCondLst>
                            <p:childTnLst>
                              <p:par>
                                <p:cTn id="241" presetID="53" presetClass="entr" presetSubtype="16" fill="hold" grpId="0" nodeType="afterEffect">
                                  <p:stCondLst>
                                    <p:cond delay="0"/>
                                  </p:stCondLst>
                                  <p:childTnLst>
                                    <p:set>
                                      <p:cBhvr>
                                        <p:cTn id="242" dur="1" fill="hold">
                                          <p:stCondLst>
                                            <p:cond delay="0"/>
                                          </p:stCondLst>
                                        </p:cTn>
                                        <p:tgtEl>
                                          <p:spTgt spid="60"/>
                                        </p:tgtEl>
                                        <p:attrNameLst>
                                          <p:attrName>style.visibility</p:attrName>
                                        </p:attrNameLst>
                                      </p:cBhvr>
                                      <p:to>
                                        <p:strVal val="visible"/>
                                      </p:to>
                                    </p:set>
                                    <p:anim calcmode="lin" valueType="num">
                                      <p:cBhvr>
                                        <p:cTn id="243" dur="150" fill="hold"/>
                                        <p:tgtEl>
                                          <p:spTgt spid="60"/>
                                        </p:tgtEl>
                                        <p:attrNameLst>
                                          <p:attrName>ppt_w</p:attrName>
                                        </p:attrNameLst>
                                      </p:cBhvr>
                                      <p:tavLst>
                                        <p:tav tm="0">
                                          <p:val>
                                            <p:fltVal val="0"/>
                                          </p:val>
                                        </p:tav>
                                        <p:tav tm="100000">
                                          <p:val>
                                            <p:strVal val="#ppt_w"/>
                                          </p:val>
                                        </p:tav>
                                      </p:tavLst>
                                    </p:anim>
                                    <p:anim calcmode="lin" valueType="num">
                                      <p:cBhvr>
                                        <p:cTn id="244" dur="150" fill="hold"/>
                                        <p:tgtEl>
                                          <p:spTgt spid="60"/>
                                        </p:tgtEl>
                                        <p:attrNameLst>
                                          <p:attrName>ppt_h</p:attrName>
                                        </p:attrNameLst>
                                      </p:cBhvr>
                                      <p:tavLst>
                                        <p:tav tm="0">
                                          <p:val>
                                            <p:fltVal val="0"/>
                                          </p:val>
                                        </p:tav>
                                        <p:tav tm="100000">
                                          <p:val>
                                            <p:strVal val="#ppt_h"/>
                                          </p:val>
                                        </p:tav>
                                      </p:tavLst>
                                    </p:anim>
                                    <p:animEffect transition="in" filter="fade">
                                      <p:cBhvr>
                                        <p:cTn id="245" dur="150"/>
                                        <p:tgtEl>
                                          <p:spTgt spid="60"/>
                                        </p:tgtEl>
                                      </p:cBhvr>
                                    </p:animEffect>
                                  </p:childTnLst>
                                </p:cTn>
                              </p:par>
                            </p:childTnLst>
                          </p:cTn>
                        </p:par>
                        <p:par>
                          <p:cTn id="246" fill="hold">
                            <p:stCondLst>
                              <p:cond delay="6750"/>
                            </p:stCondLst>
                            <p:childTnLst>
                              <p:par>
                                <p:cTn id="247" presetID="22" presetClass="entr" presetSubtype="1" fill="hold" nodeType="afterEffect">
                                  <p:stCondLst>
                                    <p:cond delay="0"/>
                                  </p:stCondLst>
                                  <p:childTnLst>
                                    <p:set>
                                      <p:cBhvr>
                                        <p:cTn id="248" dur="1" fill="hold">
                                          <p:stCondLst>
                                            <p:cond delay="0"/>
                                          </p:stCondLst>
                                        </p:cTn>
                                        <p:tgtEl>
                                          <p:spTgt spid="65"/>
                                        </p:tgtEl>
                                        <p:attrNameLst>
                                          <p:attrName>style.visibility</p:attrName>
                                        </p:attrNameLst>
                                      </p:cBhvr>
                                      <p:to>
                                        <p:strVal val="visible"/>
                                      </p:to>
                                    </p:set>
                                    <p:animEffect transition="in" filter="wipe(up)">
                                      <p:cBhvr>
                                        <p:cTn id="249" dur="150"/>
                                        <p:tgtEl>
                                          <p:spTgt spid="65"/>
                                        </p:tgtEl>
                                      </p:cBhvr>
                                    </p:animEffect>
                                  </p:childTnLst>
                                </p:cTn>
                              </p:par>
                            </p:childTnLst>
                          </p:cTn>
                        </p:par>
                        <p:par>
                          <p:cTn id="250" fill="hold">
                            <p:stCondLst>
                              <p:cond delay="6900"/>
                            </p:stCondLst>
                            <p:childTnLst>
                              <p:par>
                                <p:cTn id="251" presetID="53" presetClass="entr" presetSubtype="16" fill="hold" grpId="0" nodeType="afterEffect">
                                  <p:stCondLst>
                                    <p:cond delay="0"/>
                                  </p:stCondLst>
                                  <p:childTnLst>
                                    <p:set>
                                      <p:cBhvr>
                                        <p:cTn id="252" dur="1" fill="hold">
                                          <p:stCondLst>
                                            <p:cond delay="0"/>
                                          </p:stCondLst>
                                        </p:cTn>
                                        <p:tgtEl>
                                          <p:spTgt spid="67"/>
                                        </p:tgtEl>
                                        <p:attrNameLst>
                                          <p:attrName>style.visibility</p:attrName>
                                        </p:attrNameLst>
                                      </p:cBhvr>
                                      <p:to>
                                        <p:strVal val="visible"/>
                                      </p:to>
                                    </p:set>
                                    <p:anim calcmode="lin" valueType="num">
                                      <p:cBhvr>
                                        <p:cTn id="253" dur="150" fill="hold"/>
                                        <p:tgtEl>
                                          <p:spTgt spid="67"/>
                                        </p:tgtEl>
                                        <p:attrNameLst>
                                          <p:attrName>ppt_w</p:attrName>
                                        </p:attrNameLst>
                                      </p:cBhvr>
                                      <p:tavLst>
                                        <p:tav tm="0">
                                          <p:val>
                                            <p:fltVal val="0"/>
                                          </p:val>
                                        </p:tav>
                                        <p:tav tm="100000">
                                          <p:val>
                                            <p:strVal val="#ppt_w"/>
                                          </p:val>
                                        </p:tav>
                                      </p:tavLst>
                                    </p:anim>
                                    <p:anim calcmode="lin" valueType="num">
                                      <p:cBhvr>
                                        <p:cTn id="254" dur="150" fill="hold"/>
                                        <p:tgtEl>
                                          <p:spTgt spid="67"/>
                                        </p:tgtEl>
                                        <p:attrNameLst>
                                          <p:attrName>ppt_h</p:attrName>
                                        </p:attrNameLst>
                                      </p:cBhvr>
                                      <p:tavLst>
                                        <p:tav tm="0">
                                          <p:val>
                                            <p:fltVal val="0"/>
                                          </p:val>
                                        </p:tav>
                                        <p:tav tm="100000">
                                          <p:val>
                                            <p:strVal val="#ppt_h"/>
                                          </p:val>
                                        </p:tav>
                                      </p:tavLst>
                                    </p:anim>
                                    <p:animEffect transition="in" filter="fade">
                                      <p:cBhvr>
                                        <p:cTn id="255" dur="150"/>
                                        <p:tgtEl>
                                          <p:spTgt spid="67"/>
                                        </p:tgtEl>
                                      </p:cBhvr>
                                    </p:animEffect>
                                  </p:childTnLst>
                                </p:cTn>
                              </p:par>
                            </p:childTnLst>
                          </p:cTn>
                        </p:par>
                        <p:par>
                          <p:cTn id="256" fill="hold">
                            <p:stCondLst>
                              <p:cond delay="7050"/>
                            </p:stCondLst>
                            <p:childTnLst>
                              <p:par>
                                <p:cTn id="257" presetID="53" presetClass="entr" presetSubtype="16" fill="hold" grpId="0" nodeType="afterEffect">
                                  <p:stCondLst>
                                    <p:cond delay="0"/>
                                  </p:stCondLst>
                                  <p:childTnLst>
                                    <p:set>
                                      <p:cBhvr>
                                        <p:cTn id="258" dur="1" fill="hold">
                                          <p:stCondLst>
                                            <p:cond delay="0"/>
                                          </p:stCondLst>
                                        </p:cTn>
                                        <p:tgtEl>
                                          <p:spTgt spid="57"/>
                                        </p:tgtEl>
                                        <p:attrNameLst>
                                          <p:attrName>style.visibility</p:attrName>
                                        </p:attrNameLst>
                                      </p:cBhvr>
                                      <p:to>
                                        <p:strVal val="visible"/>
                                      </p:to>
                                    </p:set>
                                    <p:anim calcmode="lin" valueType="num">
                                      <p:cBhvr>
                                        <p:cTn id="259" dur="150" fill="hold"/>
                                        <p:tgtEl>
                                          <p:spTgt spid="57"/>
                                        </p:tgtEl>
                                        <p:attrNameLst>
                                          <p:attrName>ppt_w</p:attrName>
                                        </p:attrNameLst>
                                      </p:cBhvr>
                                      <p:tavLst>
                                        <p:tav tm="0">
                                          <p:val>
                                            <p:fltVal val="0"/>
                                          </p:val>
                                        </p:tav>
                                        <p:tav tm="100000">
                                          <p:val>
                                            <p:strVal val="#ppt_w"/>
                                          </p:val>
                                        </p:tav>
                                      </p:tavLst>
                                    </p:anim>
                                    <p:anim calcmode="lin" valueType="num">
                                      <p:cBhvr>
                                        <p:cTn id="260" dur="150" fill="hold"/>
                                        <p:tgtEl>
                                          <p:spTgt spid="57"/>
                                        </p:tgtEl>
                                        <p:attrNameLst>
                                          <p:attrName>ppt_h</p:attrName>
                                        </p:attrNameLst>
                                      </p:cBhvr>
                                      <p:tavLst>
                                        <p:tav tm="0">
                                          <p:val>
                                            <p:fltVal val="0"/>
                                          </p:val>
                                        </p:tav>
                                        <p:tav tm="100000">
                                          <p:val>
                                            <p:strVal val="#ppt_h"/>
                                          </p:val>
                                        </p:tav>
                                      </p:tavLst>
                                    </p:anim>
                                    <p:animEffect transition="in" filter="fade">
                                      <p:cBhvr>
                                        <p:cTn id="261" dur="150"/>
                                        <p:tgtEl>
                                          <p:spTgt spid="57"/>
                                        </p:tgtEl>
                                      </p:cBhvr>
                                    </p:animEffect>
                                  </p:childTnLst>
                                </p:cTn>
                              </p:par>
                            </p:childTnLst>
                          </p:cTn>
                        </p:par>
                        <p:par>
                          <p:cTn id="262" fill="hold">
                            <p:stCondLst>
                              <p:cond delay="7200"/>
                            </p:stCondLst>
                            <p:childTnLst>
                              <p:par>
                                <p:cTn id="263" presetID="47" presetClass="entr" presetSubtype="0" fill="hold" grpId="0" nodeType="afterEffect">
                                  <p:stCondLst>
                                    <p:cond delay="0"/>
                                  </p:stCondLst>
                                  <p:childTnLst>
                                    <p:set>
                                      <p:cBhvr>
                                        <p:cTn id="264" dur="1" fill="hold">
                                          <p:stCondLst>
                                            <p:cond delay="0"/>
                                          </p:stCondLst>
                                        </p:cTn>
                                        <p:tgtEl>
                                          <p:spTgt spid="72"/>
                                        </p:tgtEl>
                                        <p:attrNameLst>
                                          <p:attrName>style.visibility</p:attrName>
                                        </p:attrNameLst>
                                      </p:cBhvr>
                                      <p:to>
                                        <p:strVal val="visible"/>
                                      </p:to>
                                    </p:set>
                                    <p:animEffect transition="in" filter="fade">
                                      <p:cBhvr>
                                        <p:cTn id="265" dur="150"/>
                                        <p:tgtEl>
                                          <p:spTgt spid="72"/>
                                        </p:tgtEl>
                                      </p:cBhvr>
                                    </p:animEffect>
                                    <p:anim calcmode="lin" valueType="num">
                                      <p:cBhvr>
                                        <p:cTn id="266" dur="150" fill="hold"/>
                                        <p:tgtEl>
                                          <p:spTgt spid="72"/>
                                        </p:tgtEl>
                                        <p:attrNameLst>
                                          <p:attrName>ppt_x</p:attrName>
                                        </p:attrNameLst>
                                      </p:cBhvr>
                                      <p:tavLst>
                                        <p:tav tm="0">
                                          <p:val>
                                            <p:strVal val="#ppt_x"/>
                                          </p:val>
                                        </p:tav>
                                        <p:tav tm="100000">
                                          <p:val>
                                            <p:strVal val="#ppt_x"/>
                                          </p:val>
                                        </p:tav>
                                      </p:tavLst>
                                    </p:anim>
                                    <p:anim calcmode="lin" valueType="num">
                                      <p:cBhvr>
                                        <p:cTn id="267" dur="150" fill="hold"/>
                                        <p:tgtEl>
                                          <p:spTgt spid="72"/>
                                        </p:tgtEl>
                                        <p:attrNameLst>
                                          <p:attrName>ppt_y</p:attrName>
                                        </p:attrNameLst>
                                      </p:cBhvr>
                                      <p:tavLst>
                                        <p:tav tm="0">
                                          <p:val>
                                            <p:strVal val="#ppt_y-.1"/>
                                          </p:val>
                                        </p:tav>
                                        <p:tav tm="100000">
                                          <p:val>
                                            <p:strVal val="#ppt_y"/>
                                          </p:val>
                                        </p:tav>
                                      </p:tavLst>
                                    </p:anim>
                                  </p:childTnLst>
                                </p:cTn>
                              </p:par>
                            </p:childTnLst>
                          </p:cTn>
                        </p:par>
                        <p:par>
                          <p:cTn id="268" fill="hold">
                            <p:stCondLst>
                              <p:cond delay="7350"/>
                            </p:stCondLst>
                            <p:childTnLst>
                              <p:par>
                                <p:cTn id="269" presetID="42" presetClass="entr" presetSubtype="0" fill="hold" grpId="0" nodeType="afterEffect">
                                  <p:stCondLst>
                                    <p:cond delay="0"/>
                                  </p:stCondLst>
                                  <p:childTnLst>
                                    <p:set>
                                      <p:cBhvr>
                                        <p:cTn id="270" dur="1" fill="hold">
                                          <p:stCondLst>
                                            <p:cond delay="0"/>
                                          </p:stCondLst>
                                        </p:cTn>
                                        <p:tgtEl>
                                          <p:spTgt spid="73"/>
                                        </p:tgtEl>
                                        <p:attrNameLst>
                                          <p:attrName>style.visibility</p:attrName>
                                        </p:attrNameLst>
                                      </p:cBhvr>
                                      <p:to>
                                        <p:strVal val="visible"/>
                                      </p:to>
                                    </p:set>
                                    <p:animEffect transition="in" filter="fade">
                                      <p:cBhvr>
                                        <p:cTn id="271" dur="150"/>
                                        <p:tgtEl>
                                          <p:spTgt spid="73"/>
                                        </p:tgtEl>
                                      </p:cBhvr>
                                    </p:animEffect>
                                    <p:anim calcmode="lin" valueType="num">
                                      <p:cBhvr>
                                        <p:cTn id="272" dur="150" fill="hold"/>
                                        <p:tgtEl>
                                          <p:spTgt spid="73"/>
                                        </p:tgtEl>
                                        <p:attrNameLst>
                                          <p:attrName>ppt_x</p:attrName>
                                        </p:attrNameLst>
                                      </p:cBhvr>
                                      <p:tavLst>
                                        <p:tav tm="0">
                                          <p:val>
                                            <p:strVal val="#ppt_x"/>
                                          </p:val>
                                        </p:tav>
                                        <p:tav tm="100000">
                                          <p:val>
                                            <p:strVal val="#ppt_x"/>
                                          </p:val>
                                        </p:tav>
                                      </p:tavLst>
                                    </p:anim>
                                    <p:anim calcmode="lin" valueType="num">
                                      <p:cBhvr>
                                        <p:cTn id="273" dur="150" fill="hold"/>
                                        <p:tgtEl>
                                          <p:spTgt spid="73"/>
                                        </p:tgtEl>
                                        <p:attrNameLst>
                                          <p:attrName>ppt_y</p:attrName>
                                        </p:attrNameLst>
                                      </p:cBhvr>
                                      <p:tavLst>
                                        <p:tav tm="0">
                                          <p:val>
                                            <p:strVal val="#ppt_y+.1"/>
                                          </p:val>
                                        </p:tav>
                                        <p:tav tm="100000">
                                          <p:val>
                                            <p:strVal val="#ppt_y"/>
                                          </p:val>
                                        </p:tav>
                                      </p:tavLst>
                                    </p:anim>
                                  </p:childTnLst>
                                </p:cTn>
                              </p:par>
                            </p:childTnLst>
                          </p:cTn>
                        </p:par>
                        <p:par>
                          <p:cTn id="274" fill="hold">
                            <p:stCondLst>
                              <p:cond delay="7500"/>
                            </p:stCondLst>
                            <p:childTnLst>
                              <p:par>
                                <p:cTn id="275" presetID="22" presetClass="entr" presetSubtype="8" fill="hold" nodeType="afterEffect">
                                  <p:stCondLst>
                                    <p:cond delay="0"/>
                                  </p:stCondLst>
                                  <p:childTnLst>
                                    <p:set>
                                      <p:cBhvr>
                                        <p:cTn id="276" dur="1" fill="hold">
                                          <p:stCondLst>
                                            <p:cond delay="0"/>
                                          </p:stCondLst>
                                        </p:cTn>
                                        <p:tgtEl>
                                          <p:spTgt spid="75"/>
                                        </p:tgtEl>
                                        <p:attrNameLst>
                                          <p:attrName>style.visibility</p:attrName>
                                        </p:attrNameLst>
                                      </p:cBhvr>
                                      <p:to>
                                        <p:strVal val="visible"/>
                                      </p:to>
                                    </p:set>
                                    <p:animEffect transition="in" filter="wipe(left)">
                                      <p:cBhvr>
                                        <p:cTn id="277" dur="1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18" grpId="0" animBg="1"/>
      <p:bldP spid="20" grpId="0" animBg="1"/>
      <p:bldP spid="21" grpId="0" animBg="1"/>
      <p:bldP spid="22" grpId="0" animBg="1"/>
      <p:bldP spid="24" grpId="0" animBg="1"/>
      <p:bldP spid="25" grpId="0"/>
      <p:bldP spid="26" grpId="0"/>
      <p:bldP spid="27" grpId="0" animBg="1"/>
      <p:bldP spid="29" grpId="0" animBg="1"/>
      <p:bldP spid="30" grpId="0" animBg="1"/>
      <p:bldP spid="31" grpId="0" animBg="1"/>
      <p:bldP spid="33" grpId="0" animBg="1"/>
      <p:bldP spid="34" grpId="0"/>
      <p:bldP spid="35" grpId="0"/>
      <p:bldP spid="45" grpId="0" animBg="1"/>
      <p:bldP spid="46" grpId="0" animBg="1"/>
      <p:bldP spid="47" grpId="0" animBg="1"/>
      <p:bldP spid="48" grpId="0" animBg="1"/>
      <p:bldP spid="50" grpId="0" animBg="1"/>
      <p:bldP spid="61" grpId="0"/>
      <p:bldP spid="62" grpId="0"/>
      <p:bldP spid="57" grpId="0" animBg="1"/>
      <p:bldP spid="58" grpId="0" animBg="1"/>
      <p:bldP spid="59" grpId="0" animBg="1"/>
      <p:bldP spid="60" grpId="0" animBg="1"/>
      <p:bldP spid="67" grpId="0" animBg="1"/>
      <p:bldP spid="72"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F272CB9A-11DA-403F-8A2C-8ACABB9E55E3}"/>
              </a:ext>
            </a:extLst>
          </p:cNvPr>
          <p:cNvCxnSpPr/>
          <p:nvPr/>
        </p:nvCxnSpPr>
        <p:spPr>
          <a:xfrm>
            <a:off x="6175088"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7E87360-F24A-47BA-928F-2F0179FA8620}"/>
              </a:ext>
            </a:extLst>
          </p:cNvPr>
          <p:cNvCxnSpPr/>
          <p:nvPr/>
        </p:nvCxnSpPr>
        <p:spPr>
          <a:xfrm>
            <a:off x="8413015"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8346D99-21A2-4F27-AB30-6BF25A60C3AC}"/>
              </a:ext>
            </a:extLst>
          </p:cNvPr>
          <p:cNvCxnSpPr>
            <a:cxnSpLocks/>
          </p:cNvCxnSpPr>
          <p:nvPr/>
        </p:nvCxnSpPr>
        <p:spPr>
          <a:xfrm>
            <a:off x="10665885" y="3995319"/>
            <a:ext cx="1538514"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92DD698-41EA-44B3-A338-53428D7D5050}"/>
              </a:ext>
            </a:extLst>
          </p:cNvPr>
          <p:cNvCxnSpPr/>
          <p:nvPr/>
        </p:nvCxnSpPr>
        <p:spPr>
          <a:xfrm>
            <a:off x="3911339"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41C71E-E08E-4C35-AF33-12A46FFB4E28}"/>
              </a:ext>
            </a:extLst>
          </p:cNvPr>
          <p:cNvCxnSpPr/>
          <p:nvPr/>
        </p:nvCxnSpPr>
        <p:spPr>
          <a:xfrm>
            <a:off x="1657906" y="3995319"/>
            <a:ext cx="225287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AF54DAFC-72BF-4C18-B451-30110FC8EBCC}"/>
              </a:ext>
            </a:extLst>
          </p:cNvPr>
          <p:cNvSpPr/>
          <p:nvPr/>
        </p:nvSpPr>
        <p:spPr>
          <a:xfrm>
            <a:off x="2953190" y="352621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6AB54977-33F8-4105-824C-3D0C493D5B00}"/>
              </a:ext>
            </a:extLst>
          </p:cNvPr>
          <p:cNvCxnSpPr>
            <a:cxnSpLocks/>
          </p:cNvCxnSpPr>
          <p:nvPr/>
        </p:nvCxnSpPr>
        <p:spPr>
          <a:xfrm>
            <a:off x="0" y="3995319"/>
            <a:ext cx="1657906"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ADB8234-7655-4312-99D5-ACC91B4B894B}"/>
              </a:ext>
            </a:extLst>
          </p:cNvPr>
          <p:cNvSpPr/>
          <p:nvPr/>
        </p:nvSpPr>
        <p:spPr>
          <a:xfrm>
            <a:off x="3317521" y="3890549"/>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ircle: Hollow 8">
            <a:extLst>
              <a:ext uri="{FF2B5EF4-FFF2-40B4-BE49-F238E27FC236}">
                <a16:creationId xmlns:a16="http://schemas.microsoft.com/office/drawing/2014/main" id="{868629C6-9D56-44C4-A90C-D16F2E7AA94B}"/>
              </a:ext>
            </a:extLst>
          </p:cNvPr>
          <p:cNvSpPr/>
          <p:nvPr/>
        </p:nvSpPr>
        <p:spPr>
          <a:xfrm>
            <a:off x="3198458" y="3771486"/>
            <a:ext cx="428626" cy="428626"/>
          </a:xfrm>
          <a:prstGeom prst="donut">
            <a:avLst>
              <a:gd name="adj" fmla="val 5281"/>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Circle: Hollow 9">
            <a:extLst>
              <a:ext uri="{FF2B5EF4-FFF2-40B4-BE49-F238E27FC236}">
                <a16:creationId xmlns:a16="http://schemas.microsoft.com/office/drawing/2014/main" id="{1E0E5245-3E9D-45CB-A2A2-78E37536928E}"/>
              </a:ext>
            </a:extLst>
          </p:cNvPr>
          <p:cNvSpPr/>
          <p:nvPr/>
        </p:nvSpPr>
        <p:spPr>
          <a:xfrm>
            <a:off x="3065586" y="363861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1B8353AA-1A28-4FAD-AF44-130B899BAAE4}"/>
              </a:ext>
            </a:extLst>
          </p:cNvPr>
          <p:cNvCxnSpPr>
            <a:cxnSpLocks/>
          </p:cNvCxnSpPr>
          <p:nvPr/>
        </p:nvCxnSpPr>
        <p:spPr>
          <a:xfrm flipV="1">
            <a:off x="3412772" y="4332985"/>
            <a:ext cx="0" cy="1033387"/>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6B49B4F-63E8-4430-9059-553CBCA3AB43}"/>
              </a:ext>
            </a:extLst>
          </p:cNvPr>
          <p:cNvSpPr/>
          <p:nvPr/>
        </p:nvSpPr>
        <p:spPr>
          <a:xfrm>
            <a:off x="3350651" y="5341239"/>
            <a:ext cx="124240" cy="12424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E959B938-7387-4E6C-B81C-CA1B61488588}"/>
              </a:ext>
            </a:extLst>
          </p:cNvPr>
          <p:cNvSpPr txBox="1"/>
          <p:nvPr/>
        </p:nvSpPr>
        <p:spPr>
          <a:xfrm>
            <a:off x="2655078" y="2952310"/>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3A1A4"/>
                </a:solidFill>
                <a:effectLst/>
                <a:uLnTx/>
                <a:uFillTx/>
                <a:latin typeface="Century Gothic" panose="020B0502020202020204" pitchFamily="34" charset="0"/>
                <a:ea typeface="+mn-ea"/>
                <a:cs typeface="+mn-cs"/>
              </a:rPr>
              <a:t>2015</a:t>
            </a:r>
          </a:p>
        </p:txBody>
      </p:sp>
      <p:sp>
        <p:nvSpPr>
          <p:cNvPr id="17" name="TextBox 16">
            <a:extLst>
              <a:ext uri="{FF2B5EF4-FFF2-40B4-BE49-F238E27FC236}">
                <a16:creationId xmlns:a16="http://schemas.microsoft.com/office/drawing/2014/main" id="{E623F98E-5FFF-4701-A99F-87B202C66033}"/>
              </a:ext>
            </a:extLst>
          </p:cNvPr>
          <p:cNvSpPr txBox="1"/>
          <p:nvPr/>
        </p:nvSpPr>
        <p:spPr>
          <a:xfrm>
            <a:off x="2419703" y="5464836"/>
            <a:ext cx="2252870" cy="369332"/>
          </a:xfrm>
          <a:prstGeom prst="rect">
            <a:avLst/>
          </a:prstGeom>
          <a:noFill/>
        </p:spPr>
        <p:txBody>
          <a:bodyPr wrap="square" rtlCol="0">
            <a:spAutoFit/>
          </a:bodyPr>
          <a:lstStyle/>
          <a:p>
            <a:pPr lvl="0">
              <a:defRPr/>
            </a:pPr>
            <a:r>
              <a:rPr lang="pt-BR" dirty="0">
                <a:solidFill>
                  <a:srgbClr val="000000"/>
                </a:solidFill>
              </a:rPr>
              <a:t>FRESCO EME LIMITED</a:t>
            </a:r>
            <a:endParaRPr lang="en-US" dirty="0">
              <a:solidFill>
                <a:srgbClr val="000000"/>
              </a:solidFill>
            </a:endParaRPr>
          </a:p>
        </p:txBody>
      </p:sp>
      <p:sp>
        <p:nvSpPr>
          <p:cNvPr id="27" name="Arc 26">
            <a:extLst>
              <a:ext uri="{FF2B5EF4-FFF2-40B4-BE49-F238E27FC236}">
                <a16:creationId xmlns:a16="http://schemas.microsoft.com/office/drawing/2014/main" id="{A2636062-43D3-463C-B6BD-741D547DE965}"/>
              </a:ext>
            </a:extLst>
          </p:cNvPr>
          <p:cNvSpPr/>
          <p:nvPr/>
        </p:nvSpPr>
        <p:spPr>
          <a:xfrm rot="10800000">
            <a:off x="5739151" y="353363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CDCB9A2B-6699-4804-99AE-7A924FDA4340}"/>
              </a:ext>
            </a:extLst>
          </p:cNvPr>
          <p:cNvSpPr/>
          <p:nvPr/>
        </p:nvSpPr>
        <p:spPr>
          <a:xfrm>
            <a:off x="6103482" y="3907695"/>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ircle: Hollow 29">
            <a:extLst>
              <a:ext uri="{FF2B5EF4-FFF2-40B4-BE49-F238E27FC236}">
                <a16:creationId xmlns:a16="http://schemas.microsoft.com/office/drawing/2014/main" id="{3A6CDF07-EF0B-4379-8FBF-3718BD896047}"/>
              </a:ext>
            </a:extLst>
          </p:cNvPr>
          <p:cNvSpPr/>
          <p:nvPr/>
        </p:nvSpPr>
        <p:spPr>
          <a:xfrm>
            <a:off x="5984419" y="3788632"/>
            <a:ext cx="428626" cy="428626"/>
          </a:xfrm>
          <a:prstGeom prst="donut">
            <a:avLst>
              <a:gd name="adj" fmla="val 5281"/>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Circle: Hollow 30">
            <a:extLst>
              <a:ext uri="{FF2B5EF4-FFF2-40B4-BE49-F238E27FC236}">
                <a16:creationId xmlns:a16="http://schemas.microsoft.com/office/drawing/2014/main" id="{FB3E2DCF-4068-4715-BD27-13370B541EAC}"/>
              </a:ext>
            </a:extLst>
          </p:cNvPr>
          <p:cNvSpPr/>
          <p:nvPr/>
        </p:nvSpPr>
        <p:spPr>
          <a:xfrm>
            <a:off x="5851547" y="3655760"/>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A49CDC4-E9AD-4789-BEA6-BFF07A73111B}"/>
              </a:ext>
            </a:extLst>
          </p:cNvPr>
          <p:cNvCxnSpPr>
            <a:cxnSpLocks/>
          </p:cNvCxnSpPr>
          <p:nvPr/>
        </p:nvCxnSpPr>
        <p:spPr>
          <a:xfrm rot="10800000" flipV="1">
            <a:off x="6192643" y="2622373"/>
            <a:ext cx="0" cy="1033387"/>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4A8794-EADF-4527-95C6-C9D6781E9C8E}"/>
              </a:ext>
            </a:extLst>
          </p:cNvPr>
          <p:cNvSpPr/>
          <p:nvPr/>
        </p:nvSpPr>
        <p:spPr>
          <a:xfrm rot="10800000">
            <a:off x="6134867" y="2584375"/>
            <a:ext cx="124240" cy="12424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4BE7D141-E60D-4B00-AA4B-1F588212DCAD}"/>
              </a:ext>
            </a:extLst>
          </p:cNvPr>
          <p:cNvSpPr txBox="1"/>
          <p:nvPr/>
        </p:nvSpPr>
        <p:spPr>
          <a:xfrm>
            <a:off x="5475399" y="4445380"/>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EF3078"/>
                </a:solidFill>
                <a:effectLst/>
                <a:uLnTx/>
                <a:uFillTx/>
                <a:latin typeface="Century Gothic" panose="020B0502020202020204" pitchFamily="34" charset="0"/>
                <a:ea typeface="+mn-ea"/>
                <a:cs typeface="+mn-cs"/>
              </a:rPr>
              <a:t>2017</a:t>
            </a:r>
          </a:p>
        </p:txBody>
      </p:sp>
      <p:sp>
        <p:nvSpPr>
          <p:cNvPr id="35" name="TextBox 34">
            <a:extLst>
              <a:ext uri="{FF2B5EF4-FFF2-40B4-BE49-F238E27FC236}">
                <a16:creationId xmlns:a16="http://schemas.microsoft.com/office/drawing/2014/main" id="{0A5C5A36-EC92-462F-BB70-6A797D63B1DD}"/>
              </a:ext>
            </a:extLst>
          </p:cNvPr>
          <p:cNvSpPr txBox="1"/>
          <p:nvPr/>
        </p:nvSpPr>
        <p:spPr>
          <a:xfrm>
            <a:off x="5099599" y="1722029"/>
            <a:ext cx="2183186" cy="369332"/>
          </a:xfrm>
          <a:prstGeom prst="rect">
            <a:avLst/>
          </a:prstGeom>
          <a:noFill/>
        </p:spPr>
        <p:txBody>
          <a:bodyPr wrap="square" rtlCol="0">
            <a:spAutoFit/>
          </a:bodyPr>
          <a:lstStyle/>
          <a:p>
            <a:pPr lvl="0">
              <a:defRPr/>
            </a:pPr>
            <a:r>
              <a:rPr lang="en-US" dirty="0"/>
              <a:t>1000FiX Services Ltd.</a:t>
            </a:r>
            <a:endParaRPr lang="en-US" sz="1400" dirty="0">
              <a:solidFill>
                <a:srgbClr val="000000"/>
              </a:solidFill>
              <a:latin typeface="Myriad Pro" panose="020B0503030403020204" pitchFamily="34" charset="0"/>
            </a:endParaRPr>
          </a:p>
        </p:txBody>
      </p:sp>
      <p:sp>
        <p:nvSpPr>
          <p:cNvPr id="53" name="Arc 52">
            <a:extLst>
              <a:ext uri="{FF2B5EF4-FFF2-40B4-BE49-F238E27FC236}">
                <a16:creationId xmlns:a16="http://schemas.microsoft.com/office/drawing/2014/main" id="{FC85B459-7BA2-4C61-9178-E1CE5EFAEC56}"/>
              </a:ext>
            </a:extLst>
          </p:cNvPr>
          <p:cNvSpPr/>
          <p:nvPr/>
        </p:nvSpPr>
        <p:spPr>
          <a:xfrm>
            <a:off x="8243880" y="3542227"/>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4A6EEA54-5314-432F-B5DF-B223248AB8AA}"/>
              </a:ext>
            </a:extLst>
          </p:cNvPr>
          <p:cNvSpPr/>
          <p:nvPr/>
        </p:nvSpPr>
        <p:spPr>
          <a:xfrm>
            <a:off x="8608211" y="3906558"/>
            <a:ext cx="190500" cy="190500"/>
          </a:xfrm>
          <a:prstGeom prst="ellipse">
            <a:avLst/>
          </a:prstGeom>
          <a:solidFill>
            <a:srgbClr val="1C7CBB"/>
          </a:solidFill>
          <a:ln>
            <a:solidFill>
              <a:srgbClr val="1C7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Circle: Hollow 55">
            <a:extLst>
              <a:ext uri="{FF2B5EF4-FFF2-40B4-BE49-F238E27FC236}">
                <a16:creationId xmlns:a16="http://schemas.microsoft.com/office/drawing/2014/main" id="{0C983C23-7914-456E-AA37-90FEEBD851C0}"/>
              </a:ext>
            </a:extLst>
          </p:cNvPr>
          <p:cNvSpPr/>
          <p:nvPr/>
        </p:nvSpPr>
        <p:spPr>
          <a:xfrm>
            <a:off x="8489148" y="3787495"/>
            <a:ext cx="428626" cy="428626"/>
          </a:xfrm>
          <a:prstGeom prst="donut">
            <a:avLst>
              <a:gd name="adj" fmla="val 5281"/>
            </a:avLst>
          </a:prstGeom>
          <a:solidFill>
            <a:srgbClr val="1C7CBB"/>
          </a:solidFill>
          <a:ln>
            <a:solidFill>
              <a:srgbClr val="1C7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Circle: Hollow 56">
            <a:extLst>
              <a:ext uri="{FF2B5EF4-FFF2-40B4-BE49-F238E27FC236}">
                <a16:creationId xmlns:a16="http://schemas.microsoft.com/office/drawing/2014/main" id="{CD810234-B3DF-4AE8-B7F5-9B91C3FEE8A3}"/>
              </a:ext>
            </a:extLst>
          </p:cNvPr>
          <p:cNvSpPr/>
          <p:nvPr/>
        </p:nvSpPr>
        <p:spPr>
          <a:xfrm>
            <a:off x="8356276" y="3654623"/>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8" name="Straight Connector 57">
            <a:extLst>
              <a:ext uri="{FF2B5EF4-FFF2-40B4-BE49-F238E27FC236}">
                <a16:creationId xmlns:a16="http://schemas.microsoft.com/office/drawing/2014/main" id="{A61A79A1-830D-43A5-991E-41089FE309F5}"/>
              </a:ext>
            </a:extLst>
          </p:cNvPr>
          <p:cNvCxnSpPr>
            <a:cxnSpLocks/>
          </p:cNvCxnSpPr>
          <p:nvPr/>
        </p:nvCxnSpPr>
        <p:spPr>
          <a:xfrm flipV="1">
            <a:off x="8703462" y="4348994"/>
            <a:ext cx="0" cy="1033387"/>
          </a:xfrm>
          <a:prstGeom prst="line">
            <a:avLst/>
          </a:prstGeom>
          <a:ln w="19050">
            <a:solidFill>
              <a:srgbClr val="1C7CBB"/>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1D217BA-6735-41FC-ADDE-ADA84BF5E891}"/>
              </a:ext>
            </a:extLst>
          </p:cNvPr>
          <p:cNvSpPr/>
          <p:nvPr/>
        </p:nvSpPr>
        <p:spPr>
          <a:xfrm>
            <a:off x="8641341" y="5357248"/>
            <a:ext cx="124240" cy="124240"/>
          </a:xfrm>
          <a:prstGeom prst="ellipse">
            <a:avLst/>
          </a:prstGeom>
          <a:solidFill>
            <a:srgbClr val="1C7CBB"/>
          </a:solidFill>
          <a:ln>
            <a:solidFill>
              <a:srgbClr val="1C7C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93BBA26-6FB6-4EDA-AE7C-332D388F6619}"/>
              </a:ext>
            </a:extLst>
          </p:cNvPr>
          <p:cNvSpPr txBox="1"/>
          <p:nvPr/>
        </p:nvSpPr>
        <p:spPr>
          <a:xfrm>
            <a:off x="7945768" y="2968319"/>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mn-cs"/>
              </a:rPr>
              <a:t>2019</a:t>
            </a:r>
          </a:p>
        </p:txBody>
      </p:sp>
      <p:sp>
        <p:nvSpPr>
          <p:cNvPr id="61" name="TextBox 60">
            <a:extLst>
              <a:ext uri="{FF2B5EF4-FFF2-40B4-BE49-F238E27FC236}">
                <a16:creationId xmlns:a16="http://schemas.microsoft.com/office/drawing/2014/main" id="{8710CEB2-4E11-44C6-A201-5DCB3EA9A265}"/>
              </a:ext>
            </a:extLst>
          </p:cNvPr>
          <p:cNvSpPr txBox="1"/>
          <p:nvPr/>
        </p:nvSpPr>
        <p:spPr>
          <a:xfrm>
            <a:off x="7526024" y="5545807"/>
            <a:ext cx="2552041" cy="584775"/>
          </a:xfrm>
          <a:prstGeom prst="rect">
            <a:avLst/>
          </a:prstGeom>
          <a:noFill/>
        </p:spPr>
        <p:txBody>
          <a:bodyPr wrap="square" rtlCol="0">
            <a:spAutoFit/>
          </a:bodyPr>
          <a:lstStyle/>
          <a:p>
            <a:pPr lvl="0">
              <a:defRPr/>
            </a:pPr>
            <a:r>
              <a:rPr lang="en-US" sz="1600" dirty="0"/>
              <a:t>Ship-Smart Data Technology (Bangladesh) Co. Limited</a:t>
            </a:r>
            <a:endParaRPr lang="en-US" sz="1200" dirty="0">
              <a:solidFill>
                <a:srgbClr val="000000"/>
              </a:solidFill>
              <a:latin typeface="Century Gothic" panose="020B0502020202020204" pitchFamily="34" charset="0"/>
            </a:endParaRPr>
          </a:p>
        </p:txBody>
      </p:sp>
      <p:cxnSp>
        <p:nvCxnSpPr>
          <p:cNvPr id="64" name="Straight Connector 63">
            <a:extLst>
              <a:ext uri="{FF2B5EF4-FFF2-40B4-BE49-F238E27FC236}">
                <a16:creationId xmlns:a16="http://schemas.microsoft.com/office/drawing/2014/main" id="{5CE23E97-80CA-4DCE-905B-0371552128FB}"/>
              </a:ext>
            </a:extLst>
          </p:cNvPr>
          <p:cNvCxnSpPr>
            <a:cxnSpLocks/>
          </p:cNvCxnSpPr>
          <p:nvPr/>
        </p:nvCxnSpPr>
        <p:spPr>
          <a:xfrm>
            <a:off x="2454250" y="6202856"/>
            <a:ext cx="2048865" cy="0"/>
          </a:xfrm>
          <a:prstGeom prst="line">
            <a:avLst/>
          </a:prstGeom>
          <a:ln w="19050">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AF9195-D1C7-4EAB-9766-CBBD5AC04E3E}"/>
              </a:ext>
            </a:extLst>
          </p:cNvPr>
          <p:cNvCxnSpPr>
            <a:cxnSpLocks/>
          </p:cNvCxnSpPr>
          <p:nvPr/>
        </p:nvCxnSpPr>
        <p:spPr>
          <a:xfrm>
            <a:off x="5134417" y="1550725"/>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FD0854-B613-4503-8F9F-7EBA21977DB6}"/>
              </a:ext>
            </a:extLst>
          </p:cNvPr>
          <p:cNvCxnSpPr>
            <a:cxnSpLocks/>
          </p:cNvCxnSpPr>
          <p:nvPr/>
        </p:nvCxnSpPr>
        <p:spPr>
          <a:xfrm>
            <a:off x="7676054" y="6202856"/>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C17817C-AF36-4468-94FC-44DCFF825290}"/>
              </a:ext>
            </a:extLst>
          </p:cNvPr>
          <p:cNvSpPr txBox="1"/>
          <p:nvPr/>
        </p:nvSpPr>
        <p:spPr>
          <a:xfrm>
            <a:off x="2456543" y="131812"/>
            <a:ext cx="727891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Tw Cen MT" panose="020B0602020104020603" pitchFamily="34" charset="0"/>
                <a:ea typeface="+mn-ea"/>
                <a:cs typeface="+mn-cs"/>
              </a:rPr>
              <a:t>TIMELINE</a:t>
            </a:r>
          </a:p>
        </p:txBody>
      </p:sp>
      <p:grpSp>
        <p:nvGrpSpPr>
          <p:cNvPr id="79" name="Group 78">
            <a:extLst>
              <a:ext uri="{FF2B5EF4-FFF2-40B4-BE49-F238E27FC236}">
                <a16:creationId xmlns:a16="http://schemas.microsoft.com/office/drawing/2014/main" id="{B347FCAE-CD51-47C1-A0E5-7FE287A79E42}"/>
              </a:ext>
            </a:extLst>
          </p:cNvPr>
          <p:cNvGrpSpPr/>
          <p:nvPr/>
        </p:nvGrpSpPr>
        <p:grpSpPr>
          <a:xfrm>
            <a:off x="5378756" y="878988"/>
            <a:ext cx="1434489" cy="190500"/>
            <a:chOff x="4679586" y="878988"/>
            <a:chExt cx="1434489" cy="190500"/>
          </a:xfrm>
        </p:grpSpPr>
        <p:sp>
          <p:nvSpPr>
            <p:cNvPr id="71" name="Oval 70">
              <a:extLst>
                <a:ext uri="{FF2B5EF4-FFF2-40B4-BE49-F238E27FC236}">
                  <a16:creationId xmlns:a16="http://schemas.microsoft.com/office/drawing/2014/main" id="{957F6F33-D335-4F37-A9F5-23DE49CB0B4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9D3A95DB-0E0C-40A8-88F7-9DAC67B156F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AD1EA8C3-D35D-4FB7-8D6B-858B4EE0825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FD4B96A9-29AD-4507-B1E8-D12C03BAD2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50AFA104-D1BD-427D-90C1-6CE47F2C7A5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 name="Arc 41">
            <a:extLst>
              <a:ext uri="{FF2B5EF4-FFF2-40B4-BE49-F238E27FC236}">
                <a16:creationId xmlns:a16="http://schemas.microsoft.com/office/drawing/2014/main" id="{80D14968-D116-4719-A3CA-6DE14BD683B3}"/>
              </a:ext>
            </a:extLst>
          </p:cNvPr>
          <p:cNvSpPr/>
          <p:nvPr/>
        </p:nvSpPr>
        <p:spPr>
          <a:xfrm flipV="1">
            <a:off x="645295" y="353573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E998A83B-F923-4EFD-B9E0-3D6D10353671}"/>
              </a:ext>
            </a:extLst>
          </p:cNvPr>
          <p:cNvSpPr/>
          <p:nvPr/>
        </p:nvSpPr>
        <p:spPr>
          <a:xfrm>
            <a:off x="1009626" y="3900069"/>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Circle: Hollow 44">
            <a:extLst>
              <a:ext uri="{FF2B5EF4-FFF2-40B4-BE49-F238E27FC236}">
                <a16:creationId xmlns:a16="http://schemas.microsoft.com/office/drawing/2014/main" id="{AFA72DF2-713B-4162-99E8-25CACD22CD90}"/>
              </a:ext>
            </a:extLst>
          </p:cNvPr>
          <p:cNvSpPr/>
          <p:nvPr/>
        </p:nvSpPr>
        <p:spPr>
          <a:xfrm>
            <a:off x="890563" y="3781006"/>
            <a:ext cx="428626" cy="428626"/>
          </a:xfrm>
          <a:prstGeom prst="donut">
            <a:avLst>
              <a:gd name="adj" fmla="val 528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Circle: Hollow 45">
            <a:extLst>
              <a:ext uri="{FF2B5EF4-FFF2-40B4-BE49-F238E27FC236}">
                <a16:creationId xmlns:a16="http://schemas.microsoft.com/office/drawing/2014/main" id="{E7644AE1-B247-4F24-A42A-79720D55860C}"/>
              </a:ext>
            </a:extLst>
          </p:cNvPr>
          <p:cNvSpPr/>
          <p:nvPr/>
        </p:nvSpPr>
        <p:spPr>
          <a:xfrm>
            <a:off x="757691" y="364813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7" name="Straight Connector 46">
            <a:extLst>
              <a:ext uri="{FF2B5EF4-FFF2-40B4-BE49-F238E27FC236}">
                <a16:creationId xmlns:a16="http://schemas.microsoft.com/office/drawing/2014/main" id="{6C992B0C-77ED-41E3-84B1-E41EF2AC8FCF}"/>
              </a:ext>
            </a:extLst>
          </p:cNvPr>
          <p:cNvCxnSpPr>
            <a:cxnSpLocks/>
          </p:cNvCxnSpPr>
          <p:nvPr/>
        </p:nvCxnSpPr>
        <p:spPr>
          <a:xfrm rot="10800000" flipV="1">
            <a:off x="1088693" y="2635376"/>
            <a:ext cx="0" cy="1033387"/>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E32BBFE3-4AFF-49BE-AB18-00FBC5D69DA4}"/>
              </a:ext>
            </a:extLst>
          </p:cNvPr>
          <p:cNvSpPr/>
          <p:nvPr/>
        </p:nvSpPr>
        <p:spPr>
          <a:xfrm rot="10800000">
            <a:off x="1026572" y="2604169"/>
            <a:ext cx="124240" cy="12424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1CAAC962-E03A-46BB-BC01-47C3137620C0}"/>
              </a:ext>
            </a:extLst>
          </p:cNvPr>
          <p:cNvSpPr txBox="1"/>
          <p:nvPr/>
        </p:nvSpPr>
        <p:spPr>
          <a:xfrm>
            <a:off x="330998" y="4526512"/>
            <a:ext cx="15153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70AD47">
                    <a:lumMod val="50000"/>
                  </a:srgbClr>
                </a:solidFill>
                <a:effectLst/>
                <a:uLnTx/>
                <a:uFillTx/>
                <a:latin typeface="Century Gothic" panose="020B0502020202020204" pitchFamily="34" charset="0"/>
                <a:ea typeface="+mn-ea"/>
                <a:cs typeface="+mn-cs"/>
              </a:rPr>
              <a:t>2014</a:t>
            </a:r>
          </a:p>
        </p:txBody>
      </p:sp>
      <p:cxnSp>
        <p:nvCxnSpPr>
          <p:cNvPr id="50" name="Straight Connector 49">
            <a:extLst>
              <a:ext uri="{FF2B5EF4-FFF2-40B4-BE49-F238E27FC236}">
                <a16:creationId xmlns:a16="http://schemas.microsoft.com/office/drawing/2014/main" id="{C7177E59-5C3D-49C8-9C0F-AECEA6734054}"/>
              </a:ext>
            </a:extLst>
          </p:cNvPr>
          <p:cNvCxnSpPr>
            <a:cxnSpLocks/>
          </p:cNvCxnSpPr>
          <p:nvPr/>
        </p:nvCxnSpPr>
        <p:spPr>
          <a:xfrm>
            <a:off x="175693" y="1547461"/>
            <a:ext cx="2048865" cy="0"/>
          </a:xfrm>
          <a:prstGeom prst="line">
            <a:avLst/>
          </a:prstGeom>
          <a:ln w="190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622C0EE-3EA5-4659-9E26-03A2F5D2FD60}"/>
              </a:ext>
            </a:extLst>
          </p:cNvPr>
          <p:cNvSpPr txBox="1"/>
          <p:nvPr/>
        </p:nvSpPr>
        <p:spPr>
          <a:xfrm>
            <a:off x="81572" y="1722029"/>
            <a:ext cx="2448558" cy="646331"/>
          </a:xfrm>
          <a:prstGeom prst="rect">
            <a:avLst/>
          </a:prstGeom>
          <a:noFill/>
        </p:spPr>
        <p:txBody>
          <a:bodyPr wrap="square" rtlCol="0">
            <a:spAutoFit/>
          </a:bodyPr>
          <a:lstStyle/>
          <a:p>
            <a:pPr lvl="0">
              <a:defRPr/>
            </a:pPr>
            <a:r>
              <a:rPr lang="pt-BR" dirty="0">
                <a:solidFill>
                  <a:srgbClr val="000000"/>
                </a:solidFill>
                <a:latin typeface="Century Gothic" panose="020B0502020202020204" pitchFamily="34" charset="0"/>
              </a:rPr>
              <a:t>Smart Printing Solution Ltd</a:t>
            </a:r>
            <a:endParaRPr lang="en-US" dirty="0">
              <a:solidFill>
                <a:srgbClr val="000000"/>
              </a:solidFill>
              <a:latin typeface="Century Gothic" panose="020B0502020202020204" pitchFamily="34" charset="0"/>
            </a:endParaRPr>
          </a:p>
        </p:txBody>
      </p:sp>
      <p:sp>
        <p:nvSpPr>
          <p:cNvPr id="52" name="Arc 51">
            <a:extLst>
              <a:ext uri="{FF2B5EF4-FFF2-40B4-BE49-F238E27FC236}">
                <a16:creationId xmlns:a16="http://schemas.microsoft.com/office/drawing/2014/main" id="{2B707FC5-EDF4-43CB-BB87-945F236791EE}"/>
              </a:ext>
            </a:extLst>
          </p:cNvPr>
          <p:cNvSpPr/>
          <p:nvPr/>
        </p:nvSpPr>
        <p:spPr>
          <a:xfrm rot="10800000">
            <a:off x="10436430" y="3533636"/>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2A360A74-1128-4446-9EF6-8E800FB81D60}"/>
              </a:ext>
            </a:extLst>
          </p:cNvPr>
          <p:cNvSpPr/>
          <p:nvPr/>
        </p:nvSpPr>
        <p:spPr>
          <a:xfrm>
            <a:off x="10800761" y="3907695"/>
            <a:ext cx="190500" cy="190500"/>
          </a:xfrm>
          <a:prstGeom prst="ellipse">
            <a:avLst/>
          </a:prstGeom>
          <a:solidFill>
            <a:schemeClr val="accent1">
              <a:lumMod val="60000"/>
              <a:lumOff val="40000"/>
            </a:schemeClr>
          </a:solidFill>
          <a:ln>
            <a:solidFill>
              <a:srgbClr val="FE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Circle: Hollow 64">
            <a:extLst>
              <a:ext uri="{FF2B5EF4-FFF2-40B4-BE49-F238E27FC236}">
                <a16:creationId xmlns:a16="http://schemas.microsoft.com/office/drawing/2014/main" id="{345BAD78-CE96-463C-AAE7-10427EF2AEA9}"/>
              </a:ext>
            </a:extLst>
          </p:cNvPr>
          <p:cNvSpPr/>
          <p:nvPr/>
        </p:nvSpPr>
        <p:spPr>
          <a:xfrm>
            <a:off x="10681698" y="3788632"/>
            <a:ext cx="428626" cy="428626"/>
          </a:xfrm>
          <a:prstGeom prst="donut">
            <a:avLst>
              <a:gd name="adj" fmla="val 5281"/>
            </a:avLst>
          </a:prstGeom>
          <a:solidFill>
            <a:schemeClr val="accent1">
              <a:lumMod val="60000"/>
              <a:lumOff val="40000"/>
            </a:schemeClr>
          </a:solidFill>
          <a:ln>
            <a:solidFill>
              <a:srgbClr val="FE9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Circle: Hollow 67">
            <a:extLst>
              <a:ext uri="{FF2B5EF4-FFF2-40B4-BE49-F238E27FC236}">
                <a16:creationId xmlns:a16="http://schemas.microsoft.com/office/drawing/2014/main" id="{3DB70EEC-AE3C-45F5-AB4A-ADB270470EB3}"/>
              </a:ext>
            </a:extLst>
          </p:cNvPr>
          <p:cNvSpPr/>
          <p:nvPr/>
        </p:nvSpPr>
        <p:spPr>
          <a:xfrm>
            <a:off x="10548826" y="3655760"/>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9" name="Straight Connector 68">
            <a:extLst>
              <a:ext uri="{FF2B5EF4-FFF2-40B4-BE49-F238E27FC236}">
                <a16:creationId xmlns:a16="http://schemas.microsoft.com/office/drawing/2014/main" id="{41EF6F35-76C4-467C-8064-EBA3640BAD35}"/>
              </a:ext>
            </a:extLst>
          </p:cNvPr>
          <p:cNvCxnSpPr>
            <a:cxnSpLocks/>
          </p:cNvCxnSpPr>
          <p:nvPr/>
        </p:nvCxnSpPr>
        <p:spPr>
          <a:xfrm rot="10800000" flipV="1">
            <a:off x="10889922" y="2622373"/>
            <a:ext cx="0" cy="1033387"/>
          </a:xfrm>
          <a:prstGeom prst="line">
            <a:avLst/>
          </a:prstGeom>
          <a:ln w="19050">
            <a:solidFill>
              <a:srgbClr val="FE9700"/>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0838415D-6ACE-4428-8D71-2F826B2E5AEA}"/>
              </a:ext>
            </a:extLst>
          </p:cNvPr>
          <p:cNvSpPr/>
          <p:nvPr/>
        </p:nvSpPr>
        <p:spPr>
          <a:xfrm rot="10800000">
            <a:off x="10832146" y="2584375"/>
            <a:ext cx="124240" cy="12424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0396B503-3B49-486F-945B-F1E8E5B95531}"/>
              </a:ext>
            </a:extLst>
          </p:cNvPr>
          <p:cNvSpPr txBox="1"/>
          <p:nvPr/>
        </p:nvSpPr>
        <p:spPr>
          <a:xfrm>
            <a:off x="10172678" y="4445380"/>
            <a:ext cx="1515386"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entury Gothic" panose="020B0502020202020204" pitchFamily="34" charset="0"/>
                <a:ea typeface="+mn-ea"/>
                <a:cs typeface="+mn-cs"/>
              </a:rPr>
              <a:t>2021</a:t>
            </a:r>
          </a:p>
        </p:txBody>
      </p:sp>
      <p:sp>
        <p:nvSpPr>
          <p:cNvPr id="75" name="TextBox 74">
            <a:extLst>
              <a:ext uri="{FF2B5EF4-FFF2-40B4-BE49-F238E27FC236}">
                <a16:creationId xmlns:a16="http://schemas.microsoft.com/office/drawing/2014/main" id="{6BF9191E-0383-4E48-9650-E8E2D3B0FA62}"/>
              </a:ext>
            </a:extLst>
          </p:cNvPr>
          <p:cNvSpPr txBox="1"/>
          <p:nvPr/>
        </p:nvSpPr>
        <p:spPr>
          <a:xfrm>
            <a:off x="9927609" y="1799534"/>
            <a:ext cx="1924625" cy="369332"/>
          </a:xfrm>
          <a:prstGeom prst="rect">
            <a:avLst/>
          </a:prstGeom>
          <a:noFill/>
        </p:spPr>
        <p:txBody>
          <a:bodyPr wrap="square" rtlCol="0">
            <a:spAutoFit/>
          </a:bodyPr>
          <a:lstStyle/>
          <a:p>
            <a:pPr lvl="0">
              <a:defRPr/>
            </a:pPr>
            <a:r>
              <a:rPr lang="en-US" dirty="0"/>
              <a:t>Smart Foundation</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cxnSp>
        <p:nvCxnSpPr>
          <p:cNvPr id="80" name="Straight Connector 79">
            <a:extLst>
              <a:ext uri="{FF2B5EF4-FFF2-40B4-BE49-F238E27FC236}">
                <a16:creationId xmlns:a16="http://schemas.microsoft.com/office/drawing/2014/main" id="{9AA8EBF4-4068-456B-B6C6-EBFF52A8067D}"/>
              </a:ext>
            </a:extLst>
          </p:cNvPr>
          <p:cNvCxnSpPr>
            <a:cxnSpLocks/>
          </p:cNvCxnSpPr>
          <p:nvPr/>
        </p:nvCxnSpPr>
        <p:spPr>
          <a:xfrm>
            <a:off x="9831696" y="1550725"/>
            <a:ext cx="2048865" cy="0"/>
          </a:xfrm>
          <a:prstGeom prst="line">
            <a:avLst/>
          </a:prstGeom>
          <a:ln w="19050">
            <a:solidFill>
              <a:srgbClr val="EF30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975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50" fill="hold"/>
                                        <p:tgtEl>
                                          <p:spTgt spid="43"/>
                                        </p:tgtEl>
                                        <p:attrNameLst>
                                          <p:attrName>ppt_w</p:attrName>
                                        </p:attrNameLst>
                                      </p:cBhvr>
                                      <p:tavLst>
                                        <p:tav tm="0">
                                          <p:val>
                                            <p:fltVal val="0"/>
                                          </p:val>
                                        </p:tav>
                                        <p:tav tm="100000">
                                          <p:val>
                                            <p:strVal val="#ppt_w"/>
                                          </p:val>
                                        </p:tav>
                                      </p:tavLst>
                                    </p:anim>
                                    <p:anim calcmode="lin" valueType="num">
                                      <p:cBhvr>
                                        <p:cTn id="8" dur="150" fill="hold"/>
                                        <p:tgtEl>
                                          <p:spTgt spid="43"/>
                                        </p:tgtEl>
                                        <p:attrNameLst>
                                          <p:attrName>ppt_h</p:attrName>
                                        </p:attrNameLst>
                                      </p:cBhvr>
                                      <p:tavLst>
                                        <p:tav tm="0">
                                          <p:val>
                                            <p:fltVal val="0"/>
                                          </p:val>
                                        </p:tav>
                                        <p:tav tm="100000">
                                          <p:val>
                                            <p:strVal val="#ppt_h"/>
                                          </p:val>
                                        </p:tav>
                                      </p:tavLst>
                                    </p:anim>
                                    <p:animEffect transition="in" filter="fade">
                                      <p:cBhvr>
                                        <p:cTn id="9" dur="150"/>
                                        <p:tgtEl>
                                          <p:spTgt spid="43"/>
                                        </p:tgtEl>
                                      </p:cBhvr>
                                    </p:animEffect>
                                  </p:childTnLst>
                                </p:cTn>
                              </p:par>
                            </p:childTnLst>
                          </p:cTn>
                        </p:par>
                        <p:par>
                          <p:cTn id="10" fill="hold">
                            <p:stCondLst>
                              <p:cond delay="15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150"/>
                                        <p:tgtEl>
                                          <p:spTgt spid="7"/>
                                        </p:tgtEl>
                                      </p:cBhvr>
                                    </p:animEffect>
                                  </p:childTnLst>
                                </p:cTn>
                              </p:par>
                            </p:childTnLst>
                          </p:cTn>
                        </p:par>
                        <p:par>
                          <p:cTn id="14" fill="hold">
                            <p:stCondLst>
                              <p:cond delay="300"/>
                            </p:stCondLst>
                            <p:childTnLst>
                              <p:par>
                                <p:cTn id="15" presetID="53" presetClass="entr" presetSubtype="16" fill="hold" grpId="0" nodeType="after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p:cTn id="17" dur="150" fill="hold"/>
                                        <p:tgtEl>
                                          <p:spTgt spid="45"/>
                                        </p:tgtEl>
                                        <p:attrNameLst>
                                          <p:attrName>ppt_w</p:attrName>
                                        </p:attrNameLst>
                                      </p:cBhvr>
                                      <p:tavLst>
                                        <p:tav tm="0">
                                          <p:val>
                                            <p:fltVal val="0"/>
                                          </p:val>
                                        </p:tav>
                                        <p:tav tm="100000">
                                          <p:val>
                                            <p:strVal val="#ppt_w"/>
                                          </p:val>
                                        </p:tav>
                                      </p:tavLst>
                                    </p:anim>
                                    <p:anim calcmode="lin" valueType="num">
                                      <p:cBhvr>
                                        <p:cTn id="18" dur="150" fill="hold"/>
                                        <p:tgtEl>
                                          <p:spTgt spid="45"/>
                                        </p:tgtEl>
                                        <p:attrNameLst>
                                          <p:attrName>ppt_h</p:attrName>
                                        </p:attrNameLst>
                                      </p:cBhvr>
                                      <p:tavLst>
                                        <p:tav tm="0">
                                          <p:val>
                                            <p:fltVal val="0"/>
                                          </p:val>
                                        </p:tav>
                                        <p:tav tm="100000">
                                          <p:val>
                                            <p:strVal val="#ppt_h"/>
                                          </p:val>
                                        </p:tav>
                                      </p:tavLst>
                                    </p:anim>
                                    <p:animEffect transition="in" filter="fade">
                                      <p:cBhvr>
                                        <p:cTn id="19" dur="150"/>
                                        <p:tgtEl>
                                          <p:spTgt spid="45"/>
                                        </p:tgtEl>
                                      </p:cBhvr>
                                    </p:animEffect>
                                  </p:childTnLst>
                                </p:cTn>
                              </p:par>
                            </p:childTnLst>
                          </p:cTn>
                        </p:par>
                        <p:par>
                          <p:cTn id="20" fill="hold">
                            <p:stCondLst>
                              <p:cond delay="450"/>
                            </p:stCondLst>
                            <p:childTnLst>
                              <p:par>
                                <p:cTn id="21" presetID="53" presetClass="entr" presetSubtype="16"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150" fill="hold"/>
                                        <p:tgtEl>
                                          <p:spTgt spid="46"/>
                                        </p:tgtEl>
                                        <p:attrNameLst>
                                          <p:attrName>ppt_w</p:attrName>
                                        </p:attrNameLst>
                                      </p:cBhvr>
                                      <p:tavLst>
                                        <p:tav tm="0">
                                          <p:val>
                                            <p:fltVal val="0"/>
                                          </p:val>
                                        </p:tav>
                                        <p:tav tm="100000">
                                          <p:val>
                                            <p:strVal val="#ppt_w"/>
                                          </p:val>
                                        </p:tav>
                                      </p:tavLst>
                                    </p:anim>
                                    <p:anim calcmode="lin" valueType="num">
                                      <p:cBhvr>
                                        <p:cTn id="24" dur="150" fill="hold"/>
                                        <p:tgtEl>
                                          <p:spTgt spid="46"/>
                                        </p:tgtEl>
                                        <p:attrNameLst>
                                          <p:attrName>ppt_h</p:attrName>
                                        </p:attrNameLst>
                                      </p:cBhvr>
                                      <p:tavLst>
                                        <p:tav tm="0">
                                          <p:val>
                                            <p:fltVal val="0"/>
                                          </p:val>
                                        </p:tav>
                                        <p:tav tm="100000">
                                          <p:val>
                                            <p:strVal val="#ppt_h"/>
                                          </p:val>
                                        </p:tav>
                                      </p:tavLst>
                                    </p:anim>
                                    <p:animEffect transition="in" filter="fade">
                                      <p:cBhvr>
                                        <p:cTn id="25" dur="150"/>
                                        <p:tgtEl>
                                          <p:spTgt spid="46"/>
                                        </p:tgtEl>
                                      </p:cBhvr>
                                    </p:animEffect>
                                  </p:childTnLst>
                                </p:cTn>
                              </p:par>
                            </p:childTnLst>
                          </p:cTn>
                        </p:par>
                        <p:par>
                          <p:cTn id="26" fill="hold">
                            <p:stCondLst>
                              <p:cond delay="600"/>
                            </p:stCondLst>
                            <p:childTnLst>
                              <p:par>
                                <p:cTn id="27" presetID="22" presetClass="entr" presetSubtype="1" fill="hold"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150"/>
                                        <p:tgtEl>
                                          <p:spTgt spid="47"/>
                                        </p:tgtEl>
                                      </p:cBhvr>
                                    </p:animEffect>
                                  </p:childTnLst>
                                </p:cTn>
                              </p:par>
                            </p:childTnLst>
                          </p:cTn>
                        </p:par>
                        <p:par>
                          <p:cTn id="30" fill="hold">
                            <p:stCondLst>
                              <p:cond delay="750"/>
                            </p:stCondLst>
                            <p:childTnLst>
                              <p:par>
                                <p:cTn id="31" presetID="53" presetClass="entr" presetSubtype="16"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p:cTn id="33" dur="150" fill="hold"/>
                                        <p:tgtEl>
                                          <p:spTgt spid="48"/>
                                        </p:tgtEl>
                                        <p:attrNameLst>
                                          <p:attrName>ppt_w</p:attrName>
                                        </p:attrNameLst>
                                      </p:cBhvr>
                                      <p:tavLst>
                                        <p:tav tm="0">
                                          <p:val>
                                            <p:fltVal val="0"/>
                                          </p:val>
                                        </p:tav>
                                        <p:tav tm="100000">
                                          <p:val>
                                            <p:strVal val="#ppt_w"/>
                                          </p:val>
                                        </p:tav>
                                      </p:tavLst>
                                    </p:anim>
                                    <p:anim calcmode="lin" valueType="num">
                                      <p:cBhvr>
                                        <p:cTn id="34" dur="150" fill="hold"/>
                                        <p:tgtEl>
                                          <p:spTgt spid="48"/>
                                        </p:tgtEl>
                                        <p:attrNameLst>
                                          <p:attrName>ppt_h</p:attrName>
                                        </p:attrNameLst>
                                      </p:cBhvr>
                                      <p:tavLst>
                                        <p:tav tm="0">
                                          <p:val>
                                            <p:fltVal val="0"/>
                                          </p:val>
                                        </p:tav>
                                        <p:tav tm="100000">
                                          <p:val>
                                            <p:strVal val="#ppt_h"/>
                                          </p:val>
                                        </p:tav>
                                      </p:tavLst>
                                    </p:anim>
                                    <p:animEffect transition="in" filter="fade">
                                      <p:cBhvr>
                                        <p:cTn id="35" dur="150"/>
                                        <p:tgtEl>
                                          <p:spTgt spid="48"/>
                                        </p:tgtEl>
                                      </p:cBhvr>
                                    </p:animEffect>
                                  </p:childTnLst>
                                </p:cTn>
                              </p:par>
                            </p:childTnLst>
                          </p:cTn>
                        </p:par>
                        <p:par>
                          <p:cTn id="36" fill="hold">
                            <p:stCondLst>
                              <p:cond delay="900"/>
                            </p:stCondLst>
                            <p:childTnLst>
                              <p:par>
                                <p:cTn id="37" presetID="53" presetClass="entr" presetSubtype="16"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p:cTn id="39" dur="150" fill="hold"/>
                                        <p:tgtEl>
                                          <p:spTgt spid="42"/>
                                        </p:tgtEl>
                                        <p:attrNameLst>
                                          <p:attrName>ppt_w</p:attrName>
                                        </p:attrNameLst>
                                      </p:cBhvr>
                                      <p:tavLst>
                                        <p:tav tm="0">
                                          <p:val>
                                            <p:fltVal val="0"/>
                                          </p:val>
                                        </p:tav>
                                        <p:tav tm="100000">
                                          <p:val>
                                            <p:strVal val="#ppt_w"/>
                                          </p:val>
                                        </p:tav>
                                      </p:tavLst>
                                    </p:anim>
                                    <p:anim calcmode="lin" valueType="num">
                                      <p:cBhvr>
                                        <p:cTn id="40" dur="150" fill="hold"/>
                                        <p:tgtEl>
                                          <p:spTgt spid="42"/>
                                        </p:tgtEl>
                                        <p:attrNameLst>
                                          <p:attrName>ppt_h</p:attrName>
                                        </p:attrNameLst>
                                      </p:cBhvr>
                                      <p:tavLst>
                                        <p:tav tm="0">
                                          <p:val>
                                            <p:fltVal val="0"/>
                                          </p:val>
                                        </p:tav>
                                        <p:tav tm="100000">
                                          <p:val>
                                            <p:strVal val="#ppt_h"/>
                                          </p:val>
                                        </p:tav>
                                      </p:tavLst>
                                    </p:anim>
                                    <p:animEffect transition="in" filter="fade">
                                      <p:cBhvr>
                                        <p:cTn id="41" dur="150"/>
                                        <p:tgtEl>
                                          <p:spTgt spid="42"/>
                                        </p:tgtEl>
                                      </p:cBhvr>
                                    </p:animEffect>
                                  </p:childTnLst>
                                </p:cTn>
                              </p:par>
                            </p:childTnLst>
                          </p:cTn>
                        </p:par>
                        <p:par>
                          <p:cTn id="42" fill="hold">
                            <p:stCondLst>
                              <p:cond delay="1050"/>
                            </p:stCondLst>
                            <p:childTnLst>
                              <p:par>
                                <p:cTn id="43" presetID="47" presetClass="entr" presetSubtype="0"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50"/>
                                        <p:tgtEl>
                                          <p:spTgt spid="49"/>
                                        </p:tgtEl>
                                      </p:cBhvr>
                                    </p:animEffect>
                                    <p:anim calcmode="lin" valueType="num">
                                      <p:cBhvr>
                                        <p:cTn id="46" dur="150" fill="hold"/>
                                        <p:tgtEl>
                                          <p:spTgt spid="49"/>
                                        </p:tgtEl>
                                        <p:attrNameLst>
                                          <p:attrName>ppt_x</p:attrName>
                                        </p:attrNameLst>
                                      </p:cBhvr>
                                      <p:tavLst>
                                        <p:tav tm="0">
                                          <p:val>
                                            <p:strVal val="#ppt_x"/>
                                          </p:val>
                                        </p:tav>
                                        <p:tav tm="100000">
                                          <p:val>
                                            <p:strVal val="#ppt_x"/>
                                          </p:val>
                                        </p:tav>
                                      </p:tavLst>
                                    </p:anim>
                                    <p:anim calcmode="lin" valueType="num">
                                      <p:cBhvr>
                                        <p:cTn id="47" dur="150" fill="hold"/>
                                        <p:tgtEl>
                                          <p:spTgt spid="49"/>
                                        </p:tgtEl>
                                        <p:attrNameLst>
                                          <p:attrName>ppt_y</p:attrName>
                                        </p:attrNameLst>
                                      </p:cBhvr>
                                      <p:tavLst>
                                        <p:tav tm="0">
                                          <p:val>
                                            <p:strVal val="#ppt_y-.1"/>
                                          </p:val>
                                        </p:tav>
                                        <p:tav tm="100000">
                                          <p:val>
                                            <p:strVal val="#ppt_y"/>
                                          </p:val>
                                        </p:tav>
                                      </p:tavLst>
                                    </p:anim>
                                  </p:childTnLst>
                                </p:cTn>
                              </p:par>
                            </p:childTnLst>
                          </p:cTn>
                        </p:par>
                        <p:par>
                          <p:cTn id="48" fill="hold">
                            <p:stCondLst>
                              <p:cond delay="1200"/>
                            </p:stCondLst>
                            <p:childTnLst>
                              <p:par>
                                <p:cTn id="49" presetID="22" presetClass="entr" presetSubtype="8"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150"/>
                                        <p:tgtEl>
                                          <p:spTgt spid="50"/>
                                        </p:tgtEl>
                                      </p:cBhvr>
                                    </p:animEffect>
                                  </p:childTnLst>
                                </p:cTn>
                              </p:par>
                            </p:childTnLst>
                          </p:cTn>
                        </p:par>
                        <p:par>
                          <p:cTn id="52" fill="hold">
                            <p:stCondLst>
                              <p:cond delay="1350"/>
                            </p:stCondLst>
                            <p:childTnLst>
                              <p:par>
                                <p:cTn id="53" presetID="42" presetClass="entr" presetSubtype="0"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150"/>
                                        <p:tgtEl>
                                          <p:spTgt spid="51"/>
                                        </p:tgtEl>
                                      </p:cBhvr>
                                    </p:animEffect>
                                    <p:anim calcmode="lin" valueType="num">
                                      <p:cBhvr>
                                        <p:cTn id="56" dur="150" fill="hold"/>
                                        <p:tgtEl>
                                          <p:spTgt spid="51"/>
                                        </p:tgtEl>
                                        <p:attrNameLst>
                                          <p:attrName>ppt_x</p:attrName>
                                        </p:attrNameLst>
                                      </p:cBhvr>
                                      <p:tavLst>
                                        <p:tav tm="0">
                                          <p:val>
                                            <p:strVal val="#ppt_x"/>
                                          </p:val>
                                        </p:tav>
                                        <p:tav tm="100000">
                                          <p:val>
                                            <p:strVal val="#ppt_x"/>
                                          </p:val>
                                        </p:tav>
                                      </p:tavLst>
                                    </p:anim>
                                    <p:anim calcmode="lin" valueType="num">
                                      <p:cBhvr>
                                        <p:cTn id="57" dur="150" fill="hold"/>
                                        <p:tgtEl>
                                          <p:spTgt spid="51"/>
                                        </p:tgtEl>
                                        <p:attrNameLst>
                                          <p:attrName>ppt_y</p:attrName>
                                        </p:attrNameLst>
                                      </p:cBhvr>
                                      <p:tavLst>
                                        <p:tav tm="0">
                                          <p:val>
                                            <p:strVal val="#ppt_y+.1"/>
                                          </p:val>
                                        </p:tav>
                                        <p:tav tm="100000">
                                          <p:val>
                                            <p:strVal val="#ppt_y"/>
                                          </p:val>
                                        </p:tav>
                                      </p:tavLst>
                                    </p:anim>
                                  </p:childTnLst>
                                </p:cTn>
                              </p:par>
                            </p:childTnLst>
                          </p:cTn>
                        </p:par>
                        <p:par>
                          <p:cTn id="58" fill="hold">
                            <p:stCondLst>
                              <p:cond delay="1500"/>
                            </p:stCondLst>
                            <p:childTnLst>
                              <p:par>
                                <p:cTn id="59" presetID="22" presetClass="entr" presetSubtype="8" fill="hold"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150"/>
                                        <p:tgtEl>
                                          <p:spTgt spid="19"/>
                                        </p:tgtEl>
                                      </p:cBhvr>
                                    </p:animEffect>
                                  </p:childTnLst>
                                </p:cTn>
                              </p:par>
                            </p:childTnLst>
                          </p:cTn>
                        </p:par>
                        <p:par>
                          <p:cTn id="62" fill="hold">
                            <p:stCondLst>
                              <p:cond delay="1650"/>
                            </p:stCondLst>
                            <p:childTnLst>
                              <p:par>
                                <p:cTn id="63" presetID="53" presetClass="entr" presetSubtype="16" fill="hold" grpId="0" nodeType="after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150" fill="hold"/>
                                        <p:tgtEl>
                                          <p:spTgt spid="8"/>
                                        </p:tgtEl>
                                        <p:attrNameLst>
                                          <p:attrName>ppt_w</p:attrName>
                                        </p:attrNameLst>
                                      </p:cBhvr>
                                      <p:tavLst>
                                        <p:tav tm="0">
                                          <p:val>
                                            <p:fltVal val="0"/>
                                          </p:val>
                                        </p:tav>
                                        <p:tav tm="100000">
                                          <p:val>
                                            <p:strVal val="#ppt_w"/>
                                          </p:val>
                                        </p:tav>
                                      </p:tavLst>
                                    </p:anim>
                                    <p:anim calcmode="lin" valueType="num">
                                      <p:cBhvr>
                                        <p:cTn id="66" dur="150" fill="hold"/>
                                        <p:tgtEl>
                                          <p:spTgt spid="8"/>
                                        </p:tgtEl>
                                        <p:attrNameLst>
                                          <p:attrName>ppt_h</p:attrName>
                                        </p:attrNameLst>
                                      </p:cBhvr>
                                      <p:tavLst>
                                        <p:tav tm="0">
                                          <p:val>
                                            <p:fltVal val="0"/>
                                          </p:val>
                                        </p:tav>
                                        <p:tav tm="100000">
                                          <p:val>
                                            <p:strVal val="#ppt_h"/>
                                          </p:val>
                                        </p:tav>
                                      </p:tavLst>
                                    </p:anim>
                                    <p:animEffect transition="in" filter="fade">
                                      <p:cBhvr>
                                        <p:cTn id="67" dur="150"/>
                                        <p:tgtEl>
                                          <p:spTgt spid="8"/>
                                        </p:tgtEl>
                                      </p:cBhvr>
                                    </p:animEffect>
                                  </p:childTnLst>
                                </p:cTn>
                              </p:par>
                            </p:childTnLst>
                          </p:cTn>
                        </p:par>
                        <p:par>
                          <p:cTn id="68" fill="hold">
                            <p:stCondLst>
                              <p:cond delay="1800"/>
                            </p:stCondLst>
                            <p:childTnLst>
                              <p:par>
                                <p:cTn id="69" presetID="53" presetClass="entr" presetSubtype="16"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p:cTn id="71" dur="150" fill="hold"/>
                                        <p:tgtEl>
                                          <p:spTgt spid="9"/>
                                        </p:tgtEl>
                                        <p:attrNameLst>
                                          <p:attrName>ppt_w</p:attrName>
                                        </p:attrNameLst>
                                      </p:cBhvr>
                                      <p:tavLst>
                                        <p:tav tm="0">
                                          <p:val>
                                            <p:fltVal val="0"/>
                                          </p:val>
                                        </p:tav>
                                        <p:tav tm="100000">
                                          <p:val>
                                            <p:strVal val="#ppt_w"/>
                                          </p:val>
                                        </p:tav>
                                      </p:tavLst>
                                    </p:anim>
                                    <p:anim calcmode="lin" valueType="num">
                                      <p:cBhvr>
                                        <p:cTn id="72" dur="150" fill="hold"/>
                                        <p:tgtEl>
                                          <p:spTgt spid="9"/>
                                        </p:tgtEl>
                                        <p:attrNameLst>
                                          <p:attrName>ppt_h</p:attrName>
                                        </p:attrNameLst>
                                      </p:cBhvr>
                                      <p:tavLst>
                                        <p:tav tm="0">
                                          <p:val>
                                            <p:fltVal val="0"/>
                                          </p:val>
                                        </p:tav>
                                        <p:tav tm="100000">
                                          <p:val>
                                            <p:strVal val="#ppt_h"/>
                                          </p:val>
                                        </p:tav>
                                      </p:tavLst>
                                    </p:anim>
                                    <p:animEffect transition="in" filter="fade">
                                      <p:cBhvr>
                                        <p:cTn id="73" dur="150"/>
                                        <p:tgtEl>
                                          <p:spTgt spid="9"/>
                                        </p:tgtEl>
                                      </p:cBhvr>
                                    </p:animEffect>
                                  </p:childTnLst>
                                </p:cTn>
                              </p:par>
                            </p:childTnLst>
                          </p:cTn>
                        </p:par>
                        <p:par>
                          <p:cTn id="74" fill="hold">
                            <p:stCondLst>
                              <p:cond delay="1950"/>
                            </p:stCondLst>
                            <p:childTnLst>
                              <p:par>
                                <p:cTn id="75" presetID="53" presetClass="entr" presetSubtype="16"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 calcmode="lin" valueType="num">
                                      <p:cBhvr>
                                        <p:cTn id="77" dur="150" fill="hold"/>
                                        <p:tgtEl>
                                          <p:spTgt spid="10"/>
                                        </p:tgtEl>
                                        <p:attrNameLst>
                                          <p:attrName>ppt_w</p:attrName>
                                        </p:attrNameLst>
                                      </p:cBhvr>
                                      <p:tavLst>
                                        <p:tav tm="0">
                                          <p:val>
                                            <p:fltVal val="0"/>
                                          </p:val>
                                        </p:tav>
                                        <p:tav tm="100000">
                                          <p:val>
                                            <p:strVal val="#ppt_w"/>
                                          </p:val>
                                        </p:tav>
                                      </p:tavLst>
                                    </p:anim>
                                    <p:anim calcmode="lin" valueType="num">
                                      <p:cBhvr>
                                        <p:cTn id="78" dur="150" fill="hold"/>
                                        <p:tgtEl>
                                          <p:spTgt spid="10"/>
                                        </p:tgtEl>
                                        <p:attrNameLst>
                                          <p:attrName>ppt_h</p:attrName>
                                        </p:attrNameLst>
                                      </p:cBhvr>
                                      <p:tavLst>
                                        <p:tav tm="0">
                                          <p:val>
                                            <p:fltVal val="0"/>
                                          </p:val>
                                        </p:tav>
                                        <p:tav tm="100000">
                                          <p:val>
                                            <p:strVal val="#ppt_h"/>
                                          </p:val>
                                        </p:tav>
                                      </p:tavLst>
                                    </p:anim>
                                    <p:animEffect transition="in" filter="fade">
                                      <p:cBhvr>
                                        <p:cTn id="79" dur="150"/>
                                        <p:tgtEl>
                                          <p:spTgt spid="10"/>
                                        </p:tgtEl>
                                      </p:cBhvr>
                                    </p:animEffect>
                                  </p:childTnLst>
                                </p:cTn>
                              </p:par>
                            </p:childTnLst>
                          </p:cTn>
                        </p:par>
                        <p:par>
                          <p:cTn id="80" fill="hold">
                            <p:stCondLst>
                              <p:cond delay="2100"/>
                            </p:stCondLst>
                            <p:childTnLst>
                              <p:par>
                                <p:cTn id="81" presetID="22" presetClass="entr" presetSubtype="1"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Effect transition="in" filter="wipe(up)">
                                      <p:cBhvr>
                                        <p:cTn id="83" dur="150"/>
                                        <p:tgtEl>
                                          <p:spTgt spid="12"/>
                                        </p:tgtEl>
                                      </p:cBhvr>
                                    </p:animEffect>
                                  </p:childTnLst>
                                </p:cTn>
                              </p:par>
                            </p:childTnLst>
                          </p:cTn>
                        </p:par>
                        <p:par>
                          <p:cTn id="84" fill="hold">
                            <p:stCondLst>
                              <p:cond delay="2250"/>
                            </p:stCondLst>
                            <p:childTnLst>
                              <p:par>
                                <p:cTn id="85" presetID="53" presetClass="entr" presetSubtype="16" fill="hold" grpId="0" nodeType="after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p:cTn id="87" dur="150" fill="hold"/>
                                        <p:tgtEl>
                                          <p:spTgt spid="14"/>
                                        </p:tgtEl>
                                        <p:attrNameLst>
                                          <p:attrName>ppt_w</p:attrName>
                                        </p:attrNameLst>
                                      </p:cBhvr>
                                      <p:tavLst>
                                        <p:tav tm="0">
                                          <p:val>
                                            <p:fltVal val="0"/>
                                          </p:val>
                                        </p:tav>
                                        <p:tav tm="100000">
                                          <p:val>
                                            <p:strVal val="#ppt_w"/>
                                          </p:val>
                                        </p:tav>
                                      </p:tavLst>
                                    </p:anim>
                                    <p:anim calcmode="lin" valueType="num">
                                      <p:cBhvr>
                                        <p:cTn id="88" dur="150" fill="hold"/>
                                        <p:tgtEl>
                                          <p:spTgt spid="14"/>
                                        </p:tgtEl>
                                        <p:attrNameLst>
                                          <p:attrName>ppt_h</p:attrName>
                                        </p:attrNameLst>
                                      </p:cBhvr>
                                      <p:tavLst>
                                        <p:tav tm="0">
                                          <p:val>
                                            <p:fltVal val="0"/>
                                          </p:val>
                                        </p:tav>
                                        <p:tav tm="100000">
                                          <p:val>
                                            <p:strVal val="#ppt_h"/>
                                          </p:val>
                                        </p:tav>
                                      </p:tavLst>
                                    </p:anim>
                                    <p:animEffect transition="in" filter="fade">
                                      <p:cBhvr>
                                        <p:cTn id="89" dur="150"/>
                                        <p:tgtEl>
                                          <p:spTgt spid="14"/>
                                        </p:tgtEl>
                                      </p:cBhvr>
                                    </p:animEffect>
                                  </p:childTnLst>
                                </p:cTn>
                              </p:par>
                            </p:childTnLst>
                          </p:cTn>
                        </p:par>
                        <p:par>
                          <p:cTn id="90" fill="hold">
                            <p:stCondLst>
                              <p:cond delay="2400"/>
                            </p:stCondLst>
                            <p:childTnLst>
                              <p:par>
                                <p:cTn id="91" presetID="53" presetClass="entr" presetSubtype="16" fill="hold" grpId="0" nodeType="after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p:cTn id="93" dur="150" fill="hold"/>
                                        <p:tgtEl>
                                          <p:spTgt spid="11"/>
                                        </p:tgtEl>
                                        <p:attrNameLst>
                                          <p:attrName>ppt_w</p:attrName>
                                        </p:attrNameLst>
                                      </p:cBhvr>
                                      <p:tavLst>
                                        <p:tav tm="0">
                                          <p:val>
                                            <p:fltVal val="0"/>
                                          </p:val>
                                        </p:tav>
                                        <p:tav tm="100000">
                                          <p:val>
                                            <p:strVal val="#ppt_w"/>
                                          </p:val>
                                        </p:tav>
                                      </p:tavLst>
                                    </p:anim>
                                    <p:anim calcmode="lin" valueType="num">
                                      <p:cBhvr>
                                        <p:cTn id="94" dur="150" fill="hold"/>
                                        <p:tgtEl>
                                          <p:spTgt spid="11"/>
                                        </p:tgtEl>
                                        <p:attrNameLst>
                                          <p:attrName>ppt_h</p:attrName>
                                        </p:attrNameLst>
                                      </p:cBhvr>
                                      <p:tavLst>
                                        <p:tav tm="0">
                                          <p:val>
                                            <p:fltVal val="0"/>
                                          </p:val>
                                        </p:tav>
                                        <p:tav tm="100000">
                                          <p:val>
                                            <p:strVal val="#ppt_h"/>
                                          </p:val>
                                        </p:tav>
                                      </p:tavLst>
                                    </p:anim>
                                    <p:animEffect transition="in" filter="fade">
                                      <p:cBhvr>
                                        <p:cTn id="95" dur="150"/>
                                        <p:tgtEl>
                                          <p:spTgt spid="11"/>
                                        </p:tgtEl>
                                      </p:cBhvr>
                                    </p:animEffect>
                                  </p:childTnLst>
                                </p:cTn>
                              </p:par>
                              <p:par>
                                <p:cTn id="96" presetID="47"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50"/>
                                        <p:tgtEl>
                                          <p:spTgt spid="16"/>
                                        </p:tgtEl>
                                      </p:cBhvr>
                                    </p:animEffect>
                                    <p:anim calcmode="lin" valueType="num">
                                      <p:cBhvr>
                                        <p:cTn id="99" dur="150" fill="hold"/>
                                        <p:tgtEl>
                                          <p:spTgt spid="16"/>
                                        </p:tgtEl>
                                        <p:attrNameLst>
                                          <p:attrName>ppt_x</p:attrName>
                                        </p:attrNameLst>
                                      </p:cBhvr>
                                      <p:tavLst>
                                        <p:tav tm="0">
                                          <p:val>
                                            <p:strVal val="#ppt_x"/>
                                          </p:val>
                                        </p:tav>
                                        <p:tav tm="100000">
                                          <p:val>
                                            <p:strVal val="#ppt_x"/>
                                          </p:val>
                                        </p:tav>
                                      </p:tavLst>
                                    </p:anim>
                                    <p:anim calcmode="lin" valueType="num">
                                      <p:cBhvr>
                                        <p:cTn id="100" dur="150" fill="hold"/>
                                        <p:tgtEl>
                                          <p:spTgt spid="16"/>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150"/>
                                        <p:tgtEl>
                                          <p:spTgt spid="17"/>
                                        </p:tgtEl>
                                      </p:cBhvr>
                                    </p:animEffect>
                                    <p:anim calcmode="lin" valueType="num">
                                      <p:cBhvr>
                                        <p:cTn id="104" dur="150" fill="hold"/>
                                        <p:tgtEl>
                                          <p:spTgt spid="17"/>
                                        </p:tgtEl>
                                        <p:attrNameLst>
                                          <p:attrName>ppt_x</p:attrName>
                                        </p:attrNameLst>
                                      </p:cBhvr>
                                      <p:tavLst>
                                        <p:tav tm="0">
                                          <p:val>
                                            <p:strVal val="#ppt_x"/>
                                          </p:val>
                                        </p:tav>
                                        <p:tav tm="100000">
                                          <p:val>
                                            <p:strVal val="#ppt_x"/>
                                          </p:val>
                                        </p:tav>
                                      </p:tavLst>
                                    </p:anim>
                                    <p:anim calcmode="lin" valueType="num">
                                      <p:cBhvr>
                                        <p:cTn id="105" dur="150" fill="hold"/>
                                        <p:tgtEl>
                                          <p:spTgt spid="17"/>
                                        </p:tgtEl>
                                        <p:attrNameLst>
                                          <p:attrName>ppt_y</p:attrName>
                                        </p:attrNameLst>
                                      </p:cBhvr>
                                      <p:tavLst>
                                        <p:tav tm="0">
                                          <p:val>
                                            <p:strVal val="#ppt_y+.1"/>
                                          </p:val>
                                        </p:tav>
                                        <p:tav tm="100000">
                                          <p:val>
                                            <p:strVal val="#ppt_y"/>
                                          </p:val>
                                        </p:tav>
                                      </p:tavLst>
                                    </p:anim>
                                  </p:childTnLst>
                                </p:cTn>
                              </p:par>
                            </p:childTnLst>
                          </p:cTn>
                        </p:par>
                        <p:par>
                          <p:cTn id="106" fill="hold">
                            <p:stCondLst>
                              <p:cond delay="2550"/>
                            </p:stCondLst>
                            <p:childTnLst>
                              <p:par>
                                <p:cTn id="107" presetID="22" presetClass="entr" presetSubtype="8" fill="hold" nodeType="after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wipe(left)">
                                      <p:cBhvr>
                                        <p:cTn id="109" dur="150"/>
                                        <p:tgtEl>
                                          <p:spTgt spid="64"/>
                                        </p:tgtEl>
                                      </p:cBhvr>
                                    </p:animEffect>
                                  </p:childTnLst>
                                </p:cTn>
                              </p:par>
                            </p:childTnLst>
                          </p:cTn>
                        </p:par>
                        <p:par>
                          <p:cTn id="110" fill="hold">
                            <p:stCondLst>
                              <p:cond delay="2700"/>
                            </p:stCondLst>
                            <p:childTnLst>
                              <p:par>
                                <p:cTn id="111" presetID="22" presetClass="entr" presetSubtype="8" fill="hold" nodeType="after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wipe(left)">
                                      <p:cBhvr>
                                        <p:cTn id="113" dur="150"/>
                                        <p:tgtEl>
                                          <p:spTgt spid="28"/>
                                        </p:tgtEl>
                                      </p:cBhvr>
                                    </p:animEffect>
                                  </p:childTnLst>
                                </p:cTn>
                              </p:par>
                            </p:childTnLst>
                          </p:cTn>
                        </p:par>
                        <p:par>
                          <p:cTn id="114" fill="hold">
                            <p:stCondLst>
                              <p:cond delay="2850"/>
                            </p:stCondLst>
                            <p:childTnLst>
                              <p:par>
                                <p:cTn id="115" presetID="22" presetClass="entr" presetSubtype="8" fill="hold" nodeType="after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wipe(left)">
                                      <p:cBhvr>
                                        <p:cTn id="117" dur="150"/>
                                        <p:tgtEl>
                                          <p:spTgt spid="44"/>
                                        </p:tgtEl>
                                      </p:cBhvr>
                                    </p:animEffect>
                                  </p:childTnLst>
                                </p:cTn>
                              </p:par>
                            </p:childTnLst>
                          </p:cTn>
                        </p:par>
                        <p:par>
                          <p:cTn id="118" fill="hold">
                            <p:stCondLst>
                              <p:cond delay="3000"/>
                            </p:stCondLst>
                            <p:childTnLst>
                              <p:par>
                                <p:cTn id="119" presetID="53" presetClass="entr" presetSubtype="16"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50" fill="hold"/>
                                        <p:tgtEl>
                                          <p:spTgt spid="29"/>
                                        </p:tgtEl>
                                        <p:attrNameLst>
                                          <p:attrName>ppt_w</p:attrName>
                                        </p:attrNameLst>
                                      </p:cBhvr>
                                      <p:tavLst>
                                        <p:tav tm="0">
                                          <p:val>
                                            <p:fltVal val="0"/>
                                          </p:val>
                                        </p:tav>
                                        <p:tav tm="100000">
                                          <p:val>
                                            <p:strVal val="#ppt_w"/>
                                          </p:val>
                                        </p:tav>
                                      </p:tavLst>
                                    </p:anim>
                                    <p:anim calcmode="lin" valueType="num">
                                      <p:cBhvr>
                                        <p:cTn id="122" dur="150" fill="hold"/>
                                        <p:tgtEl>
                                          <p:spTgt spid="29"/>
                                        </p:tgtEl>
                                        <p:attrNameLst>
                                          <p:attrName>ppt_h</p:attrName>
                                        </p:attrNameLst>
                                      </p:cBhvr>
                                      <p:tavLst>
                                        <p:tav tm="0">
                                          <p:val>
                                            <p:fltVal val="0"/>
                                          </p:val>
                                        </p:tav>
                                        <p:tav tm="100000">
                                          <p:val>
                                            <p:strVal val="#ppt_h"/>
                                          </p:val>
                                        </p:tav>
                                      </p:tavLst>
                                    </p:anim>
                                    <p:animEffect transition="in" filter="fade">
                                      <p:cBhvr>
                                        <p:cTn id="123" dur="150"/>
                                        <p:tgtEl>
                                          <p:spTgt spid="29"/>
                                        </p:tgtEl>
                                      </p:cBhvr>
                                    </p:animEffect>
                                  </p:childTnLst>
                                </p:cTn>
                              </p:par>
                            </p:childTnLst>
                          </p:cTn>
                        </p:par>
                        <p:par>
                          <p:cTn id="124" fill="hold">
                            <p:stCondLst>
                              <p:cond delay="3150"/>
                            </p:stCondLst>
                            <p:childTnLst>
                              <p:par>
                                <p:cTn id="125" presetID="53" presetClass="entr" presetSubtype="16" fill="hold" grpId="0" nodeType="afterEffect">
                                  <p:stCondLst>
                                    <p:cond delay="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150" fill="hold"/>
                                        <p:tgtEl>
                                          <p:spTgt spid="30"/>
                                        </p:tgtEl>
                                        <p:attrNameLst>
                                          <p:attrName>ppt_w</p:attrName>
                                        </p:attrNameLst>
                                      </p:cBhvr>
                                      <p:tavLst>
                                        <p:tav tm="0">
                                          <p:val>
                                            <p:fltVal val="0"/>
                                          </p:val>
                                        </p:tav>
                                        <p:tav tm="100000">
                                          <p:val>
                                            <p:strVal val="#ppt_w"/>
                                          </p:val>
                                        </p:tav>
                                      </p:tavLst>
                                    </p:anim>
                                    <p:anim calcmode="lin" valueType="num">
                                      <p:cBhvr>
                                        <p:cTn id="128" dur="150" fill="hold"/>
                                        <p:tgtEl>
                                          <p:spTgt spid="30"/>
                                        </p:tgtEl>
                                        <p:attrNameLst>
                                          <p:attrName>ppt_h</p:attrName>
                                        </p:attrNameLst>
                                      </p:cBhvr>
                                      <p:tavLst>
                                        <p:tav tm="0">
                                          <p:val>
                                            <p:fltVal val="0"/>
                                          </p:val>
                                        </p:tav>
                                        <p:tav tm="100000">
                                          <p:val>
                                            <p:strVal val="#ppt_h"/>
                                          </p:val>
                                        </p:tav>
                                      </p:tavLst>
                                    </p:anim>
                                    <p:animEffect transition="in" filter="fade">
                                      <p:cBhvr>
                                        <p:cTn id="129" dur="150"/>
                                        <p:tgtEl>
                                          <p:spTgt spid="30"/>
                                        </p:tgtEl>
                                      </p:cBhvr>
                                    </p:animEffect>
                                  </p:childTnLst>
                                </p:cTn>
                              </p:par>
                            </p:childTnLst>
                          </p:cTn>
                        </p:par>
                        <p:par>
                          <p:cTn id="130" fill="hold">
                            <p:stCondLst>
                              <p:cond delay="3300"/>
                            </p:stCondLst>
                            <p:childTnLst>
                              <p:par>
                                <p:cTn id="131" presetID="53" presetClass="entr" presetSubtype="16" fill="hold" grpId="0" nodeType="afterEffect">
                                  <p:stCondLst>
                                    <p:cond delay="0"/>
                                  </p:stCondLst>
                                  <p:childTnLst>
                                    <p:set>
                                      <p:cBhvr>
                                        <p:cTn id="132" dur="1" fill="hold">
                                          <p:stCondLst>
                                            <p:cond delay="0"/>
                                          </p:stCondLst>
                                        </p:cTn>
                                        <p:tgtEl>
                                          <p:spTgt spid="31"/>
                                        </p:tgtEl>
                                        <p:attrNameLst>
                                          <p:attrName>style.visibility</p:attrName>
                                        </p:attrNameLst>
                                      </p:cBhvr>
                                      <p:to>
                                        <p:strVal val="visible"/>
                                      </p:to>
                                    </p:set>
                                    <p:anim calcmode="lin" valueType="num">
                                      <p:cBhvr>
                                        <p:cTn id="133" dur="150" fill="hold"/>
                                        <p:tgtEl>
                                          <p:spTgt spid="31"/>
                                        </p:tgtEl>
                                        <p:attrNameLst>
                                          <p:attrName>ppt_w</p:attrName>
                                        </p:attrNameLst>
                                      </p:cBhvr>
                                      <p:tavLst>
                                        <p:tav tm="0">
                                          <p:val>
                                            <p:fltVal val="0"/>
                                          </p:val>
                                        </p:tav>
                                        <p:tav tm="100000">
                                          <p:val>
                                            <p:strVal val="#ppt_w"/>
                                          </p:val>
                                        </p:tav>
                                      </p:tavLst>
                                    </p:anim>
                                    <p:anim calcmode="lin" valueType="num">
                                      <p:cBhvr>
                                        <p:cTn id="134" dur="150" fill="hold"/>
                                        <p:tgtEl>
                                          <p:spTgt spid="31"/>
                                        </p:tgtEl>
                                        <p:attrNameLst>
                                          <p:attrName>ppt_h</p:attrName>
                                        </p:attrNameLst>
                                      </p:cBhvr>
                                      <p:tavLst>
                                        <p:tav tm="0">
                                          <p:val>
                                            <p:fltVal val="0"/>
                                          </p:val>
                                        </p:tav>
                                        <p:tav tm="100000">
                                          <p:val>
                                            <p:strVal val="#ppt_h"/>
                                          </p:val>
                                        </p:tav>
                                      </p:tavLst>
                                    </p:anim>
                                    <p:animEffect transition="in" filter="fade">
                                      <p:cBhvr>
                                        <p:cTn id="135" dur="150"/>
                                        <p:tgtEl>
                                          <p:spTgt spid="31"/>
                                        </p:tgtEl>
                                      </p:cBhvr>
                                    </p:animEffect>
                                  </p:childTnLst>
                                </p:cTn>
                              </p:par>
                            </p:childTnLst>
                          </p:cTn>
                        </p:par>
                        <p:par>
                          <p:cTn id="136" fill="hold">
                            <p:stCondLst>
                              <p:cond delay="3450"/>
                            </p:stCondLst>
                            <p:childTnLst>
                              <p:par>
                                <p:cTn id="137" presetID="22" presetClass="entr" presetSubtype="1" fill="hold" nodeType="afterEffect">
                                  <p:stCondLst>
                                    <p:cond delay="0"/>
                                  </p:stCondLst>
                                  <p:childTnLst>
                                    <p:set>
                                      <p:cBhvr>
                                        <p:cTn id="138" dur="1" fill="hold">
                                          <p:stCondLst>
                                            <p:cond delay="0"/>
                                          </p:stCondLst>
                                        </p:cTn>
                                        <p:tgtEl>
                                          <p:spTgt spid="32"/>
                                        </p:tgtEl>
                                        <p:attrNameLst>
                                          <p:attrName>style.visibility</p:attrName>
                                        </p:attrNameLst>
                                      </p:cBhvr>
                                      <p:to>
                                        <p:strVal val="visible"/>
                                      </p:to>
                                    </p:set>
                                    <p:animEffect transition="in" filter="wipe(up)">
                                      <p:cBhvr>
                                        <p:cTn id="139" dur="150"/>
                                        <p:tgtEl>
                                          <p:spTgt spid="32"/>
                                        </p:tgtEl>
                                      </p:cBhvr>
                                    </p:animEffect>
                                  </p:childTnLst>
                                </p:cTn>
                              </p:par>
                            </p:childTnLst>
                          </p:cTn>
                        </p:par>
                        <p:par>
                          <p:cTn id="140" fill="hold">
                            <p:stCondLst>
                              <p:cond delay="3600"/>
                            </p:stCondLst>
                            <p:childTnLst>
                              <p:par>
                                <p:cTn id="141" presetID="53" presetClass="entr" presetSubtype="16" fill="hold" grpId="0" nodeType="afterEffect">
                                  <p:stCondLst>
                                    <p:cond delay="0"/>
                                  </p:stCondLst>
                                  <p:childTnLst>
                                    <p:set>
                                      <p:cBhvr>
                                        <p:cTn id="142" dur="1" fill="hold">
                                          <p:stCondLst>
                                            <p:cond delay="0"/>
                                          </p:stCondLst>
                                        </p:cTn>
                                        <p:tgtEl>
                                          <p:spTgt spid="33"/>
                                        </p:tgtEl>
                                        <p:attrNameLst>
                                          <p:attrName>style.visibility</p:attrName>
                                        </p:attrNameLst>
                                      </p:cBhvr>
                                      <p:to>
                                        <p:strVal val="visible"/>
                                      </p:to>
                                    </p:set>
                                    <p:anim calcmode="lin" valueType="num">
                                      <p:cBhvr>
                                        <p:cTn id="143" dur="150" fill="hold"/>
                                        <p:tgtEl>
                                          <p:spTgt spid="33"/>
                                        </p:tgtEl>
                                        <p:attrNameLst>
                                          <p:attrName>ppt_w</p:attrName>
                                        </p:attrNameLst>
                                      </p:cBhvr>
                                      <p:tavLst>
                                        <p:tav tm="0">
                                          <p:val>
                                            <p:fltVal val="0"/>
                                          </p:val>
                                        </p:tav>
                                        <p:tav tm="100000">
                                          <p:val>
                                            <p:strVal val="#ppt_w"/>
                                          </p:val>
                                        </p:tav>
                                      </p:tavLst>
                                    </p:anim>
                                    <p:anim calcmode="lin" valueType="num">
                                      <p:cBhvr>
                                        <p:cTn id="144" dur="150" fill="hold"/>
                                        <p:tgtEl>
                                          <p:spTgt spid="33"/>
                                        </p:tgtEl>
                                        <p:attrNameLst>
                                          <p:attrName>ppt_h</p:attrName>
                                        </p:attrNameLst>
                                      </p:cBhvr>
                                      <p:tavLst>
                                        <p:tav tm="0">
                                          <p:val>
                                            <p:fltVal val="0"/>
                                          </p:val>
                                        </p:tav>
                                        <p:tav tm="100000">
                                          <p:val>
                                            <p:strVal val="#ppt_h"/>
                                          </p:val>
                                        </p:tav>
                                      </p:tavLst>
                                    </p:anim>
                                    <p:animEffect transition="in" filter="fade">
                                      <p:cBhvr>
                                        <p:cTn id="145" dur="150"/>
                                        <p:tgtEl>
                                          <p:spTgt spid="33"/>
                                        </p:tgtEl>
                                      </p:cBhvr>
                                    </p:animEffect>
                                  </p:childTnLst>
                                </p:cTn>
                              </p:par>
                            </p:childTnLst>
                          </p:cTn>
                        </p:par>
                        <p:par>
                          <p:cTn id="146" fill="hold">
                            <p:stCondLst>
                              <p:cond delay="3750"/>
                            </p:stCondLst>
                            <p:childTnLst>
                              <p:par>
                                <p:cTn id="147" presetID="53" presetClass="entr" presetSubtype="16" fill="hold" grpId="0" nodeType="afterEffect">
                                  <p:stCondLst>
                                    <p:cond delay="0"/>
                                  </p:stCondLst>
                                  <p:childTnLst>
                                    <p:set>
                                      <p:cBhvr>
                                        <p:cTn id="148" dur="1" fill="hold">
                                          <p:stCondLst>
                                            <p:cond delay="0"/>
                                          </p:stCondLst>
                                        </p:cTn>
                                        <p:tgtEl>
                                          <p:spTgt spid="27"/>
                                        </p:tgtEl>
                                        <p:attrNameLst>
                                          <p:attrName>style.visibility</p:attrName>
                                        </p:attrNameLst>
                                      </p:cBhvr>
                                      <p:to>
                                        <p:strVal val="visible"/>
                                      </p:to>
                                    </p:set>
                                    <p:anim calcmode="lin" valueType="num">
                                      <p:cBhvr>
                                        <p:cTn id="149" dur="150" fill="hold"/>
                                        <p:tgtEl>
                                          <p:spTgt spid="27"/>
                                        </p:tgtEl>
                                        <p:attrNameLst>
                                          <p:attrName>ppt_w</p:attrName>
                                        </p:attrNameLst>
                                      </p:cBhvr>
                                      <p:tavLst>
                                        <p:tav tm="0">
                                          <p:val>
                                            <p:fltVal val="0"/>
                                          </p:val>
                                        </p:tav>
                                        <p:tav tm="100000">
                                          <p:val>
                                            <p:strVal val="#ppt_w"/>
                                          </p:val>
                                        </p:tav>
                                      </p:tavLst>
                                    </p:anim>
                                    <p:anim calcmode="lin" valueType="num">
                                      <p:cBhvr>
                                        <p:cTn id="150" dur="150" fill="hold"/>
                                        <p:tgtEl>
                                          <p:spTgt spid="27"/>
                                        </p:tgtEl>
                                        <p:attrNameLst>
                                          <p:attrName>ppt_h</p:attrName>
                                        </p:attrNameLst>
                                      </p:cBhvr>
                                      <p:tavLst>
                                        <p:tav tm="0">
                                          <p:val>
                                            <p:fltVal val="0"/>
                                          </p:val>
                                        </p:tav>
                                        <p:tav tm="100000">
                                          <p:val>
                                            <p:strVal val="#ppt_h"/>
                                          </p:val>
                                        </p:tav>
                                      </p:tavLst>
                                    </p:anim>
                                    <p:animEffect transition="in" filter="fade">
                                      <p:cBhvr>
                                        <p:cTn id="151" dur="150"/>
                                        <p:tgtEl>
                                          <p:spTgt spid="27"/>
                                        </p:tgtEl>
                                      </p:cBhvr>
                                    </p:animEffect>
                                  </p:childTnLst>
                                </p:cTn>
                              </p:par>
                              <p:par>
                                <p:cTn id="152" presetID="47" presetClass="entr" presetSubtype="0" fill="hold" grpId="0" nodeType="with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150"/>
                                        <p:tgtEl>
                                          <p:spTgt spid="34"/>
                                        </p:tgtEl>
                                      </p:cBhvr>
                                    </p:animEffect>
                                    <p:anim calcmode="lin" valueType="num">
                                      <p:cBhvr>
                                        <p:cTn id="155" dur="150" fill="hold"/>
                                        <p:tgtEl>
                                          <p:spTgt spid="34"/>
                                        </p:tgtEl>
                                        <p:attrNameLst>
                                          <p:attrName>ppt_x</p:attrName>
                                        </p:attrNameLst>
                                      </p:cBhvr>
                                      <p:tavLst>
                                        <p:tav tm="0">
                                          <p:val>
                                            <p:strVal val="#ppt_x"/>
                                          </p:val>
                                        </p:tav>
                                        <p:tav tm="100000">
                                          <p:val>
                                            <p:strVal val="#ppt_x"/>
                                          </p:val>
                                        </p:tav>
                                      </p:tavLst>
                                    </p:anim>
                                    <p:anim calcmode="lin" valueType="num">
                                      <p:cBhvr>
                                        <p:cTn id="156" dur="150" fill="hold"/>
                                        <p:tgtEl>
                                          <p:spTgt spid="34"/>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fade">
                                      <p:cBhvr>
                                        <p:cTn id="159" dur="150"/>
                                        <p:tgtEl>
                                          <p:spTgt spid="35"/>
                                        </p:tgtEl>
                                      </p:cBhvr>
                                    </p:animEffect>
                                    <p:anim calcmode="lin" valueType="num">
                                      <p:cBhvr>
                                        <p:cTn id="160" dur="150" fill="hold"/>
                                        <p:tgtEl>
                                          <p:spTgt spid="35"/>
                                        </p:tgtEl>
                                        <p:attrNameLst>
                                          <p:attrName>ppt_x</p:attrName>
                                        </p:attrNameLst>
                                      </p:cBhvr>
                                      <p:tavLst>
                                        <p:tav tm="0">
                                          <p:val>
                                            <p:strVal val="#ppt_x"/>
                                          </p:val>
                                        </p:tav>
                                        <p:tav tm="100000">
                                          <p:val>
                                            <p:strVal val="#ppt_x"/>
                                          </p:val>
                                        </p:tav>
                                      </p:tavLst>
                                    </p:anim>
                                    <p:anim calcmode="lin" valueType="num">
                                      <p:cBhvr>
                                        <p:cTn id="161" dur="150" fill="hold"/>
                                        <p:tgtEl>
                                          <p:spTgt spid="35"/>
                                        </p:tgtEl>
                                        <p:attrNameLst>
                                          <p:attrName>ppt_y</p:attrName>
                                        </p:attrNameLst>
                                      </p:cBhvr>
                                      <p:tavLst>
                                        <p:tav tm="0">
                                          <p:val>
                                            <p:strVal val="#ppt_y+.1"/>
                                          </p:val>
                                        </p:tav>
                                        <p:tav tm="100000">
                                          <p:val>
                                            <p:strVal val="#ppt_y"/>
                                          </p:val>
                                        </p:tav>
                                      </p:tavLst>
                                    </p:anim>
                                  </p:childTnLst>
                                </p:cTn>
                              </p:par>
                            </p:childTnLst>
                          </p:cTn>
                        </p:par>
                        <p:par>
                          <p:cTn id="162" fill="hold">
                            <p:stCondLst>
                              <p:cond delay="3900"/>
                            </p:stCondLst>
                            <p:childTnLst>
                              <p:par>
                                <p:cTn id="163" presetID="22" presetClass="entr" presetSubtype="8" fill="hold" nodeType="afterEffect">
                                  <p:stCondLst>
                                    <p:cond delay="0"/>
                                  </p:stCondLst>
                                  <p:childTnLst>
                                    <p:set>
                                      <p:cBhvr>
                                        <p:cTn id="164" dur="1" fill="hold">
                                          <p:stCondLst>
                                            <p:cond delay="0"/>
                                          </p:stCondLst>
                                        </p:cTn>
                                        <p:tgtEl>
                                          <p:spTgt spid="66"/>
                                        </p:tgtEl>
                                        <p:attrNameLst>
                                          <p:attrName>style.visibility</p:attrName>
                                        </p:attrNameLst>
                                      </p:cBhvr>
                                      <p:to>
                                        <p:strVal val="visible"/>
                                      </p:to>
                                    </p:set>
                                    <p:animEffect transition="in" filter="wipe(left)">
                                      <p:cBhvr>
                                        <p:cTn id="165" dur="150"/>
                                        <p:tgtEl>
                                          <p:spTgt spid="66"/>
                                        </p:tgtEl>
                                      </p:cBhvr>
                                    </p:animEffect>
                                  </p:childTnLst>
                                </p:cTn>
                              </p:par>
                            </p:childTnLst>
                          </p:cTn>
                        </p:par>
                        <p:par>
                          <p:cTn id="166" fill="hold">
                            <p:stCondLst>
                              <p:cond delay="4050"/>
                            </p:stCondLst>
                            <p:childTnLst>
                              <p:par>
                                <p:cTn id="167" presetID="22" presetClass="entr" presetSubtype="8" fill="hold" nodeType="afterEffect">
                                  <p:stCondLst>
                                    <p:cond delay="0"/>
                                  </p:stCondLst>
                                  <p:childTnLst>
                                    <p:set>
                                      <p:cBhvr>
                                        <p:cTn id="168" dur="1" fill="hold">
                                          <p:stCondLst>
                                            <p:cond delay="0"/>
                                          </p:stCondLst>
                                        </p:cTn>
                                        <p:tgtEl>
                                          <p:spTgt spid="54"/>
                                        </p:tgtEl>
                                        <p:attrNameLst>
                                          <p:attrName>style.visibility</p:attrName>
                                        </p:attrNameLst>
                                      </p:cBhvr>
                                      <p:to>
                                        <p:strVal val="visible"/>
                                      </p:to>
                                    </p:set>
                                    <p:animEffect transition="in" filter="wipe(left)">
                                      <p:cBhvr>
                                        <p:cTn id="169" dur="150"/>
                                        <p:tgtEl>
                                          <p:spTgt spid="54"/>
                                        </p:tgtEl>
                                      </p:cBhvr>
                                    </p:animEffect>
                                  </p:childTnLst>
                                </p:cTn>
                              </p:par>
                            </p:childTnLst>
                          </p:cTn>
                        </p:par>
                        <p:par>
                          <p:cTn id="170" fill="hold">
                            <p:stCondLst>
                              <p:cond delay="4200"/>
                            </p:stCondLst>
                            <p:childTnLst>
                              <p:par>
                                <p:cTn id="171" presetID="53" presetClass="entr" presetSubtype="16" fill="hold" grpId="0" nodeType="afterEffect">
                                  <p:stCondLst>
                                    <p:cond delay="0"/>
                                  </p:stCondLst>
                                  <p:childTnLst>
                                    <p:set>
                                      <p:cBhvr>
                                        <p:cTn id="172" dur="1" fill="hold">
                                          <p:stCondLst>
                                            <p:cond delay="0"/>
                                          </p:stCondLst>
                                        </p:cTn>
                                        <p:tgtEl>
                                          <p:spTgt spid="55"/>
                                        </p:tgtEl>
                                        <p:attrNameLst>
                                          <p:attrName>style.visibility</p:attrName>
                                        </p:attrNameLst>
                                      </p:cBhvr>
                                      <p:to>
                                        <p:strVal val="visible"/>
                                      </p:to>
                                    </p:set>
                                    <p:anim calcmode="lin" valueType="num">
                                      <p:cBhvr>
                                        <p:cTn id="173" dur="150" fill="hold"/>
                                        <p:tgtEl>
                                          <p:spTgt spid="55"/>
                                        </p:tgtEl>
                                        <p:attrNameLst>
                                          <p:attrName>ppt_w</p:attrName>
                                        </p:attrNameLst>
                                      </p:cBhvr>
                                      <p:tavLst>
                                        <p:tav tm="0">
                                          <p:val>
                                            <p:fltVal val="0"/>
                                          </p:val>
                                        </p:tav>
                                        <p:tav tm="100000">
                                          <p:val>
                                            <p:strVal val="#ppt_w"/>
                                          </p:val>
                                        </p:tav>
                                      </p:tavLst>
                                    </p:anim>
                                    <p:anim calcmode="lin" valueType="num">
                                      <p:cBhvr>
                                        <p:cTn id="174" dur="150" fill="hold"/>
                                        <p:tgtEl>
                                          <p:spTgt spid="55"/>
                                        </p:tgtEl>
                                        <p:attrNameLst>
                                          <p:attrName>ppt_h</p:attrName>
                                        </p:attrNameLst>
                                      </p:cBhvr>
                                      <p:tavLst>
                                        <p:tav tm="0">
                                          <p:val>
                                            <p:fltVal val="0"/>
                                          </p:val>
                                        </p:tav>
                                        <p:tav tm="100000">
                                          <p:val>
                                            <p:strVal val="#ppt_h"/>
                                          </p:val>
                                        </p:tav>
                                      </p:tavLst>
                                    </p:anim>
                                    <p:animEffect transition="in" filter="fade">
                                      <p:cBhvr>
                                        <p:cTn id="175" dur="150"/>
                                        <p:tgtEl>
                                          <p:spTgt spid="55"/>
                                        </p:tgtEl>
                                      </p:cBhvr>
                                    </p:animEffect>
                                  </p:childTnLst>
                                </p:cTn>
                              </p:par>
                            </p:childTnLst>
                          </p:cTn>
                        </p:par>
                        <p:par>
                          <p:cTn id="176" fill="hold">
                            <p:stCondLst>
                              <p:cond delay="4350"/>
                            </p:stCondLst>
                            <p:childTnLst>
                              <p:par>
                                <p:cTn id="177" presetID="53" presetClass="entr" presetSubtype="16" fill="hold" grpId="0" nodeType="afterEffect">
                                  <p:stCondLst>
                                    <p:cond delay="0"/>
                                  </p:stCondLst>
                                  <p:childTnLst>
                                    <p:set>
                                      <p:cBhvr>
                                        <p:cTn id="178" dur="1" fill="hold">
                                          <p:stCondLst>
                                            <p:cond delay="0"/>
                                          </p:stCondLst>
                                        </p:cTn>
                                        <p:tgtEl>
                                          <p:spTgt spid="56"/>
                                        </p:tgtEl>
                                        <p:attrNameLst>
                                          <p:attrName>style.visibility</p:attrName>
                                        </p:attrNameLst>
                                      </p:cBhvr>
                                      <p:to>
                                        <p:strVal val="visible"/>
                                      </p:to>
                                    </p:set>
                                    <p:anim calcmode="lin" valueType="num">
                                      <p:cBhvr>
                                        <p:cTn id="179" dur="150" fill="hold"/>
                                        <p:tgtEl>
                                          <p:spTgt spid="56"/>
                                        </p:tgtEl>
                                        <p:attrNameLst>
                                          <p:attrName>ppt_w</p:attrName>
                                        </p:attrNameLst>
                                      </p:cBhvr>
                                      <p:tavLst>
                                        <p:tav tm="0">
                                          <p:val>
                                            <p:fltVal val="0"/>
                                          </p:val>
                                        </p:tav>
                                        <p:tav tm="100000">
                                          <p:val>
                                            <p:strVal val="#ppt_w"/>
                                          </p:val>
                                        </p:tav>
                                      </p:tavLst>
                                    </p:anim>
                                    <p:anim calcmode="lin" valueType="num">
                                      <p:cBhvr>
                                        <p:cTn id="180" dur="150" fill="hold"/>
                                        <p:tgtEl>
                                          <p:spTgt spid="56"/>
                                        </p:tgtEl>
                                        <p:attrNameLst>
                                          <p:attrName>ppt_h</p:attrName>
                                        </p:attrNameLst>
                                      </p:cBhvr>
                                      <p:tavLst>
                                        <p:tav tm="0">
                                          <p:val>
                                            <p:fltVal val="0"/>
                                          </p:val>
                                        </p:tav>
                                        <p:tav tm="100000">
                                          <p:val>
                                            <p:strVal val="#ppt_h"/>
                                          </p:val>
                                        </p:tav>
                                      </p:tavLst>
                                    </p:anim>
                                    <p:animEffect transition="in" filter="fade">
                                      <p:cBhvr>
                                        <p:cTn id="181" dur="150"/>
                                        <p:tgtEl>
                                          <p:spTgt spid="56"/>
                                        </p:tgtEl>
                                      </p:cBhvr>
                                    </p:animEffect>
                                  </p:childTnLst>
                                </p:cTn>
                              </p:par>
                            </p:childTnLst>
                          </p:cTn>
                        </p:par>
                        <p:par>
                          <p:cTn id="182" fill="hold">
                            <p:stCondLst>
                              <p:cond delay="4500"/>
                            </p:stCondLst>
                            <p:childTnLst>
                              <p:par>
                                <p:cTn id="183" presetID="53" presetClass="entr" presetSubtype="16" fill="hold" grpId="0" nodeType="afterEffect">
                                  <p:stCondLst>
                                    <p:cond delay="0"/>
                                  </p:stCondLst>
                                  <p:childTnLst>
                                    <p:set>
                                      <p:cBhvr>
                                        <p:cTn id="184" dur="1" fill="hold">
                                          <p:stCondLst>
                                            <p:cond delay="0"/>
                                          </p:stCondLst>
                                        </p:cTn>
                                        <p:tgtEl>
                                          <p:spTgt spid="57"/>
                                        </p:tgtEl>
                                        <p:attrNameLst>
                                          <p:attrName>style.visibility</p:attrName>
                                        </p:attrNameLst>
                                      </p:cBhvr>
                                      <p:to>
                                        <p:strVal val="visible"/>
                                      </p:to>
                                    </p:set>
                                    <p:anim calcmode="lin" valueType="num">
                                      <p:cBhvr>
                                        <p:cTn id="185" dur="150" fill="hold"/>
                                        <p:tgtEl>
                                          <p:spTgt spid="57"/>
                                        </p:tgtEl>
                                        <p:attrNameLst>
                                          <p:attrName>ppt_w</p:attrName>
                                        </p:attrNameLst>
                                      </p:cBhvr>
                                      <p:tavLst>
                                        <p:tav tm="0">
                                          <p:val>
                                            <p:fltVal val="0"/>
                                          </p:val>
                                        </p:tav>
                                        <p:tav tm="100000">
                                          <p:val>
                                            <p:strVal val="#ppt_w"/>
                                          </p:val>
                                        </p:tav>
                                      </p:tavLst>
                                    </p:anim>
                                    <p:anim calcmode="lin" valueType="num">
                                      <p:cBhvr>
                                        <p:cTn id="186" dur="150" fill="hold"/>
                                        <p:tgtEl>
                                          <p:spTgt spid="57"/>
                                        </p:tgtEl>
                                        <p:attrNameLst>
                                          <p:attrName>ppt_h</p:attrName>
                                        </p:attrNameLst>
                                      </p:cBhvr>
                                      <p:tavLst>
                                        <p:tav tm="0">
                                          <p:val>
                                            <p:fltVal val="0"/>
                                          </p:val>
                                        </p:tav>
                                        <p:tav tm="100000">
                                          <p:val>
                                            <p:strVal val="#ppt_h"/>
                                          </p:val>
                                        </p:tav>
                                      </p:tavLst>
                                    </p:anim>
                                    <p:animEffect transition="in" filter="fade">
                                      <p:cBhvr>
                                        <p:cTn id="187" dur="150"/>
                                        <p:tgtEl>
                                          <p:spTgt spid="57"/>
                                        </p:tgtEl>
                                      </p:cBhvr>
                                    </p:animEffect>
                                  </p:childTnLst>
                                </p:cTn>
                              </p:par>
                            </p:childTnLst>
                          </p:cTn>
                        </p:par>
                        <p:par>
                          <p:cTn id="188" fill="hold">
                            <p:stCondLst>
                              <p:cond delay="4650"/>
                            </p:stCondLst>
                            <p:childTnLst>
                              <p:par>
                                <p:cTn id="189" presetID="22" presetClass="entr" presetSubtype="1" fill="hold" nodeType="afterEffect">
                                  <p:stCondLst>
                                    <p:cond delay="0"/>
                                  </p:stCondLst>
                                  <p:childTnLst>
                                    <p:set>
                                      <p:cBhvr>
                                        <p:cTn id="190" dur="1" fill="hold">
                                          <p:stCondLst>
                                            <p:cond delay="0"/>
                                          </p:stCondLst>
                                        </p:cTn>
                                        <p:tgtEl>
                                          <p:spTgt spid="58"/>
                                        </p:tgtEl>
                                        <p:attrNameLst>
                                          <p:attrName>style.visibility</p:attrName>
                                        </p:attrNameLst>
                                      </p:cBhvr>
                                      <p:to>
                                        <p:strVal val="visible"/>
                                      </p:to>
                                    </p:set>
                                    <p:animEffect transition="in" filter="wipe(up)">
                                      <p:cBhvr>
                                        <p:cTn id="191" dur="150"/>
                                        <p:tgtEl>
                                          <p:spTgt spid="58"/>
                                        </p:tgtEl>
                                      </p:cBhvr>
                                    </p:animEffect>
                                  </p:childTnLst>
                                </p:cTn>
                              </p:par>
                            </p:childTnLst>
                          </p:cTn>
                        </p:par>
                        <p:par>
                          <p:cTn id="192" fill="hold">
                            <p:stCondLst>
                              <p:cond delay="4800"/>
                            </p:stCondLst>
                            <p:childTnLst>
                              <p:par>
                                <p:cTn id="193" presetID="53" presetClass="entr" presetSubtype="16" fill="hold" grpId="0" nodeType="afterEffect">
                                  <p:stCondLst>
                                    <p:cond delay="0"/>
                                  </p:stCondLst>
                                  <p:childTnLst>
                                    <p:set>
                                      <p:cBhvr>
                                        <p:cTn id="194" dur="1" fill="hold">
                                          <p:stCondLst>
                                            <p:cond delay="0"/>
                                          </p:stCondLst>
                                        </p:cTn>
                                        <p:tgtEl>
                                          <p:spTgt spid="59"/>
                                        </p:tgtEl>
                                        <p:attrNameLst>
                                          <p:attrName>style.visibility</p:attrName>
                                        </p:attrNameLst>
                                      </p:cBhvr>
                                      <p:to>
                                        <p:strVal val="visible"/>
                                      </p:to>
                                    </p:set>
                                    <p:anim calcmode="lin" valueType="num">
                                      <p:cBhvr>
                                        <p:cTn id="195" dur="150" fill="hold"/>
                                        <p:tgtEl>
                                          <p:spTgt spid="59"/>
                                        </p:tgtEl>
                                        <p:attrNameLst>
                                          <p:attrName>ppt_w</p:attrName>
                                        </p:attrNameLst>
                                      </p:cBhvr>
                                      <p:tavLst>
                                        <p:tav tm="0">
                                          <p:val>
                                            <p:fltVal val="0"/>
                                          </p:val>
                                        </p:tav>
                                        <p:tav tm="100000">
                                          <p:val>
                                            <p:strVal val="#ppt_w"/>
                                          </p:val>
                                        </p:tav>
                                      </p:tavLst>
                                    </p:anim>
                                    <p:anim calcmode="lin" valueType="num">
                                      <p:cBhvr>
                                        <p:cTn id="196" dur="150" fill="hold"/>
                                        <p:tgtEl>
                                          <p:spTgt spid="59"/>
                                        </p:tgtEl>
                                        <p:attrNameLst>
                                          <p:attrName>ppt_h</p:attrName>
                                        </p:attrNameLst>
                                      </p:cBhvr>
                                      <p:tavLst>
                                        <p:tav tm="0">
                                          <p:val>
                                            <p:fltVal val="0"/>
                                          </p:val>
                                        </p:tav>
                                        <p:tav tm="100000">
                                          <p:val>
                                            <p:strVal val="#ppt_h"/>
                                          </p:val>
                                        </p:tav>
                                      </p:tavLst>
                                    </p:anim>
                                    <p:animEffect transition="in" filter="fade">
                                      <p:cBhvr>
                                        <p:cTn id="197" dur="150"/>
                                        <p:tgtEl>
                                          <p:spTgt spid="59"/>
                                        </p:tgtEl>
                                      </p:cBhvr>
                                    </p:animEffect>
                                  </p:childTnLst>
                                </p:cTn>
                              </p:par>
                            </p:childTnLst>
                          </p:cTn>
                        </p:par>
                        <p:par>
                          <p:cTn id="198" fill="hold">
                            <p:stCondLst>
                              <p:cond delay="4950"/>
                            </p:stCondLst>
                            <p:childTnLst>
                              <p:par>
                                <p:cTn id="199" presetID="53" presetClass="entr" presetSubtype="16" fill="hold" grpId="0" nodeType="afterEffect">
                                  <p:stCondLst>
                                    <p:cond delay="0"/>
                                  </p:stCondLst>
                                  <p:childTnLst>
                                    <p:set>
                                      <p:cBhvr>
                                        <p:cTn id="200" dur="1" fill="hold">
                                          <p:stCondLst>
                                            <p:cond delay="0"/>
                                          </p:stCondLst>
                                        </p:cTn>
                                        <p:tgtEl>
                                          <p:spTgt spid="53"/>
                                        </p:tgtEl>
                                        <p:attrNameLst>
                                          <p:attrName>style.visibility</p:attrName>
                                        </p:attrNameLst>
                                      </p:cBhvr>
                                      <p:to>
                                        <p:strVal val="visible"/>
                                      </p:to>
                                    </p:set>
                                    <p:anim calcmode="lin" valueType="num">
                                      <p:cBhvr>
                                        <p:cTn id="201" dur="150" fill="hold"/>
                                        <p:tgtEl>
                                          <p:spTgt spid="53"/>
                                        </p:tgtEl>
                                        <p:attrNameLst>
                                          <p:attrName>ppt_w</p:attrName>
                                        </p:attrNameLst>
                                      </p:cBhvr>
                                      <p:tavLst>
                                        <p:tav tm="0">
                                          <p:val>
                                            <p:fltVal val="0"/>
                                          </p:val>
                                        </p:tav>
                                        <p:tav tm="100000">
                                          <p:val>
                                            <p:strVal val="#ppt_w"/>
                                          </p:val>
                                        </p:tav>
                                      </p:tavLst>
                                    </p:anim>
                                    <p:anim calcmode="lin" valueType="num">
                                      <p:cBhvr>
                                        <p:cTn id="202" dur="150" fill="hold"/>
                                        <p:tgtEl>
                                          <p:spTgt spid="53"/>
                                        </p:tgtEl>
                                        <p:attrNameLst>
                                          <p:attrName>ppt_h</p:attrName>
                                        </p:attrNameLst>
                                      </p:cBhvr>
                                      <p:tavLst>
                                        <p:tav tm="0">
                                          <p:val>
                                            <p:fltVal val="0"/>
                                          </p:val>
                                        </p:tav>
                                        <p:tav tm="100000">
                                          <p:val>
                                            <p:strVal val="#ppt_h"/>
                                          </p:val>
                                        </p:tav>
                                      </p:tavLst>
                                    </p:anim>
                                    <p:animEffect transition="in" filter="fade">
                                      <p:cBhvr>
                                        <p:cTn id="203" dur="150"/>
                                        <p:tgtEl>
                                          <p:spTgt spid="53"/>
                                        </p:tgtEl>
                                      </p:cBhvr>
                                    </p:animEffect>
                                  </p:childTnLst>
                                </p:cTn>
                              </p:par>
                              <p:par>
                                <p:cTn id="204" presetID="47" presetClass="entr" presetSubtype="0" fill="hold" grpId="0" nodeType="withEffect">
                                  <p:stCondLst>
                                    <p:cond delay="0"/>
                                  </p:stCondLst>
                                  <p:childTnLst>
                                    <p:set>
                                      <p:cBhvr>
                                        <p:cTn id="205" dur="1" fill="hold">
                                          <p:stCondLst>
                                            <p:cond delay="0"/>
                                          </p:stCondLst>
                                        </p:cTn>
                                        <p:tgtEl>
                                          <p:spTgt spid="60"/>
                                        </p:tgtEl>
                                        <p:attrNameLst>
                                          <p:attrName>style.visibility</p:attrName>
                                        </p:attrNameLst>
                                      </p:cBhvr>
                                      <p:to>
                                        <p:strVal val="visible"/>
                                      </p:to>
                                    </p:set>
                                    <p:animEffect transition="in" filter="fade">
                                      <p:cBhvr>
                                        <p:cTn id="206" dur="150"/>
                                        <p:tgtEl>
                                          <p:spTgt spid="60"/>
                                        </p:tgtEl>
                                      </p:cBhvr>
                                    </p:animEffect>
                                    <p:anim calcmode="lin" valueType="num">
                                      <p:cBhvr>
                                        <p:cTn id="207" dur="150" fill="hold"/>
                                        <p:tgtEl>
                                          <p:spTgt spid="60"/>
                                        </p:tgtEl>
                                        <p:attrNameLst>
                                          <p:attrName>ppt_x</p:attrName>
                                        </p:attrNameLst>
                                      </p:cBhvr>
                                      <p:tavLst>
                                        <p:tav tm="0">
                                          <p:val>
                                            <p:strVal val="#ppt_x"/>
                                          </p:val>
                                        </p:tav>
                                        <p:tav tm="100000">
                                          <p:val>
                                            <p:strVal val="#ppt_x"/>
                                          </p:val>
                                        </p:tav>
                                      </p:tavLst>
                                    </p:anim>
                                    <p:anim calcmode="lin" valueType="num">
                                      <p:cBhvr>
                                        <p:cTn id="208" dur="150" fill="hold"/>
                                        <p:tgtEl>
                                          <p:spTgt spid="60"/>
                                        </p:tgtEl>
                                        <p:attrNameLst>
                                          <p:attrName>ppt_y</p:attrName>
                                        </p:attrNameLst>
                                      </p:cBhvr>
                                      <p:tavLst>
                                        <p:tav tm="0">
                                          <p:val>
                                            <p:strVal val="#ppt_y-.1"/>
                                          </p:val>
                                        </p:tav>
                                        <p:tav tm="100000">
                                          <p:val>
                                            <p:strVal val="#ppt_y"/>
                                          </p:val>
                                        </p:tav>
                                      </p:tavLst>
                                    </p:anim>
                                  </p:childTnLst>
                                </p:cTn>
                              </p:par>
                              <p:par>
                                <p:cTn id="209" presetID="42" presetClass="entr" presetSubtype="0" fill="hold" grpId="0" nodeType="withEffect">
                                  <p:stCondLst>
                                    <p:cond delay="0"/>
                                  </p:stCondLst>
                                  <p:childTnLst>
                                    <p:set>
                                      <p:cBhvr>
                                        <p:cTn id="210" dur="1" fill="hold">
                                          <p:stCondLst>
                                            <p:cond delay="0"/>
                                          </p:stCondLst>
                                        </p:cTn>
                                        <p:tgtEl>
                                          <p:spTgt spid="61"/>
                                        </p:tgtEl>
                                        <p:attrNameLst>
                                          <p:attrName>style.visibility</p:attrName>
                                        </p:attrNameLst>
                                      </p:cBhvr>
                                      <p:to>
                                        <p:strVal val="visible"/>
                                      </p:to>
                                    </p:set>
                                    <p:animEffect transition="in" filter="fade">
                                      <p:cBhvr>
                                        <p:cTn id="211" dur="150"/>
                                        <p:tgtEl>
                                          <p:spTgt spid="61"/>
                                        </p:tgtEl>
                                      </p:cBhvr>
                                    </p:animEffect>
                                    <p:anim calcmode="lin" valueType="num">
                                      <p:cBhvr>
                                        <p:cTn id="212" dur="150" fill="hold"/>
                                        <p:tgtEl>
                                          <p:spTgt spid="61"/>
                                        </p:tgtEl>
                                        <p:attrNameLst>
                                          <p:attrName>ppt_x</p:attrName>
                                        </p:attrNameLst>
                                      </p:cBhvr>
                                      <p:tavLst>
                                        <p:tav tm="0">
                                          <p:val>
                                            <p:strVal val="#ppt_x"/>
                                          </p:val>
                                        </p:tav>
                                        <p:tav tm="100000">
                                          <p:val>
                                            <p:strVal val="#ppt_x"/>
                                          </p:val>
                                        </p:tav>
                                      </p:tavLst>
                                    </p:anim>
                                    <p:anim calcmode="lin" valueType="num">
                                      <p:cBhvr>
                                        <p:cTn id="213" dur="150" fill="hold"/>
                                        <p:tgtEl>
                                          <p:spTgt spid="61"/>
                                        </p:tgtEl>
                                        <p:attrNameLst>
                                          <p:attrName>ppt_y</p:attrName>
                                        </p:attrNameLst>
                                      </p:cBhvr>
                                      <p:tavLst>
                                        <p:tav tm="0">
                                          <p:val>
                                            <p:strVal val="#ppt_y+.1"/>
                                          </p:val>
                                        </p:tav>
                                        <p:tav tm="100000">
                                          <p:val>
                                            <p:strVal val="#ppt_y"/>
                                          </p:val>
                                        </p:tav>
                                      </p:tavLst>
                                    </p:anim>
                                  </p:childTnLst>
                                </p:cTn>
                              </p:par>
                            </p:childTnLst>
                          </p:cTn>
                        </p:par>
                        <p:par>
                          <p:cTn id="214" fill="hold">
                            <p:stCondLst>
                              <p:cond delay="5100"/>
                            </p:stCondLst>
                            <p:childTnLst>
                              <p:par>
                                <p:cTn id="215" presetID="22" presetClass="entr" presetSubtype="8" fill="hold" nodeType="afterEffect">
                                  <p:stCondLst>
                                    <p:cond delay="0"/>
                                  </p:stCondLst>
                                  <p:childTnLst>
                                    <p:set>
                                      <p:cBhvr>
                                        <p:cTn id="216" dur="1" fill="hold">
                                          <p:stCondLst>
                                            <p:cond delay="0"/>
                                          </p:stCondLst>
                                        </p:cTn>
                                        <p:tgtEl>
                                          <p:spTgt spid="67"/>
                                        </p:tgtEl>
                                        <p:attrNameLst>
                                          <p:attrName>style.visibility</p:attrName>
                                        </p:attrNameLst>
                                      </p:cBhvr>
                                      <p:to>
                                        <p:strVal val="visible"/>
                                      </p:to>
                                    </p:set>
                                    <p:animEffect transition="in" filter="wipe(left)">
                                      <p:cBhvr>
                                        <p:cTn id="217" dur="150"/>
                                        <p:tgtEl>
                                          <p:spTgt spid="67"/>
                                        </p:tgtEl>
                                      </p:cBhvr>
                                    </p:animEffect>
                                  </p:childTnLst>
                                </p:cTn>
                              </p:par>
                            </p:childTnLst>
                          </p:cTn>
                        </p:par>
                        <p:par>
                          <p:cTn id="218" fill="hold">
                            <p:stCondLst>
                              <p:cond delay="5250"/>
                            </p:stCondLst>
                            <p:childTnLst>
                              <p:par>
                                <p:cTn id="219" presetID="22" presetClass="entr" presetSubtype="8" fill="hold" nodeType="afterEffect">
                                  <p:stCondLst>
                                    <p:cond delay="0"/>
                                  </p:stCondLst>
                                  <p:childTnLst>
                                    <p:set>
                                      <p:cBhvr>
                                        <p:cTn id="220" dur="1" fill="hold">
                                          <p:stCondLst>
                                            <p:cond delay="0"/>
                                          </p:stCondLst>
                                        </p:cTn>
                                        <p:tgtEl>
                                          <p:spTgt spid="63"/>
                                        </p:tgtEl>
                                        <p:attrNameLst>
                                          <p:attrName>style.visibility</p:attrName>
                                        </p:attrNameLst>
                                      </p:cBhvr>
                                      <p:to>
                                        <p:strVal val="visible"/>
                                      </p:to>
                                    </p:set>
                                    <p:animEffect transition="in" filter="wipe(left)">
                                      <p:cBhvr>
                                        <p:cTn id="221" dur="150"/>
                                        <p:tgtEl>
                                          <p:spTgt spid="63"/>
                                        </p:tgtEl>
                                      </p:cBhvr>
                                    </p:animEffect>
                                  </p:childTnLst>
                                </p:cTn>
                              </p:par>
                            </p:childTnLst>
                          </p:cTn>
                        </p:par>
                        <p:par>
                          <p:cTn id="222" fill="hold">
                            <p:stCondLst>
                              <p:cond delay="5400"/>
                            </p:stCondLst>
                            <p:childTnLst>
                              <p:par>
                                <p:cTn id="223" presetID="53" presetClass="entr" presetSubtype="16" fill="hold" grpId="0" nodeType="afterEffect">
                                  <p:stCondLst>
                                    <p:cond delay="0"/>
                                  </p:stCondLst>
                                  <p:childTnLst>
                                    <p:set>
                                      <p:cBhvr>
                                        <p:cTn id="224" dur="1" fill="hold">
                                          <p:stCondLst>
                                            <p:cond delay="0"/>
                                          </p:stCondLst>
                                        </p:cTn>
                                        <p:tgtEl>
                                          <p:spTgt spid="62"/>
                                        </p:tgtEl>
                                        <p:attrNameLst>
                                          <p:attrName>style.visibility</p:attrName>
                                        </p:attrNameLst>
                                      </p:cBhvr>
                                      <p:to>
                                        <p:strVal val="visible"/>
                                      </p:to>
                                    </p:set>
                                    <p:anim calcmode="lin" valueType="num">
                                      <p:cBhvr>
                                        <p:cTn id="225" dur="150" fill="hold"/>
                                        <p:tgtEl>
                                          <p:spTgt spid="62"/>
                                        </p:tgtEl>
                                        <p:attrNameLst>
                                          <p:attrName>ppt_w</p:attrName>
                                        </p:attrNameLst>
                                      </p:cBhvr>
                                      <p:tavLst>
                                        <p:tav tm="0">
                                          <p:val>
                                            <p:fltVal val="0"/>
                                          </p:val>
                                        </p:tav>
                                        <p:tav tm="100000">
                                          <p:val>
                                            <p:strVal val="#ppt_w"/>
                                          </p:val>
                                        </p:tav>
                                      </p:tavLst>
                                    </p:anim>
                                    <p:anim calcmode="lin" valueType="num">
                                      <p:cBhvr>
                                        <p:cTn id="226" dur="150" fill="hold"/>
                                        <p:tgtEl>
                                          <p:spTgt spid="62"/>
                                        </p:tgtEl>
                                        <p:attrNameLst>
                                          <p:attrName>ppt_h</p:attrName>
                                        </p:attrNameLst>
                                      </p:cBhvr>
                                      <p:tavLst>
                                        <p:tav tm="0">
                                          <p:val>
                                            <p:fltVal val="0"/>
                                          </p:val>
                                        </p:tav>
                                        <p:tav tm="100000">
                                          <p:val>
                                            <p:strVal val="#ppt_h"/>
                                          </p:val>
                                        </p:tav>
                                      </p:tavLst>
                                    </p:anim>
                                    <p:animEffect transition="in" filter="fade">
                                      <p:cBhvr>
                                        <p:cTn id="227" dur="150"/>
                                        <p:tgtEl>
                                          <p:spTgt spid="62"/>
                                        </p:tgtEl>
                                      </p:cBhvr>
                                    </p:animEffect>
                                  </p:childTnLst>
                                </p:cTn>
                              </p:par>
                            </p:childTnLst>
                          </p:cTn>
                        </p:par>
                        <p:par>
                          <p:cTn id="228" fill="hold">
                            <p:stCondLst>
                              <p:cond delay="5550"/>
                            </p:stCondLst>
                            <p:childTnLst>
                              <p:par>
                                <p:cTn id="229" presetID="53" presetClass="entr" presetSubtype="16" fill="hold" grpId="0" nodeType="afterEffect">
                                  <p:stCondLst>
                                    <p:cond delay="0"/>
                                  </p:stCondLst>
                                  <p:childTnLst>
                                    <p:set>
                                      <p:cBhvr>
                                        <p:cTn id="230" dur="1" fill="hold">
                                          <p:stCondLst>
                                            <p:cond delay="0"/>
                                          </p:stCondLst>
                                        </p:cTn>
                                        <p:tgtEl>
                                          <p:spTgt spid="65"/>
                                        </p:tgtEl>
                                        <p:attrNameLst>
                                          <p:attrName>style.visibility</p:attrName>
                                        </p:attrNameLst>
                                      </p:cBhvr>
                                      <p:to>
                                        <p:strVal val="visible"/>
                                      </p:to>
                                    </p:set>
                                    <p:anim calcmode="lin" valueType="num">
                                      <p:cBhvr>
                                        <p:cTn id="231" dur="150" fill="hold"/>
                                        <p:tgtEl>
                                          <p:spTgt spid="65"/>
                                        </p:tgtEl>
                                        <p:attrNameLst>
                                          <p:attrName>ppt_w</p:attrName>
                                        </p:attrNameLst>
                                      </p:cBhvr>
                                      <p:tavLst>
                                        <p:tav tm="0">
                                          <p:val>
                                            <p:fltVal val="0"/>
                                          </p:val>
                                        </p:tav>
                                        <p:tav tm="100000">
                                          <p:val>
                                            <p:strVal val="#ppt_w"/>
                                          </p:val>
                                        </p:tav>
                                      </p:tavLst>
                                    </p:anim>
                                    <p:anim calcmode="lin" valueType="num">
                                      <p:cBhvr>
                                        <p:cTn id="232" dur="150" fill="hold"/>
                                        <p:tgtEl>
                                          <p:spTgt spid="65"/>
                                        </p:tgtEl>
                                        <p:attrNameLst>
                                          <p:attrName>ppt_h</p:attrName>
                                        </p:attrNameLst>
                                      </p:cBhvr>
                                      <p:tavLst>
                                        <p:tav tm="0">
                                          <p:val>
                                            <p:fltVal val="0"/>
                                          </p:val>
                                        </p:tav>
                                        <p:tav tm="100000">
                                          <p:val>
                                            <p:strVal val="#ppt_h"/>
                                          </p:val>
                                        </p:tav>
                                      </p:tavLst>
                                    </p:anim>
                                    <p:animEffect transition="in" filter="fade">
                                      <p:cBhvr>
                                        <p:cTn id="233" dur="150"/>
                                        <p:tgtEl>
                                          <p:spTgt spid="65"/>
                                        </p:tgtEl>
                                      </p:cBhvr>
                                    </p:animEffect>
                                  </p:childTnLst>
                                </p:cTn>
                              </p:par>
                            </p:childTnLst>
                          </p:cTn>
                        </p:par>
                        <p:par>
                          <p:cTn id="234" fill="hold">
                            <p:stCondLst>
                              <p:cond delay="5700"/>
                            </p:stCondLst>
                            <p:childTnLst>
                              <p:par>
                                <p:cTn id="235" presetID="53" presetClass="entr" presetSubtype="16" fill="hold" grpId="0" nodeType="afterEffect">
                                  <p:stCondLst>
                                    <p:cond delay="0"/>
                                  </p:stCondLst>
                                  <p:childTnLst>
                                    <p:set>
                                      <p:cBhvr>
                                        <p:cTn id="236" dur="1" fill="hold">
                                          <p:stCondLst>
                                            <p:cond delay="0"/>
                                          </p:stCondLst>
                                        </p:cTn>
                                        <p:tgtEl>
                                          <p:spTgt spid="68"/>
                                        </p:tgtEl>
                                        <p:attrNameLst>
                                          <p:attrName>style.visibility</p:attrName>
                                        </p:attrNameLst>
                                      </p:cBhvr>
                                      <p:to>
                                        <p:strVal val="visible"/>
                                      </p:to>
                                    </p:set>
                                    <p:anim calcmode="lin" valueType="num">
                                      <p:cBhvr>
                                        <p:cTn id="237" dur="150" fill="hold"/>
                                        <p:tgtEl>
                                          <p:spTgt spid="68"/>
                                        </p:tgtEl>
                                        <p:attrNameLst>
                                          <p:attrName>ppt_w</p:attrName>
                                        </p:attrNameLst>
                                      </p:cBhvr>
                                      <p:tavLst>
                                        <p:tav tm="0">
                                          <p:val>
                                            <p:fltVal val="0"/>
                                          </p:val>
                                        </p:tav>
                                        <p:tav tm="100000">
                                          <p:val>
                                            <p:strVal val="#ppt_w"/>
                                          </p:val>
                                        </p:tav>
                                      </p:tavLst>
                                    </p:anim>
                                    <p:anim calcmode="lin" valueType="num">
                                      <p:cBhvr>
                                        <p:cTn id="238" dur="150" fill="hold"/>
                                        <p:tgtEl>
                                          <p:spTgt spid="68"/>
                                        </p:tgtEl>
                                        <p:attrNameLst>
                                          <p:attrName>ppt_h</p:attrName>
                                        </p:attrNameLst>
                                      </p:cBhvr>
                                      <p:tavLst>
                                        <p:tav tm="0">
                                          <p:val>
                                            <p:fltVal val="0"/>
                                          </p:val>
                                        </p:tav>
                                        <p:tav tm="100000">
                                          <p:val>
                                            <p:strVal val="#ppt_h"/>
                                          </p:val>
                                        </p:tav>
                                      </p:tavLst>
                                    </p:anim>
                                    <p:animEffect transition="in" filter="fade">
                                      <p:cBhvr>
                                        <p:cTn id="239" dur="150"/>
                                        <p:tgtEl>
                                          <p:spTgt spid="68"/>
                                        </p:tgtEl>
                                      </p:cBhvr>
                                    </p:animEffect>
                                  </p:childTnLst>
                                </p:cTn>
                              </p:par>
                            </p:childTnLst>
                          </p:cTn>
                        </p:par>
                        <p:par>
                          <p:cTn id="240" fill="hold">
                            <p:stCondLst>
                              <p:cond delay="5850"/>
                            </p:stCondLst>
                            <p:childTnLst>
                              <p:par>
                                <p:cTn id="241" presetID="22" presetClass="entr" presetSubtype="1" fill="hold" nodeType="afterEffect">
                                  <p:stCondLst>
                                    <p:cond delay="0"/>
                                  </p:stCondLst>
                                  <p:childTnLst>
                                    <p:set>
                                      <p:cBhvr>
                                        <p:cTn id="242" dur="1" fill="hold">
                                          <p:stCondLst>
                                            <p:cond delay="0"/>
                                          </p:stCondLst>
                                        </p:cTn>
                                        <p:tgtEl>
                                          <p:spTgt spid="69"/>
                                        </p:tgtEl>
                                        <p:attrNameLst>
                                          <p:attrName>style.visibility</p:attrName>
                                        </p:attrNameLst>
                                      </p:cBhvr>
                                      <p:to>
                                        <p:strVal val="visible"/>
                                      </p:to>
                                    </p:set>
                                    <p:animEffect transition="in" filter="wipe(up)">
                                      <p:cBhvr>
                                        <p:cTn id="243" dur="150"/>
                                        <p:tgtEl>
                                          <p:spTgt spid="69"/>
                                        </p:tgtEl>
                                      </p:cBhvr>
                                    </p:animEffect>
                                  </p:childTnLst>
                                </p:cTn>
                              </p:par>
                            </p:childTnLst>
                          </p:cTn>
                        </p:par>
                        <p:par>
                          <p:cTn id="244" fill="hold">
                            <p:stCondLst>
                              <p:cond delay="6000"/>
                            </p:stCondLst>
                            <p:childTnLst>
                              <p:par>
                                <p:cTn id="245" presetID="53" presetClass="entr" presetSubtype="16" fill="hold" grpId="0" nodeType="afterEffect">
                                  <p:stCondLst>
                                    <p:cond delay="0"/>
                                  </p:stCondLst>
                                  <p:childTnLst>
                                    <p:set>
                                      <p:cBhvr>
                                        <p:cTn id="246" dur="1" fill="hold">
                                          <p:stCondLst>
                                            <p:cond delay="0"/>
                                          </p:stCondLst>
                                        </p:cTn>
                                        <p:tgtEl>
                                          <p:spTgt spid="72"/>
                                        </p:tgtEl>
                                        <p:attrNameLst>
                                          <p:attrName>style.visibility</p:attrName>
                                        </p:attrNameLst>
                                      </p:cBhvr>
                                      <p:to>
                                        <p:strVal val="visible"/>
                                      </p:to>
                                    </p:set>
                                    <p:anim calcmode="lin" valueType="num">
                                      <p:cBhvr>
                                        <p:cTn id="247" dur="150" fill="hold"/>
                                        <p:tgtEl>
                                          <p:spTgt spid="72"/>
                                        </p:tgtEl>
                                        <p:attrNameLst>
                                          <p:attrName>ppt_w</p:attrName>
                                        </p:attrNameLst>
                                      </p:cBhvr>
                                      <p:tavLst>
                                        <p:tav tm="0">
                                          <p:val>
                                            <p:fltVal val="0"/>
                                          </p:val>
                                        </p:tav>
                                        <p:tav tm="100000">
                                          <p:val>
                                            <p:strVal val="#ppt_w"/>
                                          </p:val>
                                        </p:tav>
                                      </p:tavLst>
                                    </p:anim>
                                    <p:anim calcmode="lin" valueType="num">
                                      <p:cBhvr>
                                        <p:cTn id="248" dur="150" fill="hold"/>
                                        <p:tgtEl>
                                          <p:spTgt spid="72"/>
                                        </p:tgtEl>
                                        <p:attrNameLst>
                                          <p:attrName>ppt_h</p:attrName>
                                        </p:attrNameLst>
                                      </p:cBhvr>
                                      <p:tavLst>
                                        <p:tav tm="0">
                                          <p:val>
                                            <p:fltVal val="0"/>
                                          </p:val>
                                        </p:tav>
                                        <p:tav tm="100000">
                                          <p:val>
                                            <p:strVal val="#ppt_h"/>
                                          </p:val>
                                        </p:tav>
                                      </p:tavLst>
                                    </p:anim>
                                    <p:animEffect transition="in" filter="fade">
                                      <p:cBhvr>
                                        <p:cTn id="249" dur="150"/>
                                        <p:tgtEl>
                                          <p:spTgt spid="72"/>
                                        </p:tgtEl>
                                      </p:cBhvr>
                                    </p:animEffect>
                                  </p:childTnLst>
                                </p:cTn>
                              </p:par>
                            </p:childTnLst>
                          </p:cTn>
                        </p:par>
                        <p:par>
                          <p:cTn id="250" fill="hold">
                            <p:stCondLst>
                              <p:cond delay="6150"/>
                            </p:stCondLst>
                            <p:childTnLst>
                              <p:par>
                                <p:cTn id="251" presetID="53" presetClass="entr" presetSubtype="16" fill="hold" grpId="0" nodeType="afterEffect">
                                  <p:stCondLst>
                                    <p:cond delay="0"/>
                                  </p:stCondLst>
                                  <p:childTnLst>
                                    <p:set>
                                      <p:cBhvr>
                                        <p:cTn id="252" dur="1" fill="hold">
                                          <p:stCondLst>
                                            <p:cond delay="0"/>
                                          </p:stCondLst>
                                        </p:cTn>
                                        <p:tgtEl>
                                          <p:spTgt spid="52"/>
                                        </p:tgtEl>
                                        <p:attrNameLst>
                                          <p:attrName>style.visibility</p:attrName>
                                        </p:attrNameLst>
                                      </p:cBhvr>
                                      <p:to>
                                        <p:strVal val="visible"/>
                                      </p:to>
                                    </p:set>
                                    <p:anim calcmode="lin" valueType="num">
                                      <p:cBhvr>
                                        <p:cTn id="253" dur="150" fill="hold"/>
                                        <p:tgtEl>
                                          <p:spTgt spid="52"/>
                                        </p:tgtEl>
                                        <p:attrNameLst>
                                          <p:attrName>ppt_w</p:attrName>
                                        </p:attrNameLst>
                                      </p:cBhvr>
                                      <p:tavLst>
                                        <p:tav tm="0">
                                          <p:val>
                                            <p:fltVal val="0"/>
                                          </p:val>
                                        </p:tav>
                                        <p:tav tm="100000">
                                          <p:val>
                                            <p:strVal val="#ppt_w"/>
                                          </p:val>
                                        </p:tav>
                                      </p:tavLst>
                                    </p:anim>
                                    <p:anim calcmode="lin" valueType="num">
                                      <p:cBhvr>
                                        <p:cTn id="254" dur="150" fill="hold"/>
                                        <p:tgtEl>
                                          <p:spTgt spid="52"/>
                                        </p:tgtEl>
                                        <p:attrNameLst>
                                          <p:attrName>ppt_h</p:attrName>
                                        </p:attrNameLst>
                                      </p:cBhvr>
                                      <p:tavLst>
                                        <p:tav tm="0">
                                          <p:val>
                                            <p:fltVal val="0"/>
                                          </p:val>
                                        </p:tav>
                                        <p:tav tm="100000">
                                          <p:val>
                                            <p:strVal val="#ppt_h"/>
                                          </p:val>
                                        </p:tav>
                                      </p:tavLst>
                                    </p:anim>
                                    <p:animEffect transition="in" filter="fade">
                                      <p:cBhvr>
                                        <p:cTn id="255" dur="150"/>
                                        <p:tgtEl>
                                          <p:spTgt spid="52"/>
                                        </p:tgtEl>
                                      </p:cBhvr>
                                    </p:animEffect>
                                  </p:childTnLst>
                                </p:cTn>
                              </p:par>
                              <p:par>
                                <p:cTn id="256" presetID="47" presetClass="entr" presetSubtype="0" fill="hold" grpId="0" nodeType="withEffect">
                                  <p:stCondLst>
                                    <p:cond delay="0"/>
                                  </p:stCondLst>
                                  <p:childTnLst>
                                    <p:set>
                                      <p:cBhvr>
                                        <p:cTn id="257" dur="1" fill="hold">
                                          <p:stCondLst>
                                            <p:cond delay="0"/>
                                          </p:stCondLst>
                                        </p:cTn>
                                        <p:tgtEl>
                                          <p:spTgt spid="73"/>
                                        </p:tgtEl>
                                        <p:attrNameLst>
                                          <p:attrName>style.visibility</p:attrName>
                                        </p:attrNameLst>
                                      </p:cBhvr>
                                      <p:to>
                                        <p:strVal val="visible"/>
                                      </p:to>
                                    </p:set>
                                    <p:animEffect transition="in" filter="fade">
                                      <p:cBhvr>
                                        <p:cTn id="258" dur="150"/>
                                        <p:tgtEl>
                                          <p:spTgt spid="73"/>
                                        </p:tgtEl>
                                      </p:cBhvr>
                                    </p:animEffect>
                                    <p:anim calcmode="lin" valueType="num">
                                      <p:cBhvr>
                                        <p:cTn id="259" dur="150" fill="hold"/>
                                        <p:tgtEl>
                                          <p:spTgt spid="73"/>
                                        </p:tgtEl>
                                        <p:attrNameLst>
                                          <p:attrName>ppt_x</p:attrName>
                                        </p:attrNameLst>
                                      </p:cBhvr>
                                      <p:tavLst>
                                        <p:tav tm="0">
                                          <p:val>
                                            <p:strVal val="#ppt_x"/>
                                          </p:val>
                                        </p:tav>
                                        <p:tav tm="100000">
                                          <p:val>
                                            <p:strVal val="#ppt_x"/>
                                          </p:val>
                                        </p:tav>
                                      </p:tavLst>
                                    </p:anim>
                                    <p:anim calcmode="lin" valueType="num">
                                      <p:cBhvr>
                                        <p:cTn id="260" dur="150" fill="hold"/>
                                        <p:tgtEl>
                                          <p:spTgt spid="73"/>
                                        </p:tgtEl>
                                        <p:attrNameLst>
                                          <p:attrName>ppt_y</p:attrName>
                                        </p:attrNameLst>
                                      </p:cBhvr>
                                      <p:tavLst>
                                        <p:tav tm="0">
                                          <p:val>
                                            <p:strVal val="#ppt_y-.1"/>
                                          </p:val>
                                        </p:tav>
                                        <p:tav tm="100000">
                                          <p:val>
                                            <p:strVal val="#ppt_y"/>
                                          </p:val>
                                        </p:tav>
                                      </p:tavLst>
                                    </p:anim>
                                  </p:childTnLst>
                                </p:cTn>
                              </p:par>
                              <p:par>
                                <p:cTn id="261" presetID="42" presetClass="entr" presetSubtype="0" fill="hold" grpId="0" nodeType="withEffect">
                                  <p:stCondLst>
                                    <p:cond delay="0"/>
                                  </p:stCondLst>
                                  <p:childTnLst>
                                    <p:set>
                                      <p:cBhvr>
                                        <p:cTn id="262" dur="1" fill="hold">
                                          <p:stCondLst>
                                            <p:cond delay="0"/>
                                          </p:stCondLst>
                                        </p:cTn>
                                        <p:tgtEl>
                                          <p:spTgt spid="75"/>
                                        </p:tgtEl>
                                        <p:attrNameLst>
                                          <p:attrName>style.visibility</p:attrName>
                                        </p:attrNameLst>
                                      </p:cBhvr>
                                      <p:to>
                                        <p:strVal val="visible"/>
                                      </p:to>
                                    </p:set>
                                    <p:animEffect transition="in" filter="fade">
                                      <p:cBhvr>
                                        <p:cTn id="263" dur="150"/>
                                        <p:tgtEl>
                                          <p:spTgt spid="75"/>
                                        </p:tgtEl>
                                      </p:cBhvr>
                                    </p:animEffect>
                                    <p:anim calcmode="lin" valueType="num">
                                      <p:cBhvr>
                                        <p:cTn id="264" dur="150" fill="hold"/>
                                        <p:tgtEl>
                                          <p:spTgt spid="75"/>
                                        </p:tgtEl>
                                        <p:attrNameLst>
                                          <p:attrName>ppt_x</p:attrName>
                                        </p:attrNameLst>
                                      </p:cBhvr>
                                      <p:tavLst>
                                        <p:tav tm="0">
                                          <p:val>
                                            <p:strVal val="#ppt_x"/>
                                          </p:val>
                                        </p:tav>
                                        <p:tav tm="100000">
                                          <p:val>
                                            <p:strVal val="#ppt_x"/>
                                          </p:val>
                                        </p:tav>
                                      </p:tavLst>
                                    </p:anim>
                                    <p:anim calcmode="lin" valueType="num">
                                      <p:cBhvr>
                                        <p:cTn id="265" dur="150" fill="hold"/>
                                        <p:tgtEl>
                                          <p:spTgt spid="75"/>
                                        </p:tgtEl>
                                        <p:attrNameLst>
                                          <p:attrName>ppt_y</p:attrName>
                                        </p:attrNameLst>
                                      </p:cBhvr>
                                      <p:tavLst>
                                        <p:tav tm="0">
                                          <p:val>
                                            <p:strVal val="#ppt_y+.1"/>
                                          </p:val>
                                        </p:tav>
                                        <p:tav tm="100000">
                                          <p:val>
                                            <p:strVal val="#ppt_y"/>
                                          </p:val>
                                        </p:tav>
                                      </p:tavLst>
                                    </p:anim>
                                  </p:childTnLst>
                                </p:cTn>
                              </p:par>
                            </p:childTnLst>
                          </p:cTn>
                        </p:par>
                        <p:par>
                          <p:cTn id="266" fill="hold">
                            <p:stCondLst>
                              <p:cond delay="6300"/>
                            </p:stCondLst>
                            <p:childTnLst>
                              <p:par>
                                <p:cTn id="267" presetID="22" presetClass="entr" presetSubtype="8" fill="hold" nodeType="afterEffect">
                                  <p:stCondLst>
                                    <p:cond delay="0"/>
                                  </p:stCondLst>
                                  <p:childTnLst>
                                    <p:set>
                                      <p:cBhvr>
                                        <p:cTn id="268" dur="1" fill="hold">
                                          <p:stCondLst>
                                            <p:cond delay="0"/>
                                          </p:stCondLst>
                                        </p:cTn>
                                        <p:tgtEl>
                                          <p:spTgt spid="80"/>
                                        </p:tgtEl>
                                        <p:attrNameLst>
                                          <p:attrName>style.visibility</p:attrName>
                                        </p:attrNameLst>
                                      </p:cBhvr>
                                      <p:to>
                                        <p:strVal val="visible"/>
                                      </p:to>
                                    </p:set>
                                    <p:animEffect transition="in" filter="wipe(left)">
                                      <p:cBhvr>
                                        <p:cTn id="269" dur="1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P spid="14" grpId="0" animBg="1"/>
      <p:bldP spid="16" grpId="0"/>
      <p:bldP spid="17" grpId="0"/>
      <p:bldP spid="27" grpId="0" animBg="1"/>
      <p:bldP spid="29" grpId="0" animBg="1"/>
      <p:bldP spid="30" grpId="0" animBg="1"/>
      <p:bldP spid="31" grpId="0" animBg="1"/>
      <p:bldP spid="33" grpId="0" animBg="1"/>
      <p:bldP spid="34" grpId="0"/>
      <p:bldP spid="35" grpId="0"/>
      <p:bldP spid="53" grpId="0" animBg="1"/>
      <p:bldP spid="55" grpId="0" animBg="1"/>
      <p:bldP spid="56" grpId="0" animBg="1"/>
      <p:bldP spid="57" grpId="0" animBg="1"/>
      <p:bldP spid="59" grpId="0" animBg="1"/>
      <p:bldP spid="60" grpId="0"/>
      <p:bldP spid="61" grpId="0"/>
      <p:bldP spid="42" grpId="0" animBg="1"/>
      <p:bldP spid="43" grpId="0" animBg="1"/>
      <p:bldP spid="45" grpId="0" animBg="1"/>
      <p:bldP spid="46" grpId="0" animBg="1"/>
      <p:bldP spid="48" grpId="0" animBg="1"/>
      <p:bldP spid="49" grpId="0"/>
      <p:bldP spid="51" grpId="0"/>
      <p:bldP spid="52" grpId="0" animBg="1"/>
      <p:bldP spid="62" grpId="0" animBg="1"/>
      <p:bldP spid="65" grpId="0" animBg="1"/>
      <p:bldP spid="68" grpId="0" animBg="1"/>
      <p:bldP spid="72" grpId="0" animBg="1"/>
      <p:bldP spid="73" grpId="0"/>
      <p:bldP spid="7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A close-up of a ferris wheel&#10;&#10;Description automatically generated with medium confidence">
            <a:extLst>
              <a:ext uri="{FF2B5EF4-FFF2-40B4-BE49-F238E27FC236}">
                <a16:creationId xmlns:a16="http://schemas.microsoft.com/office/drawing/2014/main" id="{4F461037-9215-8F71-B101-57B99A8A4117}"/>
              </a:ext>
            </a:extLst>
          </p:cNvPr>
          <p:cNvPicPr>
            <a:picLocks noChangeAspect="1"/>
          </p:cNvPicPr>
          <p:nvPr/>
        </p:nvPicPr>
        <p:blipFill rotWithShape="1">
          <a:blip r:embed="rId2"/>
          <a:srcRect t="29688"/>
          <a:stretch/>
        </p:blipFill>
        <p:spPr>
          <a:xfrm>
            <a:off x="-2" y="-1"/>
            <a:ext cx="12192001" cy="6858000"/>
          </a:xfrm>
          <a:prstGeom prst="rect">
            <a:avLst/>
          </a:prstGeom>
        </p:spPr>
      </p:pic>
      <p:sp>
        <p:nvSpPr>
          <p:cNvPr id="2" name="Title 1">
            <a:extLst>
              <a:ext uri="{FF2B5EF4-FFF2-40B4-BE49-F238E27FC236}">
                <a16:creationId xmlns:a16="http://schemas.microsoft.com/office/drawing/2014/main" id="{76EE2D11-5A4A-4986-A913-0056A0B3F0FF}"/>
              </a:ext>
            </a:extLst>
          </p:cNvPr>
          <p:cNvSpPr>
            <a:spLocks noGrp="1"/>
          </p:cNvSpPr>
          <p:nvPr>
            <p:ph type="ctrTitle"/>
          </p:nvPr>
        </p:nvSpPr>
        <p:spPr>
          <a:xfrm>
            <a:off x="856210" y="4909985"/>
            <a:ext cx="3212386" cy="1185353"/>
          </a:xfrm>
        </p:spPr>
        <p:txBody>
          <a:bodyPr anchor="ctr">
            <a:normAutofit/>
          </a:bodyPr>
          <a:lstStyle/>
          <a:p>
            <a:r>
              <a:rPr lang="en-US" sz="2600"/>
              <a:t>GEOGRAPHICAL COVERAGE</a:t>
            </a:r>
          </a:p>
        </p:txBody>
      </p:sp>
    </p:spTree>
    <p:extLst>
      <p:ext uri="{BB962C8B-B14F-4D97-AF65-F5344CB8AC3E}">
        <p14:creationId xmlns:p14="http://schemas.microsoft.com/office/powerpoint/2010/main" val="327151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EA7F5D-08C0-4E8F-919E-9A215B4D3B4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910" b="96534" l="9952" r="89963">
                        <a14:foregroundMark x1="28058" y1="3990" x2="31138" y2="9109"/>
                        <a14:foregroundMark x1="27203" y1="8787" x2="27203" y2="8787"/>
                        <a14:foregroundMark x1="59624" y1="73599" x2="59624" y2="73599"/>
                        <a14:foregroundMark x1="63644" y1="71947" x2="63644" y2="71947"/>
                        <a14:foregroundMark x1="53179" y1="80492" x2="53179" y2="80492"/>
                        <a14:foregroundMark x1="71856" y1="92503" x2="71856" y2="92503"/>
                        <a14:foregroundMark x1="72968" y1="96534" x2="72968" y2="96534"/>
                      </a14:backgroundRemoval>
                    </a14:imgEffect>
                  </a14:imgLayer>
                </a14:imgProps>
              </a:ext>
            </a:extLst>
          </a:blip>
          <a:stretch>
            <a:fillRect/>
          </a:stretch>
        </p:blipFill>
        <p:spPr>
          <a:xfrm>
            <a:off x="1787235" y="250439"/>
            <a:ext cx="8977746" cy="6351237"/>
          </a:xfrm>
          <a:prstGeom prst="rect">
            <a:avLst/>
          </a:prstGeom>
          <a:ln>
            <a:noFill/>
          </a:ln>
          <a:effectLst>
            <a:outerShdw blurRad="76200" dir="13500000" sy="23000" kx="1200000" algn="br" rotWithShape="0">
              <a:prstClr val="black">
                <a:alpha val="20000"/>
              </a:prstClr>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3" name="TextBox 2">
            <a:extLst>
              <a:ext uri="{FF2B5EF4-FFF2-40B4-BE49-F238E27FC236}">
                <a16:creationId xmlns:a16="http://schemas.microsoft.com/office/drawing/2014/main" id="{3729CE19-AB3D-4A8A-A062-09876E6B6630}"/>
              </a:ext>
            </a:extLst>
          </p:cNvPr>
          <p:cNvSpPr txBox="1"/>
          <p:nvPr/>
        </p:nvSpPr>
        <p:spPr>
          <a:xfrm>
            <a:off x="8532830" y="2005024"/>
            <a:ext cx="1687397" cy="3694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dirty="0">
                <a:ln>
                  <a:noFill/>
                </a:ln>
                <a:solidFill>
                  <a:srgbClr val="000000"/>
                </a:solidFill>
                <a:effectLst/>
                <a:uLnTx/>
                <a:uFillTx/>
                <a:latin typeface="Calibri" panose="020F0502020204030204"/>
                <a:ea typeface="+mn-ea"/>
                <a:cs typeface="+mn-cs"/>
              </a:rPr>
              <a:t>BANGLADESH</a:t>
            </a:r>
          </a:p>
        </p:txBody>
      </p:sp>
      <p:sp>
        <p:nvSpPr>
          <p:cNvPr id="6" name="Rectangle 5">
            <a:extLst>
              <a:ext uri="{FF2B5EF4-FFF2-40B4-BE49-F238E27FC236}">
                <a16:creationId xmlns:a16="http://schemas.microsoft.com/office/drawing/2014/main" id="{34A74A58-AAA1-40FB-A0A0-BB0BC1F9DEBE}"/>
              </a:ext>
            </a:extLst>
          </p:cNvPr>
          <p:cNvSpPr/>
          <p:nvPr/>
        </p:nvSpPr>
        <p:spPr>
          <a:xfrm>
            <a:off x="6701021" y="177002"/>
            <a:ext cx="3325718" cy="1754585"/>
          </a:xfrm>
          <a:prstGeom prst="rect">
            <a:avLst/>
          </a:prstGeom>
          <a:noFill/>
        </p:spPr>
        <p:txBody>
          <a:bodyPr wrap="none" lIns="91440" tIns="45721" rIns="91440" bIns="457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1"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Footlight MT Light" panose="0204060206030A020304" pitchFamily="18" charset="0"/>
                <a:ea typeface="+mn-ea"/>
                <a:cs typeface="+mn-cs"/>
              </a:rPr>
              <a:t>NATIONAL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1" b="0" i="0" u="none" strike="noStrike" kern="1200" cap="none" spc="0" normalizeH="0" baseline="0" noProof="0" dirty="0">
                <a:ln w="0"/>
                <a:solidFill>
                  <a:srgbClr val="000000"/>
                </a:solidFill>
                <a:effectLst>
                  <a:outerShdw blurRad="38100" dist="19050" dir="2700000" algn="tl" rotWithShape="0">
                    <a:srgbClr val="000000">
                      <a:alpha val="40000"/>
                    </a:srgbClr>
                  </a:outerShdw>
                </a:effectLst>
                <a:uLnTx/>
                <a:uFillTx/>
                <a:latin typeface="Footlight MT Light" panose="0204060206030A020304" pitchFamily="18" charset="0"/>
                <a:ea typeface="+mn-ea"/>
                <a:cs typeface="+mn-cs"/>
              </a:rPr>
              <a:t>PRESENCE</a:t>
            </a:r>
          </a:p>
        </p:txBody>
      </p:sp>
    </p:spTree>
    <p:extLst>
      <p:ext uri="{BB962C8B-B14F-4D97-AF65-F5344CB8AC3E}">
        <p14:creationId xmlns:p14="http://schemas.microsoft.com/office/powerpoint/2010/main" val="4119502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4"/>
          <p:cNvGrpSpPr>
            <a:grpSpLocks noChangeAspect="1"/>
          </p:cNvGrpSpPr>
          <p:nvPr/>
        </p:nvGrpSpPr>
        <p:grpSpPr bwMode="auto">
          <a:xfrm>
            <a:off x="837316" y="1101276"/>
            <a:ext cx="10517371" cy="4655451"/>
            <a:chOff x="954" y="682"/>
            <a:chExt cx="5492" cy="2431"/>
          </a:xfrm>
          <a:solidFill>
            <a:schemeClr val="bg1">
              <a:lumMod val="50000"/>
              <a:alpha val="3000"/>
            </a:schemeClr>
          </a:solidFill>
        </p:grpSpPr>
        <p:grpSp>
          <p:nvGrpSpPr>
            <p:cNvPr id="17" name="Group 205"/>
            <p:cNvGrpSpPr>
              <a:grpSpLocks/>
            </p:cNvGrpSpPr>
            <p:nvPr/>
          </p:nvGrpSpPr>
          <p:grpSpPr bwMode="auto">
            <a:xfrm>
              <a:off x="954" y="682"/>
              <a:ext cx="5492" cy="2431"/>
              <a:chOff x="954" y="682"/>
              <a:chExt cx="5492" cy="2431"/>
            </a:xfrm>
            <a:grpFill/>
          </p:grpSpPr>
          <p:sp>
            <p:nvSpPr>
              <p:cNvPr id="63" name="Freeform 5"/>
              <p:cNvSpPr>
                <a:spLocks/>
              </p:cNvSpPr>
              <p:nvPr/>
            </p:nvSpPr>
            <p:spPr bwMode="auto">
              <a:xfrm>
                <a:off x="3861" y="2357"/>
                <a:ext cx="122" cy="121"/>
              </a:xfrm>
              <a:custGeom>
                <a:avLst/>
                <a:gdLst>
                  <a:gd name="T0" fmla="*/ 120 w 122"/>
                  <a:gd name="T1" fmla="*/ 39 h 121"/>
                  <a:gd name="T2" fmla="*/ 120 w 122"/>
                  <a:gd name="T3" fmla="*/ 24 h 121"/>
                  <a:gd name="T4" fmla="*/ 122 w 122"/>
                  <a:gd name="T5" fmla="*/ 18 h 121"/>
                  <a:gd name="T6" fmla="*/ 118 w 122"/>
                  <a:gd name="T7" fmla="*/ 18 h 121"/>
                  <a:gd name="T8" fmla="*/ 110 w 122"/>
                  <a:gd name="T9" fmla="*/ 14 h 121"/>
                  <a:gd name="T10" fmla="*/ 98 w 122"/>
                  <a:gd name="T11" fmla="*/ 8 h 121"/>
                  <a:gd name="T12" fmla="*/ 90 w 122"/>
                  <a:gd name="T13" fmla="*/ 6 h 121"/>
                  <a:gd name="T14" fmla="*/ 82 w 122"/>
                  <a:gd name="T15" fmla="*/ 6 h 121"/>
                  <a:gd name="T16" fmla="*/ 80 w 122"/>
                  <a:gd name="T17" fmla="*/ 0 h 121"/>
                  <a:gd name="T18" fmla="*/ 68 w 122"/>
                  <a:gd name="T19" fmla="*/ 0 h 121"/>
                  <a:gd name="T20" fmla="*/ 60 w 122"/>
                  <a:gd name="T21" fmla="*/ 4 h 121"/>
                  <a:gd name="T22" fmla="*/ 58 w 122"/>
                  <a:gd name="T23" fmla="*/ 8 h 121"/>
                  <a:gd name="T24" fmla="*/ 56 w 122"/>
                  <a:gd name="T25" fmla="*/ 16 h 121"/>
                  <a:gd name="T26" fmla="*/ 46 w 122"/>
                  <a:gd name="T27" fmla="*/ 20 h 121"/>
                  <a:gd name="T28" fmla="*/ 38 w 122"/>
                  <a:gd name="T29" fmla="*/ 28 h 121"/>
                  <a:gd name="T30" fmla="*/ 28 w 122"/>
                  <a:gd name="T31" fmla="*/ 41 h 121"/>
                  <a:gd name="T32" fmla="*/ 18 w 122"/>
                  <a:gd name="T33" fmla="*/ 41 h 121"/>
                  <a:gd name="T34" fmla="*/ 10 w 122"/>
                  <a:gd name="T35" fmla="*/ 41 h 121"/>
                  <a:gd name="T36" fmla="*/ 6 w 122"/>
                  <a:gd name="T37" fmla="*/ 39 h 121"/>
                  <a:gd name="T38" fmla="*/ 0 w 122"/>
                  <a:gd name="T39" fmla="*/ 39 h 121"/>
                  <a:gd name="T40" fmla="*/ 2 w 122"/>
                  <a:gd name="T41" fmla="*/ 43 h 121"/>
                  <a:gd name="T42" fmla="*/ 4 w 122"/>
                  <a:gd name="T43" fmla="*/ 47 h 121"/>
                  <a:gd name="T44" fmla="*/ 8 w 122"/>
                  <a:gd name="T45" fmla="*/ 55 h 121"/>
                  <a:gd name="T46" fmla="*/ 12 w 122"/>
                  <a:gd name="T47" fmla="*/ 59 h 121"/>
                  <a:gd name="T48" fmla="*/ 14 w 122"/>
                  <a:gd name="T49" fmla="*/ 67 h 121"/>
                  <a:gd name="T50" fmla="*/ 20 w 122"/>
                  <a:gd name="T51" fmla="*/ 73 h 121"/>
                  <a:gd name="T52" fmla="*/ 28 w 122"/>
                  <a:gd name="T53" fmla="*/ 79 h 121"/>
                  <a:gd name="T54" fmla="*/ 32 w 122"/>
                  <a:gd name="T55" fmla="*/ 83 h 121"/>
                  <a:gd name="T56" fmla="*/ 34 w 122"/>
                  <a:gd name="T57" fmla="*/ 87 h 121"/>
                  <a:gd name="T58" fmla="*/ 38 w 122"/>
                  <a:gd name="T59" fmla="*/ 87 h 121"/>
                  <a:gd name="T60" fmla="*/ 38 w 122"/>
                  <a:gd name="T61" fmla="*/ 91 h 121"/>
                  <a:gd name="T62" fmla="*/ 38 w 122"/>
                  <a:gd name="T63" fmla="*/ 97 h 121"/>
                  <a:gd name="T64" fmla="*/ 40 w 122"/>
                  <a:gd name="T65" fmla="*/ 103 h 121"/>
                  <a:gd name="T66" fmla="*/ 42 w 122"/>
                  <a:gd name="T67" fmla="*/ 107 h 121"/>
                  <a:gd name="T68" fmla="*/ 54 w 122"/>
                  <a:gd name="T69" fmla="*/ 109 h 121"/>
                  <a:gd name="T70" fmla="*/ 58 w 122"/>
                  <a:gd name="T71" fmla="*/ 111 h 121"/>
                  <a:gd name="T72" fmla="*/ 58 w 122"/>
                  <a:gd name="T73" fmla="*/ 113 h 121"/>
                  <a:gd name="T74" fmla="*/ 60 w 122"/>
                  <a:gd name="T75" fmla="*/ 115 h 121"/>
                  <a:gd name="T76" fmla="*/ 62 w 122"/>
                  <a:gd name="T77" fmla="*/ 117 h 121"/>
                  <a:gd name="T78" fmla="*/ 72 w 122"/>
                  <a:gd name="T79" fmla="*/ 117 h 121"/>
                  <a:gd name="T80" fmla="*/ 84 w 122"/>
                  <a:gd name="T81" fmla="*/ 119 h 121"/>
                  <a:gd name="T82" fmla="*/ 92 w 122"/>
                  <a:gd name="T83" fmla="*/ 121 h 121"/>
                  <a:gd name="T84" fmla="*/ 98 w 122"/>
                  <a:gd name="T85" fmla="*/ 117 h 121"/>
                  <a:gd name="T86" fmla="*/ 104 w 122"/>
                  <a:gd name="T87" fmla="*/ 109 h 121"/>
                  <a:gd name="T88" fmla="*/ 110 w 122"/>
                  <a:gd name="T89" fmla="*/ 101 h 121"/>
                  <a:gd name="T90" fmla="*/ 112 w 122"/>
                  <a:gd name="T91" fmla="*/ 95 h 121"/>
                  <a:gd name="T92" fmla="*/ 112 w 122"/>
                  <a:gd name="T93" fmla="*/ 89 h 121"/>
                  <a:gd name="T94" fmla="*/ 116 w 122"/>
                  <a:gd name="T95" fmla="*/ 85 h 121"/>
                  <a:gd name="T96" fmla="*/ 120 w 122"/>
                  <a:gd name="T97" fmla="*/ 77 h 121"/>
                  <a:gd name="T98" fmla="*/ 118 w 122"/>
                  <a:gd name="T99" fmla="*/ 73 h 121"/>
                  <a:gd name="T100" fmla="*/ 118 w 122"/>
                  <a:gd name="T101" fmla="*/ 65 h 121"/>
                  <a:gd name="T102" fmla="*/ 118 w 122"/>
                  <a:gd name="T103" fmla="*/ 61 h 121"/>
                  <a:gd name="T104" fmla="*/ 116 w 122"/>
                  <a:gd name="T105" fmla="*/ 59 h 121"/>
                  <a:gd name="T106" fmla="*/ 118 w 122"/>
                  <a:gd name="T107" fmla="*/ 57 h 121"/>
                  <a:gd name="T108" fmla="*/ 120 w 122"/>
                  <a:gd name="T109" fmla="*/ 53 h 121"/>
                  <a:gd name="T110" fmla="*/ 122 w 122"/>
                  <a:gd name="T111"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2" h="121">
                    <a:moveTo>
                      <a:pt x="120" y="45"/>
                    </a:moveTo>
                    <a:lnTo>
                      <a:pt x="120" y="43"/>
                    </a:lnTo>
                    <a:lnTo>
                      <a:pt x="120" y="39"/>
                    </a:lnTo>
                    <a:lnTo>
                      <a:pt x="122" y="33"/>
                    </a:lnTo>
                    <a:lnTo>
                      <a:pt x="122" y="28"/>
                    </a:lnTo>
                    <a:lnTo>
                      <a:pt x="120" y="24"/>
                    </a:lnTo>
                    <a:lnTo>
                      <a:pt x="120" y="22"/>
                    </a:lnTo>
                    <a:lnTo>
                      <a:pt x="122" y="20"/>
                    </a:lnTo>
                    <a:lnTo>
                      <a:pt x="122" y="18"/>
                    </a:lnTo>
                    <a:lnTo>
                      <a:pt x="120" y="18"/>
                    </a:lnTo>
                    <a:lnTo>
                      <a:pt x="120" y="18"/>
                    </a:lnTo>
                    <a:lnTo>
                      <a:pt x="118" y="18"/>
                    </a:lnTo>
                    <a:lnTo>
                      <a:pt x="116" y="16"/>
                    </a:lnTo>
                    <a:lnTo>
                      <a:pt x="114" y="14"/>
                    </a:lnTo>
                    <a:lnTo>
                      <a:pt x="110" y="14"/>
                    </a:lnTo>
                    <a:lnTo>
                      <a:pt x="106" y="14"/>
                    </a:lnTo>
                    <a:lnTo>
                      <a:pt x="102" y="10"/>
                    </a:lnTo>
                    <a:lnTo>
                      <a:pt x="98" y="8"/>
                    </a:lnTo>
                    <a:lnTo>
                      <a:pt x="98" y="8"/>
                    </a:lnTo>
                    <a:lnTo>
                      <a:pt x="96" y="6"/>
                    </a:lnTo>
                    <a:lnTo>
                      <a:pt x="90" y="6"/>
                    </a:lnTo>
                    <a:lnTo>
                      <a:pt x="86" y="6"/>
                    </a:lnTo>
                    <a:lnTo>
                      <a:pt x="82" y="6"/>
                    </a:lnTo>
                    <a:lnTo>
                      <a:pt x="82" y="6"/>
                    </a:lnTo>
                    <a:lnTo>
                      <a:pt x="82" y="2"/>
                    </a:lnTo>
                    <a:lnTo>
                      <a:pt x="82" y="0"/>
                    </a:lnTo>
                    <a:lnTo>
                      <a:pt x="80" y="0"/>
                    </a:lnTo>
                    <a:lnTo>
                      <a:pt x="76" y="0"/>
                    </a:lnTo>
                    <a:lnTo>
                      <a:pt x="72" y="0"/>
                    </a:lnTo>
                    <a:lnTo>
                      <a:pt x="68" y="0"/>
                    </a:lnTo>
                    <a:lnTo>
                      <a:pt x="64" y="2"/>
                    </a:lnTo>
                    <a:lnTo>
                      <a:pt x="62" y="4"/>
                    </a:lnTo>
                    <a:lnTo>
                      <a:pt x="60" y="4"/>
                    </a:lnTo>
                    <a:lnTo>
                      <a:pt x="58" y="6"/>
                    </a:lnTo>
                    <a:lnTo>
                      <a:pt x="58" y="6"/>
                    </a:lnTo>
                    <a:lnTo>
                      <a:pt x="58" y="8"/>
                    </a:lnTo>
                    <a:lnTo>
                      <a:pt x="58" y="12"/>
                    </a:lnTo>
                    <a:lnTo>
                      <a:pt x="58" y="14"/>
                    </a:lnTo>
                    <a:lnTo>
                      <a:pt x="56" y="16"/>
                    </a:lnTo>
                    <a:lnTo>
                      <a:pt x="56" y="16"/>
                    </a:lnTo>
                    <a:lnTo>
                      <a:pt x="50" y="18"/>
                    </a:lnTo>
                    <a:lnTo>
                      <a:pt x="46" y="20"/>
                    </a:lnTo>
                    <a:lnTo>
                      <a:pt x="44" y="22"/>
                    </a:lnTo>
                    <a:lnTo>
                      <a:pt x="40" y="24"/>
                    </a:lnTo>
                    <a:lnTo>
                      <a:pt x="38" y="28"/>
                    </a:lnTo>
                    <a:lnTo>
                      <a:pt x="36" y="33"/>
                    </a:lnTo>
                    <a:lnTo>
                      <a:pt x="32" y="37"/>
                    </a:lnTo>
                    <a:lnTo>
                      <a:pt x="28" y="41"/>
                    </a:lnTo>
                    <a:lnTo>
                      <a:pt x="24" y="43"/>
                    </a:lnTo>
                    <a:lnTo>
                      <a:pt x="22" y="43"/>
                    </a:lnTo>
                    <a:lnTo>
                      <a:pt x="18" y="41"/>
                    </a:lnTo>
                    <a:lnTo>
                      <a:pt x="14" y="41"/>
                    </a:lnTo>
                    <a:lnTo>
                      <a:pt x="12" y="41"/>
                    </a:lnTo>
                    <a:lnTo>
                      <a:pt x="10" y="41"/>
                    </a:lnTo>
                    <a:lnTo>
                      <a:pt x="8" y="39"/>
                    </a:lnTo>
                    <a:lnTo>
                      <a:pt x="8" y="39"/>
                    </a:lnTo>
                    <a:lnTo>
                      <a:pt x="6" y="39"/>
                    </a:lnTo>
                    <a:lnTo>
                      <a:pt x="4" y="39"/>
                    </a:lnTo>
                    <a:lnTo>
                      <a:pt x="2" y="39"/>
                    </a:lnTo>
                    <a:lnTo>
                      <a:pt x="0" y="39"/>
                    </a:lnTo>
                    <a:lnTo>
                      <a:pt x="0" y="41"/>
                    </a:lnTo>
                    <a:lnTo>
                      <a:pt x="0" y="41"/>
                    </a:lnTo>
                    <a:lnTo>
                      <a:pt x="2" y="43"/>
                    </a:lnTo>
                    <a:lnTo>
                      <a:pt x="2" y="45"/>
                    </a:lnTo>
                    <a:lnTo>
                      <a:pt x="4" y="45"/>
                    </a:lnTo>
                    <a:lnTo>
                      <a:pt x="4" y="47"/>
                    </a:lnTo>
                    <a:lnTo>
                      <a:pt x="4" y="49"/>
                    </a:lnTo>
                    <a:lnTo>
                      <a:pt x="6" y="51"/>
                    </a:lnTo>
                    <a:lnTo>
                      <a:pt x="8" y="55"/>
                    </a:lnTo>
                    <a:lnTo>
                      <a:pt x="10" y="55"/>
                    </a:lnTo>
                    <a:lnTo>
                      <a:pt x="10" y="57"/>
                    </a:lnTo>
                    <a:lnTo>
                      <a:pt x="12" y="59"/>
                    </a:lnTo>
                    <a:lnTo>
                      <a:pt x="12" y="61"/>
                    </a:lnTo>
                    <a:lnTo>
                      <a:pt x="12" y="61"/>
                    </a:lnTo>
                    <a:lnTo>
                      <a:pt x="14" y="67"/>
                    </a:lnTo>
                    <a:lnTo>
                      <a:pt x="14" y="69"/>
                    </a:lnTo>
                    <a:lnTo>
                      <a:pt x="16" y="71"/>
                    </a:lnTo>
                    <a:lnTo>
                      <a:pt x="20" y="73"/>
                    </a:lnTo>
                    <a:lnTo>
                      <a:pt x="22" y="77"/>
                    </a:lnTo>
                    <a:lnTo>
                      <a:pt x="26" y="79"/>
                    </a:lnTo>
                    <a:lnTo>
                      <a:pt x="28" y="79"/>
                    </a:lnTo>
                    <a:lnTo>
                      <a:pt x="30" y="79"/>
                    </a:lnTo>
                    <a:lnTo>
                      <a:pt x="30" y="81"/>
                    </a:lnTo>
                    <a:lnTo>
                      <a:pt x="32" y="83"/>
                    </a:lnTo>
                    <a:lnTo>
                      <a:pt x="32" y="85"/>
                    </a:lnTo>
                    <a:lnTo>
                      <a:pt x="32" y="87"/>
                    </a:lnTo>
                    <a:lnTo>
                      <a:pt x="34" y="87"/>
                    </a:lnTo>
                    <a:lnTo>
                      <a:pt x="36" y="87"/>
                    </a:lnTo>
                    <a:lnTo>
                      <a:pt x="38" y="87"/>
                    </a:lnTo>
                    <a:lnTo>
                      <a:pt x="38" y="87"/>
                    </a:lnTo>
                    <a:lnTo>
                      <a:pt x="38" y="89"/>
                    </a:lnTo>
                    <a:lnTo>
                      <a:pt x="38" y="91"/>
                    </a:lnTo>
                    <a:lnTo>
                      <a:pt x="38" y="91"/>
                    </a:lnTo>
                    <a:lnTo>
                      <a:pt x="38" y="93"/>
                    </a:lnTo>
                    <a:lnTo>
                      <a:pt x="38" y="95"/>
                    </a:lnTo>
                    <a:lnTo>
                      <a:pt x="38" y="97"/>
                    </a:lnTo>
                    <a:lnTo>
                      <a:pt x="38" y="99"/>
                    </a:lnTo>
                    <a:lnTo>
                      <a:pt x="40" y="101"/>
                    </a:lnTo>
                    <a:lnTo>
                      <a:pt x="40" y="103"/>
                    </a:lnTo>
                    <a:lnTo>
                      <a:pt x="42" y="105"/>
                    </a:lnTo>
                    <a:lnTo>
                      <a:pt x="42" y="105"/>
                    </a:lnTo>
                    <a:lnTo>
                      <a:pt x="42" y="107"/>
                    </a:lnTo>
                    <a:lnTo>
                      <a:pt x="44" y="107"/>
                    </a:lnTo>
                    <a:lnTo>
                      <a:pt x="50" y="107"/>
                    </a:lnTo>
                    <a:lnTo>
                      <a:pt x="54" y="109"/>
                    </a:lnTo>
                    <a:lnTo>
                      <a:pt x="56" y="109"/>
                    </a:lnTo>
                    <a:lnTo>
                      <a:pt x="58" y="109"/>
                    </a:lnTo>
                    <a:lnTo>
                      <a:pt x="58" y="111"/>
                    </a:lnTo>
                    <a:lnTo>
                      <a:pt x="58" y="111"/>
                    </a:lnTo>
                    <a:lnTo>
                      <a:pt x="58" y="113"/>
                    </a:lnTo>
                    <a:lnTo>
                      <a:pt x="58" y="113"/>
                    </a:lnTo>
                    <a:lnTo>
                      <a:pt x="58" y="115"/>
                    </a:lnTo>
                    <a:lnTo>
                      <a:pt x="58" y="115"/>
                    </a:lnTo>
                    <a:lnTo>
                      <a:pt x="60" y="115"/>
                    </a:lnTo>
                    <a:lnTo>
                      <a:pt x="62" y="115"/>
                    </a:lnTo>
                    <a:lnTo>
                      <a:pt x="62" y="117"/>
                    </a:lnTo>
                    <a:lnTo>
                      <a:pt x="62" y="117"/>
                    </a:lnTo>
                    <a:lnTo>
                      <a:pt x="64" y="117"/>
                    </a:lnTo>
                    <a:lnTo>
                      <a:pt x="68" y="117"/>
                    </a:lnTo>
                    <a:lnTo>
                      <a:pt x="72" y="117"/>
                    </a:lnTo>
                    <a:lnTo>
                      <a:pt x="76" y="119"/>
                    </a:lnTo>
                    <a:lnTo>
                      <a:pt x="80" y="119"/>
                    </a:lnTo>
                    <a:lnTo>
                      <a:pt x="84" y="119"/>
                    </a:lnTo>
                    <a:lnTo>
                      <a:pt x="86" y="119"/>
                    </a:lnTo>
                    <a:lnTo>
                      <a:pt x="90" y="119"/>
                    </a:lnTo>
                    <a:lnTo>
                      <a:pt x="92" y="121"/>
                    </a:lnTo>
                    <a:lnTo>
                      <a:pt x="92" y="121"/>
                    </a:lnTo>
                    <a:lnTo>
                      <a:pt x="94" y="119"/>
                    </a:lnTo>
                    <a:lnTo>
                      <a:pt x="98" y="117"/>
                    </a:lnTo>
                    <a:lnTo>
                      <a:pt x="100" y="113"/>
                    </a:lnTo>
                    <a:lnTo>
                      <a:pt x="102" y="111"/>
                    </a:lnTo>
                    <a:lnTo>
                      <a:pt x="104" y="109"/>
                    </a:lnTo>
                    <a:lnTo>
                      <a:pt x="108" y="105"/>
                    </a:lnTo>
                    <a:lnTo>
                      <a:pt x="110" y="103"/>
                    </a:lnTo>
                    <a:lnTo>
                      <a:pt x="110" y="101"/>
                    </a:lnTo>
                    <a:lnTo>
                      <a:pt x="110" y="101"/>
                    </a:lnTo>
                    <a:lnTo>
                      <a:pt x="110" y="99"/>
                    </a:lnTo>
                    <a:lnTo>
                      <a:pt x="112" y="95"/>
                    </a:lnTo>
                    <a:lnTo>
                      <a:pt x="112" y="93"/>
                    </a:lnTo>
                    <a:lnTo>
                      <a:pt x="112" y="91"/>
                    </a:lnTo>
                    <a:lnTo>
                      <a:pt x="112" y="89"/>
                    </a:lnTo>
                    <a:lnTo>
                      <a:pt x="112" y="89"/>
                    </a:lnTo>
                    <a:lnTo>
                      <a:pt x="116" y="87"/>
                    </a:lnTo>
                    <a:lnTo>
                      <a:pt x="116" y="85"/>
                    </a:lnTo>
                    <a:lnTo>
                      <a:pt x="118" y="83"/>
                    </a:lnTo>
                    <a:lnTo>
                      <a:pt x="120" y="77"/>
                    </a:lnTo>
                    <a:lnTo>
                      <a:pt x="120" y="77"/>
                    </a:lnTo>
                    <a:lnTo>
                      <a:pt x="120" y="75"/>
                    </a:lnTo>
                    <a:lnTo>
                      <a:pt x="120" y="75"/>
                    </a:lnTo>
                    <a:lnTo>
                      <a:pt x="118" y="73"/>
                    </a:lnTo>
                    <a:lnTo>
                      <a:pt x="118" y="71"/>
                    </a:lnTo>
                    <a:lnTo>
                      <a:pt x="118" y="67"/>
                    </a:lnTo>
                    <a:lnTo>
                      <a:pt x="118" y="65"/>
                    </a:lnTo>
                    <a:lnTo>
                      <a:pt x="118" y="63"/>
                    </a:lnTo>
                    <a:lnTo>
                      <a:pt x="118" y="63"/>
                    </a:lnTo>
                    <a:lnTo>
                      <a:pt x="118" y="61"/>
                    </a:lnTo>
                    <a:lnTo>
                      <a:pt x="118" y="61"/>
                    </a:lnTo>
                    <a:lnTo>
                      <a:pt x="116" y="61"/>
                    </a:lnTo>
                    <a:lnTo>
                      <a:pt x="116" y="59"/>
                    </a:lnTo>
                    <a:lnTo>
                      <a:pt x="116" y="57"/>
                    </a:lnTo>
                    <a:lnTo>
                      <a:pt x="116" y="57"/>
                    </a:lnTo>
                    <a:lnTo>
                      <a:pt x="118" y="57"/>
                    </a:lnTo>
                    <a:lnTo>
                      <a:pt x="120" y="55"/>
                    </a:lnTo>
                    <a:lnTo>
                      <a:pt x="120" y="55"/>
                    </a:lnTo>
                    <a:lnTo>
                      <a:pt x="120" y="53"/>
                    </a:lnTo>
                    <a:lnTo>
                      <a:pt x="120" y="51"/>
                    </a:lnTo>
                    <a:lnTo>
                      <a:pt x="122" y="49"/>
                    </a:lnTo>
                    <a:lnTo>
                      <a:pt x="122" y="49"/>
                    </a:lnTo>
                    <a:lnTo>
                      <a:pt x="122" y="47"/>
                    </a:lnTo>
                    <a:lnTo>
                      <a:pt x="120" y="45"/>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6"/>
              <p:cNvSpPr>
                <a:spLocks/>
              </p:cNvSpPr>
              <p:nvPr/>
            </p:nvSpPr>
            <p:spPr bwMode="auto">
              <a:xfrm>
                <a:off x="3811" y="2223"/>
                <a:ext cx="186" cy="177"/>
              </a:xfrm>
              <a:custGeom>
                <a:avLst/>
                <a:gdLst>
                  <a:gd name="T0" fmla="*/ 184 w 186"/>
                  <a:gd name="T1" fmla="*/ 42 h 177"/>
                  <a:gd name="T2" fmla="*/ 180 w 186"/>
                  <a:gd name="T3" fmla="*/ 34 h 177"/>
                  <a:gd name="T4" fmla="*/ 178 w 186"/>
                  <a:gd name="T5" fmla="*/ 26 h 177"/>
                  <a:gd name="T6" fmla="*/ 174 w 186"/>
                  <a:gd name="T7" fmla="*/ 26 h 177"/>
                  <a:gd name="T8" fmla="*/ 172 w 186"/>
                  <a:gd name="T9" fmla="*/ 20 h 177"/>
                  <a:gd name="T10" fmla="*/ 162 w 186"/>
                  <a:gd name="T11" fmla="*/ 16 h 177"/>
                  <a:gd name="T12" fmla="*/ 156 w 186"/>
                  <a:gd name="T13" fmla="*/ 14 h 177"/>
                  <a:gd name="T14" fmla="*/ 152 w 186"/>
                  <a:gd name="T15" fmla="*/ 10 h 177"/>
                  <a:gd name="T16" fmla="*/ 142 w 186"/>
                  <a:gd name="T17" fmla="*/ 6 h 177"/>
                  <a:gd name="T18" fmla="*/ 130 w 186"/>
                  <a:gd name="T19" fmla="*/ 2 h 177"/>
                  <a:gd name="T20" fmla="*/ 112 w 186"/>
                  <a:gd name="T21" fmla="*/ 8 h 177"/>
                  <a:gd name="T22" fmla="*/ 106 w 186"/>
                  <a:gd name="T23" fmla="*/ 16 h 177"/>
                  <a:gd name="T24" fmla="*/ 106 w 186"/>
                  <a:gd name="T25" fmla="*/ 30 h 177"/>
                  <a:gd name="T26" fmla="*/ 106 w 186"/>
                  <a:gd name="T27" fmla="*/ 44 h 177"/>
                  <a:gd name="T28" fmla="*/ 102 w 186"/>
                  <a:gd name="T29" fmla="*/ 60 h 177"/>
                  <a:gd name="T30" fmla="*/ 108 w 186"/>
                  <a:gd name="T31" fmla="*/ 70 h 177"/>
                  <a:gd name="T32" fmla="*/ 118 w 186"/>
                  <a:gd name="T33" fmla="*/ 76 h 177"/>
                  <a:gd name="T34" fmla="*/ 120 w 186"/>
                  <a:gd name="T35" fmla="*/ 72 h 177"/>
                  <a:gd name="T36" fmla="*/ 124 w 186"/>
                  <a:gd name="T37" fmla="*/ 80 h 177"/>
                  <a:gd name="T38" fmla="*/ 124 w 186"/>
                  <a:gd name="T39" fmla="*/ 94 h 177"/>
                  <a:gd name="T40" fmla="*/ 120 w 186"/>
                  <a:gd name="T41" fmla="*/ 90 h 177"/>
                  <a:gd name="T42" fmla="*/ 112 w 186"/>
                  <a:gd name="T43" fmla="*/ 92 h 177"/>
                  <a:gd name="T44" fmla="*/ 106 w 186"/>
                  <a:gd name="T45" fmla="*/ 84 h 177"/>
                  <a:gd name="T46" fmla="*/ 102 w 186"/>
                  <a:gd name="T47" fmla="*/ 78 h 177"/>
                  <a:gd name="T48" fmla="*/ 90 w 186"/>
                  <a:gd name="T49" fmla="*/ 74 h 177"/>
                  <a:gd name="T50" fmla="*/ 84 w 186"/>
                  <a:gd name="T51" fmla="*/ 62 h 177"/>
                  <a:gd name="T52" fmla="*/ 80 w 186"/>
                  <a:gd name="T53" fmla="*/ 66 h 177"/>
                  <a:gd name="T54" fmla="*/ 72 w 186"/>
                  <a:gd name="T55" fmla="*/ 68 h 177"/>
                  <a:gd name="T56" fmla="*/ 58 w 186"/>
                  <a:gd name="T57" fmla="*/ 64 h 177"/>
                  <a:gd name="T58" fmla="*/ 54 w 186"/>
                  <a:gd name="T59" fmla="*/ 58 h 177"/>
                  <a:gd name="T60" fmla="*/ 50 w 186"/>
                  <a:gd name="T61" fmla="*/ 56 h 177"/>
                  <a:gd name="T62" fmla="*/ 40 w 186"/>
                  <a:gd name="T63" fmla="*/ 58 h 177"/>
                  <a:gd name="T64" fmla="*/ 38 w 186"/>
                  <a:gd name="T65" fmla="*/ 52 h 177"/>
                  <a:gd name="T66" fmla="*/ 32 w 186"/>
                  <a:gd name="T67" fmla="*/ 48 h 177"/>
                  <a:gd name="T68" fmla="*/ 34 w 186"/>
                  <a:gd name="T69" fmla="*/ 58 h 177"/>
                  <a:gd name="T70" fmla="*/ 32 w 186"/>
                  <a:gd name="T71" fmla="*/ 68 h 177"/>
                  <a:gd name="T72" fmla="*/ 32 w 186"/>
                  <a:gd name="T73" fmla="*/ 82 h 177"/>
                  <a:gd name="T74" fmla="*/ 2 w 186"/>
                  <a:gd name="T75" fmla="*/ 86 h 177"/>
                  <a:gd name="T76" fmla="*/ 0 w 186"/>
                  <a:gd name="T77" fmla="*/ 118 h 177"/>
                  <a:gd name="T78" fmla="*/ 4 w 186"/>
                  <a:gd name="T79" fmla="*/ 150 h 177"/>
                  <a:gd name="T80" fmla="*/ 16 w 186"/>
                  <a:gd name="T81" fmla="*/ 162 h 177"/>
                  <a:gd name="T82" fmla="*/ 36 w 186"/>
                  <a:gd name="T83" fmla="*/ 167 h 177"/>
                  <a:gd name="T84" fmla="*/ 52 w 186"/>
                  <a:gd name="T85" fmla="*/ 173 h 177"/>
                  <a:gd name="T86" fmla="*/ 62 w 186"/>
                  <a:gd name="T87" fmla="*/ 175 h 177"/>
                  <a:gd name="T88" fmla="*/ 82 w 186"/>
                  <a:gd name="T89" fmla="*/ 171 h 177"/>
                  <a:gd name="T90" fmla="*/ 100 w 186"/>
                  <a:gd name="T91" fmla="*/ 152 h 177"/>
                  <a:gd name="T92" fmla="*/ 108 w 186"/>
                  <a:gd name="T93" fmla="*/ 140 h 177"/>
                  <a:gd name="T94" fmla="*/ 122 w 186"/>
                  <a:gd name="T95" fmla="*/ 134 h 177"/>
                  <a:gd name="T96" fmla="*/ 130 w 186"/>
                  <a:gd name="T97" fmla="*/ 128 h 177"/>
                  <a:gd name="T98" fmla="*/ 134 w 186"/>
                  <a:gd name="T99" fmla="*/ 120 h 177"/>
                  <a:gd name="T100" fmla="*/ 152 w 186"/>
                  <a:gd name="T101" fmla="*/ 114 h 177"/>
                  <a:gd name="T102" fmla="*/ 166 w 186"/>
                  <a:gd name="T103" fmla="*/ 108 h 177"/>
                  <a:gd name="T104" fmla="*/ 174 w 186"/>
                  <a:gd name="T105" fmla="*/ 104 h 177"/>
                  <a:gd name="T106" fmla="*/ 172 w 186"/>
                  <a:gd name="T107" fmla="*/ 100 h 177"/>
                  <a:gd name="T108" fmla="*/ 170 w 186"/>
                  <a:gd name="T109" fmla="*/ 98 h 177"/>
                  <a:gd name="T110" fmla="*/ 172 w 186"/>
                  <a:gd name="T111" fmla="*/ 92 h 177"/>
                  <a:gd name="T112" fmla="*/ 174 w 186"/>
                  <a:gd name="T113" fmla="*/ 84 h 177"/>
                  <a:gd name="T114" fmla="*/ 180 w 186"/>
                  <a:gd name="T115" fmla="*/ 78 h 177"/>
                  <a:gd name="T116" fmla="*/ 180 w 186"/>
                  <a:gd name="T117" fmla="*/ 74 h 177"/>
                  <a:gd name="T118" fmla="*/ 178 w 186"/>
                  <a:gd name="T119" fmla="*/ 60 h 177"/>
                  <a:gd name="T120" fmla="*/ 180 w 186"/>
                  <a:gd name="T121" fmla="*/ 5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6" h="177">
                    <a:moveTo>
                      <a:pt x="180" y="48"/>
                    </a:moveTo>
                    <a:lnTo>
                      <a:pt x="182" y="46"/>
                    </a:lnTo>
                    <a:lnTo>
                      <a:pt x="182" y="46"/>
                    </a:lnTo>
                    <a:lnTo>
                      <a:pt x="186" y="44"/>
                    </a:lnTo>
                    <a:lnTo>
                      <a:pt x="186" y="42"/>
                    </a:lnTo>
                    <a:lnTo>
                      <a:pt x="184" y="42"/>
                    </a:lnTo>
                    <a:lnTo>
                      <a:pt x="184" y="40"/>
                    </a:lnTo>
                    <a:lnTo>
                      <a:pt x="184" y="38"/>
                    </a:lnTo>
                    <a:lnTo>
                      <a:pt x="184" y="36"/>
                    </a:lnTo>
                    <a:lnTo>
                      <a:pt x="182" y="36"/>
                    </a:lnTo>
                    <a:lnTo>
                      <a:pt x="182" y="34"/>
                    </a:lnTo>
                    <a:lnTo>
                      <a:pt x="180" y="34"/>
                    </a:lnTo>
                    <a:lnTo>
                      <a:pt x="180" y="32"/>
                    </a:lnTo>
                    <a:lnTo>
                      <a:pt x="180" y="30"/>
                    </a:lnTo>
                    <a:lnTo>
                      <a:pt x="180" y="30"/>
                    </a:lnTo>
                    <a:lnTo>
                      <a:pt x="178" y="28"/>
                    </a:lnTo>
                    <a:lnTo>
                      <a:pt x="178" y="26"/>
                    </a:lnTo>
                    <a:lnTo>
                      <a:pt x="178" y="26"/>
                    </a:lnTo>
                    <a:lnTo>
                      <a:pt x="178" y="26"/>
                    </a:lnTo>
                    <a:lnTo>
                      <a:pt x="176" y="26"/>
                    </a:lnTo>
                    <a:lnTo>
                      <a:pt x="176" y="26"/>
                    </a:lnTo>
                    <a:lnTo>
                      <a:pt x="176" y="26"/>
                    </a:lnTo>
                    <a:lnTo>
                      <a:pt x="174" y="26"/>
                    </a:lnTo>
                    <a:lnTo>
                      <a:pt x="174" y="26"/>
                    </a:lnTo>
                    <a:lnTo>
                      <a:pt x="174" y="24"/>
                    </a:lnTo>
                    <a:lnTo>
                      <a:pt x="174" y="24"/>
                    </a:lnTo>
                    <a:lnTo>
                      <a:pt x="174" y="22"/>
                    </a:lnTo>
                    <a:lnTo>
                      <a:pt x="174" y="22"/>
                    </a:lnTo>
                    <a:lnTo>
                      <a:pt x="172" y="22"/>
                    </a:lnTo>
                    <a:lnTo>
                      <a:pt x="172" y="20"/>
                    </a:lnTo>
                    <a:lnTo>
                      <a:pt x="170" y="20"/>
                    </a:lnTo>
                    <a:lnTo>
                      <a:pt x="168" y="18"/>
                    </a:lnTo>
                    <a:lnTo>
                      <a:pt x="166" y="18"/>
                    </a:lnTo>
                    <a:lnTo>
                      <a:pt x="164" y="18"/>
                    </a:lnTo>
                    <a:lnTo>
                      <a:pt x="162" y="18"/>
                    </a:lnTo>
                    <a:lnTo>
                      <a:pt x="162" y="16"/>
                    </a:lnTo>
                    <a:lnTo>
                      <a:pt x="160" y="16"/>
                    </a:lnTo>
                    <a:lnTo>
                      <a:pt x="158" y="16"/>
                    </a:lnTo>
                    <a:lnTo>
                      <a:pt x="158" y="16"/>
                    </a:lnTo>
                    <a:lnTo>
                      <a:pt x="158" y="14"/>
                    </a:lnTo>
                    <a:lnTo>
                      <a:pt x="158" y="14"/>
                    </a:lnTo>
                    <a:lnTo>
                      <a:pt x="156" y="14"/>
                    </a:lnTo>
                    <a:lnTo>
                      <a:pt x="156" y="14"/>
                    </a:lnTo>
                    <a:lnTo>
                      <a:pt x="154" y="14"/>
                    </a:lnTo>
                    <a:lnTo>
                      <a:pt x="154" y="14"/>
                    </a:lnTo>
                    <a:lnTo>
                      <a:pt x="154" y="12"/>
                    </a:lnTo>
                    <a:lnTo>
                      <a:pt x="152" y="12"/>
                    </a:lnTo>
                    <a:lnTo>
                      <a:pt x="152" y="10"/>
                    </a:lnTo>
                    <a:lnTo>
                      <a:pt x="150" y="8"/>
                    </a:lnTo>
                    <a:lnTo>
                      <a:pt x="150" y="8"/>
                    </a:lnTo>
                    <a:lnTo>
                      <a:pt x="146" y="8"/>
                    </a:lnTo>
                    <a:lnTo>
                      <a:pt x="144" y="8"/>
                    </a:lnTo>
                    <a:lnTo>
                      <a:pt x="144" y="6"/>
                    </a:lnTo>
                    <a:lnTo>
                      <a:pt x="142" y="6"/>
                    </a:lnTo>
                    <a:lnTo>
                      <a:pt x="142" y="4"/>
                    </a:lnTo>
                    <a:lnTo>
                      <a:pt x="140" y="2"/>
                    </a:lnTo>
                    <a:lnTo>
                      <a:pt x="140" y="0"/>
                    </a:lnTo>
                    <a:lnTo>
                      <a:pt x="138" y="0"/>
                    </a:lnTo>
                    <a:lnTo>
                      <a:pt x="134" y="2"/>
                    </a:lnTo>
                    <a:lnTo>
                      <a:pt x="130" y="2"/>
                    </a:lnTo>
                    <a:lnTo>
                      <a:pt x="124" y="4"/>
                    </a:lnTo>
                    <a:lnTo>
                      <a:pt x="120" y="4"/>
                    </a:lnTo>
                    <a:lnTo>
                      <a:pt x="116" y="4"/>
                    </a:lnTo>
                    <a:lnTo>
                      <a:pt x="112" y="6"/>
                    </a:lnTo>
                    <a:lnTo>
                      <a:pt x="110" y="6"/>
                    </a:lnTo>
                    <a:lnTo>
                      <a:pt x="112" y="8"/>
                    </a:lnTo>
                    <a:lnTo>
                      <a:pt x="112" y="10"/>
                    </a:lnTo>
                    <a:lnTo>
                      <a:pt x="110" y="10"/>
                    </a:lnTo>
                    <a:lnTo>
                      <a:pt x="110" y="12"/>
                    </a:lnTo>
                    <a:lnTo>
                      <a:pt x="108" y="14"/>
                    </a:lnTo>
                    <a:lnTo>
                      <a:pt x="108" y="16"/>
                    </a:lnTo>
                    <a:lnTo>
                      <a:pt x="106" y="16"/>
                    </a:lnTo>
                    <a:lnTo>
                      <a:pt x="104" y="18"/>
                    </a:lnTo>
                    <a:lnTo>
                      <a:pt x="102" y="18"/>
                    </a:lnTo>
                    <a:lnTo>
                      <a:pt x="102" y="20"/>
                    </a:lnTo>
                    <a:lnTo>
                      <a:pt x="106" y="24"/>
                    </a:lnTo>
                    <a:lnTo>
                      <a:pt x="106" y="26"/>
                    </a:lnTo>
                    <a:lnTo>
                      <a:pt x="106" y="30"/>
                    </a:lnTo>
                    <a:lnTo>
                      <a:pt x="106" y="32"/>
                    </a:lnTo>
                    <a:lnTo>
                      <a:pt x="106" y="34"/>
                    </a:lnTo>
                    <a:lnTo>
                      <a:pt x="106" y="38"/>
                    </a:lnTo>
                    <a:lnTo>
                      <a:pt x="106" y="40"/>
                    </a:lnTo>
                    <a:lnTo>
                      <a:pt x="106" y="42"/>
                    </a:lnTo>
                    <a:lnTo>
                      <a:pt x="106" y="44"/>
                    </a:lnTo>
                    <a:lnTo>
                      <a:pt x="104" y="46"/>
                    </a:lnTo>
                    <a:lnTo>
                      <a:pt x="104" y="50"/>
                    </a:lnTo>
                    <a:lnTo>
                      <a:pt x="104" y="52"/>
                    </a:lnTo>
                    <a:lnTo>
                      <a:pt x="102" y="56"/>
                    </a:lnTo>
                    <a:lnTo>
                      <a:pt x="102" y="60"/>
                    </a:lnTo>
                    <a:lnTo>
                      <a:pt x="102" y="60"/>
                    </a:lnTo>
                    <a:lnTo>
                      <a:pt x="102" y="62"/>
                    </a:lnTo>
                    <a:lnTo>
                      <a:pt x="102" y="62"/>
                    </a:lnTo>
                    <a:lnTo>
                      <a:pt x="104" y="64"/>
                    </a:lnTo>
                    <a:lnTo>
                      <a:pt x="104" y="66"/>
                    </a:lnTo>
                    <a:lnTo>
                      <a:pt x="104" y="66"/>
                    </a:lnTo>
                    <a:lnTo>
                      <a:pt x="108" y="70"/>
                    </a:lnTo>
                    <a:lnTo>
                      <a:pt x="110" y="70"/>
                    </a:lnTo>
                    <a:lnTo>
                      <a:pt x="112" y="72"/>
                    </a:lnTo>
                    <a:lnTo>
                      <a:pt x="112" y="74"/>
                    </a:lnTo>
                    <a:lnTo>
                      <a:pt x="114" y="74"/>
                    </a:lnTo>
                    <a:lnTo>
                      <a:pt x="116" y="76"/>
                    </a:lnTo>
                    <a:lnTo>
                      <a:pt x="118" y="76"/>
                    </a:lnTo>
                    <a:lnTo>
                      <a:pt x="120" y="76"/>
                    </a:lnTo>
                    <a:lnTo>
                      <a:pt x="120" y="76"/>
                    </a:lnTo>
                    <a:lnTo>
                      <a:pt x="120" y="74"/>
                    </a:lnTo>
                    <a:lnTo>
                      <a:pt x="120" y="74"/>
                    </a:lnTo>
                    <a:lnTo>
                      <a:pt x="120" y="72"/>
                    </a:lnTo>
                    <a:lnTo>
                      <a:pt x="120" y="72"/>
                    </a:lnTo>
                    <a:lnTo>
                      <a:pt x="122" y="72"/>
                    </a:lnTo>
                    <a:lnTo>
                      <a:pt x="124" y="72"/>
                    </a:lnTo>
                    <a:lnTo>
                      <a:pt x="124" y="72"/>
                    </a:lnTo>
                    <a:lnTo>
                      <a:pt x="124" y="74"/>
                    </a:lnTo>
                    <a:lnTo>
                      <a:pt x="124" y="76"/>
                    </a:lnTo>
                    <a:lnTo>
                      <a:pt x="124" y="80"/>
                    </a:lnTo>
                    <a:lnTo>
                      <a:pt x="124" y="84"/>
                    </a:lnTo>
                    <a:lnTo>
                      <a:pt x="124" y="86"/>
                    </a:lnTo>
                    <a:lnTo>
                      <a:pt x="124" y="90"/>
                    </a:lnTo>
                    <a:lnTo>
                      <a:pt x="124" y="92"/>
                    </a:lnTo>
                    <a:lnTo>
                      <a:pt x="124" y="94"/>
                    </a:lnTo>
                    <a:lnTo>
                      <a:pt x="124" y="94"/>
                    </a:lnTo>
                    <a:lnTo>
                      <a:pt x="122" y="94"/>
                    </a:lnTo>
                    <a:lnTo>
                      <a:pt x="122" y="94"/>
                    </a:lnTo>
                    <a:lnTo>
                      <a:pt x="122" y="92"/>
                    </a:lnTo>
                    <a:lnTo>
                      <a:pt x="122" y="92"/>
                    </a:lnTo>
                    <a:lnTo>
                      <a:pt x="120" y="90"/>
                    </a:lnTo>
                    <a:lnTo>
                      <a:pt x="120" y="90"/>
                    </a:lnTo>
                    <a:lnTo>
                      <a:pt x="118" y="90"/>
                    </a:lnTo>
                    <a:lnTo>
                      <a:pt x="118" y="92"/>
                    </a:lnTo>
                    <a:lnTo>
                      <a:pt x="116" y="92"/>
                    </a:lnTo>
                    <a:lnTo>
                      <a:pt x="114" y="94"/>
                    </a:lnTo>
                    <a:lnTo>
                      <a:pt x="112" y="94"/>
                    </a:lnTo>
                    <a:lnTo>
                      <a:pt x="112" y="92"/>
                    </a:lnTo>
                    <a:lnTo>
                      <a:pt x="110" y="92"/>
                    </a:lnTo>
                    <a:lnTo>
                      <a:pt x="110" y="90"/>
                    </a:lnTo>
                    <a:lnTo>
                      <a:pt x="110" y="88"/>
                    </a:lnTo>
                    <a:lnTo>
                      <a:pt x="108" y="86"/>
                    </a:lnTo>
                    <a:lnTo>
                      <a:pt x="108" y="84"/>
                    </a:lnTo>
                    <a:lnTo>
                      <a:pt x="106" y="84"/>
                    </a:lnTo>
                    <a:lnTo>
                      <a:pt x="106" y="84"/>
                    </a:lnTo>
                    <a:lnTo>
                      <a:pt x="104" y="84"/>
                    </a:lnTo>
                    <a:lnTo>
                      <a:pt x="104" y="82"/>
                    </a:lnTo>
                    <a:lnTo>
                      <a:pt x="104" y="80"/>
                    </a:lnTo>
                    <a:lnTo>
                      <a:pt x="102" y="78"/>
                    </a:lnTo>
                    <a:lnTo>
                      <a:pt x="102" y="78"/>
                    </a:lnTo>
                    <a:lnTo>
                      <a:pt x="102" y="76"/>
                    </a:lnTo>
                    <a:lnTo>
                      <a:pt x="100" y="76"/>
                    </a:lnTo>
                    <a:lnTo>
                      <a:pt x="96" y="74"/>
                    </a:lnTo>
                    <a:lnTo>
                      <a:pt x="94" y="74"/>
                    </a:lnTo>
                    <a:lnTo>
                      <a:pt x="92" y="74"/>
                    </a:lnTo>
                    <a:lnTo>
                      <a:pt x="90" y="74"/>
                    </a:lnTo>
                    <a:lnTo>
                      <a:pt x="90" y="72"/>
                    </a:lnTo>
                    <a:lnTo>
                      <a:pt x="88" y="72"/>
                    </a:lnTo>
                    <a:lnTo>
                      <a:pt x="88" y="70"/>
                    </a:lnTo>
                    <a:lnTo>
                      <a:pt x="86" y="68"/>
                    </a:lnTo>
                    <a:lnTo>
                      <a:pt x="84" y="64"/>
                    </a:lnTo>
                    <a:lnTo>
                      <a:pt x="84" y="62"/>
                    </a:lnTo>
                    <a:lnTo>
                      <a:pt x="82" y="60"/>
                    </a:lnTo>
                    <a:lnTo>
                      <a:pt x="82" y="62"/>
                    </a:lnTo>
                    <a:lnTo>
                      <a:pt x="82" y="62"/>
                    </a:lnTo>
                    <a:lnTo>
                      <a:pt x="80" y="62"/>
                    </a:lnTo>
                    <a:lnTo>
                      <a:pt x="80" y="66"/>
                    </a:lnTo>
                    <a:lnTo>
                      <a:pt x="80" y="66"/>
                    </a:lnTo>
                    <a:lnTo>
                      <a:pt x="80" y="66"/>
                    </a:lnTo>
                    <a:lnTo>
                      <a:pt x="78" y="68"/>
                    </a:lnTo>
                    <a:lnTo>
                      <a:pt x="78" y="68"/>
                    </a:lnTo>
                    <a:lnTo>
                      <a:pt x="76" y="68"/>
                    </a:lnTo>
                    <a:lnTo>
                      <a:pt x="74" y="68"/>
                    </a:lnTo>
                    <a:lnTo>
                      <a:pt x="72" y="68"/>
                    </a:lnTo>
                    <a:lnTo>
                      <a:pt x="70" y="68"/>
                    </a:lnTo>
                    <a:lnTo>
                      <a:pt x="66" y="66"/>
                    </a:lnTo>
                    <a:lnTo>
                      <a:pt x="66" y="66"/>
                    </a:lnTo>
                    <a:lnTo>
                      <a:pt x="64" y="66"/>
                    </a:lnTo>
                    <a:lnTo>
                      <a:pt x="62" y="66"/>
                    </a:lnTo>
                    <a:lnTo>
                      <a:pt x="58" y="64"/>
                    </a:lnTo>
                    <a:lnTo>
                      <a:pt x="56" y="64"/>
                    </a:lnTo>
                    <a:lnTo>
                      <a:pt x="56" y="62"/>
                    </a:lnTo>
                    <a:lnTo>
                      <a:pt x="56" y="62"/>
                    </a:lnTo>
                    <a:lnTo>
                      <a:pt x="54" y="62"/>
                    </a:lnTo>
                    <a:lnTo>
                      <a:pt x="54" y="60"/>
                    </a:lnTo>
                    <a:lnTo>
                      <a:pt x="54" y="58"/>
                    </a:lnTo>
                    <a:lnTo>
                      <a:pt x="54" y="56"/>
                    </a:lnTo>
                    <a:lnTo>
                      <a:pt x="54" y="54"/>
                    </a:lnTo>
                    <a:lnTo>
                      <a:pt x="54" y="54"/>
                    </a:lnTo>
                    <a:lnTo>
                      <a:pt x="52" y="54"/>
                    </a:lnTo>
                    <a:lnTo>
                      <a:pt x="52" y="54"/>
                    </a:lnTo>
                    <a:lnTo>
                      <a:pt x="50" y="56"/>
                    </a:lnTo>
                    <a:lnTo>
                      <a:pt x="48" y="56"/>
                    </a:lnTo>
                    <a:lnTo>
                      <a:pt x="46" y="56"/>
                    </a:lnTo>
                    <a:lnTo>
                      <a:pt x="44" y="56"/>
                    </a:lnTo>
                    <a:lnTo>
                      <a:pt x="44" y="56"/>
                    </a:lnTo>
                    <a:lnTo>
                      <a:pt x="42" y="58"/>
                    </a:lnTo>
                    <a:lnTo>
                      <a:pt x="40" y="58"/>
                    </a:lnTo>
                    <a:lnTo>
                      <a:pt x="40" y="58"/>
                    </a:lnTo>
                    <a:lnTo>
                      <a:pt x="38" y="58"/>
                    </a:lnTo>
                    <a:lnTo>
                      <a:pt x="40" y="56"/>
                    </a:lnTo>
                    <a:lnTo>
                      <a:pt x="40" y="56"/>
                    </a:lnTo>
                    <a:lnTo>
                      <a:pt x="40" y="52"/>
                    </a:lnTo>
                    <a:lnTo>
                      <a:pt x="38" y="52"/>
                    </a:lnTo>
                    <a:lnTo>
                      <a:pt x="36" y="52"/>
                    </a:lnTo>
                    <a:lnTo>
                      <a:pt x="36" y="50"/>
                    </a:lnTo>
                    <a:lnTo>
                      <a:pt x="36" y="50"/>
                    </a:lnTo>
                    <a:lnTo>
                      <a:pt x="34" y="48"/>
                    </a:lnTo>
                    <a:lnTo>
                      <a:pt x="34" y="48"/>
                    </a:lnTo>
                    <a:lnTo>
                      <a:pt x="32" y="48"/>
                    </a:lnTo>
                    <a:lnTo>
                      <a:pt x="34" y="50"/>
                    </a:lnTo>
                    <a:lnTo>
                      <a:pt x="34" y="54"/>
                    </a:lnTo>
                    <a:lnTo>
                      <a:pt x="34" y="56"/>
                    </a:lnTo>
                    <a:lnTo>
                      <a:pt x="34" y="58"/>
                    </a:lnTo>
                    <a:lnTo>
                      <a:pt x="34" y="58"/>
                    </a:lnTo>
                    <a:lnTo>
                      <a:pt x="34" y="58"/>
                    </a:lnTo>
                    <a:lnTo>
                      <a:pt x="34" y="60"/>
                    </a:lnTo>
                    <a:lnTo>
                      <a:pt x="34" y="60"/>
                    </a:lnTo>
                    <a:lnTo>
                      <a:pt x="32" y="62"/>
                    </a:lnTo>
                    <a:lnTo>
                      <a:pt x="34" y="64"/>
                    </a:lnTo>
                    <a:lnTo>
                      <a:pt x="32" y="66"/>
                    </a:lnTo>
                    <a:lnTo>
                      <a:pt x="32" y="68"/>
                    </a:lnTo>
                    <a:lnTo>
                      <a:pt x="32" y="70"/>
                    </a:lnTo>
                    <a:lnTo>
                      <a:pt x="34" y="74"/>
                    </a:lnTo>
                    <a:lnTo>
                      <a:pt x="32" y="76"/>
                    </a:lnTo>
                    <a:lnTo>
                      <a:pt x="32" y="78"/>
                    </a:lnTo>
                    <a:lnTo>
                      <a:pt x="32" y="80"/>
                    </a:lnTo>
                    <a:lnTo>
                      <a:pt x="32" y="82"/>
                    </a:lnTo>
                    <a:lnTo>
                      <a:pt x="32" y="82"/>
                    </a:lnTo>
                    <a:lnTo>
                      <a:pt x="32" y="86"/>
                    </a:lnTo>
                    <a:lnTo>
                      <a:pt x="32" y="86"/>
                    </a:lnTo>
                    <a:lnTo>
                      <a:pt x="32" y="86"/>
                    </a:lnTo>
                    <a:lnTo>
                      <a:pt x="30" y="86"/>
                    </a:lnTo>
                    <a:lnTo>
                      <a:pt x="2" y="86"/>
                    </a:lnTo>
                    <a:lnTo>
                      <a:pt x="2" y="88"/>
                    </a:lnTo>
                    <a:lnTo>
                      <a:pt x="2" y="94"/>
                    </a:lnTo>
                    <a:lnTo>
                      <a:pt x="2" y="100"/>
                    </a:lnTo>
                    <a:lnTo>
                      <a:pt x="2" y="106"/>
                    </a:lnTo>
                    <a:lnTo>
                      <a:pt x="2" y="112"/>
                    </a:lnTo>
                    <a:lnTo>
                      <a:pt x="0" y="118"/>
                    </a:lnTo>
                    <a:lnTo>
                      <a:pt x="0" y="124"/>
                    </a:lnTo>
                    <a:lnTo>
                      <a:pt x="0" y="130"/>
                    </a:lnTo>
                    <a:lnTo>
                      <a:pt x="0" y="134"/>
                    </a:lnTo>
                    <a:lnTo>
                      <a:pt x="0" y="138"/>
                    </a:lnTo>
                    <a:lnTo>
                      <a:pt x="2" y="144"/>
                    </a:lnTo>
                    <a:lnTo>
                      <a:pt x="4" y="150"/>
                    </a:lnTo>
                    <a:lnTo>
                      <a:pt x="4" y="150"/>
                    </a:lnTo>
                    <a:lnTo>
                      <a:pt x="6" y="152"/>
                    </a:lnTo>
                    <a:lnTo>
                      <a:pt x="8" y="154"/>
                    </a:lnTo>
                    <a:lnTo>
                      <a:pt x="10" y="156"/>
                    </a:lnTo>
                    <a:lnTo>
                      <a:pt x="12" y="158"/>
                    </a:lnTo>
                    <a:lnTo>
                      <a:pt x="16" y="162"/>
                    </a:lnTo>
                    <a:lnTo>
                      <a:pt x="20" y="167"/>
                    </a:lnTo>
                    <a:lnTo>
                      <a:pt x="22" y="171"/>
                    </a:lnTo>
                    <a:lnTo>
                      <a:pt x="26" y="169"/>
                    </a:lnTo>
                    <a:lnTo>
                      <a:pt x="28" y="169"/>
                    </a:lnTo>
                    <a:lnTo>
                      <a:pt x="32" y="167"/>
                    </a:lnTo>
                    <a:lnTo>
                      <a:pt x="36" y="167"/>
                    </a:lnTo>
                    <a:lnTo>
                      <a:pt x="36" y="167"/>
                    </a:lnTo>
                    <a:lnTo>
                      <a:pt x="44" y="167"/>
                    </a:lnTo>
                    <a:lnTo>
                      <a:pt x="46" y="169"/>
                    </a:lnTo>
                    <a:lnTo>
                      <a:pt x="48" y="169"/>
                    </a:lnTo>
                    <a:lnTo>
                      <a:pt x="48" y="169"/>
                    </a:lnTo>
                    <a:lnTo>
                      <a:pt x="52" y="173"/>
                    </a:lnTo>
                    <a:lnTo>
                      <a:pt x="54" y="173"/>
                    </a:lnTo>
                    <a:lnTo>
                      <a:pt x="56" y="173"/>
                    </a:lnTo>
                    <a:lnTo>
                      <a:pt x="58" y="173"/>
                    </a:lnTo>
                    <a:lnTo>
                      <a:pt x="58" y="173"/>
                    </a:lnTo>
                    <a:lnTo>
                      <a:pt x="60" y="175"/>
                    </a:lnTo>
                    <a:lnTo>
                      <a:pt x="62" y="175"/>
                    </a:lnTo>
                    <a:lnTo>
                      <a:pt x="64" y="175"/>
                    </a:lnTo>
                    <a:lnTo>
                      <a:pt x="68" y="175"/>
                    </a:lnTo>
                    <a:lnTo>
                      <a:pt x="72" y="177"/>
                    </a:lnTo>
                    <a:lnTo>
                      <a:pt x="74" y="177"/>
                    </a:lnTo>
                    <a:lnTo>
                      <a:pt x="78" y="175"/>
                    </a:lnTo>
                    <a:lnTo>
                      <a:pt x="82" y="171"/>
                    </a:lnTo>
                    <a:lnTo>
                      <a:pt x="86" y="167"/>
                    </a:lnTo>
                    <a:lnTo>
                      <a:pt x="88" y="162"/>
                    </a:lnTo>
                    <a:lnTo>
                      <a:pt x="90" y="158"/>
                    </a:lnTo>
                    <a:lnTo>
                      <a:pt x="94" y="156"/>
                    </a:lnTo>
                    <a:lnTo>
                      <a:pt x="96" y="154"/>
                    </a:lnTo>
                    <a:lnTo>
                      <a:pt x="100" y="152"/>
                    </a:lnTo>
                    <a:lnTo>
                      <a:pt x="106" y="150"/>
                    </a:lnTo>
                    <a:lnTo>
                      <a:pt x="106" y="150"/>
                    </a:lnTo>
                    <a:lnTo>
                      <a:pt x="108" y="148"/>
                    </a:lnTo>
                    <a:lnTo>
                      <a:pt x="108" y="146"/>
                    </a:lnTo>
                    <a:lnTo>
                      <a:pt x="108" y="142"/>
                    </a:lnTo>
                    <a:lnTo>
                      <a:pt x="108" y="140"/>
                    </a:lnTo>
                    <a:lnTo>
                      <a:pt x="108" y="140"/>
                    </a:lnTo>
                    <a:lnTo>
                      <a:pt x="110" y="138"/>
                    </a:lnTo>
                    <a:lnTo>
                      <a:pt x="112" y="138"/>
                    </a:lnTo>
                    <a:lnTo>
                      <a:pt x="114" y="136"/>
                    </a:lnTo>
                    <a:lnTo>
                      <a:pt x="118" y="134"/>
                    </a:lnTo>
                    <a:lnTo>
                      <a:pt x="122" y="134"/>
                    </a:lnTo>
                    <a:lnTo>
                      <a:pt x="126" y="134"/>
                    </a:lnTo>
                    <a:lnTo>
                      <a:pt x="130" y="134"/>
                    </a:lnTo>
                    <a:lnTo>
                      <a:pt x="132" y="134"/>
                    </a:lnTo>
                    <a:lnTo>
                      <a:pt x="132" y="130"/>
                    </a:lnTo>
                    <a:lnTo>
                      <a:pt x="132" y="128"/>
                    </a:lnTo>
                    <a:lnTo>
                      <a:pt x="130" y="128"/>
                    </a:lnTo>
                    <a:lnTo>
                      <a:pt x="130" y="126"/>
                    </a:lnTo>
                    <a:lnTo>
                      <a:pt x="130" y="124"/>
                    </a:lnTo>
                    <a:lnTo>
                      <a:pt x="130" y="122"/>
                    </a:lnTo>
                    <a:lnTo>
                      <a:pt x="130" y="122"/>
                    </a:lnTo>
                    <a:lnTo>
                      <a:pt x="134" y="120"/>
                    </a:lnTo>
                    <a:lnTo>
                      <a:pt x="134" y="120"/>
                    </a:lnTo>
                    <a:lnTo>
                      <a:pt x="136" y="118"/>
                    </a:lnTo>
                    <a:lnTo>
                      <a:pt x="140" y="118"/>
                    </a:lnTo>
                    <a:lnTo>
                      <a:pt x="144" y="116"/>
                    </a:lnTo>
                    <a:lnTo>
                      <a:pt x="148" y="116"/>
                    </a:lnTo>
                    <a:lnTo>
                      <a:pt x="150" y="114"/>
                    </a:lnTo>
                    <a:lnTo>
                      <a:pt x="152" y="114"/>
                    </a:lnTo>
                    <a:lnTo>
                      <a:pt x="154" y="112"/>
                    </a:lnTo>
                    <a:lnTo>
                      <a:pt x="158" y="112"/>
                    </a:lnTo>
                    <a:lnTo>
                      <a:pt x="158" y="110"/>
                    </a:lnTo>
                    <a:lnTo>
                      <a:pt x="160" y="110"/>
                    </a:lnTo>
                    <a:lnTo>
                      <a:pt x="162" y="110"/>
                    </a:lnTo>
                    <a:lnTo>
                      <a:pt x="166" y="108"/>
                    </a:lnTo>
                    <a:lnTo>
                      <a:pt x="172" y="106"/>
                    </a:lnTo>
                    <a:lnTo>
                      <a:pt x="174" y="106"/>
                    </a:lnTo>
                    <a:lnTo>
                      <a:pt x="176" y="104"/>
                    </a:lnTo>
                    <a:lnTo>
                      <a:pt x="176" y="102"/>
                    </a:lnTo>
                    <a:lnTo>
                      <a:pt x="176" y="104"/>
                    </a:lnTo>
                    <a:lnTo>
                      <a:pt x="174" y="104"/>
                    </a:lnTo>
                    <a:lnTo>
                      <a:pt x="174" y="104"/>
                    </a:lnTo>
                    <a:lnTo>
                      <a:pt x="174" y="104"/>
                    </a:lnTo>
                    <a:lnTo>
                      <a:pt x="174" y="104"/>
                    </a:lnTo>
                    <a:lnTo>
                      <a:pt x="174" y="104"/>
                    </a:lnTo>
                    <a:lnTo>
                      <a:pt x="172" y="102"/>
                    </a:lnTo>
                    <a:lnTo>
                      <a:pt x="172" y="100"/>
                    </a:lnTo>
                    <a:lnTo>
                      <a:pt x="170" y="100"/>
                    </a:lnTo>
                    <a:lnTo>
                      <a:pt x="170" y="100"/>
                    </a:lnTo>
                    <a:lnTo>
                      <a:pt x="170" y="100"/>
                    </a:lnTo>
                    <a:lnTo>
                      <a:pt x="170" y="98"/>
                    </a:lnTo>
                    <a:lnTo>
                      <a:pt x="170" y="98"/>
                    </a:lnTo>
                    <a:lnTo>
                      <a:pt x="170" y="98"/>
                    </a:lnTo>
                    <a:lnTo>
                      <a:pt x="168" y="98"/>
                    </a:lnTo>
                    <a:lnTo>
                      <a:pt x="168" y="96"/>
                    </a:lnTo>
                    <a:lnTo>
                      <a:pt x="170" y="96"/>
                    </a:lnTo>
                    <a:lnTo>
                      <a:pt x="170" y="96"/>
                    </a:lnTo>
                    <a:lnTo>
                      <a:pt x="172" y="94"/>
                    </a:lnTo>
                    <a:lnTo>
                      <a:pt x="172" y="92"/>
                    </a:lnTo>
                    <a:lnTo>
                      <a:pt x="172" y="90"/>
                    </a:lnTo>
                    <a:lnTo>
                      <a:pt x="174" y="90"/>
                    </a:lnTo>
                    <a:lnTo>
                      <a:pt x="174" y="90"/>
                    </a:lnTo>
                    <a:lnTo>
                      <a:pt x="174" y="88"/>
                    </a:lnTo>
                    <a:lnTo>
                      <a:pt x="174" y="86"/>
                    </a:lnTo>
                    <a:lnTo>
                      <a:pt x="174" y="84"/>
                    </a:lnTo>
                    <a:lnTo>
                      <a:pt x="174" y="84"/>
                    </a:lnTo>
                    <a:lnTo>
                      <a:pt x="174" y="82"/>
                    </a:lnTo>
                    <a:lnTo>
                      <a:pt x="174" y="80"/>
                    </a:lnTo>
                    <a:lnTo>
                      <a:pt x="174" y="80"/>
                    </a:lnTo>
                    <a:lnTo>
                      <a:pt x="178" y="78"/>
                    </a:lnTo>
                    <a:lnTo>
                      <a:pt x="180" y="78"/>
                    </a:lnTo>
                    <a:lnTo>
                      <a:pt x="180" y="76"/>
                    </a:lnTo>
                    <a:lnTo>
                      <a:pt x="182" y="76"/>
                    </a:lnTo>
                    <a:lnTo>
                      <a:pt x="182" y="74"/>
                    </a:lnTo>
                    <a:lnTo>
                      <a:pt x="182" y="74"/>
                    </a:lnTo>
                    <a:lnTo>
                      <a:pt x="180" y="74"/>
                    </a:lnTo>
                    <a:lnTo>
                      <a:pt x="180" y="74"/>
                    </a:lnTo>
                    <a:lnTo>
                      <a:pt x="178" y="70"/>
                    </a:lnTo>
                    <a:lnTo>
                      <a:pt x="180" y="66"/>
                    </a:lnTo>
                    <a:lnTo>
                      <a:pt x="180" y="64"/>
                    </a:lnTo>
                    <a:lnTo>
                      <a:pt x="180" y="62"/>
                    </a:lnTo>
                    <a:lnTo>
                      <a:pt x="178" y="62"/>
                    </a:lnTo>
                    <a:lnTo>
                      <a:pt x="178" y="60"/>
                    </a:lnTo>
                    <a:lnTo>
                      <a:pt x="178" y="60"/>
                    </a:lnTo>
                    <a:lnTo>
                      <a:pt x="178" y="58"/>
                    </a:lnTo>
                    <a:lnTo>
                      <a:pt x="178" y="58"/>
                    </a:lnTo>
                    <a:lnTo>
                      <a:pt x="180" y="54"/>
                    </a:lnTo>
                    <a:lnTo>
                      <a:pt x="180" y="54"/>
                    </a:lnTo>
                    <a:lnTo>
                      <a:pt x="180" y="52"/>
                    </a:lnTo>
                    <a:lnTo>
                      <a:pt x="180" y="50"/>
                    </a:lnTo>
                    <a:lnTo>
                      <a:pt x="178" y="48"/>
                    </a:lnTo>
                    <a:lnTo>
                      <a:pt x="178" y="48"/>
                    </a:lnTo>
                    <a:lnTo>
                      <a:pt x="180" y="48"/>
                    </a:lnTo>
                    <a:lnTo>
                      <a:pt x="180" y="4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7"/>
              <p:cNvSpPr>
                <a:spLocks noEditPoints="1"/>
              </p:cNvSpPr>
              <p:nvPr/>
            </p:nvSpPr>
            <p:spPr bwMode="auto">
              <a:xfrm>
                <a:off x="4133" y="1736"/>
                <a:ext cx="190" cy="120"/>
              </a:xfrm>
              <a:custGeom>
                <a:avLst/>
                <a:gdLst>
                  <a:gd name="T0" fmla="*/ 178 w 190"/>
                  <a:gd name="T1" fmla="*/ 114 h 120"/>
                  <a:gd name="T2" fmla="*/ 172 w 190"/>
                  <a:gd name="T3" fmla="*/ 114 h 120"/>
                  <a:gd name="T4" fmla="*/ 174 w 190"/>
                  <a:gd name="T5" fmla="*/ 120 h 120"/>
                  <a:gd name="T6" fmla="*/ 188 w 190"/>
                  <a:gd name="T7" fmla="*/ 118 h 120"/>
                  <a:gd name="T8" fmla="*/ 4 w 190"/>
                  <a:gd name="T9" fmla="*/ 94 h 120"/>
                  <a:gd name="T10" fmla="*/ 4 w 190"/>
                  <a:gd name="T11" fmla="*/ 94 h 120"/>
                  <a:gd name="T12" fmla="*/ 4 w 190"/>
                  <a:gd name="T13" fmla="*/ 90 h 120"/>
                  <a:gd name="T14" fmla="*/ 4 w 190"/>
                  <a:gd name="T15" fmla="*/ 90 h 120"/>
                  <a:gd name="T16" fmla="*/ 0 w 190"/>
                  <a:gd name="T17" fmla="*/ 66 h 120"/>
                  <a:gd name="T18" fmla="*/ 0 w 190"/>
                  <a:gd name="T19" fmla="*/ 64 h 120"/>
                  <a:gd name="T20" fmla="*/ 158 w 190"/>
                  <a:gd name="T21" fmla="*/ 32 h 120"/>
                  <a:gd name="T22" fmla="*/ 154 w 190"/>
                  <a:gd name="T23" fmla="*/ 26 h 120"/>
                  <a:gd name="T24" fmla="*/ 152 w 190"/>
                  <a:gd name="T25" fmla="*/ 18 h 120"/>
                  <a:gd name="T26" fmla="*/ 148 w 190"/>
                  <a:gd name="T27" fmla="*/ 12 h 120"/>
                  <a:gd name="T28" fmla="*/ 146 w 190"/>
                  <a:gd name="T29" fmla="*/ 4 h 120"/>
                  <a:gd name="T30" fmla="*/ 136 w 190"/>
                  <a:gd name="T31" fmla="*/ 2 h 120"/>
                  <a:gd name="T32" fmla="*/ 118 w 190"/>
                  <a:gd name="T33" fmla="*/ 4 h 120"/>
                  <a:gd name="T34" fmla="*/ 100 w 190"/>
                  <a:gd name="T35" fmla="*/ 8 h 120"/>
                  <a:gd name="T36" fmla="*/ 88 w 190"/>
                  <a:gd name="T37" fmla="*/ 14 h 120"/>
                  <a:gd name="T38" fmla="*/ 80 w 190"/>
                  <a:gd name="T39" fmla="*/ 24 h 120"/>
                  <a:gd name="T40" fmla="*/ 74 w 190"/>
                  <a:gd name="T41" fmla="*/ 34 h 120"/>
                  <a:gd name="T42" fmla="*/ 68 w 190"/>
                  <a:gd name="T43" fmla="*/ 38 h 120"/>
                  <a:gd name="T44" fmla="*/ 62 w 190"/>
                  <a:gd name="T45" fmla="*/ 32 h 120"/>
                  <a:gd name="T46" fmla="*/ 50 w 190"/>
                  <a:gd name="T47" fmla="*/ 32 h 120"/>
                  <a:gd name="T48" fmla="*/ 40 w 190"/>
                  <a:gd name="T49" fmla="*/ 28 h 120"/>
                  <a:gd name="T50" fmla="*/ 30 w 190"/>
                  <a:gd name="T51" fmla="*/ 30 h 120"/>
                  <a:gd name="T52" fmla="*/ 22 w 190"/>
                  <a:gd name="T53" fmla="*/ 30 h 120"/>
                  <a:gd name="T54" fmla="*/ 18 w 190"/>
                  <a:gd name="T55" fmla="*/ 30 h 120"/>
                  <a:gd name="T56" fmla="*/ 14 w 190"/>
                  <a:gd name="T57" fmla="*/ 28 h 120"/>
                  <a:gd name="T58" fmla="*/ 10 w 190"/>
                  <a:gd name="T59" fmla="*/ 28 h 120"/>
                  <a:gd name="T60" fmla="*/ 10 w 190"/>
                  <a:gd name="T61" fmla="*/ 32 h 120"/>
                  <a:gd name="T62" fmla="*/ 8 w 190"/>
                  <a:gd name="T63" fmla="*/ 38 h 120"/>
                  <a:gd name="T64" fmla="*/ 8 w 190"/>
                  <a:gd name="T65" fmla="*/ 42 h 120"/>
                  <a:gd name="T66" fmla="*/ 6 w 190"/>
                  <a:gd name="T67" fmla="*/ 46 h 120"/>
                  <a:gd name="T68" fmla="*/ 4 w 190"/>
                  <a:gd name="T69" fmla="*/ 66 h 120"/>
                  <a:gd name="T70" fmla="*/ 2 w 190"/>
                  <a:gd name="T71" fmla="*/ 66 h 120"/>
                  <a:gd name="T72" fmla="*/ 6 w 190"/>
                  <a:gd name="T73" fmla="*/ 74 h 120"/>
                  <a:gd name="T74" fmla="*/ 6 w 190"/>
                  <a:gd name="T75" fmla="*/ 76 h 120"/>
                  <a:gd name="T76" fmla="*/ 8 w 190"/>
                  <a:gd name="T77" fmla="*/ 84 h 120"/>
                  <a:gd name="T78" fmla="*/ 12 w 190"/>
                  <a:gd name="T79" fmla="*/ 96 h 120"/>
                  <a:gd name="T80" fmla="*/ 16 w 190"/>
                  <a:gd name="T81" fmla="*/ 114 h 120"/>
                  <a:gd name="T82" fmla="*/ 24 w 190"/>
                  <a:gd name="T83" fmla="*/ 114 h 120"/>
                  <a:gd name="T84" fmla="*/ 34 w 190"/>
                  <a:gd name="T85" fmla="*/ 112 h 120"/>
                  <a:gd name="T86" fmla="*/ 42 w 190"/>
                  <a:gd name="T87" fmla="*/ 110 h 120"/>
                  <a:gd name="T88" fmla="*/ 50 w 190"/>
                  <a:gd name="T89" fmla="*/ 102 h 120"/>
                  <a:gd name="T90" fmla="*/ 66 w 190"/>
                  <a:gd name="T91" fmla="*/ 100 h 120"/>
                  <a:gd name="T92" fmla="*/ 78 w 190"/>
                  <a:gd name="T93" fmla="*/ 96 h 120"/>
                  <a:gd name="T94" fmla="*/ 86 w 190"/>
                  <a:gd name="T95" fmla="*/ 90 h 120"/>
                  <a:gd name="T96" fmla="*/ 96 w 190"/>
                  <a:gd name="T97" fmla="*/ 90 h 120"/>
                  <a:gd name="T98" fmla="*/ 102 w 190"/>
                  <a:gd name="T99" fmla="*/ 82 h 120"/>
                  <a:gd name="T100" fmla="*/ 116 w 190"/>
                  <a:gd name="T101" fmla="*/ 76 h 120"/>
                  <a:gd name="T102" fmla="*/ 132 w 190"/>
                  <a:gd name="T103" fmla="*/ 70 h 120"/>
                  <a:gd name="T104" fmla="*/ 144 w 190"/>
                  <a:gd name="T105" fmla="*/ 64 h 120"/>
                  <a:gd name="T106" fmla="*/ 150 w 190"/>
                  <a:gd name="T107" fmla="*/ 60 h 120"/>
                  <a:gd name="T108" fmla="*/ 152 w 190"/>
                  <a:gd name="T109" fmla="*/ 50 h 120"/>
                  <a:gd name="T110" fmla="*/ 162 w 190"/>
                  <a:gd name="T111"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0" h="120">
                    <a:moveTo>
                      <a:pt x="184" y="114"/>
                    </a:moveTo>
                    <a:lnTo>
                      <a:pt x="180" y="114"/>
                    </a:lnTo>
                    <a:lnTo>
                      <a:pt x="178" y="114"/>
                    </a:lnTo>
                    <a:lnTo>
                      <a:pt x="178" y="114"/>
                    </a:lnTo>
                    <a:lnTo>
                      <a:pt x="176" y="114"/>
                    </a:lnTo>
                    <a:lnTo>
                      <a:pt x="174" y="114"/>
                    </a:lnTo>
                    <a:lnTo>
                      <a:pt x="172" y="114"/>
                    </a:lnTo>
                    <a:lnTo>
                      <a:pt x="172" y="114"/>
                    </a:lnTo>
                    <a:lnTo>
                      <a:pt x="172" y="116"/>
                    </a:lnTo>
                    <a:lnTo>
                      <a:pt x="170" y="116"/>
                    </a:lnTo>
                    <a:lnTo>
                      <a:pt x="174" y="118"/>
                    </a:lnTo>
                    <a:lnTo>
                      <a:pt x="174" y="120"/>
                    </a:lnTo>
                    <a:lnTo>
                      <a:pt x="176" y="120"/>
                    </a:lnTo>
                    <a:lnTo>
                      <a:pt x="184" y="120"/>
                    </a:lnTo>
                    <a:lnTo>
                      <a:pt x="186" y="118"/>
                    </a:lnTo>
                    <a:lnTo>
                      <a:pt x="188" y="118"/>
                    </a:lnTo>
                    <a:lnTo>
                      <a:pt x="188" y="116"/>
                    </a:lnTo>
                    <a:lnTo>
                      <a:pt x="190" y="116"/>
                    </a:lnTo>
                    <a:lnTo>
                      <a:pt x="184" y="114"/>
                    </a:lnTo>
                    <a:close/>
                    <a:moveTo>
                      <a:pt x="4" y="94"/>
                    </a:moveTo>
                    <a:lnTo>
                      <a:pt x="4" y="96"/>
                    </a:lnTo>
                    <a:lnTo>
                      <a:pt x="4" y="96"/>
                    </a:lnTo>
                    <a:lnTo>
                      <a:pt x="4" y="94"/>
                    </a:lnTo>
                    <a:lnTo>
                      <a:pt x="4" y="94"/>
                    </a:lnTo>
                    <a:lnTo>
                      <a:pt x="4" y="94"/>
                    </a:lnTo>
                    <a:close/>
                    <a:moveTo>
                      <a:pt x="4" y="90"/>
                    </a:moveTo>
                    <a:lnTo>
                      <a:pt x="4" y="90"/>
                    </a:lnTo>
                    <a:lnTo>
                      <a:pt x="4" y="90"/>
                    </a:lnTo>
                    <a:lnTo>
                      <a:pt x="4" y="88"/>
                    </a:lnTo>
                    <a:lnTo>
                      <a:pt x="4" y="90"/>
                    </a:lnTo>
                    <a:lnTo>
                      <a:pt x="4" y="90"/>
                    </a:lnTo>
                    <a:lnTo>
                      <a:pt x="4" y="90"/>
                    </a:lnTo>
                    <a:close/>
                    <a:moveTo>
                      <a:pt x="0" y="64"/>
                    </a:moveTo>
                    <a:lnTo>
                      <a:pt x="0" y="66"/>
                    </a:lnTo>
                    <a:lnTo>
                      <a:pt x="0" y="68"/>
                    </a:lnTo>
                    <a:lnTo>
                      <a:pt x="0" y="66"/>
                    </a:lnTo>
                    <a:lnTo>
                      <a:pt x="0" y="66"/>
                    </a:lnTo>
                    <a:lnTo>
                      <a:pt x="2" y="66"/>
                    </a:lnTo>
                    <a:lnTo>
                      <a:pt x="0" y="64"/>
                    </a:lnTo>
                    <a:lnTo>
                      <a:pt x="0" y="64"/>
                    </a:lnTo>
                    <a:close/>
                    <a:moveTo>
                      <a:pt x="162" y="38"/>
                    </a:moveTo>
                    <a:lnTo>
                      <a:pt x="160" y="36"/>
                    </a:lnTo>
                    <a:lnTo>
                      <a:pt x="158" y="34"/>
                    </a:lnTo>
                    <a:lnTo>
                      <a:pt x="158" y="32"/>
                    </a:lnTo>
                    <a:lnTo>
                      <a:pt x="158" y="32"/>
                    </a:lnTo>
                    <a:lnTo>
                      <a:pt x="156" y="30"/>
                    </a:lnTo>
                    <a:lnTo>
                      <a:pt x="156" y="28"/>
                    </a:lnTo>
                    <a:lnTo>
                      <a:pt x="154" y="26"/>
                    </a:lnTo>
                    <a:lnTo>
                      <a:pt x="154" y="24"/>
                    </a:lnTo>
                    <a:lnTo>
                      <a:pt x="154" y="22"/>
                    </a:lnTo>
                    <a:lnTo>
                      <a:pt x="152" y="20"/>
                    </a:lnTo>
                    <a:lnTo>
                      <a:pt x="152" y="18"/>
                    </a:lnTo>
                    <a:lnTo>
                      <a:pt x="150" y="16"/>
                    </a:lnTo>
                    <a:lnTo>
                      <a:pt x="150" y="16"/>
                    </a:lnTo>
                    <a:lnTo>
                      <a:pt x="150" y="14"/>
                    </a:lnTo>
                    <a:lnTo>
                      <a:pt x="148" y="12"/>
                    </a:lnTo>
                    <a:lnTo>
                      <a:pt x="148" y="10"/>
                    </a:lnTo>
                    <a:lnTo>
                      <a:pt x="146" y="8"/>
                    </a:lnTo>
                    <a:lnTo>
                      <a:pt x="146" y="6"/>
                    </a:lnTo>
                    <a:lnTo>
                      <a:pt x="146" y="4"/>
                    </a:lnTo>
                    <a:lnTo>
                      <a:pt x="144" y="2"/>
                    </a:lnTo>
                    <a:lnTo>
                      <a:pt x="144" y="0"/>
                    </a:lnTo>
                    <a:lnTo>
                      <a:pt x="140" y="2"/>
                    </a:lnTo>
                    <a:lnTo>
                      <a:pt x="136" y="2"/>
                    </a:lnTo>
                    <a:lnTo>
                      <a:pt x="132" y="2"/>
                    </a:lnTo>
                    <a:lnTo>
                      <a:pt x="128" y="4"/>
                    </a:lnTo>
                    <a:lnTo>
                      <a:pt x="124" y="4"/>
                    </a:lnTo>
                    <a:lnTo>
                      <a:pt x="118" y="4"/>
                    </a:lnTo>
                    <a:lnTo>
                      <a:pt x="114" y="6"/>
                    </a:lnTo>
                    <a:lnTo>
                      <a:pt x="110" y="6"/>
                    </a:lnTo>
                    <a:lnTo>
                      <a:pt x="104" y="6"/>
                    </a:lnTo>
                    <a:lnTo>
                      <a:pt x="100" y="8"/>
                    </a:lnTo>
                    <a:lnTo>
                      <a:pt x="98" y="8"/>
                    </a:lnTo>
                    <a:lnTo>
                      <a:pt x="96" y="10"/>
                    </a:lnTo>
                    <a:lnTo>
                      <a:pt x="92" y="12"/>
                    </a:lnTo>
                    <a:lnTo>
                      <a:pt x="88" y="14"/>
                    </a:lnTo>
                    <a:lnTo>
                      <a:pt x="86" y="16"/>
                    </a:lnTo>
                    <a:lnTo>
                      <a:pt x="84" y="20"/>
                    </a:lnTo>
                    <a:lnTo>
                      <a:pt x="82" y="20"/>
                    </a:lnTo>
                    <a:lnTo>
                      <a:pt x="80" y="24"/>
                    </a:lnTo>
                    <a:lnTo>
                      <a:pt x="78" y="26"/>
                    </a:lnTo>
                    <a:lnTo>
                      <a:pt x="76" y="28"/>
                    </a:lnTo>
                    <a:lnTo>
                      <a:pt x="76" y="30"/>
                    </a:lnTo>
                    <a:lnTo>
                      <a:pt x="74" y="34"/>
                    </a:lnTo>
                    <a:lnTo>
                      <a:pt x="74" y="36"/>
                    </a:lnTo>
                    <a:lnTo>
                      <a:pt x="72" y="36"/>
                    </a:lnTo>
                    <a:lnTo>
                      <a:pt x="70" y="38"/>
                    </a:lnTo>
                    <a:lnTo>
                      <a:pt x="68" y="38"/>
                    </a:lnTo>
                    <a:lnTo>
                      <a:pt x="66" y="36"/>
                    </a:lnTo>
                    <a:lnTo>
                      <a:pt x="64" y="32"/>
                    </a:lnTo>
                    <a:lnTo>
                      <a:pt x="64" y="32"/>
                    </a:lnTo>
                    <a:lnTo>
                      <a:pt x="62" y="32"/>
                    </a:lnTo>
                    <a:lnTo>
                      <a:pt x="60" y="32"/>
                    </a:lnTo>
                    <a:lnTo>
                      <a:pt x="58" y="32"/>
                    </a:lnTo>
                    <a:lnTo>
                      <a:pt x="54" y="32"/>
                    </a:lnTo>
                    <a:lnTo>
                      <a:pt x="50" y="32"/>
                    </a:lnTo>
                    <a:lnTo>
                      <a:pt x="46" y="32"/>
                    </a:lnTo>
                    <a:lnTo>
                      <a:pt x="44" y="30"/>
                    </a:lnTo>
                    <a:lnTo>
                      <a:pt x="40" y="30"/>
                    </a:lnTo>
                    <a:lnTo>
                      <a:pt x="40" y="28"/>
                    </a:lnTo>
                    <a:lnTo>
                      <a:pt x="38" y="28"/>
                    </a:lnTo>
                    <a:lnTo>
                      <a:pt x="36" y="28"/>
                    </a:lnTo>
                    <a:lnTo>
                      <a:pt x="32" y="28"/>
                    </a:lnTo>
                    <a:lnTo>
                      <a:pt x="30" y="30"/>
                    </a:lnTo>
                    <a:lnTo>
                      <a:pt x="26" y="30"/>
                    </a:lnTo>
                    <a:lnTo>
                      <a:pt x="24" y="30"/>
                    </a:lnTo>
                    <a:lnTo>
                      <a:pt x="22" y="30"/>
                    </a:lnTo>
                    <a:lnTo>
                      <a:pt x="22" y="30"/>
                    </a:lnTo>
                    <a:lnTo>
                      <a:pt x="20" y="30"/>
                    </a:lnTo>
                    <a:lnTo>
                      <a:pt x="20" y="30"/>
                    </a:lnTo>
                    <a:lnTo>
                      <a:pt x="20" y="30"/>
                    </a:lnTo>
                    <a:lnTo>
                      <a:pt x="18" y="30"/>
                    </a:lnTo>
                    <a:lnTo>
                      <a:pt x="16" y="30"/>
                    </a:lnTo>
                    <a:lnTo>
                      <a:pt x="16" y="28"/>
                    </a:lnTo>
                    <a:lnTo>
                      <a:pt x="14" y="28"/>
                    </a:lnTo>
                    <a:lnTo>
                      <a:pt x="14" y="28"/>
                    </a:lnTo>
                    <a:lnTo>
                      <a:pt x="12" y="28"/>
                    </a:lnTo>
                    <a:lnTo>
                      <a:pt x="12" y="28"/>
                    </a:lnTo>
                    <a:lnTo>
                      <a:pt x="10" y="28"/>
                    </a:lnTo>
                    <a:lnTo>
                      <a:pt x="10" y="28"/>
                    </a:lnTo>
                    <a:lnTo>
                      <a:pt x="8" y="30"/>
                    </a:lnTo>
                    <a:lnTo>
                      <a:pt x="8" y="30"/>
                    </a:lnTo>
                    <a:lnTo>
                      <a:pt x="10" y="32"/>
                    </a:lnTo>
                    <a:lnTo>
                      <a:pt x="10" y="32"/>
                    </a:lnTo>
                    <a:lnTo>
                      <a:pt x="8" y="32"/>
                    </a:lnTo>
                    <a:lnTo>
                      <a:pt x="8" y="34"/>
                    </a:lnTo>
                    <a:lnTo>
                      <a:pt x="8" y="36"/>
                    </a:lnTo>
                    <a:lnTo>
                      <a:pt x="8" y="38"/>
                    </a:lnTo>
                    <a:lnTo>
                      <a:pt x="8" y="40"/>
                    </a:lnTo>
                    <a:lnTo>
                      <a:pt x="8" y="40"/>
                    </a:lnTo>
                    <a:lnTo>
                      <a:pt x="8" y="40"/>
                    </a:lnTo>
                    <a:lnTo>
                      <a:pt x="8" y="42"/>
                    </a:lnTo>
                    <a:lnTo>
                      <a:pt x="8" y="42"/>
                    </a:lnTo>
                    <a:lnTo>
                      <a:pt x="8" y="44"/>
                    </a:lnTo>
                    <a:lnTo>
                      <a:pt x="6" y="44"/>
                    </a:lnTo>
                    <a:lnTo>
                      <a:pt x="6" y="46"/>
                    </a:lnTo>
                    <a:lnTo>
                      <a:pt x="4" y="48"/>
                    </a:lnTo>
                    <a:lnTo>
                      <a:pt x="4" y="54"/>
                    </a:lnTo>
                    <a:lnTo>
                      <a:pt x="2" y="60"/>
                    </a:lnTo>
                    <a:lnTo>
                      <a:pt x="4" y="66"/>
                    </a:lnTo>
                    <a:lnTo>
                      <a:pt x="4" y="66"/>
                    </a:lnTo>
                    <a:lnTo>
                      <a:pt x="4" y="68"/>
                    </a:lnTo>
                    <a:lnTo>
                      <a:pt x="2" y="66"/>
                    </a:lnTo>
                    <a:lnTo>
                      <a:pt x="2" y="66"/>
                    </a:lnTo>
                    <a:lnTo>
                      <a:pt x="2" y="68"/>
                    </a:lnTo>
                    <a:lnTo>
                      <a:pt x="4" y="70"/>
                    </a:lnTo>
                    <a:lnTo>
                      <a:pt x="6" y="72"/>
                    </a:lnTo>
                    <a:lnTo>
                      <a:pt x="6" y="74"/>
                    </a:lnTo>
                    <a:lnTo>
                      <a:pt x="6" y="74"/>
                    </a:lnTo>
                    <a:lnTo>
                      <a:pt x="6" y="74"/>
                    </a:lnTo>
                    <a:lnTo>
                      <a:pt x="6" y="76"/>
                    </a:lnTo>
                    <a:lnTo>
                      <a:pt x="6" y="76"/>
                    </a:lnTo>
                    <a:lnTo>
                      <a:pt x="8" y="80"/>
                    </a:lnTo>
                    <a:lnTo>
                      <a:pt x="8" y="80"/>
                    </a:lnTo>
                    <a:lnTo>
                      <a:pt x="8" y="82"/>
                    </a:lnTo>
                    <a:lnTo>
                      <a:pt x="8" y="84"/>
                    </a:lnTo>
                    <a:lnTo>
                      <a:pt x="10" y="86"/>
                    </a:lnTo>
                    <a:lnTo>
                      <a:pt x="10" y="90"/>
                    </a:lnTo>
                    <a:lnTo>
                      <a:pt x="12" y="92"/>
                    </a:lnTo>
                    <a:lnTo>
                      <a:pt x="12" y="96"/>
                    </a:lnTo>
                    <a:lnTo>
                      <a:pt x="12" y="96"/>
                    </a:lnTo>
                    <a:lnTo>
                      <a:pt x="12" y="104"/>
                    </a:lnTo>
                    <a:lnTo>
                      <a:pt x="16" y="110"/>
                    </a:lnTo>
                    <a:lnTo>
                      <a:pt x="16" y="114"/>
                    </a:lnTo>
                    <a:lnTo>
                      <a:pt x="18" y="112"/>
                    </a:lnTo>
                    <a:lnTo>
                      <a:pt x="22" y="114"/>
                    </a:lnTo>
                    <a:lnTo>
                      <a:pt x="24" y="114"/>
                    </a:lnTo>
                    <a:lnTo>
                      <a:pt x="24" y="114"/>
                    </a:lnTo>
                    <a:lnTo>
                      <a:pt x="26" y="114"/>
                    </a:lnTo>
                    <a:lnTo>
                      <a:pt x="28" y="114"/>
                    </a:lnTo>
                    <a:lnTo>
                      <a:pt x="30" y="114"/>
                    </a:lnTo>
                    <a:lnTo>
                      <a:pt x="34" y="112"/>
                    </a:lnTo>
                    <a:lnTo>
                      <a:pt x="36" y="112"/>
                    </a:lnTo>
                    <a:lnTo>
                      <a:pt x="38" y="112"/>
                    </a:lnTo>
                    <a:lnTo>
                      <a:pt x="40" y="112"/>
                    </a:lnTo>
                    <a:lnTo>
                      <a:pt x="42" y="110"/>
                    </a:lnTo>
                    <a:lnTo>
                      <a:pt x="42" y="108"/>
                    </a:lnTo>
                    <a:lnTo>
                      <a:pt x="46" y="106"/>
                    </a:lnTo>
                    <a:lnTo>
                      <a:pt x="48" y="104"/>
                    </a:lnTo>
                    <a:lnTo>
                      <a:pt x="50" y="102"/>
                    </a:lnTo>
                    <a:lnTo>
                      <a:pt x="54" y="100"/>
                    </a:lnTo>
                    <a:lnTo>
                      <a:pt x="58" y="100"/>
                    </a:lnTo>
                    <a:lnTo>
                      <a:pt x="64" y="100"/>
                    </a:lnTo>
                    <a:lnTo>
                      <a:pt x="66" y="100"/>
                    </a:lnTo>
                    <a:lnTo>
                      <a:pt x="68" y="100"/>
                    </a:lnTo>
                    <a:lnTo>
                      <a:pt x="70" y="98"/>
                    </a:lnTo>
                    <a:lnTo>
                      <a:pt x="74" y="98"/>
                    </a:lnTo>
                    <a:lnTo>
                      <a:pt x="78" y="96"/>
                    </a:lnTo>
                    <a:lnTo>
                      <a:pt x="80" y="92"/>
                    </a:lnTo>
                    <a:lnTo>
                      <a:pt x="84" y="90"/>
                    </a:lnTo>
                    <a:lnTo>
                      <a:pt x="84" y="90"/>
                    </a:lnTo>
                    <a:lnTo>
                      <a:pt x="86" y="90"/>
                    </a:lnTo>
                    <a:lnTo>
                      <a:pt x="90" y="90"/>
                    </a:lnTo>
                    <a:lnTo>
                      <a:pt x="94" y="90"/>
                    </a:lnTo>
                    <a:lnTo>
                      <a:pt x="96" y="90"/>
                    </a:lnTo>
                    <a:lnTo>
                      <a:pt x="96" y="90"/>
                    </a:lnTo>
                    <a:lnTo>
                      <a:pt x="98" y="88"/>
                    </a:lnTo>
                    <a:lnTo>
                      <a:pt x="100" y="86"/>
                    </a:lnTo>
                    <a:lnTo>
                      <a:pt x="102" y="84"/>
                    </a:lnTo>
                    <a:lnTo>
                      <a:pt x="102" y="82"/>
                    </a:lnTo>
                    <a:lnTo>
                      <a:pt x="104" y="82"/>
                    </a:lnTo>
                    <a:lnTo>
                      <a:pt x="106" y="78"/>
                    </a:lnTo>
                    <a:lnTo>
                      <a:pt x="110" y="78"/>
                    </a:lnTo>
                    <a:lnTo>
                      <a:pt x="116" y="76"/>
                    </a:lnTo>
                    <a:lnTo>
                      <a:pt x="120" y="74"/>
                    </a:lnTo>
                    <a:lnTo>
                      <a:pt x="122" y="74"/>
                    </a:lnTo>
                    <a:lnTo>
                      <a:pt x="124" y="72"/>
                    </a:lnTo>
                    <a:lnTo>
                      <a:pt x="132" y="70"/>
                    </a:lnTo>
                    <a:lnTo>
                      <a:pt x="138" y="68"/>
                    </a:lnTo>
                    <a:lnTo>
                      <a:pt x="142" y="66"/>
                    </a:lnTo>
                    <a:lnTo>
                      <a:pt x="142" y="66"/>
                    </a:lnTo>
                    <a:lnTo>
                      <a:pt x="144" y="64"/>
                    </a:lnTo>
                    <a:lnTo>
                      <a:pt x="144" y="64"/>
                    </a:lnTo>
                    <a:lnTo>
                      <a:pt x="146" y="62"/>
                    </a:lnTo>
                    <a:lnTo>
                      <a:pt x="148" y="62"/>
                    </a:lnTo>
                    <a:lnTo>
                      <a:pt x="150" y="60"/>
                    </a:lnTo>
                    <a:lnTo>
                      <a:pt x="150" y="58"/>
                    </a:lnTo>
                    <a:lnTo>
                      <a:pt x="150" y="56"/>
                    </a:lnTo>
                    <a:lnTo>
                      <a:pt x="150" y="52"/>
                    </a:lnTo>
                    <a:lnTo>
                      <a:pt x="152" y="50"/>
                    </a:lnTo>
                    <a:lnTo>
                      <a:pt x="154" y="48"/>
                    </a:lnTo>
                    <a:lnTo>
                      <a:pt x="156" y="46"/>
                    </a:lnTo>
                    <a:lnTo>
                      <a:pt x="164" y="42"/>
                    </a:lnTo>
                    <a:lnTo>
                      <a:pt x="162" y="40"/>
                    </a:lnTo>
                    <a:lnTo>
                      <a:pt x="162" y="3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8"/>
              <p:cNvSpPr>
                <a:spLocks/>
              </p:cNvSpPr>
              <p:nvPr/>
            </p:nvSpPr>
            <p:spPr bwMode="auto">
              <a:xfrm>
                <a:off x="3205" y="1582"/>
                <a:ext cx="136" cy="122"/>
              </a:xfrm>
              <a:custGeom>
                <a:avLst/>
                <a:gdLst>
                  <a:gd name="T0" fmla="*/ 134 w 136"/>
                  <a:gd name="T1" fmla="*/ 2 h 122"/>
                  <a:gd name="T2" fmla="*/ 134 w 136"/>
                  <a:gd name="T3" fmla="*/ 6 h 122"/>
                  <a:gd name="T4" fmla="*/ 134 w 136"/>
                  <a:gd name="T5" fmla="*/ 10 h 122"/>
                  <a:gd name="T6" fmla="*/ 126 w 136"/>
                  <a:gd name="T7" fmla="*/ 10 h 122"/>
                  <a:gd name="T8" fmla="*/ 122 w 136"/>
                  <a:gd name="T9" fmla="*/ 10 h 122"/>
                  <a:gd name="T10" fmla="*/ 118 w 136"/>
                  <a:gd name="T11" fmla="*/ 14 h 122"/>
                  <a:gd name="T12" fmla="*/ 114 w 136"/>
                  <a:gd name="T13" fmla="*/ 14 h 122"/>
                  <a:gd name="T14" fmla="*/ 110 w 136"/>
                  <a:gd name="T15" fmla="*/ 14 h 122"/>
                  <a:gd name="T16" fmla="*/ 104 w 136"/>
                  <a:gd name="T17" fmla="*/ 12 h 122"/>
                  <a:gd name="T18" fmla="*/ 96 w 136"/>
                  <a:gd name="T19" fmla="*/ 12 h 122"/>
                  <a:gd name="T20" fmla="*/ 94 w 136"/>
                  <a:gd name="T21" fmla="*/ 16 h 122"/>
                  <a:gd name="T22" fmla="*/ 92 w 136"/>
                  <a:gd name="T23" fmla="*/ 20 h 122"/>
                  <a:gd name="T24" fmla="*/ 88 w 136"/>
                  <a:gd name="T25" fmla="*/ 24 h 122"/>
                  <a:gd name="T26" fmla="*/ 86 w 136"/>
                  <a:gd name="T27" fmla="*/ 28 h 122"/>
                  <a:gd name="T28" fmla="*/ 82 w 136"/>
                  <a:gd name="T29" fmla="*/ 30 h 122"/>
                  <a:gd name="T30" fmla="*/ 82 w 136"/>
                  <a:gd name="T31" fmla="*/ 32 h 122"/>
                  <a:gd name="T32" fmla="*/ 80 w 136"/>
                  <a:gd name="T33" fmla="*/ 40 h 122"/>
                  <a:gd name="T34" fmla="*/ 76 w 136"/>
                  <a:gd name="T35" fmla="*/ 50 h 122"/>
                  <a:gd name="T36" fmla="*/ 72 w 136"/>
                  <a:gd name="T37" fmla="*/ 54 h 122"/>
                  <a:gd name="T38" fmla="*/ 68 w 136"/>
                  <a:gd name="T39" fmla="*/ 56 h 122"/>
                  <a:gd name="T40" fmla="*/ 64 w 136"/>
                  <a:gd name="T41" fmla="*/ 62 h 122"/>
                  <a:gd name="T42" fmla="*/ 60 w 136"/>
                  <a:gd name="T43" fmla="*/ 66 h 122"/>
                  <a:gd name="T44" fmla="*/ 54 w 136"/>
                  <a:gd name="T45" fmla="*/ 70 h 122"/>
                  <a:gd name="T46" fmla="*/ 50 w 136"/>
                  <a:gd name="T47" fmla="*/ 74 h 122"/>
                  <a:gd name="T48" fmla="*/ 48 w 136"/>
                  <a:gd name="T49" fmla="*/ 84 h 122"/>
                  <a:gd name="T50" fmla="*/ 46 w 136"/>
                  <a:gd name="T51" fmla="*/ 94 h 122"/>
                  <a:gd name="T52" fmla="*/ 44 w 136"/>
                  <a:gd name="T53" fmla="*/ 98 h 122"/>
                  <a:gd name="T54" fmla="*/ 42 w 136"/>
                  <a:gd name="T55" fmla="*/ 102 h 122"/>
                  <a:gd name="T56" fmla="*/ 40 w 136"/>
                  <a:gd name="T57" fmla="*/ 106 h 122"/>
                  <a:gd name="T58" fmla="*/ 36 w 136"/>
                  <a:gd name="T59" fmla="*/ 112 h 122"/>
                  <a:gd name="T60" fmla="*/ 26 w 136"/>
                  <a:gd name="T61" fmla="*/ 112 h 122"/>
                  <a:gd name="T62" fmla="*/ 18 w 136"/>
                  <a:gd name="T63" fmla="*/ 110 h 122"/>
                  <a:gd name="T64" fmla="*/ 4 w 136"/>
                  <a:gd name="T65" fmla="*/ 112 h 122"/>
                  <a:gd name="T66" fmla="*/ 0 w 136"/>
                  <a:gd name="T67" fmla="*/ 122 h 122"/>
                  <a:gd name="T68" fmla="*/ 2 w 136"/>
                  <a:gd name="T69" fmla="*/ 116 h 122"/>
                  <a:gd name="T70" fmla="*/ 12 w 136"/>
                  <a:gd name="T71" fmla="*/ 114 h 122"/>
                  <a:gd name="T72" fmla="*/ 26 w 136"/>
                  <a:gd name="T73" fmla="*/ 114 h 122"/>
                  <a:gd name="T74" fmla="*/ 40 w 136"/>
                  <a:gd name="T75" fmla="*/ 114 h 122"/>
                  <a:gd name="T76" fmla="*/ 54 w 136"/>
                  <a:gd name="T77" fmla="*/ 114 h 122"/>
                  <a:gd name="T78" fmla="*/ 64 w 136"/>
                  <a:gd name="T79" fmla="*/ 110 h 122"/>
                  <a:gd name="T80" fmla="*/ 64 w 136"/>
                  <a:gd name="T81" fmla="*/ 102 h 122"/>
                  <a:gd name="T82" fmla="*/ 64 w 136"/>
                  <a:gd name="T83" fmla="*/ 92 h 122"/>
                  <a:gd name="T84" fmla="*/ 62 w 136"/>
                  <a:gd name="T85" fmla="*/ 86 h 122"/>
                  <a:gd name="T86" fmla="*/ 70 w 136"/>
                  <a:gd name="T87" fmla="*/ 80 h 122"/>
                  <a:gd name="T88" fmla="*/ 78 w 136"/>
                  <a:gd name="T89" fmla="*/ 76 h 122"/>
                  <a:gd name="T90" fmla="*/ 82 w 136"/>
                  <a:gd name="T91" fmla="*/ 70 h 122"/>
                  <a:gd name="T92" fmla="*/ 82 w 136"/>
                  <a:gd name="T93" fmla="*/ 62 h 122"/>
                  <a:gd name="T94" fmla="*/ 82 w 136"/>
                  <a:gd name="T95" fmla="*/ 52 h 122"/>
                  <a:gd name="T96" fmla="*/ 82 w 136"/>
                  <a:gd name="T97" fmla="*/ 42 h 122"/>
                  <a:gd name="T98" fmla="*/ 82 w 136"/>
                  <a:gd name="T99" fmla="*/ 32 h 122"/>
                  <a:gd name="T100" fmla="*/ 116 w 136"/>
                  <a:gd name="T101" fmla="*/ 30 h 122"/>
                  <a:gd name="T102" fmla="*/ 134 w 136"/>
                  <a:gd name="T103" fmla="*/ 24 h 122"/>
                  <a:gd name="T104" fmla="*/ 134 w 136"/>
                  <a:gd name="T105" fmla="*/ 10 h 122"/>
                  <a:gd name="T106" fmla="*/ 134 w 136"/>
                  <a:gd name="T10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22">
                    <a:moveTo>
                      <a:pt x="134" y="0"/>
                    </a:moveTo>
                    <a:lnTo>
                      <a:pt x="134" y="0"/>
                    </a:lnTo>
                    <a:lnTo>
                      <a:pt x="134" y="0"/>
                    </a:lnTo>
                    <a:lnTo>
                      <a:pt x="134" y="2"/>
                    </a:lnTo>
                    <a:lnTo>
                      <a:pt x="134" y="4"/>
                    </a:lnTo>
                    <a:lnTo>
                      <a:pt x="134" y="4"/>
                    </a:lnTo>
                    <a:lnTo>
                      <a:pt x="134" y="6"/>
                    </a:lnTo>
                    <a:lnTo>
                      <a:pt x="134" y="6"/>
                    </a:lnTo>
                    <a:lnTo>
                      <a:pt x="134" y="8"/>
                    </a:lnTo>
                    <a:lnTo>
                      <a:pt x="134" y="8"/>
                    </a:lnTo>
                    <a:lnTo>
                      <a:pt x="134" y="10"/>
                    </a:lnTo>
                    <a:lnTo>
                      <a:pt x="134" y="10"/>
                    </a:lnTo>
                    <a:lnTo>
                      <a:pt x="132" y="10"/>
                    </a:lnTo>
                    <a:lnTo>
                      <a:pt x="130" y="10"/>
                    </a:lnTo>
                    <a:lnTo>
                      <a:pt x="128" y="10"/>
                    </a:lnTo>
                    <a:lnTo>
                      <a:pt x="126" y="10"/>
                    </a:lnTo>
                    <a:lnTo>
                      <a:pt x="126" y="10"/>
                    </a:lnTo>
                    <a:lnTo>
                      <a:pt x="124" y="10"/>
                    </a:lnTo>
                    <a:lnTo>
                      <a:pt x="124" y="10"/>
                    </a:lnTo>
                    <a:lnTo>
                      <a:pt x="122" y="10"/>
                    </a:lnTo>
                    <a:lnTo>
                      <a:pt x="122" y="12"/>
                    </a:lnTo>
                    <a:lnTo>
                      <a:pt x="120" y="14"/>
                    </a:lnTo>
                    <a:lnTo>
                      <a:pt x="118" y="14"/>
                    </a:lnTo>
                    <a:lnTo>
                      <a:pt x="118" y="14"/>
                    </a:lnTo>
                    <a:lnTo>
                      <a:pt x="116" y="14"/>
                    </a:lnTo>
                    <a:lnTo>
                      <a:pt x="114" y="14"/>
                    </a:lnTo>
                    <a:lnTo>
                      <a:pt x="114" y="14"/>
                    </a:lnTo>
                    <a:lnTo>
                      <a:pt x="114" y="14"/>
                    </a:lnTo>
                    <a:lnTo>
                      <a:pt x="112" y="14"/>
                    </a:lnTo>
                    <a:lnTo>
                      <a:pt x="112" y="14"/>
                    </a:lnTo>
                    <a:lnTo>
                      <a:pt x="110" y="14"/>
                    </a:lnTo>
                    <a:lnTo>
                      <a:pt x="110" y="14"/>
                    </a:lnTo>
                    <a:lnTo>
                      <a:pt x="108" y="12"/>
                    </a:lnTo>
                    <a:lnTo>
                      <a:pt x="106" y="12"/>
                    </a:lnTo>
                    <a:lnTo>
                      <a:pt x="104" y="12"/>
                    </a:lnTo>
                    <a:lnTo>
                      <a:pt x="104" y="12"/>
                    </a:lnTo>
                    <a:lnTo>
                      <a:pt x="102" y="12"/>
                    </a:lnTo>
                    <a:lnTo>
                      <a:pt x="100" y="12"/>
                    </a:lnTo>
                    <a:lnTo>
                      <a:pt x="98" y="12"/>
                    </a:lnTo>
                    <a:lnTo>
                      <a:pt x="96" y="12"/>
                    </a:lnTo>
                    <a:lnTo>
                      <a:pt x="96" y="14"/>
                    </a:lnTo>
                    <a:lnTo>
                      <a:pt x="94" y="14"/>
                    </a:lnTo>
                    <a:lnTo>
                      <a:pt x="94" y="16"/>
                    </a:lnTo>
                    <a:lnTo>
                      <a:pt x="94" y="16"/>
                    </a:lnTo>
                    <a:lnTo>
                      <a:pt x="94" y="18"/>
                    </a:lnTo>
                    <a:lnTo>
                      <a:pt x="94" y="18"/>
                    </a:lnTo>
                    <a:lnTo>
                      <a:pt x="92" y="20"/>
                    </a:lnTo>
                    <a:lnTo>
                      <a:pt x="92" y="20"/>
                    </a:lnTo>
                    <a:lnTo>
                      <a:pt x="92" y="22"/>
                    </a:lnTo>
                    <a:lnTo>
                      <a:pt x="90" y="22"/>
                    </a:lnTo>
                    <a:lnTo>
                      <a:pt x="90" y="24"/>
                    </a:lnTo>
                    <a:lnTo>
                      <a:pt x="88" y="24"/>
                    </a:lnTo>
                    <a:lnTo>
                      <a:pt x="88" y="26"/>
                    </a:lnTo>
                    <a:lnTo>
                      <a:pt x="88" y="26"/>
                    </a:lnTo>
                    <a:lnTo>
                      <a:pt x="88" y="28"/>
                    </a:lnTo>
                    <a:lnTo>
                      <a:pt x="86" y="28"/>
                    </a:lnTo>
                    <a:lnTo>
                      <a:pt x="86" y="28"/>
                    </a:lnTo>
                    <a:lnTo>
                      <a:pt x="84" y="28"/>
                    </a:lnTo>
                    <a:lnTo>
                      <a:pt x="82" y="30"/>
                    </a:lnTo>
                    <a:lnTo>
                      <a:pt x="82" y="30"/>
                    </a:lnTo>
                    <a:lnTo>
                      <a:pt x="82" y="30"/>
                    </a:lnTo>
                    <a:lnTo>
                      <a:pt x="82" y="32"/>
                    </a:lnTo>
                    <a:lnTo>
                      <a:pt x="82" y="32"/>
                    </a:lnTo>
                    <a:lnTo>
                      <a:pt x="82" y="32"/>
                    </a:lnTo>
                    <a:lnTo>
                      <a:pt x="80" y="34"/>
                    </a:lnTo>
                    <a:lnTo>
                      <a:pt x="80" y="36"/>
                    </a:lnTo>
                    <a:lnTo>
                      <a:pt x="80" y="38"/>
                    </a:lnTo>
                    <a:lnTo>
                      <a:pt x="80" y="40"/>
                    </a:lnTo>
                    <a:lnTo>
                      <a:pt x="78" y="42"/>
                    </a:lnTo>
                    <a:lnTo>
                      <a:pt x="78" y="46"/>
                    </a:lnTo>
                    <a:lnTo>
                      <a:pt x="76" y="48"/>
                    </a:lnTo>
                    <a:lnTo>
                      <a:pt x="76" y="50"/>
                    </a:lnTo>
                    <a:lnTo>
                      <a:pt x="76" y="50"/>
                    </a:lnTo>
                    <a:lnTo>
                      <a:pt x="74" y="52"/>
                    </a:lnTo>
                    <a:lnTo>
                      <a:pt x="74" y="52"/>
                    </a:lnTo>
                    <a:lnTo>
                      <a:pt x="72" y="54"/>
                    </a:lnTo>
                    <a:lnTo>
                      <a:pt x="72" y="54"/>
                    </a:lnTo>
                    <a:lnTo>
                      <a:pt x="70" y="56"/>
                    </a:lnTo>
                    <a:lnTo>
                      <a:pt x="68" y="56"/>
                    </a:lnTo>
                    <a:lnTo>
                      <a:pt x="68" y="56"/>
                    </a:lnTo>
                    <a:lnTo>
                      <a:pt x="66" y="58"/>
                    </a:lnTo>
                    <a:lnTo>
                      <a:pt x="66" y="58"/>
                    </a:lnTo>
                    <a:lnTo>
                      <a:pt x="64" y="60"/>
                    </a:lnTo>
                    <a:lnTo>
                      <a:pt x="64" y="62"/>
                    </a:lnTo>
                    <a:lnTo>
                      <a:pt x="62" y="64"/>
                    </a:lnTo>
                    <a:lnTo>
                      <a:pt x="62" y="66"/>
                    </a:lnTo>
                    <a:lnTo>
                      <a:pt x="62" y="66"/>
                    </a:lnTo>
                    <a:lnTo>
                      <a:pt x="60" y="66"/>
                    </a:lnTo>
                    <a:lnTo>
                      <a:pt x="58" y="68"/>
                    </a:lnTo>
                    <a:lnTo>
                      <a:pt x="58" y="68"/>
                    </a:lnTo>
                    <a:lnTo>
                      <a:pt x="56" y="68"/>
                    </a:lnTo>
                    <a:lnTo>
                      <a:pt x="54" y="70"/>
                    </a:lnTo>
                    <a:lnTo>
                      <a:pt x="54" y="70"/>
                    </a:lnTo>
                    <a:lnTo>
                      <a:pt x="52" y="72"/>
                    </a:lnTo>
                    <a:lnTo>
                      <a:pt x="52" y="72"/>
                    </a:lnTo>
                    <a:lnTo>
                      <a:pt x="50" y="74"/>
                    </a:lnTo>
                    <a:lnTo>
                      <a:pt x="50" y="76"/>
                    </a:lnTo>
                    <a:lnTo>
                      <a:pt x="50" y="78"/>
                    </a:lnTo>
                    <a:lnTo>
                      <a:pt x="48" y="82"/>
                    </a:lnTo>
                    <a:lnTo>
                      <a:pt x="48" y="84"/>
                    </a:lnTo>
                    <a:lnTo>
                      <a:pt x="48" y="86"/>
                    </a:lnTo>
                    <a:lnTo>
                      <a:pt x="48" y="88"/>
                    </a:lnTo>
                    <a:lnTo>
                      <a:pt x="46" y="90"/>
                    </a:lnTo>
                    <a:lnTo>
                      <a:pt x="46" y="94"/>
                    </a:lnTo>
                    <a:lnTo>
                      <a:pt x="46" y="94"/>
                    </a:lnTo>
                    <a:lnTo>
                      <a:pt x="46" y="96"/>
                    </a:lnTo>
                    <a:lnTo>
                      <a:pt x="46" y="96"/>
                    </a:lnTo>
                    <a:lnTo>
                      <a:pt x="44" y="98"/>
                    </a:lnTo>
                    <a:lnTo>
                      <a:pt x="44" y="100"/>
                    </a:lnTo>
                    <a:lnTo>
                      <a:pt x="42" y="100"/>
                    </a:lnTo>
                    <a:lnTo>
                      <a:pt x="42" y="100"/>
                    </a:lnTo>
                    <a:lnTo>
                      <a:pt x="42" y="102"/>
                    </a:lnTo>
                    <a:lnTo>
                      <a:pt x="40" y="102"/>
                    </a:lnTo>
                    <a:lnTo>
                      <a:pt x="40" y="104"/>
                    </a:lnTo>
                    <a:lnTo>
                      <a:pt x="40" y="104"/>
                    </a:lnTo>
                    <a:lnTo>
                      <a:pt x="40" y="106"/>
                    </a:lnTo>
                    <a:lnTo>
                      <a:pt x="40" y="106"/>
                    </a:lnTo>
                    <a:lnTo>
                      <a:pt x="38" y="108"/>
                    </a:lnTo>
                    <a:lnTo>
                      <a:pt x="38" y="110"/>
                    </a:lnTo>
                    <a:lnTo>
                      <a:pt x="36" y="112"/>
                    </a:lnTo>
                    <a:lnTo>
                      <a:pt x="34" y="112"/>
                    </a:lnTo>
                    <a:lnTo>
                      <a:pt x="32" y="112"/>
                    </a:lnTo>
                    <a:lnTo>
                      <a:pt x="30" y="112"/>
                    </a:lnTo>
                    <a:lnTo>
                      <a:pt x="26" y="112"/>
                    </a:lnTo>
                    <a:lnTo>
                      <a:pt x="24" y="110"/>
                    </a:lnTo>
                    <a:lnTo>
                      <a:pt x="22" y="110"/>
                    </a:lnTo>
                    <a:lnTo>
                      <a:pt x="20" y="110"/>
                    </a:lnTo>
                    <a:lnTo>
                      <a:pt x="18" y="110"/>
                    </a:lnTo>
                    <a:lnTo>
                      <a:pt x="16" y="110"/>
                    </a:lnTo>
                    <a:lnTo>
                      <a:pt x="10" y="110"/>
                    </a:lnTo>
                    <a:lnTo>
                      <a:pt x="6" y="110"/>
                    </a:lnTo>
                    <a:lnTo>
                      <a:pt x="4" y="112"/>
                    </a:lnTo>
                    <a:lnTo>
                      <a:pt x="2" y="112"/>
                    </a:lnTo>
                    <a:lnTo>
                      <a:pt x="2" y="112"/>
                    </a:lnTo>
                    <a:lnTo>
                      <a:pt x="2" y="112"/>
                    </a:lnTo>
                    <a:lnTo>
                      <a:pt x="0" y="122"/>
                    </a:lnTo>
                    <a:lnTo>
                      <a:pt x="2" y="122"/>
                    </a:lnTo>
                    <a:lnTo>
                      <a:pt x="2" y="120"/>
                    </a:lnTo>
                    <a:lnTo>
                      <a:pt x="2" y="118"/>
                    </a:lnTo>
                    <a:lnTo>
                      <a:pt x="2" y="116"/>
                    </a:lnTo>
                    <a:lnTo>
                      <a:pt x="4" y="114"/>
                    </a:lnTo>
                    <a:lnTo>
                      <a:pt x="6" y="114"/>
                    </a:lnTo>
                    <a:lnTo>
                      <a:pt x="8" y="114"/>
                    </a:lnTo>
                    <a:lnTo>
                      <a:pt x="12" y="114"/>
                    </a:lnTo>
                    <a:lnTo>
                      <a:pt x="16" y="114"/>
                    </a:lnTo>
                    <a:lnTo>
                      <a:pt x="20" y="114"/>
                    </a:lnTo>
                    <a:lnTo>
                      <a:pt x="22" y="114"/>
                    </a:lnTo>
                    <a:lnTo>
                      <a:pt x="26" y="114"/>
                    </a:lnTo>
                    <a:lnTo>
                      <a:pt x="30" y="114"/>
                    </a:lnTo>
                    <a:lnTo>
                      <a:pt x="34" y="114"/>
                    </a:lnTo>
                    <a:lnTo>
                      <a:pt x="36" y="114"/>
                    </a:lnTo>
                    <a:lnTo>
                      <a:pt x="40" y="114"/>
                    </a:lnTo>
                    <a:lnTo>
                      <a:pt x="44" y="114"/>
                    </a:lnTo>
                    <a:lnTo>
                      <a:pt x="48" y="114"/>
                    </a:lnTo>
                    <a:lnTo>
                      <a:pt x="52" y="114"/>
                    </a:lnTo>
                    <a:lnTo>
                      <a:pt x="54" y="114"/>
                    </a:lnTo>
                    <a:lnTo>
                      <a:pt x="58" y="114"/>
                    </a:lnTo>
                    <a:lnTo>
                      <a:pt x="62" y="114"/>
                    </a:lnTo>
                    <a:lnTo>
                      <a:pt x="64" y="114"/>
                    </a:lnTo>
                    <a:lnTo>
                      <a:pt x="64" y="110"/>
                    </a:lnTo>
                    <a:lnTo>
                      <a:pt x="64" y="108"/>
                    </a:lnTo>
                    <a:lnTo>
                      <a:pt x="64" y="106"/>
                    </a:lnTo>
                    <a:lnTo>
                      <a:pt x="64" y="104"/>
                    </a:lnTo>
                    <a:lnTo>
                      <a:pt x="64" y="102"/>
                    </a:lnTo>
                    <a:lnTo>
                      <a:pt x="64" y="98"/>
                    </a:lnTo>
                    <a:lnTo>
                      <a:pt x="64" y="96"/>
                    </a:lnTo>
                    <a:lnTo>
                      <a:pt x="64" y="94"/>
                    </a:lnTo>
                    <a:lnTo>
                      <a:pt x="64" y="92"/>
                    </a:lnTo>
                    <a:lnTo>
                      <a:pt x="64" y="92"/>
                    </a:lnTo>
                    <a:lnTo>
                      <a:pt x="62" y="88"/>
                    </a:lnTo>
                    <a:lnTo>
                      <a:pt x="62" y="88"/>
                    </a:lnTo>
                    <a:lnTo>
                      <a:pt x="62" y="86"/>
                    </a:lnTo>
                    <a:lnTo>
                      <a:pt x="64" y="86"/>
                    </a:lnTo>
                    <a:lnTo>
                      <a:pt x="64" y="84"/>
                    </a:lnTo>
                    <a:lnTo>
                      <a:pt x="68" y="82"/>
                    </a:lnTo>
                    <a:lnTo>
                      <a:pt x="70" y="80"/>
                    </a:lnTo>
                    <a:lnTo>
                      <a:pt x="72" y="78"/>
                    </a:lnTo>
                    <a:lnTo>
                      <a:pt x="72" y="78"/>
                    </a:lnTo>
                    <a:lnTo>
                      <a:pt x="76" y="78"/>
                    </a:lnTo>
                    <a:lnTo>
                      <a:pt x="78" y="76"/>
                    </a:lnTo>
                    <a:lnTo>
                      <a:pt x="80" y="76"/>
                    </a:lnTo>
                    <a:lnTo>
                      <a:pt x="80" y="76"/>
                    </a:lnTo>
                    <a:lnTo>
                      <a:pt x="82" y="74"/>
                    </a:lnTo>
                    <a:lnTo>
                      <a:pt x="82" y="70"/>
                    </a:lnTo>
                    <a:lnTo>
                      <a:pt x="82" y="68"/>
                    </a:lnTo>
                    <a:lnTo>
                      <a:pt x="82" y="66"/>
                    </a:lnTo>
                    <a:lnTo>
                      <a:pt x="82" y="64"/>
                    </a:lnTo>
                    <a:lnTo>
                      <a:pt x="82" y="62"/>
                    </a:lnTo>
                    <a:lnTo>
                      <a:pt x="82" y="58"/>
                    </a:lnTo>
                    <a:lnTo>
                      <a:pt x="82" y="56"/>
                    </a:lnTo>
                    <a:lnTo>
                      <a:pt x="82" y="54"/>
                    </a:lnTo>
                    <a:lnTo>
                      <a:pt x="82" y="52"/>
                    </a:lnTo>
                    <a:lnTo>
                      <a:pt x="82" y="50"/>
                    </a:lnTo>
                    <a:lnTo>
                      <a:pt x="82" y="46"/>
                    </a:lnTo>
                    <a:lnTo>
                      <a:pt x="82" y="44"/>
                    </a:lnTo>
                    <a:lnTo>
                      <a:pt x="82" y="42"/>
                    </a:lnTo>
                    <a:lnTo>
                      <a:pt x="82" y="40"/>
                    </a:lnTo>
                    <a:lnTo>
                      <a:pt x="82" y="36"/>
                    </a:lnTo>
                    <a:lnTo>
                      <a:pt x="82" y="34"/>
                    </a:lnTo>
                    <a:lnTo>
                      <a:pt x="82" y="32"/>
                    </a:lnTo>
                    <a:lnTo>
                      <a:pt x="82" y="30"/>
                    </a:lnTo>
                    <a:lnTo>
                      <a:pt x="94" y="30"/>
                    </a:lnTo>
                    <a:lnTo>
                      <a:pt x="96" y="30"/>
                    </a:lnTo>
                    <a:lnTo>
                      <a:pt x="116" y="30"/>
                    </a:lnTo>
                    <a:lnTo>
                      <a:pt x="120" y="30"/>
                    </a:lnTo>
                    <a:lnTo>
                      <a:pt x="134" y="30"/>
                    </a:lnTo>
                    <a:lnTo>
                      <a:pt x="134" y="28"/>
                    </a:lnTo>
                    <a:lnTo>
                      <a:pt x="134" y="24"/>
                    </a:lnTo>
                    <a:lnTo>
                      <a:pt x="134" y="20"/>
                    </a:lnTo>
                    <a:lnTo>
                      <a:pt x="134" y="16"/>
                    </a:lnTo>
                    <a:lnTo>
                      <a:pt x="134" y="14"/>
                    </a:lnTo>
                    <a:lnTo>
                      <a:pt x="134" y="10"/>
                    </a:lnTo>
                    <a:lnTo>
                      <a:pt x="134" y="6"/>
                    </a:lnTo>
                    <a:lnTo>
                      <a:pt x="136" y="4"/>
                    </a:lnTo>
                    <a:lnTo>
                      <a:pt x="136" y="0"/>
                    </a:lnTo>
                    <a:lnTo>
                      <a:pt x="134"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9"/>
              <p:cNvSpPr>
                <a:spLocks noEditPoints="1"/>
              </p:cNvSpPr>
              <p:nvPr/>
            </p:nvSpPr>
            <p:spPr bwMode="auto">
              <a:xfrm>
                <a:off x="6312" y="2313"/>
                <a:ext cx="36" cy="20"/>
              </a:xfrm>
              <a:custGeom>
                <a:avLst/>
                <a:gdLst>
                  <a:gd name="T0" fmla="*/ 0 w 36"/>
                  <a:gd name="T1" fmla="*/ 18 h 20"/>
                  <a:gd name="T2" fmla="*/ 0 w 36"/>
                  <a:gd name="T3" fmla="*/ 18 h 20"/>
                  <a:gd name="T4" fmla="*/ 0 w 36"/>
                  <a:gd name="T5" fmla="*/ 18 h 20"/>
                  <a:gd name="T6" fmla="*/ 0 w 36"/>
                  <a:gd name="T7" fmla="*/ 20 h 20"/>
                  <a:gd name="T8" fmla="*/ 2 w 36"/>
                  <a:gd name="T9" fmla="*/ 20 h 20"/>
                  <a:gd name="T10" fmla="*/ 2 w 36"/>
                  <a:gd name="T11" fmla="*/ 20 h 20"/>
                  <a:gd name="T12" fmla="*/ 2 w 36"/>
                  <a:gd name="T13" fmla="*/ 20 h 20"/>
                  <a:gd name="T14" fmla="*/ 2 w 36"/>
                  <a:gd name="T15" fmla="*/ 20 h 20"/>
                  <a:gd name="T16" fmla="*/ 0 w 36"/>
                  <a:gd name="T17" fmla="*/ 18 h 20"/>
                  <a:gd name="T18" fmla="*/ 36 w 36"/>
                  <a:gd name="T19" fmla="*/ 0 h 20"/>
                  <a:gd name="T20" fmla="*/ 36 w 36"/>
                  <a:gd name="T21" fmla="*/ 0 h 20"/>
                  <a:gd name="T22" fmla="*/ 34 w 36"/>
                  <a:gd name="T23" fmla="*/ 2 h 20"/>
                  <a:gd name="T24" fmla="*/ 34 w 36"/>
                  <a:gd name="T25" fmla="*/ 2 h 20"/>
                  <a:gd name="T26" fmla="*/ 34 w 36"/>
                  <a:gd name="T27" fmla="*/ 2 h 20"/>
                  <a:gd name="T28" fmla="*/ 36 w 36"/>
                  <a:gd name="T29" fmla="*/ 0 h 20"/>
                  <a:gd name="T30" fmla="*/ 36 w 36"/>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20">
                    <a:moveTo>
                      <a:pt x="0" y="18"/>
                    </a:moveTo>
                    <a:lnTo>
                      <a:pt x="0" y="18"/>
                    </a:lnTo>
                    <a:lnTo>
                      <a:pt x="0" y="18"/>
                    </a:lnTo>
                    <a:lnTo>
                      <a:pt x="0" y="20"/>
                    </a:lnTo>
                    <a:lnTo>
                      <a:pt x="2" y="20"/>
                    </a:lnTo>
                    <a:lnTo>
                      <a:pt x="2" y="20"/>
                    </a:lnTo>
                    <a:lnTo>
                      <a:pt x="2" y="20"/>
                    </a:lnTo>
                    <a:lnTo>
                      <a:pt x="2" y="20"/>
                    </a:lnTo>
                    <a:lnTo>
                      <a:pt x="0" y="18"/>
                    </a:lnTo>
                    <a:close/>
                    <a:moveTo>
                      <a:pt x="36" y="0"/>
                    </a:moveTo>
                    <a:lnTo>
                      <a:pt x="36" y="0"/>
                    </a:lnTo>
                    <a:lnTo>
                      <a:pt x="34" y="2"/>
                    </a:lnTo>
                    <a:lnTo>
                      <a:pt x="34" y="2"/>
                    </a:lnTo>
                    <a:lnTo>
                      <a:pt x="34" y="2"/>
                    </a:lnTo>
                    <a:lnTo>
                      <a:pt x="36" y="0"/>
                    </a:lnTo>
                    <a:lnTo>
                      <a:pt x="3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8" name="Freeform 10"/>
              <p:cNvSpPr>
                <a:spLocks noEditPoints="1"/>
              </p:cNvSpPr>
              <p:nvPr/>
            </p:nvSpPr>
            <p:spPr bwMode="auto">
              <a:xfrm>
                <a:off x="5048" y="1660"/>
                <a:ext cx="136" cy="263"/>
              </a:xfrm>
              <a:custGeom>
                <a:avLst/>
                <a:gdLst>
                  <a:gd name="T0" fmla="*/ 54 w 136"/>
                  <a:gd name="T1" fmla="*/ 230 h 263"/>
                  <a:gd name="T2" fmla="*/ 54 w 136"/>
                  <a:gd name="T3" fmla="*/ 232 h 263"/>
                  <a:gd name="T4" fmla="*/ 80 w 136"/>
                  <a:gd name="T5" fmla="*/ 46 h 263"/>
                  <a:gd name="T6" fmla="*/ 76 w 136"/>
                  <a:gd name="T7" fmla="*/ 44 h 263"/>
                  <a:gd name="T8" fmla="*/ 86 w 136"/>
                  <a:gd name="T9" fmla="*/ 40 h 263"/>
                  <a:gd name="T10" fmla="*/ 134 w 136"/>
                  <a:gd name="T11" fmla="*/ 190 h 263"/>
                  <a:gd name="T12" fmla="*/ 132 w 136"/>
                  <a:gd name="T13" fmla="*/ 170 h 263"/>
                  <a:gd name="T14" fmla="*/ 124 w 136"/>
                  <a:gd name="T15" fmla="*/ 148 h 263"/>
                  <a:gd name="T16" fmla="*/ 110 w 136"/>
                  <a:gd name="T17" fmla="*/ 128 h 263"/>
                  <a:gd name="T18" fmla="*/ 102 w 136"/>
                  <a:gd name="T19" fmla="*/ 124 h 263"/>
                  <a:gd name="T20" fmla="*/ 80 w 136"/>
                  <a:gd name="T21" fmla="*/ 100 h 263"/>
                  <a:gd name="T22" fmla="*/ 68 w 136"/>
                  <a:gd name="T23" fmla="*/ 86 h 263"/>
                  <a:gd name="T24" fmla="*/ 64 w 136"/>
                  <a:gd name="T25" fmla="*/ 68 h 263"/>
                  <a:gd name="T26" fmla="*/ 76 w 136"/>
                  <a:gd name="T27" fmla="*/ 44 h 263"/>
                  <a:gd name="T28" fmla="*/ 80 w 136"/>
                  <a:gd name="T29" fmla="*/ 42 h 263"/>
                  <a:gd name="T30" fmla="*/ 90 w 136"/>
                  <a:gd name="T31" fmla="*/ 32 h 263"/>
                  <a:gd name="T32" fmla="*/ 80 w 136"/>
                  <a:gd name="T33" fmla="*/ 28 h 263"/>
                  <a:gd name="T34" fmla="*/ 72 w 136"/>
                  <a:gd name="T35" fmla="*/ 24 h 263"/>
                  <a:gd name="T36" fmla="*/ 68 w 136"/>
                  <a:gd name="T37" fmla="*/ 12 h 263"/>
                  <a:gd name="T38" fmla="*/ 62 w 136"/>
                  <a:gd name="T39" fmla="*/ 8 h 263"/>
                  <a:gd name="T40" fmla="*/ 50 w 136"/>
                  <a:gd name="T41" fmla="*/ 4 h 263"/>
                  <a:gd name="T42" fmla="*/ 40 w 136"/>
                  <a:gd name="T43" fmla="*/ 2 h 263"/>
                  <a:gd name="T44" fmla="*/ 32 w 136"/>
                  <a:gd name="T45" fmla="*/ 10 h 263"/>
                  <a:gd name="T46" fmla="*/ 22 w 136"/>
                  <a:gd name="T47" fmla="*/ 10 h 263"/>
                  <a:gd name="T48" fmla="*/ 16 w 136"/>
                  <a:gd name="T49" fmla="*/ 12 h 263"/>
                  <a:gd name="T50" fmla="*/ 6 w 136"/>
                  <a:gd name="T51" fmla="*/ 10 h 263"/>
                  <a:gd name="T52" fmla="*/ 0 w 136"/>
                  <a:gd name="T53" fmla="*/ 18 h 263"/>
                  <a:gd name="T54" fmla="*/ 10 w 136"/>
                  <a:gd name="T55" fmla="*/ 28 h 263"/>
                  <a:gd name="T56" fmla="*/ 14 w 136"/>
                  <a:gd name="T57" fmla="*/ 32 h 263"/>
                  <a:gd name="T58" fmla="*/ 28 w 136"/>
                  <a:gd name="T59" fmla="*/ 46 h 263"/>
                  <a:gd name="T60" fmla="*/ 42 w 136"/>
                  <a:gd name="T61" fmla="*/ 48 h 263"/>
                  <a:gd name="T62" fmla="*/ 44 w 136"/>
                  <a:gd name="T63" fmla="*/ 54 h 263"/>
                  <a:gd name="T64" fmla="*/ 46 w 136"/>
                  <a:gd name="T65" fmla="*/ 64 h 263"/>
                  <a:gd name="T66" fmla="*/ 36 w 136"/>
                  <a:gd name="T67" fmla="*/ 70 h 263"/>
                  <a:gd name="T68" fmla="*/ 48 w 136"/>
                  <a:gd name="T69" fmla="*/ 80 h 263"/>
                  <a:gd name="T70" fmla="*/ 58 w 136"/>
                  <a:gd name="T71" fmla="*/ 90 h 263"/>
                  <a:gd name="T72" fmla="*/ 70 w 136"/>
                  <a:gd name="T73" fmla="*/ 104 h 263"/>
                  <a:gd name="T74" fmla="*/ 82 w 136"/>
                  <a:gd name="T75" fmla="*/ 118 h 263"/>
                  <a:gd name="T76" fmla="*/ 88 w 136"/>
                  <a:gd name="T77" fmla="*/ 124 h 263"/>
                  <a:gd name="T78" fmla="*/ 94 w 136"/>
                  <a:gd name="T79" fmla="*/ 134 h 263"/>
                  <a:gd name="T80" fmla="*/ 102 w 136"/>
                  <a:gd name="T81" fmla="*/ 144 h 263"/>
                  <a:gd name="T82" fmla="*/ 102 w 136"/>
                  <a:gd name="T83" fmla="*/ 156 h 263"/>
                  <a:gd name="T84" fmla="*/ 106 w 136"/>
                  <a:gd name="T85" fmla="*/ 174 h 263"/>
                  <a:gd name="T86" fmla="*/ 104 w 136"/>
                  <a:gd name="T87" fmla="*/ 196 h 263"/>
                  <a:gd name="T88" fmla="*/ 92 w 136"/>
                  <a:gd name="T89" fmla="*/ 202 h 263"/>
                  <a:gd name="T90" fmla="*/ 84 w 136"/>
                  <a:gd name="T91" fmla="*/ 206 h 263"/>
                  <a:gd name="T92" fmla="*/ 82 w 136"/>
                  <a:gd name="T93" fmla="*/ 216 h 263"/>
                  <a:gd name="T94" fmla="*/ 82 w 136"/>
                  <a:gd name="T95" fmla="*/ 222 h 263"/>
                  <a:gd name="T96" fmla="*/ 72 w 136"/>
                  <a:gd name="T97" fmla="*/ 222 h 263"/>
                  <a:gd name="T98" fmla="*/ 64 w 136"/>
                  <a:gd name="T99" fmla="*/ 228 h 263"/>
                  <a:gd name="T100" fmla="*/ 66 w 136"/>
                  <a:gd name="T101" fmla="*/ 234 h 263"/>
                  <a:gd name="T102" fmla="*/ 68 w 136"/>
                  <a:gd name="T103" fmla="*/ 253 h 263"/>
                  <a:gd name="T104" fmla="*/ 88 w 136"/>
                  <a:gd name="T105" fmla="*/ 249 h 263"/>
                  <a:gd name="T106" fmla="*/ 94 w 136"/>
                  <a:gd name="T107" fmla="*/ 245 h 263"/>
                  <a:gd name="T108" fmla="*/ 96 w 136"/>
                  <a:gd name="T109" fmla="*/ 238 h 263"/>
                  <a:gd name="T110" fmla="*/ 96 w 136"/>
                  <a:gd name="T111" fmla="*/ 232 h 263"/>
                  <a:gd name="T112" fmla="*/ 100 w 136"/>
                  <a:gd name="T113" fmla="*/ 230 h 263"/>
                  <a:gd name="T114" fmla="*/ 106 w 136"/>
                  <a:gd name="T115" fmla="*/ 230 h 263"/>
                  <a:gd name="T116" fmla="*/ 126 w 136"/>
                  <a:gd name="T117" fmla="*/ 216 h 263"/>
                  <a:gd name="T118" fmla="*/ 132 w 136"/>
                  <a:gd name="T119" fmla="*/ 204 h 263"/>
                  <a:gd name="T120" fmla="*/ 134 w 136"/>
                  <a:gd name="T121" fmla="*/ 19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263">
                    <a:moveTo>
                      <a:pt x="96" y="261"/>
                    </a:moveTo>
                    <a:lnTo>
                      <a:pt x="96" y="263"/>
                    </a:lnTo>
                    <a:lnTo>
                      <a:pt x="96" y="263"/>
                    </a:lnTo>
                    <a:lnTo>
                      <a:pt x="98" y="261"/>
                    </a:lnTo>
                    <a:lnTo>
                      <a:pt x="98" y="261"/>
                    </a:lnTo>
                    <a:lnTo>
                      <a:pt x="98" y="261"/>
                    </a:lnTo>
                    <a:lnTo>
                      <a:pt x="96" y="261"/>
                    </a:lnTo>
                    <a:close/>
                    <a:moveTo>
                      <a:pt x="54" y="232"/>
                    </a:moveTo>
                    <a:lnTo>
                      <a:pt x="54" y="230"/>
                    </a:lnTo>
                    <a:lnTo>
                      <a:pt x="54" y="230"/>
                    </a:lnTo>
                    <a:lnTo>
                      <a:pt x="54" y="230"/>
                    </a:lnTo>
                    <a:lnTo>
                      <a:pt x="52" y="230"/>
                    </a:lnTo>
                    <a:lnTo>
                      <a:pt x="52" y="230"/>
                    </a:lnTo>
                    <a:lnTo>
                      <a:pt x="52" y="232"/>
                    </a:lnTo>
                    <a:lnTo>
                      <a:pt x="52" y="234"/>
                    </a:lnTo>
                    <a:lnTo>
                      <a:pt x="54" y="236"/>
                    </a:lnTo>
                    <a:lnTo>
                      <a:pt x="54" y="236"/>
                    </a:lnTo>
                    <a:lnTo>
                      <a:pt x="54" y="236"/>
                    </a:lnTo>
                    <a:lnTo>
                      <a:pt x="54" y="234"/>
                    </a:lnTo>
                    <a:lnTo>
                      <a:pt x="54" y="232"/>
                    </a:lnTo>
                    <a:close/>
                    <a:moveTo>
                      <a:pt x="102" y="230"/>
                    </a:moveTo>
                    <a:lnTo>
                      <a:pt x="102" y="230"/>
                    </a:lnTo>
                    <a:lnTo>
                      <a:pt x="102" y="232"/>
                    </a:lnTo>
                    <a:lnTo>
                      <a:pt x="104" y="230"/>
                    </a:lnTo>
                    <a:lnTo>
                      <a:pt x="104" y="230"/>
                    </a:lnTo>
                    <a:lnTo>
                      <a:pt x="104" y="230"/>
                    </a:lnTo>
                    <a:lnTo>
                      <a:pt x="102" y="230"/>
                    </a:lnTo>
                    <a:close/>
                    <a:moveTo>
                      <a:pt x="78" y="44"/>
                    </a:moveTo>
                    <a:lnTo>
                      <a:pt x="78" y="44"/>
                    </a:lnTo>
                    <a:lnTo>
                      <a:pt x="80" y="46"/>
                    </a:lnTo>
                    <a:lnTo>
                      <a:pt x="80" y="46"/>
                    </a:lnTo>
                    <a:lnTo>
                      <a:pt x="80" y="46"/>
                    </a:lnTo>
                    <a:lnTo>
                      <a:pt x="80" y="44"/>
                    </a:lnTo>
                    <a:lnTo>
                      <a:pt x="80" y="44"/>
                    </a:lnTo>
                    <a:lnTo>
                      <a:pt x="80" y="44"/>
                    </a:lnTo>
                    <a:lnTo>
                      <a:pt x="78" y="44"/>
                    </a:lnTo>
                    <a:close/>
                    <a:moveTo>
                      <a:pt x="76" y="42"/>
                    </a:moveTo>
                    <a:lnTo>
                      <a:pt x="76" y="44"/>
                    </a:lnTo>
                    <a:lnTo>
                      <a:pt x="76" y="44"/>
                    </a:lnTo>
                    <a:lnTo>
                      <a:pt x="76" y="44"/>
                    </a:lnTo>
                    <a:lnTo>
                      <a:pt x="76" y="44"/>
                    </a:lnTo>
                    <a:lnTo>
                      <a:pt x="76" y="44"/>
                    </a:lnTo>
                    <a:lnTo>
                      <a:pt x="76" y="42"/>
                    </a:lnTo>
                    <a:close/>
                    <a:moveTo>
                      <a:pt x="86" y="42"/>
                    </a:moveTo>
                    <a:lnTo>
                      <a:pt x="86" y="42"/>
                    </a:lnTo>
                    <a:lnTo>
                      <a:pt x="86" y="42"/>
                    </a:lnTo>
                    <a:lnTo>
                      <a:pt x="86" y="42"/>
                    </a:lnTo>
                    <a:lnTo>
                      <a:pt x="88" y="42"/>
                    </a:lnTo>
                    <a:lnTo>
                      <a:pt x="88" y="40"/>
                    </a:lnTo>
                    <a:lnTo>
                      <a:pt x="86" y="40"/>
                    </a:lnTo>
                    <a:lnTo>
                      <a:pt x="86" y="42"/>
                    </a:lnTo>
                    <a:close/>
                    <a:moveTo>
                      <a:pt x="86" y="38"/>
                    </a:moveTo>
                    <a:lnTo>
                      <a:pt x="86" y="36"/>
                    </a:lnTo>
                    <a:lnTo>
                      <a:pt x="84" y="36"/>
                    </a:lnTo>
                    <a:lnTo>
                      <a:pt x="84" y="40"/>
                    </a:lnTo>
                    <a:lnTo>
                      <a:pt x="86" y="40"/>
                    </a:lnTo>
                    <a:lnTo>
                      <a:pt x="88" y="38"/>
                    </a:lnTo>
                    <a:lnTo>
                      <a:pt x="86" y="38"/>
                    </a:lnTo>
                    <a:close/>
                    <a:moveTo>
                      <a:pt x="134" y="188"/>
                    </a:moveTo>
                    <a:lnTo>
                      <a:pt x="134" y="190"/>
                    </a:lnTo>
                    <a:lnTo>
                      <a:pt x="136" y="192"/>
                    </a:lnTo>
                    <a:lnTo>
                      <a:pt x="136" y="188"/>
                    </a:lnTo>
                    <a:lnTo>
                      <a:pt x="134" y="184"/>
                    </a:lnTo>
                    <a:lnTo>
                      <a:pt x="134" y="184"/>
                    </a:lnTo>
                    <a:lnTo>
                      <a:pt x="132" y="180"/>
                    </a:lnTo>
                    <a:lnTo>
                      <a:pt x="132" y="178"/>
                    </a:lnTo>
                    <a:lnTo>
                      <a:pt x="132" y="176"/>
                    </a:lnTo>
                    <a:lnTo>
                      <a:pt x="130" y="174"/>
                    </a:lnTo>
                    <a:lnTo>
                      <a:pt x="130" y="168"/>
                    </a:lnTo>
                    <a:lnTo>
                      <a:pt x="132" y="170"/>
                    </a:lnTo>
                    <a:lnTo>
                      <a:pt x="132" y="168"/>
                    </a:lnTo>
                    <a:lnTo>
                      <a:pt x="130" y="166"/>
                    </a:lnTo>
                    <a:lnTo>
                      <a:pt x="130" y="164"/>
                    </a:lnTo>
                    <a:lnTo>
                      <a:pt x="130" y="164"/>
                    </a:lnTo>
                    <a:lnTo>
                      <a:pt x="128" y="162"/>
                    </a:lnTo>
                    <a:lnTo>
                      <a:pt x="128" y="160"/>
                    </a:lnTo>
                    <a:lnTo>
                      <a:pt x="126" y="156"/>
                    </a:lnTo>
                    <a:lnTo>
                      <a:pt x="126" y="154"/>
                    </a:lnTo>
                    <a:lnTo>
                      <a:pt x="124" y="152"/>
                    </a:lnTo>
                    <a:lnTo>
                      <a:pt x="124" y="148"/>
                    </a:lnTo>
                    <a:lnTo>
                      <a:pt x="122" y="144"/>
                    </a:lnTo>
                    <a:lnTo>
                      <a:pt x="120" y="142"/>
                    </a:lnTo>
                    <a:lnTo>
                      <a:pt x="120" y="140"/>
                    </a:lnTo>
                    <a:lnTo>
                      <a:pt x="118" y="140"/>
                    </a:lnTo>
                    <a:lnTo>
                      <a:pt x="116" y="138"/>
                    </a:lnTo>
                    <a:lnTo>
                      <a:pt x="114" y="134"/>
                    </a:lnTo>
                    <a:lnTo>
                      <a:pt x="112" y="132"/>
                    </a:lnTo>
                    <a:lnTo>
                      <a:pt x="110" y="130"/>
                    </a:lnTo>
                    <a:lnTo>
                      <a:pt x="110" y="130"/>
                    </a:lnTo>
                    <a:lnTo>
                      <a:pt x="110" y="128"/>
                    </a:lnTo>
                    <a:lnTo>
                      <a:pt x="110" y="128"/>
                    </a:lnTo>
                    <a:lnTo>
                      <a:pt x="110" y="128"/>
                    </a:lnTo>
                    <a:lnTo>
                      <a:pt x="108" y="128"/>
                    </a:lnTo>
                    <a:lnTo>
                      <a:pt x="108" y="126"/>
                    </a:lnTo>
                    <a:lnTo>
                      <a:pt x="106" y="124"/>
                    </a:lnTo>
                    <a:lnTo>
                      <a:pt x="106" y="124"/>
                    </a:lnTo>
                    <a:lnTo>
                      <a:pt x="104" y="124"/>
                    </a:lnTo>
                    <a:lnTo>
                      <a:pt x="104" y="124"/>
                    </a:lnTo>
                    <a:lnTo>
                      <a:pt x="104" y="124"/>
                    </a:lnTo>
                    <a:lnTo>
                      <a:pt x="102" y="124"/>
                    </a:lnTo>
                    <a:lnTo>
                      <a:pt x="102" y="122"/>
                    </a:lnTo>
                    <a:lnTo>
                      <a:pt x="98" y="120"/>
                    </a:lnTo>
                    <a:lnTo>
                      <a:pt x="98" y="120"/>
                    </a:lnTo>
                    <a:lnTo>
                      <a:pt x="98" y="118"/>
                    </a:lnTo>
                    <a:lnTo>
                      <a:pt x="94" y="116"/>
                    </a:lnTo>
                    <a:lnTo>
                      <a:pt x="92" y="114"/>
                    </a:lnTo>
                    <a:lnTo>
                      <a:pt x="90" y="112"/>
                    </a:lnTo>
                    <a:lnTo>
                      <a:pt x="86" y="108"/>
                    </a:lnTo>
                    <a:lnTo>
                      <a:pt x="84" y="106"/>
                    </a:lnTo>
                    <a:lnTo>
                      <a:pt x="80" y="100"/>
                    </a:lnTo>
                    <a:lnTo>
                      <a:pt x="76" y="100"/>
                    </a:lnTo>
                    <a:lnTo>
                      <a:pt x="76" y="98"/>
                    </a:lnTo>
                    <a:lnTo>
                      <a:pt x="78" y="100"/>
                    </a:lnTo>
                    <a:lnTo>
                      <a:pt x="78" y="96"/>
                    </a:lnTo>
                    <a:lnTo>
                      <a:pt x="78" y="96"/>
                    </a:lnTo>
                    <a:lnTo>
                      <a:pt x="76" y="94"/>
                    </a:lnTo>
                    <a:lnTo>
                      <a:pt x="74" y="90"/>
                    </a:lnTo>
                    <a:lnTo>
                      <a:pt x="72" y="90"/>
                    </a:lnTo>
                    <a:lnTo>
                      <a:pt x="70" y="88"/>
                    </a:lnTo>
                    <a:lnTo>
                      <a:pt x="68" y="86"/>
                    </a:lnTo>
                    <a:lnTo>
                      <a:pt x="66" y="84"/>
                    </a:lnTo>
                    <a:lnTo>
                      <a:pt x="66" y="84"/>
                    </a:lnTo>
                    <a:lnTo>
                      <a:pt x="64" y="82"/>
                    </a:lnTo>
                    <a:lnTo>
                      <a:pt x="64" y="80"/>
                    </a:lnTo>
                    <a:lnTo>
                      <a:pt x="62" y="78"/>
                    </a:lnTo>
                    <a:lnTo>
                      <a:pt x="62" y="76"/>
                    </a:lnTo>
                    <a:lnTo>
                      <a:pt x="64" y="74"/>
                    </a:lnTo>
                    <a:lnTo>
                      <a:pt x="64" y="72"/>
                    </a:lnTo>
                    <a:lnTo>
                      <a:pt x="64" y="70"/>
                    </a:lnTo>
                    <a:lnTo>
                      <a:pt x="64" y="68"/>
                    </a:lnTo>
                    <a:lnTo>
                      <a:pt x="64" y="66"/>
                    </a:lnTo>
                    <a:lnTo>
                      <a:pt x="66" y="60"/>
                    </a:lnTo>
                    <a:lnTo>
                      <a:pt x="66" y="60"/>
                    </a:lnTo>
                    <a:lnTo>
                      <a:pt x="68" y="60"/>
                    </a:lnTo>
                    <a:lnTo>
                      <a:pt x="72" y="56"/>
                    </a:lnTo>
                    <a:lnTo>
                      <a:pt x="72" y="54"/>
                    </a:lnTo>
                    <a:lnTo>
                      <a:pt x="74" y="52"/>
                    </a:lnTo>
                    <a:lnTo>
                      <a:pt x="72" y="50"/>
                    </a:lnTo>
                    <a:lnTo>
                      <a:pt x="76" y="46"/>
                    </a:lnTo>
                    <a:lnTo>
                      <a:pt x="76" y="44"/>
                    </a:lnTo>
                    <a:lnTo>
                      <a:pt x="74" y="42"/>
                    </a:lnTo>
                    <a:lnTo>
                      <a:pt x="74" y="42"/>
                    </a:lnTo>
                    <a:lnTo>
                      <a:pt x="74" y="42"/>
                    </a:lnTo>
                    <a:lnTo>
                      <a:pt x="74" y="42"/>
                    </a:lnTo>
                    <a:lnTo>
                      <a:pt x="76" y="42"/>
                    </a:lnTo>
                    <a:lnTo>
                      <a:pt x="76" y="42"/>
                    </a:lnTo>
                    <a:lnTo>
                      <a:pt x="78" y="42"/>
                    </a:lnTo>
                    <a:lnTo>
                      <a:pt x="78" y="42"/>
                    </a:lnTo>
                    <a:lnTo>
                      <a:pt x="78" y="42"/>
                    </a:lnTo>
                    <a:lnTo>
                      <a:pt x="80" y="42"/>
                    </a:lnTo>
                    <a:lnTo>
                      <a:pt x="80" y="42"/>
                    </a:lnTo>
                    <a:lnTo>
                      <a:pt x="82" y="42"/>
                    </a:lnTo>
                    <a:lnTo>
                      <a:pt x="84" y="40"/>
                    </a:lnTo>
                    <a:lnTo>
                      <a:pt x="84" y="38"/>
                    </a:lnTo>
                    <a:lnTo>
                      <a:pt x="84" y="38"/>
                    </a:lnTo>
                    <a:lnTo>
                      <a:pt x="84" y="36"/>
                    </a:lnTo>
                    <a:lnTo>
                      <a:pt x="86" y="36"/>
                    </a:lnTo>
                    <a:lnTo>
                      <a:pt x="88" y="34"/>
                    </a:lnTo>
                    <a:lnTo>
                      <a:pt x="88" y="34"/>
                    </a:lnTo>
                    <a:lnTo>
                      <a:pt x="90" y="32"/>
                    </a:lnTo>
                    <a:lnTo>
                      <a:pt x="92" y="32"/>
                    </a:lnTo>
                    <a:lnTo>
                      <a:pt x="92" y="32"/>
                    </a:lnTo>
                    <a:lnTo>
                      <a:pt x="92" y="32"/>
                    </a:lnTo>
                    <a:lnTo>
                      <a:pt x="90" y="30"/>
                    </a:lnTo>
                    <a:lnTo>
                      <a:pt x="88" y="30"/>
                    </a:lnTo>
                    <a:lnTo>
                      <a:pt x="86" y="30"/>
                    </a:lnTo>
                    <a:lnTo>
                      <a:pt x="84" y="30"/>
                    </a:lnTo>
                    <a:lnTo>
                      <a:pt x="84" y="30"/>
                    </a:lnTo>
                    <a:lnTo>
                      <a:pt x="82" y="30"/>
                    </a:lnTo>
                    <a:lnTo>
                      <a:pt x="80" y="28"/>
                    </a:lnTo>
                    <a:lnTo>
                      <a:pt x="80" y="28"/>
                    </a:lnTo>
                    <a:lnTo>
                      <a:pt x="78" y="26"/>
                    </a:lnTo>
                    <a:lnTo>
                      <a:pt x="76" y="26"/>
                    </a:lnTo>
                    <a:lnTo>
                      <a:pt x="76" y="26"/>
                    </a:lnTo>
                    <a:lnTo>
                      <a:pt x="76" y="24"/>
                    </a:lnTo>
                    <a:lnTo>
                      <a:pt x="76" y="24"/>
                    </a:lnTo>
                    <a:lnTo>
                      <a:pt x="74" y="24"/>
                    </a:lnTo>
                    <a:lnTo>
                      <a:pt x="72" y="24"/>
                    </a:lnTo>
                    <a:lnTo>
                      <a:pt x="72" y="24"/>
                    </a:lnTo>
                    <a:lnTo>
                      <a:pt x="72" y="24"/>
                    </a:lnTo>
                    <a:lnTo>
                      <a:pt x="70" y="24"/>
                    </a:lnTo>
                    <a:lnTo>
                      <a:pt x="70" y="22"/>
                    </a:lnTo>
                    <a:lnTo>
                      <a:pt x="70" y="20"/>
                    </a:lnTo>
                    <a:lnTo>
                      <a:pt x="70" y="18"/>
                    </a:lnTo>
                    <a:lnTo>
                      <a:pt x="70" y="18"/>
                    </a:lnTo>
                    <a:lnTo>
                      <a:pt x="68" y="18"/>
                    </a:lnTo>
                    <a:lnTo>
                      <a:pt x="68" y="18"/>
                    </a:lnTo>
                    <a:lnTo>
                      <a:pt x="68" y="16"/>
                    </a:lnTo>
                    <a:lnTo>
                      <a:pt x="68" y="14"/>
                    </a:lnTo>
                    <a:lnTo>
                      <a:pt x="68" y="12"/>
                    </a:lnTo>
                    <a:lnTo>
                      <a:pt x="68" y="12"/>
                    </a:lnTo>
                    <a:lnTo>
                      <a:pt x="70" y="12"/>
                    </a:lnTo>
                    <a:lnTo>
                      <a:pt x="70" y="10"/>
                    </a:lnTo>
                    <a:lnTo>
                      <a:pt x="70" y="10"/>
                    </a:lnTo>
                    <a:lnTo>
                      <a:pt x="68" y="8"/>
                    </a:lnTo>
                    <a:lnTo>
                      <a:pt x="66" y="8"/>
                    </a:lnTo>
                    <a:lnTo>
                      <a:pt x="66" y="8"/>
                    </a:lnTo>
                    <a:lnTo>
                      <a:pt x="64" y="8"/>
                    </a:lnTo>
                    <a:lnTo>
                      <a:pt x="62" y="8"/>
                    </a:lnTo>
                    <a:lnTo>
                      <a:pt x="62" y="8"/>
                    </a:lnTo>
                    <a:lnTo>
                      <a:pt x="60" y="6"/>
                    </a:lnTo>
                    <a:lnTo>
                      <a:pt x="60" y="6"/>
                    </a:lnTo>
                    <a:lnTo>
                      <a:pt x="58" y="6"/>
                    </a:lnTo>
                    <a:lnTo>
                      <a:pt x="58" y="6"/>
                    </a:lnTo>
                    <a:lnTo>
                      <a:pt x="58" y="6"/>
                    </a:lnTo>
                    <a:lnTo>
                      <a:pt x="56" y="6"/>
                    </a:lnTo>
                    <a:lnTo>
                      <a:pt x="56" y="6"/>
                    </a:lnTo>
                    <a:lnTo>
                      <a:pt x="54" y="6"/>
                    </a:lnTo>
                    <a:lnTo>
                      <a:pt x="52" y="4"/>
                    </a:lnTo>
                    <a:lnTo>
                      <a:pt x="50" y="4"/>
                    </a:lnTo>
                    <a:lnTo>
                      <a:pt x="50" y="4"/>
                    </a:lnTo>
                    <a:lnTo>
                      <a:pt x="50" y="2"/>
                    </a:lnTo>
                    <a:lnTo>
                      <a:pt x="48" y="2"/>
                    </a:lnTo>
                    <a:lnTo>
                      <a:pt x="46" y="0"/>
                    </a:lnTo>
                    <a:lnTo>
                      <a:pt x="46" y="0"/>
                    </a:lnTo>
                    <a:lnTo>
                      <a:pt x="46" y="0"/>
                    </a:lnTo>
                    <a:lnTo>
                      <a:pt x="44" y="0"/>
                    </a:lnTo>
                    <a:lnTo>
                      <a:pt x="42" y="2"/>
                    </a:lnTo>
                    <a:lnTo>
                      <a:pt x="40" y="2"/>
                    </a:lnTo>
                    <a:lnTo>
                      <a:pt x="40" y="2"/>
                    </a:lnTo>
                    <a:lnTo>
                      <a:pt x="40" y="4"/>
                    </a:lnTo>
                    <a:lnTo>
                      <a:pt x="40" y="6"/>
                    </a:lnTo>
                    <a:lnTo>
                      <a:pt x="40" y="6"/>
                    </a:lnTo>
                    <a:lnTo>
                      <a:pt x="38" y="8"/>
                    </a:lnTo>
                    <a:lnTo>
                      <a:pt x="38" y="8"/>
                    </a:lnTo>
                    <a:lnTo>
                      <a:pt x="38" y="8"/>
                    </a:lnTo>
                    <a:lnTo>
                      <a:pt x="36" y="8"/>
                    </a:lnTo>
                    <a:lnTo>
                      <a:pt x="36" y="8"/>
                    </a:lnTo>
                    <a:lnTo>
                      <a:pt x="34" y="10"/>
                    </a:lnTo>
                    <a:lnTo>
                      <a:pt x="32" y="10"/>
                    </a:lnTo>
                    <a:lnTo>
                      <a:pt x="32" y="10"/>
                    </a:lnTo>
                    <a:lnTo>
                      <a:pt x="30" y="8"/>
                    </a:lnTo>
                    <a:lnTo>
                      <a:pt x="30" y="8"/>
                    </a:lnTo>
                    <a:lnTo>
                      <a:pt x="28" y="10"/>
                    </a:lnTo>
                    <a:lnTo>
                      <a:pt x="28" y="12"/>
                    </a:lnTo>
                    <a:lnTo>
                      <a:pt x="28" y="12"/>
                    </a:lnTo>
                    <a:lnTo>
                      <a:pt x="28" y="14"/>
                    </a:lnTo>
                    <a:lnTo>
                      <a:pt x="28" y="14"/>
                    </a:lnTo>
                    <a:lnTo>
                      <a:pt x="26" y="14"/>
                    </a:lnTo>
                    <a:lnTo>
                      <a:pt x="22" y="10"/>
                    </a:lnTo>
                    <a:lnTo>
                      <a:pt x="22" y="10"/>
                    </a:lnTo>
                    <a:lnTo>
                      <a:pt x="22" y="10"/>
                    </a:lnTo>
                    <a:lnTo>
                      <a:pt x="20" y="12"/>
                    </a:lnTo>
                    <a:lnTo>
                      <a:pt x="20" y="12"/>
                    </a:lnTo>
                    <a:lnTo>
                      <a:pt x="20" y="12"/>
                    </a:lnTo>
                    <a:lnTo>
                      <a:pt x="18" y="10"/>
                    </a:lnTo>
                    <a:lnTo>
                      <a:pt x="18" y="10"/>
                    </a:lnTo>
                    <a:lnTo>
                      <a:pt x="16" y="10"/>
                    </a:lnTo>
                    <a:lnTo>
                      <a:pt x="16" y="10"/>
                    </a:lnTo>
                    <a:lnTo>
                      <a:pt x="16" y="12"/>
                    </a:lnTo>
                    <a:lnTo>
                      <a:pt x="14" y="12"/>
                    </a:lnTo>
                    <a:lnTo>
                      <a:pt x="14" y="14"/>
                    </a:lnTo>
                    <a:lnTo>
                      <a:pt x="14" y="14"/>
                    </a:lnTo>
                    <a:lnTo>
                      <a:pt x="14" y="16"/>
                    </a:lnTo>
                    <a:lnTo>
                      <a:pt x="12" y="16"/>
                    </a:lnTo>
                    <a:lnTo>
                      <a:pt x="12" y="14"/>
                    </a:lnTo>
                    <a:lnTo>
                      <a:pt x="10" y="14"/>
                    </a:lnTo>
                    <a:lnTo>
                      <a:pt x="10" y="12"/>
                    </a:lnTo>
                    <a:lnTo>
                      <a:pt x="8" y="12"/>
                    </a:lnTo>
                    <a:lnTo>
                      <a:pt x="6" y="10"/>
                    </a:lnTo>
                    <a:lnTo>
                      <a:pt x="4" y="10"/>
                    </a:lnTo>
                    <a:lnTo>
                      <a:pt x="4" y="10"/>
                    </a:lnTo>
                    <a:lnTo>
                      <a:pt x="4" y="10"/>
                    </a:lnTo>
                    <a:lnTo>
                      <a:pt x="4" y="10"/>
                    </a:lnTo>
                    <a:lnTo>
                      <a:pt x="2" y="12"/>
                    </a:lnTo>
                    <a:lnTo>
                      <a:pt x="2" y="14"/>
                    </a:lnTo>
                    <a:lnTo>
                      <a:pt x="2" y="14"/>
                    </a:lnTo>
                    <a:lnTo>
                      <a:pt x="0" y="16"/>
                    </a:lnTo>
                    <a:lnTo>
                      <a:pt x="0" y="16"/>
                    </a:lnTo>
                    <a:lnTo>
                      <a:pt x="0" y="18"/>
                    </a:lnTo>
                    <a:lnTo>
                      <a:pt x="2" y="20"/>
                    </a:lnTo>
                    <a:lnTo>
                      <a:pt x="6" y="22"/>
                    </a:lnTo>
                    <a:lnTo>
                      <a:pt x="6" y="24"/>
                    </a:lnTo>
                    <a:lnTo>
                      <a:pt x="8" y="24"/>
                    </a:lnTo>
                    <a:lnTo>
                      <a:pt x="8" y="26"/>
                    </a:lnTo>
                    <a:lnTo>
                      <a:pt x="10" y="28"/>
                    </a:lnTo>
                    <a:lnTo>
                      <a:pt x="10" y="28"/>
                    </a:lnTo>
                    <a:lnTo>
                      <a:pt x="10" y="30"/>
                    </a:lnTo>
                    <a:lnTo>
                      <a:pt x="10" y="30"/>
                    </a:lnTo>
                    <a:lnTo>
                      <a:pt x="10" y="28"/>
                    </a:lnTo>
                    <a:lnTo>
                      <a:pt x="12" y="28"/>
                    </a:lnTo>
                    <a:lnTo>
                      <a:pt x="12" y="26"/>
                    </a:lnTo>
                    <a:lnTo>
                      <a:pt x="12" y="26"/>
                    </a:lnTo>
                    <a:lnTo>
                      <a:pt x="12" y="28"/>
                    </a:lnTo>
                    <a:lnTo>
                      <a:pt x="14" y="28"/>
                    </a:lnTo>
                    <a:lnTo>
                      <a:pt x="14" y="28"/>
                    </a:lnTo>
                    <a:lnTo>
                      <a:pt x="14" y="28"/>
                    </a:lnTo>
                    <a:lnTo>
                      <a:pt x="14" y="30"/>
                    </a:lnTo>
                    <a:lnTo>
                      <a:pt x="14" y="30"/>
                    </a:lnTo>
                    <a:lnTo>
                      <a:pt x="14" y="32"/>
                    </a:lnTo>
                    <a:lnTo>
                      <a:pt x="14" y="34"/>
                    </a:lnTo>
                    <a:lnTo>
                      <a:pt x="14" y="36"/>
                    </a:lnTo>
                    <a:lnTo>
                      <a:pt x="14" y="36"/>
                    </a:lnTo>
                    <a:lnTo>
                      <a:pt x="14" y="38"/>
                    </a:lnTo>
                    <a:lnTo>
                      <a:pt x="18" y="44"/>
                    </a:lnTo>
                    <a:lnTo>
                      <a:pt x="20" y="44"/>
                    </a:lnTo>
                    <a:lnTo>
                      <a:pt x="24" y="46"/>
                    </a:lnTo>
                    <a:lnTo>
                      <a:pt x="26" y="46"/>
                    </a:lnTo>
                    <a:lnTo>
                      <a:pt x="28" y="46"/>
                    </a:lnTo>
                    <a:lnTo>
                      <a:pt x="28" y="46"/>
                    </a:lnTo>
                    <a:lnTo>
                      <a:pt x="30" y="44"/>
                    </a:lnTo>
                    <a:lnTo>
                      <a:pt x="30" y="44"/>
                    </a:lnTo>
                    <a:lnTo>
                      <a:pt x="34" y="42"/>
                    </a:lnTo>
                    <a:lnTo>
                      <a:pt x="34" y="42"/>
                    </a:lnTo>
                    <a:lnTo>
                      <a:pt x="36" y="42"/>
                    </a:lnTo>
                    <a:lnTo>
                      <a:pt x="38" y="44"/>
                    </a:lnTo>
                    <a:lnTo>
                      <a:pt x="40" y="46"/>
                    </a:lnTo>
                    <a:lnTo>
                      <a:pt x="42" y="46"/>
                    </a:lnTo>
                    <a:lnTo>
                      <a:pt x="42" y="48"/>
                    </a:lnTo>
                    <a:lnTo>
                      <a:pt x="42" y="48"/>
                    </a:lnTo>
                    <a:lnTo>
                      <a:pt x="42" y="50"/>
                    </a:lnTo>
                    <a:lnTo>
                      <a:pt x="40" y="50"/>
                    </a:lnTo>
                    <a:lnTo>
                      <a:pt x="40" y="50"/>
                    </a:lnTo>
                    <a:lnTo>
                      <a:pt x="40" y="52"/>
                    </a:lnTo>
                    <a:lnTo>
                      <a:pt x="40" y="52"/>
                    </a:lnTo>
                    <a:lnTo>
                      <a:pt x="42" y="52"/>
                    </a:lnTo>
                    <a:lnTo>
                      <a:pt x="44" y="52"/>
                    </a:lnTo>
                    <a:lnTo>
                      <a:pt x="44" y="54"/>
                    </a:lnTo>
                    <a:lnTo>
                      <a:pt x="44" y="54"/>
                    </a:lnTo>
                    <a:lnTo>
                      <a:pt x="44" y="54"/>
                    </a:lnTo>
                    <a:lnTo>
                      <a:pt x="44" y="56"/>
                    </a:lnTo>
                    <a:lnTo>
                      <a:pt x="46" y="56"/>
                    </a:lnTo>
                    <a:lnTo>
                      <a:pt x="48" y="56"/>
                    </a:lnTo>
                    <a:lnTo>
                      <a:pt x="48" y="56"/>
                    </a:lnTo>
                    <a:lnTo>
                      <a:pt x="48" y="58"/>
                    </a:lnTo>
                    <a:lnTo>
                      <a:pt x="48" y="58"/>
                    </a:lnTo>
                    <a:lnTo>
                      <a:pt x="48" y="60"/>
                    </a:lnTo>
                    <a:lnTo>
                      <a:pt x="48" y="60"/>
                    </a:lnTo>
                    <a:lnTo>
                      <a:pt x="48" y="62"/>
                    </a:lnTo>
                    <a:lnTo>
                      <a:pt x="46" y="64"/>
                    </a:lnTo>
                    <a:lnTo>
                      <a:pt x="44" y="66"/>
                    </a:lnTo>
                    <a:lnTo>
                      <a:pt x="44" y="66"/>
                    </a:lnTo>
                    <a:lnTo>
                      <a:pt x="40" y="64"/>
                    </a:lnTo>
                    <a:lnTo>
                      <a:pt x="38" y="64"/>
                    </a:lnTo>
                    <a:lnTo>
                      <a:pt x="36" y="64"/>
                    </a:lnTo>
                    <a:lnTo>
                      <a:pt x="36" y="64"/>
                    </a:lnTo>
                    <a:lnTo>
                      <a:pt x="36" y="66"/>
                    </a:lnTo>
                    <a:lnTo>
                      <a:pt x="36" y="66"/>
                    </a:lnTo>
                    <a:lnTo>
                      <a:pt x="36" y="68"/>
                    </a:lnTo>
                    <a:lnTo>
                      <a:pt x="36" y="70"/>
                    </a:lnTo>
                    <a:lnTo>
                      <a:pt x="36" y="70"/>
                    </a:lnTo>
                    <a:lnTo>
                      <a:pt x="34" y="70"/>
                    </a:lnTo>
                    <a:lnTo>
                      <a:pt x="34" y="72"/>
                    </a:lnTo>
                    <a:lnTo>
                      <a:pt x="36" y="72"/>
                    </a:lnTo>
                    <a:lnTo>
                      <a:pt x="36" y="72"/>
                    </a:lnTo>
                    <a:lnTo>
                      <a:pt x="38" y="74"/>
                    </a:lnTo>
                    <a:lnTo>
                      <a:pt x="44" y="78"/>
                    </a:lnTo>
                    <a:lnTo>
                      <a:pt x="46" y="78"/>
                    </a:lnTo>
                    <a:lnTo>
                      <a:pt x="46" y="80"/>
                    </a:lnTo>
                    <a:lnTo>
                      <a:pt x="48" y="80"/>
                    </a:lnTo>
                    <a:lnTo>
                      <a:pt x="54" y="82"/>
                    </a:lnTo>
                    <a:lnTo>
                      <a:pt x="56" y="82"/>
                    </a:lnTo>
                    <a:lnTo>
                      <a:pt x="56" y="84"/>
                    </a:lnTo>
                    <a:lnTo>
                      <a:pt x="56" y="84"/>
                    </a:lnTo>
                    <a:lnTo>
                      <a:pt x="56" y="84"/>
                    </a:lnTo>
                    <a:lnTo>
                      <a:pt x="56" y="86"/>
                    </a:lnTo>
                    <a:lnTo>
                      <a:pt x="56" y="86"/>
                    </a:lnTo>
                    <a:lnTo>
                      <a:pt x="56" y="88"/>
                    </a:lnTo>
                    <a:lnTo>
                      <a:pt x="56" y="88"/>
                    </a:lnTo>
                    <a:lnTo>
                      <a:pt x="58" y="90"/>
                    </a:lnTo>
                    <a:lnTo>
                      <a:pt x="60" y="92"/>
                    </a:lnTo>
                    <a:lnTo>
                      <a:pt x="60" y="92"/>
                    </a:lnTo>
                    <a:lnTo>
                      <a:pt x="62" y="92"/>
                    </a:lnTo>
                    <a:lnTo>
                      <a:pt x="62" y="94"/>
                    </a:lnTo>
                    <a:lnTo>
                      <a:pt x="64" y="94"/>
                    </a:lnTo>
                    <a:lnTo>
                      <a:pt x="64" y="96"/>
                    </a:lnTo>
                    <a:lnTo>
                      <a:pt x="66" y="98"/>
                    </a:lnTo>
                    <a:lnTo>
                      <a:pt x="66" y="100"/>
                    </a:lnTo>
                    <a:lnTo>
                      <a:pt x="68" y="100"/>
                    </a:lnTo>
                    <a:lnTo>
                      <a:pt x="70" y="104"/>
                    </a:lnTo>
                    <a:lnTo>
                      <a:pt x="72" y="104"/>
                    </a:lnTo>
                    <a:lnTo>
                      <a:pt x="72" y="106"/>
                    </a:lnTo>
                    <a:lnTo>
                      <a:pt x="76" y="108"/>
                    </a:lnTo>
                    <a:lnTo>
                      <a:pt x="78" y="110"/>
                    </a:lnTo>
                    <a:lnTo>
                      <a:pt x="80" y="112"/>
                    </a:lnTo>
                    <a:lnTo>
                      <a:pt x="80" y="112"/>
                    </a:lnTo>
                    <a:lnTo>
                      <a:pt x="80" y="114"/>
                    </a:lnTo>
                    <a:lnTo>
                      <a:pt x="82" y="114"/>
                    </a:lnTo>
                    <a:lnTo>
                      <a:pt x="82" y="116"/>
                    </a:lnTo>
                    <a:lnTo>
                      <a:pt x="82" y="118"/>
                    </a:lnTo>
                    <a:lnTo>
                      <a:pt x="84" y="120"/>
                    </a:lnTo>
                    <a:lnTo>
                      <a:pt x="84" y="120"/>
                    </a:lnTo>
                    <a:lnTo>
                      <a:pt x="84" y="122"/>
                    </a:lnTo>
                    <a:lnTo>
                      <a:pt x="86" y="122"/>
                    </a:lnTo>
                    <a:lnTo>
                      <a:pt x="86" y="122"/>
                    </a:lnTo>
                    <a:lnTo>
                      <a:pt x="86" y="122"/>
                    </a:lnTo>
                    <a:lnTo>
                      <a:pt x="88" y="120"/>
                    </a:lnTo>
                    <a:lnTo>
                      <a:pt x="88" y="122"/>
                    </a:lnTo>
                    <a:lnTo>
                      <a:pt x="88" y="124"/>
                    </a:lnTo>
                    <a:lnTo>
                      <a:pt x="88" y="124"/>
                    </a:lnTo>
                    <a:lnTo>
                      <a:pt x="90" y="124"/>
                    </a:lnTo>
                    <a:lnTo>
                      <a:pt x="92" y="126"/>
                    </a:lnTo>
                    <a:lnTo>
                      <a:pt x="94" y="128"/>
                    </a:lnTo>
                    <a:lnTo>
                      <a:pt x="96" y="128"/>
                    </a:lnTo>
                    <a:lnTo>
                      <a:pt x="96" y="130"/>
                    </a:lnTo>
                    <a:lnTo>
                      <a:pt x="96" y="130"/>
                    </a:lnTo>
                    <a:lnTo>
                      <a:pt x="98" y="130"/>
                    </a:lnTo>
                    <a:lnTo>
                      <a:pt x="98" y="132"/>
                    </a:lnTo>
                    <a:lnTo>
                      <a:pt x="96" y="132"/>
                    </a:lnTo>
                    <a:lnTo>
                      <a:pt x="94" y="134"/>
                    </a:lnTo>
                    <a:lnTo>
                      <a:pt x="94" y="134"/>
                    </a:lnTo>
                    <a:lnTo>
                      <a:pt x="94" y="134"/>
                    </a:lnTo>
                    <a:lnTo>
                      <a:pt x="96" y="136"/>
                    </a:lnTo>
                    <a:lnTo>
                      <a:pt x="96" y="138"/>
                    </a:lnTo>
                    <a:lnTo>
                      <a:pt x="98" y="138"/>
                    </a:lnTo>
                    <a:lnTo>
                      <a:pt x="100" y="140"/>
                    </a:lnTo>
                    <a:lnTo>
                      <a:pt x="100" y="142"/>
                    </a:lnTo>
                    <a:lnTo>
                      <a:pt x="102" y="142"/>
                    </a:lnTo>
                    <a:lnTo>
                      <a:pt x="102" y="144"/>
                    </a:lnTo>
                    <a:lnTo>
                      <a:pt x="102" y="144"/>
                    </a:lnTo>
                    <a:lnTo>
                      <a:pt x="102" y="146"/>
                    </a:lnTo>
                    <a:lnTo>
                      <a:pt x="102" y="148"/>
                    </a:lnTo>
                    <a:lnTo>
                      <a:pt x="100" y="148"/>
                    </a:lnTo>
                    <a:lnTo>
                      <a:pt x="100" y="148"/>
                    </a:lnTo>
                    <a:lnTo>
                      <a:pt x="102" y="150"/>
                    </a:lnTo>
                    <a:lnTo>
                      <a:pt x="102" y="150"/>
                    </a:lnTo>
                    <a:lnTo>
                      <a:pt x="102" y="152"/>
                    </a:lnTo>
                    <a:lnTo>
                      <a:pt x="102" y="154"/>
                    </a:lnTo>
                    <a:lnTo>
                      <a:pt x="102" y="154"/>
                    </a:lnTo>
                    <a:lnTo>
                      <a:pt x="102" y="156"/>
                    </a:lnTo>
                    <a:lnTo>
                      <a:pt x="102" y="158"/>
                    </a:lnTo>
                    <a:lnTo>
                      <a:pt x="100" y="160"/>
                    </a:lnTo>
                    <a:lnTo>
                      <a:pt x="100" y="160"/>
                    </a:lnTo>
                    <a:lnTo>
                      <a:pt x="100" y="164"/>
                    </a:lnTo>
                    <a:lnTo>
                      <a:pt x="100" y="164"/>
                    </a:lnTo>
                    <a:lnTo>
                      <a:pt x="100" y="166"/>
                    </a:lnTo>
                    <a:lnTo>
                      <a:pt x="102" y="166"/>
                    </a:lnTo>
                    <a:lnTo>
                      <a:pt x="102" y="170"/>
                    </a:lnTo>
                    <a:lnTo>
                      <a:pt x="104" y="172"/>
                    </a:lnTo>
                    <a:lnTo>
                      <a:pt x="106" y="174"/>
                    </a:lnTo>
                    <a:lnTo>
                      <a:pt x="106" y="176"/>
                    </a:lnTo>
                    <a:lnTo>
                      <a:pt x="104" y="180"/>
                    </a:lnTo>
                    <a:lnTo>
                      <a:pt x="104" y="184"/>
                    </a:lnTo>
                    <a:lnTo>
                      <a:pt x="104" y="186"/>
                    </a:lnTo>
                    <a:lnTo>
                      <a:pt x="106" y="186"/>
                    </a:lnTo>
                    <a:lnTo>
                      <a:pt x="106" y="190"/>
                    </a:lnTo>
                    <a:lnTo>
                      <a:pt x="106" y="192"/>
                    </a:lnTo>
                    <a:lnTo>
                      <a:pt x="106" y="194"/>
                    </a:lnTo>
                    <a:lnTo>
                      <a:pt x="106" y="196"/>
                    </a:lnTo>
                    <a:lnTo>
                      <a:pt x="104" y="196"/>
                    </a:lnTo>
                    <a:lnTo>
                      <a:pt x="104" y="198"/>
                    </a:lnTo>
                    <a:lnTo>
                      <a:pt x="104" y="196"/>
                    </a:lnTo>
                    <a:lnTo>
                      <a:pt x="102" y="196"/>
                    </a:lnTo>
                    <a:lnTo>
                      <a:pt x="102" y="196"/>
                    </a:lnTo>
                    <a:lnTo>
                      <a:pt x="100" y="196"/>
                    </a:lnTo>
                    <a:lnTo>
                      <a:pt x="98" y="198"/>
                    </a:lnTo>
                    <a:lnTo>
                      <a:pt x="98" y="200"/>
                    </a:lnTo>
                    <a:lnTo>
                      <a:pt x="94" y="200"/>
                    </a:lnTo>
                    <a:lnTo>
                      <a:pt x="94" y="202"/>
                    </a:lnTo>
                    <a:lnTo>
                      <a:pt x="92" y="202"/>
                    </a:lnTo>
                    <a:lnTo>
                      <a:pt x="90" y="202"/>
                    </a:lnTo>
                    <a:lnTo>
                      <a:pt x="90" y="202"/>
                    </a:lnTo>
                    <a:lnTo>
                      <a:pt x="90" y="204"/>
                    </a:lnTo>
                    <a:lnTo>
                      <a:pt x="90" y="206"/>
                    </a:lnTo>
                    <a:lnTo>
                      <a:pt x="90" y="208"/>
                    </a:lnTo>
                    <a:lnTo>
                      <a:pt x="90" y="208"/>
                    </a:lnTo>
                    <a:lnTo>
                      <a:pt x="88" y="208"/>
                    </a:lnTo>
                    <a:lnTo>
                      <a:pt x="86" y="206"/>
                    </a:lnTo>
                    <a:lnTo>
                      <a:pt x="84" y="206"/>
                    </a:lnTo>
                    <a:lnTo>
                      <a:pt x="84" y="206"/>
                    </a:lnTo>
                    <a:lnTo>
                      <a:pt x="82" y="208"/>
                    </a:lnTo>
                    <a:lnTo>
                      <a:pt x="82" y="208"/>
                    </a:lnTo>
                    <a:lnTo>
                      <a:pt x="82" y="208"/>
                    </a:lnTo>
                    <a:lnTo>
                      <a:pt x="80" y="208"/>
                    </a:lnTo>
                    <a:lnTo>
                      <a:pt x="80" y="208"/>
                    </a:lnTo>
                    <a:lnTo>
                      <a:pt x="80" y="210"/>
                    </a:lnTo>
                    <a:lnTo>
                      <a:pt x="82" y="210"/>
                    </a:lnTo>
                    <a:lnTo>
                      <a:pt x="82" y="212"/>
                    </a:lnTo>
                    <a:lnTo>
                      <a:pt x="82" y="214"/>
                    </a:lnTo>
                    <a:lnTo>
                      <a:pt x="82" y="216"/>
                    </a:lnTo>
                    <a:lnTo>
                      <a:pt x="86" y="218"/>
                    </a:lnTo>
                    <a:lnTo>
                      <a:pt x="86" y="218"/>
                    </a:lnTo>
                    <a:lnTo>
                      <a:pt x="86" y="220"/>
                    </a:lnTo>
                    <a:lnTo>
                      <a:pt x="86" y="222"/>
                    </a:lnTo>
                    <a:lnTo>
                      <a:pt x="86" y="224"/>
                    </a:lnTo>
                    <a:lnTo>
                      <a:pt x="86" y="224"/>
                    </a:lnTo>
                    <a:lnTo>
                      <a:pt x="84" y="222"/>
                    </a:lnTo>
                    <a:lnTo>
                      <a:pt x="84" y="222"/>
                    </a:lnTo>
                    <a:lnTo>
                      <a:pt x="82" y="222"/>
                    </a:lnTo>
                    <a:lnTo>
                      <a:pt x="82" y="222"/>
                    </a:lnTo>
                    <a:lnTo>
                      <a:pt x="82" y="220"/>
                    </a:lnTo>
                    <a:lnTo>
                      <a:pt x="80" y="220"/>
                    </a:lnTo>
                    <a:lnTo>
                      <a:pt x="80" y="220"/>
                    </a:lnTo>
                    <a:lnTo>
                      <a:pt x="78" y="220"/>
                    </a:lnTo>
                    <a:lnTo>
                      <a:pt x="76" y="220"/>
                    </a:lnTo>
                    <a:lnTo>
                      <a:pt x="74" y="220"/>
                    </a:lnTo>
                    <a:lnTo>
                      <a:pt x="74" y="220"/>
                    </a:lnTo>
                    <a:lnTo>
                      <a:pt x="74" y="222"/>
                    </a:lnTo>
                    <a:lnTo>
                      <a:pt x="74" y="222"/>
                    </a:lnTo>
                    <a:lnTo>
                      <a:pt x="72" y="222"/>
                    </a:lnTo>
                    <a:lnTo>
                      <a:pt x="70" y="222"/>
                    </a:lnTo>
                    <a:lnTo>
                      <a:pt x="68" y="222"/>
                    </a:lnTo>
                    <a:lnTo>
                      <a:pt x="70" y="224"/>
                    </a:lnTo>
                    <a:lnTo>
                      <a:pt x="70" y="224"/>
                    </a:lnTo>
                    <a:lnTo>
                      <a:pt x="70" y="224"/>
                    </a:lnTo>
                    <a:lnTo>
                      <a:pt x="68" y="226"/>
                    </a:lnTo>
                    <a:lnTo>
                      <a:pt x="68" y="226"/>
                    </a:lnTo>
                    <a:lnTo>
                      <a:pt x="66" y="228"/>
                    </a:lnTo>
                    <a:lnTo>
                      <a:pt x="66" y="228"/>
                    </a:lnTo>
                    <a:lnTo>
                      <a:pt x="64" y="228"/>
                    </a:lnTo>
                    <a:lnTo>
                      <a:pt x="62" y="228"/>
                    </a:lnTo>
                    <a:lnTo>
                      <a:pt x="62" y="230"/>
                    </a:lnTo>
                    <a:lnTo>
                      <a:pt x="60" y="230"/>
                    </a:lnTo>
                    <a:lnTo>
                      <a:pt x="60" y="230"/>
                    </a:lnTo>
                    <a:lnTo>
                      <a:pt x="62" y="232"/>
                    </a:lnTo>
                    <a:lnTo>
                      <a:pt x="64" y="232"/>
                    </a:lnTo>
                    <a:lnTo>
                      <a:pt x="64" y="234"/>
                    </a:lnTo>
                    <a:lnTo>
                      <a:pt x="64" y="234"/>
                    </a:lnTo>
                    <a:lnTo>
                      <a:pt x="66" y="234"/>
                    </a:lnTo>
                    <a:lnTo>
                      <a:pt x="66" y="234"/>
                    </a:lnTo>
                    <a:lnTo>
                      <a:pt x="68" y="236"/>
                    </a:lnTo>
                    <a:lnTo>
                      <a:pt x="70" y="236"/>
                    </a:lnTo>
                    <a:lnTo>
                      <a:pt x="70" y="236"/>
                    </a:lnTo>
                    <a:lnTo>
                      <a:pt x="72" y="238"/>
                    </a:lnTo>
                    <a:lnTo>
                      <a:pt x="72" y="238"/>
                    </a:lnTo>
                    <a:lnTo>
                      <a:pt x="72" y="240"/>
                    </a:lnTo>
                    <a:lnTo>
                      <a:pt x="70" y="240"/>
                    </a:lnTo>
                    <a:lnTo>
                      <a:pt x="68" y="240"/>
                    </a:lnTo>
                    <a:lnTo>
                      <a:pt x="68" y="245"/>
                    </a:lnTo>
                    <a:lnTo>
                      <a:pt x="68" y="253"/>
                    </a:lnTo>
                    <a:lnTo>
                      <a:pt x="68" y="259"/>
                    </a:lnTo>
                    <a:lnTo>
                      <a:pt x="70" y="261"/>
                    </a:lnTo>
                    <a:lnTo>
                      <a:pt x="68" y="263"/>
                    </a:lnTo>
                    <a:lnTo>
                      <a:pt x="70" y="263"/>
                    </a:lnTo>
                    <a:lnTo>
                      <a:pt x="74" y="263"/>
                    </a:lnTo>
                    <a:lnTo>
                      <a:pt x="74" y="261"/>
                    </a:lnTo>
                    <a:lnTo>
                      <a:pt x="76" y="259"/>
                    </a:lnTo>
                    <a:lnTo>
                      <a:pt x="78" y="257"/>
                    </a:lnTo>
                    <a:lnTo>
                      <a:pt x="78" y="255"/>
                    </a:lnTo>
                    <a:lnTo>
                      <a:pt x="88" y="249"/>
                    </a:lnTo>
                    <a:lnTo>
                      <a:pt x="90" y="249"/>
                    </a:lnTo>
                    <a:lnTo>
                      <a:pt x="90" y="247"/>
                    </a:lnTo>
                    <a:lnTo>
                      <a:pt x="88" y="245"/>
                    </a:lnTo>
                    <a:lnTo>
                      <a:pt x="88" y="245"/>
                    </a:lnTo>
                    <a:lnTo>
                      <a:pt x="82" y="238"/>
                    </a:lnTo>
                    <a:lnTo>
                      <a:pt x="84" y="238"/>
                    </a:lnTo>
                    <a:lnTo>
                      <a:pt x="90" y="245"/>
                    </a:lnTo>
                    <a:lnTo>
                      <a:pt x="92" y="247"/>
                    </a:lnTo>
                    <a:lnTo>
                      <a:pt x="94" y="247"/>
                    </a:lnTo>
                    <a:lnTo>
                      <a:pt x="94" y="245"/>
                    </a:lnTo>
                    <a:lnTo>
                      <a:pt x="94" y="245"/>
                    </a:lnTo>
                    <a:lnTo>
                      <a:pt x="94" y="243"/>
                    </a:lnTo>
                    <a:lnTo>
                      <a:pt x="94" y="240"/>
                    </a:lnTo>
                    <a:lnTo>
                      <a:pt x="88" y="234"/>
                    </a:lnTo>
                    <a:lnTo>
                      <a:pt x="88" y="234"/>
                    </a:lnTo>
                    <a:lnTo>
                      <a:pt x="92" y="238"/>
                    </a:lnTo>
                    <a:lnTo>
                      <a:pt x="94" y="240"/>
                    </a:lnTo>
                    <a:lnTo>
                      <a:pt x="94" y="240"/>
                    </a:lnTo>
                    <a:lnTo>
                      <a:pt x="96" y="240"/>
                    </a:lnTo>
                    <a:lnTo>
                      <a:pt x="96" y="238"/>
                    </a:lnTo>
                    <a:lnTo>
                      <a:pt x="96" y="238"/>
                    </a:lnTo>
                    <a:lnTo>
                      <a:pt x="96" y="236"/>
                    </a:lnTo>
                    <a:lnTo>
                      <a:pt x="98" y="236"/>
                    </a:lnTo>
                    <a:lnTo>
                      <a:pt x="98" y="234"/>
                    </a:lnTo>
                    <a:lnTo>
                      <a:pt x="96" y="234"/>
                    </a:lnTo>
                    <a:lnTo>
                      <a:pt x="94" y="234"/>
                    </a:lnTo>
                    <a:lnTo>
                      <a:pt x="92" y="232"/>
                    </a:lnTo>
                    <a:lnTo>
                      <a:pt x="92" y="232"/>
                    </a:lnTo>
                    <a:lnTo>
                      <a:pt x="96" y="232"/>
                    </a:lnTo>
                    <a:lnTo>
                      <a:pt x="96" y="232"/>
                    </a:lnTo>
                    <a:lnTo>
                      <a:pt x="98" y="232"/>
                    </a:lnTo>
                    <a:lnTo>
                      <a:pt x="98" y="230"/>
                    </a:lnTo>
                    <a:lnTo>
                      <a:pt x="96" y="230"/>
                    </a:lnTo>
                    <a:lnTo>
                      <a:pt x="96" y="230"/>
                    </a:lnTo>
                    <a:lnTo>
                      <a:pt x="94" y="230"/>
                    </a:lnTo>
                    <a:lnTo>
                      <a:pt x="94" y="230"/>
                    </a:lnTo>
                    <a:lnTo>
                      <a:pt x="96" y="228"/>
                    </a:lnTo>
                    <a:lnTo>
                      <a:pt x="98" y="230"/>
                    </a:lnTo>
                    <a:lnTo>
                      <a:pt x="100" y="230"/>
                    </a:lnTo>
                    <a:lnTo>
                      <a:pt x="100" y="230"/>
                    </a:lnTo>
                    <a:lnTo>
                      <a:pt x="100" y="230"/>
                    </a:lnTo>
                    <a:lnTo>
                      <a:pt x="100" y="226"/>
                    </a:lnTo>
                    <a:lnTo>
                      <a:pt x="100" y="226"/>
                    </a:lnTo>
                    <a:lnTo>
                      <a:pt x="100" y="226"/>
                    </a:lnTo>
                    <a:lnTo>
                      <a:pt x="100" y="228"/>
                    </a:lnTo>
                    <a:lnTo>
                      <a:pt x="102" y="228"/>
                    </a:lnTo>
                    <a:lnTo>
                      <a:pt x="104" y="230"/>
                    </a:lnTo>
                    <a:lnTo>
                      <a:pt x="104" y="230"/>
                    </a:lnTo>
                    <a:lnTo>
                      <a:pt x="104" y="230"/>
                    </a:lnTo>
                    <a:lnTo>
                      <a:pt x="106" y="230"/>
                    </a:lnTo>
                    <a:lnTo>
                      <a:pt x="108" y="228"/>
                    </a:lnTo>
                    <a:lnTo>
                      <a:pt x="110" y="228"/>
                    </a:lnTo>
                    <a:lnTo>
                      <a:pt x="114" y="224"/>
                    </a:lnTo>
                    <a:lnTo>
                      <a:pt x="116" y="224"/>
                    </a:lnTo>
                    <a:lnTo>
                      <a:pt x="118" y="222"/>
                    </a:lnTo>
                    <a:lnTo>
                      <a:pt x="118" y="222"/>
                    </a:lnTo>
                    <a:lnTo>
                      <a:pt x="120" y="220"/>
                    </a:lnTo>
                    <a:lnTo>
                      <a:pt x="122" y="218"/>
                    </a:lnTo>
                    <a:lnTo>
                      <a:pt x="124" y="216"/>
                    </a:lnTo>
                    <a:lnTo>
                      <a:pt x="126" y="216"/>
                    </a:lnTo>
                    <a:lnTo>
                      <a:pt x="128" y="214"/>
                    </a:lnTo>
                    <a:lnTo>
                      <a:pt x="130" y="214"/>
                    </a:lnTo>
                    <a:lnTo>
                      <a:pt x="130" y="212"/>
                    </a:lnTo>
                    <a:lnTo>
                      <a:pt x="130" y="210"/>
                    </a:lnTo>
                    <a:lnTo>
                      <a:pt x="132" y="208"/>
                    </a:lnTo>
                    <a:lnTo>
                      <a:pt x="132" y="208"/>
                    </a:lnTo>
                    <a:lnTo>
                      <a:pt x="134" y="206"/>
                    </a:lnTo>
                    <a:lnTo>
                      <a:pt x="134" y="206"/>
                    </a:lnTo>
                    <a:lnTo>
                      <a:pt x="132" y="204"/>
                    </a:lnTo>
                    <a:lnTo>
                      <a:pt x="132" y="204"/>
                    </a:lnTo>
                    <a:lnTo>
                      <a:pt x="132" y="202"/>
                    </a:lnTo>
                    <a:lnTo>
                      <a:pt x="132" y="202"/>
                    </a:lnTo>
                    <a:lnTo>
                      <a:pt x="134" y="202"/>
                    </a:lnTo>
                    <a:lnTo>
                      <a:pt x="134" y="202"/>
                    </a:lnTo>
                    <a:lnTo>
                      <a:pt x="134" y="204"/>
                    </a:lnTo>
                    <a:lnTo>
                      <a:pt x="134" y="202"/>
                    </a:lnTo>
                    <a:lnTo>
                      <a:pt x="134" y="202"/>
                    </a:lnTo>
                    <a:lnTo>
                      <a:pt x="132" y="200"/>
                    </a:lnTo>
                    <a:lnTo>
                      <a:pt x="132" y="194"/>
                    </a:lnTo>
                    <a:lnTo>
                      <a:pt x="134" y="194"/>
                    </a:lnTo>
                    <a:lnTo>
                      <a:pt x="132" y="190"/>
                    </a:lnTo>
                    <a:lnTo>
                      <a:pt x="132" y="190"/>
                    </a:lnTo>
                    <a:lnTo>
                      <a:pt x="134" y="18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9" name="Freeform 11"/>
              <p:cNvSpPr>
                <a:spLocks noEditPoints="1"/>
              </p:cNvSpPr>
              <p:nvPr/>
            </p:nvSpPr>
            <p:spPr bwMode="auto">
              <a:xfrm>
                <a:off x="2315" y="1858"/>
                <a:ext cx="212" cy="207"/>
              </a:xfrm>
              <a:custGeom>
                <a:avLst/>
                <a:gdLst>
                  <a:gd name="T0" fmla="*/ 196 w 212"/>
                  <a:gd name="T1" fmla="*/ 59 h 207"/>
                  <a:gd name="T2" fmla="*/ 198 w 212"/>
                  <a:gd name="T3" fmla="*/ 55 h 207"/>
                  <a:gd name="T4" fmla="*/ 128 w 212"/>
                  <a:gd name="T5" fmla="*/ 22 h 207"/>
                  <a:gd name="T6" fmla="*/ 148 w 212"/>
                  <a:gd name="T7" fmla="*/ 24 h 207"/>
                  <a:gd name="T8" fmla="*/ 146 w 212"/>
                  <a:gd name="T9" fmla="*/ 20 h 207"/>
                  <a:gd name="T10" fmla="*/ 206 w 212"/>
                  <a:gd name="T11" fmla="*/ 65 h 207"/>
                  <a:gd name="T12" fmla="*/ 186 w 212"/>
                  <a:gd name="T13" fmla="*/ 67 h 207"/>
                  <a:gd name="T14" fmla="*/ 194 w 212"/>
                  <a:gd name="T15" fmla="*/ 57 h 207"/>
                  <a:gd name="T16" fmla="*/ 186 w 212"/>
                  <a:gd name="T17" fmla="*/ 42 h 207"/>
                  <a:gd name="T18" fmla="*/ 182 w 212"/>
                  <a:gd name="T19" fmla="*/ 45 h 207"/>
                  <a:gd name="T20" fmla="*/ 176 w 212"/>
                  <a:gd name="T21" fmla="*/ 42 h 207"/>
                  <a:gd name="T22" fmla="*/ 172 w 212"/>
                  <a:gd name="T23" fmla="*/ 36 h 207"/>
                  <a:gd name="T24" fmla="*/ 168 w 212"/>
                  <a:gd name="T25" fmla="*/ 34 h 207"/>
                  <a:gd name="T26" fmla="*/ 176 w 212"/>
                  <a:gd name="T27" fmla="*/ 28 h 207"/>
                  <a:gd name="T28" fmla="*/ 156 w 212"/>
                  <a:gd name="T29" fmla="*/ 28 h 207"/>
                  <a:gd name="T30" fmla="*/ 150 w 212"/>
                  <a:gd name="T31" fmla="*/ 32 h 207"/>
                  <a:gd name="T32" fmla="*/ 118 w 212"/>
                  <a:gd name="T33" fmla="*/ 34 h 207"/>
                  <a:gd name="T34" fmla="*/ 84 w 212"/>
                  <a:gd name="T35" fmla="*/ 30 h 207"/>
                  <a:gd name="T36" fmla="*/ 74 w 212"/>
                  <a:gd name="T37" fmla="*/ 14 h 207"/>
                  <a:gd name="T38" fmla="*/ 58 w 212"/>
                  <a:gd name="T39" fmla="*/ 4 h 207"/>
                  <a:gd name="T40" fmla="*/ 52 w 212"/>
                  <a:gd name="T41" fmla="*/ 10 h 207"/>
                  <a:gd name="T42" fmla="*/ 52 w 212"/>
                  <a:gd name="T43" fmla="*/ 14 h 207"/>
                  <a:gd name="T44" fmla="*/ 30 w 212"/>
                  <a:gd name="T45" fmla="*/ 30 h 207"/>
                  <a:gd name="T46" fmla="*/ 34 w 212"/>
                  <a:gd name="T47" fmla="*/ 55 h 207"/>
                  <a:gd name="T48" fmla="*/ 24 w 212"/>
                  <a:gd name="T49" fmla="*/ 51 h 207"/>
                  <a:gd name="T50" fmla="*/ 30 w 212"/>
                  <a:gd name="T51" fmla="*/ 28 h 207"/>
                  <a:gd name="T52" fmla="*/ 24 w 212"/>
                  <a:gd name="T53" fmla="*/ 14 h 207"/>
                  <a:gd name="T54" fmla="*/ 34 w 212"/>
                  <a:gd name="T55" fmla="*/ 6 h 207"/>
                  <a:gd name="T56" fmla="*/ 12 w 212"/>
                  <a:gd name="T57" fmla="*/ 24 h 207"/>
                  <a:gd name="T58" fmla="*/ 0 w 212"/>
                  <a:gd name="T59" fmla="*/ 53 h 207"/>
                  <a:gd name="T60" fmla="*/ 6 w 212"/>
                  <a:gd name="T61" fmla="*/ 57 h 207"/>
                  <a:gd name="T62" fmla="*/ 14 w 212"/>
                  <a:gd name="T63" fmla="*/ 75 h 207"/>
                  <a:gd name="T64" fmla="*/ 14 w 212"/>
                  <a:gd name="T65" fmla="*/ 87 h 207"/>
                  <a:gd name="T66" fmla="*/ 32 w 212"/>
                  <a:gd name="T67" fmla="*/ 95 h 207"/>
                  <a:gd name="T68" fmla="*/ 46 w 212"/>
                  <a:gd name="T69" fmla="*/ 95 h 207"/>
                  <a:gd name="T70" fmla="*/ 60 w 212"/>
                  <a:gd name="T71" fmla="*/ 109 h 207"/>
                  <a:gd name="T72" fmla="*/ 82 w 212"/>
                  <a:gd name="T73" fmla="*/ 107 h 207"/>
                  <a:gd name="T74" fmla="*/ 86 w 212"/>
                  <a:gd name="T75" fmla="*/ 117 h 207"/>
                  <a:gd name="T76" fmla="*/ 84 w 212"/>
                  <a:gd name="T77" fmla="*/ 139 h 207"/>
                  <a:gd name="T78" fmla="*/ 90 w 212"/>
                  <a:gd name="T79" fmla="*/ 157 h 207"/>
                  <a:gd name="T80" fmla="*/ 84 w 212"/>
                  <a:gd name="T81" fmla="*/ 169 h 207"/>
                  <a:gd name="T82" fmla="*/ 92 w 212"/>
                  <a:gd name="T83" fmla="*/ 175 h 207"/>
                  <a:gd name="T84" fmla="*/ 94 w 212"/>
                  <a:gd name="T85" fmla="*/ 187 h 207"/>
                  <a:gd name="T86" fmla="*/ 104 w 212"/>
                  <a:gd name="T87" fmla="*/ 205 h 207"/>
                  <a:gd name="T88" fmla="*/ 116 w 212"/>
                  <a:gd name="T89" fmla="*/ 201 h 207"/>
                  <a:gd name="T90" fmla="*/ 122 w 212"/>
                  <a:gd name="T91" fmla="*/ 203 h 207"/>
                  <a:gd name="T92" fmla="*/ 134 w 212"/>
                  <a:gd name="T93" fmla="*/ 193 h 207"/>
                  <a:gd name="T94" fmla="*/ 142 w 212"/>
                  <a:gd name="T95" fmla="*/ 185 h 207"/>
                  <a:gd name="T96" fmla="*/ 152 w 212"/>
                  <a:gd name="T97" fmla="*/ 175 h 207"/>
                  <a:gd name="T98" fmla="*/ 142 w 212"/>
                  <a:gd name="T99" fmla="*/ 169 h 207"/>
                  <a:gd name="T100" fmla="*/ 132 w 212"/>
                  <a:gd name="T101" fmla="*/ 147 h 207"/>
                  <a:gd name="T102" fmla="*/ 140 w 212"/>
                  <a:gd name="T103" fmla="*/ 145 h 207"/>
                  <a:gd name="T104" fmla="*/ 150 w 212"/>
                  <a:gd name="T105" fmla="*/ 149 h 207"/>
                  <a:gd name="T106" fmla="*/ 164 w 212"/>
                  <a:gd name="T107" fmla="*/ 149 h 207"/>
                  <a:gd name="T108" fmla="*/ 178 w 212"/>
                  <a:gd name="T109" fmla="*/ 145 h 207"/>
                  <a:gd name="T110" fmla="*/ 192 w 212"/>
                  <a:gd name="T111" fmla="*/ 137 h 207"/>
                  <a:gd name="T112" fmla="*/ 196 w 212"/>
                  <a:gd name="T113" fmla="*/ 127 h 207"/>
                  <a:gd name="T114" fmla="*/ 190 w 212"/>
                  <a:gd name="T115" fmla="*/ 109 h 207"/>
                  <a:gd name="T116" fmla="*/ 192 w 212"/>
                  <a:gd name="T117" fmla="*/ 99 h 207"/>
                  <a:gd name="T118" fmla="*/ 202 w 212"/>
                  <a:gd name="T119" fmla="*/ 95 h 207"/>
                  <a:gd name="T120" fmla="*/ 198 w 212"/>
                  <a:gd name="T121" fmla="*/ 89 h 207"/>
                  <a:gd name="T122" fmla="*/ 202 w 212"/>
                  <a:gd name="T123" fmla="*/ 79 h 207"/>
                  <a:gd name="T124" fmla="*/ 212 w 212"/>
                  <a:gd name="T125" fmla="*/ 7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 h="207">
                    <a:moveTo>
                      <a:pt x="196" y="57"/>
                    </a:moveTo>
                    <a:lnTo>
                      <a:pt x="194" y="57"/>
                    </a:lnTo>
                    <a:lnTo>
                      <a:pt x="192" y="59"/>
                    </a:lnTo>
                    <a:lnTo>
                      <a:pt x="192" y="59"/>
                    </a:lnTo>
                    <a:lnTo>
                      <a:pt x="192" y="61"/>
                    </a:lnTo>
                    <a:lnTo>
                      <a:pt x="194" y="61"/>
                    </a:lnTo>
                    <a:lnTo>
                      <a:pt x="194" y="61"/>
                    </a:lnTo>
                    <a:lnTo>
                      <a:pt x="196" y="59"/>
                    </a:lnTo>
                    <a:lnTo>
                      <a:pt x="196" y="59"/>
                    </a:lnTo>
                    <a:lnTo>
                      <a:pt x="196" y="57"/>
                    </a:lnTo>
                    <a:lnTo>
                      <a:pt x="196" y="57"/>
                    </a:lnTo>
                    <a:lnTo>
                      <a:pt x="196" y="57"/>
                    </a:lnTo>
                    <a:close/>
                    <a:moveTo>
                      <a:pt x="196" y="55"/>
                    </a:moveTo>
                    <a:lnTo>
                      <a:pt x="196" y="55"/>
                    </a:lnTo>
                    <a:lnTo>
                      <a:pt x="194" y="55"/>
                    </a:lnTo>
                    <a:lnTo>
                      <a:pt x="194" y="57"/>
                    </a:lnTo>
                    <a:lnTo>
                      <a:pt x="196" y="55"/>
                    </a:lnTo>
                    <a:lnTo>
                      <a:pt x="198" y="55"/>
                    </a:lnTo>
                    <a:lnTo>
                      <a:pt x="198" y="55"/>
                    </a:lnTo>
                    <a:lnTo>
                      <a:pt x="198" y="55"/>
                    </a:lnTo>
                    <a:lnTo>
                      <a:pt x="198" y="55"/>
                    </a:lnTo>
                    <a:lnTo>
                      <a:pt x="196" y="55"/>
                    </a:lnTo>
                    <a:lnTo>
                      <a:pt x="196" y="55"/>
                    </a:lnTo>
                    <a:close/>
                    <a:moveTo>
                      <a:pt x="128" y="24"/>
                    </a:moveTo>
                    <a:lnTo>
                      <a:pt x="130" y="24"/>
                    </a:lnTo>
                    <a:lnTo>
                      <a:pt x="130" y="22"/>
                    </a:lnTo>
                    <a:lnTo>
                      <a:pt x="128" y="22"/>
                    </a:lnTo>
                    <a:lnTo>
                      <a:pt x="126" y="22"/>
                    </a:lnTo>
                    <a:lnTo>
                      <a:pt x="126" y="22"/>
                    </a:lnTo>
                    <a:lnTo>
                      <a:pt x="128" y="24"/>
                    </a:lnTo>
                    <a:lnTo>
                      <a:pt x="128" y="24"/>
                    </a:lnTo>
                    <a:close/>
                    <a:moveTo>
                      <a:pt x="146" y="22"/>
                    </a:moveTo>
                    <a:lnTo>
                      <a:pt x="146" y="22"/>
                    </a:lnTo>
                    <a:lnTo>
                      <a:pt x="146" y="24"/>
                    </a:lnTo>
                    <a:lnTo>
                      <a:pt x="148" y="24"/>
                    </a:lnTo>
                    <a:lnTo>
                      <a:pt x="148" y="24"/>
                    </a:lnTo>
                    <a:lnTo>
                      <a:pt x="150" y="24"/>
                    </a:lnTo>
                    <a:lnTo>
                      <a:pt x="152" y="22"/>
                    </a:lnTo>
                    <a:lnTo>
                      <a:pt x="152" y="22"/>
                    </a:lnTo>
                    <a:lnTo>
                      <a:pt x="152" y="20"/>
                    </a:lnTo>
                    <a:lnTo>
                      <a:pt x="150" y="18"/>
                    </a:lnTo>
                    <a:lnTo>
                      <a:pt x="148" y="20"/>
                    </a:lnTo>
                    <a:lnTo>
                      <a:pt x="148" y="22"/>
                    </a:lnTo>
                    <a:lnTo>
                      <a:pt x="146" y="22"/>
                    </a:lnTo>
                    <a:lnTo>
                      <a:pt x="146" y="20"/>
                    </a:lnTo>
                    <a:lnTo>
                      <a:pt x="146" y="20"/>
                    </a:lnTo>
                    <a:lnTo>
                      <a:pt x="144" y="20"/>
                    </a:lnTo>
                    <a:lnTo>
                      <a:pt x="144" y="20"/>
                    </a:lnTo>
                    <a:lnTo>
                      <a:pt x="142" y="22"/>
                    </a:lnTo>
                    <a:lnTo>
                      <a:pt x="142" y="22"/>
                    </a:lnTo>
                    <a:lnTo>
                      <a:pt x="146" y="22"/>
                    </a:lnTo>
                    <a:close/>
                    <a:moveTo>
                      <a:pt x="212" y="71"/>
                    </a:moveTo>
                    <a:lnTo>
                      <a:pt x="208" y="67"/>
                    </a:lnTo>
                    <a:lnTo>
                      <a:pt x="206" y="65"/>
                    </a:lnTo>
                    <a:lnTo>
                      <a:pt x="204" y="65"/>
                    </a:lnTo>
                    <a:lnTo>
                      <a:pt x="202" y="65"/>
                    </a:lnTo>
                    <a:lnTo>
                      <a:pt x="202" y="67"/>
                    </a:lnTo>
                    <a:lnTo>
                      <a:pt x="196" y="65"/>
                    </a:lnTo>
                    <a:lnTo>
                      <a:pt x="196" y="65"/>
                    </a:lnTo>
                    <a:lnTo>
                      <a:pt x="192" y="67"/>
                    </a:lnTo>
                    <a:lnTo>
                      <a:pt x="190" y="67"/>
                    </a:lnTo>
                    <a:lnTo>
                      <a:pt x="188" y="69"/>
                    </a:lnTo>
                    <a:lnTo>
                      <a:pt x="186" y="67"/>
                    </a:lnTo>
                    <a:lnTo>
                      <a:pt x="186" y="67"/>
                    </a:lnTo>
                    <a:lnTo>
                      <a:pt x="184" y="65"/>
                    </a:lnTo>
                    <a:lnTo>
                      <a:pt x="190" y="65"/>
                    </a:lnTo>
                    <a:lnTo>
                      <a:pt x="190" y="63"/>
                    </a:lnTo>
                    <a:lnTo>
                      <a:pt x="192" y="61"/>
                    </a:lnTo>
                    <a:lnTo>
                      <a:pt x="192" y="59"/>
                    </a:lnTo>
                    <a:lnTo>
                      <a:pt x="192" y="59"/>
                    </a:lnTo>
                    <a:lnTo>
                      <a:pt x="192" y="57"/>
                    </a:lnTo>
                    <a:lnTo>
                      <a:pt x="194" y="57"/>
                    </a:lnTo>
                    <a:lnTo>
                      <a:pt x="194" y="55"/>
                    </a:lnTo>
                    <a:lnTo>
                      <a:pt x="194" y="55"/>
                    </a:lnTo>
                    <a:lnTo>
                      <a:pt x="196" y="53"/>
                    </a:lnTo>
                    <a:lnTo>
                      <a:pt x="198" y="51"/>
                    </a:lnTo>
                    <a:lnTo>
                      <a:pt x="196" y="51"/>
                    </a:lnTo>
                    <a:lnTo>
                      <a:pt x="194" y="49"/>
                    </a:lnTo>
                    <a:lnTo>
                      <a:pt x="190" y="47"/>
                    </a:lnTo>
                    <a:lnTo>
                      <a:pt x="190" y="47"/>
                    </a:lnTo>
                    <a:lnTo>
                      <a:pt x="186" y="42"/>
                    </a:lnTo>
                    <a:lnTo>
                      <a:pt x="186" y="42"/>
                    </a:lnTo>
                    <a:lnTo>
                      <a:pt x="184" y="42"/>
                    </a:lnTo>
                    <a:lnTo>
                      <a:pt x="182" y="42"/>
                    </a:lnTo>
                    <a:lnTo>
                      <a:pt x="182" y="45"/>
                    </a:lnTo>
                    <a:lnTo>
                      <a:pt x="182" y="45"/>
                    </a:lnTo>
                    <a:lnTo>
                      <a:pt x="182" y="47"/>
                    </a:lnTo>
                    <a:lnTo>
                      <a:pt x="182" y="47"/>
                    </a:lnTo>
                    <a:lnTo>
                      <a:pt x="182" y="45"/>
                    </a:lnTo>
                    <a:lnTo>
                      <a:pt x="182" y="45"/>
                    </a:lnTo>
                    <a:lnTo>
                      <a:pt x="182" y="45"/>
                    </a:lnTo>
                    <a:lnTo>
                      <a:pt x="180" y="42"/>
                    </a:lnTo>
                    <a:lnTo>
                      <a:pt x="178" y="40"/>
                    </a:lnTo>
                    <a:lnTo>
                      <a:pt x="178" y="40"/>
                    </a:lnTo>
                    <a:lnTo>
                      <a:pt x="178" y="40"/>
                    </a:lnTo>
                    <a:lnTo>
                      <a:pt x="176" y="40"/>
                    </a:lnTo>
                    <a:lnTo>
                      <a:pt x="176" y="40"/>
                    </a:lnTo>
                    <a:lnTo>
                      <a:pt x="176" y="42"/>
                    </a:lnTo>
                    <a:lnTo>
                      <a:pt x="176" y="42"/>
                    </a:lnTo>
                    <a:lnTo>
                      <a:pt x="176" y="42"/>
                    </a:lnTo>
                    <a:lnTo>
                      <a:pt x="176" y="42"/>
                    </a:lnTo>
                    <a:lnTo>
                      <a:pt x="176" y="42"/>
                    </a:lnTo>
                    <a:lnTo>
                      <a:pt x="174" y="42"/>
                    </a:lnTo>
                    <a:lnTo>
                      <a:pt x="174" y="45"/>
                    </a:lnTo>
                    <a:lnTo>
                      <a:pt x="174" y="45"/>
                    </a:lnTo>
                    <a:lnTo>
                      <a:pt x="174" y="45"/>
                    </a:lnTo>
                    <a:lnTo>
                      <a:pt x="172" y="40"/>
                    </a:lnTo>
                    <a:lnTo>
                      <a:pt x="172" y="36"/>
                    </a:lnTo>
                    <a:lnTo>
                      <a:pt x="170" y="36"/>
                    </a:lnTo>
                    <a:lnTo>
                      <a:pt x="170" y="36"/>
                    </a:lnTo>
                    <a:lnTo>
                      <a:pt x="170" y="36"/>
                    </a:lnTo>
                    <a:lnTo>
                      <a:pt x="170" y="38"/>
                    </a:lnTo>
                    <a:lnTo>
                      <a:pt x="168" y="38"/>
                    </a:lnTo>
                    <a:lnTo>
                      <a:pt x="168" y="38"/>
                    </a:lnTo>
                    <a:lnTo>
                      <a:pt x="168" y="38"/>
                    </a:lnTo>
                    <a:lnTo>
                      <a:pt x="168" y="36"/>
                    </a:lnTo>
                    <a:lnTo>
                      <a:pt x="168" y="34"/>
                    </a:lnTo>
                    <a:lnTo>
                      <a:pt x="168" y="34"/>
                    </a:lnTo>
                    <a:lnTo>
                      <a:pt x="168" y="32"/>
                    </a:lnTo>
                    <a:lnTo>
                      <a:pt x="166" y="32"/>
                    </a:lnTo>
                    <a:lnTo>
                      <a:pt x="166" y="32"/>
                    </a:lnTo>
                    <a:lnTo>
                      <a:pt x="166" y="30"/>
                    </a:lnTo>
                    <a:lnTo>
                      <a:pt x="166" y="30"/>
                    </a:lnTo>
                    <a:lnTo>
                      <a:pt x="168" y="30"/>
                    </a:lnTo>
                    <a:lnTo>
                      <a:pt x="174" y="30"/>
                    </a:lnTo>
                    <a:lnTo>
                      <a:pt x="176" y="28"/>
                    </a:lnTo>
                    <a:lnTo>
                      <a:pt x="178" y="28"/>
                    </a:lnTo>
                    <a:lnTo>
                      <a:pt x="180" y="28"/>
                    </a:lnTo>
                    <a:lnTo>
                      <a:pt x="182" y="26"/>
                    </a:lnTo>
                    <a:lnTo>
                      <a:pt x="176" y="28"/>
                    </a:lnTo>
                    <a:lnTo>
                      <a:pt x="168" y="26"/>
                    </a:lnTo>
                    <a:lnTo>
                      <a:pt x="164" y="26"/>
                    </a:lnTo>
                    <a:lnTo>
                      <a:pt x="164" y="26"/>
                    </a:lnTo>
                    <a:lnTo>
                      <a:pt x="160" y="26"/>
                    </a:lnTo>
                    <a:lnTo>
                      <a:pt x="156" y="28"/>
                    </a:lnTo>
                    <a:lnTo>
                      <a:pt x="150" y="28"/>
                    </a:lnTo>
                    <a:lnTo>
                      <a:pt x="146" y="28"/>
                    </a:lnTo>
                    <a:lnTo>
                      <a:pt x="144" y="28"/>
                    </a:lnTo>
                    <a:lnTo>
                      <a:pt x="144" y="30"/>
                    </a:lnTo>
                    <a:lnTo>
                      <a:pt x="146" y="30"/>
                    </a:lnTo>
                    <a:lnTo>
                      <a:pt x="150" y="30"/>
                    </a:lnTo>
                    <a:lnTo>
                      <a:pt x="152" y="30"/>
                    </a:lnTo>
                    <a:lnTo>
                      <a:pt x="152" y="32"/>
                    </a:lnTo>
                    <a:lnTo>
                      <a:pt x="150" y="32"/>
                    </a:lnTo>
                    <a:lnTo>
                      <a:pt x="146" y="32"/>
                    </a:lnTo>
                    <a:lnTo>
                      <a:pt x="134" y="38"/>
                    </a:lnTo>
                    <a:lnTo>
                      <a:pt x="132" y="38"/>
                    </a:lnTo>
                    <a:lnTo>
                      <a:pt x="132" y="38"/>
                    </a:lnTo>
                    <a:lnTo>
                      <a:pt x="130" y="38"/>
                    </a:lnTo>
                    <a:lnTo>
                      <a:pt x="126" y="38"/>
                    </a:lnTo>
                    <a:lnTo>
                      <a:pt x="124" y="36"/>
                    </a:lnTo>
                    <a:lnTo>
                      <a:pt x="122" y="36"/>
                    </a:lnTo>
                    <a:lnTo>
                      <a:pt x="118" y="34"/>
                    </a:lnTo>
                    <a:lnTo>
                      <a:pt x="116" y="32"/>
                    </a:lnTo>
                    <a:lnTo>
                      <a:pt x="116" y="30"/>
                    </a:lnTo>
                    <a:lnTo>
                      <a:pt x="116" y="30"/>
                    </a:lnTo>
                    <a:lnTo>
                      <a:pt x="112" y="28"/>
                    </a:lnTo>
                    <a:lnTo>
                      <a:pt x="102" y="28"/>
                    </a:lnTo>
                    <a:lnTo>
                      <a:pt x="98" y="30"/>
                    </a:lnTo>
                    <a:lnTo>
                      <a:pt x="92" y="30"/>
                    </a:lnTo>
                    <a:lnTo>
                      <a:pt x="88" y="32"/>
                    </a:lnTo>
                    <a:lnTo>
                      <a:pt x="84" y="30"/>
                    </a:lnTo>
                    <a:lnTo>
                      <a:pt x="82" y="30"/>
                    </a:lnTo>
                    <a:lnTo>
                      <a:pt x="80" y="28"/>
                    </a:lnTo>
                    <a:lnTo>
                      <a:pt x="80" y="26"/>
                    </a:lnTo>
                    <a:lnTo>
                      <a:pt x="82" y="24"/>
                    </a:lnTo>
                    <a:lnTo>
                      <a:pt x="80" y="22"/>
                    </a:lnTo>
                    <a:lnTo>
                      <a:pt x="80" y="20"/>
                    </a:lnTo>
                    <a:lnTo>
                      <a:pt x="80" y="18"/>
                    </a:lnTo>
                    <a:lnTo>
                      <a:pt x="76" y="16"/>
                    </a:lnTo>
                    <a:lnTo>
                      <a:pt x="74" y="14"/>
                    </a:lnTo>
                    <a:lnTo>
                      <a:pt x="70" y="14"/>
                    </a:lnTo>
                    <a:lnTo>
                      <a:pt x="68" y="12"/>
                    </a:lnTo>
                    <a:lnTo>
                      <a:pt x="62" y="12"/>
                    </a:lnTo>
                    <a:lnTo>
                      <a:pt x="62" y="12"/>
                    </a:lnTo>
                    <a:lnTo>
                      <a:pt x="60" y="14"/>
                    </a:lnTo>
                    <a:lnTo>
                      <a:pt x="60" y="12"/>
                    </a:lnTo>
                    <a:lnTo>
                      <a:pt x="58" y="10"/>
                    </a:lnTo>
                    <a:lnTo>
                      <a:pt x="58" y="6"/>
                    </a:lnTo>
                    <a:lnTo>
                      <a:pt x="58" y="4"/>
                    </a:lnTo>
                    <a:lnTo>
                      <a:pt x="58" y="2"/>
                    </a:lnTo>
                    <a:lnTo>
                      <a:pt x="58" y="2"/>
                    </a:lnTo>
                    <a:lnTo>
                      <a:pt x="56" y="0"/>
                    </a:lnTo>
                    <a:lnTo>
                      <a:pt x="54" y="2"/>
                    </a:lnTo>
                    <a:lnTo>
                      <a:pt x="52" y="2"/>
                    </a:lnTo>
                    <a:lnTo>
                      <a:pt x="52" y="4"/>
                    </a:lnTo>
                    <a:lnTo>
                      <a:pt x="52" y="6"/>
                    </a:lnTo>
                    <a:lnTo>
                      <a:pt x="52" y="8"/>
                    </a:lnTo>
                    <a:lnTo>
                      <a:pt x="52" y="10"/>
                    </a:lnTo>
                    <a:lnTo>
                      <a:pt x="52" y="10"/>
                    </a:lnTo>
                    <a:lnTo>
                      <a:pt x="56" y="10"/>
                    </a:lnTo>
                    <a:lnTo>
                      <a:pt x="58" y="10"/>
                    </a:lnTo>
                    <a:lnTo>
                      <a:pt x="58" y="12"/>
                    </a:lnTo>
                    <a:lnTo>
                      <a:pt x="58" y="14"/>
                    </a:lnTo>
                    <a:lnTo>
                      <a:pt x="56" y="14"/>
                    </a:lnTo>
                    <a:lnTo>
                      <a:pt x="54" y="12"/>
                    </a:lnTo>
                    <a:lnTo>
                      <a:pt x="54" y="12"/>
                    </a:lnTo>
                    <a:lnTo>
                      <a:pt x="52" y="14"/>
                    </a:lnTo>
                    <a:lnTo>
                      <a:pt x="52" y="14"/>
                    </a:lnTo>
                    <a:lnTo>
                      <a:pt x="46" y="16"/>
                    </a:lnTo>
                    <a:lnTo>
                      <a:pt x="42" y="18"/>
                    </a:lnTo>
                    <a:lnTo>
                      <a:pt x="34" y="22"/>
                    </a:lnTo>
                    <a:lnTo>
                      <a:pt x="32" y="22"/>
                    </a:lnTo>
                    <a:lnTo>
                      <a:pt x="32" y="24"/>
                    </a:lnTo>
                    <a:lnTo>
                      <a:pt x="30" y="26"/>
                    </a:lnTo>
                    <a:lnTo>
                      <a:pt x="30" y="28"/>
                    </a:lnTo>
                    <a:lnTo>
                      <a:pt x="30" y="30"/>
                    </a:lnTo>
                    <a:lnTo>
                      <a:pt x="30" y="32"/>
                    </a:lnTo>
                    <a:lnTo>
                      <a:pt x="32" y="34"/>
                    </a:lnTo>
                    <a:lnTo>
                      <a:pt x="34" y="36"/>
                    </a:lnTo>
                    <a:lnTo>
                      <a:pt x="34" y="40"/>
                    </a:lnTo>
                    <a:lnTo>
                      <a:pt x="36" y="42"/>
                    </a:lnTo>
                    <a:lnTo>
                      <a:pt x="36" y="45"/>
                    </a:lnTo>
                    <a:lnTo>
                      <a:pt x="36" y="49"/>
                    </a:lnTo>
                    <a:lnTo>
                      <a:pt x="36" y="53"/>
                    </a:lnTo>
                    <a:lnTo>
                      <a:pt x="34" y="55"/>
                    </a:lnTo>
                    <a:lnTo>
                      <a:pt x="32" y="55"/>
                    </a:lnTo>
                    <a:lnTo>
                      <a:pt x="32" y="57"/>
                    </a:lnTo>
                    <a:lnTo>
                      <a:pt x="28" y="57"/>
                    </a:lnTo>
                    <a:lnTo>
                      <a:pt x="26" y="57"/>
                    </a:lnTo>
                    <a:lnTo>
                      <a:pt x="26" y="57"/>
                    </a:lnTo>
                    <a:lnTo>
                      <a:pt x="26" y="55"/>
                    </a:lnTo>
                    <a:lnTo>
                      <a:pt x="24" y="53"/>
                    </a:lnTo>
                    <a:lnTo>
                      <a:pt x="24" y="53"/>
                    </a:lnTo>
                    <a:lnTo>
                      <a:pt x="24" y="51"/>
                    </a:lnTo>
                    <a:lnTo>
                      <a:pt x="24" y="51"/>
                    </a:lnTo>
                    <a:lnTo>
                      <a:pt x="22" y="49"/>
                    </a:lnTo>
                    <a:lnTo>
                      <a:pt x="22" y="47"/>
                    </a:lnTo>
                    <a:lnTo>
                      <a:pt x="20" y="42"/>
                    </a:lnTo>
                    <a:lnTo>
                      <a:pt x="22" y="38"/>
                    </a:lnTo>
                    <a:lnTo>
                      <a:pt x="24" y="36"/>
                    </a:lnTo>
                    <a:lnTo>
                      <a:pt x="26" y="34"/>
                    </a:lnTo>
                    <a:lnTo>
                      <a:pt x="28" y="32"/>
                    </a:lnTo>
                    <a:lnTo>
                      <a:pt x="30" y="28"/>
                    </a:lnTo>
                    <a:lnTo>
                      <a:pt x="30" y="26"/>
                    </a:lnTo>
                    <a:lnTo>
                      <a:pt x="28" y="24"/>
                    </a:lnTo>
                    <a:lnTo>
                      <a:pt x="28" y="22"/>
                    </a:lnTo>
                    <a:lnTo>
                      <a:pt x="28" y="22"/>
                    </a:lnTo>
                    <a:lnTo>
                      <a:pt x="28" y="22"/>
                    </a:lnTo>
                    <a:lnTo>
                      <a:pt x="26" y="20"/>
                    </a:lnTo>
                    <a:lnTo>
                      <a:pt x="26" y="18"/>
                    </a:lnTo>
                    <a:lnTo>
                      <a:pt x="24" y="14"/>
                    </a:lnTo>
                    <a:lnTo>
                      <a:pt x="24" y="14"/>
                    </a:lnTo>
                    <a:lnTo>
                      <a:pt x="24" y="12"/>
                    </a:lnTo>
                    <a:lnTo>
                      <a:pt x="26" y="10"/>
                    </a:lnTo>
                    <a:lnTo>
                      <a:pt x="26" y="10"/>
                    </a:lnTo>
                    <a:lnTo>
                      <a:pt x="32" y="8"/>
                    </a:lnTo>
                    <a:lnTo>
                      <a:pt x="34" y="8"/>
                    </a:lnTo>
                    <a:lnTo>
                      <a:pt x="34" y="8"/>
                    </a:lnTo>
                    <a:lnTo>
                      <a:pt x="34" y="6"/>
                    </a:lnTo>
                    <a:lnTo>
                      <a:pt x="34" y="6"/>
                    </a:lnTo>
                    <a:lnTo>
                      <a:pt x="34" y="6"/>
                    </a:lnTo>
                    <a:lnTo>
                      <a:pt x="32" y="8"/>
                    </a:lnTo>
                    <a:lnTo>
                      <a:pt x="28" y="8"/>
                    </a:lnTo>
                    <a:lnTo>
                      <a:pt x="24" y="10"/>
                    </a:lnTo>
                    <a:lnTo>
                      <a:pt x="24" y="10"/>
                    </a:lnTo>
                    <a:lnTo>
                      <a:pt x="20" y="18"/>
                    </a:lnTo>
                    <a:lnTo>
                      <a:pt x="16" y="20"/>
                    </a:lnTo>
                    <a:lnTo>
                      <a:pt x="14" y="20"/>
                    </a:lnTo>
                    <a:lnTo>
                      <a:pt x="14" y="22"/>
                    </a:lnTo>
                    <a:lnTo>
                      <a:pt x="12" y="24"/>
                    </a:lnTo>
                    <a:lnTo>
                      <a:pt x="12" y="26"/>
                    </a:lnTo>
                    <a:lnTo>
                      <a:pt x="8" y="30"/>
                    </a:lnTo>
                    <a:lnTo>
                      <a:pt x="8" y="36"/>
                    </a:lnTo>
                    <a:lnTo>
                      <a:pt x="6" y="38"/>
                    </a:lnTo>
                    <a:lnTo>
                      <a:pt x="6" y="45"/>
                    </a:lnTo>
                    <a:lnTo>
                      <a:pt x="4" y="47"/>
                    </a:lnTo>
                    <a:lnTo>
                      <a:pt x="4" y="49"/>
                    </a:lnTo>
                    <a:lnTo>
                      <a:pt x="2" y="51"/>
                    </a:lnTo>
                    <a:lnTo>
                      <a:pt x="0" y="53"/>
                    </a:lnTo>
                    <a:lnTo>
                      <a:pt x="0" y="55"/>
                    </a:lnTo>
                    <a:lnTo>
                      <a:pt x="0" y="55"/>
                    </a:lnTo>
                    <a:lnTo>
                      <a:pt x="0" y="55"/>
                    </a:lnTo>
                    <a:lnTo>
                      <a:pt x="2" y="55"/>
                    </a:lnTo>
                    <a:lnTo>
                      <a:pt x="4" y="55"/>
                    </a:lnTo>
                    <a:lnTo>
                      <a:pt x="4" y="53"/>
                    </a:lnTo>
                    <a:lnTo>
                      <a:pt x="6" y="55"/>
                    </a:lnTo>
                    <a:lnTo>
                      <a:pt x="6" y="55"/>
                    </a:lnTo>
                    <a:lnTo>
                      <a:pt x="6" y="57"/>
                    </a:lnTo>
                    <a:lnTo>
                      <a:pt x="8" y="55"/>
                    </a:lnTo>
                    <a:lnTo>
                      <a:pt x="8" y="57"/>
                    </a:lnTo>
                    <a:lnTo>
                      <a:pt x="10" y="61"/>
                    </a:lnTo>
                    <a:lnTo>
                      <a:pt x="10" y="65"/>
                    </a:lnTo>
                    <a:lnTo>
                      <a:pt x="12" y="67"/>
                    </a:lnTo>
                    <a:lnTo>
                      <a:pt x="14" y="69"/>
                    </a:lnTo>
                    <a:lnTo>
                      <a:pt x="14" y="71"/>
                    </a:lnTo>
                    <a:lnTo>
                      <a:pt x="14" y="73"/>
                    </a:lnTo>
                    <a:lnTo>
                      <a:pt x="14" y="75"/>
                    </a:lnTo>
                    <a:lnTo>
                      <a:pt x="14" y="75"/>
                    </a:lnTo>
                    <a:lnTo>
                      <a:pt x="12" y="77"/>
                    </a:lnTo>
                    <a:lnTo>
                      <a:pt x="12" y="79"/>
                    </a:lnTo>
                    <a:lnTo>
                      <a:pt x="12" y="81"/>
                    </a:lnTo>
                    <a:lnTo>
                      <a:pt x="12" y="83"/>
                    </a:lnTo>
                    <a:lnTo>
                      <a:pt x="12" y="85"/>
                    </a:lnTo>
                    <a:lnTo>
                      <a:pt x="12" y="85"/>
                    </a:lnTo>
                    <a:lnTo>
                      <a:pt x="14" y="87"/>
                    </a:lnTo>
                    <a:lnTo>
                      <a:pt x="14" y="87"/>
                    </a:lnTo>
                    <a:lnTo>
                      <a:pt x="16" y="87"/>
                    </a:lnTo>
                    <a:lnTo>
                      <a:pt x="16" y="89"/>
                    </a:lnTo>
                    <a:lnTo>
                      <a:pt x="18" y="93"/>
                    </a:lnTo>
                    <a:lnTo>
                      <a:pt x="20" y="93"/>
                    </a:lnTo>
                    <a:lnTo>
                      <a:pt x="20" y="95"/>
                    </a:lnTo>
                    <a:lnTo>
                      <a:pt x="22" y="93"/>
                    </a:lnTo>
                    <a:lnTo>
                      <a:pt x="26" y="93"/>
                    </a:lnTo>
                    <a:lnTo>
                      <a:pt x="28" y="93"/>
                    </a:lnTo>
                    <a:lnTo>
                      <a:pt x="32" y="95"/>
                    </a:lnTo>
                    <a:lnTo>
                      <a:pt x="32" y="95"/>
                    </a:lnTo>
                    <a:lnTo>
                      <a:pt x="34" y="95"/>
                    </a:lnTo>
                    <a:lnTo>
                      <a:pt x="38" y="93"/>
                    </a:lnTo>
                    <a:lnTo>
                      <a:pt x="40" y="93"/>
                    </a:lnTo>
                    <a:lnTo>
                      <a:pt x="40" y="93"/>
                    </a:lnTo>
                    <a:lnTo>
                      <a:pt x="42" y="93"/>
                    </a:lnTo>
                    <a:lnTo>
                      <a:pt x="44" y="93"/>
                    </a:lnTo>
                    <a:lnTo>
                      <a:pt x="44" y="95"/>
                    </a:lnTo>
                    <a:lnTo>
                      <a:pt x="46" y="95"/>
                    </a:lnTo>
                    <a:lnTo>
                      <a:pt x="48" y="95"/>
                    </a:lnTo>
                    <a:lnTo>
                      <a:pt x="48" y="95"/>
                    </a:lnTo>
                    <a:lnTo>
                      <a:pt x="50" y="95"/>
                    </a:lnTo>
                    <a:lnTo>
                      <a:pt x="52" y="99"/>
                    </a:lnTo>
                    <a:lnTo>
                      <a:pt x="54" y="103"/>
                    </a:lnTo>
                    <a:lnTo>
                      <a:pt x="56" y="107"/>
                    </a:lnTo>
                    <a:lnTo>
                      <a:pt x="58" y="109"/>
                    </a:lnTo>
                    <a:lnTo>
                      <a:pt x="58" y="109"/>
                    </a:lnTo>
                    <a:lnTo>
                      <a:pt x="60" y="109"/>
                    </a:lnTo>
                    <a:lnTo>
                      <a:pt x="60" y="109"/>
                    </a:lnTo>
                    <a:lnTo>
                      <a:pt x="62" y="111"/>
                    </a:lnTo>
                    <a:lnTo>
                      <a:pt x="62" y="109"/>
                    </a:lnTo>
                    <a:lnTo>
                      <a:pt x="64" y="109"/>
                    </a:lnTo>
                    <a:lnTo>
                      <a:pt x="66" y="109"/>
                    </a:lnTo>
                    <a:lnTo>
                      <a:pt x="70" y="109"/>
                    </a:lnTo>
                    <a:lnTo>
                      <a:pt x="74" y="109"/>
                    </a:lnTo>
                    <a:lnTo>
                      <a:pt x="80" y="109"/>
                    </a:lnTo>
                    <a:lnTo>
                      <a:pt x="82" y="107"/>
                    </a:lnTo>
                    <a:lnTo>
                      <a:pt x="84" y="107"/>
                    </a:lnTo>
                    <a:lnTo>
                      <a:pt x="86" y="107"/>
                    </a:lnTo>
                    <a:lnTo>
                      <a:pt x="88" y="107"/>
                    </a:lnTo>
                    <a:lnTo>
                      <a:pt x="90" y="109"/>
                    </a:lnTo>
                    <a:lnTo>
                      <a:pt x="90" y="109"/>
                    </a:lnTo>
                    <a:lnTo>
                      <a:pt x="90" y="111"/>
                    </a:lnTo>
                    <a:lnTo>
                      <a:pt x="90" y="113"/>
                    </a:lnTo>
                    <a:lnTo>
                      <a:pt x="88" y="115"/>
                    </a:lnTo>
                    <a:lnTo>
                      <a:pt x="86" y="117"/>
                    </a:lnTo>
                    <a:lnTo>
                      <a:pt x="86" y="119"/>
                    </a:lnTo>
                    <a:lnTo>
                      <a:pt x="86" y="121"/>
                    </a:lnTo>
                    <a:lnTo>
                      <a:pt x="84" y="123"/>
                    </a:lnTo>
                    <a:lnTo>
                      <a:pt x="84" y="125"/>
                    </a:lnTo>
                    <a:lnTo>
                      <a:pt x="84" y="127"/>
                    </a:lnTo>
                    <a:lnTo>
                      <a:pt x="84" y="131"/>
                    </a:lnTo>
                    <a:lnTo>
                      <a:pt x="82" y="135"/>
                    </a:lnTo>
                    <a:lnTo>
                      <a:pt x="82" y="139"/>
                    </a:lnTo>
                    <a:lnTo>
                      <a:pt x="84" y="139"/>
                    </a:lnTo>
                    <a:lnTo>
                      <a:pt x="84" y="141"/>
                    </a:lnTo>
                    <a:lnTo>
                      <a:pt x="84" y="143"/>
                    </a:lnTo>
                    <a:lnTo>
                      <a:pt x="84" y="145"/>
                    </a:lnTo>
                    <a:lnTo>
                      <a:pt x="84" y="147"/>
                    </a:lnTo>
                    <a:lnTo>
                      <a:pt x="86" y="151"/>
                    </a:lnTo>
                    <a:lnTo>
                      <a:pt x="86" y="151"/>
                    </a:lnTo>
                    <a:lnTo>
                      <a:pt x="88" y="153"/>
                    </a:lnTo>
                    <a:lnTo>
                      <a:pt x="88" y="153"/>
                    </a:lnTo>
                    <a:lnTo>
                      <a:pt x="90" y="157"/>
                    </a:lnTo>
                    <a:lnTo>
                      <a:pt x="90" y="159"/>
                    </a:lnTo>
                    <a:lnTo>
                      <a:pt x="90" y="159"/>
                    </a:lnTo>
                    <a:lnTo>
                      <a:pt x="90" y="159"/>
                    </a:lnTo>
                    <a:lnTo>
                      <a:pt x="90" y="159"/>
                    </a:lnTo>
                    <a:lnTo>
                      <a:pt x="88" y="163"/>
                    </a:lnTo>
                    <a:lnTo>
                      <a:pt x="82" y="167"/>
                    </a:lnTo>
                    <a:lnTo>
                      <a:pt x="82" y="169"/>
                    </a:lnTo>
                    <a:lnTo>
                      <a:pt x="82" y="169"/>
                    </a:lnTo>
                    <a:lnTo>
                      <a:pt x="84" y="169"/>
                    </a:lnTo>
                    <a:lnTo>
                      <a:pt x="84" y="169"/>
                    </a:lnTo>
                    <a:lnTo>
                      <a:pt x="86" y="169"/>
                    </a:lnTo>
                    <a:lnTo>
                      <a:pt x="86" y="169"/>
                    </a:lnTo>
                    <a:lnTo>
                      <a:pt x="86" y="171"/>
                    </a:lnTo>
                    <a:lnTo>
                      <a:pt x="86" y="171"/>
                    </a:lnTo>
                    <a:lnTo>
                      <a:pt x="88" y="171"/>
                    </a:lnTo>
                    <a:lnTo>
                      <a:pt x="90" y="173"/>
                    </a:lnTo>
                    <a:lnTo>
                      <a:pt x="90" y="175"/>
                    </a:lnTo>
                    <a:lnTo>
                      <a:pt x="92" y="175"/>
                    </a:lnTo>
                    <a:lnTo>
                      <a:pt x="92" y="177"/>
                    </a:lnTo>
                    <a:lnTo>
                      <a:pt x="92" y="177"/>
                    </a:lnTo>
                    <a:lnTo>
                      <a:pt x="92" y="179"/>
                    </a:lnTo>
                    <a:lnTo>
                      <a:pt x="92" y="181"/>
                    </a:lnTo>
                    <a:lnTo>
                      <a:pt x="94" y="181"/>
                    </a:lnTo>
                    <a:lnTo>
                      <a:pt x="94" y="183"/>
                    </a:lnTo>
                    <a:lnTo>
                      <a:pt x="94" y="183"/>
                    </a:lnTo>
                    <a:lnTo>
                      <a:pt x="94" y="185"/>
                    </a:lnTo>
                    <a:lnTo>
                      <a:pt x="94" y="187"/>
                    </a:lnTo>
                    <a:lnTo>
                      <a:pt x="96" y="189"/>
                    </a:lnTo>
                    <a:lnTo>
                      <a:pt x="96" y="191"/>
                    </a:lnTo>
                    <a:lnTo>
                      <a:pt x="96" y="191"/>
                    </a:lnTo>
                    <a:lnTo>
                      <a:pt x="96" y="193"/>
                    </a:lnTo>
                    <a:lnTo>
                      <a:pt x="96" y="195"/>
                    </a:lnTo>
                    <a:lnTo>
                      <a:pt x="96" y="197"/>
                    </a:lnTo>
                    <a:lnTo>
                      <a:pt x="96" y="197"/>
                    </a:lnTo>
                    <a:lnTo>
                      <a:pt x="100" y="201"/>
                    </a:lnTo>
                    <a:lnTo>
                      <a:pt x="104" y="205"/>
                    </a:lnTo>
                    <a:lnTo>
                      <a:pt x="106" y="205"/>
                    </a:lnTo>
                    <a:lnTo>
                      <a:pt x="106" y="205"/>
                    </a:lnTo>
                    <a:lnTo>
                      <a:pt x="108" y="205"/>
                    </a:lnTo>
                    <a:lnTo>
                      <a:pt x="110" y="205"/>
                    </a:lnTo>
                    <a:lnTo>
                      <a:pt x="110" y="205"/>
                    </a:lnTo>
                    <a:lnTo>
                      <a:pt x="112" y="203"/>
                    </a:lnTo>
                    <a:lnTo>
                      <a:pt x="114" y="203"/>
                    </a:lnTo>
                    <a:lnTo>
                      <a:pt x="116" y="201"/>
                    </a:lnTo>
                    <a:lnTo>
                      <a:pt x="116" y="201"/>
                    </a:lnTo>
                    <a:lnTo>
                      <a:pt x="116" y="201"/>
                    </a:lnTo>
                    <a:lnTo>
                      <a:pt x="118" y="203"/>
                    </a:lnTo>
                    <a:lnTo>
                      <a:pt x="118" y="205"/>
                    </a:lnTo>
                    <a:lnTo>
                      <a:pt x="118" y="205"/>
                    </a:lnTo>
                    <a:lnTo>
                      <a:pt x="118" y="207"/>
                    </a:lnTo>
                    <a:lnTo>
                      <a:pt x="118" y="207"/>
                    </a:lnTo>
                    <a:lnTo>
                      <a:pt x="120" y="205"/>
                    </a:lnTo>
                    <a:lnTo>
                      <a:pt x="120" y="203"/>
                    </a:lnTo>
                    <a:lnTo>
                      <a:pt x="122" y="203"/>
                    </a:lnTo>
                    <a:lnTo>
                      <a:pt x="124" y="201"/>
                    </a:lnTo>
                    <a:lnTo>
                      <a:pt x="124" y="199"/>
                    </a:lnTo>
                    <a:lnTo>
                      <a:pt x="126" y="199"/>
                    </a:lnTo>
                    <a:lnTo>
                      <a:pt x="128" y="197"/>
                    </a:lnTo>
                    <a:lnTo>
                      <a:pt x="130" y="197"/>
                    </a:lnTo>
                    <a:lnTo>
                      <a:pt x="130" y="197"/>
                    </a:lnTo>
                    <a:lnTo>
                      <a:pt x="132" y="195"/>
                    </a:lnTo>
                    <a:lnTo>
                      <a:pt x="134" y="195"/>
                    </a:lnTo>
                    <a:lnTo>
                      <a:pt x="134" y="193"/>
                    </a:lnTo>
                    <a:lnTo>
                      <a:pt x="134" y="193"/>
                    </a:lnTo>
                    <a:lnTo>
                      <a:pt x="136" y="193"/>
                    </a:lnTo>
                    <a:lnTo>
                      <a:pt x="138" y="193"/>
                    </a:lnTo>
                    <a:lnTo>
                      <a:pt x="140" y="191"/>
                    </a:lnTo>
                    <a:lnTo>
                      <a:pt x="140" y="191"/>
                    </a:lnTo>
                    <a:lnTo>
                      <a:pt x="142" y="187"/>
                    </a:lnTo>
                    <a:lnTo>
                      <a:pt x="142" y="185"/>
                    </a:lnTo>
                    <a:lnTo>
                      <a:pt x="142" y="185"/>
                    </a:lnTo>
                    <a:lnTo>
                      <a:pt x="142" y="185"/>
                    </a:lnTo>
                    <a:lnTo>
                      <a:pt x="144" y="183"/>
                    </a:lnTo>
                    <a:lnTo>
                      <a:pt x="144" y="183"/>
                    </a:lnTo>
                    <a:lnTo>
                      <a:pt x="148" y="183"/>
                    </a:lnTo>
                    <a:lnTo>
                      <a:pt x="150" y="181"/>
                    </a:lnTo>
                    <a:lnTo>
                      <a:pt x="150" y="181"/>
                    </a:lnTo>
                    <a:lnTo>
                      <a:pt x="152" y="181"/>
                    </a:lnTo>
                    <a:lnTo>
                      <a:pt x="152" y="179"/>
                    </a:lnTo>
                    <a:lnTo>
                      <a:pt x="152" y="177"/>
                    </a:lnTo>
                    <a:lnTo>
                      <a:pt x="152" y="175"/>
                    </a:lnTo>
                    <a:lnTo>
                      <a:pt x="150" y="175"/>
                    </a:lnTo>
                    <a:lnTo>
                      <a:pt x="148" y="175"/>
                    </a:lnTo>
                    <a:lnTo>
                      <a:pt x="144" y="175"/>
                    </a:lnTo>
                    <a:lnTo>
                      <a:pt x="142" y="175"/>
                    </a:lnTo>
                    <a:lnTo>
                      <a:pt x="142" y="175"/>
                    </a:lnTo>
                    <a:lnTo>
                      <a:pt x="142" y="173"/>
                    </a:lnTo>
                    <a:lnTo>
                      <a:pt x="142" y="173"/>
                    </a:lnTo>
                    <a:lnTo>
                      <a:pt x="142" y="171"/>
                    </a:lnTo>
                    <a:lnTo>
                      <a:pt x="142" y="169"/>
                    </a:lnTo>
                    <a:lnTo>
                      <a:pt x="140" y="165"/>
                    </a:lnTo>
                    <a:lnTo>
                      <a:pt x="140" y="161"/>
                    </a:lnTo>
                    <a:lnTo>
                      <a:pt x="140" y="159"/>
                    </a:lnTo>
                    <a:lnTo>
                      <a:pt x="140" y="157"/>
                    </a:lnTo>
                    <a:lnTo>
                      <a:pt x="140" y="155"/>
                    </a:lnTo>
                    <a:lnTo>
                      <a:pt x="138" y="153"/>
                    </a:lnTo>
                    <a:lnTo>
                      <a:pt x="134" y="149"/>
                    </a:lnTo>
                    <a:lnTo>
                      <a:pt x="132" y="147"/>
                    </a:lnTo>
                    <a:lnTo>
                      <a:pt x="132" y="147"/>
                    </a:lnTo>
                    <a:lnTo>
                      <a:pt x="130" y="143"/>
                    </a:lnTo>
                    <a:lnTo>
                      <a:pt x="130" y="143"/>
                    </a:lnTo>
                    <a:lnTo>
                      <a:pt x="132" y="143"/>
                    </a:lnTo>
                    <a:lnTo>
                      <a:pt x="132" y="143"/>
                    </a:lnTo>
                    <a:lnTo>
                      <a:pt x="134" y="145"/>
                    </a:lnTo>
                    <a:lnTo>
                      <a:pt x="134" y="145"/>
                    </a:lnTo>
                    <a:lnTo>
                      <a:pt x="134" y="145"/>
                    </a:lnTo>
                    <a:lnTo>
                      <a:pt x="140" y="145"/>
                    </a:lnTo>
                    <a:lnTo>
                      <a:pt x="140" y="145"/>
                    </a:lnTo>
                    <a:lnTo>
                      <a:pt x="140" y="145"/>
                    </a:lnTo>
                    <a:lnTo>
                      <a:pt x="142" y="147"/>
                    </a:lnTo>
                    <a:lnTo>
                      <a:pt x="142" y="149"/>
                    </a:lnTo>
                    <a:lnTo>
                      <a:pt x="142" y="149"/>
                    </a:lnTo>
                    <a:lnTo>
                      <a:pt x="144" y="149"/>
                    </a:lnTo>
                    <a:lnTo>
                      <a:pt x="148" y="149"/>
                    </a:lnTo>
                    <a:lnTo>
                      <a:pt x="148" y="149"/>
                    </a:lnTo>
                    <a:lnTo>
                      <a:pt x="150" y="149"/>
                    </a:lnTo>
                    <a:lnTo>
                      <a:pt x="150" y="149"/>
                    </a:lnTo>
                    <a:lnTo>
                      <a:pt x="152" y="149"/>
                    </a:lnTo>
                    <a:lnTo>
                      <a:pt x="154" y="149"/>
                    </a:lnTo>
                    <a:lnTo>
                      <a:pt x="154" y="149"/>
                    </a:lnTo>
                    <a:lnTo>
                      <a:pt x="156" y="151"/>
                    </a:lnTo>
                    <a:lnTo>
                      <a:pt x="158" y="153"/>
                    </a:lnTo>
                    <a:lnTo>
                      <a:pt x="160" y="155"/>
                    </a:lnTo>
                    <a:lnTo>
                      <a:pt x="162" y="155"/>
                    </a:lnTo>
                    <a:lnTo>
                      <a:pt x="162" y="153"/>
                    </a:lnTo>
                    <a:lnTo>
                      <a:pt x="164" y="149"/>
                    </a:lnTo>
                    <a:lnTo>
                      <a:pt x="164" y="147"/>
                    </a:lnTo>
                    <a:lnTo>
                      <a:pt x="164" y="147"/>
                    </a:lnTo>
                    <a:lnTo>
                      <a:pt x="166" y="147"/>
                    </a:lnTo>
                    <a:lnTo>
                      <a:pt x="166" y="147"/>
                    </a:lnTo>
                    <a:lnTo>
                      <a:pt x="168" y="145"/>
                    </a:lnTo>
                    <a:lnTo>
                      <a:pt x="168" y="145"/>
                    </a:lnTo>
                    <a:lnTo>
                      <a:pt x="172" y="145"/>
                    </a:lnTo>
                    <a:lnTo>
                      <a:pt x="174" y="145"/>
                    </a:lnTo>
                    <a:lnTo>
                      <a:pt x="178" y="145"/>
                    </a:lnTo>
                    <a:lnTo>
                      <a:pt x="182" y="143"/>
                    </a:lnTo>
                    <a:lnTo>
                      <a:pt x="184" y="141"/>
                    </a:lnTo>
                    <a:lnTo>
                      <a:pt x="184" y="139"/>
                    </a:lnTo>
                    <a:lnTo>
                      <a:pt x="186" y="139"/>
                    </a:lnTo>
                    <a:lnTo>
                      <a:pt x="188" y="139"/>
                    </a:lnTo>
                    <a:lnTo>
                      <a:pt x="190" y="139"/>
                    </a:lnTo>
                    <a:lnTo>
                      <a:pt x="190" y="139"/>
                    </a:lnTo>
                    <a:lnTo>
                      <a:pt x="190" y="139"/>
                    </a:lnTo>
                    <a:lnTo>
                      <a:pt x="192" y="137"/>
                    </a:lnTo>
                    <a:lnTo>
                      <a:pt x="192" y="135"/>
                    </a:lnTo>
                    <a:lnTo>
                      <a:pt x="194" y="135"/>
                    </a:lnTo>
                    <a:lnTo>
                      <a:pt x="194" y="133"/>
                    </a:lnTo>
                    <a:lnTo>
                      <a:pt x="196" y="133"/>
                    </a:lnTo>
                    <a:lnTo>
                      <a:pt x="196" y="131"/>
                    </a:lnTo>
                    <a:lnTo>
                      <a:pt x="198" y="131"/>
                    </a:lnTo>
                    <a:lnTo>
                      <a:pt x="198" y="129"/>
                    </a:lnTo>
                    <a:lnTo>
                      <a:pt x="196" y="129"/>
                    </a:lnTo>
                    <a:lnTo>
                      <a:pt x="196" y="127"/>
                    </a:lnTo>
                    <a:lnTo>
                      <a:pt x="196" y="127"/>
                    </a:lnTo>
                    <a:lnTo>
                      <a:pt x="196" y="127"/>
                    </a:lnTo>
                    <a:lnTo>
                      <a:pt x="192" y="121"/>
                    </a:lnTo>
                    <a:lnTo>
                      <a:pt x="188" y="117"/>
                    </a:lnTo>
                    <a:lnTo>
                      <a:pt x="186" y="113"/>
                    </a:lnTo>
                    <a:lnTo>
                      <a:pt x="186" y="113"/>
                    </a:lnTo>
                    <a:lnTo>
                      <a:pt x="186" y="111"/>
                    </a:lnTo>
                    <a:lnTo>
                      <a:pt x="188" y="109"/>
                    </a:lnTo>
                    <a:lnTo>
                      <a:pt x="190" y="109"/>
                    </a:lnTo>
                    <a:lnTo>
                      <a:pt x="190" y="109"/>
                    </a:lnTo>
                    <a:lnTo>
                      <a:pt x="190" y="105"/>
                    </a:lnTo>
                    <a:lnTo>
                      <a:pt x="190" y="103"/>
                    </a:lnTo>
                    <a:lnTo>
                      <a:pt x="190" y="103"/>
                    </a:lnTo>
                    <a:lnTo>
                      <a:pt x="188" y="101"/>
                    </a:lnTo>
                    <a:lnTo>
                      <a:pt x="190" y="101"/>
                    </a:lnTo>
                    <a:lnTo>
                      <a:pt x="190" y="99"/>
                    </a:lnTo>
                    <a:lnTo>
                      <a:pt x="190" y="99"/>
                    </a:lnTo>
                    <a:lnTo>
                      <a:pt x="192" y="99"/>
                    </a:lnTo>
                    <a:lnTo>
                      <a:pt x="194" y="99"/>
                    </a:lnTo>
                    <a:lnTo>
                      <a:pt x="194" y="99"/>
                    </a:lnTo>
                    <a:lnTo>
                      <a:pt x="194" y="97"/>
                    </a:lnTo>
                    <a:lnTo>
                      <a:pt x="194" y="97"/>
                    </a:lnTo>
                    <a:lnTo>
                      <a:pt x="196" y="99"/>
                    </a:lnTo>
                    <a:lnTo>
                      <a:pt x="198" y="97"/>
                    </a:lnTo>
                    <a:lnTo>
                      <a:pt x="198" y="97"/>
                    </a:lnTo>
                    <a:lnTo>
                      <a:pt x="202" y="95"/>
                    </a:lnTo>
                    <a:lnTo>
                      <a:pt x="202" y="95"/>
                    </a:lnTo>
                    <a:lnTo>
                      <a:pt x="202" y="93"/>
                    </a:lnTo>
                    <a:lnTo>
                      <a:pt x="202" y="91"/>
                    </a:lnTo>
                    <a:lnTo>
                      <a:pt x="202" y="91"/>
                    </a:lnTo>
                    <a:lnTo>
                      <a:pt x="202" y="91"/>
                    </a:lnTo>
                    <a:lnTo>
                      <a:pt x="200" y="91"/>
                    </a:lnTo>
                    <a:lnTo>
                      <a:pt x="200" y="91"/>
                    </a:lnTo>
                    <a:lnTo>
                      <a:pt x="198" y="91"/>
                    </a:lnTo>
                    <a:lnTo>
                      <a:pt x="198" y="91"/>
                    </a:lnTo>
                    <a:lnTo>
                      <a:pt x="198" y="89"/>
                    </a:lnTo>
                    <a:lnTo>
                      <a:pt x="198" y="89"/>
                    </a:lnTo>
                    <a:lnTo>
                      <a:pt x="198" y="87"/>
                    </a:lnTo>
                    <a:lnTo>
                      <a:pt x="198" y="85"/>
                    </a:lnTo>
                    <a:lnTo>
                      <a:pt x="198" y="85"/>
                    </a:lnTo>
                    <a:lnTo>
                      <a:pt x="198" y="83"/>
                    </a:lnTo>
                    <a:lnTo>
                      <a:pt x="198" y="83"/>
                    </a:lnTo>
                    <a:lnTo>
                      <a:pt x="200" y="81"/>
                    </a:lnTo>
                    <a:lnTo>
                      <a:pt x="200" y="79"/>
                    </a:lnTo>
                    <a:lnTo>
                      <a:pt x="202" y="79"/>
                    </a:lnTo>
                    <a:lnTo>
                      <a:pt x="204" y="79"/>
                    </a:lnTo>
                    <a:lnTo>
                      <a:pt x="204" y="77"/>
                    </a:lnTo>
                    <a:lnTo>
                      <a:pt x="206" y="77"/>
                    </a:lnTo>
                    <a:lnTo>
                      <a:pt x="208" y="75"/>
                    </a:lnTo>
                    <a:lnTo>
                      <a:pt x="208" y="73"/>
                    </a:lnTo>
                    <a:lnTo>
                      <a:pt x="210" y="73"/>
                    </a:lnTo>
                    <a:lnTo>
                      <a:pt x="212" y="71"/>
                    </a:lnTo>
                    <a:lnTo>
                      <a:pt x="212" y="71"/>
                    </a:lnTo>
                    <a:lnTo>
                      <a:pt x="212" y="71"/>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0" name="Freeform 12"/>
              <p:cNvSpPr>
                <a:spLocks/>
              </p:cNvSpPr>
              <p:nvPr/>
            </p:nvSpPr>
            <p:spPr bwMode="auto">
              <a:xfrm>
                <a:off x="3661" y="1327"/>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1" name="Freeform 13"/>
              <p:cNvSpPr>
                <a:spLocks noEditPoints="1"/>
              </p:cNvSpPr>
              <p:nvPr/>
            </p:nvSpPr>
            <p:spPr bwMode="auto">
              <a:xfrm>
                <a:off x="6072" y="2321"/>
                <a:ext cx="32" cy="119"/>
              </a:xfrm>
              <a:custGeom>
                <a:avLst/>
                <a:gdLst>
                  <a:gd name="T0" fmla="*/ 28 w 32"/>
                  <a:gd name="T1" fmla="*/ 117 h 119"/>
                  <a:gd name="T2" fmla="*/ 30 w 32"/>
                  <a:gd name="T3" fmla="*/ 119 h 119"/>
                  <a:gd name="T4" fmla="*/ 26 w 32"/>
                  <a:gd name="T5" fmla="*/ 103 h 119"/>
                  <a:gd name="T6" fmla="*/ 24 w 32"/>
                  <a:gd name="T7" fmla="*/ 105 h 119"/>
                  <a:gd name="T8" fmla="*/ 26 w 32"/>
                  <a:gd name="T9" fmla="*/ 107 h 119"/>
                  <a:gd name="T10" fmla="*/ 26 w 32"/>
                  <a:gd name="T11" fmla="*/ 103 h 119"/>
                  <a:gd name="T12" fmla="*/ 26 w 32"/>
                  <a:gd name="T13" fmla="*/ 91 h 119"/>
                  <a:gd name="T14" fmla="*/ 24 w 32"/>
                  <a:gd name="T15" fmla="*/ 89 h 119"/>
                  <a:gd name="T16" fmla="*/ 22 w 32"/>
                  <a:gd name="T17" fmla="*/ 95 h 119"/>
                  <a:gd name="T18" fmla="*/ 28 w 32"/>
                  <a:gd name="T19" fmla="*/ 95 h 119"/>
                  <a:gd name="T20" fmla="*/ 20 w 32"/>
                  <a:gd name="T21" fmla="*/ 71 h 119"/>
                  <a:gd name="T22" fmla="*/ 18 w 32"/>
                  <a:gd name="T23" fmla="*/ 71 h 119"/>
                  <a:gd name="T24" fmla="*/ 14 w 32"/>
                  <a:gd name="T25" fmla="*/ 73 h 119"/>
                  <a:gd name="T26" fmla="*/ 16 w 32"/>
                  <a:gd name="T27" fmla="*/ 73 h 119"/>
                  <a:gd name="T28" fmla="*/ 18 w 32"/>
                  <a:gd name="T29" fmla="*/ 75 h 119"/>
                  <a:gd name="T30" fmla="*/ 20 w 32"/>
                  <a:gd name="T31" fmla="*/ 73 h 119"/>
                  <a:gd name="T32" fmla="*/ 22 w 32"/>
                  <a:gd name="T33" fmla="*/ 56 h 119"/>
                  <a:gd name="T34" fmla="*/ 20 w 32"/>
                  <a:gd name="T35" fmla="*/ 54 h 119"/>
                  <a:gd name="T36" fmla="*/ 18 w 32"/>
                  <a:gd name="T37" fmla="*/ 54 h 119"/>
                  <a:gd name="T38" fmla="*/ 18 w 32"/>
                  <a:gd name="T39" fmla="*/ 56 h 119"/>
                  <a:gd name="T40" fmla="*/ 22 w 32"/>
                  <a:gd name="T41" fmla="*/ 56 h 119"/>
                  <a:gd name="T42" fmla="*/ 18 w 32"/>
                  <a:gd name="T43" fmla="*/ 46 h 119"/>
                  <a:gd name="T44" fmla="*/ 16 w 32"/>
                  <a:gd name="T45" fmla="*/ 46 h 119"/>
                  <a:gd name="T46" fmla="*/ 22 w 32"/>
                  <a:gd name="T47" fmla="*/ 48 h 119"/>
                  <a:gd name="T48" fmla="*/ 22 w 32"/>
                  <a:gd name="T49" fmla="*/ 46 h 119"/>
                  <a:gd name="T50" fmla="*/ 18 w 32"/>
                  <a:gd name="T51" fmla="*/ 46 h 119"/>
                  <a:gd name="T52" fmla="*/ 12 w 32"/>
                  <a:gd name="T53" fmla="*/ 46 h 119"/>
                  <a:gd name="T54" fmla="*/ 10 w 32"/>
                  <a:gd name="T55" fmla="*/ 44 h 119"/>
                  <a:gd name="T56" fmla="*/ 8 w 32"/>
                  <a:gd name="T57" fmla="*/ 40 h 119"/>
                  <a:gd name="T58" fmla="*/ 6 w 32"/>
                  <a:gd name="T59" fmla="*/ 40 h 119"/>
                  <a:gd name="T60" fmla="*/ 6 w 32"/>
                  <a:gd name="T61" fmla="*/ 44 h 119"/>
                  <a:gd name="T62" fmla="*/ 8 w 32"/>
                  <a:gd name="T63" fmla="*/ 46 h 119"/>
                  <a:gd name="T64" fmla="*/ 8 w 32"/>
                  <a:gd name="T65" fmla="*/ 50 h 119"/>
                  <a:gd name="T66" fmla="*/ 10 w 32"/>
                  <a:gd name="T67" fmla="*/ 50 h 119"/>
                  <a:gd name="T68" fmla="*/ 14 w 32"/>
                  <a:gd name="T69" fmla="*/ 48 h 119"/>
                  <a:gd name="T70" fmla="*/ 8 w 32"/>
                  <a:gd name="T71" fmla="*/ 36 h 119"/>
                  <a:gd name="T72" fmla="*/ 6 w 32"/>
                  <a:gd name="T73" fmla="*/ 36 h 119"/>
                  <a:gd name="T74" fmla="*/ 22 w 32"/>
                  <a:gd name="T75" fmla="*/ 42 h 119"/>
                  <a:gd name="T76" fmla="*/ 22 w 32"/>
                  <a:gd name="T77" fmla="*/ 32 h 119"/>
                  <a:gd name="T78" fmla="*/ 22 w 32"/>
                  <a:gd name="T79" fmla="*/ 40 h 119"/>
                  <a:gd name="T80" fmla="*/ 16 w 32"/>
                  <a:gd name="T81" fmla="*/ 32 h 119"/>
                  <a:gd name="T82" fmla="*/ 20 w 32"/>
                  <a:gd name="T83" fmla="*/ 28 h 119"/>
                  <a:gd name="T84" fmla="*/ 24 w 32"/>
                  <a:gd name="T85" fmla="*/ 30 h 119"/>
                  <a:gd name="T86" fmla="*/ 24 w 32"/>
                  <a:gd name="T87" fmla="*/ 24 h 119"/>
                  <a:gd name="T88" fmla="*/ 24 w 32"/>
                  <a:gd name="T89" fmla="*/ 30 h 119"/>
                  <a:gd name="T90" fmla="*/ 8 w 32"/>
                  <a:gd name="T91" fmla="*/ 32 h 119"/>
                  <a:gd name="T92" fmla="*/ 8 w 32"/>
                  <a:gd name="T93" fmla="*/ 26 h 119"/>
                  <a:gd name="T94" fmla="*/ 8 w 32"/>
                  <a:gd name="T95" fmla="*/ 22 h 119"/>
                  <a:gd name="T96" fmla="*/ 6 w 32"/>
                  <a:gd name="T97" fmla="*/ 26 h 119"/>
                  <a:gd name="T98" fmla="*/ 2 w 32"/>
                  <a:gd name="T99" fmla="*/ 26 h 119"/>
                  <a:gd name="T100" fmla="*/ 2 w 32"/>
                  <a:gd name="T101" fmla="*/ 18 h 119"/>
                  <a:gd name="T102" fmla="*/ 0 w 32"/>
                  <a:gd name="T103" fmla="*/ 22 h 119"/>
                  <a:gd name="T104" fmla="*/ 0 w 32"/>
                  <a:gd name="T105" fmla="*/ 34 h 119"/>
                  <a:gd name="T106" fmla="*/ 2 w 32"/>
                  <a:gd name="T107" fmla="*/ 36 h 119"/>
                  <a:gd name="T108" fmla="*/ 8 w 32"/>
                  <a:gd name="T109" fmla="*/ 32 h 119"/>
                  <a:gd name="T110" fmla="*/ 18 w 32"/>
                  <a:gd name="T111" fmla="*/ 10 h 119"/>
                  <a:gd name="T112" fmla="*/ 16 w 32"/>
                  <a:gd name="T113" fmla="*/ 10 h 119"/>
                  <a:gd name="T114" fmla="*/ 16 w 32"/>
                  <a:gd name="T115" fmla="*/ 12 h 119"/>
                  <a:gd name="T116" fmla="*/ 18 w 32"/>
                  <a:gd name="T117" fmla="*/ 4 h 119"/>
                  <a:gd name="T118" fmla="*/ 18 w 32"/>
                  <a:gd name="T119" fmla="*/ 2 h 119"/>
                  <a:gd name="T120" fmla="*/ 16 w 32"/>
                  <a:gd name="T121" fmla="*/ 2 h 119"/>
                  <a:gd name="T122" fmla="*/ 18 w 32"/>
                  <a:gd name="T123" fmla="*/ 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119">
                    <a:moveTo>
                      <a:pt x="30" y="117"/>
                    </a:moveTo>
                    <a:lnTo>
                      <a:pt x="30" y="117"/>
                    </a:lnTo>
                    <a:lnTo>
                      <a:pt x="28" y="117"/>
                    </a:lnTo>
                    <a:lnTo>
                      <a:pt x="28" y="117"/>
                    </a:lnTo>
                    <a:lnTo>
                      <a:pt x="30" y="119"/>
                    </a:lnTo>
                    <a:lnTo>
                      <a:pt x="30" y="119"/>
                    </a:lnTo>
                    <a:lnTo>
                      <a:pt x="32" y="117"/>
                    </a:lnTo>
                    <a:lnTo>
                      <a:pt x="30" y="117"/>
                    </a:lnTo>
                    <a:close/>
                    <a:moveTo>
                      <a:pt x="26" y="103"/>
                    </a:moveTo>
                    <a:lnTo>
                      <a:pt x="26" y="103"/>
                    </a:lnTo>
                    <a:lnTo>
                      <a:pt x="24" y="103"/>
                    </a:lnTo>
                    <a:lnTo>
                      <a:pt x="24" y="105"/>
                    </a:lnTo>
                    <a:lnTo>
                      <a:pt x="24" y="107"/>
                    </a:lnTo>
                    <a:lnTo>
                      <a:pt x="24" y="107"/>
                    </a:lnTo>
                    <a:lnTo>
                      <a:pt x="26" y="107"/>
                    </a:lnTo>
                    <a:lnTo>
                      <a:pt x="28" y="105"/>
                    </a:lnTo>
                    <a:lnTo>
                      <a:pt x="26" y="105"/>
                    </a:lnTo>
                    <a:lnTo>
                      <a:pt x="26" y="103"/>
                    </a:lnTo>
                    <a:close/>
                    <a:moveTo>
                      <a:pt x="26" y="93"/>
                    </a:moveTo>
                    <a:lnTo>
                      <a:pt x="28" y="93"/>
                    </a:lnTo>
                    <a:lnTo>
                      <a:pt x="26" y="91"/>
                    </a:lnTo>
                    <a:lnTo>
                      <a:pt x="26" y="89"/>
                    </a:lnTo>
                    <a:lnTo>
                      <a:pt x="26" y="89"/>
                    </a:lnTo>
                    <a:lnTo>
                      <a:pt x="24" y="89"/>
                    </a:lnTo>
                    <a:lnTo>
                      <a:pt x="24" y="91"/>
                    </a:lnTo>
                    <a:lnTo>
                      <a:pt x="22" y="93"/>
                    </a:lnTo>
                    <a:lnTo>
                      <a:pt x="22" y="95"/>
                    </a:lnTo>
                    <a:lnTo>
                      <a:pt x="26" y="97"/>
                    </a:lnTo>
                    <a:lnTo>
                      <a:pt x="26" y="97"/>
                    </a:lnTo>
                    <a:lnTo>
                      <a:pt x="28" y="95"/>
                    </a:lnTo>
                    <a:lnTo>
                      <a:pt x="28" y="93"/>
                    </a:lnTo>
                    <a:lnTo>
                      <a:pt x="26" y="93"/>
                    </a:lnTo>
                    <a:close/>
                    <a:moveTo>
                      <a:pt x="20" y="71"/>
                    </a:moveTo>
                    <a:lnTo>
                      <a:pt x="18" y="71"/>
                    </a:lnTo>
                    <a:lnTo>
                      <a:pt x="18" y="71"/>
                    </a:lnTo>
                    <a:lnTo>
                      <a:pt x="18" y="71"/>
                    </a:lnTo>
                    <a:lnTo>
                      <a:pt x="16" y="71"/>
                    </a:lnTo>
                    <a:lnTo>
                      <a:pt x="16" y="73"/>
                    </a:lnTo>
                    <a:lnTo>
                      <a:pt x="14" y="73"/>
                    </a:lnTo>
                    <a:lnTo>
                      <a:pt x="14" y="73"/>
                    </a:lnTo>
                    <a:lnTo>
                      <a:pt x="16" y="73"/>
                    </a:lnTo>
                    <a:lnTo>
                      <a:pt x="16" y="73"/>
                    </a:lnTo>
                    <a:lnTo>
                      <a:pt x="16" y="73"/>
                    </a:lnTo>
                    <a:lnTo>
                      <a:pt x="16" y="75"/>
                    </a:lnTo>
                    <a:lnTo>
                      <a:pt x="18" y="75"/>
                    </a:lnTo>
                    <a:lnTo>
                      <a:pt x="20" y="75"/>
                    </a:lnTo>
                    <a:lnTo>
                      <a:pt x="20" y="73"/>
                    </a:lnTo>
                    <a:lnTo>
                      <a:pt x="20" y="73"/>
                    </a:lnTo>
                    <a:lnTo>
                      <a:pt x="20" y="71"/>
                    </a:lnTo>
                    <a:close/>
                    <a:moveTo>
                      <a:pt x="22" y="56"/>
                    </a:moveTo>
                    <a:lnTo>
                      <a:pt x="22" y="56"/>
                    </a:lnTo>
                    <a:lnTo>
                      <a:pt x="20" y="54"/>
                    </a:lnTo>
                    <a:lnTo>
                      <a:pt x="20" y="54"/>
                    </a:lnTo>
                    <a:lnTo>
                      <a:pt x="20" y="54"/>
                    </a:lnTo>
                    <a:lnTo>
                      <a:pt x="20" y="52"/>
                    </a:lnTo>
                    <a:lnTo>
                      <a:pt x="18" y="52"/>
                    </a:lnTo>
                    <a:lnTo>
                      <a:pt x="18" y="54"/>
                    </a:lnTo>
                    <a:lnTo>
                      <a:pt x="18" y="54"/>
                    </a:lnTo>
                    <a:lnTo>
                      <a:pt x="18" y="56"/>
                    </a:lnTo>
                    <a:lnTo>
                      <a:pt x="18" y="56"/>
                    </a:lnTo>
                    <a:lnTo>
                      <a:pt x="18" y="56"/>
                    </a:lnTo>
                    <a:lnTo>
                      <a:pt x="20" y="56"/>
                    </a:lnTo>
                    <a:lnTo>
                      <a:pt x="22" y="56"/>
                    </a:lnTo>
                    <a:lnTo>
                      <a:pt x="22" y="56"/>
                    </a:lnTo>
                    <a:lnTo>
                      <a:pt x="22" y="56"/>
                    </a:lnTo>
                    <a:close/>
                    <a:moveTo>
                      <a:pt x="18" y="46"/>
                    </a:moveTo>
                    <a:lnTo>
                      <a:pt x="18" y="46"/>
                    </a:lnTo>
                    <a:lnTo>
                      <a:pt x="16" y="46"/>
                    </a:lnTo>
                    <a:lnTo>
                      <a:pt x="16" y="46"/>
                    </a:lnTo>
                    <a:lnTo>
                      <a:pt x="18" y="48"/>
                    </a:lnTo>
                    <a:lnTo>
                      <a:pt x="20" y="48"/>
                    </a:lnTo>
                    <a:lnTo>
                      <a:pt x="22" y="48"/>
                    </a:lnTo>
                    <a:lnTo>
                      <a:pt x="22" y="48"/>
                    </a:lnTo>
                    <a:lnTo>
                      <a:pt x="22" y="46"/>
                    </a:lnTo>
                    <a:lnTo>
                      <a:pt x="22" y="46"/>
                    </a:lnTo>
                    <a:lnTo>
                      <a:pt x="20" y="44"/>
                    </a:lnTo>
                    <a:lnTo>
                      <a:pt x="20" y="44"/>
                    </a:lnTo>
                    <a:lnTo>
                      <a:pt x="18" y="46"/>
                    </a:lnTo>
                    <a:close/>
                    <a:moveTo>
                      <a:pt x="14" y="48"/>
                    </a:moveTo>
                    <a:lnTo>
                      <a:pt x="12" y="48"/>
                    </a:lnTo>
                    <a:lnTo>
                      <a:pt x="12" y="46"/>
                    </a:lnTo>
                    <a:lnTo>
                      <a:pt x="12" y="46"/>
                    </a:lnTo>
                    <a:lnTo>
                      <a:pt x="10" y="44"/>
                    </a:lnTo>
                    <a:lnTo>
                      <a:pt x="10" y="44"/>
                    </a:lnTo>
                    <a:lnTo>
                      <a:pt x="10" y="44"/>
                    </a:lnTo>
                    <a:lnTo>
                      <a:pt x="8" y="44"/>
                    </a:lnTo>
                    <a:lnTo>
                      <a:pt x="8" y="40"/>
                    </a:lnTo>
                    <a:lnTo>
                      <a:pt x="8" y="40"/>
                    </a:lnTo>
                    <a:lnTo>
                      <a:pt x="6" y="40"/>
                    </a:lnTo>
                    <a:lnTo>
                      <a:pt x="6" y="40"/>
                    </a:lnTo>
                    <a:lnTo>
                      <a:pt x="4" y="44"/>
                    </a:lnTo>
                    <a:lnTo>
                      <a:pt x="6" y="44"/>
                    </a:lnTo>
                    <a:lnTo>
                      <a:pt x="6" y="44"/>
                    </a:lnTo>
                    <a:lnTo>
                      <a:pt x="8" y="44"/>
                    </a:lnTo>
                    <a:lnTo>
                      <a:pt x="8" y="44"/>
                    </a:lnTo>
                    <a:lnTo>
                      <a:pt x="8" y="46"/>
                    </a:lnTo>
                    <a:lnTo>
                      <a:pt x="8" y="48"/>
                    </a:lnTo>
                    <a:lnTo>
                      <a:pt x="8" y="50"/>
                    </a:lnTo>
                    <a:lnTo>
                      <a:pt x="8" y="50"/>
                    </a:lnTo>
                    <a:lnTo>
                      <a:pt x="8" y="52"/>
                    </a:lnTo>
                    <a:lnTo>
                      <a:pt x="8" y="52"/>
                    </a:lnTo>
                    <a:lnTo>
                      <a:pt x="10" y="50"/>
                    </a:lnTo>
                    <a:lnTo>
                      <a:pt x="12" y="50"/>
                    </a:lnTo>
                    <a:lnTo>
                      <a:pt x="14" y="50"/>
                    </a:lnTo>
                    <a:lnTo>
                      <a:pt x="14" y="48"/>
                    </a:lnTo>
                    <a:lnTo>
                      <a:pt x="14" y="48"/>
                    </a:lnTo>
                    <a:close/>
                    <a:moveTo>
                      <a:pt x="6" y="38"/>
                    </a:moveTo>
                    <a:lnTo>
                      <a:pt x="8" y="36"/>
                    </a:lnTo>
                    <a:lnTo>
                      <a:pt x="8" y="36"/>
                    </a:lnTo>
                    <a:lnTo>
                      <a:pt x="6" y="36"/>
                    </a:lnTo>
                    <a:lnTo>
                      <a:pt x="6" y="36"/>
                    </a:lnTo>
                    <a:lnTo>
                      <a:pt x="6" y="38"/>
                    </a:lnTo>
                    <a:close/>
                    <a:moveTo>
                      <a:pt x="22" y="42"/>
                    </a:moveTo>
                    <a:lnTo>
                      <a:pt x="22" y="42"/>
                    </a:lnTo>
                    <a:lnTo>
                      <a:pt x="22" y="40"/>
                    </a:lnTo>
                    <a:lnTo>
                      <a:pt x="22" y="40"/>
                    </a:lnTo>
                    <a:lnTo>
                      <a:pt x="22" y="32"/>
                    </a:lnTo>
                    <a:lnTo>
                      <a:pt x="22" y="32"/>
                    </a:lnTo>
                    <a:lnTo>
                      <a:pt x="22" y="36"/>
                    </a:lnTo>
                    <a:lnTo>
                      <a:pt x="22" y="40"/>
                    </a:lnTo>
                    <a:lnTo>
                      <a:pt x="22" y="42"/>
                    </a:lnTo>
                    <a:close/>
                    <a:moveTo>
                      <a:pt x="16" y="32"/>
                    </a:moveTo>
                    <a:lnTo>
                      <a:pt x="16" y="32"/>
                    </a:lnTo>
                    <a:lnTo>
                      <a:pt x="18" y="32"/>
                    </a:lnTo>
                    <a:lnTo>
                      <a:pt x="18" y="32"/>
                    </a:lnTo>
                    <a:lnTo>
                      <a:pt x="20" y="28"/>
                    </a:lnTo>
                    <a:lnTo>
                      <a:pt x="18" y="30"/>
                    </a:lnTo>
                    <a:lnTo>
                      <a:pt x="16" y="32"/>
                    </a:lnTo>
                    <a:close/>
                    <a:moveTo>
                      <a:pt x="24" y="30"/>
                    </a:moveTo>
                    <a:lnTo>
                      <a:pt x="24" y="28"/>
                    </a:lnTo>
                    <a:lnTo>
                      <a:pt x="24" y="24"/>
                    </a:lnTo>
                    <a:lnTo>
                      <a:pt x="24" y="24"/>
                    </a:lnTo>
                    <a:lnTo>
                      <a:pt x="24" y="24"/>
                    </a:lnTo>
                    <a:lnTo>
                      <a:pt x="22" y="30"/>
                    </a:lnTo>
                    <a:lnTo>
                      <a:pt x="24" y="30"/>
                    </a:lnTo>
                    <a:lnTo>
                      <a:pt x="24" y="30"/>
                    </a:lnTo>
                    <a:close/>
                    <a:moveTo>
                      <a:pt x="8" y="32"/>
                    </a:moveTo>
                    <a:lnTo>
                      <a:pt x="8" y="32"/>
                    </a:lnTo>
                    <a:lnTo>
                      <a:pt x="8" y="30"/>
                    </a:lnTo>
                    <a:lnTo>
                      <a:pt x="8" y="26"/>
                    </a:lnTo>
                    <a:lnTo>
                      <a:pt x="8" y="26"/>
                    </a:lnTo>
                    <a:lnTo>
                      <a:pt x="8" y="26"/>
                    </a:lnTo>
                    <a:lnTo>
                      <a:pt x="8" y="24"/>
                    </a:lnTo>
                    <a:lnTo>
                      <a:pt x="8" y="22"/>
                    </a:lnTo>
                    <a:lnTo>
                      <a:pt x="6" y="22"/>
                    </a:lnTo>
                    <a:lnTo>
                      <a:pt x="6" y="22"/>
                    </a:lnTo>
                    <a:lnTo>
                      <a:pt x="6" y="26"/>
                    </a:lnTo>
                    <a:lnTo>
                      <a:pt x="4" y="26"/>
                    </a:lnTo>
                    <a:lnTo>
                      <a:pt x="4" y="26"/>
                    </a:lnTo>
                    <a:lnTo>
                      <a:pt x="2" y="26"/>
                    </a:lnTo>
                    <a:lnTo>
                      <a:pt x="2" y="20"/>
                    </a:lnTo>
                    <a:lnTo>
                      <a:pt x="2" y="20"/>
                    </a:lnTo>
                    <a:lnTo>
                      <a:pt x="2" y="18"/>
                    </a:lnTo>
                    <a:lnTo>
                      <a:pt x="0" y="18"/>
                    </a:lnTo>
                    <a:lnTo>
                      <a:pt x="0" y="20"/>
                    </a:lnTo>
                    <a:lnTo>
                      <a:pt x="0" y="22"/>
                    </a:lnTo>
                    <a:lnTo>
                      <a:pt x="0" y="28"/>
                    </a:lnTo>
                    <a:lnTo>
                      <a:pt x="0" y="32"/>
                    </a:lnTo>
                    <a:lnTo>
                      <a:pt x="0" y="34"/>
                    </a:lnTo>
                    <a:lnTo>
                      <a:pt x="0" y="34"/>
                    </a:lnTo>
                    <a:lnTo>
                      <a:pt x="0" y="36"/>
                    </a:lnTo>
                    <a:lnTo>
                      <a:pt x="2" y="36"/>
                    </a:lnTo>
                    <a:lnTo>
                      <a:pt x="4" y="34"/>
                    </a:lnTo>
                    <a:lnTo>
                      <a:pt x="6" y="34"/>
                    </a:lnTo>
                    <a:lnTo>
                      <a:pt x="8" y="32"/>
                    </a:lnTo>
                    <a:close/>
                    <a:moveTo>
                      <a:pt x="16" y="12"/>
                    </a:moveTo>
                    <a:lnTo>
                      <a:pt x="18" y="10"/>
                    </a:lnTo>
                    <a:lnTo>
                      <a:pt x="18" y="10"/>
                    </a:lnTo>
                    <a:lnTo>
                      <a:pt x="16" y="8"/>
                    </a:lnTo>
                    <a:lnTo>
                      <a:pt x="16" y="10"/>
                    </a:lnTo>
                    <a:lnTo>
                      <a:pt x="16" y="10"/>
                    </a:lnTo>
                    <a:lnTo>
                      <a:pt x="14" y="12"/>
                    </a:lnTo>
                    <a:lnTo>
                      <a:pt x="16" y="12"/>
                    </a:lnTo>
                    <a:lnTo>
                      <a:pt x="16" y="12"/>
                    </a:lnTo>
                    <a:close/>
                    <a:moveTo>
                      <a:pt x="18" y="4"/>
                    </a:moveTo>
                    <a:lnTo>
                      <a:pt x="18" y="4"/>
                    </a:lnTo>
                    <a:lnTo>
                      <a:pt x="18" y="4"/>
                    </a:lnTo>
                    <a:lnTo>
                      <a:pt x="18" y="4"/>
                    </a:lnTo>
                    <a:lnTo>
                      <a:pt x="18" y="4"/>
                    </a:lnTo>
                    <a:lnTo>
                      <a:pt x="18" y="2"/>
                    </a:lnTo>
                    <a:lnTo>
                      <a:pt x="18" y="2"/>
                    </a:lnTo>
                    <a:lnTo>
                      <a:pt x="18" y="0"/>
                    </a:lnTo>
                    <a:lnTo>
                      <a:pt x="16" y="2"/>
                    </a:lnTo>
                    <a:lnTo>
                      <a:pt x="16" y="2"/>
                    </a:lnTo>
                    <a:lnTo>
                      <a:pt x="16" y="4"/>
                    </a:lnTo>
                    <a:lnTo>
                      <a:pt x="18"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2" name="Freeform 14"/>
              <p:cNvSpPr>
                <a:spLocks noEditPoints="1"/>
              </p:cNvSpPr>
              <p:nvPr/>
            </p:nvSpPr>
            <p:spPr bwMode="auto">
              <a:xfrm>
                <a:off x="4277" y="1263"/>
                <a:ext cx="264" cy="148"/>
              </a:xfrm>
              <a:custGeom>
                <a:avLst/>
                <a:gdLst>
                  <a:gd name="T0" fmla="*/ 238 w 264"/>
                  <a:gd name="T1" fmla="*/ 98 h 148"/>
                  <a:gd name="T2" fmla="*/ 236 w 264"/>
                  <a:gd name="T3" fmla="*/ 98 h 148"/>
                  <a:gd name="T4" fmla="*/ 238 w 264"/>
                  <a:gd name="T5" fmla="*/ 98 h 148"/>
                  <a:gd name="T6" fmla="*/ 252 w 264"/>
                  <a:gd name="T7" fmla="*/ 80 h 148"/>
                  <a:gd name="T8" fmla="*/ 244 w 264"/>
                  <a:gd name="T9" fmla="*/ 78 h 148"/>
                  <a:gd name="T10" fmla="*/ 238 w 264"/>
                  <a:gd name="T11" fmla="*/ 72 h 148"/>
                  <a:gd name="T12" fmla="*/ 234 w 264"/>
                  <a:gd name="T13" fmla="*/ 78 h 148"/>
                  <a:gd name="T14" fmla="*/ 222 w 264"/>
                  <a:gd name="T15" fmla="*/ 74 h 148"/>
                  <a:gd name="T16" fmla="*/ 224 w 264"/>
                  <a:gd name="T17" fmla="*/ 64 h 148"/>
                  <a:gd name="T18" fmla="*/ 226 w 264"/>
                  <a:gd name="T19" fmla="*/ 58 h 148"/>
                  <a:gd name="T20" fmla="*/ 218 w 264"/>
                  <a:gd name="T21" fmla="*/ 62 h 148"/>
                  <a:gd name="T22" fmla="*/ 204 w 264"/>
                  <a:gd name="T23" fmla="*/ 72 h 148"/>
                  <a:gd name="T24" fmla="*/ 198 w 264"/>
                  <a:gd name="T25" fmla="*/ 84 h 148"/>
                  <a:gd name="T26" fmla="*/ 190 w 264"/>
                  <a:gd name="T27" fmla="*/ 82 h 148"/>
                  <a:gd name="T28" fmla="*/ 180 w 264"/>
                  <a:gd name="T29" fmla="*/ 78 h 148"/>
                  <a:gd name="T30" fmla="*/ 164 w 264"/>
                  <a:gd name="T31" fmla="*/ 70 h 148"/>
                  <a:gd name="T32" fmla="*/ 154 w 264"/>
                  <a:gd name="T33" fmla="*/ 54 h 148"/>
                  <a:gd name="T34" fmla="*/ 144 w 264"/>
                  <a:gd name="T35" fmla="*/ 42 h 148"/>
                  <a:gd name="T36" fmla="*/ 128 w 264"/>
                  <a:gd name="T37" fmla="*/ 36 h 148"/>
                  <a:gd name="T38" fmla="*/ 106 w 264"/>
                  <a:gd name="T39" fmla="*/ 36 h 148"/>
                  <a:gd name="T40" fmla="*/ 82 w 264"/>
                  <a:gd name="T41" fmla="*/ 30 h 148"/>
                  <a:gd name="T42" fmla="*/ 64 w 264"/>
                  <a:gd name="T43" fmla="*/ 18 h 148"/>
                  <a:gd name="T44" fmla="*/ 42 w 264"/>
                  <a:gd name="T45" fmla="*/ 4 h 148"/>
                  <a:gd name="T46" fmla="*/ 20 w 264"/>
                  <a:gd name="T47" fmla="*/ 4 h 148"/>
                  <a:gd name="T48" fmla="*/ 0 w 264"/>
                  <a:gd name="T49" fmla="*/ 16 h 148"/>
                  <a:gd name="T50" fmla="*/ 8 w 264"/>
                  <a:gd name="T51" fmla="*/ 54 h 148"/>
                  <a:gd name="T52" fmla="*/ 28 w 264"/>
                  <a:gd name="T53" fmla="*/ 76 h 148"/>
                  <a:gd name="T54" fmla="*/ 26 w 264"/>
                  <a:gd name="T55" fmla="*/ 64 h 148"/>
                  <a:gd name="T56" fmla="*/ 38 w 264"/>
                  <a:gd name="T57" fmla="*/ 56 h 148"/>
                  <a:gd name="T58" fmla="*/ 44 w 264"/>
                  <a:gd name="T59" fmla="*/ 58 h 148"/>
                  <a:gd name="T60" fmla="*/ 40 w 264"/>
                  <a:gd name="T61" fmla="*/ 52 h 148"/>
                  <a:gd name="T62" fmla="*/ 54 w 264"/>
                  <a:gd name="T63" fmla="*/ 54 h 148"/>
                  <a:gd name="T64" fmla="*/ 68 w 264"/>
                  <a:gd name="T65" fmla="*/ 60 h 148"/>
                  <a:gd name="T66" fmla="*/ 72 w 264"/>
                  <a:gd name="T67" fmla="*/ 66 h 148"/>
                  <a:gd name="T68" fmla="*/ 72 w 264"/>
                  <a:gd name="T69" fmla="*/ 74 h 148"/>
                  <a:gd name="T70" fmla="*/ 90 w 264"/>
                  <a:gd name="T71" fmla="*/ 78 h 148"/>
                  <a:gd name="T72" fmla="*/ 102 w 264"/>
                  <a:gd name="T73" fmla="*/ 82 h 148"/>
                  <a:gd name="T74" fmla="*/ 122 w 264"/>
                  <a:gd name="T75" fmla="*/ 104 h 148"/>
                  <a:gd name="T76" fmla="*/ 148 w 264"/>
                  <a:gd name="T77" fmla="*/ 120 h 148"/>
                  <a:gd name="T78" fmla="*/ 172 w 264"/>
                  <a:gd name="T79" fmla="*/ 128 h 148"/>
                  <a:gd name="T80" fmla="*/ 180 w 264"/>
                  <a:gd name="T81" fmla="*/ 140 h 148"/>
                  <a:gd name="T82" fmla="*/ 198 w 264"/>
                  <a:gd name="T83" fmla="*/ 146 h 148"/>
                  <a:gd name="T84" fmla="*/ 204 w 264"/>
                  <a:gd name="T85" fmla="*/ 134 h 148"/>
                  <a:gd name="T86" fmla="*/ 198 w 264"/>
                  <a:gd name="T87" fmla="*/ 120 h 148"/>
                  <a:gd name="T88" fmla="*/ 192 w 264"/>
                  <a:gd name="T89" fmla="*/ 112 h 148"/>
                  <a:gd name="T90" fmla="*/ 190 w 264"/>
                  <a:gd name="T91" fmla="*/ 104 h 148"/>
                  <a:gd name="T92" fmla="*/ 202 w 264"/>
                  <a:gd name="T93" fmla="*/ 100 h 148"/>
                  <a:gd name="T94" fmla="*/ 206 w 264"/>
                  <a:gd name="T95" fmla="*/ 98 h 148"/>
                  <a:gd name="T96" fmla="*/ 204 w 264"/>
                  <a:gd name="T97" fmla="*/ 96 h 148"/>
                  <a:gd name="T98" fmla="*/ 210 w 264"/>
                  <a:gd name="T99" fmla="*/ 92 h 148"/>
                  <a:gd name="T100" fmla="*/ 214 w 264"/>
                  <a:gd name="T101" fmla="*/ 86 h 148"/>
                  <a:gd name="T102" fmla="*/ 226 w 264"/>
                  <a:gd name="T103" fmla="*/ 82 h 148"/>
                  <a:gd name="T104" fmla="*/ 226 w 264"/>
                  <a:gd name="T105" fmla="*/ 88 h 148"/>
                  <a:gd name="T106" fmla="*/ 230 w 264"/>
                  <a:gd name="T107" fmla="*/ 94 h 148"/>
                  <a:gd name="T108" fmla="*/ 244 w 264"/>
                  <a:gd name="T109" fmla="*/ 94 h 148"/>
                  <a:gd name="T110" fmla="*/ 250 w 264"/>
                  <a:gd name="T111" fmla="*/ 90 h 148"/>
                  <a:gd name="T112" fmla="*/ 254 w 264"/>
                  <a:gd name="T113" fmla="*/ 88 h 148"/>
                  <a:gd name="T114" fmla="*/ 226 w 264"/>
                  <a:gd name="T115" fmla="*/ 8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148">
                    <a:moveTo>
                      <a:pt x="248" y="96"/>
                    </a:moveTo>
                    <a:lnTo>
                      <a:pt x="246" y="96"/>
                    </a:lnTo>
                    <a:lnTo>
                      <a:pt x="246" y="98"/>
                    </a:lnTo>
                    <a:lnTo>
                      <a:pt x="246" y="98"/>
                    </a:lnTo>
                    <a:lnTo>
                      <a:pt x="246" y="98"/>
                    </a:lnTo>
                    <a:lnTo>
                      <a:pt x="248" y="98"/>
                    </a:lnTo>
                    <a:lnTo>
                      <a:pt x="248" y="98"/>
                    </a:lnTo>
                    <a:lnTo>
                      <a:pt x="248" y="96"/>
                    </a:lnTo>
                    <a:lnTo>
                      <a:pt x="248" y="96"/>
                    </a:lnTo>
                    <a:close/>
                    <a:moveTo>
                      <a:pt x="238" y="98"/>
                    </a:moveTo>
                    <a:lnTo>
                      <a:pt x="238" y="98"/>
                    </a:lnTo>
                    <a:lnTo>
                      <a:pt x="240" y="98"/>
                    </a:lnTo>
                    <a:lnTo>
                      <a:pt x="238" y="98"/>
                    </a:lnTo>
                    <a:close/>
                    <a:moveTo>
                      <a:pt x="238" y="98"/>
                    </a:moveTo>
                    <a:lnTo>
                      <a:pt x="236" y="96"/>
                    </a:lnTo>
                    <a:lnTo>
                      <a:pt x="236" y="96"/>
                    </a:lnTo>
                    <a:lnTo>
                      <a:pt x="236" y="96"/>
                    </a:lnTo>
                    <a:lnTo>
                      <a:pt x="234" y="96"/>
                    </a:lnTo>
                    <a:lnTo>
                      <a:pt x="234" y="96"/>
                    </a:lnTo>
                    <a:lnTo>
                      <a:pt x="236" y="98"/>
                    </a:lnTo>
                    <a:lnTo>
                      <a:pt x="236" y="98"/>
                    </a:lnTo>
                    <a:lnTo>
                      <a:pt x="236" y="96"/>
                    </a:lnTo>
                    <a:lnTo>
                      <a:pt x="236" y="96"/>
                    </a:lnTo>
                    <a:lnTo>
                      <a:pt x="236" y="98"/>
                    </a:lnTo>
                    <a:lnTo>
                      <a:pt x="236" y="98"/>
                    </a:lnTo>
                    <a:lnTo>
                      <a:pt x="238" y="98"/>
                    </a:lnTo>
                    <a:lnTo>
                      <a:pt x="238" y="98"/>
                    </a:lnTo>
                    <a:lnTo>
                      <a:pt x="240" y="98"/>
                    </a:lnTo>
                    <a:lnTo>
                      <a:pt x="240" y="98"/>
                    </a:lnTo>
                    <a:lnTo>
                      <a:pt x="238" y="98"/>
                    </a:lnTo>
                    <a:lnTo>
                      <a:pt x="238" y="98"/>
                    </a:lnTo>
                    <a:close/>
                    <a:moveTo>
                      <a:pt x="264" y="84"/>
                    </a:moveTo>
                    <a:lnTo>
                      <a:pt x="260" y="82"/>
                    </a:lnTo>
                    <a:lnTo>
                      <a:pt x="260" y="84"/>
                    </a:lnTo>
                    <a:lnTo>
                      <a:pt x="260" y="84"/>
                    </a:lnTo>
                    <a:lnTo>
                      <a:pt x="258" y="82"/>
                    </a:lnTo>
                    <a:lnTo>
                      <a:pt x="256" y="82"/>
                    </a:lnTo>
                    <a:lnTo>
                      <a:pt x="256" y="82"/>
                    </a:lnTo>
                    <a:lnTo>
                      <a:pt x="254" y="80"/>
                    </a:lnTo>
                    <a:lnTo>
                      <a:pt x="252" y="80"/>
                    </a:lnTo>
                    <a:lnTo>
                      <a:pt x="250" y="80"/>
                    </a:lnTo>
                    <a:lnTo>
                      <a:pt x="250" y="80"/>
                    </a:lnTo>
                    <a:lnTo>
                      <a:pt x="248" y="80"/>
                    </a:lnTo>
                    <a:lnTo>
                      <a:pt x="248" y="80"/>
                    </a:lnTo>
                    <a:lnTo>
                      <a:pt x="248" y="80"/>
                    </a:lnTo>
                    <a:lnTo>
                      <a:pt x="248" y="78"/>
                    </a:lnTo>
                    <a:lnTo>
                      <a:pt x="248" y="78"/>
                    </a:lnTo>
                    <a:lnTo>
                      <a:pt x="246" y="78"/>
                    </a:lnTo>
                    <a:lnTo>
                      <a:pt x="246" y="78"/>
                    </a:lnTo>
                    <a:lnTo>
                      <a:pt x="244" y="78"/>
                    </a:lnTo>
                    <a:lnTo>
                      <a:pt x="244" y="78"/>
                    </a:lnTo>
                    <a:lnTo>
                      <a:pt x="242" y="76"/>
                    </a:lnTo>
                    <a:lnTo>
                      <a:pt x="242" y="74"/>
                    </a:lnTo>
                    <a:lnTo>
                      <a:pt x="240" y="74"/>
                    </a:lnTo>
                    <a:lnTo>
                      <a:pt x="240" y="72"/>
                    </a:lnTo>
                    <a:lnTo>
                      <a:pt x="240" y="72"/>
                    </a:lnTo>
                    <a:lnTo>
                      <a:pt x="240" y="72"/>
                    </a:lnTo>
                    <a:lnTo>
                      <a:pt x="238" y="72"/>
                    </a:lnTo>
                    <a:lnTo>
                      <a:pt x="238" y="72"/>
                    </a:lnTo>
                    <a:lnTo>
                      <a:pt x="238" y="72"/>
                    </a:lnTo>
                    <a:lnTo>
                      <a:pt x="238" y="72"/>
                    </a:lnTo>
                    <a:lnTo>
                      <a:pt x="238" y="72"/>
                    </a:lnTo>
                    <a:lnTo>
                      <a:pt x="238" y="74"/>
                    </a:lnTo>
                    <a:lnTo>
                      <a:pt x="238" y="74"/>
                    </a:lnTo>
                    <a:lnTo>
                      <a:pt x="238" y="76"/>
                    </a:lnTo>
                    <a:lnTo>
                      <a:pt x="238" y="76"/>
                    </a:lnTo>
                    <a:lnTo>
                      <a:pt x="236" y="74"/>
                    </a:lnTo>
                    <a:lnTo>
                      <a:pt x="236" y="78"/>
                    </a:lnTo>
                    <a:lnTo>
                      <a:pt x="236" y="78"/>
                    </a:lnTo>
                    <a:lnTo>
                      <a:pt x="234" y="78"/>
                    </a:lnTo>
                    <a:lnTo>
                      <a:pt x="234" y="78"/>
                    </a:lnTo>
                    <a:lnTo>
                      <a:pt x="232" y="78"/>
                    </a:lnTo>
                    <a:lnTo>
                      <a:pt x="230" y="78"/>
                    </a:lnTo>
                    <a:lnTo>
                      <a:pt x="230" y="78"/>
                    </a:lnTo>
                    <a:lnTo>
                      <a:pt x="228" y="76"/>
                    </a:lnTo>
                    <a:lnTo>
                      <a:pt x="228" y="76"/>
                    </a:lnTo>
                    <a:lnTo>
                      <a:pt x="226" y="74"/>
                    </a:lnTo>
                    <a:lnTo>
                      <a:pt x="224" y="72"/>
                    </a:lnTo>
                    <a:lnTo>
                      <a:pt x="224" y="72"/>
                    </a:lnTo>
                    <a:lnTo>
                      <a:pt x="222" y="74"/>
                    </a:lnTo>
                    <a:lnTo>
                      <a:pt x="220" y="72"/>
                    </a:lnTo>
                    <a:lnTo>
                      <a:pt x="218" y="72"/>
                    </a:lnTo>
                    <a:lnTo>
                      <a:pt x="218" y="72"/>
                    </a:lnTo>
                    <a:lnTo>
                      <a:pt x="216" y="72"/>
                    </a:lnTo>
                    <a:lnTo>
                      <a:pt x="216" y="70"/>
                    </a:lnTo>
                    <a:lnTo>
                      <a:pt x="220" y="68"/>
                    </a:lnTo>
                    <a:lnTo>
                      <a:pt x="222" y="66"/>
                    </a:lnTo>
                    <a:lnTo>
                      <a:pt x="222" y="66"/>
                    </a:lnTo>
                    <a:lnTo>
                      <a:pt x="224" y="64"/>
                    </a:lnTo>
                    <a:lnTo>
                      <a:pt x="224" y="64"/>
                    </a:lnTo>
                    <a:lnTo>
                      <a:pt x="224" y="62"/>
                    </a:lnTo>
                    <a:lnTo>
                      <a:pt x="224" y="62"/>
                    </a:lnTo>
                    <a:lnTo>
                      <a:pt x="226" y="62"/>
                    </a:lnTo>
                    <a:lnTo>
                      <a:pt x="226" y="62"/>
                    </a:lnTo>
                    <a:lnTo>
                      <a:pt x="230" y="60"/>
                    </a:lnTo>
                    <a:lnTo>
                      <a:pt x="230" y="60"/>
                    </a:lnTo>
                    <a:lnTo>
                      <a:pt x="228" y="60"/>
                    </a:lnTo>
                    <a:lnTo>
                      <a:pt x="228" y="58"/>
                    </a:lnTo>
                    <a:lnTo>
                      <a:pt x="226" y="58"/>
                    </a:lnTo>
                    <a:lnTo>
                      <a:pt x="226" y="58"/>
                    </a:lnTo>
                    <a:lnTo>
                      <a:pt x="224" y="58"/>
                    </a:lnTo>
                    <a:lnTo>
                      <a:pt x="224" y="60"/>
                    </a:lnTo>
                    <a:lnTo>
                      <a:pt x="222" y="60"/>
                    </a:lnTo>
                    <a:lnTo>
                      <a:pt x="222" y="60"/>
                    </a:lnTo>
                    <a:lnTo>
                      <a:pt x="222" y="62"/>
                    </a:lnTo>
                    <a:lnTo>
                      <a:pt x="220" y="62"/>
                    </a:lnTo>
                    <a:lnTo>
                      <a:pt x="220" y="62"/>
                    </a:lnTo>
                    <a:lnTo>
                      <a:pt x="220" y="62"/>
                    </a:lnTo>
                    <a:lnTo>
                      <a:pt x="218" y="62"/>
                    </a:lnTo>
                    <a:lnTo>
                      <a:pt x="218" y="62"/>
                    </a:lnTo>
                    <a:lnTo>
                      <a:pt x="216" y="62"/>
                    </a:lnTo>
                    <a:lnTo>
                      <a:pt x="216" y="64"/>
                    </a:lnTo>
                    <a:lnTo>
                      <a:pt x="214" y="66"/>
                    </a:lnTo>
                    <a:lnTo>
                      <a:pt x="212" y="68"/>
                    </a:lnTo>
                    <a:lnTo>
                      <a:pt x="210" y="68"/>
                    </a:lnTo>
                    <a:lnTo>
                      <a:pt x="208" y="68"/>
                    </a:lnTo>
                    <a:lnTo>
                      <a:pt x="208" y="70"/>
                    </a:lnTo>
                    <a:lnTo>
                      <a:pt x="206" y="72"/>
                    </a:lnTo>
                    <a:lnTo>
                      <a:pt x="206" y="72"/>
                    </a:lnTo>
                    <a:lnTo>
                      <a:pt x="204" y="72"/>
                    </a:lnTo>
                    <a:lnTo>
                      <a:pt x="202" y="74"/>
                    </a:lnTo>
                    <a:lnTo>
                      <a:pt x="202" y="74"/>
                    </a:lnTo>
                    <a:lnTo>
                      <a:pt x="202" y="76"/>
                    </a:lnTo>
                    <a:lnTo>
                      <a:pt x="202" y="76"/>
                    </a:lnTo>
                    <a:lnTo>
                      <a:pt x="200" y="78"/>
                    </a:lnTo>
                    <a:lnTo>
                      <a:pt x="198" y="80"/>
                    </a:lnTo>
                    <a:lnTo>
                      <a:pt x="198" y="82"/>
                    </a:lnTo>
                    <a:lnTo>
                      <a:pt x="196" y="82"/>
                    </a:lnTo>
                    <a:lnTo>
                      <a:pt x="196" y="84"/>
                    </a:lnTo>
                    <a:lnTo>
                      <a:pt x="198" y="84"/>
                    </a:lnTo>
                    <a:lnTo>
                      <a:pt x="198" y="86"/>
                    </a:lnTo>
                    <a:lnTo>
                      <a:pt x="198" y="86"/>
                    </a:lnTo>
                    <a:lnTo>
                      <a:pt x="198" y="88"/>
                    </a:lnTo>
                    <a:lnTo>
                      <a:pt x="196" y="88"/>
                    </a:lnTo>
                    <a:lnTo>
                      <a:pt x="196" y="88"/>
                    </a:lnTo>
                    <a:lnTo>
                      <a:pt x="194" y="86"/>
                    </a:lnTo>
                    <a:lnTo>
                      <a:pt x="192" y="86"/>
                    </a:lnTo>
                    <a:lnTo>
                      <a:pt x="190" y="84"/>
                    </a:lnTo>
                    <a:lnTo>
                      <a:pt x="190" y="84"/>
                    </a:lnTo>
                    <a:lnTo>
                      <a:pt x="190" y="82"/>
                    </a:lnTo>
                    <a:lnTo>
                      <a:pt x="190" y="82"/>
                    </a:lnTo>
                    <a:lnTo>
                      <a:pt x="190" y="80"/>
                    </a:lnTo>
                    <a:lnTo>
                      <a:pt x="188" y="80"/>
                    </a:lnTo>
                    <a:lnTo>
                      <a:pt x="188" y="78"/>
                    </a:lnTo>
                    <a:lnTo>
                      <a:pt x="188" y="78"/>
                    </a:lnTo>
                    <a:lnTo>
                      <a:pt x="186" y="78"/>
                    </a:lnTo>
                    <a:lnTo>
                      <a:pt x="186" y="78"/>
                    </a:lnTo>
                    <a:lnTo>
                      <a:pt x="184" y="78"/>
                    </a:lnTo>
                    <a:lnTo>
                      <a:pt x="184" y="78"/>
                    </a:lnTo>
                    <a:lnTo>
                      <a:pt x="180" y="78"/>
                    </a:lnTo>
                    <a:lnTo>
                      <a:pt x="178" y="78"/>
                    </a:lnTo>
                    <a:lnTo>
                      <a:pt x="176" y="78"/>
                    </a:lnTo>
                    <a:lnTo>
                      <a:pt x="174" y="78"/>
                    </a:lnTo>
                    <a:lnTo>
                      <a:pt x="170" y="78"/>
                    </a:lnTo>
                    <a:lnTo>
                      <a:pt x="170" y="78"/>
                    </a:lnTo>
                    <a:lnTo>
                      <a:pt x="168" y="78"/>
                    </a:lnTo>
                    <a:lnTo>
                      <a:pt x="168" y="76"/>
                    </a:lnTo>
                    <a:lnTo>
                      <a:pt x="166" y="74"/>
                    </a:lnTo>
                    <a:lnTo>
                      <a:pt x="166" y="72"/>
                    </a:lnTo>
                    <a:lnTo>
                      <a:pt x="164" y="70"/>
                    </a:lnTo>
                    <a:lnTo>
                      <a:pt x="164" y="68"/>
                    </a:lnTo>
                    <a:lnTo>
                      <a:pt x="162" y="64"/>
                    </a:lnTo>
                    <a:lnTo>
                      <a:pt x="162" y="64"/>
                    </a:lnTo>
                    <a:lnTo>
                      <a:pt x="160" y="64"/>
                    </a:lnTo>
                    <a:lnTo>
                      <a:pt x="158" y="64"/>
                    </a:lnTo>
                    <a:lnTo>
                      <a:pt x="154" y="62"/>
                    </a:lnTo>
                    <a:lnTo>
                      <a:pt x="154" y="62"/>
                    </a:lnTo>
                    <a:lnTo>
                      <a:pt x="154" y="60"/>
                    </a:lnTo>
                    <a:lnTo>
                      <a:pt x="154" y="58"/>
                    </a:lnTo>
                    <a:lnTo>
                      <a:pt x="154" y="54"/>
                    </a:lnTo>
                    <a:lnTo>
                      <a:pt x="152" y="52"/>
                    </a:lnTo>
                    <a:lnTo>
                      <a:pt x="152" y="50"/>
                    </a:lnTo>
                    <a:lnTo>
                      <a:pt x="152" y="48"/>
                    </a:lnTo>
                    <a:lnTo>
                      <a:pt x="152" y="46"/>
                    </a:lnTo>
                    <a:lnTo>
                      <a:pt x="150" y="46"/>
                    </a:lnTo>
                    <a:lnTo>
                      <a:pt x="150" y="48"/>
                    </a:lnTo>
                    <a:lnTo>
                      <a:pt x="148" y="48"/>
                    </a:lnTo>
                    <a:lnTo>
                      <a:pt x="146" y="46"/>
                    </a:lnTo>
                    <a:lnTo>
                      <a:pt x="146" y="44"/>
                    </a:lnTo>
                    <a:lnTo>
                      <a:pt x="144" y="42"/>
                    </a:lnTo>
                    <a:lnTo>
                      <a:pt x="142" y="40"/>
                    </a:lnTo>
                    <a:lnTo>
                      <a:pt x="140" y="40"/>
                    </a:lnTo>
                    <a:lnTo>
                      <a:pt x="138" y="38"/>
                    </a:lnTo>
                    <a:lnTo>
                      <a:pt x="136" y="38"/>
                    </a:lnTo>
                    <a:lnTo>
                      <a:pt x="134" y="36"/>
                    </a:lnTo>
                    <a:lnTo>
                      <a:pt x="134" y="34"/>
                    </a:lnTo>
                    <a:lnTo>
                      <a:pt x="132" y="34"/>
                    </a:lnTo>
                    <a:lnTo>
                      <a:pt x="130" y="34"/>
                    </a:lnTo>
                    <a:lnTo>
                      <a:pt x="128" y="34"/>
                    </a:lnTo>
                    <a:lnTo>
                      <a:pt x="128" y="36"/>
                    </a:lnTo>
                    <a:lnTo>
                      <a:pt x="126" y="36"/>
                    </a:lnTo>
                    <a:lnTo>
                      <a:pt x="126" y="36"/>
                    </a:lnTo>
                    <a:lnTo>
                      <a:pt x="124" y="36"/>
                    </a:lnTo>
                    <a:lnTo>
                      <a:pt x="122" y="36"/>
                    </a:lnTo>
                    <a:lnTo>
                      <a:pt x="120" y="36"/>
                    </a:lnTo>
                    <a:lnTo>
                      <a:pt x="116" y="36"/>
                    </a:lnTo>
                    <a:lnTo>
                      <a:pt x="114" y="36"/>
                    </a:lnTo>
                    <a:lnTo>
                      <a:pt x="112" y="36"/>
                    </a:lnTo>
                    <a:lnTo>
                      <a:pt x="108" y="34"/>
                    </a:lnTo>
                    <a:lnTo>
                      <a:pt x="106" y="36"/>
                    </a:lnTo>
                    <a:lnTo>
                      <a:pt x="102" y="36"/>
                    </a:lnTo>
                    <a:lnTo>
                      <a:pt x="100" y="36"/>
                    </a:lnTo>
                    <a:lnTo>
                      <a:pt x="98" y="36"/>
                    </a:lnTo>
                    <a:lnTo>
                      <a:pt x="94" y="36"/>
                    </a:lnTo>
                    <a:lnTo>
                      <a:pt x="92" y="38"/>
                    </a:lnTo>
                    <a:lnTo>
                      <a:pt x="90" y="38"/>
                    </a:lnTo>
                    <a:lnTo>
                      <a:pt x="90" y="36"/>
                    </a:lnTo>
                    <a:lnTo>
                      <a:pt x="86" y="34"/>
                    </a:lnTo>
                    <a:lnTo>
                      <a:pt x="84" y="32"/>
                    </a:lnTo>
                    <a:lnTo>
                      <a:pt x="82" y="30"/>
                    </a:lnTo>
                    <a:lnTo>
                      <a:pt x="80" y="28"/>
                    </a:lnTo>
                    <a:lnTo>
                      <a:pt x="78" y="28"/>
                    </a:lnTo>
                    <a:lnTo>
                      <a:pt x="76" y="26"/>
                    </a:lnTo>
                    <a:lnTo>
                      <a:pt x="74" y="24"/>
                    </a:lnTo>
                    <a:lnTo>
                      <a:pt x="74" y="22"/>
                    </a:lnTo>
                    <a:lnTo>
                      <a:pt x="74" y="22"/>
                    </a:lnTo>
                    <a:lnTo>
                      <a:pt x="72" y="20"/>
                    </a:lnTo>
                    <a:lnTo>
                      <a:pt x="68" y="20"/>
                    </a:lnTo>
                    <a:lnTo>
                      <a:pt x="66" y="18"/>
                    </a:lnTo>
                    <a:lnTo>
                      <a:pt x="64" y="18"/>
                    </a:lnTo>
                    <a:lnTo>
                      <a:pt x="62" y="16"/>
                    </a:lnTo>
                    <a:lnTo>
                      <a:pt x="60" y="14"/>
                    </a:lnTo>
                    <a:lnTo>
                      <a:pt x="58" y="14"/>
                    </a:lnTo>
                    <a:lnTo>
                      <a:pt x="56" y="12"/>
                    </a:lnTo>
                    <a:lnTo>
                      <a:pt x="54" y="12"/>
                    </a:lnTo>
                    <a:lnTo>
                      <a:pt x="50" y="8"/>
                    </a:lnTo>
                    <a:lnTo>
                      <a:pt x="48" y="8"/>
                    </a:lnTo>
                    <a:lnTo>
                      <a:pt x="46" y="6"/>
                    </a:lnTo>
                    <a:lnTo>
                      <a:pt x="44" y="6"/>
                    </a:lnTo>
                    <a:lnTo>
                      <a:pt x="42" y="4"/>
                    </a:lnTo>
                    <a:lnTo>
                      <a:pt x="40" y="4"/>
                    </a:lnTo>
                    <a:lnTo>
                      <a:pt x="38" y="2"/>
                    </a:lnTo>
                    <a:lnTo>
                      <a:pt x="36" y="2"/>
                    </a:lnTo>
                    <a:lnTo>
                      <a:pt x="34" y="0"/>
                    </a:lnTo>
                    <a:lnTo>
                      <a:pt x="32" y="0"/>
                    </a:lnTo>
                    <a:lnTo>
                      <a:pt x="30" y="0"/>
                    </a:lnTo>
                    <a:lnTo>
                      <a:pt x="28" y="2"/>
                    </a:lnTo>
                    <a:lnTo>
                      <a:pt x="26" y="2"/>
                    </a:lnTo>
                    <a:lnTo>
                      <a:pt x="22" y="4"/>
                    </a:lnTo>
                    <a:lnTo>
                      <a:pt x="20" y="4"/>
                    </a:lnTo>
                    <a:lnTo>
                      <a:pt x="18" y="4"/>
                    </a:lnTo>
                    <a:lnTo>
                      <a:pt x="16" y="6"/>
                    </a:lnTo>
                    <a:lnTo>
                      <a:pt x="12" y="6"/>
                    </a:lnTo>
                    <a:lnTo>
                      <a:pt x="10" y="6"/>
                    </a:lnTo>
                    <a:lnTo>
                      <a:pt x="8" y="8"/>
                    </a:lnTo>
                    <a:lnTo>
                      <a:pt x="6" y="8"/>
                    </a:lnTo>
                    <a:lnTo>
                      <a:pt x="4" y="8"/>
                    </a:lnTo>
                    <a:lnTo>
                      <a:pt x="2" y="10"/>
                    </a:lnTo>
                    <a:lnTo>
                      <a:pt x="0" y="12"/>
                    </a:lnTo>
                    <a:lnTo>
                      <a:pt x="0" y="16"/>
                    </a:lnTo>
                    <a:lnTo>
                      <a:pt x="2" y="20"/>
                    </a:lnTo>
                    <a:lnTo>
                      <a:pt x="2" y="24"/>
                    </a:lnTo>
                    <a:lnTo>
                      <a:pt x="2" y="28"/>
                    </a:lnTo>
                    <a:lnTo>
                      <a:pt x="4" y="32"/>
                    </a:lnTo>
                    <a:lnTo>
                      <a:pt x="4" y="36"/>
                    </a:lnTo>
                    <a:lnTo>
                      <a:pt x="6" y="40"/>
                    </a:lnTo>
                    <a:lnTo>
                      <a:pt x="6" y="44"/>
                    </a:lnTo>
                    <a:lnTo>
                      <a:pt x="8" y="46"/>
                    </a:lnTo>
                    <a:lnTo>
                      <a:pt x="8" y="50"/>
                    </a:lnTo>
                    <a:lnTo>
                      <a:pt x="8" y="54"/>
                    </a:lnTo>
                    <a:lnTo>
                      <a:pt x="10" y="58"/>
                    </a:lnTo>
                    <a:lnTo>
                      <a:pt x="10" y="62"/>
                    </a:lnTo>
                    <a:lnTo>
                      <a:pt x="12" y="66"/>
                    </a:lnTo>
                    <a:lnTo>
                      <a:pt x="12" y="70"/>
                    </a:lnTo>
                    <a:lnTo>
                      <a:pt x="12" y="74"/>
                    </a:lnTo>
                    <a:lnTo>
                      <a:pt x="16" y="76"/>
                    </a:lnTo>
                    <a:lnTo>
                      <a:pt x="20" y="76"/>
                    </a:lnTo>
                    <a:lnTo>
                      <a:pt x="24" y="76"/>
                    </a:lnTo>
                    <a:lnTo>
                      <a:pt x="26" y="76"/>
                    </a:lnTo>
                    <a:lnTo>
                      <a:pt x="28" y="76"/>
                    </a:lnTo>
                    <a:lnTo>
                      <a:pt x="28" y="76"/>
                    </a:lnTo>
                    <a:lnTo>
                      <a:pt x="28" y="76"/>
                    </a:lnTo>
                    <a:lnTo>
                      <a:pt x="30" y="74"/>
                    </a:lnTo>
                    <a:lnTo>
                      <a:pt x="30" y="74"/>
                    </a:lnTo>
                    <a:lnTo>
                      <a:pt x="30" y="74"/>
                    </a:lnTo>
                    <a:lnTo>
                      <a:pt x="28" y="74"/>
                    </a:lnTo>
                    <a:lnTo>
                      <a:pt x="28" y="72"/>
                    </a:lnTo>
                    <a:lnTo>
                      <a:pt x="26" y="68"/>
                    </a:lnTo>
                    <a:lnTo>
                      <a:pt x="26" y="66"/>
                    </a:lnTo>
                    <a:lnTo>
                      <a:pt x="26" y="64"/>
                    </a:lnTo>
                    <a:lnTo>
                      <a:pt x="28" y="64"/>
                    </a:lnTo>
                    <a:lnTo>
                      <a:pt x="28" y="62"/>
                    </a:lnTo>
                    <a:lnTo>
                      <a:pt x="28" y="60"/>
                    </a:lnTo>
                    <a:lnTo>
                      <a:pt x="30" y="60"/>
                    </a:lnTo>
                    <a:lnTo>
                      <a:pt x="34" y="60"/>
                    </a:lnTo>
                    <a:lnTo>
                      <a:pt x="36" y="60"/>
                    </a:lnTo>
                    <a:lnTo>
                      <a:pt x="36" y="60"/>
                    </a:lnTo>
                    <a:lnTo>
                      <a:pt x="38" y="58"/>
                    </a:lnTo>
                    <a:lnTo>
                      <a:pt x="38" y="56"/>
                    </a:lnTo>
                    <a:lnTo>
                      <a:pt x="38" y="56"/>
                    </a:lnTo>
                    <a:lnTo>
                      <a:pt x="38" y="54"/>
                    </a:lnTo>
                    <a:lnTo>
                      <a:pt x="38" y="54"/>
                    </a:lnTo>
                    <a:lnTo>
                      <a:pt x="40" y="56"/>
                    </a:lnTo>
                    <a:lnTo>
                      <a:pt x="42" y="56"/>
                    </a:lnTo>
                    <a:lnTo>
                      <a:pt x="42" y="56"/>
                    </a:lnTo>
                    <a:lnTo>
                      <a:pt x="42" y="56"/>
                    </a:lnTo>
                    <a:lnTo>
                      <a:pt x="44" y="58"/>
                    </a:lnTo>
                    <a:lnTo>
                      <a:pt x="44" y="58"/>
                    </a:lnTo>
                    <a:lnTo>
                      <a:pt x="44" y="58"/>
                    </a:lnTo>
                    <a:lnTo>
                      <a:pt x="44" y="58"/>
                    </a:lnTo>
                    <a:lnTo>
                      <a:pt x="46" y="58"/>
                    </a:lnTo>
                    <a:lnTo>
                      <a:pt x="46" y="58"/>
                    </a:lnTo>
                    <a:lnTo>
                      <a:pt x="46" y="58"/>
                    </a:lnTo>
                    <a:lnTo>
                      <a:pt x="46" y="58"/>
                    </a:lnTo>
                    <a:lnTo>
                      <a:pt x="44" y="56"/>
                    </a:lnTo>
                    <a:lnTo>
                      <a:pt x="42" y="54"/>
                    </a:lnTo>
                    <a:lnTo>
                      <a:pt x="40" y="54"/>
                    </a:lnTo>
                    <a:lnTo>
                      <a:pt x="40" y="52"/>
                    </a:lnTo>
                    <a:lnTo>
                      <a:pt x="40" y="52"/>
                    </a:lnTo>
                    <a:lnTo>
                      <a:pt x="40" y="52"/>
                    </a:lnTo>
                    <a:lnTo>
                      <a:pt x="40" y="52"/>
                    </a:lnTo>
                    <a:lnTo>
                      <a:pt x="42" y="52"/>
                    </a:lnTo>
                    <a:lnTo>
                      <a:pt x="44" y="52"/>
                    </a:lnTo>
                    <a:lnTo>
                      <a:pt x="44" y="52"/>
                    </a:lnTo>
                    <a:lnTo>
                      <a:pt x="46" y="50"/>
                    </a:lnTo>
                    <a:lnTo>
                      <a:pt x="48" y="52"/>
                    </a:lnTo>
                    <a:lnTo>
                      <a:pt x="50" y="54"/>
                    </a:lnTo>
                    <a:lnTo>
                      <a:pt x="50" y="54"/>
                    </a:lnTo>
                    <a:lnTo>
                      <a:pt x="52" y="54"/>
                    </a:lnTo>
                    <a:lnTo>
                      <a:pt x="54" y="54"/>
                    </a:lnTo>
                    <a:lnTo>
                      <a:pt x="54" y="54"/>
                    </a:lnTo>
                    <a:lnTo>
                      <a:pt x="56" y="54"/>
                    </a:lnTo>
                    <a:lnTo>
                      <a:pt x="56" y="56"/>
                    </a:lnTo>
                    <a:lnTo>
                      <a:pt x="58" y="58"/>
                    </a:lnTo>
                    <a:lnTo>
                      <a:pt x="60" y="58"/>
                    </a:lnTo>
                    <a:lnTo>
                      <a:pt x="64" y="58"/>
                    </a:lnTo>
                    <a:lnTo>
                      <a:pt x="66" y="58"/>
                    </a:lnTo>
                    <a:lnTo>
                      <a:pt x="66" y="58"/>
                    </a:lnTo>
                    <a:lnTo>
                      <a:pt x="68" y="60"/>
                    </a:lnTo>
                    <a:lnTo>
                      <a:pt x="68" y="60"/>
                    </a:lnTo>
                    <a:lnTo>
                      <a:pt x="68" y="60"/>
                    </a:lnTo>
                    <a:lnTo>
                      <a:pt x="68" y="60"/>
                    </a:lnTo>
                    <a:lnTo>
                      <a:pt x="68" y="62"/>
                    </a:lnTo>
                    <a:lnTo>
                      <a:pt x="68" y="62"/>
                    </a:lnTo>
                    <a:lnTo>
                      <a:pt x="68" y="64"/>
                    </a:lnTo>
                    <a:lnTo>
                      <a:pt x="68" y="64"/>
                    </a:lnTo>
                    <a:lnTo>
                      <a:pt x="68" y="64"/>
                    </a:lnTo>
                    <a:lnTo>
                      <a:pt x="70" y="64"/>
                    </a:lnTo>
                    <a:lnTo>
                      <a:pt x="72" y="66"/>
                    </a:lnTo>
                    <a:lnTo>
                      <a:pt x="72" y="66"/>
                    </a:lnTo>
                    <a:lnTo>
                      <a:pt x="72" y="66"/>
                    </a:lnTo>
                    <a:lnTo>
                      <a:pt x="72" y="66"/>
                    </a:lnTo>
                    <a:lnTo>
                      <a:pt x="70" y="66"/>
                    </a:lnTo>
                    <a:lnTo>
                      <a:pt x="70" y="68"/>
                    </a:lnTo>
                    <a:lnTo>
                      <a:pt x="70" y="68"/>
                    </a:lnTo>
                    <a:lnTo>
                      <a:pt x="72" y="70"/>
                    </a:lnTo>
                    <a:lnTo>
                      <a:pt x="72" y="70"/>
                    </a:lnTo>
                    <a:lnTo>
                      <a:pt x="72" y="70"/>
                    </a:lnTo>
                    <a:lnTo>
                      <a:pt x="72" y="72"/>
                    </a:lnTo>
                    <a:lnTo>
                      <a:pt x="72" y="74"/>
                    </a:lnTo>
                    <a:lnTo>
                      <a:pt x="72" y="74"/>
                    </a:lnTo>
                    <a:lnTo>
                      <a:pt x="74" y="74"/>
                    </a:lnTo>
                    <a:lnTo>
                      <a:pt x="78" y="76"/>
                    </a:lnTo>
                    <a:lnTo>
                      <a:pt x="78" y="76"/>
                    </a:lnTo>
                    <a:lnTo>
                      <a:pt x="82" y="76"/>
                    </a:lnTo>
                    <a:lnTo>
                      <a:pt x="84" y="76"/>
                    </a:lnTo>
                    <a:lnTo>
                      <a:pt x="84" y="76"/>
                    </a:lnTo>
                    <a:lnTo>
                      <a:pt x="88" y="76"/>
                    </a:lnTo>
                    <a:lnTo>
                      <a:pt x="88" y="78"/>
                    </a:lnTo>
                    <a:lnTo>
                      <a:pt x="90" y="78"/>
                    </a:lnTo>
                    <a:lnTo>
                      <a:pt x="90" y="78"/>
                    </a:lnTo>
                    <a:lnTo>
                      <a:pt x="92" y="76"/>
                    </a:lnTo>
                    <a:lnTo>
                      <a:pt x="92" y="76"/>
                    </a:lnTo>
                    <a:lnTo>
                      <a:pt x="92" y="76"/>
                    </a:lnTo>
                    <a:lnTo>
                      <a:pt x="92" y="76"/>
                    </a:lnTo>
                    <a:lnTo>
                      <a:pt x="96" y="76"/>
                    </a:lnTo>
                    <a:lnTo>
                      <a:pt x="98" y="78"/>
                    </a:lnTo>
                    <a:lnTo>
                      <a:pt x="100" y="78"/>
                    </a:lnTo>
                    <a:lnTo>
                      <a:pt x="100" y="80"/>
                    </a:lnTo>
                    <a:lnTo>
                      <a:pt x="102" y="82"/>
                    </a:lnTo>
                    <a:lnTo>
                      <a:pt x="104" y="86"/>
                    </a:lnTo>
                    <a:lnTo>
                      <a:pt x="106" y="88"/>
                    </a:lnTo>
                    <a:lnTo>
                      <a:pt x="108" y="90"/>
                    </a:lnTo>
                    <a:lnTo>
                      <a:pt x="110" y="92"/>
                    </a:lnTo>
                    <a:lnTo>
                      <a:pt x="112" y="98"/>
                    </a:lnTo>
                    <a:lnTo>
                      <a:pt x="112" y="98"/>
                    </a:lnTo>
                    <a:lnTo>
                      <a:pt x="112" y="98"/>
                    </a:lnTo>
                    <a:lnTo>
                      <a:pt x="116" y="100"/>
                    </a:lnTo>
                    <a:lnTo>
                      <a:pt x="120" y="102"/>
                    </a:lnTo>
                    <a:lnTo>
                      <a:pt x="122" y="104"/>
                    </a:lnTo>
                    <a:lnTo>
                      <a:pt x="126" y="106"/>
                    </a:lnTo>
                    <a:lnTo>
                      <a:pt x="130" y="108"/>
                    </a:lnTo>
                    <a:lnTo>
                      <a:pt x="134" y="112"/>
                    </a:lnTo>
                    <a:lnTo>
                      <a:pt x="134" y="112"/>
                    </a:lnTo>
                    <a:lnTo>
                      <a:pt x="138" y="114"/>
                    </a:lnTo>
                    <a:lnTo>
                      <a:pt x="140" y="116"/>
                    </a:lnTo>
                    <a:lnTo>
                      <a:pt x="142" y="114"/>
                    </a:lnTo>
                    <a:lnTo>
                      <a:pt x="146" y="118"/>
                    </a:lnTo>
                    <a:lnTo>
                      <a:pt x="148" y="118"/>
                    </a:lnTo>
                    <a:lnTo>
                      <a:pt x="148" y="120"/>
                    </a:lnTo>
                    <a:lnTo>
                      <a:pt x="152" y="120"/>
                    </a:lnTo>
                    <a:lnTo>
                      <a:pt x="156" y="122"/>
                    </a:lnTo>
                    <a:lnTo>
                      <a:pt x="160" y="126"/>
                    </a:lnTo>
                    <a:lnTo>
                      <a:pt x="164" y="128"/>
                    </a:lnTo>
                    <a:lnTo>
                      <a:pt x="166" y="128"/>
                    </a:lnTo>
                    <a:lnTo>
                      <a:pt x="166" y="128"/>
                    </a:lnTo>
                    <a:lnTo>
                      <a:pt x="166" y="128"/>
                    </a:lnTo>
                    <a:lnTo>
                      <a:pt x="168" y="128"/>
                    </a:lnTo>
                    <a:lnTo>
                      <a:pt x="170" y="128"/>
                    </a:lnTo>
                    <a:lnTo>
                      <a:pt x="172" y="128"/>
                    </a:lnTo>
                    <a:lnTo>
                      <a:pt x="172" y="130"/>
                    </a:lnTo>
                    <a:lnTo>
                      <a:pt x="174" y="130"/>
                    </a:lnTo>
                    <a:lnTo>
                      <a:pt x="176" y="132"/>
                    </a:lnTo>
                    <a:lnTo>
                      <a:pt x="176" y="132"/>
                    </a:lnTo>
                    <a:lnTo>
                      <a:pt x="180" y="132"/>
                    </a:lnTo>
                    <a:lnTo>
                      <a:pt x="180" y="132"/>
                    </a:lnTo>
                    <a:lnTo>
                      <a:pt x="180" y="134"/>
                    </a:lnTo>
                    <a:lnTo>
                      <a:pt x="180" y="134"/>
                    </a:lnTo>
                    <a:lnTo>
                      <a:pt x="180" y="136"/>
                    </a:lnTo>
                    <a:lnTo>
                      <a:pt x="180" y="140"/>
                    </a:lnTo>
                    <a:lnTo>
                      <a:pt x="180" y="142"/>
                    </a:lnTo>
                    <a:lnTo>
                      <a:pt x="182" y="144"/>
                    </a:lnTo>
                    <a:lnTo>
                      <a:pt x="186" y="144"/>
                    </a:lnTo>
                    <a:lnTo>
                      <a:pt x="190" y="144"/>
                    </a:lnTo>
                    <a:lnTo>
                      <a:pt x="192" y="146"/>
                    </a:lnTo>
                    <a:lnTo>
                      <a:pt x="194" y="146"/>
                    </a:lnTo>
                    <a:lnTo>
                      <a:pt x="194" y="146"/>
                    </a:lnTo>
                    <a:lnTo>
                      <a:pt x="196" y="146"/>
                    </a:lnTo>
                    <a:lnTo>
                      <a:pt x="196" y="146"/>
                    </a:lnTo>
                    <a:lnTo>
                      <a:pt x="198" y="146"/>
                    </a:lnTo>
                    <a:lnTo>
                      <a:pt x="198" y="146"/>
                    </a:lnTo>
                    <a:lnTo>
                      <a:pt x="200" y="148"/>
                    </a:lnTo>
                    <a:lnTo>
                      <a:pt x="200" y="148"/>
                    </a:lnTo>
                    <a:lnTo>
                      <a:pt x="200" y="146"/>
                    </a:lnTo>
                    <a:lnTo>
                      <a:pt x="200" y="142"/>
                    </a:lnTo>
                    <a:lnTo>
                      <a:pt x="200" y="140"/>
                    </a:lnTo>
                    <a:lnTo>
                      <a:pt x="202" y="138"/>
                    </a:lnTo>
                    <a:lnTo>
                      <a:pt x="202" y="136"/>
                    </a:lnTo>
                    <a:lnTo>
                      <a:pt x="204" y="134"/>
                    </a:lnTo>
                    <a:lnTo>
                      <a:pt x="204" y="134"/>
                    </a:lnTo>
                    <a:lnTo>
                      <a:pt x="204" y="132"/>
                    </a:lnTo>
                    <a:lnTo>
                      <a:pt x="204" y="130"/>
                    </a:lnTo>
                    <a:lnTo>
                      <a:pt x="204" y="130"/>
                    </a:lnTo>
                    <a:lnTo>
                      <a:pt x="204" y="128"/>
                    </a:lnTo>
                    <a:lnTo>
                      <a:pt x="204" y="128"/>
                    </a:lnTo>
                    <a:lnTo>
                      <a:pt x="202" y="128"/>
                    </a:lnTo>
                    <a:lnTo>
                      <a:pt x="200" y="126"/>
                    </a:lnTo>
                    <a:lnTo>
                      <a:pt x="200" y="124"/>
                    </a:lnTo>
                    <a:lnTo>
                      <a:pt x="198" y="122"/>
                    </a:lnTo>
                    <a:lnTo>
                      <a:pt x="198" y="120"/>
                    </a:lnTo>
                    <a:lnTo>
                      <a:pt x="198" y="116"/>
                    </a:lnTo>
                    <a:lnTo>
                      <a:pt x="198" y="116"/>
                    </a:lnTo>
                    <a:lnTo>
                      <a:pt x="198" y="116"/>
                    </a:lnTo>
                    <a:lnTo>
                      <a:pt x="198" y="114"/>
                    </a:lnTo>
                    <a:lnTo>
                      <a:pt x="196" y="114"/>
                    </a:lnTo>
                    <a:lnTo>
                      <a:pt x="194" y="114"/>
                    </a:lnTo>
                    <a:lnTo>
                      <a:pt x="194" y="114"/>
                    </a:lnTo>
                    <a:lnTo>
                      <a:pt x="192" y="114"/>
                    </a:lnTo>
                    <a:lnTo>
                      <a:pt x="192" y="114"/>
                    </a:lnTo>
                    <a:lnTo>
                      <a:pt x="192" y="112"/>
                    </a:lnTo>
                    <a:lnTo>
                      <a:pt x="190" y="112"/>
                    </a:lnTo>
                    <a:lnTo>
                      <a:pt x="190" y="112"/>
                    </a:lnTo>
                    <a:lnTo>
                      <a:pt x="186" y="110"/>
                    </a:lnTo>
                    <a:lnTo>
                      <a:pt x="186" y="110"/>
                    </a:lnTo>
                    <a:lnTo>
                      <a:pt x="186" y="110"/>
                    </a:lnTo>
                    <a:lnTo>
                      <a:pt x="186" y="106"/>
                    </a:lnTo>
                    <a:lnTo>
                      <a:pt x="186" y="106"/>
                    </a:lnTo>
                    <a:lnTo>
                      <a:pt x="186" y="106"/>
                    </a:lnTo>
                    <a:lnTo>
                      <a:pt x="188" y="104"/>
                    </a:lnTo>
                    <a:lnTo>
                      <a:pt x="190" y="104"/>
                    </a:lnTo>
                    <a:lnTo>
                      <a:pt x="192" y="104"/>
                    </a:lnTo>
                    <a:lnTo>
                      <a:pt x="196" y="104"/>
                    </a:lnTo>
                    <a:lnTo>
                      <a:pt x="198" y="104"/>
                    </a:lnTo>
                    <a:lnTo>
                      <a:pt x="198" y="104"/>
                    </a:lnTo>
                    <a:lnTo>
                      <a:pt x="200" y="106"/>
                    </a:lnTo>
                    <a:lnTo>
                      <a:pt x="200" y="104"/>
                    </a:lnTo>
                    <a:lnTo>
                      <a:pt x="202" y="104"/>
                    </a:lnTo>
                    <a:lnTo>
                      <a:pt x="202" y="104"/>
                    </a:lnTo>
                    <a:lnTo>
                      <a:pt x="202" y="102"/>
                    </a:lnTo>
                    <a:lnTo>
                      <a:pt x="202" y="100"/>
                    </a:lnTo>
                    <a:lnTo>
                      <a:pt x="202" y="100"/>
                    </a:lnTo>
                    <a:lnTo>
                      <a:pt x="204" y="100"/>
                    </a:lnTo>
                    <a:lnTo>
                      <a:pt x="204" y="100"/>
                    </a:lnTo>
                    <a:lnTo>
                      <a:pt x="204" y="98"/>
                    </a:lnTo>
                    <a:lnTo>
                      <a:pt x="204" y="98"/>
                    </a:lnTo>
                    <a:lnTo>
                      <a:pt x="204" y="98"/>
                    </a:lnTo>
                    <a:lnTo>
                      <a:pt x="204" y="98"/>
                    </a:lnTo>
                    <a:lnTo>
                      <a:pt x="206" y="98"/>
                    </a:lnTo>
                    <a:lnTo>
                      <a:pt x="206" y="98"/>
                    </a:lnTo>
                    <a:lnTo>
                      <a:pt x="206" y="98"/>
                    </a:lnTo>
                    <a:lnTo>
                      <a:pt x="204" y="98"/>
                    </a:lnTo>
                    <a:lnTo>
                      <a:pt x="204" y="98"/>
                    </a:lnTo>
                    <a:lnTo>
                      <a:pt x="204" y="98"/>
                    </a:lnTo>
                    <a:lnTo>
                      <a:pt x="204" y="98"/>
                    </a:lnTo>
                    <a:lnTo>
                      <a:pt x="206" y="96"/>
                    </a:lnTo>
                    <a:lnTo>
                      <a:pt x="206" y="96"/>
                    </a:lnTo>
                    <a:lnTo>
                      <a:pt x="206" y="96"/>
                    </a:lnTo>
                    <a:lnTo>
                      <a:pt x="206" y="96"/>
                    </a:lnTo>
                    <a:lnTo>
                      <a:pt x="206" y="96"/>
                    </a:lnTo>
                    <a:lnTo>
                      <a:pt x="204" y="96"/>
                    </a:lnTo>
                    <a:lnTo>
                      <a:pt x="202" y="96"/>
                    </a:lnTo>
                    <a:lnTo>
                      <a:pt x="200" y="96"/>
                    </a:lnTo>
                    <a:lnTo>
                      <a:pt x="200" y="96"/>
                    </a:lnTo>
                    <a:lnTo>
                      <a:pt x="200" y="94"/>
                    </a:lnTo>
                    <a:lnTo>
                      <a:pt x="206" y="94"/>
                    </a:lnTo>
                    <a:lnTo>
                      <a:pt x="208" y="94"/>
                    </a:lnTo>
                    <a:lnTo>
                      <a:pt x="210" y="94"/>
                    </a:lnTo>
                    <a:lnTo>
                      <a:pt x="210" y="94"/>
                    </a:lnTo>
                    <a:lnTo>
                      <a:pt x="208" y="92"/>
                    </a:lnTo>
                    <a:lnTo>
                      <a:pt x="210" y="92"/>
                    </a:lnTo>
                    <a:lnTo>
                      <a:pt x="210" y="92"/>
                    </a:lnTo>
                    <a:lnTo>
                      <a:pt x="208" y="88"/>
                    </a:lnTo>
                    <a:lnTo>
                      <a:pt x="208" y="88"/>
                    </a:lnTo>
                    <a:lnTo>
                      <a:pt x="208" y="86"/>
                    </a:lnTo>
                    <a:lnTo>
                      <a:pt x="208" y="86"/>
                    </a:lnTo>
                    <a:lnTo>
                      <a:pt x="208" y="84"/>
                    </a:lnTo>
                    <a:lnTo>
                      <a:pt x="210" y="84"/>
                    </a:lnTo>
                    <a:lnTo>
                      <a:pt x="210" y="84"/>
                    </a:lnTo>
                    <a:lnTo>
                      <a:pt x="212" y="86"/>
                    </a:lnTo>
                    <a:lnTo>
                      <a:pt x="214" y="86"/>
                    </a:lnTo>
                    <a:lnTo>
                      <a:pt x="214" y="86"/>
                    </a:lnTo>
                    <a:lnTo>
                      <a:pt x="216" y="86"/>
                    </a:lnTo>
                    <a:lnTo>
                      <a:pt x="218" y="84"/>
                    </a:lnTo>
                    <a:lnTo>
                      <a:pt x="220" y="84"/>
                    </a:lnTo>
                    <a:lnTo>
                      <a:pt x="222" y="82"/>
                    </a:lnTo>
                    <a:lnTo>
                      <a:pt x="222" y="82"/>
                    </a:lnTo>
                    <a:lnTo>
                      <a:pt x="222" y="80"/>
                    </a:lnTo>
                    <a:lnTo>
                      <a:pt x="222" y="80"/>
                    </a:lnTo>
                    <a:lnTo>
                      <a:pt x="224" y="80"/>
                    </a:lnTo>
                    <a:lnTo>
                      <a:pt x="226" y="82"/>
                    </a:lnTo>
                    <a:lnTo>
                      <a:pt x="228" y="84"/>
                    </a:lnTo>
                    <a:lnTo>
                      <a:pt x="228" y="84"/>
                    </a:lnTo>
                    <a:lnTo>
                      <a:pt x="228" y="84"/>
                    </a:lnTo>
                    <a:lnTo>
                      <a:pt x="228" y="84"/>
                    </a:lnTo>
                    <a:lnTo>
                      <a:pt x="228" y="86"/>
                    </a:lnTo>
                    <a:lnTo>
                      <a:pt x="230" y="86"/>
                    </a:lnTo>
                    <a:lnTo>
                      <a:pt x="228" y="86"/>
                    </a:lnTo>
                    <a:lnTo>
                      <a:pt x="228" y="86"/>
                    </a:lnTo>
                    <a:lnTo>
                      <a:pt x="228" y="86"/>
                    </a:lnTo>
                    <a:lnTo>
                      <a:pt x="226" y="88"/>
                    </a:lnTo>
                    <a:lnTo>
                      <a:pt x="224" y="90"/>
                    </a:lnTo>
                    <a:lnTo>
                      <a:pt x="224" y="90"/>
                    </a:lnTo>
                    <a:lnTo>
                      <a:pt x="224" y="90"/>
                    </a:lnTo>
                    <a:lnTo>
                      <a:pt x="226" y="92"/>
                    </a:lnTo>
                    <a:lnTo>
                      <a:pt x="226" y="92"/>
                    </a:lnTo>
                    <a:lnTo>
                      <a:pt x="226" y="92"/>
                    </a:lnTo>
                    <a:lnTo>
                      <a:pt x="228" y="92"/>
                    </a:lnTo>
                    <a:lnTo>
                      <a:pt x="228" y="94"/>
                    </a:lnTo>
                    <a:lnTo>
                      <a:pt x="230" y="94"/>
                    </a:lnTo>
                    <a:lnTo>
                      <a:pt x="230" y="94"/>
                    </a:lnTo>
                    <a:lnTo>
                      <a:pt x="234" y="94"/>
                    </a:lnTo>
                    <a:lnTo>
                      <a:pt x="234" y="94"/>
                    </a:lnTo>
                    <a:lnTo>
                      <a:pt x="234" y="94"/>
                    </a:lnTo>
                    <a:lnTo>
                      <a:pt x="236" y="94"/>
                    </a:lnTo>
                    <a:lnTo>
                      <a:pt x="240" y="94"/>
                    </a:lnTo>
                    <a:lnTo>
                      <a:pt x="240" y="94"/>
                    </a:lnTo>
                    <a:lnTo>
                      <a:pt x="242" y="94"/>
                    </a:lnTo>
                    <a:lnTo>
                      <a:pt x="242" y="94"/>
                    </a:lnTo>
                    <a:lnTo>
                      <a:pt x="244" y="94"/>
                    </a:lnTo>
                    <a:lnTo>
                      <a:pt x="244" y="94"/>
                    </a:lnTo>
                    <a:lnTo>
                      <a:pt x="244" y="94"/>
                    </a:lnTo>
                    <a:lnTo>
                      <a:pt x="244" y="94"/>
                    </a:lnTo>
                    <a:lnTo>
                      <a:pt x="246" y="96"/>
                    </a:lnTo>
                    <a:lnTo>
                      <a:pt x="246" y="94"/>
                    </a:lnTo>
                    <a:lnTo>
                      <a:pt x="248" y="94"/>
                    </a:lnTo>
                    <a:lnTo>
                      <a:pt x="248" y="94"/>
                    </a:lnTo>
                    <a:lnTo>
                      <a:pt x="248" y="94"/>
                    </a:lnTo>
                    <a:lnTo>
                      <a:pt x="248" y="92"/>
                    </a:lnTo>
                    <a:lnTo>
                      <a:pt x="250" y="92"/>
                    </a:lnTo>
                    <a:lnTo>
                      <a:pt x="250" y="90"/>
                    </a:lnTo>
                    <a:lnTo>
                      <a:pt x="252" y="90"/>
                    </a:lnTo>
                    <a:lnTo>
                      <a:pt x="252" y="90"/>
                    </a:lnTo>
                    <a:lnTo>
                      <a:pt x="252" y="90"/>
                    </a:lnTo>
                    <a:lnTo>
                      <a:pt x="252" y="90"/>
                    </a:lnTo>
                    <a:lnTo>
                      <a:pt x="254" y="90"/>
                    </a:lnTo>
                    <a:lnTo>
                      <a:pt x="254" y="90"/>
                    </a:lnTo>
                    <a:lnTo>
                      <a:pt x="254" y="90"/>
                    </a:lnTo>
                    <a:lnTo>
                      <a:pt x="254" y="88"/>
                    </a:lnTo>
                    <a:lnTo>
                      <a:pt x="254" y="88"/>
                    </a:lnTo>
                    <a:lnTo>
                      <a:pt x="254" y="88"/>
                    </a:lnTo>
                    <a:lnTo>
                      <a:pt x="254" y="88"/>
                    </a:lnTo>
                    <a:lnTo>
                      <a:pt x="256" y="88"/>
                    </a:lnTo>
                    <a:lnTo>
                      <a:pt x="256" y="88"/>
                    </a:lnTo>
                    <a:lnTo>
                      <a:pt x="258" y="88"/>
                    </a:lnTo>
                    <a:lnTo>
                      <a:pt x="258" y="88"/>
                    </a:lnTo>
                    <a:lnTo>
                      <a:pt x="258" y="86"/>
                    </a:lnTo>
                    <a:lnTo>
                      <a:pt x="262" y="84"/>
                    </a:lnTo>
                    <a:lnTo>
                      <a:pt x="264" y="84"/>
                    </a:lnTo>
                    <a:lnTo>
                      <a:pt x="264" y="84"/>
                    </a:lnTo>
                    <a:close/>
                    <a:moveTo>
                      <a:pt x="226" y="82"/>
                    </a:moveTo>
                    <a:lnTo>
                      <a:pt x="226" y="80"/>
                    </a:lnTo>
                    <a:lnTo>
                      <a:pt x="224" y="80"/>
                    </a:lnTo>
                    <a:lnTo>
                      <a:pt x="226" y="80"/>
                    </a:lnTo>
                    <a:lnTo>
                      <a:pt x="226" y="80"/>
                    </a:lnTo>
                    <a:lnTo>
                      <a:pt x="226" y="82"/>
                    </a:lnTo>
                    <a:lnTo>
                      <a:pt x="226" y="82"/>
                    </a:lnTo>
                    <a:lnTo>
                      <a:pt x="226" y="8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3" name="Freeform 15"/>
              <p:cNvSpPr>
                <a:spLocks/>
              </p:cNvSpPr>
              <p:nvPr/>
            </p:nvSpPr>
            <p:spPr bwMode="auto">
              <a:xfrm>
                <a:off x="2599" y="2616"/>
                <a:ext cx="80" cy="86"/>
              </a:xfrm>
              <a:custGeom>
                <a:avLst/>
                <a:gdLst>
                  <a:gd name="T0" fmla="*/ 76 w 80"/>
                  <a:gd name="T1" fmla="*/ 62 h 86"/>
                  <a:gd name="T2" fmla="*/ 74 w 80"/>
                  <a:gd name="T3" fmla="*/ 54 h 86"/>
                  <a:gd name="T4" fmla="*/ 76 w 80"/>
                  <a:gd name="T5" fmla="*/ 52 h 86"/>
                  <a:gd name="T6" fmla="*/ 80 w 80"/>
                  <a:gd name="T7" fmla="*/ 46 h 86"/>
                  <a:gd name="T8" fmla="*/ 76 w 80"/>
                  <a:gd name="T9" fmla="*/ 44 h 86"/>
                  <a:gd name="T10" fmla="*/ 70 w 80"/>
                  <a:gd name="T11" fmla="*/ 38 h 86"/>
                  <a:gd name="T12" fmla="*/ 68 w 80"/>
                  <a:gd name="T13" fmla="*/ 34 h 86"/>
                  <a:gd name="T14" fmla="*/ 64 w 80"/>
                  <a:gd name="T15" fmla="*/ 32 h 86"/>
                  <a:gd name="T16" fmla="*/ 60 w 80"/>
                  <a:gd name="T17" fmla="*/ 30 h 86"/>
                  <a:gd name="T18" fmla="*/ 54 w 80"/>
                  <a:gd name="T19" fmla="*/ 26 h 86"/>
                  <a:gd name="T20" fmla="*/ 46 w 80"/>
                  <a:gd name="T21" fmla="*/ 20 h 86"/>
                  <a:gd name="T22" fmla="*/ 42 w 80"/>
                  <a:gd name="T23" fmla="*/ 20 h 86"/>
                  <a:gd name="T24" fmla="*/ 40 w 80"/>
                  <a:gd name="T25" fmla="*/ 18 h 86"/>
                  <a:gd name="T26" fmla="*/ 36 w 80"/>
                  <a:gd name="T27" fmla="*/ 14 h 86"/>
                  <a:gd name="T28" fmla="*/ 34 w 80"/>
                  <a:gd name="T29" fmla="*/ 14 h 86"/>
                  <a:gd name="T30" fmla="*/ 34 w 80"/>
                  <a:gd name="T31" fmla="*/ 16 h 86"/>
                  <a:gd name="T32" fmla="*/ 30 w 80"/>
                  <a:gd name="T33" fmla="*/ 16 h 86"/>
                  <a:gd name="T34" fmla="*/ 30 w 80"/>
                  <a:gd name="T35" fmla="*/ 16 h 86"/>
                  <a:gd name="T36" fmla="*/ 28 w 80"/>
                  <a:gd name="T37" fmla="*/ 10 h 86"/>
                  <a:gd name="T38" fmla="*/ 16 w 80"/>
                  <a:gd name="T39" fmla="*/ 2 h 86"/>
                  <a:gd name="T40" fmla="*/ 12 w 80"/>
                  <a:gd name="T41" fmla="*/ 0 h 86"/>
                  <a:gd name="T42" fmla="*/ 10 w 80"/>
                  <a:gd name="T43" fmla="*/ 2 h 86"/>
                  <a:gd name="T44" fmla="*/ 2 w 80"/>
                  <a:gd name="T45" fmla="*/ 2 h 86"/>
                  <a:gd name="T46" fmla="*/ 2 w 80"/>
                  <a:gd name="T47" fmla="*/ 4 h 86"/>
                  <a:gd name="T48" fmla="*/ 2 w 80"/>
                  <a:gd name="T49" fmla="*/ 10 h 86"/>
                  <a:gd name="T50" fmla="*/ 2 w 80"/>
                  <a:gd name="T51" fmla="*/ 14 h 86"/>
                  <a:gd name="T52" fmla="*/ 2 w 80"/>
                  <a:gd name="T53" fmla="*/ 18 h 86"/>
                  <a:gd name="T54" fmla="*/ 0 w 80"/>
                  <a:gd name="T55" fmla="*/ 22 h 86"/>
                  <a:gd name="T56" fmla="*/ 2 w 80"/>
                  <a:gd name="T57" fmla="*/ 26 h 86"/>
                  <a:gd name="T58" fmla="*/ 2 w 80"/>
                  <a:gd name="T59" fmla="*/ 30 h 86"/>
                  <a:gd name="T60" fmla="*/ 0 w 80"/>
                  <a:gd name="T61" fmla="*/ 32 h 86"/>
                  <a:gd name="T62" fmla="*/ 2 w 80"/>
                  <a:gd name="T63" fmla="*/ 36 h 86"/>
                  <a:gd name="T64" fmla="*/ 2 w 80"/>
                  <a:gd name="T65" fmla="*/ 40 h 86"/>
                  <a:gd name="T66" fmla="*/ 4 w 80"/>
                  <a:gd name="T67" fmla="*/ 46 h 86"/>
                  <a:gd name="T68" fmla="*/ 6 w 80"/>
                  <a:gd name="T69" fmla="*/ 52 h 86"/>
                  <a:gd name="T70" fmla="*/ 2 w 80"/>
                  <a:gd name="T71" fmla="*/ 54 h 86"/>
                  <a:gd name="T72" fmla="*/ 4 w 80"/>
                  <a:gd name="T73" fmla="*/ 64 h 86"/>
                  <a:gd name="T74" fmla="*/ 12 w 80"/>
                  <a:gd name="T75" fmla="*/ 74 h 86"/>
                  <a:gd name="T76" fmla="*/ 16 w 80"/>
                  <a:gd name="T77" fmla="*/ 78 h 86"/>
                  <a:gd name="T78" fmla="*/ 30 w 80"/>
                  <a:gd name="T79" fmla="*/ 82 h 86"/>
                  <a:gd name="T80" fmla="*/ 40 w 80"/>
                  <a:gd name="T81" fmla="*/ 86 h 86"/>
                  <a:gd name="T82" fmla="*/ 46 w 80"/>
                  <a:gd name="T83" fmla="*/ 84 h 86"/>
                  <a:gd name="T84" fmla="*/ 56 w 80"/>
                  <a:gd name="T85" fmla="*/ 86 h 86"/>
                  <a:gd name="T86" fmla="*/ 68 w 80"/>
                  <a:gd name="T87" fmla="*/ 82 h 86"/>
                  <a:gd name="T88" fmla="*/ 72 w 80"/>
                  <a:gd name="T89" fmla="*/ 78 h 86"/>
                  <a:gd name="T90" fmla="*/ 78 w 80"/>
                  <a:gd name="T91" fmla="*/ 70 h 86"/>
                  <a:gd name="T92" fmla="*/ 80 w 80"/>
                  <a:gd name="T93" fmla="*/ 6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0" h="86">
                    <a:moveTo>
                      <a:pt x="78" y="64"/>
                    </a:moveTo>
                    <a:lnTo>
                      <a:pt x="76" y="64"/>
                    </a:lnTo>
                    <a:lnTo>
                      <a:pt x="76" y="62"/>
                    </a:lnTo>
                    <a:lnTo>
                      <a:pt x="76" y="62"/>
                    </a:lnTo>
                    <a:lnTo>
                      <a:pt x="76" y="60"/>
                    </a:lnTo>
                    <a:lnTo>
                      <a:pt x="74" y="54"/>
                    </a:lnTo>
                    <a:lnTo>
                      <a:pt x="74" y="54"/>
                    </a:lnTo>
                    <a:lnTo>
                      <a:pt x="76" y="52"/>
                    </a:lnTo>
                    <a:lnTo>
                      <a:pt x="76" y="52"/>
                    </a:lnTo>
                    <a:lnTo>
                      <a:pt x="78" y="50"/>
                    </a:lnTo>
                    <a:lnTo>
                      <a:pt x="78" y="48"/>
                    </a:lnTo>
                    <a:lnTo>
                      <a:pt x="80" y="46"/>
                    </a:lnTo>
                    <a:lnTo>
                      <a:pt x="78" y="46"/>
                    </a:lnTo>
                    <a:lnTo>
                      <a:pt x="78" y="44"/>
                    </a:lnTo>
                    <a:lnTo>
                      <a:pt x="76" y="44"/>
                    </a:lnTo>
                    <a:lnTo>
                      <a:pt x="72" y="42"/>
                    </a:lnTo>
                    <a:lnTo>
                      <a:pt x="70" y="40"/>
                    </a:lnTo>
                    <a:lnTo>
                      <a:pt x="70" y="38"/>
                    </a:lnTo>
                    <a:lnTo>
                      <a:pt x="68" y="36"/>
                    </a:lnTo>
                    <a:lnTo>
                      <a:pt x="68" y="36"/>
                    </a:lnTo>
                    <a:lnTo>
                      <a:pt x="68" y="34"/>
                    </a:lnTo>
                    <a:lnTo>
                      <a:pt x="66" y="34"/>
                    </a:lnTo>
                    <a:lnTo>
                      <a:pt x="66" y="34"/>
                    </a:lnTo>
                    <a:lnTo>
                      <a:pt x="64" y="32"/>
                    </a:lnTo>
                    <a:lnTo>
                      <a:pt x="64" y="32"/>
                    </a:lnTo>
                    <a:lnTo>
                      <a:pt x="62" y="32"/>
                    </a:lnTo>
                    <a:lnTo>
                      <a:pt x="60" y="30"/>
                    </a:lnTo>
                    <a:lnTo>
                      <a:pt x="58" y="28"/>
                    </a:lnTo>
                    <a:lnTo>
                      <a:pt x="56" y="26"/>
                    </a:lnTo>
                    <a:lnTo>
                      <a:pt x="54" y="26"/>
                    </a:lnTo>
                    <a:lnTo>
                      <a:pt x="52" y="24"/>
                    </a:lnTo>
                    <a:lnTo>
                      <a:pt x="48" y="22"/>
                    </a:lnTo>
                    <a:lnTo>
                      <a:pt x="46" y="20"/>
                    </a:lnTo>
                    <a:lnTo>
                      <a:pt x="44" y="22"/>
                    </a:lnTo>
                    <a:lnTo>
                      <a:pt x="44" y="20"/>
                    </a:lnTo>
                    <a:lnTo>
                      <a:pt x="42" y="20"/>
                    </a:lnTo>
                    <a:lnTo>
                      <a:pt x="42" y="18"/>
                    </a:lnTo>
                    <a:lnTo>
                      <a:pt x="40" y="18"/>
                    </a:lnTo>
                    <a:lnTo>
                      <a:pt x="40" y="18"/>
                    </a:lnTo>
                    <a:lnTo>
                      <a:pt x="40" y="16"/>
                    </a:lnTo>
                    <a:lnTo>
                      <a:pt x="38" y="14"/>
                    </a:lnTo>
                    <a:lnTo>
                      <a:pt x="36" y="14"/>
                    </a:lnTo>
                    <a:lnTo>
                      <a:pt x="36" y="12"/>
                    </a:lnTo>
                    <a:lnTo>
                      <a:pt x="36" y="14"/>
                    </a:lnTo>
                    <a:lnTo>
                      <a:pt x="34" y="14"/>
                    </a:lnTo>
                    <a:lnTo>
                      <a:pt x="34" y="14"/>
                    </a:lnTo>
                    <a:lnTo>
                      <a:pt x="34" y="14"/>
                    </a:lnTo>
                    <a:lnTo>
                      <a:pt x="34" y="16"/>
                    </a:lnTo>
                    <a:lnTo>
                      <a:pt x="32" y="16"/>
                    </a:lnTo>
                    <a:lnTo>
                      <a:pt x="32" y="16"/>
                    </a:lnTo>
                    <a:lnTo>
                      <a:pt x="30" y="16"/>
                    </a:lnTo>
                    <a:lnTo>
                      <a:pt x="30" y="16"/>
                    </a:lnTo>
                    <a:lnTo>
                      <a:pt x="30" y="16"/>
                    </a:lnTo>
                    <a:lnTo>
                      <a:pt x="30" y="16"/>
                    </a:lnTo>
                    <a:lnTo>
                      <a:pt x="30" y="12"/>
                    </a:lnTo>
                    <a:lnTo>
                      <a:pt x="28" y="12"/>
                    </a:lnTo>
                    <a:lnTo>
                      <a:pt x="28" y="10"/>
                    </a:lnTo>
                    <a:lnTo>
                      <a:pt x="26" y="8"/>
                    </a:lnTo>
                    <a:lnTo>
                      <a:pt x="22" y="6"/>
                    </a:lnTo>
                    <a:lnTo>
                      <a:pt x="16" y="2"/>
                    </a:lnTo>
                    <a:lnTo>
                      <a:pt x="14" y="0"/>
                    </a:lnTo>
                    <a:lnTo>
                      <a:pt x="12" y="0"/>
                    </a:lnTo>
                    <a:lnTo>
                      <a:pt x="12" y="0"/>
                    </a:lnTo>
                    <a:lnTo>
                      <a:pt x="10" y="0"/>
                    </a:lnTo>
                    <a:lnTo>
                      <a:pt x="10" y="2"/>
                    </a:lnTo>
                    <a:lnTo>
                      <a:pt x="10" y="2"/>
                    </a:lnTo>
                    <a:lnTo>
                      <a:pt x="6" y="2"/>
                    </a:lnTo>
                    <a:lnTo>
                      <a:pt x="4" y="2"/>
                    </a:lnTo>
                    <a:lnTo>
                      <a:pt x="2" y="2"/>
                    </a:lnTo>
                    <a:lnTo>
                      <a:pt x="2" y="2"/>
                    </a:lnTo>
                    <a:lnTo>
                      <a:pt x="2" y="4"/>
                    </a:lnTo>
                    <a:lnTo>
                      <a:pt x="2" y="4"/>
                    </a:lnTo>
                    <a:lnTo>
                      <a:pt x="0" y="6"/>
                    </a:lnTo>
                    <a:lnTo>
                      <a:pt x="0" y="8"/>
                    </a:lnTo>
                    <a:lnTo>
                      <a:pt x="2" y="10"/>
                    </a:lnTo>
                    <a:lnTo>
                      <a:pt x="2" y="14"/>
                    </a:lnTo>
                    <a:lnTo>
                      <a:pt x="2" y="14"/>
                    </a:lnTo>
                    <a:lnTo>
                      <a:pt x="2" y="14"/>
                    </a:lnTo>
                    <a:lnTo>
                      <a:pt x="2" y="16"/>
                    </a:lnTo>
                    <a:lnTo>
                      <a:pt x="2" y="16"/>
                    </a:lnTo>
                    <a:lnTo>
                      <a:pt x="2" y="18"/>
                    </a:lnTo>
                    <a:lnTo>
                      <a:pt x="2" y="20"/>
                    </a:lnTo>
                    <a:lnTo>
                      <a:pt x="2" y="20"/>
                    </a:lnTo>
                    <a:lnTo>
                      <a:pt x="0" y="22"/>
                    </a:lnTo>
                    <a:lnTo>
                      <a:pt x="0" y="24"/>
                    </a:lnTo>
                    <a:lnTo>
                      <a:pt x="2" y="26"/>
                    </a:lnTo>
                    <a:lnTo>
                      <a:pt x="2" y="26"/>
                    </a:lnTo>
                    <a:lnTo>
                      <a:pt x="2" y="26"/>
                    </a:lnTo>
                    <a:lnTo>
                      <a:pt x="2" y="28"/>
                    </a:lnTo>
                    <a:lnTo>
                      <a:pt x="2" y="30"/>
                    </a:lnTo>
                    <a:lnTo>
                      <a:pt x="2" y="30"/>
                    </a:lnTo>
                    <a:lnTo>
                      <a:pt x="0" y="32"/>
                    </a:lnTo>
                    <a:lnTo>
                      <a:pt x="0" y="32"/>
                    </a:lnTo>
                    <a:lnTo>
                      <a:pt x="0" y="34"/>
                    </a:lnTo>
                    <a:lnTo>
                      <a:pt x="2" y="34"/>
                    </a:lnTo>
                    <a:lnTo>
                      <a:pt x="2" y="36"/>
                    </a:lnTo>
                    <a:lnTo>
                      <a:pt x="2" y="36"/>
                    </a:lnTo>
                    <a:lnTo>
                      <a:pt x="2" y="38"/>
                    </a:lnTo>
                    <a:lnTo>
                      <a:pt x="2" y="40"/>
                    </a:lnTo>
                    <a:lnTo>
                      <a:pt x="2" y="42"/>
                    </a:lnTo>
                    <a:lnTo>
                      <a:pt x="4" y="44"/>
                    </a:lnTo>
                    <a:lnTo>
                      <a:pt x="4" y="46"/>
                    </a:lnTo>
                    <a:lnTo>
                      <a:pt x="6" y="50"/>
                    </a:lnTo>
                    <a:lnTo>
                      <a:pt x="6" y="50"/>
                    </a:lnTo>
                    <a:lnTo>
                      <a:pt x="6" y="52"/>
                    </a:lnTo>
                    <a:lnTo>
                      <a:pt x="4" y="54"/>
                    </a:lnTo>
                    <a:lnTo>
                      <a:pt x="4" y="54"/>
                    </a:lnTo>
                    <a:lnTo>
                      <a:pt x="2" y="54"/>
                    </a:lnTo>
                    <a:lnTo>
                      <a:pt x="2" y="56"/>
                    </a:lnTo>
                    <a:lnTo>
                      <a:pt x="2" y="60"/>
                    </a:lnTo>
                    <a:lnTo>
                      <a:pt x="4" y="64"/>
                    </a:lnTo>
                    <a:lnTo>
                      <a:pt x="4" y="68"/>
                    </a:lnTo>
                    <a:lnTo>
                      <a:pt x="8" y="70"/>
                    </a:lnTo>
                    <a:lnTo>
                      <a:pt x="12" y="74"/>
                    </a:lnTo>
                    <a:lnTo>
                      <a:pt x="14" y="76"/>
                    </a:lnTo>
                    <a:lnTo>
                      <a:pt x="14" y="78"/>
                    </a:lnTo>
                    <a:lnTo>
                      <a:pt x="16" y="78"/>
                    </a:lnTo>
                    <a:lnTo>
                      <a:pt x="20" y="78"/>
                    </a:lnTo>
                    <a:lnTo>
                      <a:pt x="26" y="78"/>
                    </a:lnTo>
                    <a:lnTo>
                      <a:pt x="30" y="82"/>
                    </a:lnTo>
                    <a:lnTo>
                      <a:pt x="38" y="82"/>
                    </a:lnTo>
                    <a:lnTo>
                      <a:pt x="38" y="84"/>
                    </a:lnTo>
                    <a:lnTo>
                      <a:pt x="40" y="86"/>
                    </a:lnTo>
                    <a:lnTo>
                      <a:pt x="42" y="86"/>
                    </a:lnTo>
                    <a:lnTo>
                      <a:pt x="42" y="86"/>
                    </a:lnTo>
                    <a:lnTo>
                      <a:pt x="46" y="84"/>
                    </a:lnTo>
                    <a:lnTo>
                      <a:pt x="48" y="82"/>
                    </a:lnTo>
                    <a:lnTo>
                      <a:pt x="54" y="84"/>
                    </a:lnTo>
                    <a:lnTo>
                      <a:pt x="56" y="86"/>
                    </a:lnTo>
                    <a:lnTo>
                      <a:pt x="58" y="86"/>
                    </a:lnTo>
                    <a:lnTo>
                      <a:pt x="60" y="86"/>
                    </a:lnTo>
                    <a:lnTo>
                      <a:pt x="68" y="82"/>
                    </a:lnTo>
                    <a:lnTo>
                      <a:pt x="70" y="82"/>
                    </a:lnTo>
                    <a:lnTo>
                      <a:pt x="70" y="82"/>
                    </a:lnTo>
                    <a:lnTo>
                      <a:pt x="72" y="78"/>
                    </a:lnTo>
                    <a:lnTo>
                      <a:pt x="76" y="76"/>
                    </a:lnTo>
                    <a:lnTo>
                      <a:pt x="76" y="74"/>
                    </a:lnTo>
                    <a:lnTo>
                      <a:pt x="78" y="70"/>
                    </a:lnTo>
                    <a:lnTo>
                      <a:pt x="78" y="66"/>
                    </a:lnTo>
                    <a:lnTo>
                      <a:pt x="78" y="66"/>
                    </a:lnTo>
                    <a:lnTo>
                      <a:pt x="80" y="64"/>
                    </a:lnTo>
                    <a:lnTo>
                      <a:pt x="78" y="64"/>
                    </a:lnTo>
                    <a:lnTo>
                      <a:pt x="78" y="6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4" name="Freeform 16"/>
              <p:cNvSpPr>
                <a:spLocks noEditPoints="1"/>
              </p:cNvSpPr>
              <p:nvPr/>
            </p:nvSpPr>
            <p:spPr bwMode="auto">
              <a:xfrm>
                <a:off x="994" y="838"/>
                <a:ext cx="5052" cy="900"/>
              </a:xfrm>
              <a:custGeom>
                <a:avLst/>
                <a:gdLst>
                  <a:gd name="T0" fmla="*/ 728 w 5052"/>
                  <a:gd name="T1" fmla="*/ 177 h 900"/>
                  <a:gd name="T2" fmla="*/ 768 w 5052"/>
                  <a:gd name="T3" fmla="*/ 197 h 900"/>
                  <a:gd name="T4" fmla="*/ 780 w 5052"/>
                  <a:gd name="T5" fmla="*/ 223 h 900"/>
                  <a:gd name="T6" fmla="*/ 790 w 5052"/>
                  <a:gd name="T7" fmla="*/ 235 h 900"/>
                  <a:gd name="T8" fmla="*/ 784 w 5052"/>
                  <a:gd name="T9" fmla="*/ 131 h 900"/>
                  <a:gd name="T10" fmla="*/ 786 w 5052"/>
                  <a:gd name="T11" fmla="*/ 6 h 900"/>
                  <a:gd name="T12" fmla="*/ 592 w 5052"/>
                  <a:gd name="T13" fmla="*/ 46 h 900"/>
                  <a:gd name="T14" fmla="*/ 542 w 5052"/>
                  <a:gd name="T15" fmla="*/ 80 h 900"/>
                  <a:gd name="T16" fmla="*/ 518 w 5052"/>
                  <a:gd name="T17" fmla="*/ 129 h 900"/>
                  <a:gd name="T18" fmla="*/ 464 w 5052"/>
                  <a:gd name="T19" fmla="*/ 167 h 900"/>
                  <a:gd name="T20" fmla="*/ 484 w 5052"/>
                  <a:gd name="T21" fmla="*/ 197 h 900"/>
                  <a:gd name="T22" fmla="*/ 396 w 5052"/>
                  <a:gd name="T23" fmla="*/ 247 h 900"/>
                  <a:gd name="T24" fmla="*/ 410 w 5052"/>
                  <a:gd name="T25" fmla="*/ 249 h 900"/>
                  <a:gd name="T26" fmla="*/ 530 w 5052"/>
                  <a:gd name="T27" fmla="*/ 207 h 900"/>
                  <a:gd name="T28" fmla="*/ 640 w 5052"/>
                  <a:gd name="T29" fmla="*/ 159 h 900"/>
                  <a:gd name="T30" fmla="*/ 628 w 5052"/>
                  <a:gd name="T31" fmla="*/ 179 h 900"/>
                  <a:gd name="T32" fmla="*/ 678 w 5052"/>
                  <a:gd name="T33" fmla="*/ 167 h 900"/>
                  <a:gd name="T34" fmla="*/ 652 w 5052"/>
                  <a:gd name="T35" fmla="*/ 177 h 900"/>
                  <a:gd name="T36" fmla="*/ 654 w 5052"/>
                  <a:gd name="T37" fmla="*/ 173 h 900"/>
                  <a:gd name="T38" fmla="*/ 752 w 5052"/>
                  <a:gd name="T39" fmla="*/ 243 h 900"/>
                  <a:gd name="T40" fmla="*/ 752 w 5052"/>
                  <a:gd name="T41" fmla="*/ 237 h 900"/>
                  <a:gd name="T42" fmla="*/ 766 w 5052"/>
                  <a:gd name="T43" fmla="*/ 243 h 900"/>
                  <a:gd name="T44" fmla="*/ 750 w 5052"/>
                  <a:gd name="T45" fmla="*/ 253 h 900"/>
                  <a:gd name="T46" fmla="*/ 772 w 5052"/>
                  <a:gd name="T47" fmla="*/ 211 h 900"/>
                  <a:gd name="T48" fmla="*/ 46 w 5052"/>
                  <a:gd name="T49" fmla="*/ 864 h 900"/>
                  <a:gd name="T50" fmla="*/ 4956 w 5052"/>
                  <a:gd name="T51" fmla="*/ 225 h 900"/>
                  <a:gd name="T52" fmla="*/ 508 w 5052"/>
                  <a:gd name="T53" fmla="*/ 229 h 900"/>
                  <a:gd name="T54" fmla="*/ 402 w 5052"/>
                  <a:gd name="T55" fmla="*/ 175 h 900"/>
                  <a:gd name="T56" fmla="*/ 492 w 5052"/>
                  <a:gd name="T57" fmla="*/ 237 h 900"/>
                  <a:gd name="T58" fmla="*/ 304 w 5052"/>
                  <a:gd name="T59" fmla="*/ 277 h 900"/>
                  <a:gd name="T60" fmla="*/ 358 w 5052"/>
                  <a:gd name="T61" fmla="*/ 265 h 900"/>
                  <a:gd name="T62" fmla="*/ 1443 w 5052"/>
                  <a:gd name="T63" fmla="*/ 503 h 900"/>
                  <a:gd name="T64" fmla="*/ 1531 w 5052"/>
                  <a:gd name="T65" fmla="*/ 395 h 900"/>
                  <a:gd name="T66" fmla="*/ 1403 w 5052"/>
                  <a:gd name="T67" fmla="*/ 461 h 900"/>
                  <a:gd name="T68" fmla="*/ 1292 w 5052"/>
                  <a:gd name="T69" fmla="*/ 485 h 900"/>
                  <a:gd name="T70" fmla="*/ 1307 w 5052"/>
                  <a:gd name="T71" fmla="*/ 425 h 900"/>
                  <a:gd name="T72" fmla="*/ 1248 w 5052"/>
                  <a:gd name="T73" fmla="*/ 481 h 900"/>
                  <a:gd name="T74" fmla="*/ 1266 w 5052"/>
                  <a:gd name="T75" fmla="*/ 421 h 900"/>
                  <a:gd name="T76" fmla="*/ 1303 w 5052"/>
                  <a:gd name="T77" fmla="*/ 409 h 900"/>
                  <a:gd name="T78" fmla="*/ 1222 w 5052"/>
                  <a:gd name="T79" fmla="*/ 401 h 900"/>
                  <a:gd name="T80" fmla="*/ 798 w 5052"/>
                  <a:gd name="T81" fmla="*/ 373 h 900"/>
                  <a:gd name="T82" fmla="*/ 786 w 5052"/>
                  <a:gd name="T83" fmla="*/ 387 h 900"/>
                  <a:gd name="T84" fmla="*/ 698 w 5052"/>
                  <a:gd name="T85" fmla="*/ 495 h 900"/>
                  <a:gd name="T86" fmla="*/ 682 w 5052"/>
                  <a:gd name="T87" fmla="*/ 598 h 900"/>
                  <a:gd name="T88" fmla="*/ 892 w 5052"/>
                  <a:gd name="T89" fmla="*/ 690 h 900"/>
                  <a:gd name="T90" fmla="*/ 986 w 5052"/>
                  <a:gd name="T91" fmla="*/ 766 h 900"/>
                  <a:gd name="T92" fmla="*/ 1058 w 5052"/>
                  <a:gd name="T93" fmla="*/ 706 h 900"/>
                  <a:gd name="T94" fmla="*/ 1120 w 5052"/>
                  <a:gd name="T95" fmla="*/ 700 h 900"/>
                  <a:gd name="T96" fmla="*/ 1190 w 5052"/>
                  <a:gd name="T97" fmla="*/ 708 h 900"/>
                  <a:gd name="T98" fmla="*/ 1254 w 5052"/>
                  <a:gd name="T99" fmla="*/ 756 h 900"/>
                  <a:gd name="T100" fmla="*/ 1272 w 5052"/>
                  <a:gd name="T101" fmla="*/ 658 h 900"/>
                  <a:gd name="T102" fmla="*/ 1355 w 5052"/>
                  <a:gd name="T103" fmla="*/ 598 h 900"/>
                  <a:gd name="T104" fmla="*/ 1357 w 5052"/>
                  <a:gd name="T105" fmla="*/ 559 h 900"/>
                  <a:gd name="T106" fmla="*/ 1379 w 5052"/>
                  <a:gd name="T107" fmla="*/ 533 h 900"/>
                  <a:gd name="T108" fmla="*/ 1393 w 5052"/>
                  <a:gd name="T109" fmla="*/ 523 h 900"/>
                  <a:gd name="T110" fmla="*/ 1469 w 5052"/>
                  <a:gd name="T111" fmla="*/ 495 h 900"/>
                  <a:gd name="T112" fmla="*/ 1513 w 5052"/>
                  <a:gd name="T113" fmla="*/ 447 h 900"/>
                  <a:gd name="T114" fmla="*/ 1461 w 5052"/>
                  <a:gd name="T115" fmla="*/ 495 h 900"/>
                  <a:gd name="T116" fmla="*/ 5042 w 5052"/>
                  <a:gd name="T117" fmla="*/ 301 h 900"/>
                  <a:gd name="T118" fmla="*/ 4970 w 5052"/>
                  <a:gd name="T119" fmla="*/ 315 h 900"/>
                  <a:gd name="T120" fmla="*/ 1086 w 5052"/>
                  <a:gd name="T121" fmla="*/ 710 h 900"/>
                  <a:gd name="T122" fmla="*/ 1000 w 5052"/>
                  <a:gd name="T123" fmla="*/ 740 h 900"/>
                  <a:gd name="T124" fmla="*/ 1222 w 5052"/>
                  <a:gd name="T125" fmla="*/ 76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52" h="900">
                    <a:moveTo>
                      <a:pt x="450" y="203"/>
                    </a:moveTo>
                    <a:lnTo>
                      <a:pt x="458" y="199"/>
                    </a:lnTo>
                    <a:lnTo>
                      <a:pt x="456" y="199"/>
                    </a:lnTo>
                    <a:lnTo>
                      <a:pt x="452" y="199"/>
                    </a:lnTo>
                    <a:lnTo>
                      <a:pt x="450" y="201"/>
                    </a:lnTo>
                    <a:lnTo>
                      <a:pt x="450" y="201"/>
                    </a:lnTo>
                    <a:lnTo>
                      <a:pt x="448" y="203"/>
                    </a:lnTo>
                    <a:lnTo>
                      <a:pt x="450" y="203"/>
                    </a:lnTo>
                    <a:lnTo>
                      <a:pt x="450" y="203"/>
                    </a:lnTo>
                    <a:close/>
                    <a:moveTo>
                      <a:pt x="796" y="377"/>
                    </a:moveTo>
                    <a:lnTo>
                      <a:pt x="796" y="377"/>
                    </a:lnTo>
                    <a:lnTo>
                      <a:pt x="796" y="377"/>
                    </a:lnTo>
                    <a:lnTo>
                      <a:pt x="796" y="375"/>
                    </a:lnTo>
                    <a:lnTo>
                      <a:pt x="796" y="375"/>
                    </a:lnTo>
                    <a:lnTo>
                      <a:pt x="794" y="377"/>
                    </a:lnTo>
                    <a:lnTo>
                      <a:pt x="792" y="377"/>
                    </a:lnTo>
                    <a:lnTo>
                      <a:pt x="792" y="379"/>
                    </a:lnTo>
                    <a:lnTo>
                      <a:pt x="792" y="379"/>
                    </a:lnTo>
                    <a:lnTo>
                      <a:pt x="792" y="379"/>
                    </a:lnTo>
                    <a:lnTo>
                      <a:pt x="792" y="379"/>
                    </a:lnTo>
                    <a:lnTo>
                      <a:pt x="792" y="379"/>
                    </a:lnTo>
                    <a:lnTo>
                      <a:pt x="792" y="381"/>
                    </a:lnTo>
                    <a:lnTo>
                      <a:pt x="792" y="381"/>
                    </a:lnTo>
                    <a:lnTo>
                      <a:pt x="792" y="381"/>
                    </a:lnTo>
                    <a:lnTo>
                      <a:pt x="792" y="383"/>
                    </a:lnTo>
                    <a:lnTo>
                      <a:pt x="792" y="383"/>
                    </a:lnTo>
                    <a:lnTo>
                      <a:pt x="792" y="383"/>
                    </a:lnTo>
                    <a:lnTo>
                      <a:pt x="792" y="383"/>
                    </a:lnTo>
                    <a:lnTo>
                      <a:pt x="792" y="383"/>
                    </a:lnTo>
                    <a:lnTo>
                      <a:pt x="794" y="383"/>
                    </a:lnTo>
                    <a:lnTo>
                      <a:pt x="794" y="383"/>
                    </a:lnTo>
                    <a:lnTo>
                      <a:pt x="794" y="383"/>
                    </a:lnTo>
                    <a:lnTo>
                      <a:pt x="794" y="381"/>
                    </a:lnTo>
                    <a:lnTo>
                      <a:pt x="792" y="383"/>
                    </a:lnTo>
                    <a:lnTo>
                      <a:pt x="794" y="379"/>
                    </a:lnTo>
                    <a:lnTo>
                      <a:pt x="794" y="379"/>
                    </a:lnTo>
                    <a:lnTo>
                      <a:pt x="794" y="379"/>
                    </a:lnTo>
                    <a:lnTo>
                      <a:pt x="792" y="379"/>
                    </a:lnTo>
                    <a:lnTo>
                      <a:pt x="792" y="379"/>
                    </a:lnTo>
                    <a:lnTo>
                      <a:pt x="796" y="377"/>
                    </a:lnTo>
                    <a:close/>
                    <a:moveTo>
                      <a:pt x="600" y="173"/>
                    </a:moveTo>
                    <a:lnTo>
                      <a:pt x="602" y="171"/>
                    </a:lnTo>
                    <a:lnTo>
                      <a:pt x="602" y="171"/>
                    </a:lnTo>
                    <a:lnTo>
                      <a:pt x="602" y="171"/>
                    </a:lnTo>
                    <a:lnTo>
                      <a:pt x="600" y="173"/>
                    </a:lnTo>
                    <a:lnTo>
                      <a:pt x="598" y="173"/>
                    </a:lnTo>
                    <a:lnTo>
                      <a:pt x="598" y="173"/>
                    </a:lnTo>
                    <a:lnTo>
                      <a:pt x="600" y="173"/>
                    </a:lnTo>
                    <a:close/>
                    <a:moveTo>
                      <a:pt x="678" y="167"/>
                    </a:moveTo>
                    <a:lnTo>
                      <a:pt x="678" y="167"/>
                    </a:lnTo>
                    <a:lnTo>
                      <a:pt x="678" y="167"/>
                    </a:lnTo>
                    <a:lnTo>
                      <a:pt x="678" y="167"/>
                    </a:lnTo>
                    <a:lnTo>
                      <a:pt x="678" y="169"/>
                    </a:lnTo>
                    <a:lnTo>
                      <a:pt x="684" y="169"/>
                    </a:lnTo>
                    <a:lnTo>
                      <a:pt x="682" y="169"/>
                    </a:lnTo>
                    <a:lnTo>
                      <a:pt x="680" y="171"/>
                    </a:lnTo>
                    <a:lnTo>
                      <a:pt x="680" y="171"/>
                    </a:lnTo>
                    <a:lnTo>
                      <a:pt x="678" y="171"/>
                    </a:lnTo>
                    <a:lnTo>
                      <a:pt x="678" y="171"/>
                    </a:lnTo>
                    <a:lnTo>
                      <a:pt x="680" y="171"/>
                    </a:lnTo>
                    <a:lnTo>
                      <a:pt x="680" y="173"/>
                    </a:lnTo>
                    <a:lnTo>
                      <a:pt x="682" y="173"/>
                    </a:lnTo>
                    <a:lnTo>
                      <a:pt x="684" y="173"/>
                    </a:lnTo>
                    <a:lnTo>
                      <a:pt x="686" y="173"/>
                    </a:lnTo>
                    <a:lnTo>
                      <a:pt x="688" y="171"/>
                    </a:lnTo>
                    <a:lnTo>
                      <a:pt x="690" y="171"/>
                    </a:lnTo>
                    <a:lnTo>
                      <a:pt x="692" y="169"/>
                    </a:lnTo>
                    <a:lnTo>
                      <a:pt x="696" y="169"/>
                    </a:lnTo>
                    <a:lnTo>
                      <a:pt x="696" y="169"/>
                    </a:lnTo>
                    <a:lnTo>
                      <a:pt x="694" y="169"/>
                    </a:lnTo>
                    <a:lnTo>
                      <a:pt x="692" y="171"/>
                    </a:lnTo>
                    <a:lnTo>
                      <a:pt x="690" y="171"/>
                    </a:lnTo>
                    <a:lnTo>
                      <a:pt x="688" y="173"/>
                    </a:lnTo>
                    <a:lnTo>
                      <a:pt x="688" y="175"/>
                    </a:lnTo>
                    <a:lnTo>
                      <a:pt x="688" y="175"/>
                    </a:lnTo>
                    <a:lnTo>
                      <a:pt x="688" y="175"/>
                    </a:lnTo>
                    <a:lnTo>
                      <a:pt x="688" y="175"/>
                    </a:lnTo>
                    <a:lnTo>
                      <a:pt x="690" y="175"/>
                    </a:lnTo>
                    <a:lnTo>
                      <a:pt x="692" y="177"/>
                    </a:lnTo>
                    <a:lnTo>
                      <a:pt x="692" y="177"/>
                    </a:lnTo>
                    <a:lnTo>
                      <a:pt x="692" y="177"/>
                    </a:lnTo>
                    <a:lnTo>
                      <a:pt x="692" y="179"/>
                    </a:lnTo>
                    <a:lnTo>
                      <a:pt x="692" y="179"/>
                    </a:lnTo>
                    <a:lnTo>
                      <a:pt x="690" y="179"/>
                    </a:lnTo>
                    <a:lnTo>
                      <a:pt x="692" y="179"/>
                    </a:lnTo>
                    <a:lnTo>
                      <a:pt x="696" y="179"/>
                    </a:lnTo>
                    <a:lnTo>
                      <a:pt x="700" y="179"/>
                    </a:lnTo>
                    <a:lnTo>
                      <a:pt x="708" y="177"/>
                    </a:lnTo>
                    <a:lnTo>
                      <a:pt x="712" y="177"/>
                    </a:lnTo>
                    <a:lnTo>
                      <a:pt x="716" y="179"/>
                    </a:lnTo>
                    <a:lnTo>
                      <a:pt x="722" y="179"/>
                    </a:lnTo>
                    <a:lnTo>
                      <a:pt x="724" y="179"/>
                    </a:lnTo>
                    <a:lnTo>
                      <a:pt x="724" y="179"/>
                    </a:lnTo>
                    <a:lnTo>
                      <a:pt x="726" y="179"/>
                    </a:lnTo>
                    <a:lnTo>
                      <a:pt x="726" y="177"/>
                    </a:lnTo>
                    <a:lnTo>
                      <a:pt x="726" y="177"/>
                    </a:lnTo>
                    <a:lnTo>
                      <a:pt x="728" y="177"/>
                    </a:lnTo>
                    <a:lnTo>
                      <a:pt x="728" y="177"/>
                    </a:lnTo>
                    <a:lnTo>
                      <a:pt x="728" y="177"/>
                    </a:lnTo>
                    <a:lnTo>
                      <a:pt x="726" y="179"/>
                    </a:lnTo>
                    <a:lnTo>
                      <a:pt x="726" y="179"/>
                    </a:lnTo>
                    <a:lnTo>
                      <a:pt x="724" y="181"/>
                    </a:lnTo>
                    <a:lnTo>
                      <a:pt x="724" y="181"/>
                    </a:lnTo>
                    <a:lnTo>
                      <a:pt x="728" y="183"/>
                    </a:lnTo>
                    <a:lnTo>
                      <a:pt x="730" y="183"/>
                    </a:lnTo>
                    <a:lnTo>
                      <a:pt x="732" y="183"/>
                    </a:lnTo>
                    <a:lnTo>
                      <a:pt x="736" y="183"/>
                    </a:lnTo>
                    <a:lnTo>
                      <a:pt x="740" y="183"/>
                    </a:lnTo>
                    <a:lnTo>
                      <a:pt x="742" y="181"/>
                    </a:lnTo>
                    <a:lnTo>
                      <a:pt x="748" y="179"/>
                    </a:lnTo>
                    <a:lnTo>
                      <a:pt x="750" y="179"/>
                    </a:lnTo>
                    <a:lnTo>
                      <a:pt x="750" y="179"/>
                    </a:lnTo>
                    <a:lnTo>
                      <a:pt x="750" y="179"/>
                    </a:lnTo>
                    <a:lnTo>
                      <a:pt x="750" y="181"/>
                    </a:lnTo>
                    <a:lnTo>
                      <a:pt x="752" y="181"/>
                    </a:lnTo>
                    <a:lnTo>
                      <a:pt x="752" y="183"/>
                    </a:lnTo>
                    <a:lnTo>
                      <a:pt x="750" y="181"/>
                    </a:lnTo>
                    <a:lnTo>
                      <a:pt x="750" y="183"/>
                    </a:lnTo>
                    <a:lnTo>
                      <a:pt x="748" y="183"/>
                    </a:lnTo>
                    <a:lnTo>
                      <a:pt x="748" y="183"/>
                    </a:lnTo>
                    <a:lnTo>
                      <a:pt x="746" y="185"/>
                    </a:lnTo>
                    <a:lnTo>
                      <a:pt x="746" y="185"/>
                    </a:lnTo>
                    <a:lnTo>
                      <a:pt x="744" y="185"/>
                    </a:lnTo>
                    <a:lnTo>
                      <a:pt x="746" y="183"/>
                    </a:lnTo>
                    <a:lnTo>
                      <a:pt x="748" y="181"/>
                    </a:lnTo>
                    <a:lnTo>
                      <a:pt x="750" y="181"/>
                    </a:lnTo>
                    <a:lnTo>
                      <a:pt x="748" y="179"/>
                    </a:lnTo>
                    <a:lnTo>
                      <a:pt x="748" y="179"/>
                    </a:lnTo>
                    <a:lnTo>
                      <a:pt x="748" y="179"/>
                    </a:lnTo>
                    <a:lnTo>
                      <a:pt x="748" y="181"/>
                    </a:lnTo>
                    <a:lnTo>
                      <a:pt x="746" y="181"/>
                    </a:lnTo>
                    <a:lnTo>
                      <a:pt x="746" y="181"/>
                    </a:lnTo>
                    <a:lnTo>
                      <a:pt x="746" y="181"/>
                    </a:lnTo>
                    <a:lnTo>
                      <a:pt x="744" y="183"/>
                    </a:lnTo>
                    <a:lnTo>
                      <a:pt x="744" y="183"/>
                    </a:lnTo>
                    <a:lnTo>
                      <a:pt x="744" y="185"/>
                    </a:lnTo>
                    <a:lnTo>
                      <a:pt x="740" y="185"/>
                    </a:lnTo>
                    <a:lnTo>
                      <a:pt x="740" y="185"/>
                    </a:lnTo>
                    <a:lnTo>
                      <a:pt x="738" y="187"/>
                    </a:lnTo>
                    <a:lnTo>
                      <a:pt x="738" y="187"/>
                    </a:lnTo>
                    <a:lnTo>
                      <a:pt x="738" y="187"/>
                    </a:lnTo>
                    <a:lnTo>
                      <a:pt x="738" y="187"/>
                    </a:lnTo>
                    <a:lnTo>
                      <a:pt x="738" y="189"/>
                    </a:lnTo>
                    <a:lnTo>
                      <a:pt x="740" y="189"/>
                    </a:lnTo>
                    <a:lnTo>
                      <a:pt x="744" y="191"/>
                    </a:lnTo>
                    <a:lnTo>
                      <a:pt x="744" y="193"/>
                    </a:lnTo>
                    <a:lnTo>
                      <a:pt x="746" y="193"/>
                    </a:lnTo>
                    <a:lnTo>
                      <a:pt x="746" y="193"/>
                    </a:lnTo>
                    <a:lnTo>
                      <a:pt x="746" y="193"/>
                    </a:lnTo>
                    <a:lnTo>
                      <a:pt x="746" y="193"/>
                    </a:lnTo>
                    <a:lnTo>
                      <a:pt x="746" y="193"/>
                    </a:lnTo>
                    <a:lnTo>
                      <a:pt x="748" y="195"/>
                    </a:lnTo>
                    <a:lnTo>
                      <a:pt x="748" y="195"/>
                    </a:lnTo>
                    <a:lnTo>
                      <a:pt x="748" y="197"/>
                    </a:lnTo>
                    <a:lnTo>
                      <a:pt x="748" y="197"/>
                    </a:lnTo>
                    <a:lnTo>
                      <a:pt x="748" y="199"/>
                    </a:lnTo>
                    <a:lnTo>
                      <a:pt x="748" y="199"/>
                    </a:lnTo>
                    <a:lnTo>
                      <a:pt x="748" y="201"/>
                    </a:lnTo>
                    <a:lnTo>
                      <a:pt x="748" y="201"/>
                    </a:lnTo>
                    <a:lnTo>
                      <a:pt x="750" y="201"/>
                    </a:lnTo>
                    <a:lnTo>
                      <a:pt x="750" y="201"/>
                    </a:lnTo>
                    <a:lnTo>
                      <a:pt x="748" y="203"/>
                    </a:lnTo>
                    <a:lnTo>
                      <a:pt x="748" y="203"/>
                    </a:lnTo>
                    <a:lnTo>
                      <a:pt x="752" y="205"/>
                    </a:lnTo>
                    <a:lnTo>
                      <a:pt x="754" y="207"/>
                    </a:lnTo>
                    <a:lnTo>
                      <a:pt x="754" y="207"/>
                    </a:lnTo>
                    <a:lnTo>
                      <a:pt x="756" y="209"/>
                    </a:lnTo>
                    <a:lnTo>
                      <a:pt x="756" y="209"/>
                    </a:lnTo>
                    <a:lnTo>
                      <a:pt x="758" y="207"/>
                    </a:lnTo>
                    <a:lnTo>
                      <a:pt x="762" y="207"/>
                    </a:lnTo>
                    <a:lnTo>
                      <a:pt x="764" y="207"/>
                    </a:lnTo>
                    <a:lnTo>
                      <a:pt x="764" y="205"/>
                    </a:lnTo>
                    <a:lnTo>
                      <a:pt x="766" y="205"/>
                    </a:lnTo>
                    <a:lnTo>
                      <a:pt x="766" y="203"/>
                    </a:lnTo>
                    <a:lnTo>
                      <a:pt x="766" y="203"/>
                    </a:lnTo>
                    <a:lnTo>
                      <a:pt x="766" y="201"/>
                    </a:lnTo>
                    <a:lnTo>
                      <a:pt x="764" y="201"/>
                    </a:lnTo>
                    <a:lnTo>
                      <a:pt x="766" y="201"/>
                    </a:lnTo>
                    <a:lnTo>
                      <a:pt x="766" y="201"/>
                    </a:lnTo>
                    <a:lnTo>
                      <a:pt x="764" y="199"/>
                    </a:lnTo>
                    <a:lnTo>
                      <a:pt x="764" y="199"/>
                    </a:lnTo>
                    <a:lnTo>
                      <a:pt x="764" y="199"/>
                    </a:lnTo>
                    <a:lnTo>
                      <a:pt x="764" y="199"/>
                    </a:lnTo>
                    <a:lnTo>
                      <a:pt x="764" y="199"/>
                    </a:lnTo>
                    <a:lnTo>
                      <a:pt x="762" y="197"/>
                    </a:lnTo>
                    <a:lnTo>
                      <a:pt x="762" y="197"/>
                    </a:lnTo>
                    <a:lnTo>
                      <a:pt x="760" y="197"/>
                    </a:lnTo>
                    <a:lnTo>
                      <a:pt x="760" y="197"/>
                    </a:lnTo>
                    <a:lnTo>
                      <a:pt x="762" y="197"/>
                    </a:lnTo>
                    <a:lnTo>
                      <a:pt x="762" y="197"/>
                    </a:lnTo>
                    <a:lnTo>
                      <a:pt x="764" y="197"/>
                    </a:lnTo>
                    <a:lnTo>
                      <a:pt x="764" y="195"/>
                    </a:lnTo>
                    <a:lnTo>
                      <a:pt x="764" y="195"/>
                    </a:lnTo>
                    <a:lnTo>
                      <a:pt x="764" y="195"/>
                    </a:lnTo>
                    <a:lnTo>
                      <a:pt x="768" y="197"/>
                    </a:lnTo>
                    <a:lnTo>
                      <a:pt x="768" y="197"/>
                    </a:lnTo>
                    <a:lnTo>
                      <a:pt x="768" y="197"/>
                    </a:lnTo>
                    <a:lnTo>
                      <a:pt x="768" y="199"/>
                    </a:lnTo>
                    <a:lnTo>
                      <a:pt x="768" y="199"/>
                    </a:lnTo>
                    <a:lnTo>
                      <a:pt x="768" y="199"/>
                    </a:lnTo>
                    <a:lnTo>
                      <a:pt x="768" y="199"/>
                    </a:lnTo>
                    <a:lnTo>
                      <a:pt x="770" y="199"/>
                    </a:lnTo>
                    <a:lnTo>
                      <a:pt x="770" y="199"/>
                    </a:lnTo>
                    <a:lnTo>
                      <a:pt x="772" y="199"/>
                    </a:lnTo>
                    <a:lnTo>
                      <a:pt x="772" y="197"/>
                    </a:lnTo>
                    <a:lnTo>
                      <a:pt x="772" y="197"/>
                    </a:lnTo>
                    <a:lnTo>
                      <a:pt x="772" y="197"/>
                    </a:lnTo>
                    <a:lnTo>
                      <a:pt x="774" y="195"/>
                    </a:lnTo>
                    <a:lnTo>
                      <a:pt x="774" y="195"/>
                    </a:lnTo>
                    <a:lnTo>
                      <a:pt x="774" y="195"/>
                    </a:lnTo>
                    <a:lnTo>
                      <a:pt x="774" y="197"/>
                    </a:lnTo>
                    <a:lnTo>
                      <a:pt x="774" y="197"/>
                    </a:lnTo>
                    <a:lnTo>
                      <a:pt x="776" y="197"/>
                    </a:lnTo>
                    <a:lnTo>
                      <a:pt x="776" y="197"/>
                    </a:lnTo>
                    <a:lnTo>
                      <a:pt x="772" y="199"/>
                    </a:lnTo>
                    <a:lnTo>
                      <a:pt x="772" y="199"/>
                    </a:lnTo>
                    <a:lnTo>
                      <a:pt x="770" y="201"/>
                    </a:lnTo>
                    <a:lnTo>
                      <a:pt x="770" y="203"/>
                    </a:lnTo>
                    <a:lnTo>
                      <a:pt x="768" y="205"/>
                    </a:lnTo>
                    <a:lnTo>
                      <a:pt x="766" y="205"/>
                    </a:lnTo>
                    <a:lnTo>
                      <a:pt x="766" y="205"/>
                    </a:lnTo>
                    <a:lnTo>
                      <a:pt x="772" y="205"/>
                    </a:lnTo>
                    <a:lnTo>
                      <a:pt x="772" y="205"/>
                    </a:lnTo>
                    <a:lnTo>
                      <a:pt x="772" y="207"/>
                    </a:lnTo>
                    <a:lnTo>
                      <a:pt x="772" y="207"/>
                    </a:lnTo>
                    <a:lnTo>
                      <a:pt x="774" y="209"/>
                    </a:lnTo>
                    <a:lnTo>
                      <a:pt x="774" y="209"/>
                    </a:lnTo>
                    <a:lnTo>
                      <a:pt x="776" y="207"/>
                    </a:lnTo>
                    <a:lnTo>
                      <a:pt x="776" y="207"/>
                    </a:lnTo>
                    <a:lnTo>
                      <a:pt x="776" y="207"/>
                    </a:lnTo>
                    <a:lnTo>
                      <a:pt x="778" y="203"/>
                    </a:lnTo>
                    <a:lnTo>
                      <a:pt x="780" y="203"/>
                    </a:lnTo>
                    <a:lnTo>
                      <a:pt x="780" y="201"/>
                    </a:lnTo>
                    <a:lnTo>
                      <a:pt x="782" y="199"/>
                    </a:lnTo>
                    <a:lnTo>
                      <a:pt x="782" y="197"/>
                    </a:lnTo>
                    <a:lnTo>
                      <a:pt x="786" y="195"/>
                    </a:lnTo>
                    <a:lnTo>
                      <a:pt x="786" y="193"/>
                    </a:lnTo>
                    <a:lnTo>
                      <a:pt x="786" y="193"/>
                    </a:lnTo>
                    <a:lnTo>
                      <a:pt x="788" y="193"/>
                    </a:lnTo>
                    <a:lnTo>
                      <a:pt x="788" y="191"/>
                    </a:lnTo>
                    <a:lnTo>
                      <a:pt x="788" y="191"/>
                    </a:lnTo>
                    <a:lnTo>
                      <a:pt x="788" y="191"/>
                    </a:lnTo>
                    <a:lnTo>
                      <a:pt x="790" y="189"/>
                    </a:lnTo>
                    <a:lnTo>
                      <a:pt x="792" y="189"/>
                    </a:lnTo>
                    <a:lnTo>
                      <a:pt x="792" y="189"/>
                    </a:lnTo>
                    <a:lnTo>
                      <a:pt x="790" y="191"/>
                    </a:lnTo>
                    <a:lnTo>
                      <a:pt x="788" y="191"/>
                    </a:lnTo>
                    <a:lnTo>
                      <a:pt x="788" y="195"/>
                    </a:lnTo>
                    <a:lnTo>
                      <a:pt x="784" y="199"/>
                    </a:lnTo>
                    <a:lnTo>
                      <a:pt x="784" y="199"/>
                    </a:lnTo>
                    <a:lnTo>
                      <a:pt x="784" y="199"/>
                    </a:lnTo>
                    <a:lnTo>
                      <a:pt x="784" y="199"/>
                    </a:lnTo>
                    <a:lnTo>
                      <a:pt x="784" y="201"/>
                    </a:lnTo>
                    <a:lnTo>
                      <a:pt x="782" y="205"/>
                    </a:lnTo>
                    <a:lnTo>
                      <a:pt x="782" y="205"/>
                    </a:lnTo>
                    <a:lnTo>
                      <a:pt x="784" y="207"/>
                    </a:lnTo>
                    <a:lnTo>
                      <a:pt x="786" y="207"/>
                    </a:lnTo>
                    <a:lnTo>
                      <a:pt x="786" y="209"/>
                    </a:lnTo>
                    <a:lnTo>
                      <a:pt x="786" y="209"/>
                    </a:lnTo>
                    <a:lnTo>
                      <a:pt x="788" y="207"/>
                    </a:lnTo>
                    <a:lnTo>
                      <a:pt x="790" y="205"/>
                    </a:lnTo>
                    <a:lnTo>
                      <a:pt x="794" y="203"/>
                    </a:lnTo>
                    <a:lnTo>
                      <a:pt x="794" y="203"/>
                    </a:lnTo>
                    <a:lnTo>
                      <a:pt x="794" y="203"/>
                    </a:lnTo>
                    <a:lnTo>
                      <a:pt x="794" y="203"/>
                    </a:lnTo>
                    <a:lnTo>
                      <a:pt x="794" y="205"/>
                    </a:lnTo>
                    <a:lnTo>
                      <a:pt x="788" y="207"/>
                    </a:lnTo>
                    <a:lnTo>
                      <a:pt x="788" y="209"/>
                    </a:lnTo>
                    <a:lnTo>
                      <a:pt x="786" y="211"/>
                    </a:lnTo>
                    <a:lnTo>
                      <a:pt x="786" y="211"/>
                    </a:lnTo>
                    <a:lnTo>
                      <a:pt x="786" y="213"/>
                    </a:lnTo>
                    <a:lnTo>
                      <a:pt x="786" y="213"/>
                    </a:lnTo>
                    <a:lnTo>
                      <a:pt x="786" y="215"/>
                    </a:lnTo>
                    <a:lnTo>
                      <a:pt x="786" y="215"/>
                    </a:lnTo>
                    <a:lnTo>
                      <a:pt x="786" y="215"/>
                    </a:lnTo>
                    <a:lnTo>
                      <a:pt x="786" y="215"/>
                    </a:lnTo>
                    <a:lnTo>
                      <a:pt x="788" y="213"/>
                    </a:lnTo>
                    <a:lnTo>
                      <a:pt x="790" y="213"/>
                    </a:lnTo>
                    <a:lnTo>
                      <a:pt x="792" y="215"/>
                    </a:lnTo>
                    <a:lnTo>
                      <a:pt x="792" y="215"/>
                    </a:lnTo>
                    <a:lnTo>
                      <a:pt x="788" y="215"/>
                    </a:lnTo>
                    <a:lnTo>
                      <a:pt x="788" y="215"/>
                    </a:lnTo>
                    <a:lnTo>
                      <a:pt x="788" y="215"/>
                    </a:lnTo>
                    <a:lnTo>
                      <a:pt x="786" y="215"/>
                    </a:lnTo>
                    <a:lnTo>
                      <a:pt x="786" y="217"/>
                    </a:lnTo>
                    <a:lnTo>
                      <a:pt x="788" y="219"/>
                    </a:lnTo>
                    <a:lnTo>
                      <a:pt x="788" y="219"/>
                    </a:lnTo>
                    <a:lnTo>
                      <a:pt x="786" y="219"/>
                    </a:lnTo>
                    <a:lnTo>
                      <a:pt x="784" y="217"/>
                    </a:lnTo>
                    <a:lnTo>
                      <a:pt x="784" y="217"/>
                    </a:lnTo>
                    <a:lnTo>
                      <a:pt x="784" y="217"/>
                    </a:lnTo>
                    <a:lnTo>
                      <a:pt x="782" y="219"/>
                    </a:lnTo>
                    <a:lnTo>
                      <a:pt x="782" y="219"/>
                    </a:lnTo>
                    <a:lnTo>
                      <a:pt x="780" y="223"/>
                    </a:lnTo>
                    <a:lnTo>
                      <a:pt x="778" y="225"/>
                    </a:lnTo>
                    <a:lnTo>
                      <a:pt x="782" y="227"/>
                    </a:lnTo>
                    <a:lnTo>
                      <a:pt x="784" y="227"/>
                    </a:lnTo>
                    <a:lnTo>
                      <a:pt x="784" y="229"/>
                    </a:lnTo>
                    <a:lnTo>
                      <a:pt x="782" y="229"/>
                    </a:lnTo>
                    <a:lnTo>
                      <a:pt x="782" y="229"/>
                    </a:lnTo>
                    <a:lnTo>
                      <a:pt x="782" y="231"/>
                    </a:lnTo>
                    <a:lnTo>
                      <a:pt x="782" y="231"/>
                    </a:lnTo>
                    <a:lnTo>
                      <a:pt x="782" y="233"/>
                    </a:lnTo>
                    <a:lnTo>
                      <a:pt x="784" y="233"/>
                    </a:lnTo>
                    <a:lnTo>
                      <a:pt x="782" y="235"/>
                    </a:lnTo>
                    <a:lnTo>
                      <a:pt x="782" y="235"/>
                    </a:lnTo>
                    <a:lnTo>
                      <a:pt x="782" y="235"/>
                    </a:lnTo>
                    <a:lnTo>
                      <a:pt x="782" y="235"/>
                    </a:lnTo>
                    <a:lnTo>
                      <a:pt x="782" y="237"/>
                    </a:lnTo>
                    <a:lnTo>
                      <a:pt x="782" y="237"/>
                    </a:lnTo>
                    <a:lnTo>
                      <a:pt x="782" y="237"/>
                    </a:lnTo>
                    <a:lnTo>
                      <a:pt x="782" y="239"/>
                    </a:lnTo>
                    <a:lnTo>
                      <a:pt x="782" y="239"/>
                    </a:lnTo>
                    <a:lnTo>
                      <a:pt x="784" y="239"/>
                    </a:lnTo>
                    <a:lnTo>
                      <a:pt x="784" y="241"/>
                    </a:lnTo>
                    <a:lnTo>
                      <a:pt x="782" y="241"/>
                    </a:lnTo>
                    <a:lnTo>
                      <a:pt x="782" y="241"/>
                    </a:lnTo>
                    <a:lnTo>
                      <a:pt x="784" y="241"/>
                    </a:lnTo>
                    <a:lnTo>
                      <a:pt x="786" y="243"/>
                    </a:lnTo>
                    <a:lnTo>
                      <a:pt x="784" y="243"/>
                    </a:lnTo>
                    <a:lnTo>
                      <a:pt x="782" y="243"/>
                    </a:lnTo>
                    <a:lnTo>
                      <a:pt x="776" y="247"/>
                    </a:lnTo>
                    <a:lnTo>
                      <a:pt x="774" y="249"/>
                    </a:lnTo>
                    <a:lnTo>
                      <a:pt x="772" y="249"/>
                    </a:lnTo>
                    <a:lnTo>
                      <a:pt x="770" y="249"/>
                    </a:lnTo>
                    <a:lnTo>
                      <a:pt x="770" y="251"/>
                    </a:lnTo>
                    <a:lnTo>
                      <a:pt x="768" y="253"/>
                    </a:lnTo>
                    <a:lnTo>
                      <a:pt x="768" y="253"/>
                    </a:lnTo>
                    <a:lnTo>
                      <a:pt x="770" y="253"/>
                    </a:lnTo>
                    <a:lnTo>
                      <a:pt x="770" y="253"/>
                    </a:lnTo>
                    <a:lnTo>
                      <a:pt x="774" y="251"/>
                    </a:lnTo>
                    <a:lnTo>
                      <a:pt x="776" y="249"/>
                    </a:lnTo>
                    <a:lnTo>
                      <a:pt x="776" y="249"/>
                    </a:lnTo>
                    <a:lnTo>
                      <a:pt x="776" y="249"/>
                    </a:lnTo>
                    <a:lnTo>
                      <a:pt x="778" y="249"/>
                    </a:lnTo>
                    <a:lnTo>
                      <a:pt x="778" y="247"/>
                    </a:lnTo>
                    <a:lnTo>
                      <a:pt x="778" y="247"/>
                    </a:lnTo>
                    <a:lnTo>
                      <a:pt x="782" y="247"/>
                    </a:lnTo>
                    <a:lnTo>
                      <a:pt x="786" y="245"/>
                    </a:lnTo>
                    <a:lnTo>
                      <a:pt x="792" y="245"/>
                    </a:lnTo>
                    <a:lnTo>
                      <a:pt x="790" y="245"/>
                    </a:lnTo>
                    <a:lnTo>
                      <a:pt x="788" y="245"/>
                    </a:lnTo>
                    <a:lnTo>
                      <a:pt x="788" y="247"/>
                    </a:lnTo>
                    <a:lnTo>
                      <a:pt x="788" y="249"/>
                    </a:lnTo>
                    <a:lnTo>
                      <a:pt x="788" y="249"/>
                    </a:lnTo>
                    <a:lnTo>
                      <a:pt x="786" y="251"/>
                    </a:lnTo>
                    <a:lnTo>
                      <a:pt x="784" y="253"/>
                    </a:lnTo>
                    <a:lnTo>
                      <a:pt x="784" y="255"/>
                    </a:lnTo>
                    <a:lnTo>
                      <a:pt x="782" y="257"/>
                    </a:lnTo>
                    <a:lnTo>
                      <a:pt x="782" y="257"/>
                    </a:lnTo>
                    <a:lnTo>
                      <a:pt x="782" y="257"/>
                    </a:lnTo>
                    <a:lnTo>
                      <a:pt x="782" y="257"/>
                    </a:lnTo>
                    <a:lnTo>
                      <a:pt x="778" y="259"/>
                    </a:lnTo>
                    <a:lnTo>
                      <a:pt x="776" y="259"/>
                    </a:lnTo>
                    <a:lnTo>
                      <a:pt x="776" y="259"/>
                    </a:lnTo>
                    <a:lnTo>
                      <a:pt x="776" y="261"/>
                    </a:lnTo>
                    <a:lnTo>
                      <a:pt x="774" y="263"/>
                    </a:lnTo>
                    <a:lnTo>
                      <a:pt x="774" y="265"/>
                    </a:lnTo>
                    <a:lnTo>
                      <a:pt x="776" y="265"/>
                    </a:lnTo>
                    <a:lnTo>
                      <a:pt x="776" y="267"/>
                    </a:lnTo>
                    <a:lnTo>
                      <a:pt x="778" y="265"/>
                    </a:lnTo>
                    <a:lnTo>
                      <a:pt x="782" y="263"/>
                    </a:lnTo>
                    <a:lnTo>
                      <a:pt x="786" y="261"/>
                    </a:lnTo>
                    <a:lnTo>
                      <a:pt x="786" y="261"/>
                    </a:lnTo>
                    <a:lnTo>
                      <a:pt x="788" y="259"/>
                    </a:lnTo>
                    <a:lnTo>
                      <a:pt x="792" y="257"/>
                    </a:lnTo>
                    <a:lnTo>
                      <a:pt x="792" y="257"/>
                    </a:lnTo>
                    <a:lnTo>
                      <a:pt x="794" y="255"/>
                    </a:lnTo>
                    <a:lnTo>
                      <a:pt x="794" y="253"/>
                    </a:lnTo>
                    <a:lnTo>
                      <a:pt x="796" y="253"/>
                    </a:lnTo>
                    <a:lnTo>
                      <a:pt x="796" y="251"/>
                    </a:lnTo>
                    <a:lnTo>
                      <a:pt x="798" y="251"/>
                    </a:lnTo>
                    <a:lnTo>
                      <a:pt x="798" y="249"/>
                    </a:lnTo>
                    <a:lnTo>
                      <a:pt x="800" y="249"/>
                    </a:lnTo>
                    <a:lnTo>
                      <a:pt x="802" y="247"/>
                    </a:lnTo>
                    <a:lnTo>
                      <a:pt x="802" y="247"/>
                    </a:lnTo>
                    <a:lnTo>
                      <a:pt x="804" y="245"/>
                    </a:lnTo>
                    <a:lnTo>
                      <a:pt x="804" y="245"/>
                    </a:lnTo>
                    <a:lnTo>
                      <a:pt x="804" y="243"/>
                    </a:lnTo>
                    <a:lnTo>
                      <a:pt x="802" y="245"/>
                    </a:lnTo>
                    <a:lnTo>
                      <a:pt x="800" y="243"/>
                    </a:lnTo>
                    <a:lnTo>
                      <a:pt x="800" y="241"/>
                    </a:lnTo>
                    <a:lnTo>
                      <a:pt x="800" y="241"/>
                    </a:lnTo>
                    <a:lnTo>
                      <a:pt x="800" y="239"/>
                    </a:lnTo>
                    <a:lnTo>
                      <a:pt x="798" y="239"/>
                    </a:lnTo>
                    <a:lnTo>
                      <a:pt x="796" y="239"/>
                    </a:lnTo>
                    <a:lnTo>
                      <a:pt x="796" y="237"/>
                    </a:lnTo>
                    <a:lnTo>
                      <a:pt x="794" y="237"/>
                    </a:lnTo>
                    <a:lnTo>
                      <a:pt x="794" y="237"/>
                    </a:lnTo>
                    <a:lnTo>
                      <a:pt x="792" y="235"/>
                    </a:lnTo>
                    <a:lnTo>
                      <a:pt x="792" y="235"/>
                    </a:lnTo>
                    <a:lnTo>
                      <a:pt x="790" y="235"/>
                    </a:lnTo>
                    <a:lnTo>
                      <a:pt x="790" y="235"/>
                    </a:lnTo>
                    <a:lnTo>
                      <a:pt x="790" y="233"/>
                    </a:lnTo>
                    <a:lnTo>
                      <a:pt x="792" y="233"/>
                    </a:lnTo>
                    <a:lnTo>
                      <a:pt x="792" y="231"/>
                    </a:lnTo>
                    <a:lnTo>
                      <a:pt x="790" y="231"/>
                    </a:lnTo>
                    <a:lnTo>
                      <a:pt x="792" y="229"/>
                    </a:lnTo>
                    <a:lnTo>
                      <a:pt x="794" y="229"/>
                    </a:lnTo>
                    <a:lnTo>
                      <a:pt x="792" y="227"/>
                    </a:lnTo>
                    <a:lnTo>
                      <a:pt x="790" y="227"/>
                    </a:lnTo>
                    <a:lnTo>
                      <a:pt x="792" y="227"/>
                    </a:lnTo>
                    <a:lnTo>
                      <a:pt x="794" y="225"/>
                    </a:lnTo>
                    <a:lnTo>
                      <a:pt x="794" y="225"/>
                    </a:lnTo>
                    <a:lnTo>
                      <a:pt x="794" y="221"/>
                    </a:lnTo>
                    <a:lnTo>
                      <a:pt x="794" y="221"/>
                    </a:lnTo>
                    <a:lnTo>
                      <a:pt x="796" y="219"/>
                    </a:lnTo>
                    <a:lnTo>
                      <a:pt x="796" y="215"/>
                    </a:lnTo>
                    <a:lnTo>
                      <a:pt x="796" y="215"/>
                    </a:lnTo>
                    <a:lnTo>
                      <a:pt x="796" y="213"/>
                    </a:lnTo>
                    <a:lnTo>
                      <a:pt x="796" y="211"/>
                    </a:lnTo>
                    <a:lnTo>
                      <a:pt x="798" y="209"/>
                    </a:lnTo>
                    <a:lnTo>
                      <a:pt x="798" y="207"/>
                    </a:lnTo>
                    <a:lnTo>
                      <a:pt x="798" y="205"/>
                    </a:lnTo>
                    <a:lnTo>
                      <a:pt x="798" y="203"/>
                    </a:lnTo>
                    <a:lnTo>
                      <a:pt x="798" y="203"/>
                    </a:lnTo>
                    <a:lnTo>
                      <a:pt x="798" y="201"/>
                    </a:lnTo>
                    <a:lnTo>
                      <a:pt x="798" y="199"/>
                    </a:lnTo>
                    <a:lnTo>
                      <a:pt x="796" y="199"/>
                    </a:lnTo>
                    <a:lnTo>
                      <a:pt x="796" y="199"/>
                    </a:lnTo>
                    <a:lnTo>
                      <a:pt x="796" y="197"/>
                    </a:lnTo>
                    <a:lnTo>
                      <a:pt x="796" y="197"/>
                    </a:lnTo>
                    <a:lnTo>
                      <a:pt x="796" y="197"/>
                    </a:lnTo>
                    <a:lnTo>
                      <a:pt x="796" y="195"/>
                    </a:lnTo>
                    <a:lnTo>
                      <a:pt x="796" y="195"/>
                    </a:lnTo>
                    <a:lnTo>
                      <a:pt x="798" y="195"/>
                    </a:lnTo>
                    <a:lnTo>
                      <a:pt x="796" y="193"/>
                    </a:lnTo>
                    <a:lnTo>
                      <a:pt x="796" y="193"/>
                    </a:lnTo>
                    <a:lnTo>
                      <a:pt x="796" y="191"/>
                    </a:lnTo>
                    <a:lnTo>
                      <a:pt x="794" y="191"/>
                    </a:lnTo>
                    <a:lnTo>
                      <a:pt x="794" y="191"/>
                    </a:lnTo>
                    <a:lnTo>
                      <a:pt x="796" y="189"/>
                    </a:lnTo>
                    <a:lnTo>
                      <a:pt x="796" y="187"/>
                    </a:lnTo>
                    <a:lnTo>
                      <a:pt x="798" y="187"/>
                    </a:lnTo>
                    <a:lnTo>
                      <a:pt x="798" y="187"/>
                    </a:lnTo>
                    <a:lnTo>
                      <a:pt x="798" y="185"/>
                    </a:lnTo>
                    <a:lnTo>
                      <a:pt x="796" y="183"/>
                    </a:lnTo>
                    <a:lnTo>
                      <a:pt x="796" y="183"/>
                    </a:lnTo>
                    <a:lnTo>
                      <a:pt x="792" y="183"/>
                    </a:lnTo>
                    <a:lnTo>
                      <a:pt x="788" y="185"/>
                    </a:lnTo>
                    <a:lnTo>
                      <a:pt x="786" y="185"/>
                    </a:lnTo>
                    <a:lnTo>
                      <a:pt x="782" y="185"/>
                    </a:lnTo>
                    <a:lnTo>
                      <a:pt x="782" y="187"/>
                    </a:lnTo>
                    <a:lnTo>
                      <a:pt x="780" y="187"/>
                    </a:lnTo>
                    <a:lnTo>
                      <a:pt x="780" y="189"/>
                    </a:lnTo>
                    <a:lnTo>
                      <a:pt x="778" y="189"/>
                    </a:lnTo>
                    <a:lnTo>
                      <a:pt x="774" y="191"/>
                    </a:lnTo>
                    <a:lnTo>
                      <a:pt x="772" y="193"/>
                    </a:lnTo>
                    <a:lnTo>
                      <a:pt x="768" y="193"/>
                    </a:lnTo>
                    <a:lnTo>
                      <a:pt x="766" y="193"/>
                    </a:lnTo>
                    <a:lnTo>
                      <a:pt x="762" y="195"/>
                    </a:lnTo>
                    <a:lnTo>
                      <a:pt x="760" y="195"/>
                    </a:lnTo>
                    <a:lnTo>
                      <a:pt x="756" y="197"/>
                    </a:lnTo>
                    <a:lnTo>
                      <a:pt x="754" y="197"/>
                    </a:lnTo>
                    <a:lnTo>
                      <a:pt x="756" y="195"/>
                    </a:lnTo>
                    <a:lnTo>
                      <a:pt x="758" y="193"/>
                    </a:lnTo>
                    <a:lnTo>
                      <a:pt x="760" y="191"/>
                    </a:lnTo>
                    <a:lnTo>
                      <a:pt x="760" y="191"/>
                    </a:lnTo>
                    <a:lnTo>
                      <a:pt x="758" y="189"/>
                    </a:lnTo>
                    <a:lnTo>
                      <a:pt x="758" y="189"/>
                    </a:lnTo>
                    <a:lnTo>
                      <a:pt x="758" y="187"/>
                    </a:lnTo>
                    <a:lnTo>
                      <a:pt x="758" y="185"/>
                    </a:lnTo>
                    <a:lnTo>
                      <a:pt x="756" y="185"/>
                    </a:lnTo>
                    <a:lnTo>
                      <a:pt x="756" y="183"/>
                    </a:lnTo>
                    <a:lnTo>
                      <a:pt x="758" y="181"/>
                    </a:lnTo>
                    <a:lnTo>
                      <a:pt x="756" y="181"/>
                    </a:lnTo>
                    <a:lnTo>
                      <a:pt x="754" y="179"/>
                    </a:lnTo>
                    <a:lnTo>
                      <a:pt x="754" y="177"/>
                    </a:lnTo>
                    <a:lnTo>
                      <a:pt x="756" y="177"/>
                    </a:lnTo>
                    <a:lnTo>
                      <a:pt x="760" y="175"/>
                    </a:lnTo>
                    <a:lnTo>
                      <a:pt x="760" y="173"/>
                    </a:lnTo>
                    <a:lnTo>
                      <a:pt x="758" y="173"/>
                    </a:lnTo>
                    <a:lnTo>
                      <a:pt x="756" y="173"/>
                    </a:lnTo>
                    <a:lnTo>
                      <a:pt x="752" y="173"/>
                    </a:lnTo>
                    <a:lnTo>
                      <a:pt x="750" y="175"/>
                    </a:lnTo>
                    <a:lnTo>
                      <a:pt x="746" y="177"/>
                    </a:lnTo>
                    <a:lnTo>
                      <a:pt x="744" y="175"/>
                    </a:lnTo>
                    <a:lnTo>
                      <a:pt x="742" y="175"/>
                    </a:lnTo>
                    <a:lnTo>
                      <a:pt x="740" y="175"/>
                    </a:lnTo>
                    <a:lnTo>
                      <a:pt x="738" y="175"/>
                    </a:lnTo>
                    <a:lnTo>
                      <a:pt x="736" y="175"/>
                    </a:lnTo>
                    <a:lnTo>
                      <a:pt x="740" y="169"/>
                    </a:lnTo>
                    <a:lnTo>
                      <a:pt x="746" y="165"/>
                    </a:lnTo>
                    <a:lnTo>
                      <a:pt x="752" y="161"/>
                    </a:lnTo>
                    <a:lnTo>
                      <a:pt x="758" y="155"/>
                    </a:lnTo>
                    <a:lnTo>
                      <a:pt x="762" y="151"/>
                    </a:lnTo>
                    <a:lnTo>
                      <a:pt x="768" y="145"/>
                    </a:lnTo>
                    <a:lnTo>
                      <a:pt x="774" y="141"/>
                    </a:lnTo>
                    <a:lnTo>
                      <a:pt x="778" y="137"/>
                    </a:lnTo>
                    <a:lnTo>
                      <a:pt x="784" y="131"/>
                    </a:lnTo>
                    <a:lnTo>
                      <a:pt x="790" y="127"/>
                    </a:lnTo>
                    <a:lnTo>
                      <a:pt x="796" y="123"/>
                    </a:lnTo>
                    <a:lnTo>
                      <a:pt x="800" y="117"/>
                    </a:lnTo>
                    <a:lnTo>
                      <a:pt x="806" y="113"/>
                    </a:lnTo>
                    <a:lnTo>
                      <a:pt x="812" y="109"/>
                    </a:lnTo>
                    <a:lnTo>
                      <a:pt x="818" y="103"/>
                    </a:lnTo>
                    <a:lnTo>
                      <a:pt x="822" y="99"/>
                    </a:lnTo>
                    <a:lnTo>
                      <a:pt x="828" y="95"/>
                    </a:lnTo>
                    <a:lnTo>
                      <a:pt x="834" y="90"/>
                    </a:lnTo>
                    <a:lnTo>
                      <a:pt x="840" y="84"/>
                    </a:lnTo>
                    <a:lnTo>
                      <a:pt x="846" y="80"/>
                    </a:lnTo>
                    <a:lnTo>
                      <a:pt x="852" y="76"/>
                    </a:lnTo>
                    <a:lnTo>
                      <a:pt x="856" y="72"/>
                    </a:lnTo>
                    <a:lnTo>
                      <a:pt x="862" y="66"/>
                    </a:lnTo>
                    <a:lnTo>
                      <a:pt x="868" y="62"/>
                    </a:lnTo>
                    <a:lnTo>
                      <a:pt x="874" y="58"/>
                    </a:lnTo>
                    <a:lnTo>
                      <a:pt x="880" y="54"/>
                    </a:lnTo>
                    <a:lnTo>
                      <a:pt x="886" y="48"/>
                    </a:lnTo>
                    <a:lnTo>
                      <a:pt x="892" y="44"/>
                    </a:lnTo>
                    <a:lnTo>
                      <a:pt x="898" y="40"/>
                    </a:lnTo>
                    <a:lnTo>
                      <a:pt x="904" y="36"/>
                    </a:lnTo>
                    <a:lnTo>
                      <a:pt x="910" y="30"/>
                    </a:lnTo>
                    <a:lnTo>
                      <a:pt x="914" y="26"/>
                    </a:lnTo>
                    <a:lnTo>
                      <a:pt x="914" y="26"/>
                    </a:lnTo>
                    <a:lnTo>
                      <a:pt x="912" y="26"/>
                    </a:lnTo>
                    <a:lnTo>
                      <a:pt x="912" y="26"/>
                    </a:lnTo>
                    <a:lnTo>
                      <a:pt x="910" y="26"/>
                    </a:lnTo>
                    <a:lnTo>
                      <a:pt x="910" y="26"/>
                    </a:lnTo>
                    <a:lnTo>
                      <a:pt x="910" y="24"/>
                    </a:lnTo>
                    <a:lnTo>
                      <a:pt x="904" y="24"/>
                    </a:lnTo>
                    <a:lnTo>
                      <a:pt x="904" y="22"/>
                    </a:lnTo>
                    <a:lnTo>
                      <a:pt x="904" y="20"/>
                    </a:lnTo>
                    <a:lnTo>
                      <a:pt x="900" y="20"/>
                    </a:lnTo>
                    <a:lnTo>
                      <a:pt x="898" y="20"/>
                    </a:lnTo>
                    <a:lnTo>
                      <a:pt x="898" y="20"/>
                    </a:lnTo>
                    <a:lnTo>
                      <a:pt x="896" y="20"/>
                    </a:lnTo>
                    <a:lnTo>
                      <a:pt x="894" y="20"/>
                    </a:lnTo>
                    <a:lnTo>
                      <a:pt x="888" y="20"/>
                    </a:lnTo>
                    <a:lnTo>
                      <a:pt x="884" y="20"/>
                    </a:lnTo>
                    <a:lnTo>
                      <a:pt x="880" y="22"/>
                    </a:lnTo>
                    <a:lnTo>
                      <a:pt x="874" y="22"/>
                    </a:lnTo>
                    <a:lnTo>
                      <a:pt x="874" y="20"/>
                    </a:lnTo>
                    <a:lnTo>
                      <a:pt x="872" y="20"/>
                    </a:lnTo>
                    <a:lnTo>
                      <a:pt x="870" y="18"/>
                    </a:lnTo>
                    <a:lnTo>
                      <a:pt x="868" y="20"/>
                    </a:lnTo>
                    <a:lnTo>
                      <a:pt x="866" y="18"/>
                    </a:lnTo>
                    <a:lnTo>
                      <a:pt x="860" y="18"/>
                    </a:lnTo>
                    <a:lnTo>
                      <a:pt x="856" y="18"/>
                    </a:lnTo>
                    <a:lnTo>
                      <a:pt x="850" y="18"/>
                    </a:lnTo>
                    <a:lnTo>
                      <a:pt x="850" y="18"/>
                    </a:lnTo>
                    <a:lnTo>
                      <a:pt x="850" y="16"/>
                    </a:lnTo>
                    <a:lnTo>
                      <a:pt x="850" y="16"/>
                    </a:lnTo>
                    <a:lnTo>
                      <a:pt x="848" y="16"/>
                    </a:lnTo>
                    <a:lnTo>
                      <a:pt x="848" y="16"/>
                    </a:lnTo>
                    <a:lnTo>
                      <a:pt x="846" y="16"/>
                    </a:lnTo>
                    <a:lnTo>
                      <a:pt x="844" y="16"/>
                    </a:lnTo>
                    <a:lnTo>
                      <a:pt x="844" y="16"/>
                    </a:lnTo>
                    <a:lnTo>
                      <a:pt x="842" y="16"/>
                    </a:lnTo>
                    <a:lnTo>
                      <a:pt x="840" y="14"/>
                    </a:lnTo>
                    <a:lnTo>
                      <a:pt x="838" y="14"/>
                    </a:lnTo>
                    <a:lnTo>
                      <a:pt x="836" y="14"/>
                    </a:lnTo>
                    <a:lnTo>
                      <a:pt x="832" y="14"/>
                    </a:lnTo>
                    <a:lnTo>
                      <a:pt x="828" y="14"/>
                    </a:lnTo>
                    <a:lnTo>
                      <a:pt x="826" y="14"/>
                    </a:lnTo>
                    <a:lnTo>
                      <a:pt x="826" y="14"/>
                    </a:lnTo>
                    <a:lnTo>
                      <a:pt x="824" y="14"/>
                    </a:lnTo>
                    <a:lnTo>
                      <a:pt x="824" y="14"/>
                    </a:lnTo>
                    <a:lnTo>
                      <a:pt x="820" y="14"/>
                    </a:lnTo>
                    <a:lnTo>
                      <a:pt x="818" y="14"/>
                    </a:lnTo>
                    <a:lnTo>
                      <a:pt x="816" y="16"/>
                    </a:lnTo>
                    <a:lnTo>
                      <a:pt x="808" y="14"/>
                    </a:lnTo>
                    <a:lnTo>
                      <a:pt x="810" y="14"/>
                    </a:lnTo>
                    <a:lnTo>
                      <a:pt x="812" y="14"/>
                    </a:lnTo>
                    <a:lnTo>
                      <a:pt x="812" y="14"/>
                    </a:lnTo>
                    <a:lnTo>
                      <a:pt x="808" y="14"/>
                    </a:lnTo>
                    <a:lnTo>
                      <a:pt x="806" y="12"/>
                    </a:lnTo>
                    <a:lnTo>
                      <a:pt x="808" y="12"/>
                    </a:lnTo>
                    <a:lnTo>
                      <a:pt x="806" y="12"/>
                    </a:lnTo>
                    <a:lnTo>
                      <a:pt x="806" y="12"/>
                    </a:lnTo>
                    <a:lnTo>
                      <a:pt x="808" y="10"/>
                    </a:lnTo>
                    <a:lnTo>
                      <a:pt x="812" y="10"/>
                    </a:lnTo>
                    <a:lnTo>
                      <a:pt x="812" y="8"/>
                    </a:lnTo>
                    <a:lnTo>
                      <a:pt x="812" y="8"/>
                    </a:lnTo>
                    <a:lnTo>
                      <a:pt x="810" y="8"/>
                    </a:lnTo>
                    <a:lnTo>
                      <a:pt x="808" y="8"/>
                    </a:lnTo>
                    <a:lnTo>
                      <a:pt x="804" y="8"/>
                    </a:lnTo>
                    <a:lnTo>
                      <a:pt x="800" y="8"/>
                    </a:lnTo>
                    <a:lnTo>
                      <a:pt x="798" y="8"/>
                    </a:lnTo>
                    <a:lnTo>
                      <a:pt x="796" y="8"/>
                    </a:lnTo>
                    <a:lnTo>
                      <a:pt x="790" y="10"/>
                    </a:lnTo>
                    <a:lnTo>
                      <a:pt x="788" y="8"/>
                    </a:lnTo>
                    <a:lnTo>
                      <a:pt x="786" y="8"/>
                    </a:lnTo>
                    <a:lnTo>
                      <a:pt x="786" y="8"/>
                    </a:lnTo>
                    <a:lnTo>
                      <a:pt x="788" y="8"/>
                    </a:lnTo>
                    <a:lnTo>
                      <a:pt x="790" y="6"/>
                    </a:lnTo>
                    <a:lnTo>
                      <a:pt x="788" y="6"/>
                    </a:lnTo>
                    <a:lnTo>
                      <a:pt x="788" y="6"/>
                    </a:lnTo>
                    <a:lnTo>
                      <a:pt x="786" y="6"/>
                    </a:lnTo>
                    <a:lnTo>
                      <a:pt x="786" y="6"/>
                    </a:lnTo>
                    <a:lnTo>
                      <a:pt x="782" y="6"/>
                    </a:lnTo>
                    <a:lnTo>
                      <a:pt x="776" y="8"/>
                    </a:lnTo>
                    <a:lnTo>
                      <a:pt x="774" y="8"/>
                    </a:lnTo>
                    <a:lnTo>
                      <a:pt x="772" y="10"/>
                    </a:lnTo>
                    <a:lnTo>
                      <a:pt x="772" y="8"/>
                    </a:lnTo>
                    <a:lnTo>
                      <a:pt x="772" y="8"/>
                    </a:lnTo>
                    <a:lnTo>
                      <a:pt x="772" y="8"/>
                    </a:lnTo>
                    <a:lnTo>
                      <a:pt x="776" y="6"/>
                    </a:lnTo>
                    <a:lnTo>
                      <a:pt x="780" y="6"/>
                    </a:lnTo>
                    <a:lnTo>
                      <a:pt x="782" y="4"/>
                    </a:lnTo>
                    <a:lnTo>
                      <a:pt x="782" y="4"/>
                    </a:lnTo>
                    <a:lnTo>
                      <a:pt x="782" y="4"/>
                    </a:lnTo>
                    <a:lnTo>
                      <a:pt x="776" y="2"/>
                    </a:lnTo>
                    <a:lnTo>
                      <a:pt x="776" y="2"/>
                    </a:lnTo>
                    <a:lnTo>
                      <a:pt x="778" y="2"/>
                    </a:lnTo>
                    <a:lnTo>
                      <a:pt x="780" y="0"/>
                    </a:lnTo>
                    <a:lnTo>
                      <a:pt x="778" y="0"/>
                    </a:lnTo>
                    <a:lnTo>
                      <a:pt x="774" y="2"/>
                    </a:lnTo>
                    <a:lnTo>
                      <a:pt x="770" y="4"/>
                    </a:lnTo>
                    <a:lnTo>
                      <a:pt x="764" y="6"/>
                    </a:lnTo>
                    <a:lnTo>
                      <a:pt x="760" y="6"/>
                    </a:lnTo>
                    <a:lnTo>
                      <a:pt x="756" y="8"/>
                    </a:lnTo>
                    <a:lnTo>
                      <a:pt x="750" y="8"/>
                    </a:lnTo>
                    <a:lnTo>
                      <a:pt x="748" y="8"/>
                    </a:lnTo>
                    <a:lnTo>
                      <a:pt x="744" y="8"/>
                    </a:lnTo>
                    <a:lnTo>
                      <a:pt x="742" y="10"/>
                    </a:lnTo>
                    <a:lnTo>
                      <a:pt x="740" y="10"/>
                    </a:lnTo>
                    <a:lnTo>
                      <a:pt x="736" y="10"/>
                    </a:lnTo>
                    <a:lnTo>
                      <a:pt x="734" y="10"/>
                    </a:lnTo>
                    <a:lnTo>
                      <a:pt x="732" y="10"/>
                    </a:lnTo>
                    <a:lnTo>
                      <a:pt x="732" y="10"/>
                    </a:lnTo>
                    <a:lnTo>
                      <a:pt x="732" y="10"/>
                    </a:lnTo>
                    <a:lnTo>
                      <a:pt x="734" y="10"/>
                    </a:lnTo>
                    <a:lnTo>
                      <a:pt x="736" y="10"/>
                    </a:lnTo>
                    <a:lnTo>
                      <a:pt x="736" y="8"/>
                    </a:lnTo>
                    <a:lnTo>
                      <a:pt x="736" y="8"/>
                    </a:lnTo>
                    <a:lnTo>
                      <a:pt x="734" y="8"/>
                    </a:lnTo>
                    <a:lnTo>
                      <a:pt x="728" y="10"/>
                    </a:lnTo>
                    <a:lnTo>
                      <a:pt x="720" y="12"/>
                    </a:lnTo>
                    <a:lnTo>
                      <a:pt x="722" y="12"/>
                    </a:lnTo>
                    <a:lnTo>
                      <a:pt x="722" y="14"/>
                    </a:lnTo>
                    <a:lnTo>
                      <a:pt x="726" y="14"/>
                    </a:lnTo>
                    <a:lnTo>
                      <a:pt x="722" y="14"/>
                    </a:lnTo>
                    <a:lnTo>
                      <a:pt x="720" y="14"/>
                    </a:lnTo>
                    <a:lnTo>
                      <a:pt x="718" y="14"/>
                    </a:lnTo>
                    <a:lnTo>
                      <a:pt x="718" y="16"/>
                    </a:lnTo>
                    <a:lnTo>
                      <a:pt x="716" y="16"/>
                    </a:lnTo>
                    <a:lnTo>
                      <a:pt x="714" y="18"/>
                    </a:lnTo>
                    <a:lnTo>
                      <a:pt x="716" y="16"/>
                    </a:lnTo>
                    <a:lnTo>
                      <a:pt x="714" y="16"/>
                    </a:lnTo>
                    <a:lnTo>
                      <a:pt x="716" y="14"/>
                    </a:lnTo>
                    <a:lnTo>
                      <a:pt x="716" y="14"/>
                    </a:lnTo>
                    <a:lnTo>
                      <a:pt x="720" y="12"/>
                    </a:lnTo>
                    <a:lnTo>
                      <a:pt x="720" y="12"/>
                    </a:lnTo>
                    <a:lnTo>
                      <a:pt x="718" y="12"/>
                    </a:lnTo>
                    <a:lnTo>
                      <a:pt x="710" y="14"/>
                    </a:lnTo>
                    <a:lnTo>
                      <a:pt x="710" y="16"/>
                    </a:lnTo>
                    <a:lnTo>
                      <a:pt x="702" y="16"/>
                    </a:lnTo>
                    <a:lnTo>
                      <a:pt x="694" y="18"/>
                    </a:lnTo>
                    <a:lnTo>
                      <a:pt x="692" y="18"/>
                    </a:lnTo>
                    <a:lnTo>
                      <a:pt x="688" y="18"/>
                    </a:lnTo>
                    <a:lnTo>
                      <a:pt x="686" y="18"/>
                    </a:lnTo>
                    <a:lnTo>
                      <a:pt x="688" y="18"/>
                    </a:lnTo>
                    <a:lnTo>
                      <a:pt x="690" y="18"/>
                    </a:lnTo>
                    <a:lnTo>
                      <a:pt x="692" y="18"/>
                    </a:lnTo>
                    <a:lnTo>
                      <a:pt x="692" y="18"/>
                    </a:lnTo>
                    <a:lnTo>
                      <a:pt x="692" y="18"/>
                    </a:lnTo>
                    <a:lnTo>
                      <a:pt x="692" y="18"/>
                    </a:lnTo>
                    <a:lnTo>
                      <a:pt x="694" y="16"/>
                    </a:lnTo>
                    <a:lnTo>
                      <a:pt x="690" y="18"/>
                    </a:lnTo>
                    <a:lnTo>
                      <a:pt x="688" y="18"/>
                    </a:lnTo>
                    <a:lnTo>
                      <a:pt x="682" y="20"/>
                    </a:lnTo>
                    <a:lnTo>
                      <a:pt x="668" y="24"/>
                    </a:lnTo>
                    <a:lnTo>
                      <a:pt x="662" y="28"/>
                    </a:lnTo>
                    <a:lnTo>
                      <a:pt x="658" y="30"/>
                    </a:lnTo>
                    <a:lnTo>
                      <a:pt x="656" y="30"/>
                    </a:lnTo>
                    <a:lnTo>
                      <a:pt x="656" y="30"/>
                    </a:lnTo>
                    <a:lnTo>
                      <a:pt x="656" y="30"/>
                    </a:lnTo>
                    <a:lnTo>
                      <a:pt x="654" y="32"/>
                    </a:lnTo>
                    <a:lnTo>
                      <a:pt x="648" y="34"/>
                    </a:lnTo>
                    <a:lnTo>
                      <a:pt x="640" y="36"/>
                    </a:lnTo>
                    <a:lnTo>
                      <a:pt x="636" y="36"/>
                    </a:lnTo>
                    <a:lnTo>
                      <a:pt x="634" y="38"/>
                    </a:lnTo>
                    <a:lnTo>
                      <a:pt x="626" y="38"/>
                    </a:lnTo>
                    <a:lnTo>
                      <a:pt x="624" y="38"/>
                    </a:lnTo>
                    <a:lnTo>
                      <a:pt x="618" y="38"/>
                    </a:lnTo>
                    <a:lnTo>
                      <a:pt x="610" y="38"/>
                    </a:lnTo>
                    <a:lnTo>
                      <a:pt x="608" y="40"/>
                    </a:lnTo>
                    <a:lnTo>
                      <a:pt x="602" y="42"/>
                    </a:lnTo>
                    <a:lnTo>
                      <a:pt x="598" y="46"/>
                    </a:lnTo>
                    <a:lnTo>
                      <a:pt x="596" y="46"/>
                    </a:lnTo>
                    <a:lnTo>
                      <a:pt x="594" y="46"/>
                    </a:lnTo>
                    <a:lnTo>
                      <a:pt x="592" y="46"/>
                    </a:lnTo>
                    <a:lnTo>
                      <a:pt x="596" y="46"/>
                    </a:lnTo>
                    <a:lnTo>
                      <a:pt x="594" y="46"/>
                    </a:lnTo>
                    <a:lnTo>
                      <a:pt x="592" y="46"/>
                    </a:lnTo>
                    <a:lnTo>
                      <a:pt x="592" y="46"/>
                    </a:lnTo>
                    <a:lnTo>
                      <a:pt x="594" y="46"/>
                    </a:lnTo>
                    <a:lnTo>
                      <a:pt x="596" y="48"/>
                    </a:lnTo>
                    <a:lnTo>
                      <a:pt x="596" y="50"/>
                    </a:lnTo>
                    <a:lnTo>
                      <a:pt x="600" y="50"/>
                    </a:lnTo>
                    <a:lnTo>
                      <a:pt x="604" y="58"/>
                    </a:lnTo>
                    <a:lnTo>
                      <a:pt x="604" y="60"/>
                    </a:lnTo>
                    <a:lnTo>
                      <a:pt x="600" y="62"/>
                    </a:lnTo>
                    <a:lnTo>
                      <a:pt x="600" y="64"/>
                    </a:lnTo>
                    <a:lnTo>
                      <a:pt x="600" y="66"/>
                    </a:lnTo>
                    <a:lnTo>
                      <a:pt x="604" y="66"/>
                    </a:lnTo>
                    <a:lnTo>
                      <a:pt x="608" y="66"/>
                    </a:lnTo>
                    <a:lnTo>
                      <a:pt x="610" y="66"/>
                    </a:lnTo>
                    <a:lnTo>
                      <a:pt x="614" y="66"/>
                    </a:lnTo>
                    <a:lnTo>
                      <a:pt x="612" y="66"/>
                    </a:lnTo>
                    <a:lnTo>
                      <a:pt x="612" y="66"/>
                    </a:lnTo>
                    <a:lnTo>
                      <a:pt x="618" y="66"/>
                    </a:lnTo>
                    <a:lnTo>
                      <a:pt x="620" y="66"/>
                    </a:lnTo>
                    <a:lnTo>
                      <a:pt x="620" y="68"/>
                    </a:lnTo>
                    <a:lnTo>
                      <a:pt x="618" y="68"/>
                    </a:lnTo>
                    <a:lnTo>
                      <a:pt x="612" y="70"/>
                    </a:lnTo>
                    <a:lnTo>
                      <a:pt x="610" y="72"/>
                    </a:lnTo>
                    <a:lnTo>
                      <a:pt x="612" y="72"/>
                    </a:lnTo>
                    <a:lnTo>
                      <a:pt x="612" y="74"/>
                    </a:lnTo>
                    <a:lnTo>
                      <a:pt x="612" y="74"/>
                    </a:lnTo>
                    <a:lnTo>
                      <a:pt x="620" y="72"/>
                    </a:lnTo>
                    <a:lnTo>
                      <a:pt x="622" y="72"/>
                    </a:lnTo>
                    <a:lnTo>
                      <a:pt x="624" y="72"/>
                    </a:lnTo>
                    <a:lnTo>
                      <a:pt x="626" y="72"/>
                    </a:lnTo>
                    <a:lnTo>
                      <a:pt x="626" y="74"/>
                    </a:lnTo>
                    <a:lnTo>
                      <a:pt x="626" y="74"/>
                    </a:lnTo>
                    <a:lnTo>
                      <a:pt x="624" y="76"/>
                    </a:lnTo>
                    <a:lnTo>
                      <a:pt x="618" y="76"/>
                    </a:lnTo>
                    <a:lnTo>
                      <a:pt x="616" y="76"/>
                    </a:lnTo>
                    <a:lnTo>
                      <a:pt x="616" y="74"/>
                    </a:lnTo>
                    <a:lnTo>
                      <a:pt x="614" y="74"/>
                    </a:lnTo>
                    <a:lnTo>
                      <a:pt x="612" y="74"/>
                    </a:lnTo>
                    <a:lnTo>
                      <a:pt x="608" y="76"/>
                    </a:lnTo>
                    <a:lnTo>
                      <a:pt x="608" y="74"/>
                    </a:lnTo>
                    <a:lnTo>
                      <a:pt x="608" y="72"/>
                    </a:lnTo>
                    <a:lnTo>
                      <a:pt x="610" y="70"/>
                    </a:lnTo>
                    <a:lnTo>
                      <a:pt x="610" y="70"/>
                    </a:lnTo>
                    <a:lnTo>
                      <a:pt x="612" y="68"/>
                    </a:lnTo>
                    <a:lnTo>
                      <a:pt x="610" y="68"/>
                    </a:lnTo>
                    <a:lnTo>
                      <a:pt x="608" y="68"/>
                    </a:lnTo>
                    <a:lnTo>
                      <a:pt x="606" y="68"/>
                    </a:lnTo>
                    <a:lnTo>
                      <a:pt x="606" y="70"/>
                    </a:lnTo>
                    <a:lnTo>
                      <a:pt x="604" y="70"/>
                    </a:lnTo>
                    <a:lnTo>
                      <a:pt x="606" y="70"/>
                    </a:lnTo>
                    <a:lnTo>
                      <a:pt x="606" y="72"/>
                    </a:lnTo>
                    <a:lnTo>
                      <a:pt x="606" y="74"/>
                    </a:lnTo>
                    <a:lnTo>
                      <a:pt x="604" y="76"/>
                    </a:lnTo>
                    <a:lnTo>
                      <a:pt x="604" y="76"/>
                    </a:lnTo>
                    <a:lnTo>
                      <a:pt x="608" y="76"/>
                    </a:lnTo>
                    <a:lnTo>
                      <a:pt x="612" y="78"/>
                    </a:lnTo>
                    <a:lnTo>
                      <a:pt x="612" y="78"/>
                    </a:lnTo>
                    <a:lnTo>
                      <a:pt x="610" y="80"/>
                    </a:lnTo>
                    <a:lnTo>
                      <a:pt x="610" y="78"/>
                    </a:lnTo>
                    <a:lnTo>
                      <a:pt x="608" y="78"/>
                    </a:lnTo>
                    <a:lnTo>
                      <a:pt x="606" y="78"/>
                    </a:lnTo>
                    <a:lnTo>
                      <a:pt x="606" y="78"/>
                    </a:lnTo>
                    <a:lnTo>
                      <a:pt x="604" y="78"/>
                    </a:lnTo>
                    <a:lnTo>
                      <a:pt x="598" y="82"/>
                    </a:lnTo>
                    <a:lnTo>
                      <a:pt x="596" y="82"/>
                    </a:lnTo>
                    <a:lnTo>
                      <a:pt x="592" y="82"/>
                    </a:lnTo>
                    <a:lnTo>
                      <a:pt x="588" y="82"/>
                    </a:lnTo>
                    <a:lnTo>
                      <a:pt x="586" y="82"/>
                    </a:lnTo>
                    <a:lnTo>
                      <a:pt x="586" y="80"/>
                    </a:lnTo>
                    <a:lnTo>
                      <a:pt x="582" y="82"/>
                    </a:lnTo>
                    <a:lnTo>
                      <a:pt x="576" y="82"/>
                    </a:lnTo>
                    <a:lnTo>
                      <a:pt x="574" y="78"/>
                    </a:lnTo>
                    <a:lnTo>
                      <a:pt x="576" y="78"/>
                    </a:lnTo>
                    <a:lnTo>
                      <a:pt x="578" y="78"/>
                    </a:lnTo>
                    <a:lnTo>
                      <a:pt x="580" y="76"/>
                    </a:lnTo>
                    <a:lnTo>
                      <a:pt x="584" y="74"/>
                    </a:lnTo>
                    <a:lnTo>
                      <a:pt x="584" y="74"/>
                    </a:lnTo>
                    <a:lnTo>
                      <a:pt x="584" y="74"/>
                    </a:lnTo>
                    <a:lnTo>
                      <a:pt x="584" y="74"/>
                    </a:lnTo>
                    <a:lnTo>
                      <a:pt x="586" y="74"/>
                    </a:lnTo>
                    <a:lnTo>
                      <a:pt x="588" y="74"/>
                    </a:lnTo>
                    <a:lnTo>
                      <a:pt x="586" y="72"/>
                    </a:lnTo>
                    <a:lnTo>
                      <a:pt x="582" y="72"/>
                    </a:lnTo>
                    <a:lnTo>
                      <a:pt x="578" y="74"/>
                    </a:lnTo>
                    <a:lnTo>
                      <a:pt x="574" y="74"/>
                    </a:lnTo>
                    <a:lnTo>
                      <a:pt x="568" y="76"/>
                    </a:lnTo>
                    <a:lnTo>
                      <a:pt x="566" y="76"/>
                    </a:lnTo>
                    <a:lnTo>
                      <a:pt x="562" y="76"/>
                    </a:lnTo>
                    <a:lnTo>
                      <a:pt x="556" y="78"/>
                    </a:lnTo>
                    <a:lnTo>
                      <a:pt x="554" y="78"/>
                    </a:lnTo>
                    <a:lnTo>
                      <a:pt x="554" y="78"/>
                    </a:lnTo>
                    <a:lnTo>
                      <a:pt x="556" y="80"/>
                    </a:lnTo>
                    <a:lnTo>
                      <a:pt x="554" y="80"/>
                    </a:lnTo>
                    <a:lnTo>
                      <a:pt x="554" y="80"/>
                    </a:lnTo>
                    <a:lnTo>
                      <a:pt x="552" y="80"/>
                    </a:lnTo>
                    <a:lnTo>
                      <a:pt x="548" y="80"/>
                    </a:lnTo>
                    <a:lnTo>
                      <a:pt x="548" y="80"/>
                    </a:lnTo>
                    <a:lnTo>
                      <a:pt x="548" y="80"/>
                    </a:lnTo>
                    <a:lnTo>
                      <a:pt x="544" y="80"/>
                    </a:lnTo>
                    <a:lnTo>
                      <a:pt x="542" y="80"/>
                    </a:lnTo>
                    <a:lnTo>
                      <a:pt x="538" y="82"/>
                    </a:lnTo>
                    <a:lnTo>
                      <a:pt x="534" y="82"/>
                    </a:lnTo>
                    <a:lnTo>
                      <a:pt x="532" y="84"/>
                    </a:lnTo>
                    <a:lnTo>
                      <a:pt x="530" y="84"/>
                    </a:lnTo>
                    <a:lnTo>
                      <a:pt x="526" y="84"/>
                    </a:lnTo>
                    <a:lnTo>
                      <a:pt x="522" y="86"/>
                    </a:lnTo>
                    <a:lnTo>
                      <a:pt x="516" y="88"/>
                    </a:lnTo>
                    <a:lnTo>
                      <a:pt x="516" y="86"/>
                    </a:lnTo>
                    <a:lnTo>
                      <a:pt x="518" y="86"/>
                    </a:lnTo>
                    <a:lnTo>
                      <a:pt x="516" y="86"/>
                    </a:lnTo>
                    <a:lnTo>
                      <a:pt x="514" y="88"/>
                    </a:lnTo>
                    <a:lnTo>
                      <a:pt x="512" y="88"/>
                    </a:lnTo>
                    <a:lnTo>
                      <a:pt x="512" y="90"/>
                    </a:lnTo>
                    <a:lnTo>
                      <a:pt x="516" y="93"/>
                    </a:lnTo>
                    <a:lnTo>
                      <a:pt x="524" y="93"/>
                    </a:lnTo>
                    <a:lnTo>
                      <a:pt x="524" y="93"/>
                    </a:lnTo>
                    <a:lnTo>
                      <a:pt x="528" y="95"/>
                    </a:lnTo>
                    <a:lnTo>
                      <a:pt x="528" y="95"/>
                    </a:lnTo>
                    <a:lnTo>
                      <a:pt x="528" y="95"/>
                    </a:lnTo>
                    <a:lnTo>
                      <a:pt x="526" y="95"/>
                    </a:lnTo>
                    <a:lnTo>
                      <a:pt x="524" y="95"/>
                    </a:lnTo>
                    <a:lnTo>
                      <a:pt x="520" y="97"/>
                    </a:lnTo>
                    <a:lnTo>
                      <a:pt x="518" y="97"/>
                    </a:lnTo>
                    <a:lnTo>
                      <a:pt x="516" y="97"/>
                    </a:lnTo>
                    <a:lnTo>
                      <a:pt x="516" y="97"/>
                    </a:lnTo>
                    <a:lnTo>
                      <a:pt x="516" y="97"/>
                    </a:lnTo>
                    <a:lnTo>
                      <a:pt x="516" y="97"/>
                    </a:lnTo>
                    <a:lnTo>
                      <a:pt x="516" y="99"/>
                    </a:lnTo>
                    <a:lnTo>
                      <a:pt x="518" y="101"/>
                    </a:lnTo>
                    <a:lnTo>
                      <a:pt x="516" y="101"/>
                    </a:lnTo>
                    <a:lnTo>
                      <a:pt x="514" y="103"/>
                    </a:lnTo>
                    <a:lnTo>
                      <a:pt x="512" y="103"/>
                    </a:lnTo>
                    <a:lnTo>
                      <a:pt x="512" y="105"/>
                    </a:lnTo>
                    <a:lnTo>
                      <a:pt x="512" y="105"/>
                    </a:lnTo>
                    <a:lnTo>
                      <a:pt x="520" y="107"/>
                    </a:lnTo>
                    <a:lnTo>
                      <a:pt x="522" y="107"/>
                    </a:lnTo>
                    <a:lnTo>
                      <a:pt x="524" y="107"/>
                    </a:lnTo>
                    <a:lnTo>
                      <a:pt x="526" y="107"/>
                    </a:lnTo>
                    <a:lnTo>
                      <a:pt x="526" y="107"/>
                    </a:lnTo>
                    <a:lnTo>
                      <a:pt x="528" y="107"/>
                    </a:lnTo>
                    <a:lnTo>
                      <a:pt x="528" y="107"/>
                    </a:lnTo>
                    <a:lnTo>
                      <a:pt x="528" y="107"/>
                    </a:lnTo>
                    <a:lnTo>
                      <a:pt x="528" y="107"/>
                    </a:lnTo>
                    <a:lnTo>
                      <a:pt x="534" y="105"/>
                    </a:lnTo>
                    <a:lnTo>
                      <a:pt x="542" y="105"/>
                    </a:lnTo>
                    <a:lnTo>
                      <a:pt x="544" y="107"/>
                    </a:lnTo>
                    <a:lnTo>
                      <a:pt x="546" y="107"/>
                    </a:lnTo>
                    <a:lnTo>
                      <a:pt x="546" y="109"/>
                    </a:lnTo>
                    <a:lnTo>
                      <a:pt x="548" y="107"/>
                    </a:lnTo>
                    <a:lnTo>
                      <a:pt x="548" y="107"/>
                    </a:lnTo>
                    <a:lnTo>
                      <a:pt x="548" y="107"/>
                    </a:lnTo>
                    <a:lnTo>
                      <a:pt x="548" y="105"/>
                    </a:lnTo>
                    <a:lnTo>
                      <a:pt x="548" y="105"/>
                    </a:lnTo>
                    <a:lnTo>
                      <a:pt x="550" y="105"/>
                    </a:lnTo>
                    <a:lnTo>
                      <a:pt x="550" y="107"/>
                    </a:lnTo>
                    <a:lnTo>
                      <a:pt x="548" y="109"/>
                    </a:lnTo>
                    <a:lnTo>
                      <a:pt x="550" y="109"/>
                    </a:lnTo>
                    <a:lnTo>
                      <a:pt x="552" y="107"/>
                    </a:lnTo>
                    <a:lnTo>
                      <a:pt x="560" y="105"/>
                    </a:lnTo>
                    <a:lnTo>
                      <a:pt x="562" y="105"/>
                    </a:lnTo>
                    <a:lnTo>
                      <a:pt x="568" y="103"/>
                    </a:lnTo>
                    <a:lnTo>
                      <a:pt x="570" y="101"/>
                    </a:lnTo>
                    <a:lnTo>
                      <a:pt x="572" y="103"/>
                    </a:lnTo>
                    <a:lnTo>
                      <a:pt x="574" y="103"/>
                    </a:lnTo>
                    <a:lnTo>
                      <a:pt x="580" y="101"/>
                    </a:lnTo>
                    <a:lnTo>
                      <a:pt x="580" y="101"/>
                    </a:lnTo>
                    <a:lnTo>
                      <a:pt x="580" y="101"/>
                    </a:lnTo>
                    <a:lnTo>
                      <a:pt x="580" y="101"/>
                    </a:lnTo>
                    <a:lnTo>
                      <a:pt x="580" y="103"/>
                    </a:lnTo>
                    <a:lnTo>
                      <a:pt x="580" y="103"/>
                    </a:lnTo>
                    <a:lnTo>
                      <a:pt x="578" y="103"/>
                    </a:lnTo>
                    <a:lnTo>
                      <a:pt x="576" y="105"/>
                    </a:lnTo>
                    <a:lnTo>
                      <a:pt x="576" y="105"/>
                    </a:lnTo>
                    <a:lnTo>
                      <a:pt x="574" y="107"/>
                    </a:lnTo>
                    <a:lnTo>
                      <a:pt x="570" y="107"/>
                    </a:lnTo>
                    <a:lnTo>
                      <a:pt x="568" y="107"/>
                    </a:lnTo>
                    <a:lnTo>
                      <a:pt x="566" y="107"/>
                    </a:lnTo>
                    <a:lnTo>
                      <a:pt x="568" y="107"/>
                    </a:lnTo>
                    <a:lnTo>
                      <a:pt x="568" y="109"/>
                    </a:lnTo>
                    <a:lnTo>
                      <a:pt x="568" y="111"/>
                    </a:lnTo>
                    <a:lnTo>
                      <a:pt x="564" y="115"/>
                    </a:lnTo>
                    <a:lnTo>
                      <a:pt x="562" y="115"/>
                    </a:lnTo>
                    <a:lnTo>
                      <a:pt x="562" y="117"/>
                    </a:lnTo>
                    <a:lnTo>
                      <a:pt x="558" y="119"/>
                    </a:lnTo>
                    <a:lnTo>
                      <a:pt x="556" y="121"/>
                    </a:lnTo>
                    <a:lnTo>
                      <a:pt x="552" y="121"/>
                    </a:lnTo>
                    <a:lnTo>
                      <a:pt x="548" y="123"/>
                    </a:lnTo>
                    <a:lnTo>
                      <a:pt x="544" y="123"/>
                    </a:lnTo>
                    <a:lnTo>
                      <a:pt x="538" y="123"/>
                    </a:lnTo>
                    <a:lnTo>
                      <a:pt x="538" y="123"/>
                    </a:lnTo>
                    <a:lnTo>
                      <a:pt x="538" y="123"/>
                    </a:lnTo>
                    <a:lnTo>
                      <a:pt x="538" y="123"/>
                    </a:lnTo>
                    <a:lnTo>
                      <a:pt x="536" y="123"/>
                    </a:lnTo>
                    <a:lnTo>
                      <a:pt x="534" y="123"/>
                    </a:lnTo>
                    <a:lnTo>
                      <a:pt x="526" y="127"/>
                    </a:lnTo>
                    <a:lnTo>
                      <a:pt x="524" y="127"/>
                    </a:lnTo>
                    <a:lnTo>
                      <a:pt x="520" y="129"/>
                    </a:lnTo>
                    <a:lnTo>
                      <a:pt x="518" y="129"/>
                    </a:lnTo>
                    <a:lnTo>
                      <a:pt x="514" y="129"/>
                    </a:lnTo>
                    <a:lnTo>
                      <a:pt x="512" y="129"/>
                    </a:lnTo>
                    <a:lnTo>
                      <a:pt x="514" y="129"/>
                    </a:lnTo>
                    <a:lnTo>
                      <a:pt x="512" y="129"/>
                    </a:lnTo>
                    <a:lnTo>
                      <a:pt x="510" y="129"/>
                    </a:lnTo>
                    <a:lnTo>
                      <a:pt x="508" y="131"/>
                    </a:lnTo>
                    <a:lnTo>
                      <a:pt x="508" y="131"/>
                    </a:lnTo>
                    <a:lnTo>
                      <a:pt x="508" y="129"/>
                    </a:lnTo>
                    <a:lnTo>
                      <a:pt x="510" y="129"/>
                    </a:lnTo>
                    <a:lnTo>
                      <a:pt x="510" y="129"/>
                    </a:lnTo>
                    <a:lnTo>
                      <a:pt x="512" y="129"/>
                    </a:lnTo>
                    <a:lnTo>
                      <a:pt x="512" y="127"/>
                    </a:lnTo>
                    <a:lnTo>
                      <a:pt x="510" y="127"/>
                    </a:lnTo>
                    <a:lnTo>
                      <a:pt x="508" y="127"/>
                    </a:lnTo>
                    <a:lnTo>
                      <a:pt x="504" y="127"/>
                    </a:lnTo>
                    <a:lnTo>
                      <a:pt x="502" y="127"/>
                    </a:lnTo>
                    <a:lnTo>
                      <a:pt x="500" y="129"/>
                    </a:lnTo>
                    <a:lnTo>
                      <a:pt x="500" y="129"/>
                    </a:lnTo>
                    <a:lnTo>
                      <a:pt x="500" y="131"/>
                    </a:lnTo>
                    <a:lnTo>
                      <a:pt x="500" y="131"/>
                    </a:lnTo>
                    <a:lnTo>
                      <a:pt x="496" y="131"/>
                    </a:lnTo>
                    <a:lnTo>
                      <a:pt x="494" y="131"/>
                    </a:lnTo>
                    <a:lnTo>
                      <a:pt x="492" y="131"/>
                    </a:lnTo>
                    <a:lnTo>
                      <a:pt x="490" y="133"/>
                    </a:lnTo>
                    <a:lnTo>
                      <a:pt x="488" y="135"/>
                    </a:lnTo>
                    <a:lnTo>
                      <a:pt x="486" y="137"/>
                    </a:lnTo>
                    <a:lnTo>
                      <a:pt x="488" y="135"/>
                    </a:lnTo>
                    <a:lnTo>
                      <a:pt x="490" y="135"/>
                    </a:lnTo>
                    <a:lnTo>
                      <a:pt x="490" y="135"/>
                    </a:lnTo>
                    <a:lnTo>
                      <a:pt x="488" y="137"/>
                    </a:lnTo>
                    <a:lnTo>
                      <a:pt x="484" y="137"/>
                    </a:lnTo>
                    <a:lnTo>
                      <a:pt x="484" y="139"/>
                    </a:lnTo>
                    <a:lnTo>
                      <a:pt x="484" y="139"/>
                    </a:lnTo>
                    <a:lnTo>
                      <a:pt x="484" y="139"/>
                    </a:lnTo>
                    <a:lnTo>
                      <a:pt x="482" y="139"/>
                    </a:lnTo>
                    <a:lnTo>
                      <a:pt x="482" y="139"/>
                    </a:lnTo>
                    <a:lnTo>
                      <a:pt x="480" y="139"/>
                    </a:lnTo>
                    <a:lnTo>
                      <a:pt x="478" y="139"/>
                    </a:lnTo>
                    <a:lnTo>
                      <a:pt x="472" y="141"/>
                    </a:lnTo>
                    <a:lnTo>
                      <a:pt x="464" y="145"/>
                    </a:lnTo>
                    <a:lnTo>
                      <a:pt x="462" y="147"/>
                    </a:lnTo>
                    <a:lnTo>
                      <a:pt x="460" y="147"/>
                    </a:lnTo>
                    <a:lnTo>
                      <a:pt x="460" y="147"/>
                    </a:lnTo>
                    <a:lnTo>
                      <a:pt x="460" y="149"/>
                    </a:lnTo>
                    <a:lnTo>
                      <a:pt x="456" y="149"/>
                    </a:lnTo>
                    <a:lnTo>
                      <a:pt x="454" y="149"/>
                    </a:lnTo>
                    <a:lnTo>
                      <a:pt x="452" y="149"/>
                    </a:lnTo>
                    <a:lnTo>
                      <a:pt x="452" y="151"/>
                    </a:lnTo>
                    <a:lnTo>
                      <a:pt x="454" y="151"/>
                    </a:lnTo>
                    <a:lnTo>
                      <a:pt x="454" y="151"/>
                    </a:lnTo>
                    <a:lnTo>
                      <a:pt x="450" y="153"/>
                    </a:lnTo>
                    <a:lnTo>
                      <a:pt x="448" y="153"/>
                    </a:lnTo>
                    <a:lnTo>
                      <a:pt x="448" y="153"/>
                    </a:lnTo>
                    <a:lnTo>
                      <a:pt x="448" y="153"/>
                    </a:lnTo>
                    <a:lnTo>
                      <a:pt x="446" y="155"/>
                    </a:lnTo>
                    <a:lnTo>
                      <a:pt x="446" y="155"/>
                    </a:lnTo>
                    <a:lnTo>
                      <a:pt x="448" y="153"/>
                    </a:lnTo>
                    <a:lnTo>
                      <a:pt x="450" y="155"/>
                    </a:lnTo>
                    <a:lnTo>
                      <a:pt x="450" y="155"/>
                    </a:lnTo>
                    <a:lnTo>
                      <a:pt x="446" y="157"/>
                    </a:lnTo>
                    <a:lnTo>
                      <a:pt x="446" y="157"/>
                    </a:lnTo>
                    <a:lnTo>
                      <a:pt x="446" y="159"/>
                    </a:lnTo>
                    <a:lnTo>
                      <a:pt x="444" y="161"/>
                    </a:lnTo>
                    <a:lnTo>
                      <a:pt x="444" y="161"/>
                    </a:lnTo>
                    <a:lnTo>
                      <a:pt x="444" y="161"/>
                    </a:lnTo>
                    <a:lnTo>
                      <a:pt x="446" y="161"/>
                    </a:lnTo>
                    <a:lnTo>
                      <a:pt x="448" y="161"/>
                    </a:lnTo>
                    <a:lnTo>
                      <a:pt x="448" y="159"/>
                    </a:lnTo>
                    <a:lnTo>
                      <a:pt x="450" y="159"/>
                    </a:lnTo>
                    <a:lnTo>
                      <a:pt x="452" y="159"/>
                    </a:lnTo>
                    <a:lnTo>
                      <a:pt x="452" y="159"/>
                    </a:lnTo>
                    <a:lnTo>
                      <a:pt x="450" y="159"/>
                    </a:lnTo>
                    <a:lnTo>
                      <a:pt x="448" y="159"/>
                    </a:lnTo>
                    <a:lnTo>
                      <a:pt x="450" y="161"/>
                    </a:lnTo>
                    <a:lnTo>
                      <a:pt x="450" y="161"/>
                    </a:lnTo>
                    <a:lnTo>
                      <a:pt x="452" y="159"/>
                    </a:lnTo>
                    <a:lnTo>
                      <a:pt x="452" y="159"/>
                    </a:lnTo>
                    <a:lnTo>
                      <a:pt x="450" y="161"/>
                    </a:lnTo>
                    <a:lnTo>
                      <a:pt x="450" y="161"/>
                    </a:lnTo>
                    <a:lnTo>
                      <a:pt x="452" y="161"/>
                    </a:lnTo>
                    <a:lnTo>
                      <a:pt x="452" y="161"/>
                    </a:lnTo>
                    <a:lnTo>
                      <a:pt x="452" y="161"/>
                    </a:lnTo>
                    <a:lnTo>
                      <a:pt x="450" y="163"/>
                    </a:lnTo>
                    <a:lnTo>
                      <a:pt x="446" y="163"/>
                    </a:lnTo>
                    <a:lnTo>
                      <a:pt x="446" y="163"/>
                    </a:lnTo>
                    <a:lnTo>
                      <a:pt x="446" y="165"/>
                    </a:lnTo>
                    <a:lnTo>
                      <a:pt x="450" y="165"/>
                    </a:lnTo>
                    <a:lnTo>
                      <a:pt x="454" y="165"/>
                    </a:lnTo>
                    <a:lnTo>
                      <a:pt x="458" y="165"/>
                    </a:lnTo>
                    <a:lnTo>
                      <a:pt x="464" y="163"/>
                    </a:lnTo>
                    <a:lnTo>
                      <a:pt x="464" y="163"/>
                    </a:lnTo>
                    <a:lnTo>
                      <a:pt x="464" y="165"/>
                    </a:lnTo>
                    <a:lnTo>
                      <a:pt x="464" y="165"/>
                    </a:lnTo>
                    <a:lnTo>
                      <a:pt x="460" y="165"/>
                    </a:lnTo>
                    <a:lnTo>
                      <a:pt x="460" y="165"/>
                    </a:lnTo>
                    <a:lnTo>
                      <a:pt x="462" y="165"/>
                    </a:lnTo>
                    <a:lnTo>
                      <a:pt x="464" y="167"/>
                    </a:lnTo>
                    <a:lnTo>
                      <a:pt x="464" y="167"/>
                    </a:lnTo>
                    <a:lnTo>
                      <a:pt x="460" y="169"/>
                    </a:lnTo>
                    <a:lnTo>
                      <a:pt x="456" y="169"/>
                    </a:lnTo>
                    <a:lnTo>
                      <a:pt x="456" y="169"/>
                    </a:lnTo>
                    <a:lnTo>
                      <a:pt x="458" y="167"/>
                    </a:lnTo>
                    <a:lnTo>
                      <a:pt x="458" y="167"/>
                    </a:lnTo>
                    <a:lnTo>
                      <a:pt x="456" y="167"/>
                    </a:lnTo>
                    <a:lnTo>
                      <a:pt x="454" y="167"/>
                    </a:lnTo>
                    <a:lnTo>
                      <a:pt x="450" y="169"/>
                    </a:lnTo>
                    <a:lnTo>
                      <a:pt x="448" y="169"/>
                    </a:lnTo>
                    <a:lnTo>
                      <a:pt x="450" y="169"/>
                    </a:lnTo>
                    <a:lnTo>
                      <a:pt x="452" y="167"/>
                    </a:lnTo>
                    <a:lnTo>
                      <a:pt x="452" y="167"/>
                    </a:lnTo>
                    <a:lnTo>
                      <a:pt x="452" y="167"/>
                    </a:lnTo>
                    <a:lnTo>
                      <a:pt x="452" y="165"/>
                    </a:lnTo>
                    <a:lnTo>
                      <a:pt x="450" y="165"/>
                    </a:lnTo>
                    <a:lnTo>
                      <a:pt x="450" y="165"/>
                    </a:lnTo>
                    <a:lnTo>
                      <a:pt x="448" y="165"/>
                    </a:lnTo>
                    <a:lnTo>
                      <a:pt x="444" y="167"/>
                    </a:lnTo>
                    <a:lnTo>
                      <a:pt x="434" y="171"/>
                    </a:lnTo>
                    <a:lnTo>
                      <a:pt x="436" y="171"/>
                    </a:lnTo>
                    <a:lnTo>
                      <a:pt x="438" y="171"/>
                    </a:lnTo>
                    <a:lnTo>
                      <a:pt x="438" y="171"/>
                    </a:lnTo>
                    <a:lnTo>
                      <a:pt x="436" y="171"/>
                    </a:lnTo>
                    <a:lnTo>
                      <a:pt x="436" y="173"/>
                    </a:lnTo>
                    <a:lnTo>
                      <a:pt x="436" y="173"/>
                    </a:lnTo>
                    <a:lnTo>
                      <a:pt x="436" y="175"/>
                    </a:lnTo>
                    <a:lnTo>
                      <a:pt x="438" y="175"/>
                    </a:lnTo>
                    <a:lnTo>
                      <a:pt x="438" y="177"/>
                    </a:lnTo>
                    <a:lnTo>
                      <a:pt x="438" y="179"/>
                    </a:lnTo>
                    <a:lnTo>
                      <a:pt x="438" y="181"/>
                    </a:lnTo>
                    <a:lnTo>
                      <a:pt x="436" y="181"/>
                    </a:lnTo>
                    <a:lnTo>
                      <a:pt x="438" y="183"/>
                    </a:lnTo>
                    <a:lnTo>
                      <a:pt x="440" y="183"/>
                    </a:lnTo>
                    <a:lnTo>
                      <a:pt x="448" y="181"/>
                    </a:lnTo>
                    <a:lnTo>
                      <a:pt x="452" y="181"/>
                    </a:lnTo>
                    <a:lnTo>
                      <a:pt x="456" y="179"/>
                    </a:lnTo>
                    <a:lnTo>
                      <a:pt x="458" y="179"/>
                    </a:lnTo>
                    <a:lnTo>
                      <a:pt x="460" y="179"/>
                    </a:lnTo>
                    <a:lnTo>
                      <a:pt x="462" y="177"/>
                    </a:lnTo>
                    <a:lnTo>
                      <a:pt x="464" y="175"/>
                    </a:lnTo>
                    <a:lnTo>
                      <a:pt x="464" y="175"/>
                    </a:lnTo>
                    <a:lnTo>
                      <a:pt x="462" y="175"/>
                    </a:lnTo>
                    <a:lnTo>
                      <a:pt x="464" y="175"/>
                    </a:lnTo>
                    <a:lnTo>
                      <a:pt x="468" y="173"/>
                    </a:lnTo>
                    <a:lnTo>
                      <a:pt x="474" y="169"/>
                    </a:lnTo>
                    <a:lnTo>
                      <a:pt x="476" y="169"/>
                    </a:lnTo>
                    <a:lnTo>
                      <a:pt x="478" y="169"/>
                    </a:lnTo>
                    <a:lnTo>
                      <a:pt x="480" y="167"/>
                    </a:lnTo>
                    <a:lnTo>
                      <a:pt x="480" y="167"/>
                    </a:lnTo>
                    <a:lnTo>
                      <a:pt x="480" y="169"/>
                    </a:lnTo>
                    <a:lnTo>
                      <a:pt x="476" y="169"/>
                    </a:lnTo>
                    <a:lnTo>
                      <a:pt x="472" y="171"/>
                    </a:lnTo>
                    <a:lnTo>
                      <a:pt x="466" y="175"/>
                    </a:lnTo>
                    <a:lnTo>
                      <a:pt x="466" y="177"/>
                    </a:lnTo>
                    <a:lnTo>
                      <a:pt x="464" y="179"/>
                    </a:lnTo>
                    <a:lnTo>
                      <a:pt x="460" y="183"/>
                    </a:lnTo>
                    <a:lnTo>
                      <a:pt x="460" y="185"/>
                    </a:lnTo>
                    <a:lnTo>
                      <a:pt x="458" y="187"/>
                    </a:lnTo>
                    <a:lnTo>
                      <a:pt x="456" y="189"/>
                    </a:lnTo>
                    <a:lnTo>
                      <a:pt x="454" y="189"/>
                    </a:lnTo>
                    <a:lnTo>
                      <a:pt x="450" y="191"/>
                    </a:lnTo>
                    <a:lnTo>
                      <a:pt x="448" y="193"/>
                    </a:lnTo>
                    <a:lnTo>
                      <a:pt x="448" y="195"/>
                    </a:lnTo>
                    <a:lnTo>
                      <a:pt x="450" y="193"/>
                    </a:lnTo>
                    <a:lnTo>
                      <a:pt x="452" y="193"/>
                    </a:lnTo>
                    <a:lnTo>
                      <a:pt x="448" y="195"/>
                    </a:lnTo>
                    <a:lnTo>
                      <a:pt x="446" y="197"/>
                    </a:lnTo>
                    <a:lnTo>
                      <a:pt x="446" y="197"/>
                    </a:lnTo>
                    <a:lnTo>
                      <a:pt x="444" y="199"/>
                    </a:lnTo>
                    <a:lnTo>
                      <a:pt x="442" y="201"/>
                    </a:lnTo>
                    <a:lnTo>
                      <a:pt x="438" y="201"/>
                    </a:lnTo>
                    <a:lnTo>
                      <a:pt x="436" y="201"/>
                    </a:lnTo>
                    <a:lnTo>
                      <a:pt x="440" y="203"/>
                    </a:lnTo>
                    <a:lnTo>
                      <a:pt x="446" y="201"/>
                    </a:lnTo>
                    <a:lnTo>
                      <a:pt x="448" y="199"/>
                    </a:lnTo>
                    <a:lnTo>
                      <a:pt x="450" y="199"/>
                    </a:lnTo>
                    <a:lnTo>
                      <a:pt x="450" y="199"/>
                    </a:lnTo>
                    <a:lnTo>
                      <a:pt x="452" y="199"/>
                    </a:lnTo>
                    <a:lnTo>
                      <a:pt x="456" y="197"/>
                    </a:lnTo>
                    <a:lnTo>
                      <a:pt x="458" y="197"/>
                    </a:lnTo>
                    <a:lnTo>
                      <a:pt x="462" y="197"/>
                    </a:lnTo>
                    <a:lnTo>
                      <a:pt x="464" y="195"/>
                    </a:lnTo>
                    <a:lnTo>
                      <a:pt x="466" y="195"/>
                    </a:lnTo>
                    <a:lnTo>
                      <a:pt x="466" y="197"/>
                    </a:lnTo>
                    <a:lnTo>
                      <a:pt x="466" y="197"/>
                    </a:lnTo>
                    <a:lnTo>
                      <a:pt x="468" y="199"/>
                    </a:lnTo>
                    <a:lnTo>
                      <a:pt x="470" y="199"/>
                    </a:lnTo>
                    <a:lnTo>
                      <a:pt x="472" y="197"/>
                    </a:lnTo>
                    <a:lnTo>
                      <a:pt x="472" y="197"/>
                    </a:lnTo>
                    <a:lnTo>
                      <a:pt x="474" y="199"/>
                    </a:lnTo>
                    <a:lnTo>
                      <a:pt x="474" y="201"/>
                    </a:lnTo>
                    <a:lnTo>
                      <a:pt x="472" y="205"/>
                    </a:lnTo>
                    <a:lnTo>
                      <a:pt x="472" y="205"/>
                    </a:lnTo>
                    <a:lnTo>
                      <a:pt x="474" y="205"/>
                    </a:lnTo>
                    <a:lnTo>
                      <a:pt x="476" y="203"/>
                    </a:lnTo>
                    <a:lnTo>
                      <a:pt x="480" y="201"/>
                    </a:lnTo>
                    <a:lnTo>
                      <a:pt x="482" y="199"/>
                    </a:lnTo>
                    <a:lnTo>
                      <a:pt x="484" y="197"/>
                    </a:lnTo>
                    <a:lnTo>
                      <a:pt x="486" y="197"/>
                    </a:lnTo>
                    <a:lnTo>
                      <a:pt x="486" y="197"/>
                    </a:lnTo>
                    <a:lnTo>
                      <a:pt x="486" y="197"/>
                    </a:lnTo>
                    <a:lnTo>
                      <a:pt x="488" y="195"/>
                    </a:lnTo>
                    <a:lnTo>
                      <a:pt x="490" y="195"/>
                    </a:lnTo>
                    <a:lnTo>
                      <a:pt x="492" y="195"/>
                    </a:lnTo>
                    <a:lnTo>
                      <a:pt x="494" y="195"/>
                    </a:lnTo>
                    <a:lnTo>
                      <a:pt x="494" y="195"/>
                    </a:lnTo>
                    <a:lnTo>
                      <a:pt x="494" y="195"/>
                    </a:lnTo>
                    <a:lnTo>
                      <a:pt x="492" y="195"/>
                    </a:lnTo>
                    <a:lnTo>
                      <a:pt x="490" y="195"/>
                    </a:lnTo>
                    <a:lnTo>
                      <a:pt x="488" y="197"/>
                    </a:lnTo>
                    <a:lnTo>
                      <a:pt x="486" y="199"/>
                    </a:lnTo>
                    <a:lnTo>
                      <a:pt x="486" y="199"/>
                    </a:lnTo>
                    <a:lnTo>
                      <a:pt x="486" y="199"/>
                    </a:lnTo>
                    <a:lnTo>
                      <a:pt x="486" y="201"/>
                    </a:lnTo>
                    <a:lnTo>
                      <a:pt x="486" y="201"/>
                    </a:lnTo>
                    <a:lnTo>
                      <a:pt x="488" y="201"/>
                    </a:lnTo>
                    <a:lnTo>
                      <a:pt x="496" y="199"/>
                    </a:lnTo>
                    <a:lnTo>
                      <a:pt x="504" y="197"/>
                    </a:lnTo>
                    <a:lnTo>
                      <a:pt x="508" y="195"/>
                    </a:lnTo>
                    <a:lnTo>
                      <a:pt x="514" y="193"/>
                    </a:lnTo>
                    <a:lnTo>
                      <a:pt x="508" y="197"/>
                    </a:lnTo>
                    <a:lnTo>
                      <a:pt x="504" y="199"/>
                    </a:lnTo>
                    <a:lnTo>
                      <a:pt x="504" y="199"/>
                    </a:lnTo>
                    <a:lnTo>
                      <a:pt x="504" y="199"/>
                    </a:lnTo>
                    <a:lnTo>
                      <a:pt x="498" y="201"/>
                    </a:lnTo>
                    <a:lnTo>
                      <a:pt x="494" y="203"/>
                    </a:lnTo>
                    <a:lnTo>
                      <a:pt x="490" y="205"/>
                    </a:lnTo>
                    <a:lnTo>
                      <a:pt x="490" y="207"/>
                    </a:lnTo>
                    <a:lnTo>
                      <a:pt x="488" y="207"/>
                    </a:lnTo>
                    <a:lnTo>
                      <a:pt x="488" y="209"/>
                    </a:lnTo>
                    <a:lnTo>
                      <a:pt x="490" y="209"/>
                    </a:lnTo>
                    <a:lnTo>
                      <a:pt x="490" y="209"/>
                    </a:lnTo>
                    <a:lnTo>
                      <a:pt x="486" y="209"/>
                    </a:lnTo>
                    <a:lnTo>
                      <a:pt x="484" y="209"/>
                    </a:lnTo>
                    <a:lnTo>
                      <a:pt x="482" y="211"/>
                    </a:lnTo>
                    <a:lnTo>
                      <a:pt x="480" y="213"/>
                    </a:lnTo>
                    <a:lnTo>
                      <a:pt x="476" y="217"/>
                    </a:lnTo>
                    <a:lnTo>
                      <a:pt x="474" y="217"/>
                    </a:lnTo>
                    <a:lnTo>
                      <a:pt x="474" y="219"/>
                    </a:lnTo>
                    <a:lnTo>
                      <a:pt x="474" y="219"/>
                    </a:lnTo>
                    <a:lnTo>
                      <a:pt x="472" y="219"/>
                    </a:lnTo>
                    <a:lnTo>
                      <a:pt x="474" y="221"/>
                    </a:lnTo>
                    <a:lnTo>
                      <a:pt x="474" y="221"/>
                    </a:lnTo>
                    <a:lnTo>
                      <a:pt x="474" y="221"/>
                    </a:lnTo>
                    <a:lnTo>
                      <a:pt x="472" y="221"/>
                    </a:lnTo>
                    <a:lnTo>
                      <a:pt x="472" y="221"/>
                    </a:lnTo>
                    <a:lnTo>
                      <a:pt x="470" y="221"/>
                    </a:lnTo>
                    <a:lnTo>
                      <a:pt x="472" y="219"/>
                    </a:lnTo>
                    <a:lnTo>
                      <a:pt x="470" y="219"/>
                    </a:lnTo>
                    <a:lnTo>
                      <a:pt x="470" y="219"/>
                    </a:lnTo>
                    <a:lnTo>
                      <a:pt x="468" y="221"/>
                    </a:lnTo>
                    <a:lnTo>
                      <a:pt x="464" y="221"/>
                    </a:lnTo>
                    <a:lnTo>
                      <a:pt x="462" y="223"/>
                    </a:lnTo>
                    <a:lnTo>
                      <a:pt x="460" y="223"/>
                    </a:lnTo>
                    <a:lnTo>
                      <a:pt x="458" y="223"/>
                    </a:lnTo>
                    <a:lnTo>
                      <a:pt x="454" y="225"/>
                    </a:lnTo>
                    <a:lnTo>
                      <a:pt x="452" y="227"/>
                    </a:lnTo>
                    <a:lnTo>
                      <a:pt x="450" y="229"/>
                    </a:lnTo>
                    <a:lnTo>
                      <a:pt x="448" y="229"/>
                    </a:lnTo>
                    <a:lnTo>
                      <a:pt x="446" y="229"/>
                    </a:lnTo>
                    <a:lnTo>
                      <a:pt x="446" y="231"/>
                    </a:lnTo>
                    <a:lnTo>
                      <a:pt x="444" y="231"/>
                    </a:lnTo>
                    <a:lnTo>
                      <a:pt x="444" y="233"/>
                    </a:lnTo>
                    <a:lnTo>
                      <a:pt x="444" y="233"/>
                    </a:lnTo>
                    <a:lnTo>
                      <a:pt x="442" y="233"/>
                    </a:lnTo>
                    <a:lnTo>
                      <a:pt x="442" y="231"/>
                    </a:lnTo>
                    <a:lnTo>
                      <a:pt x="442" y="231"/>
                    </a:lnTo>
                    <a:lnTo>
                      <a:pt x="442" y="231"/>
                    </a:lnTo>
                    <a:lnTo>
                      <a:pt x="442" y="231"/>
                    </a:lnTo>
                    <a:lnTo>
                      <a:pt x="438" y="233"/>
                    </a:lnTo>
                    <a:lnTo>
                      <a:pt x="434" y="233"/>
                    </a:lnTo>
                    <a:lnTo>
                      <a:pt x="426" y="237"/>
                    </a:lnTo>
                    <a:lnTo>
                      <a:pt x="420" y="239"/>
                    </a:lnTo>
                    <a:lnTo>
                      <a:pt x="418" y="239"/>
                    </a:lnTo>
                    <a:lnTo>
                      <a:pt x="414" y="241"/>
                    </a:lnTo>
                    <a:lnTo>
                      <a:pt x="412" y="241"/>
                    </a:lnTo>
                    <a:lnTo>
                      <a:pt x="408" y="243"/>
                    </a:lnTo>
                    <a:lnTo>
                      <a:pt x="406" y="245"/>
                    </a:lnTo>
                    <a:lnTo>
                      <a:pt x="404" y="245"/>
                    </a:lnTo>
                    <a:lnTo>
                      <a:pt x="404" y="247"/>
                    </a:lnTo>
                    <a:lnTo>
                      <a:pt x="404" y="247"/>
                    </a:lnTo>
                    <a:lnTo>
                      <a:pt x="404" y="247"/>
                    </a:lnTo>
                    <a:lnTo>
                      <a:pt x="404" y="249"/>
                    </a:lnTo>
                    <a:lnTo>
                      <a:pt x="404" y="249"/>
                    </a:lnTo>
                    <a:lnTo>
                      <a:pt x="404" y="249"/>
                    </a:lnTo>
                    <a:lnTo>
                      <a:pt x="402" y="249"/>
                    </a:lnTo>
                    <a:lnTo>
                      <a:pt x="402" y="249"/>
                    </a:lnTo>
                    <a:lnTo>
                      <a:pt x="402" y="247"/>
                    </a:lnTo>
                    <a:lnTo>
                      <a:pt x="402" y="247"/>
                    </a:lnTo>
                    <a:lnTo>
                      <a:pt x="400" y="247"/>
                    </a:lnTo>
                    <a:lnTo>
                      <a:pt x="398" y="247"/>
                    </a:lnTo>
                    <a:lnTo>
                      <a:pt x="398" y="249"/>
                    </a:lnTo>
                    <a:lnTo>
                      <a:pt x="396" y="249"/>
                    </a:lnTo>
                    <a:lnTo>
                      <a:pt x="396" y="249"/>
                    </a:lnTo>
                    <a:lnTo>
                      <a:pt x="396" y="249"/>
                    </a:lnTo>
                    <a:lnTo>
                      <a:pt x="396" y="247"/>
                    </a:lnTo>
                    <a:lnTo>
                      <a:pt x="396" y="247"/>
                    </a:lnTo>
                    <a:lnTo>
                      <a:pt x="398" y="247"/>
                    </a:lnTo>
                    <a:lnTo>
                      <a:pt x="400" y="245"/>
                    </a:lnTo>
                    <a:lnTo>
                      <a:pt x="400" y="245"/>
                    </a:lnTo>
                    <a:lnTo>
                      <a:pt x="398" y="245"/>
                    </a:lnTo>
                    <a:lnTo>
                      <a:pt x="396" y="247"/>
                    </a:lnTo>
                    <a:lnTo>
                      <a:pt x="396" y="247"/>
                    </a:lnTo>
                    <a:lnTo>
                      <a:pt x="396" y="245"/>
                    </a:lnTo>
                    <a:lnTo>
                      <a:pt x="396" y="245"/>
                    </a:lnTo>
                    <a:lnTo>
                      <a:pt x="396" y="245"/>
                    </a:lnTo>
                    <a:lnTo>
                      <a:pt x="388" y="247"/>
                    </a:lnTo>
                    <a:lnTo>
                      <a:pt x="382" y="249"/>
                    </a:lnTo>
                    <a:lnTo>
                      <a:pt x="378" y="251"/>
                    </a:lnTo>
                    <a:lnTo>
                      <a:pt x="374" y="253"/>
                    </a:lnTo>
                    <a:lnTo>
                      <a:pt x="368" y="255"/>
                    </a:lnTo>
                    <a:lnTo>
                      <a:pt x="364" y="257"/>
                    </a:lnTo>
                    <a:lnTo>
                      <a:pt x="362" y="257"/>
                    </a:lnTo>
                    <a:lnTo>
                      <a:pt x="360" y="259"/>
                    </a:lnTo>
                    <a:lnTo>
                      <a:pt x="358" y="259"/>
                    </a:lnTo>
                    <a:lnTo>
                      <a:pt x="358" y="259"/>
                    </a:lnTo>
                    <a:lnTo>
                      <a:pt x="358" y="259"/>
                    </a:lnTo>
                    <a:lnTo>
                      <a:pt x="356" y="259"/>
                    </a:lnTo>
                    <a:lnTo>
                      <a:pt x="356" y="259"/>
                    </a:lnTo>
                    <a:lnTo>
                      <a:pt x="356" y="259"/>
                    </a:lnTo>
                    <a:lnTo>
                      <a:pt x="352" y="261"/>
                    </a:lnTo>
                    <a:lnTo>
                      <a:pt x="350" y="261"/>
                    </a:lnTo>
                    <a:lnTo>
                      <a:pt x="350" y="261"/>
                    </a:lnTo>
                    <a:lnTo>
                      <a:pt x="350" y="263"/>
                    </a:lnTo>
                    <a:lnTo>
                      <a:pt x="348" y="263"/>
                    </a:lnTo>
                    <a:lnTo>
                      <a:pt x="346" y="265"/>
                    </a:lnTo>
                    <a:lnTo>
                      <a:pt x="346" y="265"/>
                    </a:lnTo>
                    <a:lnTo>
                      <a:pt x="346" y="265"/>
                    </a:lnTo>
                    <a:lnTo>
                      <a:pt x="348" y="265"/>
                    </a:lnTo>
                    <a:lnTo>
                      <a:pt x="350" y="263"/>
                    </a:lnTo>
                    <a:lnTo>
                      <a:pt x="352" y="263"/>
                    </a:lnTo>
                    <a:lnTo>
                      <a:pt x="352" y="261"/>
                    </a:lnTo>
                    <a:lnTo>
                      <a:pt x="352" y="261"/>
                    </a:lnTo>
                    <a:lnTo>
                      <a:pt x="354" y="261"/>
                    </a:lnTo>
                    <a:lnTo>
                      <a:pt x="354" y="263"/>
                    </a:lnTo>
                    <a:lnTo>
                      <a:pt x="354" y="263"/>
                    </a:lnTo>
                    <a:lnTo>
                      <a:pt x="358" y="263"/>
                    </a:lnTo>
                    <a:lnTo>
                      <a:pt x="358" y="261"/>
                    </a:lnTo>
                    <a:lnTo>
                      <a:pt x="360" y="261"/>
                    </a:lnTo>
                    <a:lnTo>
                      <a:pt x="362" y="259"/>
                    </a:lnTo>
                    <a:lnTo>
                      <a:pt x="362" y="259"/>
                    </a:lnTo>
                    <a:lnTo>
                      <a:pt x="364" y="259"/>
                    </a:lnTo>
                    <a:lnTo>
                      <a:pt x="364" y="259"/>
                    </a:lnTo>
                    <a:lnTo>
                      <a:pt x="364" y="259"/>
                    </a:lnTo>
                    <a:lnTo>
                      <a:pt x="362" y="261"/>
                    </a:lnTo>
                    <a:lnTo>
                      <a:pt x="362" y="261"/>
                    </a:lnTo>
                    <a:lnTo>
                      <a:pt x="362" y="261"/>
                    </a:lnTo>
                    <a:lnTo>
                      <a:pt x="362" y="261"/>
                    </a:lnTo>
                    <a:lnTo>
                      <a:pt x="362" y="261"/>
                    </a:lnTo>
                    <a:lnTo>
                      <a:pt x="362" y="261"/>
                    </a:lnTo>
                    <a:lnTo>
                      <a:pt x="364" y="261"/>
                    </a:lnTo>
                    <a:lnTo>
                      <a:pt x="366" y="261"/>
                    </a:lnTo>
                    <a:lnTo>
                      <a:pt x="366" y="259"/>
                    </a:lnTo>
                    <a:lnTo>
                      <a:pt x="368" y="259"/>
                    </a:lnTo>
                    <a:lnTo>
                      <a:pt x="370" y="259"/>
                    </a:lnTo>
                    <a:lnTo>
                      <a:pt x="378" y="255"/>
                    </a:lnTo>
                    <a:lnTo>
                      <a:pt x="378" y="255"/>
                    </a:lnTo>
                    <a:lnTo>
                      <a:pt x="380" y="253"/>
                    </a:lnTo>
                    <a:lnTo>
                      <a:pt x="382" y="253"/>
                    </a:lnTo>
                    <a:lnTo>
                      <a:pt x="382" y="253"/>
                    </a:lnTo>
                    <a:lnTo>
                      <a:pt x="384" y="251"/>
                    </a:lnTo>
                    <a:lnTo>
                      <a:pt x="386" y="251"/>
                    </a:lnTo>
                    <a:lnTo>
                      <a:pt x="386" y="251"/>
                    </a:lnTo>
                    <a:lnTo>
                      <a:pt x="388" y="253"/>
                    </a:lnTo>
                    <a:lnTo>
                      <a:pt x="388" y="253"/>
                    </a:lnTo>
                    <a:lnTo>
                      <a:pt x="388" y="253"/>
                    </a:lnTo>
                    <a:lnTo>
                      <a:pt x="386" y="253"/>
                    </a:lnTo>
                    <a:lnTo>
                      <a:pt x="386" y="253"/>
                    </a:lnTo>
                    <a:lnTo>
                      <a:pt x="384" y="253"/>
                    </a:lnTo>
                    <a:lnTo>
                      <a:pt x="384" y="253"/>
                    </a:lnTo>
                    <a:lnTo>
                      <a:pt x="382" y="255"/>
                    </a:lnTo>
                    <a:lnTo>
                      <a:pt x="380" y="255"/>
                    </a:lnTo>
                    <a:lnTo>
                      <a:pt x="380" y="255"/>
                    </a:lnTo>
                    <a:lnTo>
                      <a:pt x="382" y="257"/>
                    </a:lnTo>
                    <a:lnTo>
                      <a:pt x="384" y="255"/>
                    </a:lnTo>
                    <a:lnTo>
                      <a:pt x="386" y="255"/>
                    </a:lnTo>
                    <a:lnTo>
                      <a:pt x="388" y="255"/>
                    </a:lnTo>
                    <a:lnTo>
                      <a:pt x="390" y="253"/>
                    </a:lnTo>
                    <a:lnTo>
                      <a:pt x="390" y="253"/>
                    </a:lnTo>
                    <a:lnTo>
                      <a:pt x="392" y="255"/>
                    </a:lnTo>
                    <a:lnTo>
                      <a:pt x="392" y="253"/>
                    </a:lnTo>
                    <a:lnTo>
                      <a:pt x="394" y="253"/>
                    </a:lnTo>
                    <a:lnTo>
                      <a:pt x="394" y="253"/>
                    </a:lnTo>
                    <a:lnTo>
                      <a:pt x="396" y="253"/>
                    </a:lnTo>
                    <a:lnTo>
                      <a:pt x="396" y="253"/>
                    </a:lnTo>
                    <a:lnTo>
                      <a:pt x="398" y="253"/>
                    </a:lnTo>
                    <a:lnTo>
                      <a:pt x="398" y="251"/>
                    </a:lnTo>
                    <a:lnTo>
                      <a:pt x="400" y="251"/>
                    </a:lnTo>
                    <a:lnTo>
                      <a:pt x="402" y="251"/>
                    </a:lnTo>
                    <a:lnTo>
                      <a:pt x="406" y="249"/>
                    </a:lnTo>
                    <a:lnTo>
                      <a:pt x="408" y="249"/>
                    </a:lnTo>
                    <a:lnTo>
                      <a:pt x="408" y="249"/>
                    </a:lnTo>
                    <a:lnTo>
                      <a:pt x="410" y="249"/>
                    </a:lnTo>
                    <a:lnTo>
                      <a:pt x="410" y="249"/>
                    </a:lnTo>
                    <a:lnTo>
                      <a:pt x="412" y="249"/>
                    </a:lnTo>
                    <a:lnTo>
                      <a:pt x="412" y="249"/>
                    </a:lnTo>
                    <a:lnTo>
                      <a:pt x="412" y="249"/>
                    </a:lnTo>
                    <a:lnTo>
                      <a:pt x="412" y="249"/>
                    </a:lnTo>
                    <a:lnTo>
                      <a:pt x="410" y="251"/>
                    </a:lnTo>
                    <a:lnTo>
                      <a:pt x="408" y="251"/>
                    </a:lnTo>
                    <a:lnTo>
                      <a:pt x="410" y="251"/>
                    </a:lnTo>
                    <a:lnTo>
                      <a:pt x="412" y="251"/>
                    </a:lnTo>
                    <a:lnTo>
                      <a:pt x="412" y="249"/>
                    </a:lnTo>
                    <a:lnTo>
                      <a:pt x="414" y="249"/>
                    </a:lnTo>
                    <a:lnTo>
                      <a:pt x="416" y="249"/>
                    </a:lnTo>
                    <a:lnTo>
                      <a:pt x="428" y="245"/>
                    </a:lnTo>
                    <a:lnTo>
                      <a:pt x="430" y="245"/>
                    </a:lnTo>
                    <a:lnTo>
                      <a:pt x="432" y="243"/>
                    </a:lnTo>
                    <a:lnTo>
                      <a:pt x="434" y="243"/>
                    </a:lnTo>
                    <a:lnTo>
                      <a:pt x="434" y="243"/>
                    </a:lnTo>
                    <a:lnTo>
                      <a:pt x="434" y="243"/>
                    </a:lnTo>
                    <a:lnTo>
                      <a:pt x="432" y="245"/>
                    </a:lnTo>
                    <a:lnTo>
                      <a:pt x="432" y="245"/>
                    </a:lnTo>
                    <a:lnTo>
                      <a:pt x="432" y="245"/>
                    </a:lnTo>
                    <a:lnTo>
                      <a:pt x="434" y="243"/>
                    </a:lnTo>
                    <a:lnTo>
                      <a:pt x="438" y="243"/>
                    </a:lnTo>
                    <a:lnTo>
                      <a:pt x="438" y="243"/>
                    </a:lnTo>
                    <a:lnTo>
                      <a:pt x="438" y="241"/>
                    </a:lnTo>
                    <a:lnTo>
                      <a:pt x="438" y="241"/>
                    </a:lnTo>
                    <a:lnTo>
                      <a:pt x="438" y="241"/>
                    </a:lnTo>
                    <a:lnTo>
                      <a:pt x="438" y="241"/>
                    </a:lnTo>
                    <a:lnTo>
                      <a:pt x="436" y="241"/>
                    </a:lnTo>
                    <a:lnTo>
                      <a:pt x="436" y="241"/>
                    </a:lnTo>
                    <a:lnTo>
                      <a:pt x="438" y="239"/>
                    </a:lnTo>
                    <a:lnTo>
                      <a:pt x="440" y="239"/>
                    </a:lnTo>
                    <a:lnTo>
                      <a:pt x="442" y="237"/>
                    </a:lnTo>
                    <a:lnTo>
                      <a:pt x="444" y="237"/>
                    </a:lnTo>
                    <a:lnTo>
                      <a:pt x="446" y="237"/>
                    </a:lnTo>
                    <a:lnTo>
                      <a:pt x="446" y="237"/>
                    </a:lnTo>
                    <a:lnTo>
                      <a:pt x="448" y="237"/>
                    </a:lnTo>
                    <a:lnTo>
                      <a:pt x="448" y="237"/>
                    </a:lnTo>
                    <a:lnTo>
                      <a:pt x="448" y="237"/>
                    </a:lnTo>
                    <a:lnTo>
                      <a:pt x="448" y="237"/>
                    </a:lnTo>
                    <a:lnTo>
                      <a:pt x="448" y="237"/>
                    </a:lnTo>
                    <a:lnTo>
                      <a:pt x="448" y="235"/>
                    </a:lnTo>
                    <a:lnTo>
                      <a:pt x="452" y="235"/>
                    </a:lnTo>
                    <a:lnTo>
                      <a:pt x="454" y="235"/>
                    </a:lnTo>
                    <a:lnTo>
                      <a:pt x="454" y="235"/>
                    </a:lnTo>
                    <a:lnTo>
                      <a:pt x="454" y="235"/>
                    </a:lnTo>
                    <a:lnTo>
                      <a:pt x="456" y="235"/>
                    </a:lnTo>
                    <a:lnTo>
                      <a:pt x="456" y="235"/>
                    </a:lnTo>
                    <a:lnTo>
                      <a:pt x="458" y="233"/>
                    </a:lnTo>
                    <a:lnTo>
                      <a:pt x="460" y="233"/>
                    </a:lnTo>
                    <a:lnTo>
                      <a:pt x="462" y="231"/>
                    </a:lnTo>
                    <a:lnTo>
                      <a:pt x="462" y="231"/>
                    </a:lnTo>
                    <a:lnTo>
                      <a:pt x="462" y="231"/>
                    </a:lnTo>
                    <a:lnTo>
                      <a:pt x="464" y="231"/>
                    </a:lnTo>
                    <a:lnTo>
                      <a:pt x="464" y="231"/>
                    </a:lnTo>
                    <a:lnTo>
                      <a:pt x="466" y="231"/>
                    </a:lnTo>
                    <a:lnTo>
                      <a:pt x="468" y="231"/>
                    </a:lnTo>
                    <a:lnTo>
                      <a:pt x="470" y="229"/>
                    </a:lnTo>
                    <a:lnTo>
                      <a:pt x="470" y="229"/>
                    </a:lnTo>
                    <a:lnTo>
                      <a:pt x="472" y="229"/>
                    </a:lnTo>
                    <a:lnTo>
                      <a:pt x="472" y="229"/>
                    </a:lnTo>
                    <a:lnTo>
                      <a:pt x="474" y="229"/>
                    </a:lnTo>
                    <a:lnTo>
                      <a:pt x="474" y="229"/>
                    </a:lnTo>
                    <a:lnTo>
                      <a:pt x="476" y="227"/>
                    </a:lnTo>
                    <a:lnTo>
                      <a:pt x="478" y="227"/>
                    </a:lnTo>
                    <a:lnTo>
                      <a:pt x="478" y="227"/>
                    </a:lnTo>
                    <a:lnTo>
                      <a:pt x="482" y="225"/>
                    </a:lnTo>
                    <a:lnTo>
                      <a:pt x="482" y="225"/>
                    </a:lnTo>
                    <a:lnTo>
                      <a:pt x="482" y="223"/>
                    </a:lnTo>
                    <a:lnTo>
                      <a:pt x="482" y="223"/>
                    </a:lnTo>
                    <a:lnTo>
                      <a:pt x="482" y="223"/>
                    </a:lnTo>
                    <a:lnTo>
                      <a:pt x="484" y="223"/>
                    </a:lnTo>
                    <a:lnTo>
                      <a:pt x="488" y="221"/>
                    </a:lnTo>
                    <a:lnTo>
                      <a:pt x="490" y="221"/>
                    </a:lnTo>
                    <a:lnTo>
                      <a:pt x="490" y="221"/>
                    </a:lnTo>
                    <a:lnTo>
                      <a:pt x="490" y="221"/>
                    </a:lnTo>
                    <a:lnTo>
                      <a:pt x="492" y="219"/>
                    </a:lnTo>
                    <a:lnTo>
                      <a:pt x="494" y="219"/>
                    </a:lnTo>
                    <a:lnTo>
                      <a:pt x="496" y="219"/>
                    </a:lnTo>
                    <a:lnTo>
                      <a:pt x="496" y="219"/>
                    </a:lnTo>
                    <a:lnTo>
                      <a:pt x="498" y="219"/>
                    </a:lnTo>
                    <a:lnTo>
                      <a:pt x="500" y="217"/>
                    </a:lnTo>
                    <a:lnTo>
                      <a:pt x="502" y="217"/>
                    </a:lnTo>
                    <a:lnTo>
                      <a:pt x="502" y="217"/>
                    </a:lnTo>
                    <a:lnTo>
                      <a:pt x="504" y="217"/>
                    </a:lnTo>
                    <a:lnTo>
                      <a:pt x="506" y="215"/>
                    </a:lnTo>
                    <a:lnTo>
                      <a:pt x="508" y="215"/>
                    </a:lnTo>
                    <a:lnTo>
                      <a:pt x="510" y="215"/>
                    </a:lnTo>
                    <a:lnTo>
                      <a:pt x="512" y="213"/>
                    </a:lnTo>
                    <a:lnTo>
                      <a:pt x="514" y="211"/>
                    </a:lnTo>
                    <a:lnTo>
                      <a:pt x="522" y="211"/>
                    </a:lnTo>
                    <a:lnTo>
                      <a:pt x="522" y="211"/>
                    </a:lnTo>
                    <a:lnTo>
                      <a:pt x="522" y="211"/>
                    </a:lnTo>
                    <a:lnTo>
                      <a:pt x="526" y="209"/>
                    </a:lnTo>
                    <a:lnTo>
                      <a:pt x="526" y="209"/>
                    </a:lnTo>
                    <a:lnTo>
                      <a:pt x="528" y="209"/>
                    </a:lnTo>
                    <a:lnTo>
                      <a:pt x="530" y="209"/>
                    </a:lnTo>
                    <a:lnTo>
                      <a:pt x="530" y="207"/>
                    </a:lnTo>
                    <a:lnTo>
                      <a:pt x="530" y="207"/>
                    </a:lnTo>
                    <a:lnTo>
                      <a:pt x="530" y="207"/>
                    </a:lnTo>
                    <a:lnTo>
                      <a:pt x="534" y="207"/>
                    </a:lnTo>
                    <a:lnTo>
                      <a:pt x="534" y="205"/>
                    </a:lnTo>
                    <a:lnTo>
                      <a:pt x="536" y="205"/>
                    </a:lnTo>
                    <a:lnTo>
                      <a:pt x="536" y="203"/>
                    </a:lnTo>
                    <a:lnTo>
                      <a:pt x="540" y="203"/>
                    </a:lnTo>
                    <a:lnTo>
                      <a:pt x="542" y="203"/>
                    </a:lnTo>
                    <a:lnTo>
                      <a:pt x="544" y="201"/>
                    </a:lnTo>
                    <a:lnTo>
                      <a:pt x="546" y="201"/>
                    </a:lnTo>
                    <a:lnTo>
                      <a:pt x="550" y="199"/>
                    </a:lnTo>
                    <a:lnTo>
                      <a:pt x="552" y="199"/>
                    </a:lnTo>
                    <a:lnTo>
                      <a:pt x="552" y="197"/>
                    </a:lnTo>
                    <a:lnTo>
                      <a:pt x="554" y="197"/>
                    </a:lnTo>
                    <a:lnTo>
                      <a:pt x="554" y="197"/>
                    </a:lnTo>
                    <a:lnTo>
                      <a:pt x="554" y="197"/>
                    </a:lnTo>
                    <a:lnTo>
                      <a:pt x="552" y="195"/>
                    </a:lnTo>
                    <a:lnTo>
                      <a:pt x="550" y="195"/>
                    </a:lnTo>
                    <a:lnTo>
                      <a:pt x="550" y="195"/>
                    </a:lnTo>
                    <a:lnTo>
                      <a:pt x="548" y="193"/>
                    </a:lnTo>
                    <a:lnTo>
                      <a:pt x="548" y="193"/>
                    </a:lnTo>
                    <a:lnTo>
                      <a:pt x="550" y="191"/>
                    </a:lnTo>
                    <a:lnTo>
                      <a:pt x="552" y="191"/>
                    </a:lnTo>
                    <a:lnTo>
                      <a:pt x="552" y="189"/>
                    </a:lnTo>
                    <a:lnTo>
                      <a:pt x="558" y="187"/>
                    </a:lnTo>
                    <a:lnTo>
                      <a:pt x="560" y="187"/>
                    </a:lnTo>
                    <a:lnTo>
                      <a:pt x="562" y="187"/>
                    </a:lnTo>
                    <a:lnTo>
                      <a:pt x="564" y="185"/>
                    </a:lnTo>
                    <a:lnTo>
                      <a:pt x="564" y="185"/>
                    </a:lnTo>
                    <a:lnTo>
                      <a:pt x="564" y="185"/>
                    </a:lnTo>
                    <a:lnTo>
                      <a:pt x="564" y="185"/>
                    </a:lnTo>
                    <a:lnTo>
                      <a:pt x="568" y="183"/>
                    </a:lnTo>
                    <a:lnTo>
                      <a:pt x="568" y="183"/>
                    </a:lnTo>
                    <a:lnTo>
                      <a:pt x="570" y="183"/>
                    </a:lnTo>
                    <a:lnTo>
                      <a:pt x="568" y="183"/>
                    </a:lnTo>
                    <a:lnTo>
                      <a:pt x="568" y="185"/>
                    </a:lnTo>
                    <a:lnTo>
                      <a:pt x="568" y="185"/>
                    </a:lnTo>
                    <a:lnTo>
                      <a:pt x="570" y="185"/>
                    </a:lnTo>
                    <a:lnTo>
                      <a:pt x="572" y="183"/>
                    </a:lnTo>
                    <a:lnTo>
                      <a:pt x="574" y="183"/>
                    </a:lnTo>
                    <a:lnTo>
                      <a:pt x="574" y="183"/>
                    </a:lnTo>
                    <a:lnTo>
                      <a:pt x="574" y="183"/>
                    </a:lnTo>
                    <a:lnTo>
                      <a:pt x="574" y="181"/>
                    </a:lnTo>
                    <a:lnTo>
                      <a:pt x="574" y="181"/>
                    </a:lnTo>
                    <a:lnTo>
                      <a:pt x="576" y="181"/>
                    </a:lnTo>
                    <a:lnTo>
                      <a:pt x="578" y="181"/>
                    </a:lnTo>
                    <a:lnTo>
                      <a:pt x="580" y="181"/>
                    </a:lnTo>
                    <a:lnTo>
                      <a:pt x="584" y="179"/>
                    </a:lnTo>
                    <a:lnTo>
                      <a:pt x="584" y="179"/>
                    </a:lnTo>
                    <a:lnTo>
                      <a:pt x="586" y="177"/>
                    </a:lnTo>
                    <a:lnTo>
                      <a:pt x="586" y="177"/>
                    </a:lnTo>
                    <a:lnTo>
                      <a:pt x="586" y="177"/>
                    </a:lnTo>
                    <a:lnTo>
                      <a:pt x="586" y="175"/>
                    </a:lnTo>
                    <a:lnTo>
                      <a:pt x="584" y="175"/>
                    </a:lnTo>
                    <a:lnTo>
                      <a:pt x="584" y="175"/>
                    </a:lnTo>
                    <a:lnTo>
                      <a:pt x="586" y="175"/>
                    </a:lnTo>
                    <a:lnTo>
                      <a:pt x="586" y="175"/>
                    </a:lnTo>
                    <a:lnTo>
                      <a:pt x="588" y="175"/>
                    </a:lnTo>
                    <a:lnTo>
                      <a:pt x="588" y="175"/>
                    </a:lnTo>
                    <a:lnTo>
                      <a:pt x="590" y="175"/>
                    </a:lnTo>
                    <a:lnTo>
                      <a:pt x="594" y="173"/>
                    </a:lnTo>
                    <a:lnTo>
                      <a:pt x="596" y="173"/>
                    </a:lnTo>
                    <a:lnTo>
                      <a:pt x="596" y="173"/>
                    </a:lnTo>
                    <a:lnTo>
                      <a:pt x="596" y="171"/>
                    </a:lnTo>
                    <a:lnTo>
                      <a:pt x="596" y="171"/>
                    </a:lnTo>
                    <a:lnTo>
                      <a:pt x="598" y="171"/>
                    </a:lnTo>
                    <a:lnTo>
                      <a:pt x="604" y="169"/>
                    </a:lnTo>
                    <a:lnTo>
                      <a:pt x="608" y="167"/>
                    </a:lnTo>
                    <a:lnTo>
                      <a:pt x="608" y="167"/>
                    </a:lnTo>
                    <a:lnTo>
                      <a:pt x="610" y="167"/>
                    </a:lnTo>
                    <a:lnTo>
                      <a:pt x="610" y="165"/>
                    </a:lnTo>
                    <a:lnTo>
                      <a:pt x="612" y="165"/>
                    </a:lnTo>
                    <a:lnTo>
                      <a:pt x="612" y="165"/>
                    </a:lnTo>
                    <a:lnTo>
                      <a:pt x="616" y="163"/>
                    </a:lnTo>
                    <a:lnTo>
                      <a:pt x="618" y="163"/>
                    </a:lnTo>
                    <a:lnTo>
                      <a:pt x="620" y="163"/>
                    </a:lnTo>
                    <a:lnTo>
                      <a:pt x="624" y="161"/>
                    </a:lnTo>
                    <a:lnTo>
                      <a:pt x="626" y="161"/>
                    </a:lnTo>
                    <a:lnTo>
                      <a:pt x="628" y="159"/>
                    </a:lnTo>
                    <a:lnTo>
                      <a:pt x="634" y="159"/>
                    </a:lnTo>
                    <a:lnTo>
                      <a:pt x="636" y="157"/>
                    </a:lnTo>
                    <a:lnTo>
                      <a:pt x="636" y="159"/>
                    </a:lnTo>
                    <a:lnTo>
                      <a:pt x="636" y="159"/>
                    </a:lnTo>
                    <a:lnTo>
                      <a:pt x="640" y="159"/>
                    </a:lnTo>
                    <a:lnTo>
                      <a:pt x="642" y="159"/>
                    </a:lnTo>
                    <a:lnTo>
                      <a:pt x="642" y="159"/>
                    </a:lnTo>
                    <a:lnTo>
                      <a:pt x="644" y="157"/>
                    </a:lnTo>
                    <a:lnTo>
                      <a:pt x="646" y="157"/>
                    </a:lnTo>
                    <a:lnTo>
                      <a:pt x="650" y="155"/>
                    </a:lnTo>
                    <a:lnTo>
                      <a:pt x="650" y="155"/>
                    </a:lnTo>
                    <a:lnTo>
                      <a:pt x="652" y="155"/>
                    </a:lnTo>
                    <a:lnTo>
                      <a:pt x="654" y="155"/>
                    </a:lnTo>
                    <a:lnTo>
                      <a:pt x="650" y="157"/>
                    </a:lnTo>
                    <a:lnTo>
                      <a:pt x="646" y="157"/>
                    </a:lnTo>
                    <a:lnTo>
                      <a:pt x="644" y="157"/>
                    </a:lnTo>
                    <a:lnTo>
                      <a:pt x="642" y="159"/>
                    </a:lnTo>
                    <a:lnTo>
                      <a:pt x="642" y="159"/>
                    </a:lnTo>
                    <a:lnTo>
                      <a:pt x="642" y="159"/>
                    </a:lnTo>
                    <a:lnTo>
                      <a:pt x="640" y="159"/>
                    </a:lnTo>
                    <a:lnTo>
                      <a:pt x="638" y="161"/>
                    </a:lnTo>
                    <a:lnTo>
                      <a:pt x="638" y="161"/>
                    </a:lnTo>
                    <a:lnTo>
                      <a:pt x="642" y="163"/>
                    </a:lnTo>
                    <a:lnTo>
                      <a:pt x="642" y="163"/>
                    </a:lnTo>
                    <a:lnTo>
                      <a:pt x="646" y="163"/>
                    </a:lnTo>
                    <a:lnTo>
                      <a:pt x="646" y="165"/>
                    </a:lnTo>
                    <a:lnTo>
                      <a:pt x="646" y="165"/>
                    </a:lnTo>
                    <a:lnTo>
                      <a:pt x="644" y="165"/>
                    </a:lnTo>
                    <a:lnTo>
                      <a:pt x="640" y="163"/>
                    </a:lnTo>
                    <a:lnTo>
                      <a:pt x="638" y="163"/>
                    </a:lnTo>
                    <a:lnTo>
                      <a:pt x="634" y="163"/>
                    </a:lnTo>
                    <a:lnTo>
                      <a:pt x="634" y="163"/>
                    </a:lnTo>
                    <a:lnTo>
                      <a:pt x="632" y="163"/>
                    </a:lnTo>
                    <a:lnTo>
                      <a:pt x="632" y="163"/>
                    </a:lnTo>
                    <a:lnTo>
                      <a:pt x="632" y="163"/>
                    </a:lnTo>
                    <a:lnTo>
                      <a:pt x="632" y="163"/>
                    </a:lnTo>
                    <a:lnTo>
                      <a:pt x="624" y="165"/>
                    </a:lnTo>
                    <a:lnTo>
                      <a:pt x="622" y="165"/>
                    </a:lnTo>
                    <a:lnTo>
                      <a:pt x="614" y="167"/>
                    </a:lnTo>
                    <a:lnTo>
                      <a:pt x="614" y="167"/>
                    </a:lnTo>
                    <a:lnTo>
                      <a:pt x="612" y="169"/>
                    </a:lnTo>
                    <a:lnTo>
                      <a:pt x="610" y="171"/>
                    </a:lnTo>
                    <a:lnTo>
                      <a:pt x="610" y="171"/>
                    </a:lnTo>
                    <a:lnTo>
                      <a:pt x="604" y="175"/>
                    </a:lnTo>
                    <a:lnTo>
                      <a:pt x="602" y="175"/>
                    </a:lnTo>
                    <a:lnTo>
                      <a:pt x="598" y="177"/>
                    </a:lnTo>
                    <a:lnTo>
                      <a:pt x="594" y="179"/>
                    </a:lnTo>
                    <a:lnTo>
                      <a:pt x="592" y="181"/>
                    </a:lnTo>
                    <a:lnTo>
                      <a:pt x="590" y="183"/>
                    </a:lnTo>
                    <a:lnTo>
                      <a:pt x="588" y="183"/>
                    </a:lnTo>
                    <a:lnTo>
                      <a:pt x="588" y="185"/>
                    </a:lnTo>
                    <a:lnTo>
                      <a:pt x="590" y="185"/>
                    </a:lnTo>
                    <a:lnTo>
                      <a:pt x="592" y="185"/>
                    </a:lnTo>
                    <a:lnTo>
                      <a:pt x="592" y="185"/>
                    </a:lnTo>
                    <a:lnTo>
                      <a:pt x="600" y="183"/>
                    </a:lnTo>
                    <a:lnTo>
                      <a:pt x="600" y="183"/>
                    </a:lnTo>
                    <a:lnTo>
                      <a:pt x="600" y="183"/>
                    </a:lnTo>
                    <a:lnTo>
                      <a:pt x="594" y="185"/>
                    </a:lnTo>
                    <a:lnTo>
                      <a:pt x="592" y="185"/>
                    </a:lnTo>
                    <a:lnTo>
                      <a:pt x="590" y="187"/>
                    </a:lnTo>
                    <a:lnTo>
                      <a:pt x="588" y="187"/>
                    </a:lnTo>
                    <a:lnTo>
                      <a:pt x="586" y="189"/>
                    </a:lnTo>
                    <a:lnTo>
                      <a:pt x="582" y="189"/>
                    </a:lnTo>
                    <a:lnTo>
                      <a:pt x="582" y="189"/>
                    </a:lnTo>
                    <a:lnTo>
                      <a:pt x="580" y="189"/>
                    </a:lnTo>
                    <a:lnTo>
                      <a:pt x="578" y="191"/>
                    </a:lnTo>
                    <a:lnTo>
                      <a:pt x="578" y="191"/>
                    </a:lnTo>
                    <a:lnTo>
                      <a:pt x="578" y="191"/>
                    </a:lnTo>
                    <a:lnTo>
                      <a:pt x="580" y="193"/>
                    </a:lnTo>
                    <a:lnTo>
                      <a:pt x="580" y="193"/>
                    </a:lnTo>
                    <a:lnTo>
                      <a:pt x="584" y="191"/>
                    </a:lnTo>
                    <a:lnTo>
                      <a:pt x="586" y="191"/>
                    </a:lnTo>
                    <a:lnTo>
                      <a:pt x="586" y="191"/>
                    </a:lnTo>
                    <a:lnTo>
                      <a:pt x="586" y="191"/>
                    </a:lnTo>
                    <a:lnTo>
                      <a:pt x="588" y="191"/>
                    </a:lnTo>
                    <a:lnTo>
                      <a:pt x="588" y="191"/>
                    </a:lnTo>
                    <a:lnTo>
                      <a:pt x="588" y="191"/>
                    </a:lnTo>
                    <a:lnTo>
                      <a:pt x="588" y="191"/>
                    </a:lnTo>
                    <a:lnTo>
                      <a:pt x="590" y="191"/>
                    </a:lnTo>
                    <a:lnTo>
                      <a:pt x="590" y="191"/>
                    </a:lnTo>
                    <a:lnTo>
                      <a:pt x="590" y="191"/>
                    </a:lnTo>
                    <a:lnTo>
                      <a:pt x="592" y="191"/>
                    </a:lnTo>
                    <a:lnTo>
                      <a:pt x="594" y="189"/>
                    </a:lnTo>
                    <a:lnTo>
                      <a:pt x="598" y="189"/>
                    </a:lnTo>
                    <a:lnTo>
                      <a:pt x="598" y="187"/>
                    </a:lnTo>
                    <a:lnTo>
                      <a:pt x="600" y="187"/>
                    </a:lnTo>
                    <a:lnTo>
                      <a:pt x="600" y="187"/>
                    </a:lnTo>
                    <a:lnTo>
                      <a:pt x="602" y="187"/>
                    </a:lnTo>
                    <a:lnTo>
                      <a:pt x="602" y="187"/>
                    </a:lnTo>
                    <a:lnTo>
                      <a:pt x="602" y="187"/>
                    </a:lnTo>
                    <a:lnTo>
                      <a:pt x="604" y="187"/>
                    </a:lnTo>
                    <a:lnTo>
                      <a:pt x="606" y="187"/>
                    </a:lnTo>
                    <a:lnTo>
                      <a:pt x="606" y="187"/>
                    </a:lnTo>
                    <a:lnTo>
                      <a:pt x="606" y="187"/>
                    </a:lnTo>
                    <a:lnTo>
                      <a:pt x="612" y="185"/>
                    </a:lnTo>
                    <a:lnTo>
                      <a:pt x="612" y="183"/>
                    </a:lnTo>
                    <a:lnTo>
                      <a:pt x="612" y="183"/>
                    </a:lnTo>
                    <a:lnTo>
                      <a:pt x="612" y="183"/>
                    </a:lnTo>
                    <a:lnTo>
                      <a:pt x="614" y="183"/>
                    </a:lnTo>
                    <a:lnTo>
                      <a:pt x="614" y="183"/>
                    </a:lnTo>
                    <a:lnTo>
                      <a:pt x="614" y="183"/>
                    </a:lnTo>
                    <a:lnTo>
                      <a:pt x="616" y="181"/>
                    </a:lnTo>
                    <a:lnTo>
                      <a:pt x="616" y="181"/>
                    </a:lnTo>
                    <a:lnTo>
                      <a:pt x="618" y="181"/>
                    </a:lnTo>
                    <a:lnTo>
                      <a:pt x="618" y="181"/>
                    </a:lnTo>
                    <a:lnTo>
                      <a:pt x="618" y="183"/>
                    </a:lnTo>
                    <a:lnTo>
                      <a:pt x="618" y="183"/>
                    </a:lnTo>
                    <a:lnTo>
                      <a:pt x="618" y="183"/>
                    </a:lnTo>
                    <a:lnTo>
                      <a:pt x="620" y="181"/>
                    </a:lnTo>
                    <a:lnTo>
                      <a:pt x="622" y="179"/>
                    </a:lnTo>
                    <a:lnTo>
                      <a:pt x="624" y="179"/>
                    </a:lnTo>
                    <a:lnTo>
                      <a:pt x="626" y="177"/>
                    </a:lnTo>
                    <a:lnTo>
                      <a:pt x="626" y="177"/>
                    </a:lnTo>
                    <a:lnTo>
                      <a:pt x="626" y="179"/>
                    </a:lnTo>
                    <a:lnTo>
                      <a:pt x="626" y="179"/>
                    </a:lnTo>
                    <a:lnTo>
                      <a:pt x="628" y="179"/>
                    </a:lnTo>
                    <a:lnTo>
                      <a:pt x="628" y="179"/>
                    </a:lnTo>
                    <a:lnTo>
                      <a:pt x="628" y="179"/>
                    </a:lnTo>
                    <a:lnTo>
                      <a:pt x="630" y="179"/>
                    </a:lnTo>
                    <a:lnTo>
                      <a:pt x="632" y="181"/>
                    </a:lnTo>
                    <a:lnTo>
                      <a:pt x="634" y="179"/>
                    </a:lnTo>
                    <a:lnTo>
                      <a:pt x="634" y="179"/>
                    </a:lnTo>
                    <a:lnTo>
                      <a:pt x="634" y="179"/>
                    </a:lnTo>
                    <a:lnTo>
                      <a:pt x="636" y="179"/>
                    </a:lnTo>
                    <a:lnTo>
                      <a:pt x="636" y="179"/>
                    </a:lnTo>
                    <a:lnTo>
                      <a:pt x="636" y="179"/>
                    </a:lnTo>
                    <a:lnTo>
                      <a:pt x="640" y="177"/>
                    </a:lnTo>
                    <a:lnTo>
                      <a:pt x="642" y="177"/>
                    </a:lnTo>
                    <a:lnTo>
                      <a:pt x="642" y="177"/>
                    </a:lnTo>
                    <a:lnTo>
                      <a:pt x="642" y="177"/>
                    </a:lnTo>
                    <a:lnTo>
                      <a:pt x="642" y="177"/>
                    </a:lnTo>
                    <a:lnTo>
                      <a:pt x="644" y="175"/>
                    </a:lnTo>
                    <a:lnTo>
                      <a:pt x="646" y="173"/>
                    </a:lnTo>
                    <a:lnTo>
                      <a:pt x="646" y="173"/>
                    </a:lnTo>
                    <a:lnTo>
                      <a:pt x="648" y="173"/>
                    </a:lnTo>
                    <a:lnTo>
                      <a:pt x="648" y="173"/>
                    </a:lnTo>
                    <a:lnTo>
                      <a:pt x="650" y="173"/>
                    </a:lnTo>
                    <a:lnTo>
                      <a:pt x="650" y="171"/>
                    </a:lnTo>
                    <a:lnTo>
                      <a:pt x="652" y="171"/>
                    </a:lnTo>
                    <a:lnTo>
                      <a:pt x="652" y="171"/>
                    </a:lnTo>
                    <a:lnTo>
                      <a:pt x="652" y="169"/>
                    </a:lnTo>
                    <a:lnTo>
                      <a:pt x="652" y="169"/>
                    </a:lnTo>
                    <a:lnTo>
                      <a:pt x="650" y="171"/>
                    </a:lnTo>
                    <a:lnTo>
                      <a:pt x="648" y="171"/>
                    </a:lnTo>
                    <a:lnTo>
                      <a:pt x="646" y="171"/>
                    </a:lnTo>
                    <a:lnTo>
                      <a:pt x="644" y="171"/>
                    </a:lnTo>
                    <a:lnTo>
                      <a:pt x="644" y="171"/>
                    </a:lnTo>
                    <a:lnTo>
                      <a:pt x="644" y="171"/>
                    </a:lnTo>
                    <a:lnTo>
                      <a:pt x="644" y="171"/>
                    </a:lnTo>
                    <a:lnTo>
                      <a:pt x="646" y="169"/>
                    </a:lnTo>
                    <a:lnTo>
                      <a:pt x="648" y="169"/>
                    </a:lnTo>
                    <a:lnTo>
                      <a:pt x="648" y="169"/>
                    </a:lnTo>
                    <a:lnTo>
                      <a:pt x="650" y="169"/>
                    </a:lnTo>
                    <a:lnTo>
                      <a:pt x="650" y="169"/>
                    </a:lnTo>
                    <a:lnTo>
                      <a:pt x="652" y="169"/>
                    </a:lnTo>
                    <a:lnTo>
                      <a:pt x="652" y="167"/>
                    </a:lnTo>
                    <a:lnTo>
                      <a:pt x="652" y="167"/>
                    </a:lnTo>
                    <a:lnTo>
                      <a:pt x="650" y="167"/>
                    </a:lnTo>
                    <a:lnTo>
                      <a:pt x="650" y="167"/>
                    </a:lnTo>
                    <a:lnTo>
                      <a:pt x="650" y="165"/>
                    </a:lnTo>
                    <a:lnTo>
                      <a:pt x="652" y="165"/>
                    </a:lnTo>
                    <a:lnTo>
                      <a:pt x="652" y="165"/>
                    </a:lnTo>
                    <a:lnTo>
                      <a:pt x="654" y="165"/>
                    </a:lnTo>
                    <a:lnTo>
                      <a:pt x="656" y="163"/>
                    </a:lnTo>
                    <a:lnTo>
                      <a:pt x="660" y="163"/>
                    </a:lnTo>
                    <a:lnTo>
                      <a:pt x="660" y="163"/>
                    </a:lnTo>
                    <a:lnTo>
                      <a:pt x="658" y="163"/>
                    </a:lnTo>
                    <a:lnTo>
                      <a:pt x="656" y="163"/>
                    </a:lnTo>
                    <a:lnTo>
                      <a:pt x="656" y="163"/>
                    </a:lnTo>
                    <a:lnTo>
                      <a:pt x="656" y="163"/>
                    </a:lnTo>
                    <a:lnTo>
                      <a:pt x="658" y="161"/>
                    </a:lnTo>
                    <a:lnTo>
                      <a:pt x="660" y="161"/>
                    </a:lnTo>
                    <a:lnTo>
                      <a:pt x="660" y="161"/>
                    </a:lnTo>
                    <a:lnTo>
                      <a:pt x="660" y="161"/>
                    </a:lnTo>
                    <a:lnTo>
                      <a:pt x="662" y="161"/>
                    </a:lnTo>
                    <a:lnTo>
                      <a:pt x="664" y="161"/>
                    </a:lnTo>
                    <a:lnTo>
                      <a:pt x="666" y="159"/>
                    </a:lnTo>
                    <a:lnTo>
                      <a:pt x="668" y="159"/>
                    </a:lnTo>
                    <a:lnTo>
                      <a:pt x="668" y="159"/>
                    </a:lnTo>
                    <a:lnTo>
                      <a:pt x="662" y="163"/>
                    </a:lnTo>
                    <a:lnTo>
                      <a:pt x="660" y="163"/>
                    </a:lnTo>
                    <a:lnTo>
                      <a:pt x="660" y="163"/>
                    </a:lnTo>
                    <a:lnTo>
                      <a:pt x="660" y="165"/>
                    </a:lnTo>
                    <a:lnTo>
                      <a:pt x="662" y="165"/>
                    </a:lnTo>
                    <a:lnTo>
                      <a:pt x="664" y="165"/>
                    </a:lnTo>
                    <a:lnTo>
                      <a:pt x="664" y="163"/>
                    </a:lnTo>
                    <a:lnTo>
                      <a:pt x="666" y="163"/>
                    </a:lnTo>
                    <a:lnTo>
                      <a:pt x="666" y="163"/>
                    </a:lnTo>
                    <a:lnTo>
                      <a:pt x="666" y="163"/>
                    </a:lnTo>
                    <a:lnTo>
                      <a:pt x="668" y="163"/>
                    </a:lnTo>
                    <a:lnTo>
                      <a:pt x="668" y="165"/>
                    </a:lnTo>
                    <a:lnTo>
                      <a:pt x="668" y="165"/>
                    </a:lnTo>
                    <a:lnTo>
                      <a:pt x="668" y="165"/>
                    </a:lnTo>
                    <a:lnTo>
                      <a:pt x="668" y="163"/>
                    </a:lnTo>
                    <a:lnTo>
                      <a:pt x="670" y="163"/>
                    </a:lnTo>
                    <a:lnTo>
                      <a:pt x="672" y="163"/>
                    </a:lnTo>
                    <a:lnTo>
                      <a:pt x="672" y="163"/>
                    </a:lnTo>
                    <a:lnTo>
                      <a:pt x="674" y="163"/>
                    </a:lnTo>
                    <a:lnTo>
                      <a:pt x="674" y="163"/>
                    </a:lnTo>
                    <a:lnTo>
                      <a:pt x="676" y="163"/>
                    </a:lnTo>
                    <a:lnTo>
                      <a:pt x="678" y="161"/>
                    </a:lnTo>
                    <a:lnTo>
                      <a:pt x="682" y="161"/>
                    </a:lnTo>
                    <a:lnTo>
                      <a:pt x="684" y="161"/>
                    </a:lnTo>
                    <a:lnTo>
                      <a:pt x="684" y="161"/>
                    </a:lnTo>
                    <a:lnTo>
                      <a:pt x="680" y="163"/>
                    </a:lnTo>
                    <a:lnTo>
                      <a:pt x="678" y="163"/>
                    </a:lnTo>
                    <a:lnTo>
                      <a:pt x="676" y="165"/>
                    </a:lnTo>
                    <a:lnTo>
                      <a:pt x="676" y="165"/>
                    </a:lnTo>
                    <a:lnTo>
                      <a:pt x="676" y="165"/>
                    </a:lnTo>
                    <a:lnTo>
                      <a:pt x="678" y="165"/>
                    </a:lnTo>
                    <a:lnTo>
                      <a:pt x="676" y="167"/>
                    </a:lnTo>
                    <a:lnTo>
                      <a:pt x="674" y="167"/>
                    </a:lnTo>
                    <a:lnTo>
                      <a:pt x="674" y="167"/>
                    </a:lnTo>
                    <a:lnTo>
                      <a:pt x="674" y="167"/>
                    </a:lnTo>
                    <a:lnTo>
                      <a:pt x="676" y="167"/>
                    </a:lnTo>
                    <a:lnTo>
                      <a:pt x="678" y="167"/>
                    </a:lnTo>
                    <a:close/>
                    <a:moveTo>
                      <a:pt x="796" y="371"/>
                    </a:moveTo>
                    <a:lnTo>
                      <a:pt x="796" y="371"/>
                    </a:lnTo>
                    <a:lnTo>
                      <a:pt x="796" y="371"/>
                    </a:lnTo>
                    <a:lnTo>
                      <a:pt x="796" y="371"/>
                    </a:lnTo>
                    <a:lnTo>
                      <a:pt x="794" y="371"/>
                    </a:lnTo>
                    <a:lnTo>
                      <a:pt x="794" y="371"/>
                    </a:lnTo>
                    <a:lnTo>
                      <a:pt x="794" y="371"/>
                    </a:lnTo>
                    <a:lnTo>
                      <a:pt x="794" y="373"/>
                    </a:lnTo>
                    <a:lnTo>
                      <a:pt x="794" y="371"/>
                    </a:lnTo>
                    <a:lnTo>
                      <a:pt x="796" y="371"/>
                    </a:lnTo>
                    <a:lnTo>
                      <a:pt x="796" y="371"/>
                    </a:lnTo>
                    <a:lnTo>
                      <a:pt x="796" y="371"/>
                    </a:lnTo>
                    <a:lnTo>
                      <a:pt x="796" y="371"/>
                    </a:lnTo>
                    <a:lnTo>
                      <a:pt x="796" y="371"/>
                    </a:lnTo>
                    <a:close/>
                    <a:moveTo>
                      <a:pt x="792" y="371"/>
                    </a:moveTo>
                    <a:lnTo>
                      <a:pt x="790" y="371"/>
                    </a:lnTo>
                    <a:lnTo>
                      <a:pt x="790" y="373"/>
                    </a:lnTo>
                    <a:lnTo>
                      <a:pt x="790" y="373"/>
                    </a:lnTo>
                    <a:lnTo>
                      <a:pt x="790" y="373"/>
                    </a:lnTo>
                    <a:lnTo>
                      <a:pt x="790" y="373"/>
                    </a:lnTo>
                    <a:lnTo>
                      <a:pt x="792" y="375"/>
                    </a:lnTo>
                    <a:lnTo>
                      <a:pt x="792" y="373"/>
                    </a:lnTo>
                    <a:lnTo>
                      <a:pt x="792" y="373"/>
                    </a:lnTo>
                    <a:lnTo>
                      <a:pt x="792" y="371"/>
                    </a:lnTo>
                    <a:close/>
                    <a:moveTo>
                      <a:pt x="774" y="257"/>
                    </a:moveTo>
                    <a:lnTo>
                      <a:pt x="774" y="257"/>
                    </a:lnTo>
                    <a:lnTo>
                      <a:pt x="774" y="257"/>
                    </a:lnTo>
                    <a:lnTo>
                      <a:pt x="774" y="257"/>
                    </a:lnTo>
                    <a:lnTo>
                      <a:pt x="774" y="259"/>
                    </a:lnTo>
                    <a:lnTo>
                      <a:pt x="776" y="259"/>
                    </a:lnTo>
                    <a:lnTo>
                      <a:pt x="778" y="257"/>
                    </a:lnTo>
                    <a:lnTo>
                      <a:pt x="780" y="255"/>
                    </a:lnTo>
                    <a:lnTo>
                      <a:pt x="782" y="255"/>
                    </a:lnTo>
                    <a:lnTo>
                      <a:pt x="784" y="253"/>
                    </a:lnTo>
                    <a:lnTo>
                      <a:pt x="786" y="251"/>
                    </a:lnTo>
                    <a:lnTo>
                      <a:pt x="786" y="251"/>
                    </a:lnTo>
                    <a:lnTo>
                      <a:pt x="786" y="247"/>
                    </a:lnTo>
                    <a:lnTo>
                      <a:pt x="786" y="247"/>
                    </a:lnTo>
                    <a:lnTo>
                      <a:pt x="786" y="247"/>
                    </a:lnTo>
                    <a:lnTo>
                      <a:pt x="780" y="249"/>
                    </a:lnTo>
                    <a:lnTo>
                      <a:pt x="776" y="253"/>
                    </a:lnTo>
                    <a:lnTo>
                      <a:pt x="772" y="253"/>
                    </a:lnTo>
                    <a:lnTo>
                      <a:pt x="770" y="255"/>
                    </a:lnTo>
                    <a:lnTo>
                      <a:pt x="770" y="257"/>
                    </a:lnTo>
                    <a:lnTo>
                      <a:pt x="768" y="259"/>
                    </a:lnTo>
                    <a:lnTo>
                      <a:pt x="768" y="259"/>
                    </a:lnTo>
                    <a:lnTo>
                      <a:pt x="768" y="259"/>
                    </a:lnTo>
                    <a:lnTo>
                      <a:pt x="770" y="257"/>
                    </a:lnTo>
                    <a:lnTo>
                      <a:pt x="774" y="257"/>
                    </a:lnTo>
                    <a:lnTo>
                      <a:pt x="774" y="257"/>
                    </a:lnTo>
                    <a:lnTo>
                      <a:pt x="776" y="255"/>
                    </a:lnTo>
                    <a:lnTo>
                      <a:pt x="774" y="257"/>
                    </a:lnTo>
                    <a:lnTo>
                      <a:pt x="774" y="257"/>
                    </a:lnTo>
                    <a:close/>
                    <a:moveTo>
                      <a:pt x="794" y="373"/>
                    </a:moveTo>
                    <a:lnTo>
                      <a:pt x="794" y="373"/>
                    </a:lnTo>
                    <a:lnTo>
                      <a:pt x="792" y="375"/>
                    </a:lnTo>
                    <a:lnTo>
                      <a:pt x="792" y="375"/>
                    </a:lnTo>
                    <a:lnTo>
                      <a:pt x="792" y="375"/>
                    </a:lnTo>
                    <a:lnTo>
                      <a:pt x="792" y="375"/>
                    </a:lnTo>
                    <a:lnTo>
                      <a:pt x="794" y="375"/>
                    </a:lnTo>
                    <a:lnTo>
                      <a:pt x="794" y="375"/>
                    </a:lnTo>
                    <a:lnTo>
                      <a:pt x="794" y="373"/>
                    </a:lnTo>
                    <a:lnTo>
                      <a:pt x="794" y="373"/>
                    </a:lnTo>
                    <a:lnTo>
                      <a:pt x="794" y="373"/>
                    </a:lnTo>
                    <a:close/>
                    <a:moveTo>
                      <a:pt x="560" y="201"/>
                    </a:moveTo>
                    <a:lnTo>
                      <a:pt x="556" y="203"/>
                    </a:lnTo>
                    <a:lnTo>
                      <a:pt x="556" y="203"/>
                    </a:lnTo>
                    <a:lnTo>
                      <a:pt x="556" y="203"/>
                    </a:lnTo>
                    <a:lnTo>
                      <a:pt x="556" y="205"/>
                    </a:lnTo>
                    <a:lnTo>
                      <a:pt x="556" y="205"/>
                    </a:lnTo>
                    <a:lnTo>
                      <a:pt x="558" y="203"/>
                    </a:lnTo>
                    <a:lnTo>
                      <a:pt x="560" y="203"/>
                    </a:lnTo>
                    <a:lnTo>
                      <a:pt x="560" y="203"/>
                    </a:lnTo>
                    <a:lnTo>
                      <a:pt x="560" y="203"/>
                    </a:lnTo>
                    <a:lnTo>
                      <a:pt x="560" y="201"/>
                    </a:lnTo>
                    <a:lnTo>
                      <a:pt x="560" y="201"/>
                    </a:lnTo>
                    <a:close/>
                    <a:moveTo>
                      <a:pt x="660" y="173"/>
                    </a:moveTo>
                    <a:lnTo>
                      <a:pt x="658" y="175"/>
                    </a:lnTo>
                    <a:lnTo>
                      <a:pt x="654" y="177"/>
                    </a:lnTo>
                    <a:lnTo>
                      <a:pt x="650" y="177"/>
                    </a:lnTo>
                    <a:lnTo>
                      <a:pt x="648" y="179"/>
                    </a:lnTo>
                    <a:lnTo>
                      <a:pt x="644" y="179"/>
                    </a:lnTo>
                    <a:lnTo>
                      <a:pt x="644" y="181"/>
                    </a:lnTo>
                    <a:lnTo>
                      <a:pt x="642" y="181"/>
                    </a:lnTo>
                    <a:lnTo>
                      <a:pt x="640" y="183"/>
                    </a:lnTo>
                    <a:lnTo>
                      <a:pt x="640" y="183"/>
                    </a:lnTo>
                    <a:lnTo>
                      <a:pt x="642" y="183"/>
                    </a:lnTo>
                    <a:lnTo>
                      <a:pt x="642" y="181"/>
                    </a:lnTo>
                    <a:lnTo>
                      <a:pt x="644" y="181"/>
                    </a:lnTo>
                    <a:lnTo>
                      <a:pt x="644" y="181"/>
                    </a:lnTo>
                    <a:lnTo>
                      <a:pt x="646" y="181"/>
                    </a:lnTo>
                    <a:lnTo>
                      <a:pt x="646" y="181"/>
                    </a:lnTo>
                    <a:lnTo>
                      <a:pt x="648" y="181"/>
                    </a:lnTo>
                    <a:lnTo>
                      <a:pt x="648" y="179"/>
                    </a:lnTo>
                    <a:lnTo>
                      <a:pt x="648" y="179"/>
                    </a:lnTo>
                    <a:lnTo>
                      <a:pt x="650" y="179"/>
                    </a:lnTo>
                    <a:lnTo>
                      <a:pt x="652" y="179"/>
                    </a:lnTo>
                    <a:lnTo>
                      <a:pt x="652" y="177"/>
                    </a:lnTo>
                    <a:lnTo>
                      <a:pt x="660" y="175"/>
                    </a:lnTo>
                    <a:lnTo>
                      <a:pt x="660" y="175"/>
                    </a:lnTo>
                    <a:lnTo>
                      <a:pt x="660" y="173"/>
                    </a:lnTo>
                    <a:lnTo>
                      <a:pt x="660" y="173"/>
                    </a:lnTo>
                    <a:lnTo>
                      <a:pt x="660" y="173"/>
                    </a:lnTo>
                    <a:close/>
                    <a:moveTo>
                      <a:pt x="558" y="207"/>
                    </a:moveTo>
                    <a:lnTo>
                      <a:pt x="558" y="207"/>
                    </a:lnTo>
                    <a:lnTo>
                      <a:pt x="558" y="205"/>
                    </a:lnTo>
                    <a:lnTo>
                      <a:pt x="558" y="207"/>
                    </a:lnTo>
                    <a:lnTo>
                      <a:pt x="558" y="205"/>
                    </a:lnTo>
                    <a:lnTo>
                      <a:pt x="556" y="205"/>
                    </a:lnTo>
                    <a:lnTo>
                      <a:pt x="556" y="207"/>
                    </a:lnTo>
                    <a:lnTo>
                      <a:pt x="554" y="207"/>
                    </a:lnTo>
                    <a:lnTo>
                      <a:pt x="554" y="205"/>
                    </a:lnTo>
                    <a:lnTo>
                      <a:pt x="554" y="205"/>
                    </a:lnTo>
                    <a:lnTo>
                      <a:pt x="554" y="205"/>
                    </a:lnTo>
                    <a:lnTo>
                      <a:pt x="554" y="205"/>
                    </a:lnTo>
                    <a:lnTo>
                      <a:pt x="550" y="205"/>
                    </a:lnTo>
                    <a:lnTo>
                      <a:pt x="550" y="205"/>
                    </a:lnTo>
                    <a:lnTo>
                      <a:pt x="550" y="207"/>
                    </a:lnTo>
                    <a:lnTo>
                      <a:pt x="548" y="207"/>
                    </a:lnTo>
                    <a:lnTo>
                      <a:pt x="548" y="207"/>
                    </a:lnTo>
                    <a:lnTo>
                      <a:pt x="548" y="207"/>
                    </a:lnTo>
                    <a:lnTo>
                      <a:pt x="546" y="207"/>
                    </a:lnTo>
                    <a:lnTo>
                      <a:pt x="544" y="209"/>
                    </a:lnTo>
                    <a:lnTo>
                      <a:pt x="538" y="211"/>
                    </a:lnTo>
                    <a:lnTo>
                      <a:pt x="538" y="211"/>
                    </a:lnTo>
                    <a:lnTo>
                      <a:pt x="540" y="213"/>
                    </a:lnTo>
                    <a:lnTo>
                      <a:pt x="542" y="213"/>
                    </a:lnTo>
                    <a:lnTo>
                      <a:pt x="542" y="211"/>
                    </a:lnTo>
                    <a:lnTo>
                      <a:pt x="544" y="211"/>
                    </a:lnTo>
                    <a:lnTo>
                      <a:pt x="544" y="211"/>
                    </a:lnTo>
                    <a:lnTo>
                      <a:pt x="546" y="211"/>
                    </a:lnTo>
                    <a:lnTo>
                      <a:pt x="548" y="211"/>
                    </a:lnTo>
                    <a:lnTo>
                      <a:pt x="548" y="209"/>
                    </a:lnTo>
                    <a:lnTo>
                      <a:pt x="550" y="209"/>
                    </a:lnTo>
                    <a:lnTo>
                      <a:pt x="548" y="211"/>
                    </a:lnTo>
                    <a:lnTo>
                      <a:pt x="548" y="211"/>
                    </a:lnTo>
                    <a:lnTo>
                      <a:pt x="550" y="209"/>
                    </a:lnTo>
                    <a:lnTo>
                      <a:pt x="550" y="211"/>
                    </a:lnTo>
                    <a:lnTo>
                      <a:pt x="552" y="209"/>
                    </a:lnTo>
                    <a:lnTo>
                      <a:pt x="552" y="209"/>
                    </a:lnTo>
                    <a:lnTo>
                      <a:pt x="552" y="209"/>
                    </a:lnTo>
                    <a:lnTo>
                      <a:pt x="552" y="209"/>
                    </a:lnTo>
                    <a:lnTo>
                      <a:pt x="554" y="207"/>
                    </a:lnTo>
                    <a:lnTo>
                      <a:pt x="554" y="207"/>
                    </a:lnTo>
                    <a:lnTo>
                      <a:pt x="554" y="209"/>
                    </a:lnTo>
                    <a:lnTo>
                      <a:pt x="554" y="209"/>
                    </a:lnTo>
                    <a:lnTo>
                      <a:pt x="554" y="209"/>
                    </a:lnTo>
                    <a:lnTo>
                      <a:pt x="554" y="209"/>
                    </a:lnTo>
                    <a:lnTo>
                      <a:pt x="556" y="209"/>
                    </a:lnTo>
                    <a:lnTo>
                      <a:pt x="558" y="209"/>
                    </a:lnTo>
                    <a:lnTo>
                      <a:pt x="560" y="207"/>
                    </a:lnTo>
                    <a:lnTo>
                      <a:pt x="560" y="207"/>
                    </a:lnTo>
                    <a:lnTo>
                      <a:pt x="558" y="207"/>
                    </a:lnTo>
                    <a:close/>
                    <a:moveTo>
                      <a:pt x="660" y="165"/>
                    </a:moveTo>
                    <a:lnTo>
                      <a:pt x="660" y="165"/>
                    </a:lnTo>
                    <a:lnTo>
                      <a:pt x="660" y="165"/>
                    </a:lnTo>
                    <a:lnTo>
                      <a:pt x="658" y="165"/>
                    </a:lnTo>
                    <a:lnTo>
                      <a:pt x="658" y="165"/>
                    </a:lnTo>
                    <a:lnTo>
                      <a:pt x="656" y="165"/>
                    </a:lnTo>
                    <a:lnTo>
                      <a:pt x="656" y="165"/>
                    </a:lnTo>
                    <a:lnTo>
                      <a:pt x="656" y="165"/>
                    </a:lnTo>
                    <a:lnTo>
                      <a:pt x="658" y="165"/>
                    </a:lnTo>
                    <a:lnTo>
                      <a:pt x="660" y="165"/>
                    </a:lnTo>
                    <a:close/>
                    <a:moveTo>
                      <a:pt x="642" y="179"/>
                    </a:moveTo>
                    <a:lnTo>
                      <a:pt x="644" y="177"/>
                    </a:lnTo>
                    <a:lnTo>
                      <a:pt x="644" y="177"/>
                    </a:lnTo>
                    <a:lnTo>
                      <a:pt x="642" y="177"/>
                    </a:lnTo>
                    <a:lnTo>
                      <a:pt x="640" y="179"/>
                    </a:lnTo>
                    <a:lnTo>
                      <a:pt x="642" y="179"/>
                    </a:lnTo>
                    <a:lnTo>
                      <a:pt x="642" y="179"/>
                    </a:lnTo>
                    <a:close/>
                    <a:moveTo>
                      <a:pt x="672" y="173"/>
                    </a:moveTo>
                    <a:lnTo>
                      <a:pt x="670" y="173"/>
                    </a:lnTo>
                    <a:lnTo>
                      <a:pt x="670" y="171"/>
                    </a:lnTo>
                    <a:lnTo>
                      <a:pt x="670" y="171"/>
                    </a:lnTo>
                    <a:lnTo>
                      <a:pt x="668" y="171"/>
                    </a:lnTo>
                    <a:lnTo>
                      <a:pt x="666" y="173"/>
                    </a:lnTo>
                    <a:lnTo>
                      <a:pt x="666" y="173"/>
                    </a:lnTo>
                    <a:lnTo>
                      <a:pt x="666" y="173"/>
                    </a:lnTo>
                    <a:lnTo>
                      <a:pt x="666" y="173"/>
                    </a:lnTo>
                    <a:lnTo>
                      <a:pt x="666" y="173"/>
                    </a:lnTo>
                    <a:lnTo>
                      <a:pt x="664" y="175"/>
                    </a:lnTo>
                    <a:lnTo>
                      <a:pt x="664" y="175"/>
                    </a:lnTo>
                    <a:lnTo>
                      <a:pt x="668" y="173"/>
                    </a:lnTo>
                    <a:lnTo>
                      <a:pt x="672" y="173"/>
                    </a:lnTo>
                    <a:lnTo>
                      <a:pt x="672" y="173"/>
                    </a:lnTo>
                    <a:lnTo>
                      <a:pt x="674" y="173"/>
                    </a:lnTo>
                    <a:lnTo>
                      <a:pt x="674" y="173"/>
                    </a:lnTo>
                    <a:lnTo>
                      <a:pt x="672" y="173"/>
                    </a:lnTo>
                    <a:close/>
                    <a:moveTo>
                      <a:pt x="648" y="177"/>
                    </a:moveTo>
                    <a:lnTo>
                      <a:pt x="648" y="177"/>
                    </a:lnTo>
                    <a:lnTo>
                      <a:pt x="648" y="177"/>
                    </a:lnTo>
                    <a:lnTo>
                      <a:pt x="650" y="175"/>
                    </a:lnTo>
                    <a:lnTo>
                      <a:pt x="650" y="175"/>
                    </a:lnTo>
                    <a:lnTo>
                      <a:pt x="652" y="173"/>
                    </a:lnTo>
                    <a:lnTo>
                      <a:pt x="654" y="173"/>
                    </a:lnTo>
                    <a:lnTo>
                      <a:pt x="654" y="173"/>
                    </a:lnTo>
                    <a:lnTo>
                      <a:pt x="654" y="171"/>
                    </a:lnTo>
                    <a:lnTo>
                      <a:pt x="656" y="171"/>
                    </a:lnTo>
                    <a:lnTo>
                      <a:pt x="654" y="171"/>
                    </a:lnTo>
                    <a:lnTo>
                      <a:pt x="654" y="171"/>
                    </a:lnTo>
                    <a:lnTo>
                      <a:pt x="654" y="173"/>
                    </a:lnTo>
                    <a:lnTo>
                      <a:pt x="654" y="171"/>
                    </a:lnTo>
                    <a:lnTo>
                      <a:pt x="654" y="171"/>
                    </a:lnTo>
                    <a:lnTo>
                      <a:pt x="654" y="171"/>
                    </a:lnTo>
                    <a:lnTo>
                      <a:pt x="652" y="173"/>
                    </a:lnTo>
                    <a:lnTo>
                      <a:pt x="650" y="173"/>
                    </a:lnTo>
                    <a:lnTo>
                      <a:pt x="650" y="173"/>
                    </a:lnTo>
                    <a:lnTo>
                      <a:pt x="650" y="175"/>
                    </a:lnTo>
                    <a:lnTo>
                      <a:pt x="648" y="175"/>
                    </a:lnTo>
                    <a:lnTo>
                      <a:pt x="648" y="175"/>
                    </a:lnTo>
                    <a:lnTo>
                      <a:pt x="648" y="175"/>
                    </a:lnTo>
                    <a:lnTo>
                      <a:pt x="648" y="177"/>
                    </a:lnTo>
                    <a:close/>
                    <a:moveTo>
                      <a:pt x="772" y="241"/>
                    </a:moveTo>
                    <a:lnTo>
                      <a:pt x="774" y="241"/>
                    </a:lnTo>
                    <a:lnTo>
                      <a:pt x="774" y="241"/>
                    </a:lnTo>
                    <a:lnTo>
                      <a:pt x="774" y="239"/>
                    </a:lnTo>
                    <a:lnTo>
                      <a:pt x="774" y="239"/>
                    </a:lnTo>
                    <a:lnTo>
                      <a:pt x="776" y="239"/>
                    </a:lnTo>
                    <a:lnTo>
                      <a:pt x="776" y="239"/>
                    </a:lnTo>
                    <a:lnTo>
                      <a:pt x="776" y="239"/>
                    </a:lnTo>
                    <a:lnTo>
                      <a:pt x="776" y="237"/>
                    </a:lnTo>
                    <a:lnTo>
                      <a:pt x="772" y="237"/>
                    </a:lnTo>
                    <a:lnTo>
                      <a:pt x="772" y="239"/>
                    </a:lnTo>
                    <a:lnTo>
                      <a:pt x="770" y="239"/>
                    </a:lnTo>
                    <a:lnTo>
                      <a:pt x="770" y="239"/>
                    </a:lnTo>
                    <a:lnTo>
                      <a:pt x="770" y="239"/>
                    </a:lnTo>
                    <a:lnTo>
                      <a:pt x="770" y="241"/>
                    </a:lnTo>
                    <a:lnTo>
                      <a:pt x="770" y="241"/>
                    </a:lnTo>
                    <a:lnTo>
                      <a:pt x="772" y="241"/>
                    </a:lnTo>
                    <a:close/>
                    <a:moveTo>
                      <a:pt x="778" y="229"/>
                    </a:moveTo>
                    <a:lnTo>
                      <a:pt x="778" y="229"/>
                    </a:lnTo>
                    <a:lnTo>
                      <a:pt x="776" y="229"/>
                    </a:lnTo>
                    <a:lnTo>
                      <a:pt x="776" y="229"/>
                    </a:lnTo>
                    <a:lnTo>
                      <a:pt x="772" y="227"/>
                    </a:lnTo>
                    <a:lnTo>
                      <a:pt x="770" y="227"/>
                    </a:lnTo>
                    <a:lnTo>
                      <a:pt x="768" y="229"/>
                    </a:lnTo>
                    <a:lnTo>
                      <a:pt x="768" y="229"/>
                    </a:lnTo>
                    <a:lnTo>
                      <a:pt x="768" y="229"/>
                    </a:lnTo>
                    <a:lnTo>
                      <a:pt x="768" y="231"/>
                    </a:lnTo>
                    <a:lnTo>
                      <a:pt x="768" y="231"/>
                    </a:lnTo>
                    <a:lnTo>
                      <a:pt x="768" y="233"/>
                    </a:lnTo>
                    <a:lnTo>
                      <a:pt x="766" y="233"/>
                    </a:lnTo>
                    <a:lnTo>
                      <a:pt x="766" y="235"/>
                    </a:lnTo>
                    <a:lnTo>
                      <a:pt x="764" y="237"/>
                    </a:lnTo>
                    <a:lnTo>
                      <a:pt x="764" y="237"/>
                    </a:lnTo>
                    <a:lnTo>
                      <a:pt x="764" y="237"/>
                    </a:lnTo>
                    <a:lnTo>
                      <a:pt x="766" y="237"/>
                    </a:lnTo>
                    <a:lnTo>
                      <a:pt x="768" y="237"/>
                    </a:lnTo>
                    <a:lnTo>
                      <a:pt x="770" y="237"/>
                    </a:lnTo>
                    <a:lnTo>
                      <a:pt x="770" y="237"/>
                    </a:lnTo>
                    <a:lnTo>
                      <a:pt x="770" y="237"/>
                    </a:lnTo>
                    <a:lnTo>
                      <a:pt x="770" y="237"/>
                    </a:lnTo>
                    <a:lnTo>
                      <a:pt x="772" y="235"/>
                    </a:lnTo>
                    <a:lnTo>
                      <a:pt x="772" y="235"/>
                    </a:lnTo>
                    <a:lnTo>
                      <a:pt x="772" y="235"/>
                    </a:lnTo>
                    <a:lnTo>
                      <a:pt x="772" y="233"/>
                    </a:lnTo>
                    <a:lnTo>
                      <a:pt x="772" y="233"/>
                    </a:lnTo>
                    <a:lnTo>
                      <a:pt x="774" y="233"/>
                    </a:lnTo>
                    <a:lnTo>
                      <a:pt x="774" y="231"/>
                    </a:lnTo>
                    <a:lnTo>
                      <a:pt x="774" y="231"/>
                    </a:lnTo>
                    <a:lnTo>
                      <a:pt x="774" y="233"/>
                    </a:lnTo>
                    <a:lnTo>
                      <a:pt x="774" y="235"/>
                    </a:lnTo>
                    <a:lnTo>
                      <a:pt x="774" y="235"/>
                    </a:lnTo>
                    <a:lnTo>
                      <a:pt x="774" y="235"/>
                    </a:lnTo>
                    <a:lnTo>
                      <a:pt x="776" y="235"/>
                    </a:lnTo>
                    <a:lnTo>
                      <a:pt x="776" y="235"/>
                    </a:lnTo>
                    <a:lnTo>
                      <a:pt x="776" y="233"/>
                    </a:lnTo>
                    <a:lnTo>
                      <a:pt x="778" y="233"/>
                    </a:lnTo>
                    <a:lnTo>
                      <a:pt x="778" y="231"/>
                    </a:lnTo>
                    <a:lnTo>
                      <a:pt x="780" y="231"/>
                    </a:lnTo>
                    <a:lnTo>
                      <a:pt x="780" y="229"/>
                    </a:lnTo>
                    <a:lnTo>
                      <a:pt x="780" y="229"/>
                    </a:lnTo>
                    <a:lnTo>
                      <a:pt x="778" y="229"/>
                    </a:lnTo>
                    <a:close/>
                    <a:moveTo>
                      <a:pt x="768" y="263"/>
                    </a:moveTo>
                    <a:lnTo>
                      <a:pt x="768" y="265"/>
                    </a:lnTo>
                    <a:lnTo>
                      <a:pt x="768" y="265"/>
                    </a:lnTo>
                    <a:lnTo>
                      <a:pt x="770" y="263"/>
                    </a:lnTo>
                    <a:lnTo>
                      <a:pt x="770" y="263"/>
                    </a:lnTo>
                    <a:lnTo>
                      <a:pt x="772" y="261"/>
                    </a:lnTo>
                    <a:lnTo>
                      <a:pt x="772" y="259"/>
                    </a:lnTo>
                    <a:lnTo>
                      <a:pt x="772" y="257"/>
                    </a:lnTo>
                    <a:lnTo>
                      <a:pt x="772" y="257"/>
                    </a:lnTo>
                    <a:lnTo>
                      <a:pt x="770" y="259"/>
                    </a:lnTo>
                    <a:lnTo>
                      <a:pt x="770" y="259"/>
                    </a:lnTo>
                    <a:lnTo>
                      <a:pt x="770" y="259"/>
                    </a:lnTo>
                    <a:lnTo>
                      <a:pt x="768" y="261"/>
                    </a:lnTo>
                    <a:lnTo>
                      <a:pt x="768" y="261"/>
                    </a:lnTo>
                    <a:lnTo>
                      <a:pt x="768" y="261"/>
                    </a:lnTo>
                    <a:lnTo>
                      <a:pt x="768" y="261"/>
                    </a:lnTo>
                    <a:lnTo>
                      <a:pt x="768" y="263"/>
                    </a:lnTo>
                    <a:lnTo>
                      <a:pt x="768" y="263"/>
                    </a:lnTo>
                    <a:lnTo>
                      <a:pt x="768" y="263"/>
                    </a:lnTo>
                    <a:close/>
                    <a:moveTo>
                      <a:pt x="756" y="239"/>
                    </a:moveTo>
                    <a:lnTo>
                      <a:pt x="752" y="243"/>
                    </a:lnTo>
                    <a:lnTo>
                      <a:pt x="750" y="245"/>
                    </a:lnTo>
                    <a:lnTo>
                      <a:pt x="750" y="245"/>
                    </a:lnTo>
                    <a:lnTo>
                      <a:pt x="752" y="243"/>
                    </a:lnTo>
                    <a:lnTo>
                      <a:pt x="752" y="243"/>
                    </a:lnTo>
                    <a:lnTo>
                      <a:pt x="752" y="243"/>
                    </a:lnTo>
                    <a:lnTo>
                      <a:pt x="754" y="243"/>
                    </a:lnTo>
                    <a:lnTo>
                      <a:pt x="754" y="243"/>
                    </a:lnTo>
                    <a:lnTo>
                      <a:pt x="756" y="243"/>
                    </a:lnTo>
                    <a:lnTo>
                      <a:pt x="758" y="241"/>
                    </a:lnTo>
                    <a:lnTo>
                      <a:pt x="760" y="239"/>
                    </a:lnTo>
                    <a:lnTo>
                      <a:pt x="760" y="237"/>
                    </a:lnTo>
                    <a:lnTo>
                      <a:pt x="762" y="235"/>
                    </a:lnTo>
                    <a:lnTo>
                      <a:pt x="764" y="235"/>
                    </a:lnTo>
                    <a:lnTo>
                      <a:pt x="764" y="235"/>
                    </a:lnTo>
                    <a:lnTo>
                      <a:pt x="766" y="235"/>
                    </a:lnTo>
                    <a:lnTo>
                      <a:pt x="766" y="233"/>
                    </a:lnTo>
                    <a:lnTo>
                      <a:pt x="766" y="233"/>
                    </a:lnTo>
                    <a:lnTo>
                      <a:pt x="764" y="233"/>
                    </a:lnTo>
                    <a:lnTo>
                      <a:pt x="766" y="231"/>
                    </a:lnTo>
                    <a:lnTo>
                      <a:pt x="766" y="231"/>
                    </a:lnTo>
                    <a:lnTo>
                      <a:pt x="766" y="231"/>
                    </a:lnTo>
                    <a:lnTo>
                      <a:pt x="764" y="229"/>
                    </a:lnTo>
                    <a:lnTo>
                      <a:pt x="762" y="231"/>
                    </a:lnTo>
                    <a:lnTo>
                      <a:pt x="760" y="231"/>
                    </a:lnTo>
                    <a:lnTo>
                      <a:pt x="758" y="233"/>
                    </a:lnTo>
                    <a:lnTo>
                      <a:pt x="758" y="233"/>
                    </a:lnTo>
                    <a:lnTo>
                      <a:pt x="758" y="235"/>
                    </a:lnTo>
                    <a:lnTo>
                      <a:pt x="756" y="235"/>
                    </a:lnTo>
                    <a:lnTo>
                      <a:pt x="758" y="237"/>
                    </a:lnTo>
                    <a:lnTo>
                      <a:pt x="758" y="237"/>
                    </a:lnTo>
                    <a:lnTo>
                      <a:pt x="756" y="239"/>
                    </a:lnTo>
                    <a:close/>
                    <a:moveTo>
                      <a:pt x="684" y="173"/>
                    </a:moveTo>
                    <a:lnTo>
                      <a:pt x="686" y="173"/>
                    </a:lnTo>
                    <a:lnTo>
                      <a:pt x="686" y="173"/>
                    </a:lnTo>
                    <a:lnTo>
                      <a:pt x="682" y="173"/>
                    </a:lnTo>
                    <a:lnTo>
                      <a:pt x="682" y="173"/>
                    </a:lnTo>
                    <a:lnTo>
                      <a:pt x="684" y="175"/>
                    </a:lnTo>
                    <a:lnTo>
                      <a:pt x="684" y="173"/>
                    </a:lnTo>
                    <a:close/>
                    <a:moveTo>
                      <a:pt x="534" y="215"/>
                    </a:moveTo>
                    <a:lnTo>
                      <a:pt x="534" y="215"/>
                    </a:lnTo>
                    <a:lnTo>
                      <a:pt x="534" y="215"/>
                    </a:lnTo>
                    <a:lnTo>
                      <a:pt x="534" y="213"/>
                    </a:lnTo>
                    <a:lnTo>
                      <a:pt x="534" y="213"/>
                    </a:lnTo>
                    <a:lnTo>
                      <a:pt x="534" y="213"/>
                    </a:lnTo>
                    <a:lnTo>
                      <a:pt x="532" y="213"/>
                    </a:lnTo>
                    <a:lnTo>
                      <a:pt x="532" y="213"/>
                    </a:lnTo>
                    <a:lnTo>
                      <a:pt x="532" y="213"/>
                    </a:lnTo>
                    <a:lnTo>
                      <a:pt x="534" y="215"/>
                    </a:lnTo>
                    <a:lnTo>
                      <a:pt x="534" y="215"/>
                    </a:lnTo>
                    <a:close/>
                    <a:moveTo>
                      <a:pt x="682" y="183"/>
                    </a:moveTo>
                    <a:lnTo>
                      <a:pt x="686" y="181"/>
                    </a:lnTo>
                    <a:lnTo>
                      <a:pt x="688" y="179"/>
                    </a:lnTo>
                    <a:lnTo>
                      <a:pt x="690" y="179"/>
                    </a:lnTo>
                    <a:lnTo>
                      <a:pt x="688" y="179"/>
                    </a:lnTo>
                    <a:lnTo>
                      <a:pt x="686" y="181"/>
                    </a:lnTo>
                    <a:lnTo>
                      <a:pt x="684" y="181"/>
                    </a:lnTo>
                    <a:lnTo>
                      <a:pt x="682" y="183"/>
                    </a:lnTo>
                    <a:lnTo>
                      <a:pt x="682" y="183"/>
                    </a:lnTo>
                    <a:close/>
                    <a:moveTo>
                      <a:pt x="748" y="225"/>
                    </a:moveTo>
                    <a:lnTo>
                      <a:pt x="748" y="225"/>
                    </a:lnTo>
                    <a:lnTo>
                      <a:pt x="746" y="227"/>
                    </a:lnTo>
                    <a:lnTo>
                      <a:pt x="746" y="227"/>
                    </a:lnTo>
                    <a:lnTo>
                      <a:pt x="744" y="229"/>
                    </a:lnTo>
                    <a:lnTo>
                      <a:pt x="746" y="229"/>
                    </a:lnTo>
                    <a:lnTo>
                      <a:pt x="748" y="227"/>
                    </a:lnTo>
                    <a:lnTo>
                      <a:pt x="752" y="225"/>
                    </a:lnTo>
                    <a:lnTo>
                      <a:pt x="752" y="225"/>
                    </a:lnTo>
                    <a:lnTo>
                      <a:pt x="752" y="225"/>
                    </a:lnTo>
                    <a:lnTo>
                      <a:pt x="752" y="227"/>
                    </a:lnTo>
                    <a:lnTo>
                      <a:pt x="752" y="227"/>
                    </a:lnTo>
                    <a:lnTo>
                      <a:pt x="752" y="229"/>
                    </a:lnTo>
                    <a:lnTo>
                      <a:pt x="752" y="229"/>
                    </a:lnTo>
                    <a:lnTo>
                      <a:pt x="750" y="229"/>
                    </a:lnTo>
                    <a:lnTo>
                      <a:pt x="748" y="231"/>
                    </a:lnTo>
                    <a:lnTo>
                      <a:pt x="748" y="231"/>
                    </a:lnTo>
                    <a:lnTo>
                      <a:pt x="748" y="231"/>
                    </a:lnTo>
                    <a:lnTo>
                      <a:pt x="748" y="233"/>
                    </a:lnTo>
                    <a:lnTo>
                      <a:pt x="750" y="231"/>
                    </a:lnTo>
                    <a:lnTo>
                      <a:pt x="750" y="233"/>
                    </a:lnTo>
                    <a:lnTo>
                      <a:pt x="748" y="233"/>
                    </a:lnTo>
                    <a:lnTo>
                      <a:pt x="748" y="233"/>
                    </a:lnTo>
                    <a:lnTo>
                      <a:pt x="748" y="235"/>
                    </a:lnTo>
                    <a:lnTo>
                      <a:pt x="750" y="235"/>
                    </a:lnTo>
                    <a:lnTo>
                      <a:pt x="750" y="235"/>
                    </a:lnTo>
                    <a:lnTo>
                      <a:pt x="750" y="235"/>
                    </a:lnTo>
                    <a:lnTo>
                      <a:pt x="750" y="235"/>
                    </a:lnTo>
                    <a:lnTo>
                      <a:pt x="748" y="235"/>
                    </a:lnTo>
                    <a:lnTo>
                      <a:pt x="748" y="237"/>
                    </a:lnTo>
                    <a:lnTo>
                      <a:pt x="746" y="237"/>
                    </a:lnTo>
                    <a:lnTo>
                      <a:pt x="746" y="237"/>
                    </a:lnTo>
                    <a:lnTo>
                      <a:pt x="746" y="241"/>
                    </a:lnTo>
                    <a:lnTo>
                      <a:pt x="746" y="241"/>
                    </a:lnTo>
                    <a:lnTo>
                      <a:pt x="746" y="241"/>
                    </a:lnTo>
                    <a:lnTo>
                      <a:pt x="746" y="241"/>
                    </a:lnTo>
                    <a:lnTo>
                      <a:pt x="746" y="241"/>
                    </a:lnTo>
                    <a:lnTo>
                      <a:pt x="748" y="241"/>
                    </a:lnTo>
                    <a:lnTo>
                      <a:pt x="750" y="239"/>
                    </a:lnTo>
                    <a:lnTo>
                      <a:pt x="752" y="237"/>
                    </a:lnTo>
                    <a:lnTo>
                      <a:pt x="752" y="237"/>
                    </a:lnTo>
                    <a:lnTo>
                      <a:pt x="752" y="235"/>
                    </a:lnTo>
                    <a:lnTo>
                      <a:pt x="754" y="235"/>
                    </a:lnTo>
                    <a:lnTo>
                      <a:pt x="754" y="233"/>
                    </a:lnTo>
                    <a:lnTo>
                      <a:pt x="756" y="233"/>
                    </a:lnTo>
                    <a:lnTo>
                      <a:pt x="756" y="231"/>
                    </a:lnTo>
                    <a:lnTo>
                      <a:pt x="758" y="227"/>
                    </a:lnTo>
                    <a:lnTo>
                      <a:pt x="760" y="227"/>
                    </a:lnTo>
                    <a:lnTo>
                      <a:pt x="760" y="225"/>
                    </a:lnTo>
                    <a:lnTo>
                      <a:pt x="760" y="223"/>
                    </a:lnTo>
                    <a:lnTo>
                      <a:pt x="760" y="221"/>
                    </a:lnTo>
                    <a:lnTo>
                      <a:pt x="760" y="221"/>
                    </a:lnTo>
                    <a:lnTo>
                      <a:pt x="760" y="219"/>
                    </a:lnTo>
                    <a:lnTo>
                      <a:pt x="758" y="219"/>
                    </a:lnTo>
                    <a:lnTo>
                      <a:pt x="758" y="221"/>
                    </a:lnTo>
                    <a:lnTo>
                      <a:pt x="754" y="221"/>
                    </a:lnTo>
                    <a:lnTo>
                      <a:pt x="754" y="223"/>
                    </a:lnTo>
                    <a:lnTo>
                      <a:pt x="752" y="223"/>
                    </a:lnTo>
                    <a:lnTo>
                      <a:pt x="752" y="223"/>
                    </a:lnTo>
                    <a:lnTo>
                      <a:pt x="750" y="223"/>
                    </a:lnTo>
                    <a:lnTo>
                      <a:pt x="748" y="225"/>
                    </a:lnTo>
                    <a:close/>
                    <a:moveTo>
                      <a:pt x="778" y="233"/>
                    </a:moveTo>
                    <a:lnTo>
                      <a:pt x="776" y="235"/>
                    </a:lnTo>
                    <a:lnTo>
                      <a:pt x="774" y="235"/>
                    </a:lnTo>
                    <a:lnTo>
                      <a:pt x="774" y="235"/>
                    </a:lnTo>
                    <a:lnTo>
                      <a:pt x="774" y="237"/>
                    </a:lnTo>
                    <a:lnTo>
                      <a:pt x="774" y="237"/>
                    </a:lnTo>
                    <a:lnTo>
                      <a:pt x="776" y="237"/>
                    </a:lnTo>
                    <a:lnTo>
                      <a:pt x="776" y="237"/>
                    </a:lnTo>
                    <a:lnTo>
                      <a:pt x="776" y="237"/>
                    </a:lnTo>
                    <a:lnTo>
                      <a:pt x="778" y="237"/>
                    </a:lnTo>
                    <a:lnTo>
                      <a:pt x="780" y="235"/>
                    </a:lnTo>
                    <a:lnTo>
                      <a:pt x="780" y="235"/>
                    </a:lnTo>
                    <a:lnTo>
                      <a:pt x="780" y="235"/>
                    </a:lnTo>
                    <a:lnTo>
                      <a:pt x="780" y="233"/>
                    </a:lnTo>
                    <a:lnTo>
                      <a:pt x="778" y="233"/>
                    </a:lnTo>
                    <a:close/>
                    <a:moveTo>
                      <a:pt x="746" y="265"/>
                    </a:moveTo>
                    <a:lnTo>
                      <a:pt x="746" y="267"/>
                    </a:lnTo>
                    <a:lnTo>
                      <a:pt x="746" y="267"/>
                    </a:lnTo>
                    <a:lnTo>
                      <a:pt x="748" y="267"/>
                    </a:lnTo>
                    <a:lnTo>
                      <a:pt x="748" y="267"/>
                    </a:lnTo>
                    <a:lnTo>
                      <a:pt x="750" y="267"/>
                    </a:lnTo>
                    <a:lnTo>
                      <a:pt x="750" y="265"/>
                    </a:lnTo>
                    <a:lnTo>
                      <a:pt x="752" y="265"/>
                    </a:lnTo>
                    <a:lnTo>
                      <a:pt x="752" y="263"/>
                    </a:lnTo>
                    <a:lnTo>
                      <a:pt x="750" y="263"/>
                    </a:lnTo>
                    <a:lnTo>
                      <a:pt x="750" y="263"/>
                    </a:lnTo>
                    <a:lnTo>
                      <a:pt x="750" y="265"/>
                    </a:lnTo>
                    <a:lnTo>
                      <a:pt x="748" y="265"/>
                    </a:lnTo>
                    <a:lnTo>
                      <a:pt x="748" y="265"/>
                    </a:lnTo>
                    <a:lnTo>
                      <a:pt x="750" y="263"/>
                    </a:lnTo>
                    <a:lnTo>
                      <a:pt x="750" y="261"/>
                    </a:lnTo>
                    <a:lnTo>
                      <a:pt x="750" y="261"/>
                    </a:lnTo>
                    <a:lnTo>
                      <a:pt x="750" y="259"/>
                    </a:lnTo>
                    <a:lnTo>
                      <a:pt x="750" y="259"/>
                    </a:lnTo>
                    <a:lnTo>
                      <a:pt x="750" y="257"/>
                    </a:lnTo>
                    <a:lnTo>
                      <a:pt x="748" y="257"/>
                    </a:lnTo>
                    <a:lnTo>
                      <a:pt x="746" y="257"/>
                    </a:lnTo>
                    <a:lnTo>
                      <a:pt x="746" y="259"/>
                    </a:lnTo>
                    <a:lnTo>
                      <a:pt x="746" y="259"/>
                    </a:lnTo>
                    <a:lnTo>
                      <a:pt x="748" y="259"/>
                    </a:lnTo>
                    <a:lnTo>
                      <a:pt x="746" y="261"/>
                    </a:lnTo>
                    <a:lnTo>
                      <a:pt x="746" y="263"/>
                    </a:lnTo>
                    <a:lnTo>
                      <a:pt x="746" y="263"/>
                    </a:lnTo>
                    <a:lnTo>
                      <a:pt x="746" y="263"/>
                    </a:lnTo>
                    <a:lnTo>
                      <a:pt x="746" y="265"/>
                    </a:lnTo>
                    <a:close/>
                    <a:moveTo>
                      <a:pt x="772" y="247"/>
                    </a:moveTo>
                    <a:lnTo>
                      <a:pt x="772" y="247"/>
                    </a:lnTo>
                    <a:lnTo>
                      <a:pt x="772" y="247"/>
                    </a:lnTo>
                    <a:lnTo>
                      <a:pt x="774" y="247"/>
                    </a:lnTo>
                    <a:lnTo>
                      <a:pt x="774" y="247"/>
                    </a:lnTo>
                    <a:lnTo>
                      <a:pt x="774" y="247"/>
                    </a:lnTo>
                    <a:lnTo>
                      <a:pt x="778" y="243"/>
                    </a:lnTo>
                    <a:lnTo>
                      <a:pt x="780" y="241"/>
                    </a:lnTo>
                    <a:lnTo>
                      <a:pt x="780" y="239"/>
                    </a:lnTo>
                    <a:lnTo>
                      <a:pt x="782" y="237"/>
                    </a:lnTo>
                    <a:lnTo>
                      <a:pt x="780" y="237"/>
                    </a:lnTo>
                    <a:lnTo>
                      <a:pt x="776" y="239"/>
                    </a:lnTo>
                    <a:lnTo>
                      <a:pt x="776" y="241"/>
                    </a:lnTo>
                    <a:lnTo>
                      <a:pt x="774" y="241"/>
                    </a:lnTo>
                    <a:lnTo>
                      <a:pt x="772" y="241"/>
                    </a:lnTo>
                    <a:lnTo>
                      <a:pt x="772" y="243"/>
                    </a:lnTo>
                    <a:lnTo>
                      <a:pt x="770" y="243"/>
                    </a:lnTo>
                    <a:lnTo>
                      <a:pt x="770" y="245"/>
                    </a:lnTo>
                    <a:lnTo>
                      <a:pt x="770" y="245"/>
                    </a:lnTo>
                    <a:lnTo>
                      <a:pt x="772" y="245"/>
                    </a:lnTo>
                    <a:lnTo>
                      <a:pt x="772" y="245"/>
                    </a:lnTo>
                    <a:lnTo>
                      <a:pt x="772" y="245"/>
                    </a:lnTo>
                    <a:lnTo>
                      <a:pt x="772" y="247"/>
                    </a:lnTo>
                    <a:close/>
                    <a:moveTo>
                      <a:pt x="768" y="249"/>
                    </a:moveTo>
                    <a:lnTo>
                      <a:pt x="768" y="249"/>
                    </a:lnTo>
                    <a:lnTo>
                      <a:pt x="768" y="247"/>
                    </a:lnTo>
                    <a:lnTo>
                      <a:pt x="768" y="245"/>
                    </a:lnTo>
                    <a:lnTo>
                      <a:pt x="764" y="243"/>
                    </a:lnTo>
                    <a:lnTo>
                      <a:pt x="764" y="243"/>
                    </a:lnTo>
                    <a:lnTo>
                      <a:pt x="766" y="243"/>
                    </a:lnTo>
                    <a:lnTo>
                      <a:pt x="766" y="243"/>
                    </a:lnTo>
                    <a:lnTo>
                      <a:pt x="766" y="243"/>
                    </a:lnTo>
                    <a:lnTo>
                      <a:pt x="766" y="241"/>
                    </a:lnTo>
                    <a:lnTo>
                      <a:pt x="766" y="241"/>
                    </a:lnTo>
                    <a:lnTo>
                      <a:pt x="766" y="241"/>
                    </a:lnTo>
                    <a:lnTo>
                      <a:pt x="764" y="241"/>
                    </a:lnTo>
                    <a:lnTo>
                      <a:pt x="762" y="239"/>
                    </a:lnTo>
                    <a:lnTo>
                      <a:pt x="762" y="241"/>
                    </a:lnTo>
                    <a:lnTo>
                      <a:pt x="760" y="241"/>
                    </a:lnTo>
                    <a:lnTo>
                      <a:pt x="760" y="243"/>
                    </a:lnTo>
                    <a:lnTo>
                      <a:pt x="760" y="243"/>
                    </a:lnTo>
                    <a:lnTo>
                      <a:pt x="758" y="243"/>
                    </a:lnTo>
                    <a:lnTo>
                      <a:pt x="754" y="245"/>
                    </a:lnTo>
                    <a:lnTo>
                      <a:pt x="754" y="247"/>
                    </a:lnTo>
                    <a:lnTo>
                      <a:pt x="754" y="247"/>
                    </a:lnTo>
                    <a:lnTo>
                      <a:pt x="758" y="245"/>
                    </a:lnTo>
                    <a:lnTo>
                      <a:pt x="760" y="245"/>
                    </a:lnTo>
                    <a:lnTo>
                      <a:pt x="760" y="245"/>
                    </a:lnTo>
                    <a:lnTo>
                      <a:pt x="760" y="247"/>
                    </a:lnTo>
                    <a:lnTo>
                      <a:pt x="760" y="247"/>
                    </a:lnTo>
                    <a:lnTo>
                      <a:pt x="758" y="247"/>
                    </a:lnTo>
                    <a:lnTo>
                      <a:pt x="758" y="249"/>
                    </a:lnTo>
                    <a:lnTo>
                      <a:pt x="756" y="249"/>
                    </a:lnTo>
                    <a:lnTo>
                      <a:pt x="756" y="249"/>
                    </a:lnTo>
                    <a:lnTo>
                      <a:pt x="754" y="249"/>
                    </a:lnTo>
                    <a:lnTo>
                      <a:pt x="754" y="249"/>
                    </a:lnTo>
                    <a:lnTo>
                      <a:pt x="752" y="249"/>
                    </a:lnTo>
                    <a:lnTo>
                      <a:pt x="752" y="249"/>
                    </a:lnTo>
                    <a:lnTo>
                      <a:pt x="752" y="249"/>
                    </a:lnTo>
                    <a:lnTo>
                      <a:pt x="752" y="251"/>
                    </a:lnTo>
                    <a:lnTo>
                      <a:pt x="752" y="251"/>
                    </a:lnTo>
                    <a:lnTo>
                      <a:pt x="754" y="251"/>
                    </a:lnTo>
                    <a:lnTo>
                      <a:pt x="754" y="251"/>
                    </a:lnTo>
                    <a:lnTo>
                      <a:pt x="754" y="253"/>
                    </a:lnTo>
                    <a:lnTo>
                      <a:pt x="754" y="253"/>
                    </a:lnTo>
                    <a:lnTo>
                      <a:pt x="756" y="251"/>
                    </a:lnTo>
                    <a:lnTo>
                      <a:pt x="758" y="253"/>
                    </a:lnTo>
                    <a:lnTo>
                      <a:pt x="756" y="253"/>
                    </a:lnTo>
                    <a:lnTo>
                      <a:pt x="756" y="253"/>
                    </a:lnTo>
                    <a:lnTo>
                      <a:pt x="756" y="255"/>
                    </a:lnTo>
                    <a:lnTo>
                      <a:pt x="754" y="255"/>
                    </a:lnTo>
                    <a:lnTo>
                      <a:pt x="754" y="255"/>
                    </a:lnTo>
                    <a:lnTo>
                      <a:pt x="752" y="257"/>
                    </a:lnTo>
                    <a:lnTo>
                      <a:pt x="752" y="257"/>
                    </a:lnTo>
                    <a:lnTo>
                      <a:pt x="752" y="257"/>
                    </a:lnTo>
                    <a:lnTo>
                      <a:pt x="752" y="259"/>
                    </a:lnTo>
                    <a:lnTo>
                      <a:pt x="752" y="261"/>
                    </a:lnTo>
                    <a:lnTo>
                      <a:pt x="752" y="261"/>
                    </a:lnTo>
                    <a:lnTo>
                      <a:pt x="754" y="261"/>
                    </a:lnTo>
                    <a:lnTo>
                      <a:pt x="754" y="261"/>
                    </a:lnTo>
                    <a:lnTo>
                      <a:pt x="756" y="259"/>
                    </a:lnTo>
                    <a:lnTo>
                      <a:pt x="756" y="259"/>
                    </a:lnTo>
                    <a:lnTo>
                      <a:pt x="754" y="261"/>
                    </a:lnTo>
                    <a:lnTo>
                      <a:pt x="754" y="261"/>
                    </a:lnTo>
                    <a:lnTo>
                      <a:pt x="754" y="263"/>
                    </a:lnTo>
                    <a:lnTo>
                      <a:pt x="754" y="263"/>
                    </a:lnTo>
                    <a:lnTo>
                      <a:pt x="754" y="263"/>
                    </a:lnTo>
                    <a:lnTo>
                      <a:pt x="754" y="263"/>
                    </a:lnTo>
                    <a:lnTo>
                      <a:pt x="756" y="263"/>
                    </a:lnTo>
                    <a:lnTo>
                      <a:pt x="756" y="263"/>
                    </a:lnTo>
                    <a:lnTo>
                      <a:pt x="754" y="265"/>
                    </a:lnTo>
                    <a:lnTo>
                      <a:pt x="754" y="267"/>
                    </a:lnTo>
                    <a:lnTo>
                      <a:pt x="756" y="267"/>
                    </a:lnTo>
                    <a:lnTo>
                      <a:pt x="756" y="267"/>
                    </a:lnTo>
                    <a:lnTo>
                      <a:pt x="756" y="267"/>
                    </a:lnTo>
                    <a:lnTo>
                      <a:pt x="758" y="265"/>
                    </a:lnTo>
                    <a:lnTo>
                      <a:pt x="760" y="265"/>
                    </a:lnTo>
                    <a:lnTo>
                      <a:pt x="760" y="265"/>
                    </a:lnTo>
                    <a:lnTo>
                      <a:pt x="760" y="263"/>
                    </a:lnTo>
                    <a:lnTo>
                      <a:pt x="760" y="263"/>
                    </a:lnTo>
                    <a:lnTo>
                      <a:pt x="762" y="263"/>
                    </a:lnTo>
                    <a:lnTo>
                      <a:pt x="762" y="261"/>
                    </a:lnTo>
                    <a:lnTo>
                      <a:pt x="766" y="259"/>
                    </a:lnTo>
                    <a:lnTo>
                      <a:pt x="766" y="259"/>
                    </a:lnTo>
                    <a:lnTo>
                      <a:pt x="762" y="259"/>
                    </a:lnTo>
                    <a:lnTo>
                      <a:pt x="762" y="259"/>
                    </a:lnTo>
                    <a:lnTo>
                      <a:pt x="762" y="259"/>
                    </a:lnTo>
                    <a:lnTo>
                      <a:pt x="762" y="257"/>
                    </a:lnTo>
                    <a:lnTo>
                      <a:pt x="764" y="257"/>
                    </a:lnTo>
                    <a:lnTo>
                      <a:pt x="764" y="257"/>
                    </a:lnTo>
                    <a:lnTo>
                      <a:pt x="764" y="255"/>
                    </a:lnTo>
                    <a:lnTo>
                      <a:pt x="764" y="255"/>
                    </a:lnTo>
                    <a:lnTo>
                      <a:pt x="764" y="255"/>
                    </a:lnTo>
                    <a:lnTo>
                      <a:pt x="762" y="255"/>
                    </a:lnTo>
                    <a:lnTo>
                      <a:pt x="760" y="255"/>
                    </a:lnTo>
                    <a:lnTo>
                      <a:pt x="762" y="253"/>
                    </a:lnTo>
                    <a:lnTo>
                      <a:pt x="762" y="253"/>
                    </a:lnTo>
                    <a:lnTo>
                      <a:pt x="764" y="253"/>
                    </a:lnTo>
                    <a:lnTo>
                      <a:pt x="764" y="253"/>
                    </a:lnTo>
                    <a:lnTo>
                      <a:pt x="766" y="253"/>
                    </a:lnTo>
                    <a:lnTo>
                      <a:pt x="766" y="255"/>
                    </a:lnTo>
                    <a:lnTo>
                      <a:pt x="766" y="255"/>
                    </a:lnTo>
                    <a:lnTo>
                      <a:pt x="766" y="253"/>
                    </a:lnTo>
                    <a:lnTo>
                      <a:pt x="766" y="253"/>
                    </a:lnTo>
                    <a:lnTo>
                      <a:pt x="766" y="251"/>
                    </a:lnTo>
                    <a:lnTo>
                      <a:pt x="768" y="249"/>
                    </a:lnTo>
                    <a:close/>
                    <a:moveTo>
                      <a:pt x="752" y="253"/>
                    </a:moveTo>
                    <a:lnTo>
                      <a:pt x="752" y="253"/>
                    </a:lnTo>
                    <a:lnTo>
                      <a:pt x="752" y="253"/>
                    </a:lnTo>
                    <a:lnTo>
                      <a:pt x="750" y="253"/>
                    </a:lnTo>
                    <a:lnTo>
                      <a:pt x="750" y="253"/>
                    </a:lnTo>
                    <a:lnTo>
                      <a:pt x="748" y="253"/>
                    </a:lnTo>
                    <a:lnTo>
                      <a:pt x="746" y="253"/>
                    </a:lnTo>
                    <a:lnTo>
                      <a:pt x="746" y="255"/>
                    </a:lnTo>
                    <a:lnTo>
                      <a:pt x="744" y="257"/>
                    </a:lnTo>
                    <a:lnTo>
                      <a:pt x="746" y="257"/>
                    </a:lnTo>
                    <a:lnTo>
                      <a:pt x="748" y="257"/>
                    </a:lnTo>
                    <a:lnTo>
                      <a:pt x="748" y="255"/>
                    </a:lnTo>
                    <a:lnTo>
                      <a:pt x="750" y="255"/>
                    </a:lnTo>
                    <a:lnTo>
                      <a:pt x="750" y="255"/>
                    </a:lnTo>
                    <a:lnTo>
                      <a:pt x="752" y="253"/>
                    </a:lnTo>
                    <a:lnTo>
                      <a:pt x="752" y="253"/>
                    </a:lnTo>
                    <a:close/>
                    <a:moveTo>
                      <a:pt x="784" y="209"/>
                    </a:moveTo>
                    <a:lnTo>
                      <a:pt x="784" y="209"/>
                    </a:lnTo>
                    <a:lnTo>
                      <a:pt x="784" y="207"/>
                    </a:lnTo>
                    <a:lnTo>
                      <a:pt x="784" y="207"/>
                    </a:lnTo>
                    <a:lnTo>
                      <a:pt x="782" y="207"/>
                    </a:lnTo>
                    <a:lnTo>
                      <a:pt x="780" y="207"/>
                    </a:lnTo>
                    <a:lnTo>
                      <a:pt x="780" y="209"/>
                    </a:lnTo>
                    <a:lnTo>
                      <a:pt x="782" y="209"/>
                    </a:lnTo>
                    <a:lnTo>
                      <a:pt x="784" y="209"/>
                    </a:lnTo>
                    <a:close/>
                    <a:moveTo>
                      <a:pt x="778" y="207"/>
                    </a:moveTo>
                    <a:lnTo>
                      <a:pt x="778" y="207"/>
                    </a:lnTo>
                    <a:lnTo>
                      <a:pt x="778" y="207"/>
                    </a:lnTo>
                    <a:lnTo>
                      <a:pt x="778" y="207"/>
                    </a:lnTo>
                    <a:lnTo>
                      <a:pt x="776" y="209"/>
                    </a:lnTo>
                    <a:lnTo>
                      <a:pt x="776" y="209"/>
                    </a:lnTo>
                    <a:lnTo>
                      <a:pt x="776" y="211"/>
                    </a:lnTo>
                    <a:lnTo>
                      <a:pt x="774" y="213"/>
                    </a:lnTo>
                    <a:lnTo>
                      <a:pt x="770" y="217"/>
                    </a:lnTo>
                    <a:lnTo>
                      <a:pt x="770" y="219"/>
                    </a:lnTo>
                    <a:lnTo>
                      <a:pt x="770" y="219"/>
                    </a:lnTo>
                    <a:lnTo>
                      <a:pt x="770" y="221"/>
                    </a:lnTo>
                    <a:lnTo>
                      <a:pt x="768" y="221"/>
                    </a:lnTo>
                    <a:lnTo>
                      <a:pt x="764" y="225"/>
                    </a:lnTo>
                    <a:lnTo>
                      <a:pt x="762" y="225"/>
                    </a:lnTo>
                    <a:lnTo>
                      <a:pt x="762" y="227"/>
                    </a:lnTo>
                    <a:lnTo>
                      <a:pt x="762" y="227"/>
                    </a:lnTo>
                    <a:lnTo>
                      <a:pt x="762" y="227"/>
                    </a:lnTo>
                    <a:lnTo>
                      <a:pt x="762" y="229"/>
                    </a:lnTo>
                    <a:lnTo>
                      <a:pt x="762" y="227"/>
                    </a:lnTo>
                    <a:lnTo>
                      <a:pt x="766" y="227"/>
                    </a:lnTo>
                    <a:lnTo>
                      <a:pt x="772" y="223"/>
                    </a:lnTo>
                    <a:lnTo>
                      <a:pt x="774" y="223"/>
                    </a:lnTo>
                    <a:lnTo>
                      <a:pt x="774" y="223"/>
                    </a:lnTo>
                    <a:lnTo>
                      <a:pt x="774" y="223"/>
                    </a:lnTo>
                    <a:lnTo>
                      <a:pt x="776" y="221"/>
                    </a:lnTo>
                    <a:lnTo>
                      <a:pt x="776" y="221"/>
                    </a:lnTo>
                    <a:lnTo>
                      <a:pt x="778" y="219"/>
                    </a:lnTo>
                    <a:lnTo>
                      <a:pt x="778" y="219"/>
                    </a:lnTo>
                    <a:lnTo>
                      <a:pt x="778" y="217"/>
                    </a:lnTo>
                    <a:lnTo>
                      <a:pt x="778" y="215"/>
                    </a:lnTo>
                    <a:lnTo>
                      <a:pt x="780" y="213"/>
                    </a:lnTo>
                    <a:lnTo>
                      <a:pt x="780" y="211"/>
                    </a:lnTo>
                    <a:lnTo>
                      <a:pt x="782" y="211"/>
                    </a:lnTo>
                    <a:lnTo>
                      <a:pt x="782" y="211"/>
                    </a:lnTo>
                    <a:lnTo>
                      <a:pt x="782" y="211"/>
                    </a:lnTo>
                    <a:lnTo>
                      <a:pt x="782" y="211"/>
                    </a:lnTo>
                    <a:lnTo>
                      <a:pt x="782" y="213"/>
                    </a:lnTo>
                    <a:lnTo>
                      <a:pt x="780" y="215"/>
                    </a:lnTo>
                    <a:lnTo>
                      <a:pt x="780" y="215"/>
                    </a:lnTo>
                    <a:lnTo>
                      <a:pt x="780" y="215"/>
                    </a:lnTo>
                    <a:lnTo>
                      <a:pt x="780" y="215"/>
                    </a:lnTo>
                    <a:lnTo>
                      <a:pt x="780" y="217"/>
                    </a:lnTo>
                    <a:lnTo>
                      <a:pt x="780" y="219"/>
                    </a:lnTo>
                    <a:lnTo>
                      <a:pt x="780" y="219"/>
                    </a:lnTo>
                    <a:lnTo>
                      <a:pt x="782" y="217"/>
                    </a:lnTo>
                    <a:lnTo>
                      <a:pt x="782" y="215"/>
                    </a:lnTo>
                    <a:lnTo>
                      <a:pt x="782" y="215"/>
                    </a:lnTo>
                    <a:lnTo>
                      <a:pt x="784" y="213"/>
                    </a:lnTo>
                    <a:lnTo>
                      <a:pt x="784" y="209"/>
                    </a:lnTo>
                    <a:lnTo>
                      <a:pt x="782" y="209"/>
                    </a:lnTo>
                    <a:lnTo>
                      <a:pt x="778" y="209"/>
                    </a:lnTo>
                    <a:lnTo>
                      <a:pt x="778" y="209"/>
                    </a:lnTo>
                    <a:lnTo>
                      <a:pt x="778" y="207"/>
                    </a:lnTo>
                    <a:close/>
                    <a:moveTo>
                      <a:pt x="750" y="221"/>
                    </a:moveTo>
                    <a:lnTo>
                      <a:pt x="752" y="221"/>
                    </a:lnTo>
                    <a:lnTo>
                      <a:pt x="754" y="221"/>
                    </a:lnTo>
                    <a:lnTo>
                      <a:pt x="756" y="219"/>
                    </a:lnTo>
                    <a:lnTo>
                      <a:pt x="758" y="217"/>
                    </a:lnTo>
                    <a:lnTo>
                      <a:pt x="758" y="217"/>
                    </a:lnTo>
                    <a:lnTo>
                      <a:pt x="760" y="217"/>
                    </a:lnTo>
                    <a:lnTo>
                      <a:pt x="762" y="219"/>
                    </a:lnTo>
                    <a:lnTo>
                      <a:pt x="762" y="221"/>
                    </a:lnTo>
                    <a:lnTo>
                      <a:pt x="764" y="221"/>
                    </a:lnTo>
                    <a:lnTo>
                      <a:pt x="766" y="219"/>
                    </a:lnTo>
                    <a:lnTo>
                      <a:pt x="766" y="217"/>
                    </a:lnTo>
                    <a:lnTo>
                      <a:pt x="768" y="217"/>
                    </a:lnTo>
                    <a:lnTo>
                      <a:pt x="764" y="217"/>
                    </a:lnTo>
                    <a:lnTo>
                      <a:pt x="764" y="215"/>
                    </a:lnTo>
                    <a:lnTo>
                      <a:pt x="766" y="215"/>
                    </a:lnTo>
                    <a:lnTo>
                      <a:pt x="766" y="215"/>
                    </a:lnTo>
                    <a:lnTo>
                      <a:pt x="766" y="215"/>
                    </a:lnTo>
                    <a:lnTo>
                      <a:pt x="768" y="215"/>
                    </a:lnTo>
                    <a:lnTo>
                      <a:pt x="772" y="213"/>
                    </a:lnTo>
                    <a:lnTo>
                      <a:pt x="772" y="211"/>
                    </a:lnTo>
                    <a:lnTo>
                      <a:pt x="772" y="211"/>
                    </a:lnTo>
                    <a:lnTo>
                      <a:pt x="772" y="211"/>
                    </a:lnTo>
                    <a:lnTo>
                      <a:pt x="770" y="211"/>
                    </a:lnTo>
                    <a:lnTo>
                      <a:pt x="768" y="211"/>
                    </a:lnTo>
                    <a:lnTo>
                      <a:pt x="768" y="211"/>
                    </a:lnTo>
                    <a:lnTo>
                      <a:pt x="764" y="211"/>
                    </a:lnTo>
                    <a:lnTo>
                      <a:pt x="764" y="213"/>
                    </a:lnTo>
                    <a:lnTo>
                      <a:pt x="764" y="211"/>
                    </a:lnTo>
                    <a:lnTo>
                      <a:pt x="764" y="211"/>
                    </a:lnTo>
                    <a:lnTo>
                      <a:pt x="764" y="211"/>
                    </a:lnTo>
                    <a:lnTo>
                      <a:pt x="766" y="211"/>
                    </a:lnTo>
                    <a:lnTo>
                      <a:pt x="766" y="209"/>
                    </a:lnTo>
                    <a:lnTo>
                      <a:pt x="766" y="209"/>
                    </a:lnTo>
                    <a:lnTo>
                      <a:pt x="766" y="207"/>
                    </a:lnTo>
                    <a:lnTo>
                      <a:pt x="764" y="209"/>
                    </a:lnTo>
                    <a:lnTo>
                      <a:pt x="762" y="209"/>
                    </a:lnTo>
                    <a:lnTo>
                      <a:pt x="762" y="209"/>
                    </a:lnTo>
                    <a:lnTo>
                      <a:pt x="760" y="209"/>
                    </a:lnTo>
                    <a:lnTo>
                      <a:pt x="760" y="209"/>
                    </a:lnTo>
                    <a:lnTo>
                      <a:pt x="758" y="211"/>
                    </a:lnTo>
                    <a:lnTo>
                      <a:pt x="758" y="209"/>
                    </a:lnTo>
                    <a:lnTo>
                      <a:pt x="758" y="209"/>
                    </a:lnTo>
                    <a:lnTo>
                      <a:pt x="756" y="209"/>
                    </a:lnTo>
                    <a:lnTo>
                      <a:pt x="754" y="211"/>
                    </a:lnTo>
                    <a:lnTo>
                      <a:pt x="754" y="211"/>
                    </a:lnTo>
                    <a:lnTo>
                      <a:pt x="752" y="211"/>
                    </a:lnTo>
                    <a:lnTo>
                      <a:pt x="750" y="213"/>
                    </a:lnTo>
                    <a:lnTo>
                      <a:pt x="750" y="215"/>
                    </a:lnTo>
                    <a:lnTo>
                      <a:pt x="752" y="215"/>
                    </a:lnTo>
                    <a:lnTo>
                      <a:pt x="752" y="217"/>
                    </a:lnTo>
                    <a:lnTo>
                      <a:pt x="750" y="219"/>
                    </a:lnTo>
                    <a:lnTo>
                      <a:pt x="750" y="221"/>
                    </a:lnTo>
                    <a:close/>
                    <a:moveTo>
                      <a:pt x="554" y="78"/>
                    </a:moveTo>
                    <a:lnTo>
                      <a:pt x="556" y="78"/>
                    </a:lnTo>
                    <a:lnTo>
                      <a:pt x="556" y="78"/>
                    </a:lnTo>
                    <a:lnTo>
                      <a:pt x="552" y="78"/>
                    </a:lnTo>
                    <a:lnTo>
                      <a:pt x="550" y="78"/>
                    </a:lnTo>
                    <a:lnTo>
                      <a:pt x="550" y="78"/>
                    </a:lnTo>
                    <a:lnTo>
                      <a:pt x="550" y="78"/>
                    </a:lnTo>
                    <a:lnTo>
                      <a:pt x="554" y="78"/>
                    </a:lnTo>
                    <a:close/>
                    <a:moveTo>
                      <a:pt x="12" y="842"/>
                    </a:moveTo>
                    <a:lnTo>
                      <a:pt x="10" y="842"/>
                    </a:lnTo>
                    <a:lnTo>
                      <a:pt x="8" y="844"/>
                    </a:lnTo>
                    <a:lnTo>
                      <a:pt x="8" y="846"/>
                    </a:lnTo>
                    <a:lnTo>
                      <a:pt x="10" y="846"/>
                    </a:lnTo>
                    <a:lnTo>
                      <a:pt x="10" y="846"/>
                    </a:lnTo>
                    <a:lnTo>
                      <a:pt x="12" y="848"/>
                    </a:lnTo>
                    <a:lnTo>
                      <a:pt x="12" y="848"/>
                    </a:lnTo>
                    <a:lnTo>
                      <a:pt x="14" y="846"/>
                    </a:lnTo>
                    <a:lnTo>
                      <a:pt x="14" y="846"/>
                    </a:lnTo>
                    <a:lnTo>
                      <a:pt x="16" y="844"/>
                    </a:lnTo>
                    <a:lnTo>
                      <a:pt x="16" y="844"/>
                    </a:lnTo>
                    <a:lnTo>
                      <a:pt x="16" y="842"/>
                    </a:lnTo>
                    <a:lnTo>
                      <a:pt x="16" y="842"/>
                    </a:lnTo>
                    <a:lnTo>
                      <a:pt x="12" y="842"/>
                    </a:lnTo>
                    <a:close/>
                    <a:moveTo>
                      <a:pt x="52" y="860"/>
                    </a:moveTo>
                    <a:lnTo>
                      <a:pt x="52" y="860"/>
                    </a:lnTo>
                    <a:lnTo>
                      <a:pt x="48" y="860"/>
                    </a:lnTo>
                    <a:lnTo>
                      <a:pt x="48" y="860"/>
                    </a:lnTo>
                    <a:lnTo>
                      <a:pt x="48" y="860"/>
                    </a:lnTo>
                    <a:lnTo>
                      <a:pt x="44" y="860"/>
                    </a:lnTo>
                    <a:lnTo>
                      <a:pt x="44" y="858"/>
                    </a:lnTo>
                    <a:lnTo>
                      <a:pt x="44" y="860"/>
                    </a:lnTo>
                    <a:lnTo>
                      <a:pt x="42" y="860"/>
                    </a:lnTo>
                    <a:lnTo>
                      <a:pt x="42" y="862"/>
                    </a:lnTo>
                    <a:lnTo>
                      <a:pt x="46" y="862"/>
                    </a:lnTo>
                    <a:lnTo>
                      <a:pt x="48" y="862"/>
                    </a:lnTo>
                    <a:lnTo>
                      <a:pt x="50" y="862"/>
                    </a:lnTo>
                    <a:lnTo>
                      <a:pt x="52" y="860"/>
                    </a:lnTo>
                    <a:close/>
                    <a:moveTo>
                      <a:pt x="38" y="856"/>
                    </a:moveTo>
                    <a:lnTo>
                      <a:pt x="38" y="854"/>
                    </a:lnTo>
                    <a:lnTo>
                      <a:pt x="36" y="856"/>
                    </a:lnTo>
                    <a:lnTo>
                      <a:pt x="36" y="854"/>
                    </a:lnTo>
                    <a:lnTo>
                      <a:pt x="36" y="854"/>
                    </a:lnTo>
                    <a:lnTo>
                      <a:pt x="36" y="854"/>
                    </a:lnTo>
                    <a:lnTo>
                      <a:pt x="36" y="854"/>
                    </a:lnTo>
                    <a:lnTo>
                      <a:pt x="34" y="850"/>
                    </a:lnTo>
                    <a:lnTo>
                      <a:pt x="34" y="850"/>
                    </a:lnTo>
                    <a:lnTo>
                      <a:pt x="32" y="852"/>
                    </a:lnTo>
                    <a:lnTo>
                      <a:pt x="30" y="852"/>
                    </a:lnTo>
                    <a:lnTo>
                      <a:pt x="30" y="854"/>
                    </a:lnTo>
                    <a:lnTo>
                      <a:pt x="30" y="854"/>
                    </a:lnTo>
                    <a:lnTo>
                      <a:pt x="30" y="856"/>
                    </a:lnTo>
                    <a:lnTo>
                      <a:pt x="30" y="858"/>
                    </a:lnTo>
                    <a:lnTo>
                      <a:pt x="32" y="858"/>
                    </a:lnTo>
                    <a:lnTo>
                      <a:pt x="32" y="858"/>
                    </a:lnTo>
                    <a:lnTo>
                      <a:pt x="32" y="856"/>
                    </a:lnTo>
                    <a:lnTo>
                      <a:pt x="32" y="856"/>
                    </a:lnTo>
                    <a:lnTo>
                      <a:pt x="34" y="856"/>
                    </a:lnTo>
                    <a:lnTo>
                      <a:pt x="34" y="858"/>
                    </a:lnTo>
                    <a:lnTo>
                      <a:pt x="34" y="856"/>
                    </a:lnTo>
                    <a:lnTo>
                      <a:pt x="34" y="858"/>
                    </a:lnTo>
                    <a:lnTo>
                      <a:pt x="36" y="858"/>
                    </a:lnTo>
                    <a:lnTo>
                      <a:pt x="36" y="858"/>
                    </a:lnTo>
                    <a:lnTo>
                      <a:pt x="38" y="858"/>
                    </a:lnTo>
                    <a:lnTo>
                      <a:pt x="38" y="858"/>
                    </a:lnTo>
                    <a:lnTo>
                      <a:pt x="38" y="856"/>
                    </a:lnTo>
                    <a:close/>
                    <a:moveTo>
                      <a:pt x="48" y="864"/>
                    </a:moveTo>
                    <a:lnTo>
                      <a:pt x="46" y="864"/>
                    </a:lnTo>
                    <a:lnTo>
                      <a:pt x="46" y="864"/>
                    </a:lnTo>
                    <a:lnTo>
                      <a:pt x="46" y="866"/>
                    </a:lnTo>
                    <a:lnTo>
                      <a:pt x="46" y="868"/>
                    </a:lnTo>
                    <a:lnTo>
                      <a:pt x="46" y="868"/>
                    </a:lnTo>
                    <a:lnTo>
                      <a:pt x="48" y="868"/>
                    </a:lnTo>
                    <a:lnTo>
                      <a:pt x="48" y="866"/>
                    </a:lnTo>
                    <a:lnTo>
                      <a:pt x="48" y="866"/>
                    </a:lnTo>
                    <a:lnTo>
                      <a:pt x="48" y="864"/>
                    </a:lnTo>
                    <a:close/>
                    <a:moveTo>
                      <a:pt x="258" y="289"/>
                    </a:moveTo>
                    <a:lnTo>
                      <a:pt x="260" y="287"/>
                    </a:lnTo>
                    <a:lnTo>
                      <a:pt x="260" y="287"/>
                    </a:lnTo>
                    <a:lnTo>
                      <a:pt x="260" y="287"/>
                    </a:lnTo>
                    <a:lnTo>
                      <a:pt x="258" y="287"/>
                    </a:lnTo>
                    <a:lnTo>
                      <a:pt x="256" y="287"/>
                    </a:lnTo>
                    <a:lnTo>
                      <a:pt x="254" y="287"/>
                    </a:lnTo>
                    <a:lnTo>
                      <a:pt x="252" y="289"/>
                    </a:lnTo>
                    <a:lnTo>
                      <a:pt x="252" y="289"/>
                    </a:lnTo>
                    <a:lnTo>
                      <a:pt x="250" y="291"/>
                    </a:lnTo>
                    <a:lnTo>
                      <a:pt x="250" y="291"/>
                    </a:lnTo>
                    <a:lnTo>
                      <a:pt x="250" y="291"/>
                    </a:lnTo>
                    <a:lnTo>
                      <a:pt x="248" y="291"/>
                    </a:lnTo>
                    <a:lnTo>
                      <a:pt x="248" y="291"/>
                    </a:lnTo>
                    <a:lnTo>
                      <a:pt x="246" y="291"/>
                    </a:lnTo>
                    <a:lnTo>
                      <a:pt x="244" y="291"/>
                    </a:lnTo>
                    <a:lnTo>
                      <a:pt x="244" y="293"/>
                    </a:lnTo>
                    <a:lnTo>
                      <a:pt x="242" y="293"/>
                    </a:lnTo>
                    <a:lnTo>
                      <a:pt x="240" y="293"/>
                    </a:lnTo>
                    <a:lnTo>
                      <a:pt x="240" y="295"/>
                    </a:lnTo>
                    <a:lnTo>
                      <a:pt x="238" y="295"/>
                    </a:lnTo>
                    <a:lnTo>
                      <a:pt x="238" y="295"/>
                    </a:lnTo>
                    <a:lnTo>
                      <a:pt x="236" y="297"/>
                    </a:lnTo>
                    <a:lnTo>
                      <a:pt x="234" y="297"/>
                    </a:lnTo>
                    <a:lnTo>
                      <a:pt x="238" y="297"/>
                    </a:lnTo>
                    <a:lnTo>
                      <a:pt x="238" y="297"/>
                    </a:lnTo>
                    <a:lnTo>
                      <a:pt x="240" y="295"/>
                    </a:lnTo>
                    <a:lnTo>
                      <a:pt x="242" y="295"/>
                    </a:lnTo>
                    <a:lnTo>
                      <a:pt x="242" y="295"/>
                    </a:lnTo>
                    <a:lnTo>
                      <a:pt x="244" y="295"/>
                    </a:lnTo>
                    <a:lnTo>
                      <a:pt x="246" y="293"/>
                    </a:lnTo>
                    <a:lnTo>
                      <a:pt x="250" y="293"/>
                    </a:lnTo>
                    <a:lnTo>
                      <a:pt x="256" y="291"/>
                    </a:lnTo>
                    <a:lnTo>
                      <a:pt x="258" y="289"/>
                    </a:lnTo>
                    <a:lnTo>
                      <a:pt x="258" y="289"/>
                    </a:lnTo>
                    <a:close/>
                    <a:moveTo>
                      <a:pt x="56" y="870"/>
                    </a:moveTo>
                    <a:lnTo>
                      <a:pt x="58" y="870"/>
                    </a:lnTo>
                    <a:lnTo>
                      <a:pt x="60" y="868"/>
                    </a:lnTo>
                    <a:lnTo>
                      <a:pt x="60" y="868"/>
                    </a:lnTo>
                    <a:lnTo>
                      <a:pt x="60" y="866"/>
                    </a:lnTo>
                    <a:lnTo>
                      <a:pt x="60" y="866"/>
                    </a:lnTo>
                    <a:lnTo>
                      <a:pt x="60" y="866"/>
                    </a:lnTo>
                    <a:lnTo>
                      <a:pt x="58" y="864"/>
                    </a:lnTo>
                    <a:lnTo>
                      <a:pt x="56" y="864"/>
                    </a:lnTo>
                    <a:lnTo>
                      <a:pt x="54" y="864"/>
                    </a:lnTo>
                    <a:lnTo>
                      <a:pt x="54" y="864"/>
                    </a:lnTo>
                    <a:lnTo>
                      <a:pt x="54" y="864"/>
                    </a:lnTo>
                    <a:lnTo>
                      <a:pt x="52" y="862"/>
                    </a:lnTo>
                    <a:lnTo>
                      <a:pt x="52" y="862"/>
                    </a:lnTo>
                    <a:lnTo>
                      <a:pt x="50" y="864"/>
                    </a:lnTo>
                    <a:lnTo>
                      <a:pt x="50" y="864"/>
                    </a:lnTo>
                    <a:lnTo>
                      <a:pt x="52" y="866"/>
                    </a:lnTo>
                    <a:lnTo>
                      <a:pt x="52" y="866"/>
                    </a:lnTo>
                    <a:lnTo>
                      <a:pt x="54" y="866"/>
                    </a:lnTo>
                    <a:lnTo>
                      <a:pt x="54" y="868"/>
                    </a:lnTo>
                    <a:lnTo>
                      <a:pt x="54" y="870"/>
                    </a:lnTo>
                    <a:lnTo>
                      <a:pt x="54" y="870"/>
                    </a:lnTo>
                    <a:lnTo>
                      <a:pt x="56" y="870"/>
                    </a:lnTo>
                    <a:lnTo>
                      <a:pt x="56" y="870"/>
                    </a:lnTo>
                    <a:close/>
                    <a:moveTo>
                      <a:pt x="72" y="888"/>
                    </a:moveTo>
                    <a:lnTo>
                      <a:pt x="72" y="886"/>
                    </a:lnTo>
                    <a:lnTo>
                      <a:pt x="70" y="886"/>
                    </a:lnTo>
                    <a:lnTo>
                      <a:pt x="72" y="884"/>
                    </a:lnTo>
                    <a:lnTo>
                      <a:pt x="70" y="882"/>
                    </a:lnTo>
                    <a:lnTo>
                      <a:pt x="64" y="878"/>
                    </a:lnTo>
                    <a:lnTo>
                      <a:pt x="62" y="876"/>
                    </a:lnTo>
                    <a:lnTo>
                      <a:pt x="60" y="876"/>
                    </a:lnTo>
                    <a:lnTo>
                      <a:pt x="60" y="878"/>
                    </a:lnTo>
                    <a:lnTo>
                      <a:pt x="60" y="880"/>
                    </a:lnTo>
                    <a:lnTo>
                      <a:pt x="58" y="882"/>
                    </a:lnTo>
                    <a:lnTo>
                      <a:pt x="56" y="884"/>
                    </a:lnTo>
                    <a:lnTo>
                      <a:pt x="56" y="886"/>
                    </a:lnTo>
                    <a:lnTo>
                      <a:pt x="56" y="888"/>
                    </a:lnTo>
                    <a:lnTo>
                      <a:pt x="56" y="892"/>
                    </a:lnTo>
                    <a:lnTo>
                      <a:pt x="56" y="896"/>
                    </a:lnTo>
                    <a:lnTo>
                      <a:pt x="56" y="898"/>
                    </a:lnTo>
                    <a:lnTo>
                      <a:pt x="58" y="900"/>
                    </a:lnTo>
                    <a:lnTo>
                      <a:pt x="58" y="900"/>
                    </a:lnTo>
                    <a:lnTo>
                      <a:pt x="60" y="898"/>
                    </a:lnTo>
                    <a:lnTo>
                      <a:pt x="60" y="896"/>
                    </a:lnTo>
                    <a:lnTo>
                      <a:pt x="64" y="894"/>
                    </a:lnTo>
                    <a:lnTo>
                      <a:pt x="70" y="894"/>
                    </a:lnTo>
                    <a:lnTo>
                      <a:pt x="72" y="890"/>
                    </a:lnTo>
                    <a:lnTo>
                      <a:pt x="74" y="890"/>
                    </a:lnTo>
                    <a:lnTo>
                      <a:pt x="74" y="888"/>
                    </a:lnTo>
                    <a:lnTo>
                      <a:pt x="72" y="888"/>
                    </a:lnTo>
                    <a:close/>
                    <a:moveTo>
                      <a:pt x="4958" y="227"/>
                    </a:moveTo>
                    <a:lnTo>
                      <a:pt x="4960" y="227"/>
                    </a:lnTo>
                    <a:lnTo>
                      <a:pt x="4960" y="225"/>
                    </a:lnTo>
                    <a:lnTo>
                      <a:pt x="4960" y="225"/>
                    </a:lnTo>
                    <a:lnTo>
                      <a:pt x="4956" y="225"/>
                    </a:lnTo>
                    <a:lnTo>
                      <a:pt x="4956" y="225"/>
                    </a:lnTo>
                    <a:lnTo>
                      <a:pt x="4958" y="227"/>
                    </a:lnTo>
                    <a:close/>
                    <a:moveTo>
                      <a:pt x="288" y="283"/>
                    </a:moveTo>
                    <a:lnTo>
                      <a:pt x="286" y="283"/>
                    </a:lnTo>
                    <a:lnTo>
                      <a:pt x="286" y="283"/>
                    </a:lnTo>
                    <a:lnTo>
                      <a:pt x="286" y="283"/>
                    </a:lnTo>
                    <a:lnTo>
                      <a:pt x="286" y="283"/>
                    </a:lnTo>
                    <a:lnTo>
                      <a:pt x="286" y="283"/>
                    </a:lnTo>
                    <a:lnTo>
                      <a:pt x="288" y="283"/>
                    </a:lnTo>
                    <a:lnTo>
                      <a:pt x="288" y="283"/>
                    </a:lnTo>
                    <a:lnTo>
                      <a:pt x="290" y="283"/>
                    </a:lnTo>
                    <a:lnTo>
                      <a:pt x="290" y="281"/>
                    </a:lnTo>
                    <a:lnTo>
                      <a:pt x="290" y="281"/>
                    </a:lnTo>
                    <a:lnTo>
                      <a:pt x="288" y="283"/>
                    </a:lnTo>
                    <a:close/>
                    <a:moveTo>
                      <a:pt x="4980" y="237"/>
                    </a:moveTo>
                    <a:lnTo>
                      <a:pt x="4980" y="237"/>
                    </a:lnTo>
                    <a:lnTo>
                      <a:pt x="4980" y="235"/>
                    </a:lnTo>
                    <a:lnTo>
                      <a:pt x="4980" y="235"/>
                    </a:lnTo>
                    <a:lnTo>
                      <a:pt x="4978" y="235"/>
                    </a:lnTo>
                    <a:lnTo>
                      <a:pt x="4978" y="235"/>
                    </a:lnTo>
                    <a:lnTo>
                      <a:pt x="4976" y="235"/>
                    </a:lnTo>
                    <a:lnTo>
                      <a:pt x="4976" y="235"/>
                    </a:lnTo>
                    <a:lnTo>
                      <a:pt x="4980" y="237"/>
                    </a:lnTo>
                    <a:close/>
                    <a:moveTo>
                      <a:pt x="542" y="215"/>
                    </a:moveTo>
                    <a:lnTo>
                      <a:pt x="542" y="215"/>
                    </a:lnTo>
                    <a:lnTo>
                      <a:pt x="538" y="215"/>
                    </a:lnTo>
                    <a:lnTo>
                      <a:pt x="538" y="215"/>
                    </a:lnTo>
                    <a:lnTo>
                      <a:pt x="538" y="215"/>
                    </a:lnTo>
                    <a:lnTo>
                      <a:pt x="540" y="213"/>
                    </a:lnTo>
                    <a:lnTo>
                      <a:pt x="540" y="213"/>
                    </a:lnTo>
                    <a:lnTo>
                      <a:pt x="538" y="213"/>
                    </a:lnTo>
                    <a:lnTo>
                      <a:pt x="536" y="213"/>
                    </a:lnTo>
                    <a:lnTo>
                      <a:pt x="536" y="213"/>
                    </a:lnTo>
                    <a:lnTo>
                      <a:pt x="536" y="215"/>
                    </a:lnTo>
                    <a:lnTo>
                      <a:pt x="536" y="215"/>
                    </a:lnTo>
                    <a:lnTo>
                      <a:pt x="534" y="215"/>
                    </a:lnTo>
                    <a:lnTo>
                      <a:pt x="534" y="215"/>
                    </a:lnTo>
                    <a:lnTo>
                      <a:pt x="534" y="215"/>
                    </a:lnTo>
                    <a:lnTo>
                      <a:pt x="532" y="215"/>
                    </a:lnTo>
                    <a:lnTo>
                      <a:pt x="532" y="215"/>
                    </a:lnTo>
                    <a:lnTo>
                      <a:pt x="530" y="215"/>
                    </a:lnTo>
                    <a:lnTo>
                      <a:pt x="530" y="217"/>
                    </a:lnTo>
                    <a:lnTo>
                      <a:pt x="530" y="217"/>
                    </a:lnTo>
                    <a:lnTo>
                      <a:pt x="528" y="217"/>
                    </a:lnTo>
                    <a:lnTo>
                      <a:pt x="528" y="217"/>
                    </a:lnTo>
                    <a:lnTo>
                      <a:pt x="530" y="215"/>
                    </a:lnTo>
                    <a:lnTo>
                      <a:pt x="530" y="215"/>
                    </a:lnTo>
                    <a:lnTo>
                      <a:pt x="528" y="215"/>
                    </a:lnTo>
                    <a:lnTo>
                      <a:pt x="528" y="215"/>
                    </a:lnTo>
                    <a:lnTo>
                      <a:pt x="528" y="215"/>
                    </a:lnTo>
                    <a:lnTo>
                      <a:pt x="526" y="215"/>
                    </a:lnTo>
                    <a:lnTo>
                      <a:pt x="524" y="215"/>
                    </a:lnTo>
                    <a:lnTo>
                      <a:pt x="524" y="217"/>
                    </a:lnTo>
                    <a:lnTo>
                      <a:pt x="524" y="217"/>
                    </a:lnTo>
                    <a:lnTo>
                      <a:pt x="526" y="217"/>
                    </a:lnTo>
                    <a:lnTo>
                      <a:pt x="524" y="219"/>
                    </a:lnTo>
                    <a:lnTo>
                      <a:pt x="524" y="217"/>
                    </a:lnTo>
                    <a:lnTo>
                      <a:pt x="522" y="219"/>
                    </a:lnTo>
                    <a:lnTo>
                      <a:pt x="522" y="219"/>
                    </a:lnTo>
                    <a:lnTo>
                      <a:pt x="520" y="221"/>
                    </a:lnTo>
                    <a:lnTo>
                      <a:pt x="518" y="223"/>
                    </a:lnTo>
                    <a:lnTo>
                      <a:pt x="518" y="223"/>
                    </a:lnTo>
                    <a:lnTo>
                      <a:pt x="518" y="223"/>
                    </a:lnTo>
                    <a:lnTo>
                      <a:pt x="518" y="223"/>
                    </a:lnTo>
                    <a:lnTo>
                      <a:pt x="518" y="221"/>
                    </a:lnTo>
                    <a:lnTo>
                      <a:pt x="520" y="219"/>
                    </a:lnTo>
                    <a:lnTo>
                      <a:pt x="520" y="219"/>
                    </a:lnTo>
                    <a:lnTo>
                      <a:pt x="520" y="219"/>
                    </a:lnTo>
                    <a:lnTo>
                      <a:pt x="520" y="219"/>
                    </a:lnTo>
                    <a:lnTo>
                      <a:pt x="520" y="219"/>
                    </a:lnTo>
                    <a:lnTo>
                      <a:pt x="520" y="217"/>
                    </a:lnTo>
                    <a:lnTo>
                      <a:pt x="518" y="217"/>
                    </a:lnTo>
                    <a:lnTo>
                      <a:pt x="518" y="219"/>
                    </a:lnTo>
                    <a:lnTo>
                      <a:pt x="514" y="219"/>
                    </a:lnTo>
                    <a:lnTo>
                      <a:pt x="512" y="219"/>
                    </a:lnTo>
                    <a:lnTo>
                      <a:pt x="508" y="221"/>
                    </a:lnTo>
                    <a:lnTo>
                      <a:pt x="506" y="223"/>
                    </a:lnTo>
                    <a:lnTo>
                      <a:pt x="506" y="223"/>
                    </a:lnTo>
                    <a:lnTo>
                      <a:pt x="506" y="225"/>
                    </a:lnTo>
                    <a:lnTo>
                      <a:pt x="502" y="229"/>
                    </a:lnTo>
                    <a:lnTo>
                      <a:pt x="502" y="231"/>
                    </a:lnTo>
                    <a:lnTo>
                      <a:pt x="504" y="231"/>
                    </a:lnTo>
                    <a:lnTo>
                      <a:pt x="506" y="229"/>
                    </a:lnTo>
                    <a:lnTo>
                      <a:pt x="506" y="229"/>
                    </a:lnTo>
                    <a:lnTo>
                      <a:pt x="506" y="229"/>
                    </a:lnTo>
                    <a:lnTo>
                      <a:pt x="508" y="227"/>
                    </a:lnTo>
                    <a:lnTo>
                      <a:pt x="508" y="227"/>
                    </a:lnTo>
                    <a:lnTo>
                      <a:pt x="508" y="227"/>
                    </a:lnTo>
                    <a:lnTo>
                      <a:pt x="506" y="227"/>
                    </a:lnTo>
                    <a:lnTo>
                      <a:pt x="506" y="227"/>
                    </a:lnTo>
                    <a:lnTo>
                      <a:pt x="506" y="227"/>
                    </a:lnTo>
                    <a:lnTo>
                      <a:pt x="508" y="227"/>
                    </a:lnTo>
                    <a:lnTo>
                      <a:pt x="510" y="227"/>
                    </a:lnTo>
                    <a:lnTo>
                      <a:pt x="510" y="227"/>
                    </a:lnTo>
                    <a:lnTo>
                      <a:pt x="510" y="227"/>
                    </a:lnTo>
                    <a:lnTo>
                      <a:pt x="510" y="227"/>
                    </a:lnTo>
                    <a:lnTo>
                      <a:pt x="508" y="227"/>
                    </a:lnTo>
                    <a:lnTo>
                      <a:pt x="508" y="229"/>
                    </a:lnTo>
                    <a:lnTo>
                      <a:pt x="508" y="229"/>
                    </a:lnTo>
                    <a:lnTo>
                      <a:pt x="510" y="227"/>
                    </a:lnTo>
                    <a:lnTo>
                      <a:pt x="510" y="229"/>
                    </a:lnTo>
                    <a:lnTo>
                      <a:pt x="512" y="229"/>
                    </a:lnTo>
                    <a:lnTo>
                      <a:pt x="512" y="229"/>
                    </a:lnTo>
                    <a:lnTo>
                      <a:pt x="504" y="231"/>
                    </a:lnTo>
                    <a:lnTo>
                      <a:pt x="504" y="233"/>
                    </a:lnTo>
                    <a:lnTo>
                      <a:pt x="504" y="233"/>
                    </a:lnTo>
                    <a:lnTo>
                      <a:pt x="504" y="233"/>
                    </a:lnTo>
                    <a:lnTo>
                      <a:pt x="504" y="233"/>
                    </a:lnTo>
                    <a:lnTo>
                      <a:pt x="510" y="231"/>
                    </a:lnTo>
                    <a:lnTo>
                      <a:pt x="512" y="229"/>
                    </a:lnTo>
                    <a:lnTo>
                      <a:pt x="514" y="229"/>
                    </a:lnTo>
                    <a:lnTo>
                      <a:pt x="514" y="229"/>
                    </a:lnTo>
                    <a:lnTo>
                      <a:pt x="514" y="229"/>
                    </a:lnTo>
                    <a:lnTo>
                      <a:pt x="514" y="227"/>
                    </a:lnTo>
                    <a:lnTo>
                      <a:pt x="516" y="227"/>
                    </a:lnTo>
                    <a:lnTo>
                      <a:pt x="516" y="227"/>
                    </a:lnTo>
                    <a:lnTo>
                      <a:pt x="518" y="227"/>
                    </a:lnTo>
                    <a:lnTo>
                      <a:pt x="518" y="225"/>
                    </a:lnTo>
                    <a:lnTo>
                      <a:pt x="522" y="225"/>
                    </a:lnTo>
                    <a:lnTo>
                      <a:pt x="526" y="225"/>
                    </a:lnTo>
                    <a:lnTo>
                      <a:pt x="528" y="225"/>
                    </a:lnTo>
                    <a:lnTo>
                      <a:pt x="530" y="223"/>
                    </a:lnTo>
                    <a:lnTo>
                      <a:pt x="530" y="223"/>
                    </a:lnTo>
                    <a:lnTo>
                      <a:pt x="532" y="223"/>
                    </a:lnTo>
                    <a:lnTo>
                      <a:pt x="532" y="223"/>
                    </a:lnTo>
                    <a:lnTo>
                      <a:pt x="532" y="223"/>
                    </a:lnTo>
                    <a:lnTo>
                      <a:pt x="532" y="221"/>
                    </a:lnTo>
                    <a:lnTo>
                      <a:pt x="532" y="221"/>
                    </a:lnTo>
                    <a:lnTo>
                      <a:pt x="530" y="221"/>
                    </a:lnTo>
                    <a:lnTo>
                      <a:pt x="530" y="221"/>
                    </a:lnTo>
                    <a:lnTo>
                      <a:pt x="532" y="221"/>
                    </a:lnTo>
                    <a:lnTo>
                      <a:pt x="532" y="221"/>
                    </a:lnTo>
                    <a:lnTo>
                      <a:pt x="534" y="221"/>
                    </a:lnTo>
                    <a:lnTo>
                      <a:pt x="536" y="221"/>
                    </a:lnTo>
                    <a:lnTo>
                      <a:pt x="538" y="221"/>
                    </a:lnTo>
                    <a:lnTo>
                      <a:pt x="538" y="221"/>
                    </a:lnTo>
                    <a:lnTo>
                      <a:pt x="540" y="221"/>
                    </a:lnTo>
                    <a:lnTo>
                      <a:pt x="542" y="219"/>
                    </a:lnTo>
                    <a:lnTo>
                      <a:pt x="542" y="219"/>
                    </a:lnTo>
                    <a:lnTo>
                      <a:pt x="542" y="219"/>
                    </a:lnTo>
                    <a:lnTo>
                      <a:pt x="542" y="219"/>
                    </a:lnTo>
                    <a:lnTo>
                      <a:pt x="542" y="217"/>
                    </a:lnTo>
                    <a:lnTo>
                      <a:pt x="542" y="217"/>
                    </a:lnTo>
                    <a:lnTo>
                      <a:pt x="544" y="215"/>
                    </a:lnTo>
                    <a:lnTo>
                      <a:pt x="544" y="215"/>
                    </a:lnTo>
                    <a:lnTo>
                      <a:pt x="544" y="215"/>
                    </a:lnTo>
                    <a:lnTo>
                      <a:pt x="544" y="215"/>
                    </a:lnTo>
                    <a:lnTo>
                      <a:pt x="542" y="215"/>
                    </a:lnTo>
                    <a:close/>
                    <a:moveTo>
                      <a:pt x="4980" y="311"/>
                    </a:moveTo>
                    <a:lnTo>
                      <a:pt x="4978" y="311"/>
                    </a:lnTo>
                    <a:lnTo>
                      <a:pt x="4978" y="313"/>
                    </a:lnTo>
                    <a:lnTo>
                      <a:pt x="4980" y="313"/>
                    </a:lnTo>
                    <a:lnTo>
                      <a:pt x="4980" y="313"/>
                    </a:lnTo>
                    <a:lnTo>
                      <a:pt x="4982" y="313"/>
                    </a:lnTo>
                    <a:lnTo>
                      <a:pt x="4982" y="313"/>
                    </a:lnTo>
                    <a:lnTo>
                      <a:pt x="4982" y="313"/>
                    </a:lnTo>
                    <a:lnTo>
                      <a:pt x="4982" y="313"/>
                    </a:lnTo>
                    <a:lnTo>
                      <a:pt x="4980" y="311"/>
                    </a:lnTo>
                    <a:lnTo>
                      <a:pt x="4980" y="311"/>
                    </a:lnTo>
                    <a:close/>
                    <a:moveTo>
                      <a:pt x="402" y="179"/>
                    </a:moveTo>
                    <a:lnTo>
                      <a:pt x="404" y="181"/>
                    </a:lnTo>
                    <a:lnTo>
                      <a:pt x="408" y="181"/>
                    </a:lnTo>
                    <a:lnTo>
                      <a:pt x="408" y="183"/>
                    </a:lnTo>
                    <a:lnTo>
                      <a:pt x="408" y="183"/>
                    </a:lnTo>
                    <a:lnTo>
                      <a:pt x="408" y="183"/>
                    </a:lnTo>
                    <a:lnTo>
                      <a:pt x="410" y="183"/>
                    </a:lnTo>
                    <a:lnTo>
                      <a:pt x="410" y="183"/>
                    </a:lnTo>
                    <a:lnTo>
                      <a:pt x="410" y="181"/>
                    </a:lnTo>
                    <a:lnTo>
                      <a:pt x="414" y="181"/>
                    </a:lnTo>
                    <a:lnTo>
                      <a:pt x="416" y="181"/>
                    </a:lnTo>
                    <a:lnTo>
                      <a:pt x="418" y="181"/>
                    </a:lnTo>
                    <a:lnTo>
                      <a:pt x="420" y="179"/>
                    </a:lnTo>
                    <a:lnTo>
                      <a:pt x="420" y="179"/>
                    </a:lnTo>
                    <a:lnTo>
                      <a:pt x="420" y="179"/>
                    </a:lnTo>
                    <a:lnTo>
                      <a:pt x="422" y="177"/>
                    </a:lnTo>
                    <a:lnTo>
                      <a:pt x="422" y="177"/>
                    </a:lnTo>
                    <a:lnTo>
                      <a:pt x="424" y="175"/>
                    </a:lnTo>
                    <a:lnTo>
                      <a:pt x="424" y="175"/>
                    </a:lnTo>
                    <a:lnTo>
                      <a:pt x="426" y="175"/>
                    </a:lnTo>
                    <a:lnTo>
                      <a:pt x="424" y="173"/>
                    </a:lnTo>
                    <a:lnTo>
                      <a:pt x="424" y="173"/>
                    </a:lnTo>
                    <a:lnTo>
                      <a:pt x="422" y="173"/>
                    </a:lnTo>
                    <a:lnTo>
                      <a:pt x="422" y="173"/>
                    </a:lnTo>
                    <a:lnTo>
                      <a:pt x="422" y="173"/>
                    </a:lnTo>
                    <a:lnTo>
                      <a:pt x="422" y="173"/>
                    </a:lnTo>
                    <a:lnTo>
                      <a:pt x="420" y="173"/>
                    </a:lnTo>
                    <a:lnTo>
                      <a:pt x="418" y="173"/>
                    </a:lnTo>
                    <a:lnTo>
                      <a:pt x="418" y="173"/>
                    </a:lnTo>
                    <a:lnTo>
                      <a:pt x="418" y="173"/>
                    </a:lnTo>
                    <a:lnTo>
                      <a:pt x="414" y="173"/>
                    </a:lnTo>
                    <a:lnTo>
                      <a:pt x="412" y="175"/>
                    </a:lnTo>
                    <a:lnTo>
                      <a:pt x="412" y="175"/>
                    </a:lnTo>
                    <a:lnTo>
                      <a:pt x="410" y="175"/>
                    </a:lnTo>
                    <a:lnTo>
                      <a:pt x="404" y="175"/>
                    </a:lnTo>
                    <a:lnTo>
                      <a:pt x="404" y="175"/>
                    </a:lnTo>
                    <a:lnTo>
                      <a:pt x="402" y="175"/>
                    </a:lnTo>
                    <a:lnTo>
                      <a:pt x="400" y="177"/>
                    </a:lnTo>
                    <a:lnTo>
                      <a:pt x="402" y="179"/>
                    </a:lnTo>
                    <a:lnTo>
                      <a:pt x="402" y="179"/>
                    </a:lnTo>
                    <a:close/>
                    <a:moveTo>
                      <a:pt x="4924" y="315"/>
                    </a:moveTo>
                    <a:lnTo>
                      <a:pt x="4926" y="315"/>
                    </a:lnTo>
                    <a:lnTo>
                      <a:pt x="4926" y="315"/>
                    </a:lnTo>
                    <a:lnTo>
                      <a:pt x="4926" y="313"/>
                    </a:lnTo>
                    <a:lnTo>
                      <a:pt x="4922" y="313"/>
                    </a:lnTo>
                    <a:lnTo>
                      <a:pt x="4922" y="313"/>
                    </a:lnTo>
                    <a:lnTo>
                      <a:pt x="4922" y="315"/>
                    </a:lnTo>
                    <a:lnTo>
                      <a:pt x="4924" y="315"/>
                    </a:lnTo>
                    <a:close/>
                    <a:moveTo>
                      <a:pt x="684" y="630"/>
                    </a:moveTo>
                    <a:lnTo>
                      <a:pt x="684" y="630"/>
                    </a:lnTo>
                    <a:lnTo>
                      <a:pt x="682" y="630"/>
                    </a:lnTo>
                    <a:lnTo>
                      <a:pt x="684" y="630"/>
                    </a:lnTo>
                    <a:lnTo>
                      <a:pt x="684" y="630"/>
                    </a:lnTo>
                    <a:lnTo>
                      <a:pt x="684" y="630"/>
                    </a:lnTo>
                    <a:lnTo>
                      <a:pt x="684" y="630"/>
                    </a:lnTo>
                    <a:close/>
                    <a:moveTo>
                      <a:pt x="2" y="846"/>
                    </a:moveTo>
                    <a:lnTo>
                      <a:pt x="0" y="848"/>
                    </a:lnTo>
                    <a:lnTo>
                      <a:pt x="0" y="848"/>
                    </a:lnTo>
                    <a:lnTo>
                      <a:pt x="0" y="848"/>
                    </a:lnTo>
                    <a:lnTo>
                      <a:pt x="0" y="848"/>
                    </a:lnTo>
                    <a:lnTo>
                      <a:pt x="2" y="848"/>
                    </a:lnTo>
                    <a:lnTo>
                      <a:pt x="2" y="848"/>
                    </a:lnTo>
                    <a:lnTo>
                      <a:pt x="2" y="846"/>
                    </a:lnTo>
                    <a:lnTo>
                      <a:pt x="4" y="846"/>
                    </a:lnTo>
                    <a:lnTo>
                      <a:pt x="4" y="846"/>
                    </a:lnTo>
                    <a:lnTo>
                      <a:pt x="4" y="844"/>
                    </a:lnTo>
                    <a:lnTo>
                      <a:pt x="2" y="846"/>
                    </a:lnTo>
                    <a:close/>
                    <a:moveTo>
                      <a:pt x="468" y="247"/>
                    </a:moveTo>
                    <a:lnTo>
                      <a:pt x="464" y="249"/>
                    </a:lnTo>
                    <a:lnTo>
                      <a:pt x="464" y="249"/>
                    </a:lnTo>
                    <a:lnTo>
                      <a:pt x="464" y="249"/>
                    </a:lnTo>
                    <a:lnTo>
                      <a:pt x="466" y="249"/>
                    </a:lnTo>
                    <a:lnTo>
                      <a:pt x="466" y="249"/>
                    </a:lnTo>
                    <a:lnTo>
                      <a:pt x="468" y="247"/>
                    </a:lnTo>
                    <a:lnTo>
                      <a:pt x="468" y="247"/>
                    </a:lnTo>
                    <a:lnTo>
                      <a:pt x="468" y="247"/>
                    </a:lnTo>
                    <a:lnTo>
                      <a:pt x="468" y="247"/>
                    </a:lnTo>
                    <a:close/>
                    <a:moveTo>
                      <a:pt x="402" y="259"/>
                    </a:moveTo>
                    <a:lnTo>
                      <a:pt x="402" y="259"/>
                    </a:lnTo>
                    <a:lnTo>
                      <a:pt x="400" y="261"/>
                    </a:lnTo>
                    <a:lnTo>
                      <a:pt x="400" y="261"/>
                    </a:lnTo>
                    <a:lnTo>
                      <a:pt x="400" y="261"/>
                    </a:lnTo>
                    <a:lnTo>
                      <a:pt x="398" y="261"/>
                    </a:lnTo>
                    <a:lnTo>
                      <a:pt x="398" y="261"/>
                    </a:lnTo>
                    <a:lnTo>
                      <a:pt x="400" y="261"/>
                    </a:lnTo>
                    <a:lnTo>
                      <a:pt x="400" y="261"/>
                    </a:lnTo>
                    <a:lnTo>
                      <a:pt x="400" y="261"/>
                    </a:lnTo>
                    <a:lnTo>
                      <a:pt x="402" y="259"/>
                    </a:lnTo>
                    <a:lnTo>
                      <a:pt x="402" y="259"/>
                    </a:lnTo>
                    <a:lnTo>
                      <a:pt x="402" y="259"/>
                    </a:lnTo>
                    <a:lnTo>
                      <a:pt x="402" y="259"/>
                    </a:lnTo>
                    <a:close/>
                    <a:moveTo>
                      <a:pt x="400" y="261"/>
                    </a:moveTo>
                    <a:lnTo>
                      <a:pt x="400" y="263"/>
                    </a:lnTo>
                    <a:lnTo>
                      <a:pt x="400" y="263"/>
                    </a:lnTo>
                    <a:lnTo>
                      <a:pt x="400" y="263"/>
                    </a:lnTo>
                    <a:lnTo>
                      <a:pt x="400" y="263"/>
                    </a:lnTo>
                    <a:lnTo>
                      <a:pt x="402" y="261"/>
                    </a:lnTo>
                    <a:lnTo>
                      <a:pt x="400" y="261"/>
                    </a:lnTo>
                    <a:lnTo>
                      <a:pt x="400" y="261"/>
                    </a:lnTo>
                    <a:close/>
                    <a:moveTo>
                      <a:pt x="522" y="225"/>
                    </a:moveTo>
                    <a:lnTo>
                      <a:pt x="520" y="227"/>
                    </a:lnTo>
                    <a:lnTo>
                      <a:pt x="518" y="227"/>
                    </a:lnTo>
                    <a:lnTo>
                      <a:pt x="518" y="229"/>
                    </a:lnTo>
                    <a:lnTo>
                      <a:pt x="520" y="229"/>
                    </a:lnTo>
                    <a:lnTo>
                      <a:pt x="522" y="227"/>
                    </a:lnTo>
                    <a:lnTo>
                      <a:pt x="522" y="227"/>
                    </a:lnTo>
                    <a:lnTo>
                      <a:pt x="524" y="227"/>
                    </a:lnTo>
                    <a:lnTo>
                      <a:pt x="524" y="227"/>
                    </a:lnTo>
                    <a:lnTo>
                      <a:pt x="526" y="227"/>
                    </a:lnTo>
                    <a:lnTo>
                      <a:pt x="526" y="227"/>
                    </a:lnTo>
                    <a:lnTo>
                      <a:pt x="526" y="225"/>
                    </a:lnTo>
                    <a:lnTo>
                      <a:pt x="522" y="225"/>
                    </a:lnTo>
                    <a:close/>
                    <a:moveTo>
                      <a:pt x="400" y="257"/>
                    </a:moveTo>
                    <a:lnTo>
                      <a:pt x="400" y="257"/>
                    </a:lnTo>
                    <a:lnTo>
                      <a:pt x="398" y="257"/>
                    </a:lnTo>
                    <a:lnTo>
                      <a:pt x="396" y="259"/>
                    </a:lnTo>
                    <a:lnTo>
                      <a:pt x="396" y="259"/>
                    </a:lnTo>
                    <a:lnTo>
                      <a:pt x="394" y="261"/>
                    </a:lnTo>
                    <a:lnTo>
                      <a:pt x="394" y="261"/>
                    </a:lnTo>
                    <a:lnTo>
                      <a:pt x="392" y="261"/>
                    </a:lnTo>
                    <a:lnTo>
                      <a:pt x="392" y="261"/>
                    </a:lnTo>
                    <a:lnTo>
                      <a:pt x="392" y="261"/>
                    </a:lnTo>
                    <a:lnTo>
                      <a:pt x="390" y="263"/>
                    </a:lnTo>
                    <a:lnTo>
                      <a:pt x="388" y="263"/>
                    </a:lnTo>
                    <a:lnTo>
                      <a:pt x="390" y="263"/>
                    </a:lnTo>
                    <a:lnTo>
                      <a:pt x="392" y="261"/>
                    </a:lnTo>
                    <a:lnTo>
                      <a:pt x="394" y="261"/>
                    </a:lnTo>
                    <a:lnTo>
                      <a:pt x="394" y="261"/>
                    </a:lnTo>
                    <a:lnTo>
                      <a:pt x="396" y="261"/>
                    </a:lnTo>
                    <a:lnTo>
                      <a:pt x="396" y="261"/>
                    </a:lnTo>
                    <a:lnTo>
                      <a:pt x="398" y="259"/>
                    </a:lnTo>
                    <a:lnTo>
                      <a:pt x="398" y="259"/>
                    </a:lnTo>
                    <a:lnTo>
                      <a:pt x="398" y="259"/>
                    </a:lnTo>
                    <a:lnTo>
                      <a:pt x="400" y="257"/>
                    </a:lnTo>
                    <a:close/>
                    <a:moveTo>
                      <a:pt x="492" y="237"/>
                    </a:moveTo>
                    <a:lnTo>
                      <a:pt x="490" y="237"/>
                    </a:lnTo>
                    <a:lnTo>
                      <a:pt x="488" y="237"/>
                    </a:lnTo>
                    <a:lnTo>
                      <a:pt x="488" y="239"/>
                    </a:lnTo>
                    <a:lnTo>
                      <a:pt x="488" y="239"/>
                    </a:lnTo>
                    <a:lnTo>
                      <a:pt x="488" y="239"/>
                    </a:lnTo>
                    <a:lnTo>
                      <a:pt x="490" y="239"/>
                    </a:lnTo>
                    <a:lnTo>
                      <a:pt x="494" y="237"/>
                    </a:lnTo>
                    <a:lnTo>
                      <a:pt x="494" y="235"/>
                    </a:lnTo>
                    <a:lnTo>
                      <a:pt x="496" y="235"/>
                    </a:lnTo>
                    <a:lnTo>
                      <a:pt x="494" y="235"/>
                    </a:lnTo>
                    <a:lnTo>
                      <a:pt x="492" y="237"/>
                    </a:lnTo>
                    <a:close/>
                    <a:moveTo>
                      <a:pt x="496" y="235"/>
                    </a:moveTo>
                    <a:lnTo>
                      <a:pt x="496" y="237"/>
                    </a:lnTo>
                    <a:lnTo>
                      <a:pt x="496" y="237"/>
                    </a:lnTo>
                    <a:lnTo>
                      <a:pt x="496" y="237"/>
                    </a:lnTo>
                    <a:lnTo>
                      <a:pt x="498" y="237"/>
                    </a:lnTo>
                    <a:lnTo>
                      <a:pt x="498" y="237"/>
                    </a:lnTo>
                    <a:lnTo>
                      <a:pt x="498" y="237"/>
                    </a:lnTo>
                    <a:lnTo>
                      <a:pt x="500" y="235"/>
                    </a:lnTo>
                    <a:lnTo>
                      <a:pt x="500" y="235"/>
                    </a:lnTo>
                    <a:lnTo>
                      <a:pt x="498" y="235"/>
                    </a:lnTo>
                    <a:lnTo>
                      <a:pt x="496" y="235"/>
                    </a:lnTo>
                    <a:close/>
                    <a:moveTo>
                      <a:pt x="290" y="279"/>
                    </a:moveTo>
                    <a:lnTo>
                      <a:pt x="288" y="279"/>
                    </a:lnTo>
                    <a:lnTo>
                      <a:pt x="286" y="281"/>
                    </a:lnTo>
                    <a:lnTo>
                      <a:pt x="286" y="281"/>
                    </a:lnTo>
                    <a:lnTo>
                      <a:pt x="284" y="281"/>
                    </a:lnTo>
                    <a:lnTo>
                      <a:pt x="284" y="281"/>
                    </a:lnTo>
                    <a:lnTo>
                      <a:pt x="286" y="279"/>
                    </a:lnTo>
                    <a:lnTo>
                      <a:pt x="286" y="279"/>
                    </a:lnTo>
                    <a:lnTo>
                      <a:pt x="284" y="279"/>
                    </a:lnTo>
                    <a:lnTo>
                      <a:pt x="282" y="279"/>
                    </a:lnTo>
                    <a:lnTo>
                      <a:pt x="280" y="279"/>
                    </a:lnTo>
                    <a:lnTo>
                      <a:pt x="280" y="281"/>
                    </a:lnTo>
                    <a:lnTo>
                      <a:pt x="278" y="281"/>
                    </a:lnTo>
                    <a:lnTo>
                      <a:pt x="276" y="281"/>
                    </a:lnTo>
                    <a:lnTo>
                      <a:pt x="276" y="281"/>
                    </a:lnTo>
                    <a:lnTo>
                      <a:pt x="276" y="283"/>
                    </a:lnTo>
                    <a:lnTo>
                      <a:pt x="276" y="283"/>
                    </a:lnTo>
                    <a:lnTo>
                      <a:pt x="276" y="283"/>
                    </a:lnTo>
                    <a:lnTo>
                      <a:pt x="276" y="283"/>
                    </a:lnTo>
                    <a:lnTo>
                      <a:pt x="278" y="283"/>
                    </a:lnTo>
                    <a:lnTo>
                      <a:pt x="278" y="283"/>
                    </a:lnTo>
                    <a:lnTo>
                      <a:pt x="278" y="285"/>
                    </a:lnTo>
                    <a:lnTo>
                      <a:pt x="278" y="285"/>
                    </a:lnTo>
                    <a:lnTo>
                      <a:pt x="276" y="285"/>
                    </a:lnTo>
                    <a:lnTo>
                      <a:pt x="276" y="285"/>
                    </a:lnTo>
                    <a:lnTo>
                      <a:pt x="276" y="285"/>
                    </a:lnTo>
                    <a:lnTo>
                      <a:pt x="276" y="285"/>
                    </a:lnTo>
                    <a:lnTo>
                      <a:pt x="274" y="285"/>
                    </a:lnTo>
                    <a:lnTo>
                      <a:pt x="274" y="285"/>
                    </a:lnTo>
                    <a:lnTo>
                      <a:pt x="272" y="285"/>
                    </a:lnTo>
                    <a:lnTo>
                      <a:pt x="270" y="287"/>
                    </a:lnTo>
                    <a:lnTo>
                      <a:pt x="268" y="287"/>
                    </a:lnTo>
                    <a:lnTo>
                      <a:pt x="264" y="289"/>
                    </a:lnTo>
                    <a:lnTo>
                      <a:pt x="262" y="289"/>
                    </a:lnTo>
                    <a:lnTo>
                      <a:pt x="260" y="289"/>
                    </a:lnTo>
                    <a:lnTo>
                      <a:pt x="260" y="289"/>
                    </a:lnTo>
                    <a:lnTo>
                      <a:pt x="258" y="291"/>
                    </a:lnTo>
                    <a:lnTo>
                      <a:pt x="258" y="291"/>
                    </a:lnTo>
                    <a:lnTo>
                      <a:pt x="258" y="291"/>
                    </a:lnTo>
                    <a:lnTo>
                      <a:pt x="258" y="291"/>
                    </a:lnTo>
                    <a:lnTo>
                      <a:pt x="260" y="291"/>
                    </a:lnTo>
                    <a:lnTo>
                      <a:pt x="260" y="291"/>
                    </a:lnTo>
                    <a:lnTo>
                      <a:pt x="262" y="291"/>
                    </a:lnTo>
                    <a:lnTo>
                      <a:pt x="262" y="291"/>
                    </a:lnTo>
                    <a:lnTo>
                      <a:pt x="264" y="291"/>
                    </a:lnTo>
                    <a:lnTo>
                      <a:pt x="264" y="291"/>
                    </a:lnTo>
                    <a:lnTo>
                      <a:pt x="264" y="291"/>
                    </a:lnTo>
                    <a:lnTo>
                      <a:pt x="266" y="289"/>
                    </a:lnTo>
                    <a:lnTo>
                      <a:pt x="268" y="289"/>
                    </a:lnTo>
                    <a:lnTo>
                      <a:pt x="270" y="289"/>
                    </a:lnTo>
                    <a:lnTo>
                      <a:pt x="272" y="289"/>
                    </a:lnTo>
                    <a:lnTo>
                      <a:pt x="274" y="289"/>
                    </a:lnTo>
                    <a:lnTo>
                      <a:pt x="276" y="287"/>
                    </a:lnTo>
                    <a:lnTo>
                      <a:pt x="280" y="285"/>
                    </a:lnTo>
                    <a:lnTo>
                      <a:pt x="282" y="285"/>
                    </a:lnTo>
                    <a:lnTo>
                      <a:pt x="284" y="285"/>
                    </a:lnTo>
                    <a:lnTo>
                      <a:pt x="284" y="285"/>
                    </a:lnTo>
                    <a:lnTo>
                      <a:pt x="284" y="283"/>
                    </a:lnTo>
                    <a:lnTo>
                      <a:pt x="284" y="283"/>
                    </a:lnTo>
                    <a:lnTo>
                      <a:pt x="282" y="285"/>
                    </a:lnTo>
                    <a:lnTo>
                      <a:pt x="282" y="283"/>
                    </a:lnTo>
                    <a:lnTo>
                      <a:pt x="284" y="283"/>
                    </a:lnTo>
                    <a:lnTo>
                      <a:pt x="288" y="281"/>
                    </a:lnTo>
                    <a:lnTo>
                      <a:pt x="290" y="281"/>
                    </a:lnTo>
                    <a:lnTo>
                      <a:pt x="290" y="279"/>
                    </a:lnTo>
                    <a:lnTo>
                      <a:pt x="290" y="279"/>
                    </a:lnTo>
                    <a:close/>
                    <a:moveTo>
                      <a:pt x="306" y="275"/>
                    </a:moveTo>
                    <a:lnTo>
                      <a:pt x="306" y="275"/>
                    </a:lnTo>
                    <a:lnTo>
                      <a:pt x="306" y="275"/>
                    </a:lnTo>
                    <a:lnTo>
                      <a:pt x="304" y="275"/>
                    </a:lnTo>
                    <a:lnTo>
                      <a:pt x="304" y="275"/>
                    </a:lnTo>
                    <a:lnTo>
                      <a:pt x="302" y="277"/>
                    </a:lnTo>
                    <a:lnTo>
                      <a:pt x="302" y="277"/>
                    </a:lnTo>
                    <a:lnTo>
                      <a:pt x="302" y="277"/>
                    </a:lnTo>
                    <a:lnTo>
                      <a:pt x="302" y="277"/>
                    </a:lnTo>
                    <a:lnTo>
                      <a:pt x="304" y="277"/>
                    </a:lnTo>
                    <a:lnTo>
                      <a:pt x="306" y="275"/>
                    </a:lnTo>
                    <a:lnTo>
                      <a:pt x="306" y="275"/>
                    </a:lnTo>
                    <a:lnTo>
                      <a:pt x="306" y="275"/>
                    </a:lnTo>
                    <a:close/>
                    <a:moveTo>
                      <a:pt x="392" y="257"/>
                    </a:moveTo>
                    <a:lnTo>
                      <a:pt x="392" y="257"/>
                    </a:lnTo>
                    <a:lnTo>
                      <a:pt x="394" y="257"/>
                    </a:lnTo>
                    <a:lnTo>
                      <a:pt x="394" y="257"/>
                    </a:lnTo>
                    <a:lnTo>
                      <a:pt x="392" y="257"/>
                    </a:lnTo>
                    <a:lnTo>
                      <a:pt x="392" y="257"/>
                    </a:lnTo>
                    <a:lnTo>
                      <a:pt x="392" y="257"/>
                    </a:lnTo>
                    <a:close/>
                    <a:moveTo>
                      <a:pt x="300" y="275"/>
                    </a:moveTo>
                    <a:lnTo>
                      <a:pt x="298" y="275"/>
                    </a:lnTo>
                    <a:lnTo>
                      <a:pt x="298" y="275"/>
                    </a:lnTo>
                    <a:lnTo>
                      <a:pt x="296" y="277"/>
                    </a:lnTo>
                    <a:lnTo>
                      <a:pt x="296" y="277"/>
                    </a:lnTo>
                    <a:lnTo>
                      <a:pt x="296" y="277"/>
                    </a:lnTo>
                    <a:lnTo>
                      <a:pt x="294" y="279"/>
                    </a:lnTo>
                    <a:lnTo>
                      <a:pt x="294" y="279"/>
                    </a:lnTo>
                    <a:lnTo>
                      <a:pt x="296" y="279"/>
                    </a:lnTo>
                    <a:lnTo>
                      <a:pt x="296" y="279"/>
                    </a:lnTo>
                    <a:lnTo>
                      <a:pt x="296" y="279"/>
                    </a:lnTo>
                    <a:lnTo>
                      <a:pt x="298" y="277"/>
                    </a:lnTo>
                    <a:lnTo>
                      <a:pt x="300" y="277"/>
                    </a:lnTo>
                    <a:lnTo>
                      <a:pt x="300" y="277"/>
                    </a:lnTo>
                    <a:lnTo>
                      <a:pt x="300" y="277"/>
                    </a:lnTo>
                    <a:lnTo>
                      <a:pt x="300" y="277"/>
                    </a:lnTo>
                    <a:lnTo>
                      <a:pt x="300" y="275"/>
                    </a:lnTo>
                    <a:close/>
                    <a:moveTo>
                      <a:pt x="346" y="267"/>
                    </a:moveTo>
                    <a:lnTo>
                      <a:pt x="346" y="267"/>
                    </a:lnTo>
                    <a:lnTo>
                      <a:pt x="346" y="267"/>
                    </a:lnTo>
                    <a:lnTo>
                      <a:pt x="344" y="267"/>
                    </a:lnTo>
                    <a:lnTo>
                      <a:pt x="344" y="265"/>
                    </a:lnTo>
                    <a:lnTo>
                      <a:pt x="344" y="265"/>
                    </a:lnTo>
                    <a:lnTo>
                      <a:pt x="346" y="263"/>
                    </a:lnTo>
                    <a:lnTo>
                      <a:pt x="346" y="263"/>
                    </a:lnTo>
                    <a:lnTo>
                      <a:pt x="346" y="261"/>
                    </a:lnTo>
                    <a:lnTo>
                      <a:pt x="346" y="261"/>
                    </a:lnTo>
                    <a:lnTo>
                      <a:pt x="344" y="261"/>
                    </a:lnTo>
                    <a:lnTo>
                      <a:pt x="342" y="261"/>
                    </a:lnTo>
                    <a:lnTo>
                      <a:pt x="338" y="263"/>
                    </a:lnTo>
                    <a:lnTo>
                      <a:pt x="334" y="263"/>
                    </a:lnTo>
                    <a:lnTo>
                      <a:pt x="332" y="263"/>
                    </a:lnTo>
                    <a:lnTo>
                      <a:pt x="332" y="263"/>
                    </a:lnTo>
                    <a:lnTo>
                      <a:pt x="330" y="265"/>
                    </a:lnTo>
                    <a:lnTo>
                      <a:pt x="324" y="267"/>
                    </a:lnTo>
                    <a:lnTo>
                      <a:pt x="324" y="267"/>
                    </a:lnTo>
                    <a:lnTo>
                      <a:pt x="320" y="269"/>
                    </a:lnTo>
                    <a:lnTo>
                      <a:pt x="320" y="269"/>
                    </a:lnTo>
                    <a:lnTo>
                      <a:pt x="320" y="269"/>
                    </a:lnTo>
                    <a:lnTo>
                      <a:pt x="318" y="271"/>
                    </a:lnTo>
                    <a:lnTo>
                      <a:pt x="318" y="273"/>
                    </a:lnTo>
                    <a:lnTo>
                      <a:pt x="318" y="273"/>
                    </a:lnTo>
                    <a:lnTo>
                      <a:pt x="320" y="273"/>
                    </a:lnTo>
                    <a:lnTo>
                      <a:pt x="322" y="271"/>
                    </a:lnTo>
                    <a:lnTo>
                      <a:pt x="324" y="271"/>
                    </a:lnTo>
                    <a:lnTo>
                      <a:pt x="326" y="271"/>
                    </a:lnTo>
                    <a:lnTo>
                      <a:pt x="328" y="269"/>
                    </a:lnTo>
                    <a:lnTo>
                      <a:pt x="330" y="269"/>
                    </a:lnTo>
                    <a:lnTo>
                      <a:pt x="332" y="269"/>
                    </a:lnTo>
                    <a:lnTo>
                      <a:pt x="338" y="269"/>
                    </a:lnTo>
                    <a:lnTo>
                      <a:pt x="340" y="269"/>
                    </a:lnTo>
                    <a:lnTo>
                      <a:pt x="344" y="267"/>
                    </a:lnTo>
                    <a:lnTo>
                      <a:pt x="346" y="267"/>
                    </a:lnTo>
                    <a:lnTo>
                      <a:pt x="346" y="267"/>
                    </a:lnTo>
                    <a:close/>
                    <a:moveTo>
                      <a:pt x="390" y="259"/>
                    </a:moveTo>
                    <a:lnTo>
                      <a:pt x="390" y="259"/>
                    </a:lnTo>
                    <a:lnTo>
                      <a:pt x="390" y="257"/>
                    </a:lnTo>
                    <a:lnTo>
                      <a:pt x="392" y="257"/>
                    </a:lnTo>
                    <a:lnTo>
                      <a:pt x="392" y="255"/>
                    </a:lnTo>
                    <a:lnTo>
                      <a:pt x="392" y="255"/>
                    </a:lnTo>
                    <a:lnTo>
                      <a:pt x="390" y="257"/>
                    </a:lnTo>
                    <a:lnTo>
                      <a:pt x="390" y="257"/>
                    </a:lnTo>
                    <a:lnTo>
                      <a:pt x="390" y="257"/>
                    </a:lnTo>
                    <a:lnTo>
                      <a:pt x="390" y="257"/>
                    </a:lnTo>
                    <a:lnTo>
                      <a:pt x="390" y="255"/>
                    </a:lnTo>
                    <a:lnTo>
                      <a:pt x="390" y="255"/>
                    </a:lnTo>
                    <a:lnTo>
                      <a:pt x="390" y="255"/>
                    </a:lnTo>
                    <a:lnTo>
                      <a:pt x="390" y="255"/>
                    </a:lnTo>
                    <a:lnTo>
                      <a:pt x="388" y="257"/>
                    </a:lnTo>
                    <a:lnTo>
                      <a:pt x="388" y="257"/>
                    </a:lnTo>
                    <a:lnTo>
                      <a:pt x="386" y="259"/>
                    </a:lnTo>
                    <a:lnTo>
                      <a:pt x="384" y="259"/>
                    </a:lnTo>
                    <a:lnTo>
                      <a:pt x="386" y="259"/>
                    </a:lnTo>
                    <a:lnTo>
                      <a:pt x="386" y="259"/>
                    </a:lnTo>
                    <a:lnTo>
                      <a:pt x="388" y="259"/>
                    </a:lnTo>
                    <a:lnTo>
                      <a:pt x="390" y="259"/>
                    </a:lnTo>
                    <a:lnTo>
                      <a:pt x="390" y="259"/>
                    </a:lnTo>
                    <a:close/>
                    <a:moveTo>
                      <a:pt x="346" y="271"/>
                    </a:moveTo>
                    <a:lnTo>
                      <a:pt x="344" y="271"/>
                    </a:lnTo>
                    <a:lnTo>
                      <a:pt x="346" y="273"/>
                    </a:lnTo>
                    <a:lnTo>
                      <a:pt x="346" y="273"/>
                    </a:lnTo>
                    <a:lnTo>
                      <a:pt x="348" y="273"/>
                    </a:lnTo>
                    <a:lnTo>
                      <a:pt x="348" y="271"/>
                    </a:lnTo>
                    <a:lnTo>
                      <a:pt x="348" y="271"/>
                    </a:lnTo>
                    <a:lnTo>
                      <a:pt x="346" y="271"/>
                    </a:lnTo>
                    <a:close/>
                    <a:moveTo>
                      <a:pt x="360" y="263"/>
                    </a:moveTo>
                    <a:lnTo>
                      <a:pt x="358" y="265"/>
                    </a:lnTo>
                    <a:lnTo>
                      <a:pt x="358" y="265"/>
                    </a:lnTo>
                    <a:lnTo>
                      <a:pt x="358" y="265"/>
                    </a:lnTo>
                    <a:lnTo>
                      <a:pt x="360" y="265"/>
                    </a:lnTo>
                    <a:lnTo>
                      <a:pt x="360" y="265"/>
                    </a:lnTo>
                    <a:lnTo>
                      <a:pt x="362" y="263"/>
                    </a:lnTo>
                    <a:lnTo>
                      <a:pt x="362" y="263"/>
                    </a:lnTo>
                    <a:lnTo>
                      <a:pt x="362" y="263"/>
                    </a:lnTo>
                    <a:lnTo>
                      <a:pt x="362" y="263"/>
                    </a:lnTo>
                    <a:lnTo>
                      <a:pt x="360" y="263"/>
                    </a:lnTo>
                    <a:close/>
                    <a:moveTo>
                      <a:pt x="1459" y="495"/>
                    </a:moveTo>
                    <a:lnTo>
                      <a:pt x="1459" y="495"/>
                    </a:lnTo>
                    <a:lnTo>
                      <a:pt x="1457" y="497"/>
                    </a:lnTo>
                    <a:lnTo>
                      <a:pt x="1457" y="497"/>
                    </a:lnTo>
                    <a:lnTo>
                      <a:pt x="1459" y="497"/>
                    </a:lnTo>
                    <a:lnTo>
                      <a:pt x="1459" y="497"/>
                    </a:lnTo>
                    <a:lnTo>
                      <a:pt x="1459" y="495"/>
                    </a:lnTo>
                    <a:close/>
                    <a:moveTo>
                      <a:pt x="788" y="387"/>
                    </a:moveTo>
                    <a:lnTo>
                      <a:pt x="788" y="389"/>
                    </a:lnTo>
                    <a:lnTo>
                      <a:pt x="786" y="389"/>
                    </a:lnTo>
                    <a:lnTo>
                      <a:pt x="786" y="389"/>
                    </a:lnTo>
                    <a:lnTo>
                      <a:pt x="788" y="389"/>
                    </a:lnTo>
                    <a:lnTo>
                      <a:pt x="788" y="389"/>
                    </a:lnTo>
                    <a:lnTo>
                      <a:pt x="788" y="389"/>
                    </a:lnTo>
                    <a:lnTo>
                      <a:pt x="788" y="387"/>
                    </a:lnTo>
                    <a:lnTo>
                      <a:pt x="788" y="387"/>
                    </a:lnTo>
                    <a:lnTo>
                      <a:pt x="788" y="387"/>
                    </a:lnTo>
                    <a:close/>
                    <a:moveTo>
                      <a:pt x="1252" y="742"/>
                    </a:moveTo>
                    <a:lnTo>
                      <a:pt x="1252" y="740"/>
                    </a:lnTo>
                    <a:lnTo>
                      <a:pt x="1252" y="744"/>
                    </a:lnTo>
                    <a:lnTo>
                      <a:pt x="1252" y="750"/>
                    </a:lnTo>
                    <a:lnTo>
                      <a:pt x="1254" y="752"/>
                    </a:lnTo>
                    <a:lnTo>
                      <a:pt x="1254" y="750"/>
                    </a:lnTo>
                    <a:lnTo>
                      <a:pt x="1252" y="744"/>
                    </a:lnTo>
                    <a:lnTo>
                      <a:pt x="1252" y="742"/>
                    </a:lnTo>
                    <a:close/>
                    <a:moveTo>
                      <a:pt x="688" y="630"/>
                    </a:moveTo>
                    <a:lnTo>
                      <a:pt x="686" y="630"/>
                    </a:lnTo>
                    <a:lnTo>
                      <a:pt x="686" y="632"/>
                    </a:lnTo>
                    <a:lnTo>
                      <a:pt x="686" y="632"/>
                    </a:lnTo>
                    <a:lnTo>
                      <a:pt x="688" y="632"/>
                    </a:lnTo>
                    <a:lnTo>
                      <a:pt x="690" y="632"/>
                    </a:lnTo>
                    <a:lnTo>
                      <a:pt x="690" y="632"/>
                    </a:lnTo>
                    <a:lnTo>
                      <a:pt x="688" y="630"/>
                    </a:lnTo>
                    <a:close/>
                    <a:moveTo>
                      <a:pt x="4818" y="297"/>
                    </a:moveTo>
                    <a:lnTo>
                      <a:pt x="4816" y="297"/>
                    </a:lnTo>
                    <a:lnTo>
                      <a:pt x="4814" y="295"/>
                    </a:lnTo>
                    <a:lnTo>
                      <a:pt x="4812" y="297"/>
                    </a:lnTo>
                    <a:lnTo>
                      <a:pt x="4810" y="297"/>
                    </a:lnTo>
                    <a:lnTo>
                      <a:pt x="4812" y="297"/>
                    </a:lnTo>
                    <a:lnTo>
                      <a:pt x="4814" y="299"/>
                    </a:lnTo>
                    <a:lnTo>
                      <a:pt x="4818" y="299"/>
                    </a:lnTo>
                    <a:lnTo>
                      <a:pt x="4820" y="301"/>
                    </a:lnTo>
                    <a:lnTo>
                      <a:pt x="4820" y="299"/>
                    </a:lnTo>
                    <a:lnTo>
                      <a:pt x="4822" y="299"/>
                    </a:lnTo>
                    <a:lnTo>
                      <a:pt x="4824" y="299"/>
                    </a:lnTo>
                    <a:lnTo>
                      <a:pt x="4824" y="299"/>
                    </a:lnTo>
                    <a:lnTo>
                      <a:pt x="4824" y="299"/>
                    </a:lnTo>
                    <a:lnTo>
                      <a:pt x="4826" y="299"/>
                    </a:lnTo>
                    <a:lnTo>
                      <a:pt x="4822" y="297"/>
                    </a:lnTo>
                    <a:lnTo>
                      <a:pt x="4818" y="297"/>
                    </a:lnTo>
                    <a:close/>
                    <a:moveTo>
                      <a:pt x="1411" y="513"/>
                    </a:moveTo>
                    <a:lnTo>
                      <a:pt x="1411" y="513"/>
                    </a:lnTo>
                    <a:lnTo>
                      <a:pt x="1411" y="513"/>
                    </a:lnTo>
                    <a:lnTo>
                      <a:pt x="1413" y="513"/>
                    </a:lnTo>
                    <a:lnTo>
                      <a:pt x="1413" y="513"/>
                    </a:lnTo>
                    <a:lnTo>
                      <a:pt x="1413" y="511"/>
                    </a:lnTo>
                    <a:lnTo>
                      <a:pt x="1413" y="511"/>
                    </a:lnTo>
                    <a:lnTo>
                      <a:pt x="1411" y="513"/>
                    </a:lnTo>
                    <a:lnTo>
                      <a:pt x="1411" y="513"/>
                    </a:lnTo>
                    <a:close/>
                    <a:moveTo>
                      <a:pt x="786" y="391"/>
                    </a:moveTo>
                    <a:lnTo>
                      <a:pt x="786" y="393"/>
                    </a:lnTo>
                    <a:lnTo>
                      <a:pt x="784" y="393"/>
                    </a:lnTo>
                    <a:lnTo>
                      <a:pt x="786" y="393"/>
                    </a:lnTo>
                    <a:lnTo>
                      <a:pt x="786" y="393"/>
                    </a:lnTo>
                    <a:lnTo>
                      <a:pt x="786" y="393"/>
                    </a:lnTo>
                    <a:lnTo>
                      <a:pt x="786" y="393"/>
                    </a:lnTo>
                    <a:lnTo>
                      <a:pt x="786" y="393"/>
                    </a:lnTo>
                    <a:lnTo>
                      <a:pt x="786" y="393"/>
                    </a:lnTo>
                    <a:lnTo>
                      <a:pt x="786" y="393"/>
                    </a:lnTo>
                    <a:lnTo>
                      <a:pt x="786" y="391"/>
                    </a:lnTo>
                    <a:lnTo>
                      <a:pt x="786" y="391"/>
                    </a:lnTo>
                    <a:close/>
                    <a:moveTo>
                      <a:pt x="778" y="397"/>
                    </a:moveTo>
                    <a:lnTo>
                      <a:pt x="778" y="397"/>
                    </a:lnTo>
                    <a:lnTo>
                      <a:pt x="778" y="397"/>
                    </a:lnTo>
                    <a:lnTo>
                      <a:pt x="778" y="397"/>
                    </a:lnTo>
                    <a:lnTo>
                      <a:pt x="778" y="397"/>
                    </a:lnTo>
                    <a:lnTo>
                      <a:pt x="778" y="395"/>
                    </a:lnTo>
                    <a:lnTo>
                      <a:pt x="778" y="395"/>
                    </a:lnTo>
                    <a:lnTo>
                      <a:pt x="778" y="397"/>
                    </a:lnTo>
                    <a:close/>
                    <a:moveTo>
                      <a:pt x="1445" y="505"/>
                    </a:moveTo>
                    <a:lnTo>
                      <a:pt x="1443" y="505"/>
                    </a:lnTo>
                    <a:lnTo>
                      <a:pt x="1443" y="505"/>
                    </a:lnTo>
                    <a:lnTo>
                      <a:pt x="1441" y="505"/>
                    </a:lnTo>
                    <a:lnTo>
                      <a:pt x="1439" y="505"/>
                    </a:lnTo>
                    <a:lnTo>
                      <a:pt x="1439" y="507"/>
                    </a:lnTo>
                    <a:lnTo>
                      <a:pt x="1437" y="507"/>
                    </a:lnTo>
                    <a:lnTo>
                      <a:pt x="1437" y="507"/>
                    </a:lnTo>
                    <a:lnTo>
                      <a:pt x="1439" y="505"/>
                    </a:lnTo>
                    <a:lnTo>
                      <a:pt x="1439" y="505"/>
                    </a:lnTo>
                    <a:lnTo>
                      <a:pt x="1443" y="503"/>
                    </a:lnTo>
                    <a:lnTo>
                      <a:pt x="1441" y="503"/>
                    </a:lnTo>
                    <a:lnTo>
                      <a:pt x="1439" y="505"/>
                    </a:lnTo>
                    <a:lnTo>
                      <a:pt x="1437" y="505"/>
                    </a:lnTo>
                    <a:lnTo>
                      <a:pt x="1433" y="505"/>
                    </a:lnTo>
                    <a:lnTo>
                      <a:pt x="1431" y="507"/>
                    </a:lnTo>
                    <a:lnTo>
                      <a:pt x="1429" y="507"/>
                    </a:lnTo>
                    <a:lnTo>
                      <a:pt x="1429" y="507"/>
                    </a:lnTo>
                    <a:lnTo>
                      <a:pt x="1427" y="507"/>
                    </a:lnTo>
                    <a:lnTo>
                      <a:pt x="1425" y="507"/>
                    </a:lnTo>
                    <a:lnTo>
                      <a:pt x="1425" y="507"/>
                    </a:lnTo>
                    <a:lnTo>
                      <a:pt x="1425" y="507"/>
                    </a:lnTo>
                    <a:lnTo>
                      <a:pt x="1423" y="507"/>
                    </a:lnTo>
                    <a:lnTo>
                      <a:pt x="1423" y="507"/>
                    </a:lnTo>
                    <a:lnTo>
                      <a:pt x="1421" y="507"/>
                    </a:lnTo>
                    <a:lnTo>
                      <a:pt x="1421" y="507"/>
                    </a:lnTo>
                    <a:lnTo>
                      <a:pt x="1421" y="509"/>
                    </a:lnTo>
                    <a:lnTo>
                      <a:pt x="1421" y="507"/>
                    </a:lnTo>
                    <a:lnTo>
                      <a:pt x="1419" y="509"/>
                    </a:lnTo>
                    <a:lnTo>
                      <a:pt x="1417" y="509"/>
                    </a:lnTo>
                    <a:lnTo>
                      <a:pt x="1415" y="511"/>
                    </a:lnTo>
                    <a:lnTo>
                      <a:pt x="1415" y="511"/>
                    </a:lnTo>
                    <a:lnTo>
                      <a:pt x="1415" y="511"/>
                    </a:lnTo>
                    <a:lnTo>
                      <a:pt x="1413" y="513"/>
                    </a:lnTo>
                    <a:lnTo>
                      <a:pt x="1415" y="513"/>
                    </a:lnTo>
                    <a:lnTo>
                      <a:pt x="1417" y="511"/>
                    </a:lnTo>
                    <a:lnTo>
                      <a:pt x="1417" y="511"/>
                    </a:lnTo>
                    <a:lnTo>
                      <a:pt x="1417" y="511"/>
                    </a:lnTo>
                    <a:lnTo>
                      <a:pt x="1417" y="513"/>
                    </a:lnTo>
                    <a:lnTo>
                      <a:pt x="1415" y="513"/>
                    </a:lnTo>
                    <a:lnTo>
                      <a:pt x="1417" y="513"/>
                    </a:lnTo>
                    <a:lnTo>
                      <a:pt x="1419" y="513"/>
                    </a:lnTo>
                    <a:lnTo>
                      <a:pt x="1425" y="511"/>
                    </a:lnTo>
                    <a:lnTo>
                      <a:pt x="1425" y="511"/>
                    </a:lnTo>
                    <a:lnTo>
                      <a:pt x="1427" y="511"/>
                    </a:lnTo>
                    <a:lnTo>
                      <a:pt x="1433" y="509"/>
                    </a:lnTo>
                    <a:lnTo>
                      <a:pt x="1435" y="509"/>
                    </a:lnTo>
                    <a:lnTo>
                      <a:pt x="1437" y="509"/>
                    </a:lnTo>
                    <a:lnTo>
                      <a:pt x="1439" y="507"/>
                    </a:lnTo>
                    <a:lnTo>
                      <a:pt x="1441" y="507"/>
                    </a:lnTo>
                    <a:lnTo>
                      <a:pt x="1447" y="505"/>
                    </a:lnTo>
                    <a:lnTo>
                      <a:pt x="1447" y="505"/>
                    </a:lnTo>
                    <a:lnTo>
                      <a:pt x="1445" y="505"/>
                    </a:lnTo>
                    <a:close/>
                    <a:moveTo>
                      <a:pt x="1467" y="497"/>
                    </a:moveTo>
                    <a:lnTo>
                      <a:pt x="1467" y="499"/>
                    </a:lnTo>
                    <a:lnTo>
                      <a:pt x="1465" y="499"/>
                    </a:lnTo>
                    <a:lnTo>
                      <a:pt x="1465" y="499"/>
                    </a:lnTo>
                    <a:lnTo>
                      <a:pt x="1469" y="499"/>
                    </a:lnTo>
                    <a:lnTo>
                      <a:pt x="1469" y="499"/>
                    </a:lnTo>
                    <a:lnTo>
                      <a:pt x="1469" y="497"/>
                    </a:lnTo>
                    <a:lnTo>
                      <a:pt x="1467" y="497"/>
                    </a:lnTo>
                    <a:close/>
                    <a:moveTo>
                      <a:pt x="1403" y="531"/>
                    </a:moveTo>
                    <a:lnTo>
                      <a:pt x="1407" y="527"/>
                    </a:lnTo>
                    <a:lnTo>
                      <a:pt x="1407" y="527"/>
                    </a:lnTo>
                    <a:lnTo>
                      <a:pt x="1405" y="529"/>
                    </a:lnTo>
                    <a:lnTo>
                      <a:pt x="1403" y="531"/>
                    </a:lnTo>
                    <a:close/>
                    <a:moveTo>
                      <a:pt x="4836" y="305"/>
                    </a:moveTo>
                    <a:lnTo>
                      <a:pt x="4834" y="305"/>
                    </a:lnTo>
                    <a:lnTo>
                      <a:pt x="4832" y="305"/>
                    </a:lnTo>
                    <a:lnTo>
                      <a:pt x="4832" y="305"/>
                    </a:lnTo>
                    <a:lnTo>
                      <a:pt x="4832" y="307"/>
                    </a:lnTo>
                    <a:lnTo>
                      <a:pt x="4836" y="307"/>
                    </a:lnTo>
                    <a:lnTo>
                      <a:pt x="4836" y="307"/>
                    </a:lnTo>
                    <a:lnTo>
                      <a:pt x="4838" y="307"/>
                    </a:lnTo>
                    <a:lnTo>
                      <a:pt x="4836" y="305"/>
                    </a:lnTo>
                    <a:lnTo>
                      <a:pt x="4836" y="305"/>
                    </a:lnTo>
                    <a:close/>
                    <a:moveTo>
                      <a:pt x="1477" y="499"/>
                    </a:moveTo>
                    <a:lnTo>
                      <a:pt x="1475" y="499"/>
                    </a:lnTo>
                    <a:lnTo>
                      <a:pt x="1475" y="499"/>
                    </a:lnTo>
                    <a:lnTo>
                      <a:pt x="1473" y="501"/>
                    </a:lnTo>
                    <a:lnTo>
                      <a:pt x="1475" y="501"/>
                    </a:lnTo>
                    <a:lnTo>
                      <a:pt x="1477" y="501"/>
                    </a:lnTo>
                    <a:lnTo>
                      <a:pt x="1477" y="501"/>
                    </a:lnTo>
                    <a:lnTo>
                      <a:pt x="1477" y="499"/>
                    </a:lnTo>
                    <a:lnTo>
                      <a:pt x="1477" y="499"/>
                    </a:lnTo>
                    <a:close/>
                    <a:moveTo>
                      <a:pt x="1521" y="445"/>
                    </a:moveTo>
                    <a:lnTo>
                      <a:pt x="1521" y="447"/>
                    </a:lnTo>
                    <a:lnTo>
                      <a:pt x="1519" y="447"/>
                    </a:lnTo>
                    <a:lnTo>
                      <a:pt x="1519" y="449"/>
                    </a:lnTo>
                    <a:lnTo>
                      <a:pt x="1519" y="449"/>
                    </a:lnTo>
                    <a:lnTo>
                      <a:pt x="1519" y="449"/>
                    </a:lnTo>
                    <a:lnTo>
                      <a:pt x="1521" y="449"/>
                    </a:lnTo>
                    <a:lnTo>
                      <a:pt x="1521" y="447"/>
                    </a:lnTo>
                    <a:lnTo>
                      <a:pt x="1521" y="449"/>
                    </a:lnTo>
                    <a:lnTo>
                      <a:pt x="1523" y="447"/>
                    </a:lnTo>
                    <a:lnTo>
                      <a:pt x="1523" y="447"/>
                    </a:lnTo>
                    <a:lnTo>
                      <a:pt x="1523" y="445"/>
                    </a:lnTo>
                    <a:lnTo>
                      <a:pt x="1521" y="445"/>
                    </a:lnTo>
                    <a:close/>
                    <a:moveTo>
                      <a:pt x="1543" y="395"/>
                    </a:moveTo>
                    <a:lnTo>
                      <a:pt x="1543" y="393"/>
                    </a:lnTo>
                    <a:lnTo>
                      <a:pt x="1541" y="393"/>
                    </a:lnTo>
                    <a:lnTo>
                      <a:pt x="1541" y="393"/>
                    </a:lnTo>
                    <a:lnTo>
                      <a:pt x="1539" y="395"/>
                    </a:lnTo>
                    <a:lnTo>
                      <a:pt x="1539" y="395"/>
                    </a:lnTo>
                    <a:lnTo>
                      <a:pt x="1535" y="395"/>
                    </a:lnTo>
                    <a:lnTo>
                      <a:pt x="1533" y="397"/>
                    </a:lnTo>
                    <a:lnTo>
                      <a:pt x="1531" y="397"/>
                    </a:lnTo>
                    <a:lnTo>
                      <a:pt x="1531" y="397"/>
                    </a:lnTo>
                    <a:lnTo>
                      <a:pt x="1531" y="395"/>
                    </a:lnTo>
                    <a:lnTo>
                      <a:pt x="1531" y="395"/>
                    </a:lnTo>
                    <a:lnTo>
                      <a:pt x="1531" y="395"/>
                    </a:lnTo>
                    <a:lnTo>
                      <a:pt x="1531" y="393"/>
                    </a:lnTo>
                    <a:lnTo>
                      <a:pt x="1531" y="393"/>
                    </a:lnTo>
                    <a:lnTo>
                      <a:pt x="1529" y="391"/>
                    </a:lnTo>
                    <a:lnTo>
                      <a:pt x="1527" y="393"/>
                    </a:lnTo>
                    <a:lnTo>
                      <a:pt x="1527" y="393"/>
                    </a:lnTo>
                    <a:lnTo>
                      <a:pt x="1525" y="395"/>
                    </a:lnTo>
                    <a:lnTo>
                      <a:pt x="1521" y="399"/>
                    </a:lnTo>
                    <a:lnTo>
                      <a:pt x="1519" y="401"/>
                    </a:lnTo>
                    <a:lnTo>
                      <a:pt x="1515" y="403"/>
                    </a:lnTo>
                    <a:lnTo>
                      <a:pt x="1513" y="405"/>
                    </a:lnTo>
                    <a:lnTo>
                      <a:pt x="1511" y="407"/>
                    </a:lnTo>
                    <a:lnTo>
                      <a:pt x="1511" y="409"/>
                    </a:lnTo>
                    <a:lnTo>
                      <a:pt x="1507" y="411"/>
                    </a:lnTo>
                    <a:lnTo>
                      <a:pt x="1507" y="413"/>
                    </a:lnTo>
                    <a:lnTo>
                      <a:pt x="1505" y="415"/>
                    </a:lnTo>
                    <a:lnTo>
                      <a:pt x="1505" y="417"/>
                    </a:lnTo>
                    <a:lnTo>
                      <a:pt x="1503" y="417"/>
                    </a:lnTo>
                    <a:lnTo>
                      <a:pt x="1503" y="419"/>
                    </a:lnTo>
                    <a:lnTo>
                      <a:pt x="1503" y="419"/>
                    </a:lnTo>
                    <a:lnTo>
                      <a:pt x="1503" y="419"/>
                    </a:lnTo>
                    <a:lnTo>
                      <a:pt x="1501" y="421"/>
                    </a:lnTo>
                    <a:lnTo>
                      <a:pt x="1501" y="421"/>
                    </a:lnTo>
                    <a:lnTo>
                      <a:pt x="1499" y="423"/>
                    </a:lnTo>
                    <a:lnTo>
                      <a:pt x="1497" y="423"/>
                    </a:lnTo>
                    <a:lnTo>
                      <a:pt x="1495" y="425"/>
                    </a:lnTo>
                    <a:lnTo>
                      <a:pt x="1495" y="427"/>
                    </a:lnTo>
                    <a:lnTo>
                      <a:pt x="1495" y="427"/>
                    </a:lnTo>
                    <a:lnTo>
                      <a:pt x="1495" y="427"/>
                    </a:lnTo>
                    <a:lnTo>
                      <a:pt x="1493" y="427"/>
                    </a:lnTo>
                    <a:lnTo>
                      <a:pt x="1493" y="427"/>
                    </a:lnTo>
                    <a:lnTo>
                      <a:pt x="1493" y="427"/>
                    </a:lnTo>
                    <a:lnTo>
                      <a:pt x="1491" y="429"/>
                    </a:lnTo>
                    <a:lnTo>
                      <a:pt x="1491" y="429"/>
                    </a:lnTo>
                    <a:lnTo>
                      <a:pt x="1491" y="431"/>
                    </a:lnTo>
                    <a:lnTo>
                      <a:pt x="1491" y="431"/>
                    </a:lnTo>
                    <a:lnTo>
                      <a:pt x="1491" y="429"/>
                    </a:lnTo>
                    <a:lnTo>
                      <a:pt x="1489" y="429"/>
                    </a:lnTo>
                    <a:lnTo>
                      <a:pt x="1489" y="429"/>
                    </a:lnTo>
                    <a:lnTo>
                      <a:pt x="1489" y="429"/>
                    </a:lnTo>
                    <a:lnTo>
                      <a:pt x="1487" y="431"/>
                    </a:lnTo>
                    <a:lnTo>
                      <a:pt x="1485" y="431"/>
                    </a:lnTo>
                    <a:lnTo>
                      <a:pt x="1485" y="429"/>
                    </a:lnTo>
                    <a:lnTo>
                      <a:pt x="1483" y="431"/>
                    </a:lnTo>
                    <a:lnTo>
                      <a:pt x="1479" y="435"/>
                    </a:lnTo>
                    <a:lnTo>
                      <a:pt x="1473" y="435"/>
                    </a:lnTo>
                    <a:lnTo>
                      <a:pt x="1467" y="435"/>
                    </a:lnTo>
                    <a:lnTo>
                      <a:pt x="1463" y="435"/>
                    </a:lnTo>
                    <a:lnTo>
                      <a:pt x="1457" y="435"/>
                    </a:lnTo>
                    <a:lnTo>
                      <a:pt x="1451" y="435"/>
                    </a:lnTo>
                    <a:lnTo>
                      <a:pt x="1439" y="435"/>
                    </a:lnTo>
                    <a:lnTo>
                      <a:pt x="1435" y="435"/>
                    </a:lnTo>
                    <a:lnTo>
                      <a:pt x="1435" y="435"/>
                    </a:lnTo>
                    <a:lnTo>
                      <a:pt x="1433" y="437"/>
                    </a:lnTo>
                    <a:lnTo>
                      <a:pt x="1433" y="435"/>
                    </a:lnTo>
                    <a:lnTo>
                      <a:pt x="1431" y="437"/>
                    </a:lnTo>
                    <a:lnTo>
                      <a:pt x="1427" y="437"/>
                    </a:lnTo>
                    <a:lnTo>
                      <a:pt x="1423" y="441"/>
                    </a:lnTo>
                    <a:lnTo>
                      <a:pt x="1415" y="445"/>
                    </a:lnTo>
                    <a:lnTo>
                      <a:pt x="1415" y="445"/>
                    </a:lnTo>
                    <a:lnTo>
                      <a:pt x="1415" y="445"/>
                    </a:lnTo>
                    <a:lnTo>
                      <a:pt x="1415" y="445"/>
                    </a:lnTo>
                    <a:lnTo>
                      <a:pt x="1415" y="447"/>
                    </a:lnTo>
                    <a:lnTo>
                      <a:pt x="1415" y="447"/>
                    </a:lnTo>
                    <a:lnTo>
                      <a:pt x="1407" y="451"/>
                    </a:lnTo>
                    <a:lnTo>
                      <a:pt x="1405" y="451"/>
                    </a:lnTo>
                    <a:lnTo>
                      <a:pt x="1405" y="453"/>
                    </a:lnTo>
                    <a:lnTo>
                      <a:pt x="1405" y="453"/>
                    </a:lnTo>
                    <a:lnTo>
                      <a:pt x="1405" y="453"/>
                    </a:lnTo>
                    <a:lnTo>
                      <a:pt x="1407" y="453"/>
                    </a:lnTo>
                    <a:lnTo>
                      <a:pt x="1407" y="453"/>
                    </a:lnTo>
                    <a:lnTo>
                      <a:pt x="1407" y="453"/>
                    </a:lnTo>
                    <a:lnTo>
                      <a:pt x="1407" y="453"/>
                    </a:lnTo>
                    <a:lnTo>
                      <a:pt x="1407" y="453"/>
                    </a:lnTo>
                    <a:lnTo>
                      <a:pt x="1407" y="453"/>
                    </a:lnTo>
                    <a:lnTo>
                      <a:pt x="1407" y="453"/>
                    </a:lnTo>
                    <a:lnTo>
                      <a:pt x="1407" y="453"/>
                    </a:lnTo>
                    <a:lnTo>
                      <a:pt x="1407" y="455"/>
                    </a:lnTo>
                    <a:lnTo>
                      <a:pt x="1407" y="455"/>
                    </a:lnTo>
                    <a:lnTo>
                      <a:pt x="1407" y="455"/>
                    </a:lnTo>
                    <a:lnTo>
                      <a:pt x="1405" y="455"/>
                    </a:lnTo>
                    <a:lnTo>
                      <a:pt x="1405" y="455"/>
                    </a:lnTo>
                    <a:lnTo>
                      <a:pt x="1405" y="455"/>
                    </a:lnTo>
                    <a:lnTo>
                      <a:pt x="1405" y="455"/>
                    </a:lnTo>
                    <a:lnTo>
                      <a:pt x="1403" y="455"/>
                    </a:lnTo>
                    <a:lnTo>
                      <a:pt x="1403" y="457"/>
                    </a:lnTo>
                    <a:lnTo>
                      <a:pt x="1405" y="457"/>
                    </a:lnTo>
                    <a:lnTo>
                      <a:pt x="1405" y="457"/>
                    </a:lnTo>
                    <a:lnTo>
                      <a:pt x="1405" y="457"/>
                    </a:lnTo>
                    <a:lnTo>
                      <a:pt x="1403" y="459"/>
                    </a:lnTo>
                    <a:lnTo>
                      <a:pt x="1403" y="459"/>
                    </a:lnTo>
                    <a:lnTo>
                      <a:pt x="1403" y="459"/>
                    </a:lnTo>
                    <a:lnTo>
                      <a:pt x="1403" y="459"/>
                    </a:lnTo>
                    <a:lnTo>
                      <a:pt x="1403" y="461"/>
                    </a:lnTo>
                    <a:lnTo>
                      <a:pt x="1403" y="461"/>
                    </a:lnTo>
                    <a:lnTo>
                      <a:pt x="1403" y="461"/>
                    </a:lnTo>
                    <a:lnTo>
                      <a:pt x="1403" y="461"/>
                    </a:lnTo>
                    <a:lnTo>
                      <a:pt x="1401" y="461"/>
                    </a:lnTo>
                    <a:lnTo>
                      <a:pt x="1401" y="461"/>
                    </a:lnTo>
                    <a:lnTo>
                      <a:pt x="1399" y="463"/>
                    </a:lnTo>
                    <a:lnTo>
                      <a:pt x="1397" y="463"/>
                    </a:lnTo>
                    <a:lnTo>
                      <a:pt x="1395" y="463"/>
                    </a:lnTo>
                    <a:lnTo>
                      <a:pt x="1395" y="465"/>
                    </a:lnTo>
                    <a:lnTo>
                      <a:pt x="1393" y="465"/>
                    </a:lnTo>
                    <a:lnTo>
                      <a:pt x="1393" y="465"/>
                    </a:lnTo>
                    <a:lnTo>
                      <a:pt x="1391" y="465"/>
                    </a:lnTo>
                    <a:lnTo>
                      <a:pt x="1391" y="465"/>
                    </a:lnTo>
                    <a:lnTo>
                      <a:pt x="1391" y="467"/>
                    </a:lnTo>
                    <a:lnTo>
                      <a:pt x="1389" y="467"/>
                    </a:lnTo>
                    <a:lnTo>
                      <a:pt x="1389" y="465"/>
                    </a:lnTo>
                    <a:lnTo>
                      <a:pt x="1389" y="465"/>
                    </a:lnTo>
                    <a:lnTo>
                      <a:pt x="1385" y="465"/>
                    </a:lnTo>
                    <a:lnTo>
                      <a:pt x="1383" y="465"/>
                    </a:lnTo>
                    <a:lnTo>
                      <a:pt x="1381" y="467"/>
                    </a:lnTo>
                    <a:lnTo>
                      <a:pt x="1381" y="465"/>
                    </a:lnTo>
                    <a:lnTo>
                      <a:pt x="1379" y="465"/>
                    </a:lnTo>
                    <a:lnTo>
                      <a:pt x="1379" y="465"/>
                    </a:lnTo>
                    <a:lnTo>
                      <a:pt x="1373" y="463"/>
                    </a:lnTo>
                    <a:lnTo>
                      <a:pt x="1369" y="465"/>
                    </a:lnTo>
                    <a:lnTo>
                      <a:pt x="1365" y="465"/>
                    </a:lnTo>
                    <a:lnTo>
                      <a:pt x="1361" y="465"/>
                    </a:lnTo>
                    <a:lnTo>
                      <a:pt x="1361" y="465"/>
                    </a:lnTo>
                    <a:lnTo>
                      <a:pt x="1361" y="465"/>
                    </a:lnTo>
                    <a:lnTo>
                      <a:pt x="1359" y="469"/>
                    </a:lnTo>
                    <a:lnTo>
                      <a:pt x="1361" y="469"/>
                    </a:lnTo>
                    <a:lnTo>
                      <a:pt x="1361" y="469"/>
                    </a:lnTo>
                    <a:lnTo>
                      <a:pt x="1361" y="471"/>
                    </a:lnTo>
                    <a:lnTo>
                      <a:pt x="1359" y="471"/>
                    </a:lnTo>
                    <a:lnTo>
                      <a:pt x="1359" y="471"/>
                    </a:lnTo>
                    <a:lnTo>
                      <a:pt x="1359" y="473"/>
                    </a:lnTo>
                    <a:lnTo>
                      <a:pt x="1359" y="473"/>
                    </a:lnTo>
                    <a:lnTo>
                      <a:pt x="1359" y="475"/>
                    </a:lnTo>
                    <a:lnTo>
                      <a:pt x="1359" y="475"/>
                    </a:lnTo>
                    <a:lnTo>
                      <a:pt x="1357" y="475"/>
                    </a:lnTo>
                    <a:lnTo>
                      <a:pt x="1355" y="477"/>
                    </a:lnTo>
                    <a:lnTo>
                      <a:pt x="1355" y="477"/>
                    </a:lnTo>
                    <a:lnTo>
                      <a:pt x="1353" y="479"/>
                    </a:lnTo>
                    <a:lnTo>
                      <a:pt x="1351" y="479"/>
                    </a:lnTo>
                    <a:lnTo>
                      <a:pt x="1349" y="481"/>
                    </a:lnTo>
                    <a:lnTo>
                      <a:pt x="1347" y="481"/>
                    </a:lnTo>
                    <a:lnTo>
                      <a:pt x="1343" y="483"/>
                    </a:lnTo>
                    <a:lnTo>
                      <a:pt x="1337" y="485"/>
                    </a:lnTo>
                    <a:lnTo>
                      <a:pt x="1337" y="485"/>
                    </a:lnTo>
                    <a:lnTo>
                      <a:pt x="1335" y="487"/>
                    </a:lnTo>
                    <a:lnTo>
                      <a:pt x="1335" y="487"/>
                    </a:lnTo>
                    <a:lnTo>
                      <a:pt x="1333" y="487"/>
                    </a:lnTo>
                    <a:lnTo>
                      <a:pt x="1323" y="489"/>
                    </a:lnTo>
                    <a:lnTo>
                      <a:pt x="1317" y="493"/>
                    </a:lnTo>
                    <a:lnTo>
                      <a:pt x="1313" y="493"/>
                    </a:lnTo>
                    <a:lnTo>
                      <a:pt x="1311" y="495"/>
                    </a:lnTo>
                    <a:lnTo>
                      <a:pt x="1309" y="497"/>
                    </a:lnTo>
                    <a:lnTo>
                      <a:pt x="1307" y="497"/>
                    </a:lnTo>
                    <a:lnTo>
                      <a:pt x="1305" y="497"/>
                    </a:lnTo>
                    <a:lnTo>
                      <a:pt x="1303" y="497"/>
                    </a:lnTo>
                    <a:lnTo>
                      <a:pt x="1300" y="497"/>
                    </a:lnTo>
                    <a:lnTo>
                      <a:pt x="1298" y="499"/>
                    </a:lnTo>
                    <a:lnTo>
                      <a:pt x="1296" y="499"/>
                    </a:lnTo>
                    <a:lnTo>
                      <a:pt x="1296" y="499"/>
                    </a:lnTo>
                    <a:lnTo>
                      <a:pt x="1296" y="499"/>
                    </a:lnTo>
                    <a:lnTo>
                      <a:pt x="1294" y="497"/>
                    </a:lnTo>
                    <a:lnTo>
                      <a:pt x="1294" y="497"/>
                    </a:lnTo>
                    <a:lnTo>
                      <a:pt x="1294" y="497"/>
                    </a:lnTo>
                    <a:lnTo>
                      <a:pt x="1292" y="497"/>
                    </a:lnTo>
                    <a:lnTo>
                      <a:pt x="1292" y="497"/>
                    </a:lnTo>
                    <a:lnTo>
                      <a:pt x="1290" y="497"/>
                    </a:lnTo>
                    <a:lnTo>
                      <a:pt x="1290" y="497"/>
                    </a:lnTo>
                    <a:lnTo>
                      <a:pt x="1288" y="497"/>
                    </a:lnTo>
                    <a:lnTo>
                      <a:pt x="1290" y="497"/>
                    </a:lnTo>
                    <a:lnTo>
                      <a:pt x="1294" y="497"/>
                    </a:lnTo>
                    <a:lnTo>
                      <a:pt x="1294" y="497"/>
                    </a:lnTo>
                    <a:lnTo>
                      <a:pt x="1292" y="495"/>
                    </a:lnTo>
                    <a:lnTo>
                      <a:pt x="1292" y="495"/>
                    </a:lnTo>
                    <a:lnTo>
                      <a:pt x="1292" y="495"/>
                    </a:lnTo>
                    <a:lnTo>
                      <a:pt x="1292" y="495"/>
                    </a:lnTo>
                    <a:lnTo>
                      <a:pt x="1290" y="497"/>
                    </a:lnTo>
                    <a:lnTo>
                      <a:pt x="1290" y="497"/>
                    </a:lnTo>
                    <a:lnTo>
                      <a:pt x="1290" y="495"/>
                    </a:lnTo>
                    <a:lnTo>
                      <a:pt x="1290" y="495"/>
                    </a:lnTo>
                    <a:lnTo>
                      <a:pt x="1288" y="493"/>
                    </a:lnTo>
                    <a:lnTo>
                      <a:pt x="1286" y="493"/>
                    </a:lnTo>
                    <a:lnTo>
                      <a:pt x="1286" y="493"/>
                    </a:lnTo>
                    <a:lnTo>
                      <a:pt x="1284" y="493"/>
                    </a:lnTo>
                    <a:lnTo>
                      <a:pt x="1284" y="493"/>
                    </a:lnTo>
                    <a:lnTo>
                      <a:pt x="1284" y="493"/>
                    </a:lnTo>
                    <a:lnTo>
                      <a:pt x="1286" y="491"/>
                    </a:lnTo>
                    <a:lnTo>
                      <a:pt x="1288" y="489"/>
                    </a:lnTo>
                    <a:lnTo>
                      <a:pt x="1288" y="489"/>
                    </a:lnTo>
                    <a:lnTo>
                      <a:pt x="1288" y="489"/>
                    </a:lnTo>
                    <a:lnTo>
                      <a:pt x="1288" y="489"/>
                    </a:lnTo>
                    <a:lnTo>
                      <a:pt x="1288" y="489"/>
                    </a:lnTo>
                    <a:lnTo>
                      <a:pt x="1290" y="489"/>
                    </a:lnTo>
                    <a:lnTo>
                      <a:pt x="1290" y="487"/>
                    </a:lnTo>
                    <a:lnTo>
                      <a:pt x="1290" y="487"/>
                    </a:lnTo>
                    <a:lnTo>
                      <a:pt x="1290" y="487"/>
                    </a:lnTo>
                    <a:lnTo>
                      <a:pt x="1292" y="485"/>
                    </a:lnTo>
                    <a:lnTo>
                      <a:pt x="1292" y="485"/>
                    </a:lnTo>
                    <a:lnTo>
                      <a:pt x="1294" y="483"/>
                    </a:lnTo>
                    <a:lnTo>
                      <a:pt x="1294" y="483"/>
                    </a:lnTo>
                    <a:lnTo>
                      <a:pt x="1296" y="483"/>
                    </a:lnTo>
                    <a:lnTo>
                      <a:pt x="1296" y="481"/>
                    </a:lnTo>
                    <a:lnTo>
                      <a:pt x="1298" y="481"/>
                    </a:lnTo>
                    <a:lnTo>
                      <a:pt x="1298" y="481"/>
                    </a:lnTo>
                    <a:lnTo>
                      <a:pt x="1298" y="479"/>
                    </a:lnTo>
                    <a:lnTo>
                      <a:pt x="1300" y="479"/>
                    </a:lnTo>
                    <a:lnTo>
                      <a:pt x="1300" y="477"/>
                    </a:lnTo>
                    <a:lnTo>
                      <a:pt x="1300" y="477"/>
                    </a:lnTo>
                    <a:lnTo>
                      <a:pt x="1300" y="477"/>
                    </a:lnTo>
                    <a:lnTo>
                      <a:pt x="1303" y="477"/>
                    </a:lnTo>
                    <a:lnTo>
                      <a:pt x="1303" y="477"/>
                    </a:lnTo>
                    <a:lnTo>
                      <a:pt x="1303" y="477"/>
                    </a:lnTo>
                    <a:lnTo>
                      <a:pt x="1305" y="477"/>
                    </a:lnTo>
                    <a:lnTo>
                      <a:pt x="1305" y="477"/>
                    </a:lnTo>
                    <a:lnTo>
                      <a:pt x="1303" y="477"/>
                    </a:lnTo>
                    <a:lnTo>
                      <a:pt x="1303" y="479"/>
                    </a:lnTo>
                    <a:lnTo>
                      <a:pt x="1303" y="479"/>
                    </a:lnTo>
                    <a:lnTo>
                      <a:pt x="1305" y="477"/>
                    </a:lnTo>
                    <a:lnTo>
                      <a:pt x="1307" y="475"/>
                    </a:lnTo>
                    <a:lnTo>
                      <a:pt x="1311" y="471"/>
                    </a:lnTo>
                    <a:lnTo>
                      <a:pt x="1311" y="471"/>
                    </a:lnTo>
                    <a:lnTo>
                      <a:pt x="1309" y="469"/>
                    </a:lnTo>
                    <a:lnTo>
                      <a:pt x="1311" y="465"/>
                    </a:lnTo>
                    <a:lnTo>
                      <a:pt x="1313" y="459"/>
                    </a:lnTo>
                    <a:lnTo>
                      <a:pt x="1313" y="457"/>
                    </a:lnTo>
                    <a:lnTo>
                      <a:pt x="1313" y="455"/>
                    </a:lnTo>
                    <a:lnTo>
                      <a:pt x="1313" y="453"/>
                    </a:lnTo>
                    <a:lnTo>
                      <a:pt x="1311" y="453"/>
                    </a:lnTo>
                    <a:lnTo>
                      <a:pt x="1311" y="453"/>
                    </a:lnTo>
                    <a:lnTo>
                      <a:pt x="1309" y="453"/>
                    </a:lnTo>
                    <a:lnTo>
                      <a:pt x="1309" y="453"/>
                    </a:lnTo>
                    <a:lnTo>
                      <a:pt x="1307" y="453"/>
                    </a:lnTo>
                    <a:lnTo>
                      <a:pt x="1305" y="453"/>
                    </a:lnTo>
                    <a:lnTo>
                      <a:pt x="1305" y="455"/>
                    </a:lnTo>
                    <a:lnTo>
                      <a:pt x="1303" y="455"/>
                    </a:lnTo>
                    <a:lnTo>
                      <a:pt x="1303" y="455"/>
                    </a:lnTo>
                    <a:lnTo>
                      <a:pt x="1303" y="455"/>
                    </a:lnTo>
                    <a:lnTo>
                      <a:pt x="1303" y="455"/>
                    </a:lnTo>
                    <a:lnTo>
                      <a:pt x="1303" y="455"/>
                    </a:lnTo>
                    <a:lnTo>
                      <a:pt x="1300" y="457"/>
                    </a:lnTo>
                    <a:lnTo>
                      <a:pt x="1300" y="459"/>
                    </a:lnTo>
                    <a:lnTo>
                      <a:pt x="1298" y="459"/>
                    </a:lnTo>
                    <a:lnTo>
                      <a:pt x="1298" y="459"/>
                    </a:lnTo>
                    <a:lnTo>
                      <a:pt x="1296" y="459"/>
                    </a:lnTo>
                    <a:lnTo>
                      <a:pt x="1296" y="461"/>
                    </a:lnTo>
                    <a:lnTo>
                      <a:pt x="1294" y="459"/>
                    </a:lnTo>
                    <a:lnTo>
                      <a:pt x="1294" y="459"/>
                    </a:lnTo>
                    <a:lnTo>
                      <a:pt x="1292" y="459"/>
                    </a:lnTo>
                    <a:lnTo>
                      <a:pt x="1292" y="459"/>
                    </a:lnTo>
                    <a:lnTo>
                      <a:pt x="1294" y="457"/>
                    </a:lnTo>
                    <a:lnTo>
                      <a:pt x="1294" y="457"/>
                    </a:lnTo>
                    <a:lnTo>
                      <a:pt x="1294" y="455"/>
                    </a:lnTo>
                    <a:lnTo>
                      <a:pt x="1296" y="455"/>
                    </a:lnTo>
                    <a:lnTo>
                      <a:pt x="1296" y="453"/>
                    </a:lnTo>
                    <a:lnTo>
                      <a:pt x="1298" y="453"/>
                    </a:lnTo>
                    <a:lnTo>
                      <a:pt x="1298" y="453"/>
                    </a:lnTo>
                    <a:lnTo>
                      <a:pt x="1298" y="453"/>
                    </a:lnTo>
                    <a:lnTo>
                      <a:pt x="1300" y="453"/>
                    </a:lnTo>
                    <a:lnTo>
                      <a:pt x="1300" y="453"/>
                    </a:lnTo>
                    <a:lnTo>
                      <a:pt x="1303" y="451"/>
                    </a:lnTo>
                    <a:lnTo>
                      <a:pt x="1303" y="449"/>
                    </a:lnTo>
                    <a:lnTo>
                      <a:pt x="1305" y="449"/>
                    </a:lnTo>
                    <a:lnTo>
                      <a:pt x="1305" y="449"/>
                    </a:lnTo>
                    <a:lnTo>
                      <a:pt x="1305" y="449"/>
                    </a:lnTo>
                    <a:lnTo>
                      <a:pt x="1305" y="449"/>
                    </a:lnTo>
                    <a:lnTo>
                      <a:pt x="1307" y="447"/>
                    </a:lnTo>
                    <a:lnTo>
                      <a:pt x="1307" y="447"/>
                    </a:lnTo>
                    <a:lnTo>
                      <a:pt x="1309" y="447"/>
                    </a:lnTo>
                    <a:lnTo>
                      <a:pt x="1309" y="443"/>
                    </a:lnTo>
                    <a:lnTo>
                      <a:pt x="1311" y="443"/>
                    </a:lnTo>
                    <a:lnTo>
                      <a:pt x="1311" y="441"/>
                    </a:lnTo>
                    <a:lnTo>
                      <a:pt x="1311" y="439"/>
                    </a:lnTo>
                    <a:lnTo>
                      <a:pt x="1311" y="439"/>
                    </a:lnTo>
                    <a:lnTo>
                      <a:pt x="1311" y="437"/>
                    </a:lnTo>
                    <a:lnTo>
                      <a:pt x="1311" y="437"/>
                    </a:lnTo>
                    <a:lnTo>
                      <a:pt x="1311" y="435"/>
                    </a:lnTo>
                    <a:lnTo>
                      <a:pt x="1311" y="433"/>
                    </a:lnTo>
                    <a:lnTo>
                      <a:pt x="1313" y="433"/>
                    </a:lnTo>
                    <a:lnTo>
                      <a:pt x="1313" y="435"/>
                    </a:lnTo>
                    <a:lnTo>
                      <a:pt x="1313" y="433"/>
                    </a:lnTo>
                    <a:lnTo>
                      <a:pt x="1313" y="433"/>
                    </a:lnTo>
                    <a:lnTo>
                      <a:pt x="1313" y="433"/>
                    </a:lnTo>
                    <a:lnTo>
                      <a:pt x="1313" y="433"/>
                    </a:lnTo>
                    <a:lnTo>
                      <a:pt x="1313" y="431"/>
                    </a:lnTo>
                    <a:lnTo>
                      <a:pt x="1313" y="431"/>
                    </a:lnTo>
                    <a:lnTo>
                      <a:pt x="1313" y="431"/>
                    </a:lnTo>
                    <a:lnTo>
                      <a:pt x="1313" y="431"/>
                    </a:lnTo>
                    <a:lnTo>
                      <a:pt x="1313" y="431"/>
                    </a:lnTo>
                    <a:lnTo>
                      <a:pt x="1313" y="429"/>
                    </a:lnTo>
                    <a:lnTo>
                      <a:pt x="1313" y="429"/>
                    </a:lnTo>
                    <a:lnTo>
                      <a:pt x="1311" y="429"/>
                    </a:lnTo>
                    <a:lnTo>
                      <a:pt x="1309" y="427"/>
                    </a:lnTo>
                    <a:lnTo>
                      <a:pt x="1309" y="427"/>
                    </a:lnTo>
                    <a:lnTo>
                      <a:pt x="1307" y="427"/>
                    </a:lnTo>
                    <a:lnTo>
                      <a:pt x="1307" y="425"/>
                    </a:lnTo>
                    <a:lnTo>
                      <a:pt x="1305" y="425"/>
                    </a:lnTo>
                    <a:lnTo>
                      <a:pt x="1305" y="425"/>
                    </a:lnTo>
                    <a:lnTo>
                      <a:pt x="1305" y="425"/>
                    </a:lnTo>
                    <a:lnTo>
                      <a:pt x="1305" y="423"/>
                    </a:lnTo>
                    <a:lnTo>
                      <a:pt x="1303" y="423"/>
                    </a:lnTo>
                    <a:lnTo>
                      <a:pt x="1303" y="423"/>
                    </a:lnTo>
                    <a:lnTo>
                      <a:pt x="1300" y="423"/>
                    </a:lnTo>
                    <a:lnTo>
                      <a:pt x="1298" y="421"/>
                    </a:lnTo>
                    <a:lnTo>
                      <a:pt x="1298" y="421"/>
                    </a:lnTo>
                    <a:lnTo>
                      <a:pt x="1298" y="421"/>
                    </a:lnTo>
                    <a:lnTo>
                      <a:pt x="1296" y="421"/>
                    </a:lnTo>
                    <a:lnTo>
                      <a:pt x="1294" y="421"/>
                    </a:lnTo>
                    <a:lnTo>
                      <a:pt x="1294" y="421"/>
                    </a:lnTo>
                    <a:lnTo>
                      <a:pt x="1294" y="421"/>
                    </a:lnTo>
                    <a:lnTo>
                      <a:pt x="1294" y="423"/>
                    </a:lnTo>
                    <a:lnTo>
                      <a:pt x="1292" y="423"/>
                    </a:lnTo>
                    <a:lnTo>
                      <a:pt x="1292" y="425"/>
                    </a:lnTo>
                    <a:lnTo>
                      <a:pt x="1292" y="425"/>
                    </a:lnTo>
                    <a:lnTo>
                      <a:pt x="1290" y="427"/>
                    </a:lnTo>
                    <a:lnTo>
                      <a:pt x="1292" y="427"/>
                    </a:lnTo>
                    <a:lnTo>
                      <a:pt x="1292" y="427"/>
                    </a:lnTo>
                    <a:lnTo>
                      <a:pt x="1292" y="427"/>
                    </a:lnTo>
                    <a:lnTo>
                      <a:pt x="1292" y="427"/>
                    </a:lnTo>
                    <a:lnTo>
                      <a:pt x="1292" y="427"/>
                    </a:lnTo>
                    <a:lnTo>
                      <a:pt x="1290" y="429"/>
                    </a:lnTo>
                    <a:lnTo>
                      <a:pt x="1290" y="429"/>
                    </a:lnTo>
                    <a:lnTo>
                      <a:pt x="1288" y="429"/>
                    </a:lnTo>
                    <a:lnTo>
                      <a:pt x="1286" y="429"/>
                    </a:lnTo>
                    <a:lnTo>
                      <a:pt x="1284" y="431"/>
                    </a:lnTo>
                    <a:lnTo>
                      <a:pt x="1284" y="431"/>
                    </a:lnTo>
                    <a:lnTo>
                      <a:pt x="1284" y="431"/>
                    </a:lnTo>
                    <a:lnTo>
                      <a:pt x="1284" y="433"/>
                    </a:lnTo>
                    <a:lnTo>
                      <a:pt x="1282" y="435"/>
                    </a:lnTo>
                    <a:lnTo>
                      <a:pt x="1282" y="437"/>
                    </a:lnTo>
                    <a:lnTo>
                      <a:pt x="1280" y="439"/>
                    </a:lnTo>
                    <a:lnTo>
                      <a:pt x="1278" y="441"/>
                    </a:lnTo>
                    <a:lnTo>
                      <a:pt x="1278" y="441"/>
                    </a:lnTo>
                    <a:lnTo>
                      <a:pt x="1278" y="439"/>
                    </a:lnTo>
                    <a:lnTo>
                      <a:pt x="1280" y="437"/>
                    </a:lnTo>
                    <a:lnTo>
                      <a:pt x="1280" y="437"/>
                    </a:lnTo>
                    <a:lnTo>
                      <a:pt x="1280" y="437"/>
                    </a:lnTo>
                    <a:lnTo>
                      <a:pt x="1280" y="437"/>
                    </a:lnTo>
                    <a:lnTo>
                      <a:pt x="1280" y="437"/>
                    </a:lnTo>
                    <a:lnTo>
                      <a:pt x="1280" y="437"/>
                    </a:lnTo>
                    <a:lnTo>
                      <a:pt x="1280" y="437"/>
                    </a:lnTo>
                    <a:lnTo>
                      <a:pt x="1280" y="437"/>
                    </a:lnTo>
                    <a:lnTo>
                      <a:pt x="1280" y="439"/>
                    </a:lnTo>
                    <a:lnTo>
                      <a:pt x="1278" y="439"/>
                    </a:lnTo>
                    <a:lnTo>
                      <a:pt x="1278" y="439"/>
                    </a:lnTo>
                    <a:lnTo>
                      <a:pt x="1278" y="439"/>
                    </a:lnTo>
                    <a:lnTo>
                      <a:pt x="1278" y="439"/>
                    </a:lnTo>
                    <a:lnTo>
                      <a:pt x="1280" y="437"/>
                    </a:lnTo>
                    <a:lnTo>
                      <a:pt x="1280" y="437"/>
                    </a:lnTo>
                    <a:lnTo>
                      <a:pt x="1280" y="435"/>
                    </a:lnTo>
                    <a:lnTo>
                      <a:pt x="1280" y="433"/>
                    </a:lnTo>
                    <a:lnTo>
                      <a:pt x="1280" y="433"/>
                    </a:lnTo>
                    <a:lnTo>
                      <a:pt x="1280" y="433"/>
                    </a:lnTo>
                    <a:lnTo>
                      <a:pt x="1282" y="431"/>
                    </a:lnTo>
                    <a:lnTo>
                      <a:pt x="1282" y="431"/>
                    </a:lnTo>
                    <a:lnTo>
                      <a:pt x="1280" y="431"/>
                    </a:lnTo>
                    <a:lnTo>
                      <a:pt x="1280" y="433"/>
                    </a:lnTo>
                    <a:lnTo>
                      <a:pt x="1276" y="435"/>
                    </a:lnTo>
                    <a:lnTo>
                      <a:pt x="1276" y="437"/>
                    </a:lnTo>
                    <a:lnTo>
                      <a:pt x="1274" y="437"/>
                    </a:lnTo>
                    <a:lnTo>
                      <a:pt x="1274" y="437"/>
                    </a:lnTo>
                    <a:lnTo>
                      <a:pt x="1274" y="437"/>
                    </a:lnTo>
                    <a:lnTo>
                      <a:pt x="1272" y="437"/>
                    </a:lnTo>
                    <a:lnTo>
                      <a:pt x="1272" y="437"/>
                    </a:lnTo>
                    <a:lnTo>
                      <a:pt x="1272" y="439"/>
                    </a:lnTo>
                    <a:lnTo>
                      <a:pt x="1270" y="439"/>
                    </a:lnTo>
                    <a:lnTo>
                      <a:pt x="1270" y="441"/>
                    </a:lnTo>
                    <a:lnTo>
                      <a:pt x="1268" y="441"/>
                    </a:lnTo>
                    <a:lnTo>
                      <a:pt x="1268" y="441"/>
                    </a:lnTo>
                    <a:lnTo>
                      <a:pt x="1268" y="441"/>
                    </a:lnTo>
                    <a:lnTo>
                      <a:pt x="1268" y="443"/>
                    </a:lnTo>
                    <a:lnTo>
                      <a:pt x="1266" y="445"/>
                    </a:lnTo>
                    <a:lnTo>
                      <a:pt x="1266" y="447"/>
                    </a:lnTo>
                    <a:lnTo>
                      <a:pt x="1264" y="447"/>
                    </a:lnTo>
                    <a:lnTo>
                      <a:pt x="1262" y="449"/>
                    </a:lnTo>
                    <a:lnTo>
                      <a:pt x="1262" y="451"/>
                    </a:lnTo>
                    <a:lnTo>
                      <a:pt x="1258" y="453"/>
                    </a:lnTo>
                    <a:lnTo>
                      <a:pt x="1258" y="453"/>
                    </a:lnTo>
                    <a:lnTo>
                      <a:pt x="1258" y="453"/>
                    </a:lnTo>
                    <a:lnTo>
                      <a:pt x="1258" y="455"/>
                    </a:lnTo>
                    <a:lnTo>
                      <a:pt x="1258" y="457"/>
                    </a:lnTo>
                    <a:lnTo>
                      <a:pt x="1258" y="457"/>
                    </a:lnTo>
                    <a:lnTo>
                      <a:pt x="1256" y="459"/>
                    </a:lnTo>
                    <a:lnTo>
                      <a:pt x="1256" y="459"/>
                    </a:lnTo>
                    <a:lnTo>
                      <a:pt x="1254" y="463"/>
                    </a:lnTo>
                    <a:lnTo>
                      <a:pt x="1254" y="467"/>
                    </a:lnTo>
                    <a:lnTo>
                      <a:pt x="1254" y="467"/>
                    </a:lnTo>
                    <a:lnTo>
                      <a:pt x="1254" y="469"/>
                    </a:lnTo>
                    <a:lnTo>
                      <a:pt x="1254" y="471"/>
                    </a:lnTo>
                    <a:lnTo>
                      <a:pt x="1254" y="473"/>
                    </a:lnTo>
                    <a:lnTo>
                      <a:pt x="1252" y="475"/>
                    </a:lnTo>
                    <a:lnTo>
                      <a:pt x="1252" y="477"/>
                    </a:lnTo>
                    <a:lnTo>
                      <a:pt x="1250" y="479"/>
                    </a:lnTo>
                    <a:lnTo>
                      <a:pt x="1248" y="481"/>
                    </a:lnTo>
                    <a:lnTo>
                      <a:pt x="1248" y="483"/>
                    </a:lnTo>
                    <a:lnTo>
                      <a:pt x="1246" y="485"/>
                    </a:lnTo>
                    <a:lnTo>
                      <a:pt x="1244" y="487"/>
                    </a:lnTo>
                    <a:lnTo>
                      <a:pt x="1242" y="489"/>
                    </a:lnTo>
                    <a:lnTo>
                      <a:pt x="1240" y="489"/>
                    </a:lnTo>
                    <a:lnTo>
                      <a:pt x="1238" y="491"/>
                    </a:lnTo>
                    <a:lnTo>
                      <a:pt x="1236" y="491"/>
                    </a:lnTo>
                    <a:lnTo>
                      <a:pt x="1232" y="493"/>
                    </a:lnTo>
                    <a:lnTo>
                      <a:pt x="1230" y="495"/>
                    </a:lnTo>
                    <a:lnTo>
                      <a:pt x="1230" y="495"/>
                    </a:lnTo>
                    <a:lnTo>
                      <a:pt x="1228" y="495"/>
                    </a:lnTo>
                    <a:lnTo>
                      <a:pt x="1226" y="495"/>
                    </a:lnTo>
                    <a:lnTo>
                      <a:pt x="1226" y="493"/>
                    </a:lnTo>
                    <a:lnTo>
                      <a:pt x="1226" y="493"/>
                    </a:lnTo>
                    <a:lnTo>
                      <a:pt x="1226" y="493"/>
                    </a:lnTo>
                    <a:lnTo>
                      <a:pt x="1226" y="493"/>
                    </a:lnTo>
                    <a:lnTo>
                      <a:pt x="1226" y="493"/>
                    </a:lnTo>
                    <a:lnTo>
                      <a:pt x="1226" y="491"/>
                    </a:lnTo>
                    <a:lnTo>
                      <a:pt x="1226" y="489"/>
                    </a:lnTo>
                    <a:lnTo>
                      <a:pt x="1226" y="487"/>
                    </a:lnTo>
                    <a:lnTo>
                      <a:pt x="1226" y="487"/>
                    </a:lnTo>
                    <a:lnTo>
                      <a:pt x="1226" y="485"/>
                    </a:lnTo>
                    <a:lnTo>
                      <a:pt x="1226" y="485"/>
                    </a:lnTo>
                    <a:lnTo>
                      <a:pt x="1226" y="483"/>
                    </a:lnTo>
                    <a:lnTo>
                      <a:pt x="1228" y="479"/>
                    </a:lnTo>
                    <a:lnTo>
                      <a:pt x="1230" y="477"/>
                    </a:lnTo>
                    <a:lnTo>
                      <a:pt x="1230" y="475"/>
                    </a:lnTo>
                    <a:lnTo>
                      <a:pt x="1230" y="475"/>
                    </a:lnTo>
                    <a:lnTo>
                      <a:pt x="1230" y="473"/>
                    </a:lnTo>
                    <a:lnTo>
                      <a:pt x="1230" y="473"/>
                    </a:lnTo>
                    <a:lnTo>
                      <a:pt x="1230" y="471"/>
                    </a:lnTo>
                    <a:lnTo>
                      <a:pt x="1230" y="471"/>
                    </a:lnTo>
                    <a:lnTo>
                      <a:pt x="1230" y="471"/>
                    </a:lnTo>
                    <a:lnTo>
                      <a:pt x="1230" y="471"/>
                    </a:lnTo>
                    <a:lnTo>
                      <a:pt x="1232" y="469"/>
                    </a:lnTo>
                    <a:lnTo>
                      <a:pt x="1232" y="469"/>
                    </a:lnTo>
                    <a:lnTo>
                      <a:pt x="1232" y="469"/>
                    </a:lnTo>
                    <a:lnTo>
                      <a:pt x="1232" y="469"/>
                    </a:lnTo>
                    <a:lnTo>
                      <a:pt x="1232" y="467"/>
                    </a:lnTo>
                    <a:lnTo>
                      <a:pt x="1232" y="467"/>
                    </a:lnTo>
                    <a:lnTo>
                      <a:pt x="1232" y="465"/>
                    </a:lnTo>
                    <a:lnTo>
                      <a:pt x="1234" y="465"/>
                    </a:lnTo>
                    <a:lnTo>
                      <a:pt x="1236" y="463"/>
                    </a:lnTo>
                    <a:lnTo>
                      <a:pt x="1236" y="463"/>
                    </a:lnTo>
                    <a:lnTo>
                      <a:pt x="1236" y="461"/>
                    </a:lnTo>
                    <a:lnTo>
                      <a:pt x="1238" y="461"/>
                    </a:lnTo>
                    <a:lnTo>
                      <a:pt x="1240" y="459"/>
                    </a:lnTo>
                    <a:lnTo>
                      <a:pt x="1240" y="457"/>
                    </a:lnTo>
                    <a:lnTo>
                      <a:pt x="1240" y="457"/>
                    </a:lnTo>
                    <a:lnTo>
                      <a:pt x="1240" y="457"/>
                    </a:lnTo>
                    <a:lnTo>
                      <a:pt x="1240" y="455"/>
                    </a:lnTo>
                    <a:lnTo>
                      <a:pt x="1242" y="453"/>
                    </a:lnTo>
                    <a:lnTo>
                      <a:pt x="1242" y="453"/>
                    </a:lnTo>
                    <a:lnTo>
                      <a:pt x="1244" y="451"/>
                    </a:lnTo>
                    <a:lnTo>
                      <a:pt x="1246" y="451"/>
                    </a:lnTo>
                    <a:lnTo>
                      <a:pt x="1246" y="449"/>
                    </a:lnTo>
                    <a:lnTo>
                      <a:pt x="1246" y="449"/>
                    </a:lnTo>
                    <a:lnTo>
                      <a:pt x="1248" y="447"/>
                    </a:lnTo>
                    <a:lnTo>
                      <a:pt x="1248" y="445"/>
                    </a:lnTo>
                    <a:lnTo>
                      <a:pt x="1250" y="443"/>
                    </a:lnTo>
                    <a:lnTo>
                      <a:pt x="1252" y="443"/>
                    </a:lnTo>
                    <a:lnTo>
                      <a:pt x="1252" y="441"/>
                    </a:lnTo>
                    <a:lnTo>
                      <a:pt x="1254" y="441"/>
                    </a:lnTo>
                    <a:lnTo>
                      <a:pt x="1254" y="439"/>
                    </a:lnTo>
                    <a:lnTo>
                      <a:pt x="1252" y="439"/>
                    </a:lnTo>
                    <a:lnTo>
                      <a:pt x="1252" y="439"/>
                    </a:lnTo>
                    <a:lnTo>
                      <a:pt x="1252" y="439"/>
                    </a:lnTo>
                    <a:lnTo>
                      <a:pt x="1250" y="439"/>
                    </a:lnTo>
                    <a:lnTo>
                      <a:pt x="1250" y="439"/>
                    </a:lnTo>
                    <a:lnTo>
                      <a:pt x="1250" y="439"/>
                    </a:lnTo>
                    <a:lnTo>
                      <a:pt x="1248" y="439"/>
                    </a:lnTo>
                    <a:lnTo>
                      <a:pt x="1246" y="441"/>
                    </a:lnTo>
                    <a:lnTo>
                      <a:pt x="1246" y="443"/>
                    </a:lnTo>
                    <a:lnTo>
                      <a:pt x="1244" y="443"/>
                    </a:lnTo>
                    <a:lnTo>
                      <a:pt x="1244" y="443"/>
                    </a:lnTo>
                    <a:lnTo>
                      <a:pt x="1242" y="443"/>
                    </a:lnTo>
                    <a:lnTo>
                      <a:pt x="1242" y="443"/>
                    </a:lnTo>
                    <a:lnTo>
                      <a:pt x="1242" y="443"/>
                    </a:lnTo>
                    <a:lnTo>
                      <a:pt x="1242" y="443"/>
                    </a:lnTo>
                    <a:lnTo>
                      <a:pt x="1244" y="441"/>
                    </a:lnTo>
                    <a:lnTo>
                      <a:pt x="1244" y="441"/>
                    </a:lnTo>
                    <a:lnTo>
                      <a:pt x="1246" y="439"/>
                    </a:lnTo>
                    <a:lnTo>
                      <a:pt x="1246" y="437"/>
                    </a:lnTo>
                    <a:lnTo>
                      <a:pt x="1248" y="437"/>
                    </a:lnTo>
                    <a:lnTo>
                      <a:pt x="1250" y="437"/>
                    </a:lnTo>
                    <a:lnTo>
                      <a:pt x="1252" y="435"/>
                    </a:lnTo>
                    <a:lnTo>
                      <a:pt x="1252" y="433"/>
                    </a:lnTo>
                    <a:lnTo>
                      <a:pt x="1252" y="433"/>
                    </a:lnTo>
                    <a:lnTo>
                      <a:pt x="1252" y="431"/>
                    </a:lnTo>
                    <a:lnTo>
                      <a:pt x="1254" y="431"/>
                    </a:lnTo>
                    <a:lnTo>
                      <a:pt x="1254" y="431"/>
                    </a:lnTo>
                    <a:lnTo>
                      <a:pt x="1258" y="429"/>
                    </a:lnTo>
                    <a:lnTo>
                      <a:pt x="1260" y="427"/>
                    </a:lnTo>
                    <a:lnTo>
                      <a:pt x="1262" y="425"/>
                    </a:lnTo>
                    <a:lnTo>
                      <a:pt x="1264" y="423"/>
                    </a:lnTo>
                    <a:lnTo>
                      <a:pt x="1264" y="423"/>
                    </a:lnTo>
                    <a:lnTo>
                      <a:pt x="1264" y="423"/>
                    </a:lnTo>
                    <a:lnTo>
                      <a:pt x="1266" y="421"/>
                    </a:lnTo>
                    <a:lnTo>
                      <a:pt x="1268" y="419"/>
                    </a:lnTo>
                    <a:lnTo>
                      <a:pt x="1268" y="419"/>
                    </a:lnTo>
                    <a:lnTo>
                      <a:pt x="1268" y="419"/>
                    </a:lnTo>
                    <a:lnTo>
                      <a:pt x="1266" y="421"/>
                    </a:lnTo>
                    <a:lnTo>
                      <a:pt x="1266" y="421"/>
                    </a:lnTo>
                    <a:lnTo>
                      <a:pt x="1266" y="423"/>
                    </a:lnTo>
                    <a:lnTo>
                      <a:pt x="1266" y="423"/>
                    </a:lnTo>
                    <a:lnTo>
                      <a:pt x="1268" y="423"/>
                    </a:lnTo>
                    <a:lnTo>
                      <a:pt x="1268" y="421"/>
                    </a:lnTo>
                    <a:lnTo>
                      <a:pt x="1270" y="421"/>
                    </a:lnTo>
                    <a:lnTo>
                      <a:pt x="1270" y="419"/>
                    </a:lnTo>
                    <a:lnTo>
                      <a:pt x="1270" y="421"/>
                    </a:lnTo>
                    <a:lnTo>
                      <a:pt x="1272" y="421"/>
                    </a:lnTo>
                    <a:lnTo>
                      <a:pt x="1272" y="419"/>
                    </a:lnTo>
                    <a:lnTo>
                      <a:pt x="1274" y="419"/>
                    </a:lnTo>
                    <a:lnTo>
                      <a:pt x="1274" y="419"/>
                    </a:lnTo>
                    <a:lnTo>
                      <a:pt x="1272" y="421"/>
                    </a:lnTo>
                    <a:lnTo>
                      <a:pt x="1272" y="421"/>
                    </a:lnTo>
                    <a:lnTo>
                      <a:pt x="1272" y="421"/>
                    </a:lnTo>
                    <a:lnTo>
                      <a:pt x="1270" y="421"/>
                    </a:lnTo>
                    <a:lnTo>
                      <a:pt x="1270" y="423"/>
                    </a:lnTo>
                    <a:lnTo>
                      <a:pt x="1270" y="423"/>
                    </a:lnTo>
                    <a:lnTo>
                      <a:pt x="1270" y="423"/>
                    </a:lnTo>
                    <a:lnTo>
                      <a:pt x="1270" y="423"/>
                    </a:lnTo>
                    <a:lnTo>
                      <a:pt x="1270" y="423"/>
                    </a:lnTo>
                    <a:lnTo>
                      <a:pt x="1270" y="423"/>
                    </a:lnTo>
                    <a:lnTo>
                      <a:pt x="1272" y="423"/>
                    </a:lnTo>
                    <a:lnTo>
                      <a:pt x="1272" y="421"/>
                    </a:lnTo>
                    <a:lnTo>
                      <a:pt x="1274" y="421"/>
                    </a:lnTo>
                    <a:lnTo>
                      <a:pt x="1276" y="421"/>
                    </a:lnTo>
                    <a:lnTo>
                      <a:pt x="1276" y="419"/>
                    </a:lnTo>
                    <a:lnTo>
                      <a:pt x="1278" y="419"/>
                    </a:lnTo>
                    <a:lnTo>
                      <a:pt x="1278" y="419"/>
                    </a:lnTo>
                    <a:lnTo>
                      <a:pt x="1280" y="417"/>
                    </a:lnTo>
                    <a:lnTo>
                      <a:pt x="1282" y="419"/>
                    </a:lnTo>
                    <a:lnTo>
                      <a:pt x="1282" y="419"/>
                    </a:lnTo>
                    <a:lnTo>
                      <a:pt x="1282" y="419"/>
                    </a:lnTo>
                    <a:lnTo>
                      <a:pt x="1284" y="419"/>
                    </a:lnTo>
                    <a:lnTo>
                      <a:pt x="1284" y="417"/>
                    </a:lnTo>
                    <a:lnTo>
                      <a:pt x="1286" y="417"/>
                    </a:lnTo>
                    <a:lnTo>
                      <a:pt x="1288" y="417"/>
                    </a:lnTo>
                    <a:lnTo>
                      <a:pt x="1290" y="417"/>
                    </a:lnTo>
                    <a:lnTo>
                      <a:pt x="1290" y="415"/>
                    </a:lnTo>
                    <a:lnTo>
                      <a:pt x="1292" y="415"/>
                    </a:lnTo>
                    <a:lnTo>
                      <a:pt x="1294" y="415"/>
                    </a:lnTo>
                    <a:lnTo>
                      <a:pt x="1296" y="417"/>
                    </a:lnTo>
                    <a:lnTo>
                      <a:pt x="1296" y="417"/>
                    </a:lnTo>
                    <a:lnTo>
                      <a:pt x="1298" y="419"/>
                    </a:lnTo>
                    <a:lnTo>
                      <a:pt x="1298" y="419"/>
                    </a:lnTo>
                    <a:lnTo>
                      <a:pt x="1298" y="419"/>
                    </a:lnTo>
                    <a:lnTo>
                      <a:pt x="1300" y="419"/>
                    </a:lnTo>
                    <a:lnTo>
                      <a:pt x="1300" y="419"/>
                    </a:lnTo>
                    <a:lnTo>
                      <a:pt x="1300" y="419"/>
                    </a:lnTo>
                    <a:lnTo>
                      <a:pt x="1300" y="419"/>
                    </a:lnTo>
                    <a:lnTo>
                      <a:pt x="1300" y="419"/>
                    </a:lnTo>
                    <a:lnTo>
                      <a:pt x="1303" y="417"/>
                    </a:lnTo>
                    <a:lnTo>
                      <a:pt x="1303" y="417"/>
                    </a:lnTo>
                    <a:lnTo>
                      <a:pt x="1303" y="417"/>
                    </a:lnTo>
                    <a:lnTo>
                      <a:pt x="1303" y="417"/>
                    </a:lnTo>
                    <a:lnTo>
                      <a:pt x="1303" y="417"/>
                    </a:lnTo>
                    <a:lnTo>
                      <a:pt x="1303" y="417"/>
                    </a:lnTo>
                    <a:lnTo>
                      <a:pt x="1305" y="417"/>
                    </a:lnTo>
                    <a:lnTo>
                      <a:pt x="1305" y="417"/>
                    </a:lnTo>
                    <a:lnTo>
                      <a:pt x="1305" y="417"/>
                    </a:lnTo>
                    <a:lnTo>
                      <a:pt x="1305" y="417"/>
                    </a:lnTo>
                    <a:lnTo>
                      <a:pt x="1307" y="417"/>
                    </a:lnTo>
                    <a:lnTo>
                      <a:pt x="1311" y="419"/>
                    </a:lnTo>
                    <a:lnTo>
                      <a:pt x="1311" y="417"/>
                    </a:lnTo>
                    <a:lnTo>
                      <a:pt x="1313" y="417"/>
                    </a:lnTo>
                    <a:lnTo>
                      <a:pt x="1313" y="417"/>
                    </a:lnTo>
                    <a:lnTo>
                      <a:pt x="1313" y="417"/>
                    </a:lnTo>
                    <a:lnTo>
                      <a:pt x="1311" y="417"/>
                    </a:lnTo>
                    <a:lnTo>
                      <a:pt x="1311" y="415"/>
                    </a:lnTo>
                    <a:lnTo>
                      <a:pt x="1311" y="415"/>
                    </a:lnTo>
                    <a:lnTo>
                      <a:pt x="1311" y="415"/>
                    </a:lnTo>
                    <a:lnTo>
                      <a:pt x="1311" y="415"/>
                    </a:lnTo>
                    <a:lnTo>
                      <a:pt x="1311" y="415"/>
                    </a:lnTo>
                    <a:lnTo>
                      <a:pt x="1309" y="415"/>
                    </a:lnTo>
                    <a:lnTo>
                      <a:pt x="1309" y="413"/>
                    </a:lnTo>
                    <a:lnTo>
                      <a:pt x="1309" y="413"/>
                    </a:lnTo>
                    <a:lnTo>
                      <a:pt x="1311" y="413"/>
                    </a:lnTo>
                    <a:lnTo>
                      <a:pt x="1311" y="413"/>
                    </a:lnTo>
                    <a:lnTo>
                      <a:pt x="1311" y="413"/>
                    </a:lnTo>
                    <a:lnTo>
                      <a:pt x="1311" y="411"/>
                    </a:lnTo>
                    <a:lnTo>
                      <a:pt x="1311" y="411"/>
                    </a:lnTo>
                    <a:lnTo>
                      <a:pt x="1311" y="409"/>
                    </a:lnTo>
                    <a:lnTo>
                      <a:pt x="1311" y="409"/>
                    </a:lnTo>
                    <a:lnTo>
                      <a:pt x="1311" y="409"/>
                    </a:lnTo>
                    <a:lnTo>
                      <a:pt x="1309" y="409"/>
                    </a:lnTo>
                    <a:lnTo>
                      <a:pt x="1309" y="409"/>
                    </a:lnTo>
                    <a:lnTo>
                      <a:pt x="1309" y="409"/>
                    </a:lnTo>
                    <a:lnTo>
                      <a:pt x="1307" y="409"/>
                    </a:lnTo>
                    <a:lnTo>
                      <a:pt x="1307" y="409"/>
                    </a:lnTo>
                    <a:lnTo>
                      <a:pt x="1307" y="409"/>
                    </a:lnTo>
                    <a:lnTo>
                      <a:pt x="1305" y="409"/>
                    </a:lnTo>
                    <a:lnTo>
                      <a:pt x="1305" y="409"/>
                    </a:lnTo>
                    <a:lnTo>
                      <a:pt x="1303" y="409"/>
                    </a:lnTo>
                    <a:lnTo>
                      <a:pt x="1303" y="409"/>
                    </a:lnTo>
                    <a:lnTo>
                      <a:pt x="1300" y="409"/>
                    </a:lnTo>
                    <a:lnTo>
                      <a:pt x="1300" y="409"/>
                    </a:lnTo>
                    <a:lnTo>
                      <a:pt x="1300" y="407"/>
                    </a:lnTo>
                    <a:lnTo>
                      <a:pt x="1300" y="407"/>
                    </a:lnTo>
                    <a:lnTo>
                      <a:pt x="1300" y="407"/>
                    </a:lnTo>
                    <a:lnTo>
                      <a:pt x="1303" y="405"/>
                    </a:lnTo>
                    <a:lnTo>
                      <a:pt x="1303" y="405"/>
                    </a:lnTo>
                    <a:lnTo>
                      <a:pt x="1305" y="403"/>
                    </a:lnTo>
                    <a:lnTo>
                      <a:pt x="1303" y="403"/>
                    </a:lnTo>
                    <a:lnTo>
                      <a:pt x="1300" y="403"/>
                    </a:lnTo>
                    <a:lnTo>
                      <a:pt x="1298" y="405"/>
                    </a:lnTo>
                    <a:lnTo>
                      <a:pt x="1296" y="405"/>
                    </a:lnTo>
                    <a:lnTo>
                      <a:pt x="1294" y="405"/>
                    </a:lnTo>
                    <a:lnTo>
                      <a:pt x="1290" y="405"/>
                    </a:lnTo>
                    <a:lnTo>
                      <a:pt x="1288" y="405"/>
                    </a:lnTo>
                    <a:lnTo>
                      <a:pt x="1286" y="405"/>
                    </a:lnTo>
                    <a:lnTo>
                      <a:pt x="1286" y="405"/>
                    </a:lnTo>
                    <a:lnTo>
                      <a:pt x="1284" y="405"/>
                    </a:lnTo>
                    <a:lnTo>
                      <a:pt x="1282" y="407"/>
                    </a:lnTo>
                    <a:lnTo>
                      <a:pt x="1280" y="409"/>
                    </a:lnTo>
                    <a:lnTo>
                      <a:pt x="1276" y="409"/>
                    </a:lnTo>
                    <a:lnTo>
                      <a:pt x="1276" y="409"/>
                    </a:lnTo>
                    <a:lnTo>
                      <a:pt x="1276" y="409"/>
                    </a:lnTo>
                    <a:lnTo>
                      <a:pt x="1276" y="409"/>
                    </a:lnTo>
                    <a:lnTo>
                      <a:pt x="1276" y="409"/>
                    </a:lnTo>
                    <a:lnTo>
                      <a:pt x="1274" y="409"/>
                    </a:lnTo>
                    <a:lnTo>
                      <a:pt x="1274" y="409"/>
                    </a:lnTo>
                    <a:lnTo>
                      <a:pt x="1272" y="409"/>
                    </a:lnTo>
                    <a:lnTo>
                      <a:pt x="1272" y="407"/>
                    </a:lnTo>
                    <a:lnTo>
                      <a:pt x="1272" y="409"/>
                    </a:lnTo>
                    <a:lnTo>
                      <a:pt x="1270" y="409"/>
                    </a:lnTo>
                    <a:lnTo>
                      <a:pt x="1268" y="409"/>
                    </a:lnTo>
                    <a:lnTo>
                      <a:pt x="1268" y="409"/>
                    </a:lnTo>
                    <a:lnTo>
                      <a:pt x="1268" y="407"/>
                    </a:lnTo>
                    <a:lnTo>
                      <a:pt x="1268" y="407"/>
                    </a:lnTo>
                    <a:lnTo>
                      <a:pt x="1268" y="407"/>
                    </a:lnTo>
                    <a:lnTo>
                      <a:pt x="1266" y="405"/>
                    </a:lnTo>
                    <a:lnTo>
                      <a:pt x="1266" y="403"/>
                    </a:lnTo>
                    <a:lnTo>
                      <a:pt x="1266" y="403"/>
                    </a:lnTo>
                    <a:lnTo>
                      <a:pt x="1264" y="401"/>
                    </a:lnTo>
                    <a:lnTo>
                      <a:pt x="1264" y="401"/>
                    </a:lnTo>
                    <a:lnTo>
                      <a:pt x="1260" y="401"/>
                    </a:lnTo>
                    <a:lnTo>
                      <a:pt x="1260" y="401"/>
                    </a:lnTo>
                    <a:lnTo>
                      <a:pt x="1260" y="401"/>
                    </a:lnTo>
                    <a:lnTo>
                      <a:pt x="1256" y="403"/>
                    </a:lnTo>
                    <a:lnTo>
                      <a:pt x="1256" y="403"/>
                    </a:lnTo>
                    <a:lnTo>
                      <a:pt x="1256" y="403"/>
                    </a:lnTo>
                    <a:lnTo>
                      <a:pt x="1254" y="403"/>
                    </a:lnTo>
                    <a:lnTo>
                      <a:pt x="1254" y="403"/>
                    </a:lnTo>
                    <a:lnTo>
                      <a:pt x="1254" y="403"/>
                    </a:lnTo>
                    <a:lnTo>
                      <a:pt x="1254" y="403"/>
                    </a:lnTo>
                    <a:lnTo>
                      <a:pt x="1254" y="401"/>
                    </a:lnTo>
                    <a:lnTo>
                      <a:pt x="1256" y="401"/>
                    </a:lnTo>
                    <a:lnTo>
                      <a:pt x="1256" y="399"/>
                    </a:lnTo>
                    <a:lnTo>
                      <a:pt x="1256" y="399"/>
                    </a:lnTo>
                    <a:lnTo>
                      <a:pt x="1256" y="399"/>
                    </a:lnTo>
                    <a:lnTo>
                      <a:pt x="1256" y="399"/>
                    </a:lnTo>
                    <a:lnTo>
                      <a:pt x="1256" y="397"/>
                    </a:lnTo>
                    <a:lnTo>
                      <a:pt x="1256" y="397"/>
                    </a:lnTo>
                    <a:lnTo>
                      <a:pt x="1256" y="397"/>
                    </a:lnTo>
                    <a:lnTo>
                      <a:pt x="1256" y="397"/>
                    </a:lnTo>
                    <a:lnTo>
                      <a:pt x="1256" y="397"/>
                    </a:lnTo>
                    <a:lnTo>
                      <a:pt x="1256" y="395"/>
                    </a:lnTo>
                    <a:lnTo>
                      <a:pt x="1254" y="397"/>
                    </a:lnTo>
                    <a:lnTo>
                      <a:pt x="1252" y="397"/>
                    </a:lnTo>
                    <a:lnTo>
                      <a:pt x="1250" y="399"/>
                    </a:lnTo>
                    <a:lnTo>
                      <a:pt x="1250" y="399"/>
                    </a:lnTo>
                    <a:lnTo>
                      <a:pt x="1248" y="399"/>
                    </a:lnTo>
                    <a:lnTo>
                      <a:pt x="1248" y="399"/>
                    </a:lnTo>
                    <a:lnTo>
                      <a:pt x="1246" y="401"/>
                    </a:lnTo>
                    <a:lnTo>
                      <a:pt x="1244" y="401"/>
                    </a:lnTo>
                    <a:lnTo>
                      <a:pt x="1242" y="403"/>
                    </a:lnTo>
                    <a:lnTo>
                      <a:pt x="1240" y="403"/>
                    </a:lnTo>
                    <a:lnTo>
                      <a:pt x="1238" y="403"/>
                    </a:lnTo>
                    <a:lnTo>
                      <a:pt x="1234" y="403"/>
                    </a:lnTo>
                    <a:lnTo>
                      <a:pt x="1232" y="405"/>
                    </a:lnTo>
                    <a:lnTo>
                      <a:pt x="1230" y="407"/>
                    </a:lnTo>
                    <a:lnTo>
                      <a:pt x="1226" y="407"/>
                    </a:lnTo>
                    <a:lnTo>
                      <a:pt x="1224" y="407"/>
                    </a:lnTo>
                    <a:lnTo>
                      <a:pt x="1224" y="407"/>
                    </a:lnTo>
                    <a:lnTo>
                      <a:pt x="1222" y="407"/>
                    </a:lnTo>
                    <a:lnTo>
                      <a:pt x="1222" y="405"/>
                    </a:lnTo>
                    <a:lnTo>
                      <a:pt x="1222" y="405"/>
                    </a:lnTo>
                    <a:lnTo>
                      <a:pt x="1222" y="405"/>
                    </a:lnTo>
                    <a:lnTo>
                      <a:pt x="1222" y="405"/>
                    </a:lnTo>
                    <a:lnTo>
                      <a:pt x="1220" y="407"/>
                    </a:lnTo>
                    <a:lnTo>
                      <a:pt x="1218" y="407"/>
                    </a:lnTo>
                    <a:lnTo>
                      <a:pt x="1218" y="407"/>
                    </a:lnTo>
                    <a:lnTo>
                      <a:pt x="1220" y="405"/>
                    </a:lnTo>
                    <a:lnTo>
                      <a:pt x="1220" y="405"/>
                    </a:lnTo>
                    <a:lnTo>
                      <a:pt x="1220" y="405"/>
                    </a:lnTo>
                    <a:lnTo>
                      <a:pt x="1222" y="403"/>
                    </a:lnTo>
                    <a:lnTo>
                      <a:pt x="1222" y="403"/>
                    </a:lnTo>
                    <a:lnTo>
                      <a:pt x="1224" y="401"/>
                    </a:lnTo>
                    <a:lnTo>
                      <a:pt x="1224" y="401"/>
                    </a:lnTo>
                    <a:lnTo>
                      <a:pt x="1222" y="401"/>
                    </a:lnTo>
                    <a:lnTo>
                      <a:pt x="1222" y="401"/>
                    </a:lnTo>
                    <a:lnTo>
                      <a:pt x="1222" y="401"/>
                    </a:lnTo>
                    <a:lnTo>
                      <a:pt x="1218" y="403"/>
                    </a:lnTo>
                    <a:lnTo>
                      <a:pt x="1218" y="403"/>
                    </a:lnTo>
                    <a:lnTo>
                      <a:pt x="1216" y="401"/>
                    </a:lnTo>
                    <a:lnTo>
                      <a:pt x="1216" y="401"/>
                    </a:lnTo>
                    <a:lnTo>
                      <a:pt x="1214" y="403"/>
                    </a:lnTo>
                    <a:lnTo>
                      <a:pt x="1212" y="405"/>
                    </a:lnTo>
                    <a:lnTo>
                      <a:pt x="1206" y="405"/>
                    </a:lnTo>
                    <a:lnTo>
                      <a:pt x="1206" y="405"/>
                    </a:lnTo>
                    <a:lnTo>
                      <a:pt x="1204" y="405"/>
                    </a:lnTo>
                    <a:lnTo>
                      <a:pt x="1204" y="405"/>
                    </a:lnTo>
                    <a:lnTo>
                      <a:pt x="1204" y="405"/>
                    </a:lnTo>
                    <a:lnTo>
                      <a:pt x="1204" y="403"/>
                    </a:lnTo>
                    <a:lnTo>
                      <a:pt x="1204" y="403"/>
                    </a:lnTo>
                    <a:lnTo>
                      <a:pt x="1212" y="399"/>
                    </a:lnTo>
                    <a:lnTo>
                      <a:pt x="1218" y="397"/>
                    </a:lnTo>
                    <a:lnTo>
                      <a:pt x="1226" y="391"/>
                    </a:lnTo>
                    <a:lnTo>
                      <a:pt x="1228" y="389"/>
                    </a:lnTo>
                    <a:lnTo>
                      <a:pt x="1232" y="387"/>
                    </a:lnTo>
                    <a:lnTo>
                      <a:pt x="1238" y="387"/>
                    </a:lnTo>
                    <a:lnTo>
                      <a:pt x="1242" y="385"/>
                    </a:lnTo>
                    <a:lnTo>
                      <a:pt x="1246" y="385"/>
                    </a:lnTo>
                    <a:lnTo>
                      <a:pt x="1248" y="383"/>
                    </a:lnTo>
                    <a:lnTo>
                      <a:pt x="1248" y="383"/>
                    </a:lnTo>
                    <a:lnTo>
                      <a:pt x="1248" y="383"/>
                    </a:lnTo>
                    <a:lnTo>
                      <a:pt x="1250" y="383"/>
                    </a:lnTo>
                    <a:lnTo>
                      <a:pt x="1250" y="383"/>
                    </a:lnTo>
                    <a:lnTo>
                      <a:pt x="1246" y="383"/>
                    </a:lnTo>
                    <a:lnTo>
                      <a:pt x="1244" y="383"/>
                    </a:lnTo>
                    <a:lnTo>
                      <a:pt x="1244" y="383"/>
                    </a:lnTo>
                    <a:lnTo>
                      <a:pt x="1244" y="381"/>
                    </a:lnTo>
                    <a:lnTo>
                      <a:pt x="1244" y="381"/>
                    </a:lnTo>
                    <a:lnTo>
                      <a:pt x="1240" y="381"/>
                    </a:lnTo>
                    <a:lnTo>
                      <a:pt x="1236" y="381"/>
                    </a:lnTo>
                    <a:lnTo>
                      <a:pt x="1234" y="381"/>
                    </a:lnTo>
                    <a:lnTo>
                      <a:pt x="1234" y="381"/>
                    </a:lnTo>
                    <a:lnTo>
                      <a:pt x="1234" y="379"/>
                    </a:lnTo>
                    <a:lnTo>
                      <a:pt x="1232" y="379"/>
                    </a:lnTo>
                    <a:lnTo>
                      <a:pt x="1230" y="379"/>
                    </a:lnTo>
                    <a:lnTo>
                      <a:pt x="1228" y="381"/>
                    </a:lnTo>
                    <a:lnTo>
                      <a:pt x="1224" y="381"/>
                    </a:lnTo>
                    <a:lnTo>
                      <a:pt x="1224" y="381"/>
                    </a:lnTo>
                    <a:lnTo>
                      <a:pt x="1222" y="381"/>
                    </a:lnTo>
                    <a:lnTo>
                      <a:pt x="1220" y="379"/>
                    </a:lnTo>
                    <a:lnTo>
                      <a:pt x="1218" y="377"/>
                    </a:lnTo>
                    <a:lnTo>
                      <a:pt x="1216" y="377"/>
                    </a:lnTo>
                    <a:lnTo>
                      <a:pt x="1214" y="377"/>
                    </a:lnTo>
                    <a:lnTo>
                      <a:pt x="1214" y="377"/>
                    </a:lnTo>
                    <a:lnTo>
                      <a:pt x="1212" y="377"/>
                    </a:lnTo>
                    <a:lnTo>
                      <a:pt x="1212" y="377"/>
                    </a:lnTo>
                    <a:lnTo>
                      <a:pt x="1212" y="375"/>
                    </a:lnTo>
                    <a:lnTo>
                      <a:pt x="1212" y="375"/>
                    </a:lnTo>
                    <a:lnTo>
                      <a:pt x="1210" y="373"/>
                    </a:lnTo>
                    <a:lnTo>
                      <a:pt x="1210" y="373"/>
                    </a:lnTo>
                    <a:lnTo>
                      <a:pt x="1208" y="371"/>
                    </a:lnTo>
                    <a:lnTo>
                      <a:pt x="1208" y="371"/>
                    </a:lnTo>
                    <a:lnTo>
                      <a:pt x="1206" y="371"/>
                    </a:lnTo>
                    <a:lnTo>
                      <a:pt x="1204" y="371"/>
                    </a:lnTo>
                    <a:lnTo>
                      <a:pt x="1202" y="371"/>
                    </a:lnTo>
                    <a:lnTo>
                      <a:pt x="1200" y="373"/>
                    </a:lnTo>
                    <a:lnTo>
                      <a:pt x="1200" y="373"/>
                    </a:lnTo>
                    <a:lnTo>
                      <a:pt x="1198" y="373"/>
                    </a:lnTo>
                    <a:lnTo>
                      <a:pt x="1196" y="373"/>
                    </a:lnTo>
                    <a:lnTo>
                      <a:pt x="1196" y="371"/>
                    </a:lnTo>
                    <a:lnTo>
                      <a:pt x="1194" y="371"/>
                    </a:lnTo>
                    <a:lnTo>
                      <a:pt x="1190" y="371"/>
                    </a:lnTo>
                    <a:lnTo>
                      <a:pt x="1186" y="369"/>
                    </a:lnTo>
                    <a:lnTo>
                      <a:pt x="1186" y="369"/>
                    </a:lnTo>
                    <a:lnTo>
                      <a:pt x="1186" y="369"/>
                    </a:lnTo>
                    <a:lnTo>
                      <a:pt x="1186" y="367"/>
                    </a:lnTo>
                    <a:lnTo>
                      <a:pt x="1186" y="367"/>
                    </a:lnTo>
                    <a:lnTo>
                      <a:pt x="1186" y="365"/>
                    </a:lnTo>
                    <a:lnTo>
                      <a:pt x="1188" y="363"/>
                    </a:lnTo>
                    <a:lnTo>
                      <a:pt x="1188" y="361"/>
                    </a:lnTo>
                    <a:lnTo>
                      <a:pt x="1188" y="359"/>
                    </a:lnTo>
                    <a:lnTo>
                      <a:pt x="1188" y="359"/>
                    </a:lnTo>
                    <a:lnTo>
                      <a:pt x="1188" y="359"/>
                    </a:lnTo>
                    <a:lnTo>
                      <a:pt x="1186" y="359"/>
                    </a:lnTo>
                    <a:lnTo>
                      <a:pt x="1184" y="361"/>
                    </a:lnTo>
                    <a:lnTo>
                      <a:pt x="1182" y="365"/>
                    </a:lnTo>
                    <a:lnTo>
                      <a:pt x="1178" y="365"/>
                    </a:lnTo>
                    <a:lnTo>
                      <a:pt x="1132" y="365"/>
                    </a:lnTo>
                    <a:lnTo>
                      <a:pt x="1126" y="365"/>
                    </a:lnTo>
                    <a:lnTo>
                      <a:pt x="990" y="365"/>
                    </a:lnTo>
                    <a:lnTo>
                      <a:pt x="984" y="365"/>
                    </a:lnTo>
                    <a:lnTo>
                      <a:pt x="850" y="365"/>
                    </a:lnTo>
                    <a:lnTo>
                      <a:pt x="844" y="365"/>
                    </a:lnTo>
                    <a:lnTo>
                      <a:pt x="800" y="365"/>
                    </a:lnTo>
                    <a:lnTo>
                      <a:pt x="800" y="367"/>
                    </a:lnTo>
                    <a:lnTo>
                      <a:pt x="800" y="369"/>
                    </a:lnTo>
                    <a:lnTo>
                      <a:pt x="800" y="369"/>
                    </a:lnTo>
                    <a:lnTo>
                      <a:pt x="800" y="369"/>
                    </a:lnTo>
                    <a:lnTo>
                      <a:pt x="800" y="369"/>
                    </a:lnTo>
                    <a:lnTo>
                      <a:pt x="802" y="369"/>
                    </a:lnTo>
                    <a:lnTo>
                      <a:pt x="802" y="369"/>
                    </a:lnTo>
                    <a:lnTo>
                      <a:pt x="800" y="371"/>
                    </a:lnTo>
                    <a:lnTo>
                      <a:pt x="800" y="373"/>
                    </a:lnTo>
                    <a:lnTo>
                      <a:pt x="800" y="373"/>
                    </a:lnTo>
                    <a:lnTo>
                      <a:pt x="798" y="373"/>
                    </a:lnTo>
                    <a:lnTo>
                      <a:pt x="798" y="373"/>
                    </a:lnTo>
                    <a:lnTo>
                      <a:pt x="796" y="373"/>
                    </a:lnTo>
                    <a:lnTo>
                      <a:pt x="796" y="373"/>
                    </a:lnTo>
                    <a:lnTo>
                      <a:pt x="796" y="375"/>
                    </a:lnTo>
                    <a:lnTo>
                      <a:pt x="796" y="375"/>
                    </a:lnTo>
                    <a:lnTo>
                      <a:pt x="796" y="375"/>
                    </a:lnTo>
                    <a:lnTo>
                      <a:pt x="796" y="375"/>
                    </a:lnTo>
                    <a:lnTo>
                      <a:pt x="796" y="375"/>
                    </a:lnTo>
                    <a:lnTo>
                      <a:pt x="798" y="375"/>
                    </a:lnTo>
                    <a:lnTo>
                      <a:pt x="798" y="377"/>
                    </a:lnTo>
                    <a:lnTo>
                      <a:pt x="798" y="377"/>
                    </a:lnTo>
                    <a:lnTo>
                      <a:pt x="796" y="379"/>
                    </a:lnTo>
                    <a:lnTo>
                      <a:pt x="796" y="379"/>
                    </a:lnTo>
                    <a:lnTo>
                      <a:pt x="794" y="379"/>
                    </a:lnTo>
                    <a:lnTo>
                      <a:pt x="794" y="379"/>
                    </a:lnTo>
                    <a:lnTo>
                      <a:pt x="794" y="381"/>
                    </a:lnTo>
                    <a:lnTo>
                      <a:pt x="796" y="381"/>
                    </a:lnTo>
                    <a:lnTo>
                      <a:pt x="796" y="381"/>
                    </a:lnTo>
                    <a:lnTo>
                      <a:pt x="796" y="379"/>
                    </a:lnTo>
                    <a:lnTo>
                      <a:pt x="796" y="379"/>
                    </a:lnTo>
                    <a:lnTo>
                      <a:pt x="796" y="379"/>
                    </a:lnTo>
                    <a:lnTo>
                      <a:pt x="796" y="381"/>
                    </a:lnTo>
                    <a:lnTo>
                      <a:pt x="796" y="381"/>
                    </a:lnTo>
                    <a:lnTo>
                      <a:pt x="796" y="381"/>
                    </a:lnTo>
                    <a:lnTo>
                      <a:pt x="796" y="383"/>
                    </a:lnTo>
                    <a:lnTo>
                      <a:pt x="794" y="383"/>
                    </a:lnTo>
                    <a:lnTo>
                      <a:pt x="794" y="385"/>
                    </a:lnTo>
                    <a:lnTo>
                      <a:pt x="792" y="385"/>
                    </a:lnTo>
                    <a:lnTo>
                      <a:pt x="792" y="387"/>
                    </a:lnTo>
                    <a:lnTo>
                      <a:pt x="792" y="387"/>
                    </a:lnTo>
                    <a:lnTo>
                      <a:pt x="790" y="387"/>
                    </a:lnTo>
                    <a:lnTo>
                      <a:pt x="790" y="389"/>
                    </a:lnTo>
                    <a:lnTo>
                      <a:pt x="790" y="389"/>
                    </a:lnTo>
                    <a:lnTo>
                      <a:pt x="790" y="389"/>
                    </a:lnTo>
                    <a:lnTo>
                      <a:pt x="790" y="389"/>
                    </a:lnTo>
                    <a:lnTo>
                      <a:pt x="788" y="391"/>
                    </a:lnTo>
                    <a:lnTo>
                      <a:pt x="788" y="393"/>
                    </a:lnTo>
                    <a:lnTo>
                      <a:pt x="788" y="393"/>
                    </a:lnTo>
                    <a:lnTo>
                      <a:pt x="786" y="395"/>
                    </a:lnTo>
                    <a:lnTo>
                      <a:pt x="784" y="395"/>
                    </a:lnTo>
                    <a:lnTo>
                      <a:pt x="784" y="395"/>
                    </a:lnTo>
                    <a:lnTo>
                      <a:pt x="784" y="395"/>
                    </a:lnTo>
                    <a:lnTo>
                      <a:pt x="782" y="397"/>
                    </a:lnTo>
                    <a:lnTo>
                      <a:pt x="780" y="397"/>
                    </a:lnTo>
                    <a:lnTo>
                      <a:pt x="780" y="399"/>
                    </a:lnTo>
                    <a:lnTo>
                      <a:pt x="778" y="399"/>
                    </a:lnTo>
                    <a:lnTo>
                      <a:pt x="778" y="397"/>
                    </a:lnTo>
                    <a:lnTo>
                      <a:pt x="776" y="397"/>
                    </a:lnTo>
                    <a:lnTo>
                      <a:pt x="774" y="397"/>
                    </a:lnTo>
                    <a:lnTo>
                      <a:pt x="776" y="397"/>
                    </a:lnTo>
                    <a:lnTo>
                      <a:pt x="778" y="395"/>
                    </a:lnTo>
                    <a:lnTo>
                      <a:pt x="778" y="395"/>
                    </a:lnTo>
                    <a:lnTo>
                      <a:pt x="780" y="395"/>
                    </a:lnTo>
                    <a:lnTo>
                      <a:pt x="780" y="395"/>
                    </a:lnTo>
                    <a:lnTo>
                      <a:pt x="780" y="397"/>
                    </a:lnTo>
                    <a:lnTo>
                      <a:pt x="780" y="397"/>
                    </a:lnTo>
                    <a:lnTo>
                      <a:pt x="782" y="395"/>
                    </a:lnTo>
                    <a:lnTo>
                      <a:pt x="782" y="395"/>
                    </a:lnTo>
                    <a:lnTo>
                      <a:pt x="782" y="395"/>
                    </a:lnTo>
                    <a:lnTo>
                      <a:pt x="782" y="395"/>
                    </a:lnTo>
                    <a:lnTo>
                      <a:pt x="784" y="395"/>
                    </a:lnTo>
                    <a:lnTo>
                      <a:pt x="784" y="393"/>
                    </a:lnTo>
                    <a:lnTo>
                      <a:pt x="786" y="391"/>
                    </a:lnTo>
                    <a:lnTo>
                      <a:pt x="786" y="391"/>
                    </a:lnTo>
                    <a:lnTo>
                      <a:pt x="786" y="389"/>
                    </a:lnTo>
                    <a:lnTo>
                      <a:pt x="786" y="389"/>
                    </a:lnTo>
                    <a:lnTo>
                      <a:pt x="786" y="389"/>
                    </a:lnTo>
                    <a:lnTo>
                      <a:pt x="786" y="389"/>
                    </a:lnTo>
                    <a:lnTo>
                      <a:pt x="788" y="387"/>
                    </a:lnTo>
                    <a:lnTo>
                      <a:pt x="788" y="387"/>
                    </a:lnTo>
                    <a:lnTo>
                      <a:pt x="790" y="387"/>
                    </a:lnTo>
                    <a:lnTo>
                      <a:pt x="790" y="385"/>
                    </a:lnTo>
                    <a:lnTo>
                      <a:pt x="792" y="383"/>
                    </a:lnTo>
                    <a:lnTo>
                      <a:pt x="790" y="383"/>
                    </a:lnTo>
                    <a:lnTo>
                      <a:pt x="790" y="383"/>
                    </a:lnTo>
                    <a:lnTo>
                      <a:pt x="790" y="385"/>
                    </a:lnTo>
                    <a:lnTo>
                      <a:pt x="790" y="385"/>
                    </a:lnTo>
                    <a:lnTo>
                      <a:pt x="786" y="387"/>
                    </a:lnTo>
                    <a:lnTo>
                      <a:pt x="786" y="387"/>
                    </a:lnTo>
                    <a:lnTo>
                      <a:pt x="784" y="389"/>
                    </a:lnTo>
                    <a:lnTo>
                      <a:pt x="782" y="389"/>
                    </a:lnTo>
                    <a:lnTo>
                      <a:pt x="780" y="391"/>
                    </a:lnTo>
                    <a:lnTo>
                      <a:pt x="778" y="391"/>
                    </a:lnTo>
                    <a:lnTo>
                      <a:pt x="778" y="393"/>
                    </a:lnTo>
                    <a:lnTo>
                      <a:pt x="778" y="393"/>
                    </a:lnTo>
                    <a:lnTo>
                      <a:pt x="778" y="393"/>
                    </a:lnTo>
                    <a:lnTo>
                      <a:pt x="780" y="393"/>
                    </a:lnTo>
                    <a:lnTo>
                      <a:pt x="780" y="393"/>
                    </a:lnTo>
                    <a:lnTo>
                      <a:pt x="778" y="393"/>
                    </a:lnTo>
                    <a:lnTo>
                      <a:pt x="776" y="393"/>
                    </a:lnTo>
                    <a:lnTo>
                      <a:pt x="776" y="393"/>
                    </a:lnTo>
                    <a:lnTo>
                      <a:pt x="776" y="393"/>
                    </a:lnTo>
                    <a:lnTo>
                      <a:pt x="778" y="393"/>
                    </a:lnTo>
                    <a:lnTo>
                      <a:pt x="780" y="391"/>
                    </a:lnTo>
                    <a:lnTo>
                      <a:pt x="786" y="387"/>
                    </a:lnTo>
                    <a:lnTo>
                      <a:pt x="786" y="387"/>
                    </a:lnTo>
                    <a:lnTo>
                      <a:pt x="786" y="387"/>
                    </a:lnTo>
                    <a:lnTo>
                      <a:pt x="786" y="387"/>
                    </a:lnTo>
                    <a:lnTo>
                      <a:pt x="788" y="385"/>
                    </a:lnTo>
                    <a:lnTo>
                      <a:pt x="790" y="383"/>
                    </a:lnTo>
                    <a:lnTo>
                      <a:pt x="790" y="383"/>
                    </a:lnTo>
                    <a:lnTo>
                      <a:pt x="790" y="381"/>
                    </a:lnTo>
                    <a:lnTo>
                      <a:pt x="790" y="381"/>
                    </a:lnTo>
                    <a:lnTo>
                      <a:pt x="790" y="381"/>
                    </a:lnTo>
                    <a:lnTo>
                      <a:pt x="788" y="381"/>
                    </a:lnTo>
                    <a:lnTo>
                      <a:pt x="788" y="381"/>
                    </a:lnTo>
                    <a:lnTo>
                      <a:pt x="786" y="381"/>
                    </a:lnTo>
                    <a:lnTo>
                      <a:pt x="786" y="381"/>
                    </a:lnTo>
                    <a:lnTo>
                      <a:pt x="786" y="379"/>
                    </a:lnTo>
                    <a:lnTo>
                      <a:pt x="786" y="379"/>
                    </a:lnTo>
                    <a:lnTo>
                      <a:pt x="784" y="381"/>
                    </a:lnTo>
                    <a:lnTo>
                      <a:pt x="782" y="381"/>
                    </a:lnTo>
                    <a:lnTo>
                      <a:pt x="774" y="379"/>
                    </a:lnTo>
                    <a:lnTo>
                      <a:pt x="772" y="379"/>
                    </a:lnTo>
                    <a:lnTo>
                      <a:pt x="772" y="379"/>
                    </a:lnTo>
                    <a:lnTo>
                      <a:pt x="770" y="377"/>
                    </a:lnTo>
                    <a:lnTo>
                      <a:pt x="768" y="375"/>
                    </a:lnTo>
                    <a:lnTo>
                      <a:pt x="766" y="375"/>
                    </a:lnTo>
                    <a:lnTo>
                      <a:pt x="766" y="377"/>
                    </a:lnTo>
                    <a:lnTo>
                      <a:pt x="764" y="379"/>
                    </a:lnTo>
                    <a:lnTo>
                      <a:pt x="762" y="383"/>
                    </a:lnTo>
                    <a:lnTo>
                      <a:pt x="762" y="385"/>
                    </a:lnTo>
                    <a:lnTo>
                      <a:pt x="762" y="387"/>
                    </a:lnTo>
                    <a:lnTo>
                      <a:pt x="762" y="389"/>
                    </a:lnTo>
                    <a:lnTo>
                      <a:pt x="760" y="393"/>
                    </a:lnTo>
                    <a:lnTo>
                      <a:pt x="760" y="397"/>
                    </a:lnTo>
                    <a:lnTo>
                      <a:pt x="758" y="399"/>
                    </a:lnTo>
                    <a:lnTo>
                      <a:pt x="758" y="399"/>
                    </a:lnTo>
                    <a:lnTo>
                      <a:pt x="758" y="401"/>
                    </a:lnTo>
                    <a:lnTo>
                      <a:pt x="758" y="399"/>
                    </a:lnTo>
                    <a:lnTo>
                      <a:pt x="758" y="399"/>
                    </a:lnTo>
                    <a:lnTo>
                      <a:pt x="760" y="399"/>
                    </a:lnTo>
                    <a:lnTo>
                      <a:pt x="760" y="401"/>
                    </a:lnTo>
                    <a:lnTo>
                      <a:pt x="762" y="401"/>
                    </a:lnTo>
                    <a:lnTo>
                      <a:pt x="756" y="403"/>
                    </a:lnTo>
                    <a:lnTo>
                      <a:pt x="756" y="405"/>
                    </a:lnTo>
                    <a:lnTo>
                      <a:pt x="756" y="405"/>
                    </a:lnTo>
                    <a:lnTo>
                      <a:pt x="758" y="405"/>
                    </a:lnTo>
                    <a:lnTo>
                      <a:pt x="756" y="409"/>
                    </a:lnTo>
                    <a:lnTo>
                      <a:pt x="754" y="409"/>
                    </a:lnTo>
                    <a:lnTo>
                      <a:pt x="754" y="409"/>
                    </a:lnTo>
                    <a:lnTo>
                      <a:pt x="754" y="407"/>
                    </a:lnTo>
                    <a:lnTo>
                      <a:pt x="754" y="409"/>
                    </a:lnTo>
                    <a:lnTo>
                      <a:pt x="752" y="411"/>
                    </a:lnTo>
                    <a:lnTo>
                      <a:pt x="750" y="413"/>
                    </a:lnTo>
                    <a:lnTo>
                      <a:pt x="752" y="413"/>
                    </a:lnTo>
                    <a:lnTo>
                      <a:pt x="752" y="413"/>
                    </a:lnTo>
                    <a:lnTo>
                      <a:pt x="756" y="413"/>
                    </a:lnTo>
                    <a:lnTo>
                      <a:pt x="756" y="413"/>
                    </a:lnTo>
                    <a:lnTo>
                      <a:pt x="758" y="413"/>
                    </a:lnTo>
                    <a:lnTo>
                      <a:pt x="758" y="413"/>
                    </a:lnTo>
                    <a:lnTo>
                      <a:pt x="760" y="415"/>
                    </a:lnTo>
                    <a:lnTo>
                      <a:pt x="760" y="415"/>
                    </a:lnTo>
                    <a:lnTo>
                      <a:pt x="760" y="415"/>
                    </a:lnTo>
                    <a:lnTo>
                      <a:pt x="760" y="415"/>
                    </a:lnTo>
                    <a:lnTo>
                      <a:pt x="758" y="415"/>
                    </a:lnTo>
                    <a:lnTo>
                      <a:pt x="758" y="413"/>
                    </a:lnTo>
                    <a:lnTo>
                      <a:pt x="758" y="413"/>
                    </a:lnTo>
                    <a:lnTo>
                      <a:pt x="754" y="415"/>
                    </a:lnTo>
                    <a:lnTo>
                      <a:pt x="752" y="415"/>
                    </a:lnTo>
                    <a:lnTo>
                      <a:pt x="752" y="413"/>
                    </a:lnTo>
                    <a:lnTo>
                      <a:pt x="750" y="413"/>
                    </a:lnTo>
                    <a:lnTo>
                      <a:pt x="750" y="415"/>
                    </a:lnTo>
                    <a:lnTo>
                      <a:pt x="750" y="415"/>
                    </a:lnTo>
                    <a:lnTo>
                      <a:pt x="746" y="421"/>
                    </a:lnTo>
                    <a:lnTo>
                      <a:pt x="744" y="425"/>
                    </a:lnTo>
                    <a:lnTo>
                      <a:pt x="742" y="427"/>
                    </a:lnTo>
                    <a:lnTo>
                      <a:pt x="742" y="427"/>
                    </a:lnTo>
                    <a:lnTo>
                      <a:pt x="734" y="441"/>
                    </a:lnTo>
                    <a:lnTo>
                      <a:pt x="732" y="443"/>
                    </a:lnTo>
                    <a:lnTo>
                      <a:pt x="730" y="445"/>
                    </a:lnTo>
                    <a:lnTo>
                      <a:pt x="730" y="447"/>
                    </a:lnTo>
                    <a:lnTo>
                      <a:pt x="728" y="447"/>
                    </a:lnTo>
                    <a:lnTo>
                      <a:pt x="724" y="453"/>
                    </a:lnTo>
                    <a:lnTo>
                      <a:pt x="720" y="459"/>
                    </a:lnTo>
                    <a:lnTo>
                      <a:pt x="718" y="459"/>
                    </a:lnTo>
                    <a:lnTo>
                      <a:pt x="716" y="461"/>
                    </a:lnTo>
                    <a:lnTo>
                      <a:pt x="714" y="463"/>
                    </a:lnTo>
                    <a:lnTo>
                      <a:pt x="716" y="463"/>
                    </a:lnTo>
                    <a:lnTo>
                      <a:pt x="716" y="463"/>
                    </a:lnTo>
                    <a:lnTo>
                      <a:pt x="714" y="465"/>
                    </a:lnTo>
                    <a:lnTo>
                      <a:pt x="714" y="465"/>
                    </a:lnTo>
                    <a:lnTo>
                      <a:pt x="712" y="465"/>
                    </a:lnTo>
                    <a:lnTo>
                      <a:pt x="708" y="471"/>
                    </a:lnTo>
                    <a:lnTo>
                      <a:pt x="706" y="471"/>
                    </a:lnTo>
                    <a:lnTo>
                      <a:pt x="704" y="475"/>
                    </a:lnTo>
                    <a:lnTo>
                      <a:pt x="704" y="477"/>
                    </a:lnTo>
                    <a:lnTo>
                      <a:pt x="704" y="477"/>
                    </a:lnTo>
                    <a:lnTo>
                      <a:pt x="702" y="481"/>
                    </a:lnTo>
                    <a:lnTo>
                      <a:pt x="700" y="483"/>
                    </a:lnTo>
                    <a:lnTo>
                      <a:pt x="700" y="485"/>
                    </a:lnTo>
                    <a:lnTo>
                      <a:pt x="700" y="489"/>
                    </a:lnTo>
                    <a:lnTo>
                      <a:pt x="698" y="489"/>
                    </a:lnTo>
                    <a:lnTo>
                      <a:pt x="698" y="491"/>
                    </a:lnTo>
                    <a:lnTo>
                      <a:pt x="698" y="493"/>
                    </a:lnTo>
                    <a:lnTo>
                      <a:pt x="698" y="495"/>
                    </a:lnTo>
                    <a:lnTo>
                      <a:pt x="696" y="497"/>
                    </a:lnTo>
                    <a:lnTo>
                      <a:pt x="696" y="499"/>
                    </a:lnTo>
                    <a:lnTo>
                      <a:pt x="692" y="503"/>
                    </a:lnTo>
                    <a:lnTo>
                      <a:pt x="690" y="505"/>
                    </a:lnTo>
                    <a:lnTo>
                      <a:pt x="688" y="509"/>
                    </a:lnTo>
                    <a:lnTo>
                      <a:pt x="688" y="509"/>
                    </a:lnTo>
                    <a:lnTo>
                      <a:pt x="688" y="509"/>
                    </a:lnTo>
                    <a:lnTo>
                      <a:pt x="688" y="509"/>
                    </a:lnTo>
                    <a:lnTo>
                      <a:pt x="686" y="509"/>
                    </a:lnTo>
                    <a:lnTo>
                      <a:pt x="686" y="511"/>
                    </a:lnTo>
                    <a:lnTo>
                      <a:pt x="686" y="511"/>
                    </a:lnTo>
                    <a:lnTo>
                      <a:pt x="686" y="511"/>
                    </a:lnTo>
                    <a:lnTo>
                      <a:pt x="686" y="511"/>
                    </a:lnTo>
                    <a:lnTo>
                      <a:pt x="686" y="511"/>
                    </a:lnTo>
                    <a:lnTo>
                      <a:pt x="684" y="513"/>
                    </a:lnTo>
                    <a:lnTo>
                      <a:pt x="682" y="515"/>
                    </a:lnTo>
                    <a:lnTo>
                      <a:pt x="680" y="517"/>
                    </a:lnTo>
                    <a:lnTo>
                      <a:pt x="680" y="519"/>
                    </a:lnTo>
                    <a:lnTo>
                      <a:pt x="682" y="521"/>
                    </a:lnTo>
                    <a:lnTo>
                      <a:pt x="682" y="525"/>
                    </a:lnTo>
                    <a:lnTo>
                      <a:pt x="682" y="525"/>
                    </a:lnTo>
                    <a:lnTo>
                      <a:pt x="682" y="529"/>
                    </a:lnTo>
                    <a:lnTo>
                      <a:pt x="680" y="531"/>
                    </a:lnTo>
                    <a:lnTo>
                      <a:pt x="678" y="533"/>
                    </a:lnTo>
                    <a:lnTo>
                      <a:pt x="678" y="537"/>
                    </a:lnTo>
                    <a:lnTo>
                      <a:pt x="676" y="541"/>
                    </a:lnTo>
                    <a:lnTo>
                      <a:pt x="678" y="545"/>
                    </a:lnTo>
                    <a:lnTo>
                      <a:pt x="678" y="547"/>
                    </a:lnTo>
                    <a:lnTo>
                      <a:pt x="680" y="549"/>
                    </a:lnTo>
                    <a:lnTo>
                      <a:pt x="680" y="553"/>
                    </a:lnTo>
                    <a:lnTo>
                      <a:pt x="680" y="553"/>
                    </a:lnTo>
                    <a:lnTo>
                      <a:pt x="682" y="555"/>
                    </a:lnTo>
                    <a:lnTo>
                      <a:pt x="680" y="555"/>
                    </a:lnTo>
                    <a:lnTo>
                      <a:pt x="680" y="553"/>
                    </a:lnTo>
                    <a:lnTo>
                      <a:pt x="680" y="555"/>
                    </a:lnTo>
                    <a:lnTo>
                      <a:pt x="678" y="557"/>
                    </a:lnTo>
                    <a:lnTo>
                      <a:pt x="678" y="557"/>
                    </a:lnTo>
                    <a:lnTo>
                      <a:pt x="680" y="557"/>
                    </a:lnTo>
                    <a:lnTo>
                      <a:pt x="680" y="557"/>
                    </a:lnTo>
                    <a:lnTo>
                      <a:pt x="682" y="559"/>
                    </a:lnTo>
                    <a:lnTo>
                      <a:pt x="682" y="559"/>
                    </a:lnTo>
                    <a:lnTo>
                      <a:pt x="682" y="559"/>
                    </a:lnTo>
                    <a:lnTo>
                      <a:pt x="684" y="561"/>
                    </a:lnTo>
                    <a:lnTo>
                      <a:pt x="684" y="561"/>
                    </a:lnTo>
                    <a:lnTo>
                      <a:pt x="686" y="559"/>
                    </a:lnTo>
                    <a:lnTo>
                      <a:pt x="686" y="555"/>
                    </a:lnTo>
                    <a:lnTo>
                      <a:pt x="688" y="555"/>
                    </a:lnTo>
                    <a:lnTo>
                      <a:pt x="688" y="555"/>
                    </a:lnTo>
                    <a:lnTo>
                      <a:pt x="690" y="557"/>
                    </a:lnTo>
                    <a:lnTo>
                      <a:pt x="692" y="557"/>
                    </a:lnTo>
                    <a:lnTo>
                      <a:pt x="694" y="555"/>
                    </a:lnTo>
                    <a:lnTo>
                      <a:pt x="694" y="555"/>
                    </a:lnTo>
                    <a:lnTo>
                      <a:pt x="694" y="557"/>
                    </a:lnTo>
                    <a:lnTo>
                      <a:pt x="696" y="557"/>
                    </a:lnTo>
                    <a:lnTo>
                      <a:pt x="698" y="557"/>
                    </a:lnTo>
                    <a:lnTo>
                      <a:pt x="698" y="557"/>
                    </a:lnTo>
                    <a:lnTo>
                      <a:pt x="698" y="557"/>
                    </a:lnTo>
                    <a:lnTo>
                      <a:pt x="700" y="557"/>
                    </a:lnTo>
                    <a:lnTo>
                      <a:pt x="700" y="557"/>
                    </a:lnTo>
                    <a:lnTo>
                      <a:pt x="698" y="557"/>
                    </a:lnTo>
                    <a:lnTo>
                      <a:pt x="698" y="557"/>
                    </a:lnTo>
                    <a:lnTo>
                      <a:pt x="692" y="557"/>
                    </a:lnTo>
                    <a:lnTo>
                      <a:pt x="690" y="557"/>
                    </a:lnTo>
                    <a:lnTo>
                      <a:pt x="688" y="557"/>
                    </a:lnTo>
                    <a:lnTo>
                      <a:pt x="686" y="559"/>
                    </a:lnTo>
                    <a:lnTo>
                      <a:pt x="686" y="559"/>
                    </a:lnTo>
                    <a:lnTo>
                      <a:pt x="686" y="559"/>
                    </a:lnTo>
                    <a:lnTo>
                      <a:pt x="686" y="561"/>
                    </a:lnTo>
                    <a:lnTo>
                      <a:pt x="688" y="563"/>
                    </a:lnTo>
                    <a:lnTo>
                      <a:pt x="688" y="565"/>
                    </a:lnTo>
                    <a:lnTo>
                      <a:pt x="686" y="565"/>
                    </a:lnTo>
                    <a:lnTo>
                      <a:pt x="686" y="567"/>
                    </a:lnTo>
                    <a:lnTo>
                      <a:pt x="688" y="567"/>
                    </a:lnTo>
                    <a:lnTo>
                      <a:pt x="686" y="567"/>
                    </a:lnTo>
                    <a:lnTo>
                      <a:pt x="686" y="567"/>
                    </a:lnTo>
                    <a:lnTo>
                      <a:pt x="686" y="565"/>
                    </a:lnTo>
                    <a:lnTo>
                      <a:pt x="684" y="565"/>
                    </a:lnTo>
                    <a:lnTo>
                      <a:pt x="684" y="563"/>
                    </a:lnTo>
                    <a:lnTo>
                      <a:pt x="684" y="563"/>
                    </a:lnTo>
                    <a:lnTo>
                      <a:pt x="686" y="561"/>
                    </a:lnTo>
                    <a:lnTo>
                      <a:pt x="684" y="561"/>
                    </a:lnTo>
                    <a:lnTo>
                      <a:pt x="684" y="561"/>
                    </a:lnTo>
                    <a:lnTo>
                      <a:pt x="682" y="563"/>
                    </a:lnTo>
                    <a:lnTo>
                      <a:pt x="682" y="565"/>
                    </a:lnTo>
                    <a:lnTo>
                      <a:pt x="682" y="569"/>
                    </a:lnTo>
                    <a:lnTo>
                      <a:pt x="680" y="571"/>
                    </a:lnTo>
                    <a:lnTo>
                      <a:pt x="682" y="575"/>
                    </a:lnTo>
                    <a:lnTo>
                      <a:pt x="686" y="578"/>
                    </a:lnTo>
                    <a:lnTo>
                      <a:pt x="686" y="580"/>
                    </a:lnTo>
                    <a:lnTo>
                      <a:pt x="686" y="580"/>
                    </a:lnTo>
                    <a:lnTo>
                      <a:pt x="684" y="582"/>
                    </a:lnTo>
                    <a:lnTo>
                      <a:pt x="684" y="582"/>
                    </a:lnTo>
                    <a:lnTo>
                      <a:pt x="682" y="584"/>
                    </a:lnTo>
                    <a:lnTo>
                      <a:pt x="680" y="588"/>
                    </a:lnTo>
                    <a:lnTo>
                      <a:pt x="680" y="588"/>
                    </a:lnTo>
                    <a:lnTo>
                      <a:pt x="682" y="592"/>
                    </a:lnTo>
                    <a:lnTo>
                      <a:pt x="682" y="596"/>
                    </a:lnTo>
                    <a:lnTo>
                      <a:pt x="682" y="598"/>
                    </a:lnTo>
                    <a:lnTo>
                      <a:pt x="684" y="598"/>
                    </a:lnTo>
                    <a:lnTo>
                      <a:pt x="684" y="600"/>
                    </a:lnTo>
                    <a:lnTo>
                      <a:pt x="684" y="602"/>
                    </a:lnTo>
                    <a:lnTo>
                      <a:pt x="686" y="604"/>
                    </a:lnTo>
                    <a:lnTo>
                      <a:pt x="686" y="606"/>
                    </a:lnTo>
                    <a:lnTo>
                      <a:pt x="688" y="606"/>
                    </a:lnTo>
                    <a:lnTo>
                      <a:pt x="686" y="608"/>
                    </a:lnTo>
                    <a:lnTo>
                      <a:pt x="686" y="610"/>
                    </a:lnTo>
                    <a:lnTo>
                      <a:pt x="688" y="610"/>
                    </a:lnTo>
                    <a:lnTo>
                      <a:pt x="688" y="610"/>
                    </a:lnTo>
                    <a:lnTo>
                      <a:pt x="688" y="612"/>
                    </a:lnTo>
                    <a:lnTo>
                      <a:pt x="686" y="614"/>
                    </a:lnTo>
                    <a:lnTo>
                      <a:pt x="686" y="616"/>
                    </a:lnTo>
                    <a:lnTo>
                      <a:pt x="686" y="618"/>
                    </a:lnTo>
                    <a:lnTo>
                      <a:pt x="686" y="620"/>
                    </a:lnTo>
                    <a:lnTo>
                      <a:pt x="684" y="620"/>
                    </a:lnTo>
                    <a:lnTo>
                      <a:pt x="686" y="622"/>
                    </a:lnTo>
                    <a:lnTo>
                      <a:pt x="686" y="622"/>
                    </a:lnTo>
                    <a:lnTo>
                      <a:pt x="686" y="622"/>
                    </a:lnTo>
                    <a:lnTo>
                      <a:pt x="690" y="622"/>
                    </a:lnTo>
                    <a:lnTo>
                      <a:pt x="692" y="622"/>
                    </a:lnTo>
                    <a:lnTo>
                      <a:pt x="694" y="624"/>
                    </a:lnTo>
                    <a:lnTo>
                      <a:pt x="696" y="624"/>
                    </a:lnTo>
                    <a:lnTo>
                      <a:pt x="698" y="624"/>
                    </a:lnTo>
                    <a:lnTo>
                      <a:pt x="700" y="626"/>
                    </a:lnTo>
                    <a:lnTo>
                      <a:pt x="702" y="626"/>
                    </a:lnTo>
                    <a:lnTo>
                      <a:pt x="702" y="628"/>
                    </a:lnTo>
                    <a:lnTo>
                      <a:pt x="702" y="630"/>
                    </a:lnTo>
                    <a:lnTo>
                      <a:pt x="706" y="630"/>
                    </a:lnTo>
                    <a:lnTo>
                      <a:pt x="710" y="630"/>
                    </a:lnTo>
                    <a:lnTo>
                      <a:pt x="712" y="630"/>
                    </a:lnTo>
                    <a:lnTo>
                      <a:pt x="712" y="634"/>
                    </a:lnTo>
                    <a:lnTo>
                      <a:pt x="712" y="636"/>
                    </a:lnTo>
                    <a:lnTo>
                      <a:pt x="712" y="636"/>
                    </a:lnTo>
                    <a:lnTo>
                      <a:pt x="714" y="636"/>
                    </a:lnTo>
                    <a:lnTo>
                      <a:pt x="714" y="636"/>
                    </a:lnTo>
                    <a:lnTo>
                      <a:pt x="716" y="636"/>
                    </a:lnTo>
                    <a:lnTo>
                      <a:pt x="716" y="638"/>
                    </a:lnTo>
                    <a:lnTo>
                      <a:pt x="718" y="640"/>
                    </a:lnTo>
                    <a:lnTo>
                      <a:pt x="722" y="644"/>
                    </a:lnTo>
                    <a:lnTo>
                      <a:pt x="722" y="648"/>
                    </a:lnTo>
                    <a:lnTo>
                      <a:pt x="722" y="650"/>
                    </a:lnTo>
                    <a:lnTo>
                      <a:pt x="722" y="652"/>
                    </a:lnTo>
                    <a:lnTo>
                      <a:pt x="722" y="652"/>
                    </a:lnTo>
                    <a:lnTo>
                      <a:pt x="720" y="654"/>
                    </a:lnTo>
                    <a:lnTo>
                      <a:pt x="722" y="654"/>
                    </a:lnTo>
                    <a:lnTo>
                      <a:pt x="722" y="656"/>
                    </a:lnTo>
                    <a:lnTo>
                      <a:pt x="722" y="658"/>
                    </a:lnTo>
                    <a:lnTo>
                      <a:pt x="722" y="658"/>
                    </a:lnTo>
                    <a:lnTo>
                      <a:pt x="726" y="656"/>
                    </a:lnTo>
                    <a:lnTo>
                      <a:pt x="730" y="656"/>
                    </a:lnTo>
                    <a:lnTo>
                      <a:pt x="734" y="656"/>
                    </a:lnTo>
                    <a:lnTo>
                      <a:pt x="740" y="656"/>
                    </a:lnTo>
                    <a:lnTo>
                      <a:pt x="744" y="656"/>
                    </a:lnTo>
                    <a:lnTo>
                      <a:pt x="748" y="656"/>
                    </a:lnTo>
                    <a:lnTo>
                      <a:pt x="752" y="654"/>
                    </a:lnTo>
                    <a:lnTo>
                      <a:pt x="758" y="654"/>
                    </a:lnTo>
                    <a:lnTo>
                      <a:pt x="758" y="654"/>
                    </a:lnTo>
                    <a:lnTo>
                      <a:pt x="756" y="656"/>
                    </a:lnTo>
                    <a:lnTo>
                      <a:pt x="756" y="658"/>
                    </a:lnTo>
                    <a:lnTo>
                      <a:pt x="762" y="660"/>
                    </a:lnTo>
                    <a:lnTo>
                      <a:pt x="768" y="664"/>
                    </a:lnTo>
                    <a:lnTo>
                      <a:pt x="774" y="666"/>
                    </a:lnTo>
                    <a:lnTo>
                      <a:pt x="780" y="668"/>
                    </a:lnTo>
                    <a:lnTo>
                      <a:pt x="786" y="670"/>
                    </a:lnTo>
                    <a:lnTo>
                      <a:pt x="792" y="674"/>
                    </a:lnTo>
                    <a:lnTo>
                      <a:pt x="798" y="676"/>
                    </a:lnTo>
                    <a:lnTo>
                      <a:pt x="804" y="678"/>
                    </a:lnTo>
                    <a:lnTo>
                      <a:pt x="810" y="678"/>
                    </a:lnTo>
                    <a:lnTo>
                      <a:pt x="816" y="678"/>
                    </a:lnTo>
                    <a:lnTo>
                      <a:pt x="820" y="678"/>
                    </a:lnTo>
                    <a:lnTo>
                      <a:pt x="826" y="678"/>
                    </a:lnTo>
                    <a:lnTo>
                      <a:pt x="832" y="678"/>
                    </a:lnTo>
                    <a:lnTo>
                      <a:pt x="836" y="678"/>
                    </a:lnTo>
                    <a:lnTo>
                      <a:pt x="842" y="678"/>
                    </a:lnTo>
                    <a:lnTo>
                      <a:pt x="848" y="678"/>
                    </a:lnTo>
                    <a:lnTo>
                      <a:pt x="848" y="676"/>
                    </a:lnTo>
                    <a:lnTo>
                      <a:pt x="850" y="674"/>
                    </a:lnTo>
                    <a:lnTo>
                      <a:pt x="850" y="672"/>
                    </a:lnTo>
                    <a:lnTo>
                      <a:pt x="850" y="670"/>
                    </a:lnTo>
                    <a:lnTo>
                      <a:pt x="854" y="670"/>
                    </a:lnTo>
                    <a:lnTo>
                      <a:pt x="858" y="670"/>
                    </a:lnTo>
                    <a:lnTo>
                      <a:pt x="860" y="670"/>
                    </a:lnTo>
                    <a:lnTo>
                      <a:pt x="864" y="670"/>
                    </a:lnTo>
                    <a:lnTo>
                      <a:pt x="868" y="670"/>
                    </a:lnTo>
                    <a:lnTo>
                      <a:pt x="870" y="670"/>
                    </a:lnTo>
                    <a:lnTo>
                      <a:pt x="874" y="670"/>
                    </a:lnTo>
                    <a:lnTo>
                      <a:pt x="876" y="670"/>
                    </a:lnTo>
                    <a:lnTo>
                      <a:pt x="878" y="670"/>
                    </a:lnTo>
                    <a:lnTo>
                      <a:pt x="878" y="670"/>
                    </a:lnTo>
                    <a:lnTo>
                      <a:pt x="878" y="672"/>
                    </a:lnTo>
                    <a:lnTo>
                      <a:pt x="878" y="674"/>
                    </a:lnTo>
                    <a:lnTo>
                      <a:pt x="880" y="676"/>
                    </a:lnTo>
                    <a:lnTo>
                      <a:pt x="882" y="678"/>
                    </a:lnTo>
                    <a:lnTo>
                      <a:pt x="884" y="680"/>
                    </a:lnTo>
                    <a:lnTo>
                      <a:pt x="886" y="684"/>
                    </a:lnTo>
                    <a:lnTo>
                      <a:pt x="888" y="688"/>
                    </a:lnTo>
                    <a:lnTo>
                      <a:pt x="892" y="690"/>
                    </a:lnTo>
                    <a:lnTo>
                      <a:pt x="892" y="690"/>
                    </a:lnTo>
                    <a:lnTo>
                      <a:pt x="892" y="692"/>
                    </a:lnTo>
                    <a:lnTo>
                      <a:pt x="894" y="694"/>
                    </a:lnTo>
                    <a:lnTo>
                      <a:pt x="894" y="700"/>
                    </a:lnTo>
                    <a:lnTo>
                      <a:pt x="894" y="702"/>
                    </a:lnTo>
                    <a:lnTo>
                      <a:pt x="894" y="704"/>
                    </a:lnTo>
                    <a:lnTo>
                      <a:pt x="894" y="708"/>
                    </a:lnTo>
                    <a:lnTo>
                      <a:pt x="896" y="710"/>
                    </a:lnTo>
                    <a:lnTo>
                      <a:pt x="896" y="710"/>
                    </a:lnTo>
                    <a:lnTo>
                      <a:pt x="898" y="712"/>
                    </a:lnTo>
                    <a:lnTo>
                      <a:pt x="898" y="714"/>
                    </a:lnTo>
                    <a:lnTo>
                      <a:pt x="900" y="714"/>
                    </a:lnTo>
                    <a:lnTo>
                      <a:pt x="902" y="714"/>
                    </a:lnTo>
                    <a:lnTo>
                      <a:pt x="904" y="716"/>
                    </a:lnTo>
                    <a:lnTo>
                      <a:pt x="908" y="718"/>
                    </a:lnTo>
                    <a:lnTo>
                      <a:pt x="910" y="720"/>
                    </a:lnTo>
                    <a:lnTo>
                      <a:pt x="910" y="720"/>
                    </a:lnTo>
                    <a:lnTo>
                      <a:pt x="912" y="720"/>
                    </a:lnTo>
                    <a:lnTo>
                      <a:pt x="914" y="718"/>
                    </a:lnTo>
                    <a:lnTo>
                      <a:pt x="916" y="716"/>
                    </a:lnTo>
                    <a:lnTo>
                      <a:pt x="916" y="716"/>
                    </a:lnTo>
                    <a:lnTo>
                      <a:pt x="916" y="716"/>
                    </a:lnTo>
                    <a:lnTo>
                      <a:pt x="916" y="714"/>
                    </a:lnTo>
                    <a:lnTo>
                      <a:pt x="918" y="712"/>
                    </a:lnTo>
                    <a:lnTo>
                      <a:pt x="920" y="708"/>
                    </a:lnTo>
                    <a:lnTo>
                      <a:pt x="924" y="706"/>
                    </a:lnTo>
                    <a:lnTo>
                      <a:pt x="926" y="706"/>
                    </a:lnTo>
                    <a:lnTo>
                      <a:pt x="926" y="706"/>
                    </a:lnTo>
                    <a:lnTo>
                      <a:pt x="928" y="704"/>
                    </a:lnTo>
                    <a:lnTo>
                      <a:pt x="930" y="704"/>
                    </a:lnTo>
                    <a:lnTo>
                      <a:pt x="930" y="706"/>
                    </a:lnTo>
                    <a:lnTo>
                      <a:pt x="932" y="706"/>
                    </a:lnTo>
                    <a:lnTo>
                      <a:pt x="936" y="706"/>
                    </a:lnTo>
                    <a:lnTo>
                      <a:pt x="938" y="706"/>
                    </a:lnTo>
                    <a:lnTo>
                      <a:pt x="940" y="706"/>
                    </a:lnTo>
                    <a:lnTo>
                      <a:pt x="940" y="706"/>
                    </a:lnTo>
                    <a:lnTo>
                      <a:pt x="940" y="706"/>
                    </a:lnTo>
                    <a:lnTo>
                      <a:pt x="940" y="706"/>
                    </a:lnTo>
                    <a:lnTo>
                      <a:pt x="942" y="706"/>
                    </a:lnTo>
                    <a:lnTo>
                      <a:pt x="942" y="706"/>
                    </a:lnTo>
                    <a:lnTo>
                      <a:pt x="942" y="708"/>
                    </a:lnTo>
                    <a:lnTo>
                      <a:pt x="946" y="712"/>
                    </a:lnTo>
                    <a:lnTo>
                      <a:pt x="946" y="712"/>
                    </a:lnTo>
                    <a:lnTo>
                      <a:pt x="946" y="714"/>
                    </a:lnTo>
                    <a:lnTo>
                      <a:pt x="946" y="714"/>
                    </a:lnTo>
                    <a:lnTo>
                      <a:pt x="948" y="716"/>
                    </a:lnTo>
                    <a:lnTo>
                      <a:pt x="950" y="718"/>
                    </a:lnTo>
                    <a:lnTo>
                      <a:pt x="950" y="720"/>
                    </a:lnTo>
                    <a:lnTo>
                      <a:pt x="950" y="724"/>
                    </a:lnTo>
                    <a:lnTo>
                      <a:pt x="950" y="728"/>
                    </a:lnTo>
                    <a:lnTo>
                      <a:pt x="952" y="730"/>
                    </a:lnTo>
                    <a:lnTo>
                      <a:pt x="952" y="730"/>
                    </a:lnTo>
                    <a:lnTo>
                      <a:pt x="952" y="730"/>
                    </a:lnTo>
                    <a:lnTo>
                      <a:pt x="952" y="732"/>
                    </a:lnTo>
                    <a:lnTo>
                      <a:pt x="952" y="734"/>
                    </a:lnTo>
                    <a:lnTo>
                      <a:pt x="954" y="734"/>
                    </a:lnTo>
                    <a:lnTo>
                      <a:pt x="954" y="738"/>
                    </a:lnTo>
                    <a:lnTo>
                      <a:pt x="956" y="740"/>
                    </a:lnTo>
                    <a:lnTo>
                      <a:pt x="956" y="742"/>
                    </a:lnTo>
                    <a:lnTo>
                      <a:pt x="958" y="744"/>
                    </a:lnTo>
                    <a:lnTo>
                      <a:pt x="960" y="746"/>
                    </a:lnTo>
                    <a:lnTo>
                      <a:pt x="960" y="748"/>
                    </a:lnTo>
                    <a:lnTo>
                      <a:pt x="960" y="748"/>
                    </a:lnTo>
                    <a:lnTo>
                      <a:pt x="958" y="750"/>
                    </a:lnTo>
                    <a:lnTo>
                      <a:pt x="958" y="750"/>
                    </a:lnTo>
                    <a:lnTo>
                      <a:pt x="958" y="752"/>
                    </a:lnTo>
                    <a:lnTo>
                      <a:pt x="958" y="752"/>
                    </a:lnTo>
                    <a:lnTo>
                      <a:pt x="958" y="754"/>
                    </a:lnTo>
                    <a:lnTo>
                      <a:pt x="958" y="754"/>
                    </a:lnTo>
                    <a:lnTo>
                      <a:pt x="958" y="754"/>
                    </a:lnTo>
                    <a:lnTo>
                      <a:pt x="958" y="756"/>
                    </a:lnTo>
                    <a:lnTo>
                      <a:pt x="960" y="758"/>
                    </a:lnTo>
                    <a:lnTo>
                      <a:pt x="960" y="760"/>
                    </a:lnTo>
                    <a:lnTo>
                      <a:pt x="960" y="764"/>
                    </a:lnTo>
                    <a:lnTo>
                      <a:pt x="960" y="764"/>
                    </a:lnTo>
                    <a:lnTo>
                      <a:pt x="960" y="766"/>
                    </a:lnTo>
                    <a:lnTo>
                      <a:pt x="962" y="766"/>
                    </a:lnTo>
                    <a:lnTo>
                      <a:pt x="964" y="766"/>
                    </a:lnTo>
                    <a:lnTo>
                      <a:pt x="966" y="768"/>
                    </a:lnTo>
                    <a:lnTo>
                      <a:pt x="966" y="768"/>
                    </a:lnTo>
                    <a:lnTo>
                      <a:pt x="968" y="770"/>
                    </a:lnTo>
                    <a:lnTo>
                      <a:pt x="970" y="770"/>
                    </a:lnTo>
                    <a:lnTo>
                      <a:pt x="970" y="770"/>
                    </a:lnTo>
                    <a:lnTo>
                      <a:pt x="972" y="772"/>
                    </a:lnTo>
                    <a:lnTo>
                      <a:pt x="974" y="772"/>
                    </a:lnTo>
                    <a:lnTo>
                      <a:pt x="980" y="774"/>
                    </a:lnTo>
                    <a:lnTo>
                      <a:pt x="982" y="774"/>
                    </a:lnTo>
                    <a:lnTo>
                      <a:pt x="984" y="776"/>
                    </a:lnTo>
                    <a:lnTo>
                      <a:pt x="984" y="776"/>
                    </a:lnTo>
                    <a:lnTo>
                      <a:pt x="986" y="776"/>
                    </a:lnTo>
                    <a:lnTo>
                      <a:pt x="986" y="776"/>
                    </a:lnTo>
                    <a:lnTo>
                      <a:pt x="986" y="776"/>
                    </a:lnTo>
                    <a:lnTo>
                      <a:pt x="986" y="774"/>
                    </a:lnTo>
                    <a:lnTo>
                      <a:pt x="988" y="774"/>
                    </a:lnTo>
                    <a:lnTo>
                      <a:pt x="990" y="774"/>
                    </a:lnTo>
                    <a:lnTo>
                      <a:pt x="990" y="772"/>
                    </a:lnTo>
                    <a:lnTo>
                      <a:pt x="988" y="772"/>
                    </a:lnTo>
                    <a:lnTo>
                      <a:pt x="986" y="766"/>
                    </a:lnTo>
                    <a:lnTo>
                      <a:pt x="986" y="766"/>
                    </a:lnTo>
                    <a:lnTo>
                      <a:pt x="986" y="762"/>
                    </a:lnTo>
                    <a:lnTo>
                      <a:pt x="986" y="760"/>
                    </a:lnTo>
                    <a:lnTo>
                      <a:pt x="986" y="758"/>
                    </a:lnTo>
                    <a:lnTo>
                      <a:pt x="986" y="756"/>
                    </a:lnTo>
                    <a:lnTo>
                      <a:pt x="988" y="754"/>
                    </a:lnTo>
                    <a:lnTo>
                      <a:pt x="988" y="754"/>
                    </a:lnTo>
                    <a:lnTo>
                      <a:pt x="988" y="752"/>
                    </a:lnTo>
                    <a:lnTo>
                      <a:pt x="988" y="752"/>
                    </a:lnTo>
                    <a:lnTo>
                      <a:pt x="986" y="750"/>
                    </a:lnTo>
                    <a:lnTo>
                      <a:pt x="986" y="748"/>
                    </a:lnTo>
                    <a:lnTo>
                      <a:pt x="986" y="748"/>
                    </a:lnTo>
                    <a:lnTo>
                      <a:pt x="988" y="750"/>
                    </a:lnTo>
                    <a:lnTo>
                      <a:pt x="990" y="750"/>
                    </a:lnTo>
                    <a:lnTo>
                      <a:pt x="990" y="750"/>
                    </a:lnTo>
                    <a:lnTo>
                      <a:pt x="992" y="748"/>
                    </a:lnTo>
                    <a:lnTo>
                      <a:pt x="994" y="744"/>
                    </a:lnTo>
                    <a:lnTo>
                      <a:pt x="992" y="740"/>
                    </a:lnTo>
                    <a:lnTo>
                      <a:pt x="992" y="740"/>
                    </a:lnTo>
                    <a:lnTo>
                      <a:pt x="994" y="740"/>
                    </a:lnTo>
                    <a:lnTo>
                      <a:pt x="996" y="740"/>
                    </a:lnTo>
                    <a:lnTo>
                      <a:pt x="996" y="740"/>
                    </a:lnTo>
                    <a:lnTo>
                      <a:pt x="998" y="738"/>
                    </a:lnTo>
                    <a:lnTo>
                      <a:pt x="1000" y="736"/>
                    </a:lnTo>
                    <a:lnTo>
                      <a:pt x="998" y="736"/>
                    </a:lnTo>
                    <a:lnTo>
                      <a:pt x="998" y="736"/>
                    </a:lnTo>
                    <a:lnTo>
                      <a:pt x="998" y="736"/>
                    </a:lnTo>
                    <a:lnTo>
                      <a:pt x="1000" y="736"/>
                    </a:lnTo>
                    <a:lnTo>
                      <a:pt x="1000" y="736"/>
                    </a:lnTo>
                    <a:lnTo>
                      <a:pt x="1002" y="734"/>
                    </a:lnTo>
                    <a:lnTo>
                      <a:pt x="1002" y="734"/>
                    </a:lnTo>
                    <a:lnTo>
                      <a:pt x="1002" y="734"/>
                    </a:lnTo>
                    <a:lnTo>
                      <a:pt x="1002" y="736"/>
                    </a:lnTo>
                    <a:lnTo>
                      <a:pt x="1004" y="734"/>
                    </a:lnTo>
                    <a:lnTo>
                      <a:pt x="1004" y="734"/>
                    </a:lnTo>
                    <a:lnTo>
                      <a:pt x="1004" y="732"/>
                    </a:lnTo>
                    <a:lnTo>
                      <a:pt x="1006" y="730"/>
                    </a:lnTo>
                    <a:lnTo>
                      <a:pt x="1006" y="732"/>
                    </a:lnTo>
                    <a:lnTo>
                      <a:pt x="1008" y="732"/>
                    </a:lnTo>
                    <a:lnTo>
                      <a:pt x="1010" y="730"/>
                    </a:lnTo>
                    <a:lnTo>
                      <a:pt x="1010" y="730"/>
                    </a:lnTo>
                    <a:lnTo>
                      <a:pt x="1010" y="730"/>
                    </a:lnTo>
                    <a:lnTo>
                      <a:pt x="1010" y="730"/>
                    </a:lnTo>
                    <a:lnTo>
                      <a:pt x="1008" y="726"/>
                    </a:lnTo>
                    <a:lnTo>
                      <a:pt x="1010" y="726"/>
                    </a:lnTo>
                    <a:lnTo>
                      <a:pt x="1010" y="726"/>
                    </a:lnTo>
                    <a:lnTo>
                      <a:pt x="1010" y="726"/>
                    </a:lnTo>
                    <a:lnTo>
                      <a:pt x="1010" y="726"/>
                    </a:lnTo>
                    <a:lnTo>
                      <a:pt x="1010" y="728"/>
                    </a:lnTo>
                    <a:lnTo>
                      <a:pt x="1012" y="726"/>
                    </a:lnTo>
                    <a:lnTo>
                      <a:pt x="1012" y="726"/>
                    </a:lnTo>
                    <a:lnTo>
                      <a:pt x="1014" y="726"/>
                    </a:lnTo>
                    <a:lnTo>
                      <a:pt x="1016" y="726"/>
                    </a:lnTo>
                    <a:lnTo>
                      <a:pt x="1018" y="726"/>
                    </a:lnTo>
                    <a:lnTo>
                      <a:pt x="1016" y="728"/>
                    </a:lnTo>
                    <a:lnTo>
                      <a:pt x="1014" y="730"/>
                    </a:lnTo>
                    <a:lnTo>
                      <a:pt x="1014" y="730"/>
                    </a:lnTo>
                    <a:lnTo>
                      <a:pt x="1018" y="728"/>
                    </a:lnTo>
                    <a:lnTo>
                      <a:pt x="1020" y="726"/>
                    </a:lnTo>
                    <a:lnTo>
                      <a:pt x="1022" y="726"/>
                    </a:lnTo>
                    <a:lnTo>
                      <a:pt x="1024" y="724"/>
                    </a:lnTo>
                    <a:lnTo>
                      <a:pt x="1028" y="722"/>
                    </a:lnTo>
                    <a:lnTo>
                      <a:pt x="1030" y="720"/>
                    </a:lnTo>
                    <a:lnTo>
                      <a:pt x="1032" y="718"/>
                    </a:lnTo>
                    <a:lnTo>
                      <a:pt x="1034" y="718"/>
                    </a:lnTo>
                    <a:lnTo>
                      <a:pt x="1036" y="716"/>
                    </a:lnTo>
                    <a:lnTo>
                      <a:pt x="1038" y="714"/>
                    </a:lnTo>
                    <a:lnTo>
                      <a:pt x="1038" y="712"/>
                    </a:lnTo>
                    <a:lnTo>
                      <a:pt x="1038" y="710"/>
                    </a:lnTo>
                    <a:lnTo>
                      <a:pt x="1038" y="708"/>
                    </a:lnTo>
                    <a:lnTo>
                      <a:pt x="1038" y="708"/>
                    </a:lnTo>
                    <a:lnTo>
                      <a:pt x="1040" y="708"/>
                    </a:lnTo>
                    <a:lnTo>
                      <a:pt x="1040" y="708"/>
                    </a:lnTo>
                    <a:lnTo>
                      <a:pt x="1042" y="706"/>
                    </a:lnTo>
                    <a:lnTo>
                      <a:pt x="1042" y="706"/>
                    </a:lnTo>
                    <a:lnTo>
                      <a:pt x="1042" y="708"/>
                    </a:lnTo>
                    <a:lnTo>
                      <a:pt x="1040" y="710"/>
                    </a:lnTo>
                    <a:lnTo>
                      <a:pt x="1042" y="710"/>
                    </a:lnTo>
                    <a:lnTo>
                      <a:pt x="1044" y="710"/>
                    </a:lnTo>
                    <a:lnTo>
                      <a:pt x="1044" y="710"/>
                    </a:lnTo>
                    <a:lnTo>
                      <a:pt x="1040" y="712"/>
                    </a:lnTo>
                    <a:lnTo>
                      <a:pt x="1040" y="714"/>
                    </a:lnTo>
                    <a:lnTo>
                      <a:pt x="1044" y="712"/>
                    </a:lnTo>
                    <a:lnTo>
                      <a:pt x="1052" y="708"/>
                    </a:lnTo>
                    <a:lnTo>
                      <a:pt x="1056" y="708"/>
                    </a:lnTo>
                    <a:lnTo>
                      <a:pt x="1056" y="708"/>
                    </a:lnTo>
                    <a:lnTo>
                      <a:pt x="1054" y="706"/>
                    </a:lnTo>
                    <a:lnTo>
                      <a:pt x="1058" y="702"/>
                    </a:lnTo>
                    <a:lnTo>
                      <a:pt x="1058" y="702"/>
                    </a:lnTo>
                    <a:lnTo>
                      <a:pt x="1058" y="704"/>
                    </a:lnTo>
                    <a:lnTo>
                      <a:pt x="1058" y="704"/>
                    </a:lnTo>
                    <a:lnTo>
                      <a:pt x="1058" y="706"/>
                    </a:lnTo>
                    <a:lnTo>
                      <a:pt x="1056" y="706"/>
                    </a:lnTo>
                    <a:lnTo>
                      <a:pt x="1056" y="706"/>
                    </a:lnTo>
                    <a:lnTo>
                      <a:pt x="1056" y="706"/>
                    </a:lnTo>
                    <a:lnTo>
                      <a:pt x="1056" y="708"/>
                    </a:lnTo>
                    <a:lnTo>
                      <a:pt x="1058" y="706"/>
                    </a:lnTo>
                    <a:lnTo>
                      <a:pt x="1058" y="706"/>
                    </a:lnTo>
                    <a:lnTo>
                      <a:pt x="1064" y="706"/>
                    </a:lnTo>
                    <a:lnTo>
                      <a:pt x="1064" y="706"/>
                    </a:lnTo>
                    <a:lnTo>
                      <a:pt x="1066" y="706"/>
                    </a:lnTo>
                    <a:lnTo>
                      <a:pt x="1070" y="708"/>
                    </a:lnTo>
                    <a:lnTo>
                      <a:pt x="1072" y="708"/>
                    </a:lnTo>
                    <a:lnTo>
                      <a:pt x="1074" y="710"/>
                    </a:lnTo>
                    <a:lnTo>
                      <a:pt x="1080" y="710"/>
                    </a:lnTo>
                    <a:lnTo>
                      <a:pt x="1082" y="710"/>
                    </a:lnTo>
                    <a:lnTo>
                      <a:pt x="1082" y="710"/>
                    </a:lnTo>
                    <a:lnTo>
                      <a:pt x="1082" y="708"/>
                    </a:lnTo>
                    <a:lnTo>
                      <a:pt x="1082" y="708"/>
                    </a:lnTo>
                    <a:lnTo>
                      <a:pt x="1082" y="706"/>
                    </a:lnTo>
                    <a:lnTo>
                      <a:pt x="1084" y="706"/>
                    </a:lnTo>
                    <a:lnTo>
                      <a:pt x="1086" y="706"/>
                    </a:lnTo>
                    <a:lnTo>
                      <a:pt x="1086" y="706"/>
                    </a:lnTo>
                    <a:lnTo>
                      <a:pt x="1090" y="706"/>
                    </a:lnTo>
                    <a:lnTo>
                      <a:pt x="1090" y="710"/>
                    </a:lnTo>
                    <a:lnTo>
                      <a:pt x="1090" y="710"/>
                    </a:lnTo>
                    <a:lnTo>
                      <a:pt x="1094" y="712"/>
                    </a:lnTo>
                    <a:lnTo>
                      <a:pt x="1094" y="710"/>
                    </a:lnTo>
                    <a:lnTo>
                      <a:pt x="1094" y="710"/>
                    </a:lnTo>
                    <a:lnTo>
                      <a:pt x="1094" y="712"/>
                    </a:lnTo>
                    <a:lnTo>
                      <a:pt x="1094" y="712"/>
                    </a:lnTo>
                    <a:lnTo>
                      <a:pt x="1094" y="714"/>
                    </a:lnTo>
                    <a:lnTo>
                      <a:pt x="1094" y="714"/>
                    </a:lnTo>
                    <a:lnTo>
                      <a:pt x="1094" y="714"/>
                    </a:lnTo>
                    <a:lnTo>
                      <a:pt x="1092" y="714"/>
                    </a:lnTo>
                    <a:lnTo>
                      <a:pt x="1092" y="716"/>
                    </a:lnTo>
                    <a:lnTo>
                      <a:pt x="1096" y="716"/>
                    </a:lnTo>
                    <a:lnTo>
                      <a:pt x="1100" y="718"/>
                    </a:lnTo>
                    <a:lnTo>
                      <a:pt x="1102" y="718"/>
                    </a:lnTo>
                    <a:lnTo>
                      <a:pt x="1104" y="716"/>
                    </a:lnTo>
                    <a:lnTo>
                      <a:pt x="1104" y="714"/>
                    </a:lnTo>
                    <a:lnTo>
                      <a:pt x="1106" y="714"/>
                    </a:lnTo>
                    <a:lnTo>
                      <a:pt x="1108" y="716"/>
                    </a:lnTo>
                    <a:lnTo>
                      <a:pt x="1108" y="718"/>
                    </a:lnTo>
                    <a:lnTo>
                      <a:pt x="1108" y="718"/>
                    </a:lnTo>
                    <a:lnTo>
                      <a:pt x="1110" y="718"/>
                    </a:lnTo>
                    <a:lnTo>
                      <a:pt x="1110" y="716"/>
                    </a:lnTo>
                    <a:lnTo>
                      <a:pt x="1110" y="716"/>
                    </a:lnTo>
                    <a:lnTo>
                      <a:pt x="1112" y="714"/>
                    </a:lnTo>
                    <a:lnTo>
                      <a:pt x="1112" y="714"/>
                    </a:lnTo>
                    <a:lnTo>
                      <a:pt x="1112" y="712"/>
                    </a:lnTo>
                    <a:lnTo>
                      <a:pt x="1112" y="712"/>
                    </a:lnTo>
                    <a:lnTo>
                      <a:pt x="1110" y="712"/>
                    </a:lnTo>
                    <a:lnTo>
                      <a:pt x="1110" y="712"/>
                    </a:lnTo>
                    <a:lnTo>
                      <a:pt x="1110" y="710"/>
                    </a:lnTo>
                    <a:lnTo>
                      <a:pt x="1114" y="712"/>
                    </a:lnTo>
                    <a:lnTo>
                      <a:pt x="1116" y="712"/>
                    </a:lnTo>
                    <a:lnTo>
                      <a:pt x="1116" y="714"/>
                    </a:lnTo>
                    <a:lnTo>
                      <a:pt x="1116" y="714"/>
                    </a:lnTo>
                    <a:lnTo>
                      <a:pt x="1116" y="714"/>
                    </a:lnTo>
                    <a:lnTo>
                      <a:pt x="1118" y="714"/>
                    </a:lnTo>
                    <a:lnTo>
                      <a:pt x="1118" y="714"/>
                    </a:lnTo>
                    <a:lnTo>
                      <a:pt x="1118" y="716"/>
                    </a:lnTo>
                    <a:lnTo>
                      <a:pt x="1120" y="716"/>
                    </a:lnTo>
                    <a:lnTo>
                      <a:pt x="1120" y="716"/>
                    </a:lnTo>
                    <a:lnTo>
                      <a:pt x="1120" y="718"/>
                    </a:lnTo>
                    <a:lnTo>
                      <a:pt x="1122" y="718"/>
                    </a:lnTo>
                    <a:lnTo>
                      <a:pt x="1120" y="720"/>
                    </a:lnTo>
                    <a:lnTo>
                      <a:pt x="1122" y="720"/>
                    </a:lnTo>
                    <a:lnTo>
                      <a:pt x="1122" y="718"/>
                    </a:lnTo>
                    <a:lnTo>
                      <a:pt x="1124" y="720"/>
                    </a:lnTo>
                    <a:lnTo>
                      <a:pt x="1124" y="720"/>
                    </a:lnTo>
                    <a:lnTo>
                      <a:pt x="1124" y="720"/>
                    </a:lnTo>
                    <a:lnTo>
                      <a:pt x="1124" y="718"/>
                    </a:lnTo>
                    <a:lnTo>
                      <a:pt x="1126" y="718"/>
                    </a:lnTo>
                    <a:lnTo>
                      <a:pt x="1126" y="716"/>
                    </a:lnTo>
                    <a:lnTo>
                      <a:pt x="1126" y="716"/>
                    </a:lnTo>
                    <a:lnTo>
                      <a:pt x="1126" y="716"/>
                    </a:lnTo>
                    <a:lnTo>
                      <a:pt x="1124" y="714"/>
                    </a:lnTo>
                    <a:lnTo>
                      <a:pt x="1124" y="714"/>
                    </a:lnTo>
                    <a:lnTo>
                      <a:pt x="1120" y="712"/>
                    </a:lnTo>
                    <a:lnTo>
                      <a:pt x="1120" y="712"/>
                    </a:lnTo>
                    <a:lnTo>
                      <a:pt x="1118" y="710"/>
                    </a:lnTo>
                    <a:lnTo>
                      <a:pt x="1118" y="710"/>
                    </a:lnTo>
                    <a:lnTo>
                      <a:pt x="1118" y="708"/>
                    </a:lnTo>
                    <a:lnTo>
                      <a:pt x="1118" y="708"/>
                    </a:lnTo>
                    <a:lnTo>
                      <a:pt x="1120" y="708"/>
                    </a:lnTo>
                    <a:lnTo>
                      <a:pt x="1120" y="708"/>
                    </a:lnTo>
                    <a:lnTo>
                      <a:pt x="1120" y="708"/>
                    </a:lnTo>
                    <a:lnTo>
                      <a:pt x="1120" y="708"/>
                    </a:lnTo>
                    <a:lnTo>
                      <a:pt x="1122" y="706"/>
                    </a:lnTo>
                    <a:lnTo>
                      <a:pt x="1122" y="706"/>
                    </a:lnTo>
                    <a:lnTo>
                      <a:pt x="1124" y="706"/>
                    </a:lnTo>
                    <a:lnTo>
                      <a:pt x="1124" y="706"/>
                    </a:lnTo>
                    <a:lnTo>
                      <a:pt x="1124" y="704"/>
                    </a:lnTo>
                    <a:lnTo>
                      <a:pt x="1124" y="702"/>
                    </a:lnTo>
                    <a:lnTo>
                      <a:pt x="1124" y="702"/>
                    </a:lnTo>
                    <a:lnTo>
                      <a:pt x="1124" y="702"/>
                    </a:lnTo>
                    <a:lnTo>
                      <a:pt x="1124" y="702"/>
                    </a:lnTo>
                    <a:lnTo>
                      <a:pt x="1122" y="702"/>
                    </a:lnTo>
                    <a:lnTo>
                      <a:pt x="1122" y="704"/>
                    </a:lnTo>
                    <a:lnTo>
                      <a:pt x="1120" y="704"/>
                    </a:lnTo>
                    <a:lnTo>
                      <a:pt x="1120" y="704"/>
                    </a:lnTo>
                    <a:lnTo>
                      <a:pt x="1118" y="702"/>
                    </a:lnTo>
                    <a:lnTo>
                      <a:pt x="1120" y="702"/>
                    </a:lnTo>
                    <a:lnTo>
                      <a:pt x="1120" y="700"/>
                    </a:lnTo>
                    <a:lnTo>
                      <a:pt x="1122" y="700"/>
                    </a:lnTo>
                    <a:lnTo>
                      <a:pt x="1122" y="700"/>
                    </a:lnTo>
                    <a:lnTo>
                      <a:pt x="1120" y="700"/>
                    </a:lnTo>
                    <a:lnTo>
                      <a:pt x="1120" y="700"/>
                    </a:lnTo>
                    <a:lnTo>
                      <a:pt x="1120" y="700"/>
                    </a:lnTo>
                    <a:lnTo>
                      <a:pt x="1118" y="700"/>
                    </a:lnTo>
                    <a:lnTo>
                      <a:pt x="1116" y="702"/>
                    </a:lnTo>
                    <a:lnTo>
                      <a:pt x="1114" y="702"/>
                    </a:lnTo>
                    <a:lnTo>
                      <a:pt x="1112" y="702"/>
                    </a:lnTo>
                    <a:lnTo>
                      <a:pt x="1110" y="700"/>
                    </a:lnTo>
                    <a:lnTo>
                      <a:pt x="1112" y="698"/>
                    </a:lnTo>
                    <a:lnTo>
                      <a:pt x="1114" y="696"/>
                    </a:lnTo>
                    <a:lnTo>
                      <a:pt x="1116" y="696"/>
                    </a:lnTo>
                    <a:lnTo>
                      <a:pt x="1116" y="696"/>
                    </a:lnTo>
                    <a:lnTo>
                      <a:pt x="1118" y="698"/>
                    </a:lnTo>
                    <a:lnTo>
                      <a:pt x="1122" y="700"/>
                    </a:lnTo>
                    <a:lnTo>
                      <a:pt x="1126" y="698"/>
                    </a:lnTo>
                    <a:lnTo>
                      <a:pt x="1128" y="696"/>
                    </a:lnTo>
                    <a:lnTo>
                      <a:pt x="1128" y="696"/>
                    </a:lnTo>
                    <a:lnTo>
                      <a:pt x="1128" y="696"/>
                    </a:lnTo>
                    <a:lnTo>
                      <a:pt x="1132" y="696"/>
                    </a:lnTo>
                    <a:lnTo>
                      <a:pt x="1134" y="694"/>
                    </a:lnTo>
                    <a:lnTo>
                      <a:pt x="1134" y="694"/>
                    </a:lnTo>
                    <a:lnTo>
                      <a:pt x="1136" y="696"/>
                    </a:lnTo>
                    <a:lnTo>
                      <a:pt x="1138" y="696"/>
                    </a:lnTo>
                    <a:lnTo>
                      <a:pt x="1142" y="696"/>
                    </a:lnTo>
                    <a:lnTo>
                      <a:pt x="1144" y="696"/>
                    </a:lnTo>
                    <a:lnTo>
                      <a:pt x="1146" y="696"/>
                    </a:lnTo>
                    <a:lnTo>
                      <a:pt x="1146" y="694"/>
                    </a:lnTo>
                    <a:lnTo>
                      <a:pt x="1148" y="692"/>
                    </a:lnTo>
                    <a:lnTo>
                      <a:pt x="1148" y="690"/>
                    </a:lnTo>
                    <a:lnTo>
                      <a:pt x="1150" y="690"/>
                    </a:lnTo>
                    <a:lnTo>
                      <a:pt x="1150" y="692"/>
                    </a:lnTo>
                    <a:lnTo>
                      <a:pt x="1150" y="692"/>
                    </a:lnTo>
                    <a:lnTo>
                      <a:pt x="1150" y="694"/>
                    </a:lnTo>
                    <a:lnTo>
                      <a:pt x="1150" y="694"/>
                    </a:lnTo>
                    <a:lnTo>
                      <a:pt x="1150" y="696"/>
                    </a:lnTo>
                    <a:lnTo>
                      <a:pt x="1150" y="696"/>
                    </a:lnTo>
                    <a:lnTo>
                      <a:pt x="1150" y="698"/>
                    </a:lnTo>
                    <a:lnTo>
                      <a:pt x="1148" y="698"/>
                    </a:lnTo>
                    <a:lnTo>
                      <a:pt x="1148" y="698"/>
                    </a:lnTo>
                    <a:lnTo>
                      <a:pt x="1146" y="698"/>
                    </a:lnTo>
                    <a:lnTo>
                      <a:pt x="1152" y="698"/>
                    </a:lnTo>
                    <a:lnTo>
                      <a:pt x="1156" y="696"/>
                    </a:lnTo>
                    <a:lnTo>
                      <a:pt x="1156" y="696"/>
                    </a:lnTo>
                    <a:lnTo>
                      <a:pt x="1156" y="696"/>
                    </a:lnTo>
                    <a:lnTo>
                      <a:pt x="1154" y="696"/>
                    </a:lnTo>
                    <a:lnTo>
                      <a:pt x="1156" y="698"/>
                    </a:lnTo>
                    <a:lnTo>
                      <a:pt x="1158" y="696"/>
                    </a:lnTo>
                    <a:lnTo>
                      <a:pt x="1160" y="696"/>
                    </a:lnTo>
                    <a:lnTo>
                      <a:pt x="1160" y="694"/>
                    </a:lnTo>
                    <a:lnTo>
                      <a:pt x="1162" y="692"/>
                    </a:lnTo>
                    <a:lnTo>
                      <a:pt x="1162" y="692"/>
                    </a:lnTo>
                    <a:lnTo>
                      <a:pt x="1162" y="694"/>
                    </a:lnTo>
                    <a:lnTo>
                      <a:pt x="1164" y="692"/>
                    </a:lnTo>
                    <a:lnTo>
                      <a:pt x="1164" y="692"/>
                    </a:lnTo>
                    <a:lnTo>
                      <a:pt x="1164" y="694"/>
                    </a:lnTo>
                    <a:lnTo>
                      <a:pt x="1164" y="694"/>
                    </a:lnTo>
                    <a:lnTo>
                      <a:pt x="1162" y="696"/>
                    </a:lnTo>
                    <a:lnTo>
                      <a:pt x="1160" y="696"/>
                    </a:lnTo>
                    <a:lnTo>
                      <a:pt x="1160" y="696"/>
                    </a:lnTo>
                    <a:lnTo>
                      <a:pt x="1164" y="696"/>
                    </a:lnTo>
                    <a:lnTo>
                      <a:pt x="1168" y="696"/>
                    </a:lnTo>
                    <a:lnTo>
                      <a:pt x="1170" y="694"/>
                    </a:lnTo>
                    <a:lnTo>
                      <a:pt x="1170" y="694"/>
                    </a:lnTo>
                    <a:lnTo>
                      <a:pt x="1172" y="694"/>
                    </a:lnTo>
                    <a:lnTo>
                      <a:pt x="1172" y="694"/>
                    </a:lnTo>
                    <a:lnTo>
                      <a:pt x="1174" y="694"/>
                    </a:lnTo>
                    <a:lnTo>
                      <a:pt x="1176" y="694"/>
                    </a:lnTo>
                    <a:lnTo>
                      <a:pt x="1176" y="694"/>
                    </a:lnTo>
                    <a:lnTo>
                      <a:pt x="1176" y="696"/>
                    </a:lnTo>
                    <a:lnTo>
                      <a:pt x="1174" y="694"/>
                    </a:lnTo>
                    <a:lnTo>
                      <a:pt x="1172" y="696"/>
                    </a:lnTo>
                    <a:lnTo>
                      <a:pt x="1176" y="696"/>
                    </a:lnTo>
                    <a:lnTo>
                      <a:pt x="1180" y="698"/>
                    </a:lnTo>
                    <a:lnTo>
                      <a:pt x="1180" y="700"/>
                    </a:lnTo>
                    <a:lnTo>
                      <a:pt x="1180" y="700"/>
                    </a:lnTo>
                    <a:lnTo>
                      <a:pt x="1182" y="698"/>
                    </a:lnTo>
                    <a:lnTo>
                      <a:pt x="1182" y="698"/>
                    </a:lnTo>
                    <a:lnTo>
                      <a:pt x="1182" y="698"/>
                    </a:lnTo>
                    <a:lnTo>
                      <a:pt x="1184" y="698"/>
                    </a:lnTo>
                    <a:lnTo>
                      <a:pt x="1182" y="698"/>
                    </a:lnTo>
                    <a:lnTo>
                      <a:pt x="1182" y="698"/>
                    </a:lnTo>
                    <a:lnTo>
                      <a:pt x="1182" y="700"/>
                    </a:lnTo>
                    <a:lnTo>
                      <a:pt x="1182" y="700"/>
                    </a:lnTo>
                    <a:lnTo>
                      <a:pt x="1182" y="700"/>
                    </a:lnTo>
                    <a:lnTo>
                      <a:pt x="1184" y="702"/>
                    </a:lnTo>
                    <a:lnTo>
                      <a:pt x="1186" y="704"/>
                    </a:lnTo>
                    <a:lnTo>
                      <a:pt x="1186" y="706"/>
                    </a:lnTo>
                    <a:lnTo>
                      <a:pt x="1186" y="706"/>
                    </a:lnTo>
                    <a:lnTo>
                      <a:pt x="1186" y="706"/>
                    </a:lnTo>
                    <a:lnTo>
                      <a:pt x="1184" y="706"/>
                    </a:lnTo>
                    <a:lnTo>
                      <a:pt x="1184" y="706"/>
                    </a:lnTo>
                    <a:lnTo>
                      <a:pt x="1184" y="706"/>
                    </a:lnTo>
                    <a:lnTo>
                      <a:pt x="1184" y="708"/>
                    </a:lnTo>
                    <a:lnTo>
                      <a:pt x="1186" y="708"/>
                    </a:lnTo>
                    <a:lnTo>
                      <a:pt x="1188" y="708"/>
                    </a:lnTo>
                    <a:lnTo>
                      <a:pt x="1190" y="708"/>
                    </a:lnTo>
                    <a:lnTo>
                      <a:pt x="1190" y="706"/>
                    </a:lnTo>
                    <a:lnTo>
                      <a:pt x="1192" y="706"/>
                    </a:lnTo>
                    <a:lnTo>
                      <a:pt x="1194" y="706"/>
                    </a:lnTo>
                    <a:lnTo>
                      <a:pt x="1198" y="704"/>
                    </a:lnTo>
                    <a:lnTo>
                      <a:pt x="1200" y="704"/>
                    </a:lnTo>
                    <a:lnTo>
                      <a:pt x="1200" y="704"/>
                    </a:lnTo>
                    <a:lnTo>
                      <a:pt x="1200" y="704"/>
                    </a:lnTo>
                    <a:lnTo>
                      <a:pt x="1200" y="702"/>
                    </a:lnTo>
                    <a:lnTo>
                      <a:pt x="1202" y="702"/>
                    </a:lnTo>
                    <a:lnTo>
                      <a:pt x="1202" y="702"/>
                    </a:lnTo>
                    <a:lnTo>
                      <a:pt x="1206" y="700"/>
                    </a:lnTo>
                    <a:lnTo>
                      <a:pt x="1210" y="704"/>
                    </a:lnTo>
                    <a:lnTo>
                      <a:pt x="1214" y="712"/>
                    </a:lnTo>
                    <a:lnTo>
                      <a:pt x="1220" y="720"/>
                    </a:lnTo>
                    <a:lnTo>
                      <a:pt x="1222" y="722"/>
                    </a:lnTo>
                    <a:lnTo>
                      <a:pt x="1222" y="724"/>
                    </a:lnTo>
                    <a:lnTo>
                      <a:pt x="1222" y="724"/>
                    </a:lnTo>
                    <a:lnTo>
                      <a:pt x="1220" y="730"/>
                    </a:lnTo>
                    <a:lnTo>
                      <a:pt x="1218" y="734"/>
                    </a:lnTo>
                    <a:lnTo>
                      <a:pt x="1214" y="740"/>
                    </a:lnTo>
                    <a:lnTo>
                      <a:pt x="1216" y="742"/>
                    </a:lnTo>
                    <a:lnTo>
                      <a:pt x="1216" y="742"/>
                    </a:lnTo>
                    <a:lnTo>
                      <a:pt x="1216" y="744"/>
                    </a:lnTo>
                    <a:lnTo>
                      <a:pt x="1216" y="742"/>
                    </a:lnTo>
                    <a:lnTo>
                      <a:pt x="1218" y="744"/>
                    </a:lnTo>
                    <a:lnTo>
                      <a:pt x="1218" y="742"/>
                    </a:lnTo>
                    <a:lnTo>
                      <a:pt x="1218" y="742"/>
                    </a:lnTo>
                    <a:lnTo>
                      <a:pt x="1218" y="740"/>
                    </a:lnTo>
                    <a:lnTo>
                      <a:pt x="1218" y="740"/>
                    </a:lnTo>
                    <a:lnTo>
                      <a:pt x="1218" y="738"/>
                    </a:lnTo>
                    <a:lnTo>
                      <a:pt x="1218" y="738"/>
                    </a:lnTo>
                    <a:lnTo>
                      <a:pt x="1220" y="738"/>
                    </a:lnTo>
                    <a:lnTo>
                      <a:pt x="1220" y="740"/>
                    </a:lnTo>
                    <a:lnTo>
                      <a:pt x="1220" y="740"/>
                    </a:lnTo>
                    <a:lnTo>
                      <a:pt x="1222" y="740"/>
                    </a:lnTo>
                    <a:lnTo>
                      <a:pt x="1222" y="740"/>
                    </a:lnTo>
                    <a:lnTo>
                      <a:pt x="1222" y="740"/>
                    </a:lnTo>
                    <a:lnTo>
                      <a:pt x="1220" y="742"/>
                    </a:lnTo>
                    <a:lnTo>
                      <a:pt x="1220" y="744"/>
                    </a:lnTo>
                    <a:lnTo>
                      <a:pt x="1216" y="746"/>
                    </a:lnTo>
                    <a:lnTo>
                      <a:pt x="1216" y="746"/>
                    </a:lnTo>
                    <a:lnTo>
                      <a:pt x="1216" y="746"/>
                    </a:lnTo>
                    <a:lnTo>
                      <a:pt x="1216" y="748"/>
                    </a:lnTo>
                    <a:lnTo>
                      <a:pt x="1216" y="748"/>
                    </a:lnTo>
                    <a:lnTo>
                      <a:pt x="1218" y="754"/>
                    </a:lnTo>
                    <a:lnTo>
                      <a:pt x="1218" y="758"/>
                    </a:lnTo>
                    <a:lnTo>
                      <a:pt x="1220" y="758"/>
                    </a:lnTo>
                    <a:lnTo>
                      <a:pt x="1220" y="758"/>
                    </a:lnTo>
                    <a:lnTo>
                      <a:pt x="1222" y="758"/>
                    </a:lnTo>
                    <a:lnTo>
                      <a:pt x="1222" y="758"/>
                    </a:lnTo>
                    <a:lnTo>
                      <a:pt x="1222" y="758"/>
                    </a:lnTo>
                    <a:lnTo>
                      <a:pt x="1222" y="756"/>
                    </a:lnTo>
                    <a:lnTo>
                      <a:pt x="1224" y="756"/>
                    </a:lnTo>
                    <a:lnTo>
                      <a:pt x="1224" y="758"/>
                    </a:lnTo>
                    <a:lnTo>
                      <a:pt x="1222" y="762"/>
                    </a:lnTo>
                    <a:lnTo>
                      <a:pt x="1222" y="764"/>
                    </a:lnTo>
                    <a:lnTo>
                      <a:pt x="1222" y="764"/>
                    </a:lnTo>
                    <a:lnTo>
                      <a:pt x="1224" y="764"/>
                    </a:lnTo>
                    <a:lnTo>
                      <a:pt x="1224" y="762"/>
                    </a:lnTo>
                    <a:lnTo>
                      <a:pt x="1226" y="762"/>
                    </a:lnTo>
                    <a:lnTo>
                      <a:pt x="1226" y="762"/>
                    </a:lnTo>
                    <a:lnTo>
                      <a:pt x="1224" y="764"/>
                    </a:lnTo>
                    <a:lnTo>
                      <a:pt x="1224" y="766"/>
                    </a:lnTo>
                    <a:lnTo>
                      <a:pt x="1224" y="766"/>
                    </a:lnTo>
                    <a:lnTo>
                      <a:pt x="1224" y="766"/>
                    </a:lnTo>
                    <a:lnTo>
                      <a:pt x="1224" y="772"/>
                    </a:lnTo>
                    <a:lnTo>
                      <a:pt x="1226" y="774"/>
                    </a:lnTo>
                    <a:lnTo>
                      <a:pt x="1228" y="776"/>
                    </a:lnTo>
                    <a:lnTo>
                      <a:pt x="1230" y="776"/>
                    </a:lnTo>
                    <a:lnTo>
                      <a:pt x="1230" y="778"/>
                    </a:lnTo>
                    <a:lnTo>
                      <a:pt x="1232" y="782"/>
                    </a:lnTo>
                    <a:lnTo>
                      <a:pt x="1232" y="786"/>
                    </a:lnTo>
                    <a:lnTo>
                      <a:pt x="1234" y="786"/>
                    </a:lnTo>
                    <a:lnTo>
                      <a:pt x="1234" y="786"/>
                    </a:lnTo>
                    <a:lnTo>
                      <a:pt x="1234" y="786"/>
                    </a:lnTo>
                    <a:lnTo>
                      <a:pt x="1234" y="788"/>
                    </a:lnTo>
                    <a:lnTo>
                      <a:pt x="1232" y="786"/>
                    </a:lnTo>
                    <a:lnTo>
                      <a:pt x="1232" y="786"/>
                    </a:lnTo>
                    <a:lnTo>
                      <a:pt x="1232" y="786"/>
                    </a:lnTo>
                    <a:lnTo>
                      <a:pt x="1232" y="788"/>
                    </a:lnTo>
                    <a:lnTo>
                      <a:pt x="1232" y="790"/>
                    </a:lnTo>
                    <a:lnTo>
                      <a:pt x="1234" y="790"/>
                    </a:lnTo>
                    <a:lnTo>
                      <a:pt x="1236" y="788"/>
                    </a:lnTo>
                    <a:lnTo>
                      <a:pt x="1238" y="788"/>
                    </a:lnTo>
                    <a:lnTo>
                      <a:pt x="1240" y="788"/>
                    </a:lnTo>
                    <a:lnTo>
                      <a:pt x="1242" y="788"/>
                    </a:lnTo>
                    <a:lnTo>
                      <a:pt x="1244" y="786"/>
                    </a:lnTo>
                    <a:lnTo>
                      <a:pt x="1244" y="784"/>
                    </a:lnTo>
                    <a:lnTo>
                      <a:pt x="1246" y="780"/>
                    </a:lnTo>
                    <a:lnTo>
                      <a:pt x="1248" y="778"/>
                    </a:lnTo>
                    <a:lnTo>
                      <a:pt x="1248" y="776"/>
                    </a:lnTo>
                    <a:lnTo>
                      <a:pt x="1250" y="776"/>
                    </a:lnTo>
                    <a:lnTo>
                      <a:pt x="1250" y="776"/>
                    </a:lnTo>
                    <a:lnTo>
                      <a:pt x="1250" y="776"/>
                    </a:lnTo>
                    <a:lnTo>
                      <a:pt x="1250" y="772"/>
                    </a:lnTo>
                    <a:lnTo>
                      <a:pt x="1252" y="764"/>
                    </a:lnTo>
                    <a:lnTo>
                      <a:pt x="1254" y="760"/>
                    </a:lnTo>
                    <a:lnTo>
                      <a:pt x="1254" y="756"/>
                    </a:lnTo>
                    <a:lnTo>
                      <a:pt x="1254" y="754"/>
                    </a:lnTo>
                    <a:lnTo>
                      <a:pt x="1252" y="752"/>
                    </a:lnTo>
                    <a:lnTo>
                      <a:pt x="1250" y="734"/>
                    </a:lnTo>
                    <a:lnTo>
                      <a:pt x="1250" y="734"/>
                    </a:lnTo>
                    <a:lnTo>
                      <a:pt x="1248" y="732"/>
                    </a:lnTo>
                    <a:lnTo>
                      <a:pt x="1250" y="728"/>
                    </a:lnTo>
                    <a:lnTo>
                      <a:pt x="1248" y="726"/>
                    </a:lnTo>
                    <a:lnTo>
                      <a:pt x="1250" y="724"/>
                    </a:lnTo>
                    <a:lnTo>
                      <a:pt x="1250" y="724"/>
                    </a:lnTo>
                    <a:lnTo>
                      <a:pt x="1250" y="724"/>
                    </a:lnTo>
                    <a:lnTo>
                      <a:pt x="1250" y="726"/>
                    </a:lnTo>
                    <a:lnTo>
                      <a:pt x="1250" y="726"/>
                    </a:lnTo>
                    <a:lnTo>
                      <a:pt x="1250" y="728"/>
                    </a:lnTo>
                    <a:lnTo>
                      <a:pt x="1250" y="728"/>
                    </a:lnTo>
                    <a:lnTo>
                      <a:pt x="1250" y="728"/>
                    </a:lnTo>
                    <a:lnTo>
                      <a:pt x="1250" y="730"/>
                    </a:lnTo>
                    <a:lnTo>
                      <a:pt x="1250" y="732"/>
                    </a:lnTo>
                    <a:lnTo>
                      <a:pt x="1250" y="732"/>
                    </a:lnTo>
                    <a:lnTo>
                      <a:pt x="1250" y="730"/>
                    </a:lnTo>
                    <a:lnTo>
                      <a:pt x="1252" y="728"/>
                    </a:lnTo>
                    <a:lnTo>
                      <a:pt x="1252" y="728"/>
                    </a:lnTo>
                    <a:lnTo>
                      <a:pt x="1250" y="732"/>
                    </a:lnTo>
                    <a:lnTo>
                      <a:pt x="1250" y="734"/>
                    </a:lnTo>
                    <a:lnTo>
                      <a:pt x="1250" y="740"/>
                    </a:lnTo>
                    <a:lnTo>
                      <a:pt x="1252" y="740"/>
                    </a:lnTo>
                    <a:lnTo>
                      <a:pt x="1250" y="736"/>
                    </a:lnTo>
                    <a:lnTo>
                      <a:pt x="1250" y="734"/>
                    </a:lnTo>
                    <a:lnTo>
                      <a:pt x="1250" y="734"/>
                    </a:lnTo>
                    <a:lnTo>
                      <a:pt x="1252" y="732"/>
                    </a:lnTo>
                    <a:lnTo>
                      <a:pt x="1252" y="730"/>
                    </a:lnTo>
                    <a:lnTo>
                      <a:pt x="1252" y="730"/>
                    </a:lnTo>
                    <a:lnTo>
                      <a:pt x="1252" y="728"/>
                    </a:lnTo>
                    <a:lnTo>
                      <a:pt x="1250" y="720"/>
                    </a:lnTo>
                    <a:lnTo>
                      <a:pt x="1248" y="712"/>
                    </a:lnTo>
                    <a:lnTo>
                      <a:pt x="1248" y="706"/>
                    </a:lnTo>
                    <a:lnTo>
                      <a:pt x="1248" y="700"/>
                    </a:lnTo>
                    <a:lnTo>
                      <a:pt x="1248" y="698"/>
                    </a:lnTo>
                    <a:lnTo>
                      <a:pt x="1248" y="690"/>
                    </a:lnTo>
                    <a:lnTo>
                      <a:pt x="1248" y="690"/>
                    </a:lnTo>
                    <a:lnTo>
                      <a:pt x="1248" y="688"/>
                    </a:lnTo>
                    <a:lnTo>
                      <a:pt x="1248" y="686"/>
                    </a:lnTo>
                    <a:lnTo>
                      <a:pt x="1248" y="686"/>
                    </a:lnTo>
                    <a:lnTo>
                      <a:pt x="1250" y="684"/>
                    </a:lnTo>
                    <a:lnTo>
                      <a:pt x="1250" y="684"/>
                    </a:lnTo>
                    <a:lnTo>
                      <a:pt x="1250" y="682"/>
                    </a:lnTo>
                    <a:lnTo>
                      <a:pt x="1250" y="682"/>
                    </a:lnTo>
                    <a:lnTo>
                      <a:pt x="1252" y="682"/>
                    </a:lnTo>
                    <a:lnTo>
                      <a:pt x="1252" y="682"/>
                    </a:lnTo>
                    <a:lnTo>
                      <a:pt x="1254" y="680"/>
                    </a:lnTo>
                    <a:lnTo>
                      <a:pt x="1254" y="678"/>
                    </a:lnTo>
                    <a:lnTo>
                      <a:pt x="1252" y="678"/>
                    </a:lnTo>
                    <a:lnTo>
                      <a:pt x="1252" y="678"/>
                    </a:lnTo>
                    <a:lnTo>
                      <a:pt x="1254" y="678"/>
                    </a:lnTo>
                    <a:lnTo>
                      <a:pt x="1254" y="676"/>
                    </a:lnTo>
                    <a:lnTo>
                      <a:pt x="1256" y="676"/>
                    </a:lnTo>
                    <a:lnTo>
                      <a:pt x="1256" y="676"/>
                    </a:lnTo>
                    <a:lnTo>
                      <a:pt x="1256" y="674"/>
                    </a:lnTo>
                    <a:lnTo>
                      <a:pt x="1256" y="676"/>
                    </a:lnTo>
                    <a:lnTo>
                      <a:pt x="1256" y="674"/>
                    </a:lnTo>
                    <a:lnTo>
                      <a:pt x="1256" y="674"/>
                    </a:lnTo>
                    <a:lnTo>
                      <a:pt x="1256" y="674"/>
                    </a:lnTo>
                    <a:lnTo>
                      <a:pt x="1258" y="674"/>
                    </a:lnTo>
                    <a:lnTo>
                      <a:pt x="1256" y="672"/>
                    </a:lnTo>
                    <a:lnTo>
                      <a:pt x="1256" y="672"/>
                    </a:lnTo>
                    <a:lnTo>
                      <a:pt x="1258" y="672"/>
                    </a:lnTo>
                    <a:lnTo>
                      <a:pt x="1258" y="672"/>
                    </a:lnTo>
                    <a:lnTo>
                      <a:pt x="1260" y="670"/>
                    </a:lnTo>
                    <a:lnTo>
                      <a:pt x="1260" y="670"/>
                    </a:lnTo>
                    <a:lnTo>
                      <a:pt x="1260" y="670"/>
                    </a:lnTo>
                    <a:lnTo>
                      <a:pt x="1258" y="668"/>
                    </a:lnTo>
                    <a:lnTo>
                      <a:pt x="1260" y="668"/>
                    </a:lnTo>
                    <a:lnTo>
                      <a:pt x="1260" y="668"/>
                    </a:lnTo>
                    <a:lnTo>
                      <a:pt x="1262" y="668"/>
                    </a:lnTo>
                    <a:lnTo>
                      <a:pt x="1264" y="666"/>
                    </a:lnTo>
                    <a:lnTo>
                      <a:pt x="1264" y="666"/>
                    </a:lnTo>
                    <a:lnTo>
                      <a:pt x="1264" y="664"/>
                    </a:lnTo>
                    <a:lnTo>
                      <a:pt x="1266" y="664"/>
                    </a:lnTo>
                    <a:lnTo>
                      <a:pt x="1266" y="664"/>
                    </a:lnTo>
                    <a:lnTo>
                      <a:pt x="1266" y="662"/>
                    </a:lnTo>
                    <a:lnTo>
                      <a:pt x="1266" y="662"/>
                    </a:lnTo>
                    <a:lnTo>
                      <a:pt x="1266" y="662"/>
                    </a:lnTo>
                    <a:lnTo>
                      <a:pt x="1266" y="662"/>
                    </a:lnTo>
                    <a:lnTo>
                      <a:pt x="1266" y="660"/>
                    </a:lnTo>
                    <a:lnTo>
                      <a:pt x="1266" y="658"/>
                    </a:lnTo>
                    <a:lnTo>
                      <a:pt x="1268" y="660"/>
                    </a:lnTo>
                    <a:lnTo>
                      <a:pt x="1268" y="660"/>
                    </a:lnTo>
                    <a:lnTo>
                      <a:pt x="1268" y="660"/>
                    </a:lnTo>
                    <a:lnTo>
                      <a:pt x="1268" y="660"/>
                    </a:lnTo>
                    <a:lnTo>
                      <a:pt x="1268" y="660"/>
                    </a:lnTo>
                    <a:lnTo>
                      <a:pt x="1268" y="662"/>
                    </a:lnTo>
                    <a:lnTo>
                      <a:pt x="1270" y="662"/>
                    </a:lnTo>
                    <a:lnTo>
                      <a:pt x="1270" y="662"/>
                    </a:lnTo>
                    <a:lnTo>
                      <a:pt x="1270" y="660"/>
                    </a:lnTo>
                    <a:lnTo>
                      <a:pt x="1272" y="660"/>
                    </a:lnTo>
                    <a:lnTo>
                      <a:pt x="1270" y="658"/>
                    </a:lnTo>
                    <a:lnTo>
                      <a:pt x="1270" y="658"/>
                    </a:lnTo>
                    <a:lnTo>
                      <a:pt x="1270" y="658"/>
                    </a:lnTo>
                    <a:lnTo>
                      <a:pt x="1272" y="658"/>
                    </a:lnTo>
                    <a:lnTo>
                      <a:pt x="1274" y="658"/>
                    </a:lnTo>
                    <a:lnTo>
                      <a:pt x="1274" y="658"/>
                    </a:lnTo>
                    <a:lnTo>
                      <a:pt x="1276" y="656"/>
                    </a:lnTo>
                    <a:lnTo>
                      <a:pt x="1276" y="656"/>
                    </a:lnTo>
                    <a:lnTo>
                      <a:pt x="1278" y="656"/>
                    </a:lnTo>
                    <a:lnTo>
                      <a:pt x="1280" y="656"/>
                    </a:lnTo>
                    <a:lnTo>
                      <a:pt x="1280" y="654"/>
                    </a:lnTo>
                    <a:lnTo>
                      <a:pt x="1282" y="654"/>
                    </a:lnTo>
                    <a:lnTo>
                      <a:pt x="1282" y="652"/>
                    </a:lnTo>
                    <a:lnTo>
                      <a:pt x="1284" y="652"/>
                    </a:lnTo>
                    <a:lnTo>
                      <a:pt x="1284" y="652"/>
                    </a:lnTo>
                    <a:lnTo>
                      <a:pt x="1286" y="650"/>
                    </a:lnTo>
                    <a:lnTo>
                      <a:pt x="1288" y="648"/>
                    </a:lnTo>
                    <a:lnTo>
                      <a:pt x="1288" y="648"/>
                    </a:lnTo>
                    <a:lnTo>
                      <a:pt x="1290" y="648"/>
                    </a:lnTo>
                    <a:lnTo>
                      <a:pt x="1292" y="646"/>
                    </a:lnTo>
                    <a:lnTo>
                      <a:pt x="1294" y="646"/>
                    </a:lnTo>
                    <a:lnTo>
                      <a:pt x="1294" y="644"/>
                    </a:lnTo>
                    <a:lnTo>
                      <a:pt x="1294" y="642"/>
                    </a:lnTo>
                    <a:lnTo>
                      <a:pt x="1294" y="642"/>
                    </a:lnTo>
                    <a:lnTo>
                      <a:pt x="1294" y="644"/>
                    </a:lnTo>
                    <a:lnTo>
                      <a:pt x="1294" y="644"/>
                    </a:lnTo>
                    <a:lnTo>
                      <a:pt x="1296" y="642"/>
                    </a:lnTo>
                    <a:lnTo>
                      <a:pt x="1300" y="638"/>
                    </a:lnTo>
                    <a:lnTo>
                      <a:pt x="1303" y="636"/>
                    </a:lnTo>
                    <a:lnTo>
                      <a:pt x="1309" y="634"/>
                    </a:lnTo>
                    <a:lnTo>
                      <a:pt x="1311" y="632"/>
                    </a:lnTo>
                    <a:lnTo>
                      <a:pt x="1317" y="632"/>
                    </a:lnTo>
                    <a:lnTo>
                      <a:pt x="1317" y="632"/>
                    </a:lnTo>
                    <a:lnTo>
                      <a:pt x="1319" y="628"/>
                    </a:lnTo>
                    <a:lnTo>
                      <a:pt x="1319" y="630"/>
                    </a:lnTo>
                    <a:lnTo>
                      <a:pt x="1319" y="632"/>
                    </a:lnTo>
                    <a:lnTo>
                      <a:pt x="1319" y="632"/>
                    </a:lnTo>
                    <a:lnTo>
                      <a:pt x="1319" y="630"/>
                    </a:lnTo>
                    <a:lnTo>
                      <a:pt x="1321" y="628"/>
                    </a:lnTo>
                    <a:lnTo>
                      <a:pt x="1323" y="626"/>
                    </a:lnTo>
                    <a:lnTo>
                      <a:pt x="1323" y="626"/>
                    </a:lnTo>
                    <a:lnTo>
                      <a:pt x="1325" y="624"/>
                    </a:lnTo>
                    <a:lnTo>
                      <a:pt x="1327" y="622"/>
                    </a:lnTo>
                    <a:lnTo>
                      <a:pt x="1329" y="622"/>
                    </a:lnTo>
                    <a:lnTo>
                      <a:pt x="1329" y="622"/>
                    </a:lnTo>
                    <a:lnTo>
                      <a:pt x="1329" y="620"/>
                    </a:lnTo>
                    <a:lnTo>
                      <a:pt x="1329" y="618"/>
                    </a:lnTo>
                    <a:lnTo>
                      <a:pt x="1331" y="618"/>
                    </a:lnTo>
                    <a:lnTo>
                      <a:pt x="1331" y="620"/>
                    </a:lnTo>
                    <a:lnTo>
                      <a:pt x="1331" y="620"/>
                    </a:lnTo>
                    <a:lnTo>
                      <a:pt x="1331" y="620"/>
                    </a:lnTo>
                    <a:lnTo>
                      <a:pt x="1333" y="618"/>
                    </a:lnTo>
                    <a:lnTo>
                      <a:pt x="1335" y="618"/>
                    </a:lnTo>
                    <a:lnTo>
                      <a:pt x="1337" y="618"/>
                    </a:lnTo>
                    <a:lnTo>
                      <a:pt x="1339" y="618"/>
                    </a:lnTo>
                    <a:lnTo>
                      <a:pt x="1339" y="618"/>
                    </a:lnTo>
                    <a:lnTo>
                      <a:pt x="1341" y="618"/>
                    </a:lnTo>
                    <a:lnTo>
                      <a:pt x="1343" y="618"/>
                    </a:lnTo>
                    <a:lnTo>
                      <a:pt x="1343" y="618"/>
                    </a:lnTo>
                    <a:lnTo>
                      <a:pt x="1345" y="616"/>
                    </a:lnTo>
                    <a:lnTo>
                      <a:pt x="1347" y="614"/>
                    </a:lnTo>
                    <a:lnTo>
                      <a:pt x="1345" y="614"/>
                    </a:lnTo>
                    <a:lnTo>
                      <a:pt x="1341" y="614"/>
                    </a:lnTo>
                    <a:lnTo>
                      <a:pt x="1339" y="614"/>
                    </a:lnTo>
                    <a:lnTo>
                      <a:pt x="1339" y="612"/>
                    </a:lnTo>
                    <a:lnTo>
                      <a:pt x="1337" y="610"/>
                    </a:lnTo>
                    <a:lnTo>
                      <a:pt x="1339" y="612"/>
                    </a:lnTo>
                    <a:lnTo>
                      <a:pt x="1341" y="614"/>
                    </a:lnTo>
                    <a:lnTo>
                      <a:pt x="1343" y="612"/>
                    </a:lnTo>
                    <a:lnTo>
                      <a:pt x="1343" y="612"/>
                    </a:lnTo>
                    <a:lnTo>
                      <a:pt x="1345" y="610"/>
                    </a:lnTo>
                    <a:lnTo>
                      <a:pt x="1345" y="610"/>
                    </a:lnTo>
                    <a:lnTo>
                      <a:pt x="1347" y="608"/>
                    </a:lnTo>
                    <a:lnTo>
                      <a:pt x="1345" y="608"/>
                    </a:lnTo>
                    <a:lnTo>
                      <a:pt x="1345" y="608"/>
                    </a:lnTo>
                    <a:lnTo>
                      <a:pt x="1341" y="604"/>
                    </a:lnTo>
                    <a:lnTo>
                      <a:pt x="1339" y="604"/>
                    </a:lnTo>
                    <a:lnTo>
                      <a:pt x="1341" y="604"/>
                    </a:lnTo>
                    <a:lnTo>
                      <a:pt x="1343" y="606"/>
                    </a:lnTo>
                    <a:lnTo>
                      <a:pt x="1345" y="604"/>
                    </a:lnTo>
                    <a:lnTo>
                      <a:pt x="1347" y="604"/>
                    </a:lnTo>
                    <a:lnTo>
                      <a:pt x="1347" y="604"/>
                    </a:lnTo>
                    <a:lnTo>
                      <a:pt x="1347" y="604"/>
                    </a:lnTo>
                    <a:lnTo>
                      <a:pt x="1347" y="606"/>
                    </a:lnTo>
                    <a:lnTo>
                      <a:pt x="1347" y="606"/>
                    </a:lnTo>
                    <a:lnTo>
                      <a:pt x="1347" y="606"/>
                    </a:lnTo>
                    <a:lnTo>
                      <a:pt x="1349" y="606"/>
                    </a:lnTo>
                    <a:lnTo>
                      <a:pt x="1351" y="606"/>
                    </a:lnTo>
                    <a:lnTo>
                      <a:pt x="1351" y="606"/>
                    </a:lnTo>
                    <a:lnTo>
                      <a:pt x="1353" y="606"/>
                    </a:lnTo>
                    <a:lnTo>
                      <a:pt x="1355" y="604"/>
                    </a:lnTo>
                    <a:lnTo>
                      <a:pt x="1359" y="602"/>
                    </a:lnTo>
                    <a:lnTo>
                      <a:pt x="1361" y="600"/>
                    </a:lnTo>
                    <a:lnTo>
                      <a:pt x="1361" y="598"/>
                    </a:lnTo>
                    <a:lnTo>
                      <a:pt x="1361" y="596"/>
                    </a:lnTo>
                    <a:lnTo>
                      <a:pt x="1361" y="596"/>
                    </a:lnTo>
                    <a:lnTo>
                      <a:pt x="1359" y="596"/>
                    </a:lnTo>
                    <a:lnTo>
                      <a:pt x="1357" y="596"/>
                    </a:lnTo>
                    <a:lnTo>
                      <a:pt x="1357" y="600"/>
                    </a:lnTo>
                    <a:lnTo>
                      <a:pt x="1355" y="600"/>
                    </a:lnTo>
                    <a:lnTo>
                      <a:pt x="1355" y="600"/>
                    </a:lnTo>
                    <a:lnTo>
                      <a:pt x="1355" y="598"/>
                    </a:lnTo>
                    <a:lnTo>
                      <a:pt x="1357" y="598"/>
                    </a:lnTo>
                    <a:lnTo>
                      <a:pt x="1357" y="596"/>
                    </a:lnTo>
                    <a:lnTo>
                      <a:pt x="1355" y="596"/>
                    </a:lnTo>
                    <a:lnTo>
                      <a:pt x="1353" y="596"/>
                    </a:lnTo>
                    <a:lnTo>
                      <a:pt x="1353" y="596"/>
                    </a:lnTo>
                    <a:lnTo>
                      <a:pt x="1351" y="596"/>
                    </a:lnTo>
                    <a:lnTo>
                      <a:pt x="1349" y="596"/>
                    </a:lnTo>
                    <a:lnTo>
                      <a:pt x="1347" y="596"/>
                    </a:lnTo>
                    <a:lnTo>
                      <a:pt x="1347" y="594"/>
                    </a:lnTo>
                    <a:lnTo>
                      <a:pt x="1347" y="592"/>
                    </a:lnTo>
                    <a:lnTo>
                      <a:pt x="1349" y="590"/>
                    </a:lnTo>
                    <a:lnTo>
                      <a:pt x="1347" y="592"/>
                    </a:lnTo>
                    <a:lnTo>
                      <a:pt x="1349" y="594"/>
                    </a:lnTo>
                    <a:lnTo>
                      <a:pt x="1349" y="594"/>
                    </a:lnTo>
                    <a:lnTo>
                      <a:pt x="1351" y="594"/>
                    </a:lnTo>
                    <a:lnTo>
                      <a:pt x="1351" y="594"/>
                    </a:lnTo>
                    <a:lnTo>
                      <a:pt x="1353" y="592"/>
                    </a:lnTo>
                    <a:lnTo>
                      <a:pt x="1353" y="592"/>
                    </a:lnTo>
                    <a:lnTo>
                      <a:pt x="1355" y="592"/>
                    </a:lnTo>
                    <a:lnTo>
                      <a:pt x="1355" y="592"/>
                    </a:lnTo>
                    <a:lnTo>
                      <a:pt x="1355" y="592"/>
                    </a:lnTo>
                    <a:lnTo>
                      <a:pt x="1357" y="592"/>
                    </a:lnTo>
                    <a:lnTo>
                      <a:pt x="1357" y="592"/>
                    </a:lnTo>
                    <a:lnTo>
                      <a:pt x="1357" y="590"/>
                    </a:lnTo>
                    <a:lnTo>
                      <a:pt x="1359" y="590"/>
                    </a:lnTo>
                    <a:lnTo>
                      <a:pt x="1359" y="592"/>
                    </a:lnTo>
                    <a:lnTo>
                      <a:pt x="1361" y="592"/>
                    </a:lnTo>
                    <a:lnTo>
                      <a:pt x="1361" y="592"/>
                    </a:lnTo>
                    <a:lnTo>
                      <a:pt x="1361" y="590"/>
                    </a:lnTo>
                    <a:lnTo>
                      <a:pt x="1361" y="588"/>
                    </a:lnTo>
                    <a:lnTo>
                      <a:pt x="1361" y="588"/>
                    </a:lnTo>
                    <a:lnTo>
                      <a:pt x="1361" y="586"/>
                    </a:lnTo>
                    <a:lnTo>
                      <a:pt x="1361" y="584"/>
                    </a:lnTo>
                    <a:lnTo>
                      <a:pt x="1361" y="584"/>
                    </a:lnTo>
                    <a:lnTo>
                      <a:pt x="1361" y="584"/>
                    </a:lnTo>
                    <a:lnTo>
                      <a:pt x="1363" y="582"/>
                    </a:lnTo>
                    <a:lnTo>
                      <a:pt x="1363" y="584"/>
                    </a:lnTo>
                    <a:lnTo>
                      <a:pt x="1363" y="584"/>
                    </a:lnTo>
                    <a:lnTo>
                      <a:pt x="1363" y="590"/>
                    </a:lnTo>
                    <a:lnTo>
                      <a:pt x="1363" y="594"/>
                    </a:lnTo>
                    <a:lnTo>
                      <a:pt x="1363" y="598"/>
                    </a:lnTo>
                    <a:lnTo>
                      <a:pt x="1363" y="598"/>
                    </a:lnTo>
                    <a:lnTo>
                      <a:pt x="1363" y="598"/>
                    </a:lnTo>
                    <a:lnTo>
                      <a:pt x="1363" y="590"/>
                    </a:lnTo>
                    <a:lnTo>
                      <a:pt x="1363" y="582"/>
                    </a:lnTo>
                    <a:lnTo>
                      <a:pt x="1363" y="582"/>
                    </a:lnTo>
                    <a:lnTo>
                      <a:pt x="1363" y="580"/>
                    </a:lnTo>
                    <a:lnTo>
                      <a:pt x="1363" y="578"/>
                    </a:lnTo>
                    <a:lnTo>
                      <a:pt x="1361" y="578"/>
                    </a:lnTo>
                    <a:lnTo>
                      <a:pt x="1359" y="578"/>
                    </a:lnTo>
                    <a:lnTo>
                      <a:pt x="1357" y="578"/>
                    </a:lnTo>
                    <a:lnTo>
                      <a:pt x="1355" y="578"/>
                    </a:lnTo>
                    <a:lnTo>
                      <a:pt x="1355" y="578"/>
                    </a:lnTo>
                    <a:lnTo>
                      <a:pt x="1355" y="575"/>
                    </a:lnTo>
                    <a:lnTo>
                      <a:pt x="1355" y="573"/>
                    </a:lnTo>
                    <a:lnTo>
                      <a:pt x="1353" y="573"/>
                    </a:lnTo>
                    <a:lnTo>
                      <a:pt x="1351" y="571"/>
                    </a:lnTo>
                    <a:lnTo>
                      <a:pt x="1351" y="571"/>
                    </a:lnTo>
                    <a:lnTo>
                      <a:pt x="1347" y="571"/>
                    </a:lnTo>
                    <a:lnTo>
                      <a:pt x="1347" y="571"/>
                    </a:lnTo>
                    <a:lnTo>
                      <a:pt x="1347" y="569"/>
                    </a:lnTo>
                    <a:lnTo>
                      <a:pt x="1351" y="569"/>
                    </a:lnTo>
                    <a:lnTo>
                      <a:pt x="1355" y="571"/>
                    </a:lnTo>
                    <a:lnTo>
                      <a:pt x="1355" y="571"/>
                    </a:lnTo>
                    <a:lnTo>
                      <a:pt x="1355" y="573"/>
                    </a:lnTo>
                    <a:lnTo>
                      <a:pt x="1357" y="575"/>
                    </a:lnTo>
                    <a:lnTo>
                      <a:pt x="1357" y="575"/>
                    </a:lnTo>
                    <a:lnTo>
                      <a:pt x="1357" y="575"/>
                    </a:lnTo>
                    <a:lnTo>
                      <a:pt x="1359" y="575"/>
                    </a:lnTo>
                    <a:lnTo>
                      <a:pt x="1359" y="575"/>
                    </a:lnTo>
                    <a:lnTo>
                      <a:pt x="1359" y="573"/>
                    </a:lnTo>
                    <a:lnTo>
                      <a:pt x="1359" y="573"/>
                    </a:lnTo>
                    <a:lnTo>
                      <a:pt x="1359" y="571"/>
                    </a:lnTo>
                    <a:lnTo>
                      <a:pt x="1357" y="571"/>
                    </a:lnTo>
                    <a:lnTo>
                      <a:pt x="1357" y="569"/>
                    </a:lnTo>
                    <a:lnTo>
                      <a:pt x="1355" y="567"/>
                    </a:lnTo>
                    <a:lnTo>
                      <a:pt x="1355" y="567"/>
                    </a:lnTo>
                    <a:lnTo>
                      <a:pt x="1355" y="567"/>
                    </a:lnTo>
                    <a:lnTo>
                      <a:pt x="1357" y="571"/>
                    </a:lnTo>
                    <a:lnTo>
                      <a:pt x="1359" y="571"/>
                    </a:lnTo>
                    <a:lnTo>
                      <a:pt x="1359" y="571"/>
                    </a:lnTo>
                    <a:lnTo>
                      <a:pt x="1359" y="569"/>
                    </a:lnTo>
                    <a:lnTo>
                      <a:pt x="1359" y="569"/>
                    </a:lnTo>
                    <a:lnTo>
                      <a:pt x="1361" y="569"/>
                    </a:lnTo>
                    <a:lnTo>
                      <a:pt x="1363" y="567"/>
                    </a:lnTo>
                    <a:lnTo>
                      <a:pt x="1363" y="567"/>
                    </a:lnTo>
                    <a:lnTo>
                      <a:pt x="1361" y="567"/>
                    </a:lnTo>
                    <a:lnTo>
                      <a:pt x="1363" y="565"/>
                    </a:lnTo>
                    <a:lnTo>
                      <a:pt x="1359" y="565"/>
                    </a:lnTo>
                    <a:lnTo>
                      <a:pt x="1359" y="563"/>
                    </a:lnTo>
                    <a:lnTo>
                      <a:pt x="1359" y="563"/>
                    </a:lnTo>
                    <a:lnTo>
                      <a:pt x="1357" y="561"/>
                    </a:lnTo>
                    <a:lnTo>
                      <a:pt x="1357" y="559"/>
                    </a:lnTo>
                    <a:lnTo>
                      <a:pt x="1355" y="557"/>
                    </a:lnTo>
                    <a:lnTo>
                      <a:pt x="1353" y="555"/>
                    </a:lnTo>
                    <a:lnTo>
                      <a:pt x="1355" y="555"/>
                    </a:lnTo>
                    <a:lnTo>
                      <a:pt x="1355" y="555"/>
                    </a:lnTo>
                    <a:lnTo>
                      <a:pt x="1357" y="559"/>
                    </a:lnTo>
                    <a:lnTo>
                      <a:pt x="1357" y="559"/>
                    </a:lnTo>
                    <a:lnTo>
                      <a:pt x="1359" y="563"/>
                    </a:lnTo>
                    <a:lnTo>
                      <a:pt x="1361" y="563"/>
                    </a:lnTo>
                    <a:lnTo>
                      <a:pt x="1363" y="563"/>
                    </a:lnTo>
                    <a:lnTo>
                      <a:pt x="1363" y="563"/>
                    </a:lnTo>
                    <a:lnTo>
                      <a:pt x="1363" y="561"/>
                    </a:lnTo>
                    <a:lnTo>
                      <a:pt x="1365" y="561"/>
                    </a:lnTo>
                    <a:lnTo>
                      <a:pt x="1365" y="559"/>
                    </a:lnTo>
                    <a:lnTo>
                      <a:pt x="1363" y="559"/>
                    </a:lnTo>
                    <a:lnTo>
                      <a:pt x="1363" y="557"/>
                    </a:lnTo>
                    <a:lnTo>
                      <a:pt x="1361" y="555"/>
                    </a:lnTo>
                    <a:lnTo>
                      <a:pt x="1361" y="555"/>
                    </a:lnTo>
                    <a:lnTo>
                      <a:pt x="1357" y="555"/>
                    </a:lnTo>
                    <a:lnTo>
                      <a:pt x="1355" y="551"/>
                    </a:lnTo>
                    <a:lnTo>
                      <a:pt x="1355" y="551"/>
                    </a:lnTo>
                    <a:lnTo>
                      <a:pt x="1353" y="551"/>
                    </a:lnTo>
                    <a:lnTo>
                      <a:pt x="1353" y="551"/>
                    </a:lnTo>
                    <a:lnTo>
                      <a:pt x="1353" y="551"/>
                    </a:lnTo>
                    <a:lnTo>
                      <a:pt x="1353" y="547"/>
                    </a:lnTo>
                    <a:lnTo>
                      <a:pt x="1355" y="547"/>
                    </a:lnTo>
                    <a:lnTo>
                      <a:pt x="1357" y="545"/>
                    </a:lnTo>
                    <a:lnTo>
                      <a:pt x="1357" y="545"/>
                    </a:lnTo>
                    <a:lnTo>
                      <a:pt x="1359" y="543"/>
                    </a:lnTo>
                    <a:lnTo>
                      <a:pt x="1359" y="541"/>
                    </a:lnTo>
                    <a:lnTo>
                      <a:pt x="1359" y="543"/>
                    </a:lnTo>
                    <a:lnTo>
                      <a:pt x="1357" y="545"/>
                    </a:lnTo>
                    <a:lnTo>
                      <a:pt x="1357" y="545"/>
                    </a:lnTo>
                    <a:lnTo>
                      <a:pt x="1355" y="547"/>
                    </a:lnTo>
                    <a:lnTo>
                      <a:pt x="1353" y="549"/>
                    </a:lnTo>
                    <a:lnTo>
                      <a:pt x="1353" y="551"/>
                    </a:lnTo>
                    <a:lnTo>
                      <a:pt x="1355" y="551"/>
                    </a:lnTo>
                    <a:lnTo>
                      <a:pt x="1355" y="549"/>
                    </a:lnTo>
                    <a:lnTo>
                      <a:pt x="1357" y="549"/>
                    </a:lnTo>
                    <a:lnTo>
                      <a:pt x="1357" y="551"/>
                    </a:lnTo>
                    <a:lnTo>
                      <a:pt x="1357" y="551"/>
                    </a:lnTo>
                    <a:lnTo>
                      <a:pt x="1357" y="553"/>
                    </a:lnTo>
                    <a:lnTo>
                      <a:pt x="1359" y="551"/>
                    </a:lnTo>
                    <a:lnTo>
                      <a:pt x="1359" y="551"/>
                    </a:lnTo>
                    <a:lnTo>
                      <a:pt x="1359" y="553"/>
                    </a:lnTo>
                    <a:lnTo>
                      <a:pt x="1361" y="553"/>
                    </a:lnTo>
                    <a:lnTo>
                      <a:pt x="1363" y="555"/>
                    </a:lnTo>
                    <a:lnTo>
                      <a:pt x="1363" y="555"/>
                    </a:lnTo>
                    <a:lnTo>
                      <a:pt x="1365" y="555"/>
                    </a:lnTo>
                    <a:lnTo>
                      <a:pt x="1365" y="555"/>
                    </a:lnTo>
                    <a:lnTo>
                      <a:pt x="1365" y="555"/>
                    </a:lnTo>
                    <a:lnTo>
                      <a:pt x="1365" y="553"/>
                    </a:lnTo>
                    <a:lnTo>
                      <a:pt x="1363" y="549"/>
                    </a:lnTo>
                    <a:lnTo>
                      <a:pt x="1363" y="547"/>
                    </a:lnTo>
                    <a:lnTo>
                      <a:pt x="1363" y="547"/>
                    </a:lnTo>
                    <a:lnTo>
                      <a:pt x="1363" y="547"/>
                    </a:lnTo>
                    <a:lnTo>
                      <a:pt x="1363" y="547"/>
                    </a:lnTo>
                    <a:lnTo>
                      <a:pt x="1363" y="549"/>
                    </a:lnTo>
                    <a:lnTo>
                      <a:pt x="1365" y="551"/>
                    </a:lnTo>
                    <a:lnTo>
                      <a:pt x="1365" y="551"/>
                    </a:lnTo>
                    <a:lnTo>
                      <a:pt x="1365" y="551"/>
                    </a:lnTo>
                    <a:lnTo>
                      <a:pt x="1365" y="549"/>
                    </a:lnTo>
                    <a:lnTo>
                      <a:pt x="1365" y="549"/>
                    </a:lnTo>
                    <a:lnTo>
                      <a:pt x="1365" y="547"/>
                    </a:lnTo>
                    <a:lnTo>
                      <a:pt x="1365" y="545"/>
                    </a:lnTo>
                    <a:lnTo>
                      <a:pt x="1367" y="543"/>
                    </a:lnTo>
                    <a:lnTo>
                      <a:pt x="1367" y="543"/>
                    </a:lnTo>
                    <a:lnTo>
                      <a:pt x="1367" y="541"/>
                    </a:lnTo>
                    <a:lnTo>
                      <a:pt x="1367" y="541"/>
                    </a:lnTo>
                    <a:lnTo>
                      <a:pt x="1367" y="539"/>
                    </a:lnTo>
                    <a:lnTo>
                      <a:pt x="1367" y="539"/>
                    </a:lnTo>
                    <a:lnTo>
                      <a:pt x="1367" y="539"/>
                    </a:lnTo>
                    <a:lnTo>
                      <a:pt x="1369" y="539"/>
                    </a:lnTo>
                    <a:lnTo>
                      <a:pt x="1369" y="539"/>
                    </a:lnTo>
                    <a:lnTo>
                      <a:pt x="1369" y="537"/>
                    </a:lnTo>
                    <a:lnTo>
                      <a:pt x="1369" y="537"/>
                    </a:lnTo>
                    <a:lnTo>
                      <a:pt x="1369" y="535"/>
                    </a:lnTo>
                    <a:lnTo>
                      <a:pt x="1369" y="535"/>
                    </a:lnTo>
                    <a:lnTo>
                      <a:pt x="1371" y="535"/>
                    </a:lnTo>
                    <a:lnTo>
                      <a:pt x="1371" y="535"/>
                    </a:lnTo>
                    <a:lnTo>
                      <a:pt x="1371" y="535"/>
                    </a:lnTo>
                    <a:lnTo>
                      <a:pt x="1371" y="533"/>
                    </a:lnTo>
                    <a:lnTo>
                      <a:pt x="1373" y="533"/>
                    </a:lnTo>
                    <a:lnTo>
                      <a:pt x="1373" y="533"/>
                    </a:lnTo>
                    <a:lnTo>
                      <a:pt x="1373" y="533"/>
                    </a:lnTo>
                    <a:lnTo>
                      <a:pt x="1373" y="533"/>
                    </a:lnTo>
                    <a:lnTo>
                      <a:pt x="1373" y="533"/>
                    </a:lnTo>
                    <a:lnTo>
                      <a:pt x="1375" y="531"/>
                    </a:lnTo>
                    <a:lnTo>
                      <a:pt x="1375" y="531"/>
                    </a:lnTo>
                    <a:lnTo>
                      <a:pt x="1375" y="533"/>
                    </a:lnTo>
                    <a:lnTo>
                      <a:pt x="1375" y="533"/>
                    </a:lnTo>
                    <a:lnTo>
                      <a:pt x="1377" y="531"/>
                    </a:lnTo>
                    <a:lnTo>
                      <a:pt x="1377" y="531"/>
                    </a:lnTo>
                    <a:lnTo>
                      <a:pt x="1377" y="531"/>
                    </a:lnTo>
                    <a:lnTo>
                      <a:pt x="1377" y="529"/>
                    </a:lnTo>
                    <a:lnTo>
                      <a:pt x="1379" y="529"/>
                    </a:lnTo>
                    <a:lnTo>
                      <a:pt x="1379" y="529"/>
                    </a:lnTo>
                    <a:lnTo>
                      <a:pt x="1379" y="531"/>
                    </a:lnTo>
                    <a:lnTo>
                      <a:pt x="1381" y="531"/>
                    </a:lnTo>
                    <a:lnTo>
                      <a:pt x="1379" y="531"/>
                    </a:lnTo>
                    <a:lnTo>
                      <a:pt x="1379" y="531"/>
                    </a:lnTo>
                    <a:lnTo>
                      <a:pt x="1377" y="533"/>
                    </a:lnTo>
                    <a:lnTo>
                      <a:pt x="1379" y="533"/>
                    </a:lnTo>
                    <a:lnTo>
                      <a:pt x="1379" y="533"/>
                    </a:lnTo>
                    <a:lnTo>
                      <a:pt x="1377" y="533"/>
                    </a:lnTo>
                    <a:lnTo>
                      <a:pt x="1377" y="533"/>
                    </a:lnTo>
                    <a:lnTo>
                      <a:pt x="1375" y="533"/>
                    </a:lnTo>
                    <a:lnTo>
                      <a:pt x="1373" y="537"/>
                    </a:lnTo>
                    <a:lnTo>
                      <a:pt x="1373" y="539"/>
                    </a:lnTo>
                    <a:lnTo>
                      <a:pt x="1373" y="537"/>
                    </a:lnTo>
                    <a:lnTo>
                      <a:pt x="1373" y="539"/>
                    </a:lnTo>
                    <a:lnTo>
                      <a:pt x="1373" y="539"/>
                    </a:lnTo>
                    <a:lnTo>
                      <a:pt x="1371" y="539"/>
                    </a:lnTo>
                    <a:lnTo>
                      <a:pt x="1371" y="539"/>
                    </a:lnTo>
                    <a:lnTo>
                      <a:pt x="1369" y="541"/>
                    </a:lnTo>
                    <a:lnTo>
                      <a:pt x="1369" y="541"/>
                    </a:lnTo>
                    <a:lnTo>
                      <a:pt x="1371" y="541"/>
                    </a:lnTo>
                    <a:lnTo>
                      <a:pt x="1371" y="541"/>
                    </a:lnTo>
                    <a:lnTo>
                      <a:pt x="1371" y="543"/>
                    </a:lnTo>
                    <a:lnTo>
                      <a:pt x="1371" y="543"/>
                    </a:lnTo>
                    <a:lnTo>
                      <a:pt x="1369" y="543"/>
                    </a:lnTo>
                    <a:lnTo>
                      <a:pt x="1369" y="545"/>
                    </a:lnTo>
                    <a:lnTo>
                      <a:pt x="1369" y="545"/>
                    </a:lnTo>
                    <a:lnTo>
                      <a:pt x="1369" y="543"/>
                    </a:lnTo>
                    <a:lnTo>
                      <a:pt x="1371" y="543"/>
                    </a:lnTo>
                    <a:lnTo>
                      <a:pt x="1371" y="545"/>
                    </a:lnTo>
                    <a:lnTo>
                      <a:pt x="1371" y="547"/>
                    </a:lnTo>
                    <a:lnTo>
                      <a:pt x="1373" y="547"/>
                    </a:lnTo>
                    <a:lnTo>
                      <a:pt x="1373" y="547"/>
                    </a:lnTo>
                    <a:lnTo>
                      <a:pt x="1371" y="547"/>
                    </a:lnTo>
                    <a:lnTo>
                      <a:pt x="1369" y="547"/>
                    </a:lnTo>
                    <a:lnTo>
                      <a:pt x="1369" y="547"/>
                    </a:lnTo>
                    <a:lnTo>
                      <a:pt x="1367" y="549"/>
                    </a:lnTo>
                    <a:lnTo>
                      <a:pt x="1367" y="549"/>
                    </a:lnTo>
                    <a:lnTo>
                      <a:pt x="1369" y="551"/>
                    </a:lnTo>
                    <a:lnTo>
                      <a:pt x="1369" y="551"/>
                    </a:lnTo>
                    <a:lnTo>
                      <a:pt x="1369" y="553"/>
                    </a:lnTo>
                    <a:lnTo>
                      <a:pt x="1371" y="553"/>
                    </a:lnTo>
                    <a:lnTo>
                      <a:pt x="1371" y="551"/>
                    </a:lnTo>
                    <a:lnTo>
                      <a:pt x="1371" y="551"/>
                    </a:lnTo>
                    <a:lnTo>
                      <a:pt x="1371" y="553"/>
                    </a:lnTo>
                    <a:lnTo>
                      <a:pt x="1371" y="551"/>
                    </a:lnTo>
                    <a:lnTo>
                      <a:pt x="1373" y="551"/>
                    </a:lnTo>
                    <a:lnTo>
                      <a:pt x="1373" y="551"/>
                    </a:lnTo>
                    <a:lnTo>
                      <a:pt x="1373" y="551"/>
                    </a:lnTo>
                    <a:lnTo>
                      <a:pt x="1373" y="553"/>
                    </a:lnTo>
                    <a:lnTo>
                      <a:pt x="1373" y="553"/>
                    </a:lnTo>
                    <a:lnTo>
                      <a:pt x="1371" y="555"/>
                    </a:lnTo>
                    <a:lnTo>
                      <a:pt x="1371" y="555"/>
                    </a:lnTo>
                    <a:lnTo>
                      <a:pt x="1373" y="555"/>
                    </a:lnTo>
                    <a:lnTo>
                      <a:pt x="1373" y="557"/>
                    </a:lnTo>
                    <a:lnTo>
                      <a:pt x="1371" y="557"/>
                    </a:lnTo>
                    <a:lnTo>
                      <a:pt x="1371" y="559"/>
                    </a:lnTo>
                    <a:lnTo>
                      <a:pt x="1373" y="559"/>
                    </a:lnTo>
                    <a:lnTo>
                      <a:pt x="1373" y="559"/>
                    </a:lnTo>
                    <a:lnTo>
                      <a:pt x="1373" y="561"/>
                    </a:lnTo>
                    <a:lnTo>
                      <a:pt x="1371" y="561"/>
                    </a:lnTo>
                    <a:lnTo>
                      <a:pt x="1369" y="565"/>
                    </a:lnTo>
                    <a:lnTo>
                      <a:pt x="1365" y="569"/>
                    </a:lnTo>
                    <a:lnTo>
                      <a:pt x="1365" y="571"/>
                    </a:lnTo>
                    <a:lnTo>
                      <a:pt x="1365" y="571"/>
                    </a:lnTo>
                    <a:lnTo>
                      <a:pt x="1365" y="573"/>
                    </a:lnTo>
                    <a:lnTo>
                      <a:pt x="1367" y="571"/>
                    </a:lnTo>
                    <a:lnTo>
                      <a:pt x="1369" y="569"/>
                    </a:lnTo>
                    <a:lnTo>
                      <a:pt x="1369" y="567"/>
                    </a:lnTo>
                    <a:lnTo>
                      <a:pt x="1371" y="567"/>
                    </a:lnTo>
                    <a:lnTo>
                      <a:pt x="1371" y="567"/>
                    </a:lnTo>
                    <a:lnTo>
                      <a:pt x="1373" y="565"/>
                    </a:lnTo>
                    <a:lnTo>
                      <a:pt x="1373" y="565"/>
                    </a:lnTo>
                    <a:lnTo>
                      <a:pt x="1379" y="557"/>
                    </a:lnTo>
                    <a:lnTo>
                      <a:pt x="1381" y="555"/>
                    </a:lnTo>
                    <a:lnTo>
                      <a:pt x="1381" y="553"/>
                    </a:lnTo>
                    <a:lnTo>
                      <a:pt x="1383" y="553"/>
                    </a:lnTo>
                    <a:lnTo>
                      <a:pt x="1383" y="553"/>
                    </a:lnTo>
                    <a:lnTo>
                      <a:pt x="1385" y="551"/>
                    </a:lnTo>
                    <a:lnTo>
                      <a:pt x="1385" y="551"/>
                    </a:lnTo>
                    <a:lnTo>
                      <a:pt x="1385" y="549"/>
                    </a:lnTo>
                    <a:lnTo>
                      <a:pt x="1385" y="551"/>
                    </a:lnTo>
                    <a:lnTo>
                      <a:pt x="1385" y="551"/>
                    </a:lnTo>
                    <a:lnTo>
                      <a:pt x="1385" y="551"/>
                    </a:lnTo>
                    <a:lnTo>
                      <a:pt x="1385" y="549"/>
                    </a:lnTo>
                    <a:lnTo>
                      <a:pt x="1387" y="549"/>
                    </a:lnTo>
                    <a:lnTo>
                      <a:pt x="1387" y="547"/>
                    </a:lnTo>
                    <a:lnTo>
                      <a:pt x="1385" y="547"/>
                    </a:lnTo>
                    <a:lnTo>
                      <a:pt x="1385" y="547"/>
                    </a:lnTo>
                    <a:lnTo>
                      <a:pt x="1385" y="547"/>
                    </a:lnTo>
                    <a:lnTo>
                      <a:pt x="1387" y="545"/>
                    </a:lnTo>
                    <a:lnTo>
                      <a:pt x="1387" y="543"/>
                    </a:lnTo>
                    <a:lnTo>
                      <a:pt x="1385" y="543"/>
                    </a:lnTo>
                    <a:lnTo>
                      <a:pt x="1385" y="541"/>
                    </a:lnTo>
                    <a:lnTo>
                      <a:pt x="1385" y="537"/>
                    </a:lnTo>
                    <a:lnTo>
                      <a:pt x="1385" y="535"/>
                    </a:lnTo>
                    <a:lnTo>
                      <a:pt x="1385" y="533"/>
                    </a:lnTo>
                    <a:lnTo>
                      <a:pt x="1385" y="531"/>
                    </a:lnTo>
                    <a:lnTo>
                      <a:pt x="1385" y="529"/>
                    </a:lnTo>
                    <a:lnTo>
                      <a:pt x="1385" y="529"/>
                    </a:lnTo>
                    <a:lnTo>
                      <a:pt x="1385" y="529"/>
                    </a:lnTo>
                    <a:lnTo>
                      <a:pt x="1387" y="527"/>
                    </a:lnTo>
                    <a:lnTo>
                      <a:pt x="1387" y="525"/>
                    </a:lnTo>
                    <a:lnTo>
                      <a:pt x="1389" y="525"/>
                    </a:lnTo>
                    <a:lnTo>
                      <a:pt x="1391" y="525"/>
                    </a:lnTo>
                    <a:lnTo>
                      <a:pt x="1393" y="523"/>
                    </a:lnTo>
                    <a:lnTo>
                      <a:pt x="1395" y="521"/>
                    </a:lnTo>
                    <a:lnTo>
                      <a:pt x="1393" y="523"/>
                    </a:lnTo>
                    <a:lnTo>
                      <a:pt x="1393" y="523"/>
                    </a:lnTo>
                    <a:lnTo>
                      <a:pt x="1389" y="525"/>
                    </a:lnTo>
                    <a:lnTo>
                      <a:pt x="1389" y="525"/>
                    </a:lnTo>
                    <a:lnTo>
                      <a:pt x="1387" y="527"/>
                    </a:lnTo>
                    <a:lnTo>
                      <a:pt x="1385" y="529"/>
                    </a:lnTo>
                    <a:lnTo>
                      <a:pt x="1385" y="529"/>
                    </a:lnTo>
                    <a:lnTo>
                      <a:pt x="1385" y="531"/>
                    </a:lnTo>
                    <a:lnTo>
                      <a:pt x="1387" y="533"/>
                    </a:lnTo>
                    <a:lnTo>
                      <a:pt x="1389" y="535"/>
                    </a:lnTo>
                    <a:lnTo>
                      <a:pt x="1389" y="535"/>
                    </a:lnTo>
                    <a:lnTo>
                      <a:pt x="1391" y="535"/>
                    </a:lnTo>
                    <a:lnTo>
                      <a:pt x="1391" y="537"/>
                    </a:lnTo>
                    <a:lnTo>
                      <a:pt x="1393" y="537"/>
                    </a:lnTo>
                    <a:lnTo>
                      <a:pt x="1391" y="539"/>
                    </a:lnTo>
                    <a:lnTo>
                      <a:pt x="1391" y="541"/>
                    </a:lnTo>
                    <a:lnTo>
                      <a:pt x="1391" y="541"/>
                    </a:lnTo>
                    <a:lnTo>
                      <a:pt x="1393" y="539"/>
                    </a:lnTo>
                    <a:lnTo>
                      <a:pt x="1397" y="535"/>
                    </a:lnTo>
                    <a:lnTo>
                      <a:pt x="1397" y="535"/>
                    </a:lnTo>
                    <a:lnTo>
                      <a:pt x="1397" y="535"/>
                    </a:lnTo>
                    <a:lnTo>
                      <a:pt x="1397" y="533"/>
                    </a:lnTo>
                    <a:lnTo>
                      <a:pt x="1399" y="533"/>
                    </a:lnTo>
                    <a:lnTo>
                      <a:pt x="1399" y="533"/>
                    </a:lnTo>
                    <a:lnTo>
                      <a:pt x="1401" y="533"/>
                    </a:lnTo>
                    <a:lnTo>
                      <a:pt x="1401" y="531"/>
                    </a:lnTo>
                    <a:lnTo>
                      <a:pt x="1401" y="531"/>
                    </a:lnTo>
                    <a:lnTo>
                      <a:pt x="1401" y="529"/>
                    </a:lnTo>
                    <a:lnTo>
                      <a:pt x="1403" y="529"/>
                    </a:lnTo>
                    <a:lnTo>
                      <a:pt x="1405" y="529"/>
                    </a:lnTo>
                    <a:lnTo>
                      <a:pt x="1407" y="527"/>
                    </a:lnTo>
                    <a:lnTo>
                      <a:pt x="1409" y="523"/>
                    </a:lnTo>
                    <a:lnTo>
                      <a:pt x="1409" y="523"/>
                    </a:lnTo>
                    <a:lnTo>
                      <a:pt x="1409" y="521"/>
                    </a:lnTo>
                    <a:lnTo>
                      <a:pt x="1409" y="525"/>
                    </a:lnTo>
                    <a:lnTo>
                      <a:pt x="1407" y="525"/>
                    </a:lnTo>
                    <a:lnTo>
                      <a:pt x="1409" y="523"/>
                    </a:lnTo>
                    <a:lnTo>
                      <a:pt x="1411" y="521"/>
                    </a:lnTo>
                    <a:lnTo>
                      <a:pt x="1411" y="521"/>
                    </a:lnTo>
                    <a:lnTo>
                      <a:pt x="1413" y="519"/>
                    </a:lnTo>
                    <a:lnTo>
                      <a:pt x="1413" y="517"/>
                    </a:lnTo>
                    <a:lnTo>
                      <a:pt x="1413" y="517"/>
                    </a:lnTo>
                    <a:lnTo>
                      <a:pt x="1413" y="515"/>
                    </a:lnTo>
                    <a:lnTo>
                      <a:pt x="1413" y="515"/>
                    </a:lnTo>
                    <a:lnTo>
                      <a:pt x="1409" y="515"/>
                    </a:lnTo>
                    <a:lnTo>
                      <a:pt x="1409" y="513"/>
                    </a:lnTo>
                    <a:lnTo>
                      <a:pt x="1411" y="513"/>
                    </a:lnTo>
                    <a:lnTo>
                      <a:pt x="1411" y="511"/>
                    </a:lnTo>
                    <a:lnTo>
                      <a:pt x="1413" y="511"/>
                    </a:lnTo>
                    <a:lnTo>
                      <a:pt x="1413" y="511"/>
                    </a:lnTo>
                    <a:lnTo>
                      <a:pt x="1415" y="511"/>
                    </a:lnTo>
                    <a:lnTo>
                      <a:pt x="1415" y="509"/>
                    </a:lnTo>
                    <a:lnTo>
                      <a:pt x="1417" y="507"/>
                    </a:lnTo>
                    <a:lnTo>
                      <a:pt x="1419" y="505"/>
                    </a:lnTo>
                    <a:lnTo>
                      <a:pt x="1419" y="503"/>
                    </a:lnTo>
                    <a:lnTo>
                      <a:pt x="1419" y="501"/>
                    </a:lnTo>
                    <a:lnTo>
                      <a:pt x="1419" y="501"/>
                    </a:lnTo>
                    <a:lnTo>
                      <a:pt x="1419" y="503"/>
                    </a:lnTo>
                    <a:lnTo>
                      <a:pt x="1419" y="505"/>
                    </a:lnTo>
                    <a:lnTo>
                      <a:pt x="1417" y="507"/>
                    </a:lnTo>
                    <a:lnTo>
                      <a:pt x="1417" y="509"/>
                    </a:lnTo>
                    <a:lnTo>
                      <a:pt x="1415" y="509"/>
                    </a:lnTo>
                    <a:lnTo>
                      <a:pt x="1417" y="509"/>
                    </a:lnTo>
                    <a:lnTo>
                      <a:pt x="1417" y="509"/>
                    </a:lnTo>
                    <a:lnTo>
                      <a:pt x="1417" y="509"/>
                    </a:lnTo>
                    <a:lnTo>
                      <a:pt x="1419" y="507"/>
                    </a:lnTo>
                    <a:lnTo>
                      <a:pt x="1421" y="507"/>
                    </a:lnTo>
                    <a:lnTo>
                      <a:pt x="1423" y="505"/>
                    </a:lnTo>
                    <a:lnTo>
                      <a:pt x="1429" y="503"/>
                    </a:lnTo>
                    <a:lnTo>
                      <a:pt x="1433" y="501"/>
                    </a:lnTo>
                    <a:lnTo>
                      <a:pt x="1435" y="501"/>
                    </a:lnTo>
                    <a:lnTo>
                      <a:pt x="1435" y="501"/>
                    </a:lnTo>
                    <a:lnTo>
                      <a:pt x="1441" y="501"/>
                    </a:lnTo>
                    <a:lnTo>
                      <a:pt x="1443" y="501"/>
                    </a:lnTo>
                    <a:lnTo>
                      <a:pt x="1443" y="501"/>
                    </a:lnTo>
                    <a:lnTo>
                      <a:pt x="1447" y="499"/>
                    </a:lnTo>
                    <a:lnTo>
                      <a:pt x="1449" y="499"/>
                    </a:lnTo>
                    <a:lnTo>
                      <a:pt x="1451" y="499"/>
                    </a:lnTo>
                    <a:lnTo>
                      <a:pt x="1455" y="499"/>
                    </a:lnTo>
                    <a:lnTo>
                      <a:pt x="1457" y="497"/>
                    </a:lnTo>
                    <a:lnTo>
                      <a:pt x="1459" y="495"/>
                    </a:lnTo>
                    <a:lnTo>
                      <a:pt x="1459" y="493"/>
                    </a:lnTo>
                    <a:lnTo>
                      <a:pt x="1459" y="491"/>
                    </a:lnTo>
                    <a:lnTo>
                      <a:pt x="1461" y="491"/>
                    </a:lnTo>
                    <a:lnTo>
                      <a:pt x="1461" y="493"/>
                    </a:lnTo>
                    <a:lnTo>
                      <a:pt x="1461" y="493"/>
                    </a:lnTo>
                    <a:lnTo>
                      <a:pt x="1461" y="493"/>
                    </a:lnTo>
                    <a:lnTo>
                      <a:pt x="1463" y="493"/>
                    </a:lnTo>
                    <a:lnTo>
                      <a:pt x="1463" y="493"/>
                    </a:lnTo>
                    <a:lnTo>
                      <a:pt x="1461" y="495"/>
                    </a:lnTo>
                    <a:lnTo>
                      <a:pt x="1461" y="497"/>
                    </a:lnTo>
                    <a:lnTo>
                      <a:pt x="1461" y="497"/>
                    </a:lnTo>
                    <a:lnTo>
                      <a:pt x="1463" y="497"/>
                    </a:lnTo>
                    <a:lnTo>
                      <a:pt x="1465" y="495"/>
                    </a:lnTo>
                    <a:lnTo>
                      <a:pt x="1469" y="493"/>
                    </a:lnTo>
                    <a:lnTo>
                      <a:pt x="1469" y="493"/>
                    </a:lnTo>
                    <a:lnTo>
                      <a:pt x="1469" y="495"/>
                    </a:lnTo>
                    <a:lnTo>
                      <a:pt x="1469" y="495"/>
                    </a:lnTo>
                    <a:lnTo>
                      <a:pt x="1469" y="497"/>
                    </a:lnTo>
                    <a:lnTo>
                      <a:pt x="1471" y="495"/>
                    </a:lnTo>
                    <a:lnTo>
                      <a:pt x="1473" y="495"/>
                    </a:lnTo>
                    <a:lnTo>
                      <a:pt x="1479" y="493"/>
                    </a:lnTo>
                    <a:lnTo>
                      <a:pt x="1479" y="493"/>
                    </a:lnTo>
                    <a:lnTo>
                      <a:pt x="1479" y="493"/>
                    </a:lnTo>
                    <a:lnTo>
                      <a:pt x="1481" y="493"/>
                    </a:lnTo>
                    <a:lnTo>
                      <a:pt x="1481" y="491"/>
                    </a:lnTo>
                    <a:lnTo>
                      <a:pt x="1481" y="489"/>
                    </a:lnTo>
                    <a:lnTo>
                      <a:pt x="1481" y="487"/>
                    </a:lnTo>
                    <a:lnTo>
                      <a:pt x="1479" y="487"/>
                    </a:lnTo>
                    <a:lnTo>
                      <a:pt x="1479" y="487"/>
                    </a:lnTo>
                    <a:lnTo>
                      <a:pt x="1479" y="487"/>
                    </a:lnTo>
                    <a:lnTo>
                      <a:pt x="1479" y="487"/>
                    </a:lnTo>
                    <a:lnTo>
                      <a:pt x="1479" y="487"/>
                    </a:lnTo>
                    <a:lnTo>
                      <a:pt x="1479" y="487"/>
                    </a:lnTo>
                    <a:lnTo>
                      <a:pt x="1479" y="487"/>
                    </a:lnTo>
                    <a:lnTo>
                      <a:pt x="1479" y="489"/>
                    </a:lnTo>
                    <a:lnTo>
                      <a:pt x="1481" y="491"/>
                    </a:lnTo>
                    <a:lnTo>
                      <a:pt x="1479" y="491"/>
                    </a:lnTo>
                    <a:lnTo>
                      <a:pt x="1477" y="493"/>
                    </a:lnTo>
                    <a:lnTo>
                      <a:pt x="1475" y="493"/>
                    </a:lnTo>
                    <a:lnTo>
                      <a:pt x="1473" y="493"/>
                    </a:lnTo>
                    <a:lnTo>
                      <a:pt x="1473" y="491"/>
                    </a:lnTo>
                    <a:lnTo>
                      <a:pt x="1473" y="489"/>
                    </a:lnTo>
                    <a:lnTo>
                      <a:pt x="1471" y="489"/>
                    </a:lnTo>
                    <a:lnTo>
                      <a:pt x="1471" y="487"/>
                    </a:lnTo>
                    <a:lnTo>
                      <a:pt x="1473" y="487"/>
                    </a:lnTo>
                    <a:lnTo>
                      <a:pt x="1471" y="485"/>
                    </a:lnTo>
                    <a:lnTo>
                      <a:pt x="1471" y="483"/>
                    </a:lnTo>
                    <a:lnTo>
                      <a:pt x="1469" y="483"/>
                    </a:lnTo>
                    <a:lnTo>
                      <a:pt x="1469" y="483"/>
                    </a:lnTo>
                    <a:lnTo>
                      <a:pt x="1471" y="481"/>
                    </a:lnTo>
                    <a:lnTo>
                      <a:pt x="1471" y="479"/>
                    </a:lnTo>
                    <a:lnTo>
                      <a:pt x="1473" y="479"/>
                    </a:lnTo>
                    <a:lnTo>
                      <a:pt x="1473" y="479"/>
                    </a:lnTo>
                    <a:lnTo>
                      <a:pt x="1475" y="477"/>
                    </a:lnTo>
                    <a:lnTo>
                      <a:pt x="1477" y="477"/>
                    </a:lnTo>
                    <a:lnTo>
                      <a:pt x="1477" y="477"/>
                    </a:lnTo>
                    <a:lnTo>
                      <a:pt x="1477" y="477"/>
                    </a:lnTo>
                    <a:lnTo>
                      <a:pt x="1477" y="477"/>
                    </a:lnTo>
                    <a:lnTo>
                      <a:pt x="1475" y="477"/>
                    </a:lnTo>
                    <a:lnTo>
                      <a:pt x="1475" y="477"/>
                    </a:lnTo>
                    <a:lnTo>
                      <a:pt x="1475" y="475"/>
                    </a:lnTo>
                    <a:lnTo>
                      <a:pt x="1475" y="475"/>
                    </a:lnTo>
                    <a:lnTo>
                      <a:pt x="1475" y="473"/>
                    </a:lnTo>
                    <a:lnTo>
                      <a:pt x="1477" y="471"/>
                    </a:lnTo>
                    <a:lnTo>
                      <a:pt x="1477" y="469"/>
                    </a:lnTo>
                    <a:lnTo>
                      <a:pt x="1479" y="469"/>
                    </a:lnTo>
                    <a:lnTo>
                      <a:pt x="1479" y="469"/>
                    </a:lnTo>
                    <a:lnTo>
                      <a:pt x="1483" y="465"/>
                    </a:lnTo>
                    <a:lnTo>
                      <a:pt x="1485" y="463"/>
                    </a:lnTo>
                    <a:lnTo>
                      <a:pt x="1489" y="459"/>
                    </a:lnTo>
                    <a:lnTo>
                      <a:pt x="1489" y="459"/>
                    </a:lnTo>
                    <a:lnTo>
                      <a:pt x="1489" y="459"/>
                    </a:lnTo>
                    <a:lnTo>
                      <a:pt x="1491" y="457"/>
                    </a:lnTo>
                    <a:lnTo>
                      <a:pt x="1493" y="457"/>
                    </a:lnTo>
                    <a:lnTo>
                      <a:pt x="1493" y="457"/>
                    </a:lnTo>
                    <a:lnTo>
                      <a:pt x="1493" y="457"/>
                    </a:lnTo>
                    <a:lnTo>
                      <a:pt x="1493" y="457"/>
                    </a:lnTo>
                    <a:lnTo>
                      <a:pt x="1493" y="457"/>
                    </a:lnTo>
                    <a:lnTo>
                      <a:pt x="1495" y="457"/>
                    </a:lnTo>
                    <a:lnTo>
                      <a:pt x="1495" y="457"/>
                    </a:lnTo>
                    <a:lnTo>
                      <a:pt x="1495" y="457"/>
                    </a:lnTo>
                    <a:lnTo>
                      <a:pt x="1495" y="457"/>
                    </a:lnTo>
                    <a:lnTo>
                      <a:pt x="1497" y="455"/>
                    </a:lnTo>
                    <a:lnTo>
                      <a:pt x="1497" y="455"/>
                    </a:lnTo>
                    <a:lnTo>
                      <a:pt x="1497" y="455"/>
                    </a:lnTo>
                    <a:lnTo>
                      <a:pt x="1497" y="455"/>
                    </a:lnTo>
                    <a:lnTo>
                      <a:pt x="1497" y="457"/>
                    </a:lnTo>
                    <a:lnTo>
                      <a:pt x="1499" y="455"/>
                    </a:lnTo>
                    <a:lnTo>
                      <a:pt x="1499" y="453"/>
                    </a:lnTo>
                    <a:lnTo>
                      <a:pt x="1499" y="455"/>
                    </a:lnTo>
                    <a:lnTo>
                      <a:pt x="1499" y="455"/>
                    </a:lnTo>
                    <a:lnTo>
                      <a:pt x="1499" y="455"/>
                    </a:lnTo>
                    <a:lnTo>
                      <a:pt x="1501" y="453"/>
                    </a:lnTo>
                    <a:lnTo>
                      <a:pt x="1501" y="455"/>
                    </a:lnTo>
                    <a:lnTo>
                      <a:pt x="1501" y="455"/>
                    </a:lnTo>
                    <a:lnTo>
                      <a:pt x="1501" y="455"/>
                    </a:lnTo>
                    <a:lnTo>
                      <a:pt x="1503" y="455"/>
                    </a:lnTo>
                    <a:lnTo>
                      <a:pt x="1503" y="453"/>
                    </a:lnTo>
                    <a:lnTo>
                      <a:pt x="1505" y="453"/>
                    </a:lnTo>
                    <a:lnTo>
                      <a:pt x="1507" y="453"/>
                    </a:lnTo>
                    <a:lnTo>
                      <a:pt x="1509" y="451"/>
                    </a:lnTo>
                    <a:lnTo>
                      <a:pt x="1509" y="451"/>
                    </a:lnTo>
                    <a:lnTo>
                      <a:pt x="1511" y="447"/>
                    </a:lnTo>
                    <a:lnTo>
                      <a:pt x="1511" y="447"/>
                    </a:lnTo>
                    <a:lnTo>
                      <a:pt x="1513" y="445"/>
                    </a:lnTo>
                    <a:lnTo>
                      <a:pt x="1515" y="445"/>
                    </a:lnTo>
                    <a:lnTo>
                      <a:pt x="1515" y="443"/>
                    </a:lnTo>
                    <a:lnTo>
                      <a:pt x="1515" y="445"/>
                    </a:lnTo>
                    <a:lnTo>
                      <a:pt x="1515" y="445"/>
                    </a:lnTo>
                    <a:lnTo>
                      <a:pt x="1515" y="445"/>
                    </a:lnTo>
                    <a:lnTo>
                      <a:pt x="1515" y="445"/>
                    </a:lnTo>
                    <a:lnTo>
                      <a:pt x="1515" y="445"/>
                    </a:lnTo>
                    <a:lnTo>
                      <a:pt x="1513" y="447"/>
                    </a:lnTo>
                    <a:lnTo>
                      <a:pt x="1513" y="447"/>
                    </a:lnTo>
                    <a:lnTo>
                      <a:pt x="1515" y="447"/>
                    </a:lnTo>
                    <a:lnTo>
                      <a:pt x="1517" y="449"/>
                    </a:lnTo>
                    <a:lnTo>
                      <a:pt x="1517" y="449"/>
                    </a:lnTo>
                    <a:lnTo>
                      <a:pt x="1517" y="449"/>
                    </a:lnTo>
                    <a:lnTo>
                      <a:pt x="1517" y="449"/>
                    </a:lnTo>
                    <a:lnTo>
                      <a:pt x="1517" y="447"/>
                    </a:lnTo>
                    <a:lnTo>
                      <a:pt x="1519" y="445"/>
                    </a:lnTo>
                    <a:lnTo>
                      <a:pt x="1519" y="445"/>
                    </a:lnTo>
                    <a:lnTo>
                      <a:pt x="1519" y="445"/>
                    </a:lnTo>
                    <a:lnTo>
                      <a:pt x="1521" y="445"/>
                    </a:lnTo>
                    <a:lnTo>
                      <a:pt x="1521" y="445"/>
                    </a:lnTo>
                    <a:lnTo>
                      <a:pt x="1523" y="445"/>
                    </a:lnTo>
                    <a:lnTo>
                      <a:pt x="1523" y="445"/>
                    </a:lnTo>
                    <a:lnTo>
                      <a:pt x="1523" y="445"/>
                    </a:lnTo>
                    <a:lnTo>
                      <a:pt x="1523" y="445"/>
                    </a:lnTo>
                    <a:lnTo>
                      <a:pt x="1525" y="445"/>
                    </a:lnTo>
                    <a:lnTo>
                      <a:pt x="1525" y="445"/>
                    </a:lnTo>
                    <a:lnTo>
                      <a:pt x="1525" y="447"/>
                    </a:lnTo>
                    <a:lnTo>
                      <a:pt x="1525" y="447"/>
                    </a:lnTo>
                    <a:lnTo>
                      <a:pt x="1525" y="447"/>
                    </a:lnTo>
                    <a:lnTo>
                      <a:pt x="1527" y="445"/>
                    </a:lnTo>
                    <a:lnTo>
                      <a:pt x="1527" y="445"/>
                    </a:lnTo>
                    <a:lnTo>
                      <a:pt x="1529" y="443"/>
                    </a:lnTo>
                    <a:lnTo>
                      <a:pt x="1529" y="443"/>
                    </a:lnTo>
                    <a:lnTo>
                      <a:pt x="1531" y="443"/>
                    </a:lnTo>
                    <a:lnTo>
                      <a:pt x="1531" y="443"/>
                    </a:lnTo>
                    <a:lnTo>
                      <a:pt x="1533" y="443"/>
                    </a:lnTo>
                    <a:lnTo>
                      <a:pt x="1533" y="443"/>
                    </a:lnTo>
                    <a:lnTo>
                      <a:pt x="1535" y="443"/>
                    </a:lnTo>
                    <a:lnTo>
                      <a:pt x="1537" y="441"/>
                    </a:lnTo>
                    <a:lnTo>
                      <a:pt x="1539" y="441"/>
                    </a:lnTo>
                    <a:lnTo>
                      <a:pt x="1543" y="439"/>
                    </a:lnTo>
                    <a:lnTo>
                      <a:pt x="1543" y="439"/>
                    </a:lnTo>
                    <a:lnTo>
                      <a:pt x="1543" y="439"/>
                    </a:lnTo>
                    <a:lnTo>
                      <a:pt x="1541" y="439"/>
                    </a:lnTo>
                    <a:lnTo>
                      <a:pt x="1541" y="437"/>
                    </a:lnTo>
                    <a:lnTo>
                      <a:pt x="1543" y="437"/>
                    </a:lnTo>
                    <a:lnTo>
                      <a:pt x="1543" y="433"/>
                    </a:lnTo>
                    <a:lnTo>
                      <a:pt x="1543" y="433"/>
                    </a:lnTo>
                    <a:lnTo>
                      <a:pt x="1543" y="431"/>
                    </a:lnTo>
                    <a:lnTo>
                      <a:pt x="1543" y="431"/>
                    </a:lnTo>
                    <a:lnTo>
                      <a:pt x="1541" y="431"/>
                    </a:lnTo>
                    <a:lnTo>
                      <a:pt x="1541" y="431"/>
                    </a:lnTo>
                    <a:lnTo>
                      <a:pt x="1541" y="431"/>
                    </a:lnTo>
                    <a:lnTo>
                      <a:pt x="1541" y="431"/>
                    </a:lnTo>
                    <a:lnTo>
                      <a:pt x="1541" y="433"/>
                    </a:lnTo>
                    <a:lnTo>
                      <a:pt x="1539" y="431"/>
                    </a:lnTo>
                    <a:lnTo>
                      <a:pt x="1539" y="431"/>
                    </a:lnTo>
                    <a:lnTo>
                      <a:pt x="1539" y="431"/>
                    </a:lnTo>
                    <a:lnTo>
                      <a:pt x="1539" y="431"/>
                    </a:lnTo>
                    <a:lnTo>
                      <a:pt x="1539" y="429"/>
                    </a:lnTo>
                    <a:lnTo>
                      <a:pt x="1539" y="429"/>
                    </a:lnTo>
                    <a:lnTo>
                      <a:pt x="1539" y="429"/>
                    </a:lnTo>
                    <a:lnTo>
                      <a:pt x="1539" y="427"/>
                    </a:lnTo>
                    <a:lnTo>
                      <a:pt x="1539" y="427"/>
                    </a:lnTo>
                    <a:lnTo>
                      <a:pt x="1539" y="427"/>
                    </a:lnTo>
                    <a:lnTo>
                      <a:pt x="1539" y="427"/>
                    </a:lnTo>
                    <a:lnTo>
                      <a:pt x="1541" y="425"/>
                    </a:lnTo>
                    <a:lnTo>
                      <a:pt x="1541" y="425"/>
                    </a:lnTo>
                    <a:lnTo>
                      <a:pt x="1541" y="425"/>
                    </a:lnTo>
                    <a:lnTo>
                      <a:pt x="1541" y="425"/>
                    </a:lnTo>
                    <a:lnTo>
                      <a:pt x="1541" y="425"/>
                    </a:lnTo>
                    <a:lnTo>
                      <a:pt x="1541" y="425"/>
                    </a:lnTo>
                    <a:lnTo>
                      <a:pt x="1539" y="425"/>
                    </a:lnTo>
                    <a:lnTo>
                      <a:pt x="1539" y="423"/>
                    </a:lnTo>
                    <a:lnTo>
                      <a:pt x="1539" y="423"/>
                    </a:lnTo>
                    <a:lnTo>
                      <a:pt x="1537" y="423"/>
                    </a:lnTo>
                    <a:lnTo>
                      <a:pt x="1537" y="423"/>
                    </a:lnTo>
                    <a:lnTo>
                      <a:pt x="1537" y="423"/>
                    </a:lnTo>
                    <a:lnTo>
                      <a:pt x="1537" y="423"/>
                    </a:lnTo>
                    <a:lnTo>
                      <a:pt x="1537" y="421"/>
                    </a:lnTo>
                    <a:lnTo>
                      <a:pt x="1537" y="421"/>
                    </a:lnTo>
                    <a:lnTo>
                      <a:pt x="1539" y="421"/>
                    </a:lnTo>
                    <a:lnTo>
                      <a:pt x="1539" y="421"/>
                    </a:lnTo>
                    <a:lnTo>
                      <a:pt x="1539" y="419"/>
                    </a:lnTo>
                    <a:lnTo>
                      <a:pt x="1539" y="419"/>
                    </a:lnTo>
                    <a:lnTo>
                      <a:pt x="1539" y="419"/>
                    </a:lnTo>
                    <a:lnTo>
                      <a:pt x="1539" y="419"/>
                    </a:lnTo>
                    <a:lnTo>
                      <a:pt x="1539" y="419"/>
                    </a:lnTo>
                    <a:lnTo>
                      <a:pt x="1539" y="417"/>
                    </a:lnTo>
                    <a:lnTo>
                      <a:pt x="1541" y="413"/>
                    </a:lnTo>
                    <a:lnTo>
                      <a:pt x="1541" y="411"/>
                    </a:lnTo>
                    <a:lnTo>
                      <a:pt x="1543" y="409"/>
                    </a:lnTo>
                    <a:lnTo>
                      <a:pt x="1543" y="407"/>
                    </a:lnTo>
                    <a:lnTo>
                      <a:pt x="1545" y="403"/>
                    </a:lnTo>
                    <a:lnTo>
                      <a:pt x="1545" y="401"/>
                    </a:lnTo>
                    <a:lnTo>
                      <a:pt x="1547" y="399"/>
                    </a:lnTo>
                    <a:lnTo>
                      <a:pt x="1545" y="397"/>
                    </a:lnTo>
                    <a:lnTo>
                      <a:pt x="1543" y="395"/>
                    </a:lnTo>
                    <a:close/>
                    <a:moveTo>
                      <a:pt x="1515" y="449"/>
                    </a:moveTo>
                    <a:lnTo>
                      <a:pt x="1515" y="449"/>
                    </a:lnTo>
                    <a:lnTo>
                      <a:pt x="1515" y="449"/>
                    </a:lnTo>
                    <a:lnTo>
                      <a:pt x="1513" y="451"/>
                    </a:lnTo>
                    <a:lnTo>
                      <a:pt x="1515" y="451"/>
                    </a:lnTo>
                    <a:lnTo>
                      <a:pt x="1515" y="451"/>
                    </a:lnTo>
                    <a:lnTo>
                      <a:pt x="1515" y="449"/>
                    </a:lnTo>
                    <a:lnTo>
                      <a:pt x="1515" y="449"/>
                    </a:lnTo>
                    <a:close/>
                    <a:moveTo>
                      <a:pt x="1461" y="495"/>
                    </a:moveTo>
                    <a:lnTo>
                      <a:pt x="1461" y="495"/>
                    </a:lnTo>
                    <a:lnTo>
                      <a:pt x="1459" y="495"/>
                    </a:lnTo>
                    <a:lnTo>
                      <a:pt x="1459" y="497"/>
                    </a:lnTo>
                    <a:lnTo>
                      <a:pt x="1459" y="497"/>
                    </a:lnTo>
                    <a:lnTo>
                      <a:pt x="1459" y="497"/>
                    </a:lnTo>
                    <a:lnTo>
                      <a:pt x="1459" y="497"/>
                    </a:lnTo>
                    <a:lnTo>
                      <a:pt x="1461" y="495"/>
                    </a:lnTo>
                    <a:lnTo>
                      <a:pt x="1461" y="495"/>
                    </a:lnTo>
                    <a:close/>
                    <a:moveTo>
                      <a:pt x="5020" y="311"/>
                    </a:moveTo>
                    <a:lnTo>
                      <a:pt x="5016" y="311"/>
                    </a:lnTo>
                    <a:lnTo>
                      <a:pt x="5012" y="311"/>
                    </a:lnTo>
                    <a:lnTo>
                      <a:pt x="5012" y="311"/>
                    </a:lnTo>
                    <a:lnTo>
                      <a:pt x="5010" y="311"/>
                    </a:lnTo>
                    <a:lnTo>
                      <a:pt x="5010" y="311"/>
                    </a:lnTo>
                    <a:lnTo>
                      <a:pt x="5008" y="311"/>
                    </a:lnTo>
                    <a:lnTo>
                      <a:pt x="5006" y="311"/>
                    </a:lnTo>
                    <a:lnTo>
                      <a:pt x="5008" y="311"/>
                    </a:lnTo>
                    <a:lnTo>
                      <a:pt x="5008" y="311"/>
                    </a:lnTo>
                    <a:lnTo>
                      <a:pt x="5010" y="313"/>
                    </a:lnTo>
                    <a:lnTo>
                      <a:pt x="5010" y="313"/>
                    </a:lnTo>
                    <a:lnTo>
                      <a:pt x="5012" y="313"/>
                    </a:lnTo>
                    <a:lnTo>
                      <a:pt x="5016" y="313"/>
                    </a:lnTo>
                    <a:lnTo>
                      <a:pt x="5016" y="313"/>
                    </a:lnTo>
                    <a:lnTo>
                      <a:pt x="5018" y="313"/>
                    </a:lnTo>
                    <a:lnTo>
                      <a:pt x="5018" y="313"/>
                    </a:lnTo>
                    <a:lnTo>
                      <a:pt x="5020" y="311"/>
                    </a:lnTo>
                    <a:lnTo>
                      <a:pt x="5020" y="311"/>
                    </a:lnTo>
                    <a:lnTo>
                      <a:pt x="5020" y="311"/>
                    </a:lnTo>
                    <a:close/>
                    <a:moveTo>
                      <a:pt x="5002" y="309"/>
                    </a:moveTo>
                    <a:lnTo>
                      <a:pt x="5004" y="309"/>
                    </a:lnTo>
                    <a:lnTo>
                      <a:pt x="5004" y="309"/>
                    </a:lnTo>
                    <a:lnTo>
                      <a:pt x="5002" y="307"/>
                    </a:lnTo>
                    <a:lnTo>
                      <a:pt x="5002" y="307"/>
                    </a:lnTo>
                    <a:lnTo>
                      <a:pt x="5000" y="307"/>
                    </a:lnTo>
                    <a:lnTo>
                      <a:pt x="4998" y="307"/>
                    </a:lnTo>
                    <a:lnTo>
                      <a:pt x="4998" y="307"/>
                    </a:lnTo>
                    <a:lnTo>
                      <a:pt x="4998" y="307"/>
                    </a:lnTo>
                    <a:lnTo>
                      <a:pt x="4998" y="309"/>
                    </a:lnTo>
                    <a:lnTo>
                      <a:pt x="5000" y="309"/>
                    </a:lnTo>
                    <a:lnTo>
                      <a:pt x="5000" y="309"/>
                    </a:lnTo>
                    <a:lnTo>
                      <a:pt x="5000" y="311"/>
                    </a:lnTo>
                    <a:lnTo>
                      <a:pt x="4998" y="311"/>
                    </a:lnTo>
                    <a:lnTo>
                      <a:pt x="4994" y="311"/>
                    </a:lnTo>
                    <a:lnTo>
                      <a:pt x="4994" y="313"/>
                    </a:lnTo>
                    <a:lnTo>
                      <a:pt x="4992" y="313"/>
                    </a:lnTo>
                    <a:lnTo>
                      <a:pt x="4992" y="313"/>
                    </a:lnTo>
                    <a:lnTo>
                      <a:pt x="4992" y="313"/>
                    </a:lnTo>
                    <a:lnTo>
                      <a:pt x="5000" y="313"/>
                    </a:lnTo>
                    <a:lnTo>
                      <a:pt x="5002" y="311"/>
                    </a:lnTo>
                    <a:lnTo>
                      <a:pt x="5004" y="311"/>
                    </a:lnTo>
                    <a:lnTo>
                      <a:pt x="5002" y="309"/>
                    </a:lnTo>
                    <a:lnTo>
                      <a:pt x="5002" y="309"/>
                    </a:lnTo>
                    <a:close/>
                    <a:moveTo>
                      <a:pt x="4982" y="315"/>
                    </a:moveTo>
                    <a:lnTo>
                      <a:pt x="4982" y="317"/>
                    </a:lnTo>
                    <a:lnTo>
                      <a:pt x="4984" y="317"/>
                    </a:lnTo>
                    <a:lnTo>
                      <a:pt x="4986" y="317"/>
                    </a:lnTo>
                    <a:lnTo>
                      <a:pt x="4984" y="315"/>
                    </a:lnTo>
                    <a:lnTo>
                      <a:pt x="4982" y="315"/>
                    </a:lnTo>
                    <a:close/>
                    <a:moveTo>
                      <a:pt x="5052" y="299"/>
                    </a:moveTo>
                    <a:lnTo>
                      <a:pt x="5052" y="299"/>
                    </a:lnTo>
                    <a:lnTo>
                      <a:pt x="5050" y="299"/>
                    </a:lnTo>
                    <a:lnTo>
                      <a:pt x="5050" y="299"/>
                    </a:lnTo>
                    <a:lnTo>
                      <a:pt x="5048" y="299"/>
                    </a:lnTo>
                    <a:lnTo>
                      <a:pt x="5048" y="299"/>
                    </a:lnTo>
                    <a:lnTo>
                      <a:pt x="5048" y="299"/>
                    </a:lnTo>
                    <a:lnTo>
                      <a:pt x="5048" y="299"/>
                    </a:lnTo>
                    <a:lnTo>
                      <a:pt x="5050" y="299"/>
                    </a:lnTo>
                    <a:lnTo>
                      <a:pt x="5052" y="299"/>
                    </a:lnTo>
                    <a:lnTo>
                      <a:pt x="5052" y="299"/>
                    </a:lnTo>
                    <a:close/>
                    <a:moveTo>
                      <a:pt x="4982" y="317"/>
                    </a:moveTo>
                    <a:lnTo>
                      <a:pt x="4980" y="315"/>
                    </a:lnTo>
                    <a:lnTo>
                      <a:pt x="4980" y="315"/>
                    </a:lnTo>
                    <a:lnTo>
                      <a:pt x="4980" y="317"/>
                    </a:lnTo>
                    <a:lnTo>
                      <a:pt x="4982" y="317"/>
                    </a:lnTo>
                    <a:lnTo>
                      <a:pt x="4982" y="317"/>
                    </a:lnTo>
                    <a:lnTo>
                      <a:pt x="4982" y="317"/>
                    </a:lnTo>
                    <a:close/>
                    <a:moveTo>
                      <a:pt x="5022" y="307"/>
                    </a:moveTo>
                    <a:lnTo>
                      <a:pt x="5022" y="307"/>
                    </a:lnTo>
                    <a:lnTo>
                      <a:pt x="5022" y="307"/>
                    </a:lnTo>
                    <a:lnTo>
                      <a:pt x="5022" y="309"/>
                    </a:lnTo>
                    <a:lnTo>
                      <a:pt x="5024" y="309"/>
                    </a:lnTo>
                    <a:lnTo>
                      <a:pt x="5024" y="309"/>
                    </a:lnTo>
                    <a:lnTo>
                      <a:pt x="5026" y="307"/>
                    </a:lnTo>
                    <a:lnTo>
                      <a:pt x="5024" y="307"/>
                    </a:lnTo>
                    <a:lnTo>
                      <a:pt x="5022" y="307"/>
                    </a:lnTo>
                    <a:close/>
                    <a:moveTo>
                      <a:pt x="5042" y="301"/>
                    </a:moveTo>
                    <a:lnTo>
                      <a:pt x="5042" y="301"/>
                    </a:lnTo>
                    <a:lnTo>
                      <a:pt x="5040" y="301"/>
                    </a:lnTo>
                    <a:lnTo>
                      <a:pt x="5040" y="303"/>
                    </a:lnTo>
                    <a:lnTo>
                      <a:pt x="5040" y="303"/>
                    </a:lnTo>
                    <a:lnTo>
                      <a:pt x="5042" y="303"/>
                    </a:lnTo>
                    <a:lnTo>
                      <a:pt x="5042" y="303"/>
                    </a:lnTo>
                    <a:lnTo>
                      <a:pt x="5042" y="303"/>
                    </a:lnTo>
                    <a:lnTo>
                      <a:pt x="5042" y="303"/>
                    </a:lnTo>
                    <a:lnTo>
                      <a:pt x="5044" y="303"/>
                    </a:lnTo>
                    <a:lnTo>
                      <a:pt x="5044" y="303"/>
                    </a:lnTo>
                    <a:lnTo>
                      <a:pt x="5044" y="303"/>
                    </a:lnTo>
                    <a:lnTo>
                      <a:pt x="5042" y="301"/>
                    </a:lnTo>
                    <a:close/>
                    <a:moveTo>
                      <a:pt x="4844" y="127"/>
                    </a:moveTo>
                    <a:lnTo>
                      <a:pt x="4844" y="127"/>
                    </a:lnTo>
                    <a:lnTo>
                      <a:pt x="4844" y="125"/>
                    </a:lnTo>
                    <a:lnTo>
                      <a:pt x="4842" y="125"/>
                    </a:lnTo>
                    <a:lnTo>
                      <a:pt x="4840" y="125"/>
                    </a:lnTo>
                    <a:lnTo>
                      <a:pt x="4838" y="125"/>
                    </a:lnTo>
                    <a:lnTo>
                      <a:pt x="4836" y="125"/>
                    </a:lnTo>
                    <a:lnTo>
                      <a:pt x="4834" y="125"/>
                    </a:lnTo>
                    <a:lnTo>
                      <a:pt x="4834" y="125"/>
                    </a:lnTo>
                    <a:lnTo>
                      <a:pt x="4832" y="123"/>
                    </a:lnTo>
                    <a:lnTo>
                      <a:pt x="4830" y="123"/>
                    </a:lnTo>
                    <a:lnTo>
                      <a:pt x="4826" y="123"/>
                    </a:lnTo>
                    <a:lnTo>
                      <a:pt x="4826" y="123"/>
                    </a:lnTo>
                    <a:lnTo>
                      <a:pt x="4824" y="121"/>
                    </a:lnTo>
                    <a:lnTo>
                      <a:pt x="4822" y="121"/>
                    </a:lnTo>
                    <a:lnTo>
                      <a:pt x="4822" y="121"/>
                    </a:lnTo>
                    <a:lnTo>
                      <a:pt x="4818" y="119"/>
                    </a:lnTo>
                    <a:lnTo>
                      <a:pt x="4816" y="119"/>
                    </a:lnTo>
                    <a:lnTo>
                      <a:pt x="4816" y="119"/>
                    </a:lnTo>
                    <a:lnTo>
                      <a:pt x="4814" y="121"/>
                    </a:lnTo>
                    <a:lnTo>
                      <a:pt x="4814" y="121"/>
                    </a:lnTo>
                    <a:lnTo>
                      <a:pt x="4812" y="121"/>
                    </a:lnTo>
                    <a:lnTo>
                      <a:pt x="4810" y="121"/>
                    </a:lnTo>
                    <a:lnTo>
                      <a:pt x="4808" y="121"/>
                    </a:lnTo>
                    <a:lnTo>
                      <a:pt x="4806" y="121"/>
                    </a:lnTo>
                    <a:lnTo>
                      <a:pt x="4806" y="121"/>
                    </a:lnTo>
                    <a:lnTo>
                      <a:pt x="4802" y="119"/>
                    </a:lnTo>
                    <a:lnTo>
                      <a:pt x="4800" y="119"/>
                    </a:lnTo>
                    <a:lnTo>
                      <a:pt x="4802" y="121"/>
                    </a:lnTo>
                    <a:lnTo>
                      <a:pt x="4804" y="123"/>
                    </a:lnTo>
                    <a:lnTo>
                      <a:pt x="4804" y="123"/>
                    </a:lnTo>
                    <a:lnTo>
                      <a:pt x="4806" y="123"/>
                    </a:lnTo>
                    <a:lnTo>
                      <a:pt x="4808" y="125"/>
                    </a:lnTo>
                    <a:lnTo>
                      <a:pt x="4810" y="125"/>
                    </a:lnTo>
                    <a:lnTo>
                      <a:pt x="4812" y="125"/>
                    </a:lnTo>
                    <a:lnTo>
                      <a:pt x="4814" y="125"/>
                    </a:lnTo>
                    <a:lnTo>
                      <a:pt x="4814" y="125"/>
                    </a:lnTo>
                    <a:lnTo>
                      <a:pt x="4814" y="125"/>
                    </a:lnTo>
                    <a:lnTo>
                      <a:pt x="4814" y="123"/>
                    </a:lnTo>
                    <a:lnTo>
                      <a:pt x="4816" y="123"/>
                    </a:lnTo>
                    <a:lnTo>
                      <a:pt x="4818" y="123"/>
                    </a:lnTo>
                    <a:lnTo>
                      <a:pt x="4822" y="125"/>
                    </a:lnTo>
                    <a:lnTo>
                      <a:pt x="4824" y="125"/>
                    </a:lnTo>
                    <a:lnTo>
                      <a:pt x="4826" y="125"/>
                    </a:lnTo>
                    <a:lnTo>
                      <a:pt x="4828" y="127"/>
                    </a:lnTo>
                    <a:lnTo>
                      <a:pt x="4830" y="127"/>
                    </a:lnTo>
                    <a:lnTo>
                      <a:pt x="4832" y="127"/>
                    </a:lnTo>
                    <a:lnTo>
                      <a:pt x="4832" y="127"/>
                    </a:lnTo>
                    <a:lnTo>
                      <a:pt x="4834" y="127"/>
                    </a:lnTo>
                    <a:lnTo>
                      <a:pt x="4836" y="129"/>
                    </a:lnTo>
                    <a:lnTo>
                      <a:pt x="4838" y="129"/>
                    </a:lnTo>
                    <a:lnTo>
                      <a:pt x="4838" y="129"/>
                    </a:lnTo>
                    <a:lnTo>
                      <a:pt x="4842" y="131"/>
                    </a:lnTo>
                    <a:lnTo>
                      <a:pt x="4842" y="131"/>
                    </a:lnTo>
                    <a:lnTo>
                      <a:pt x="4842" y="131"/>
                    </a:lnTo>
                    <a:lnTo>
                      <a:pt x="4842" y="131"/>
                    </a:lnTo>
                    <a:lnTo>
                      <a:pt x="4842" y="129"/>
                    </a:lnTo>
                    <a:lnTo>
                      <a:pt x="4842" y="129"/>
                    </a:lnTo>
                    <a:lnTo>
                      <a:pt x="4842" y="127"/>
                    </a:lnTo>
                    <a:lnTo>
                      <a:pt x="4844" y="127"/>
                    </a:lnTo>
                    <a:close/>
                    <a:moveTo>
                      <a:pt x="4910" y="313"/>
                    </a:moveTo>
                    <a:lnTo>
                      <a:pt x="4908" y="313"/>
                    </a:lnTo>
                    <a:lnTo>
                      <a:pt x="4908" y="313"/>
                    </a:lnTo>
                    <a:lnTo>
                      <a:pt x="4908" y="315"/>
                    </a:lnTo>
                    <a:lnTo>
                      <a:pt x="4910" y="315"/>
                    </a:lnTo>
                    <a:lnTo>
                      <a:pt x="4910" y="315"/>
                    </a:lnTo>
                    <a:lnTo>
                      <a:pt x="4910" y="315"/>
                    </a:lnTo>
                    <a:lnTo>
                      <a:pt x="4910" y="313"/>
                    </a:lnTo>
                    <a:close/>
                    <a:moveTo>
                      <a:pt x="4896" y="313"/>
                    </a:moveTo>
                    <a:lnTo>
                      <a:pt x="4894" y="311"/>
                    </a:lnTo>
                    <a:lnTo>
                      <a:pt x="4894" y="311"/>
                    </a:lnTo>
                    <a:lnTo>
                      <a:pt x="4894" y="311"/>
                    </a:lnTo>
                    <a:lnTo>
                      <a:pt x="4894" y="313"/>
                    </a:lnTo>
                    <a:lnTo>
                      <a:pt x="4894" y="313"/>
                    </a:lnTo>
                    <a:lnTo>
                      <a:pt x="4894" y="313"/>
                    </a:lnTo>
                    <a:lnTo>
                      <a:pt x="4892" y="315"/>
                    </a:lnTo>
                    <a:lnTo>
                      <a:pt x="4894" y="315"/>
                    </a:lnTo>
                    <a:lnTo>
                      <a:pt x="4894" y="315"/>
                    </a:lnTo>
                    <a:lnTo>
                      <a:pt x="4896" y="315"/>
                    </a:lnTo>
                    <a:lnTo>
                      <a:pt x="4896" y="315"/>
                    </a:lnTo>
                    <a:lnTo>
                      <a:pt x="4896" y="313"/>
                    </a:lnTo>
                    <a:lnTo>
                      <a:pt x="4896" y="313"/>
                    </a:lnTo>
                    <a:close/>
                    <a:moveTo>
                      <a:pt x="4864" y="173"/>
                    </a:moveTo>
                    <a:lnTo>
                      <a:pt x="4862" y="173"/>
                    </a:lnTo>
                    <a:lnTo>
                      <a:pt x="4858" y="171"/>
                    </a:lnTo>
                    <a:lnTo>
                      <a:pt x="4856" y="171"/>
                    </a:lnTo>
                    <a:lnTo>
                      <a:pt x="4854" y="169"/>
                    </a:lnTo>
                    <a:lnTo>
                      <a:pt x="4852" y="169"/>
                    </a:lnTo>
                    <a:lnTo>
                      <a:pt x="4854" y="171"/>
                    </a:lnTo>
                    <a:lnTo>
                      <a:pt x="4856" y="171"/>
                    </a:lnTo>
                    <a:lnTo>
                      <a:pt x="4862" y="173"/>
                    </a:lnTo>
                    <a:lnTo>
                      <a:pt x="4866" y="173"/>
                    </a:lnTo>
                    <a:lnTo>
                      <a:pt x="4868" y="175"/>
                    </a:lnTo>
                    <a:lnTo>
                      <a:pt x="4866" y="173"/>
                    </a:lnTo>
                    <a:lnTo>
                      <a:pt x="4864" y="173"/>
                    </a:lnTo>
                    <a:close/>
                    <a:moveTo>
                      <a:pt x="4970" y="317"/>
                    </a:moveTo>
                    <a:lnTo>
                      <a:pt x="4970" y="315"/>
                    </a:lnTo>
                    <a:lnTo>
                      <a:pt x="4970" y="315"/>
                    </a:lnTo>
                    <a:lnTo>
                      <a:pt x="4968" y="315"/>
                    </a:lnTo>
                    <a:lnTo>
                      <a:pt x="4968" y="315"/>
                    </a:lnTo>
                    <a:lnTo>
                      <a:pt x="4968" y="315"/>
                    </a:lnTo>
                    <a:lnTo>
                      <a:pt x="4968" y="315"/>
                    </a:lnTo>
                    <a:lnTo>
                      <a:pt x="4968" y="317"/>
                    </a:lnTo>
                    <a:lnTo>
                      <a:pt x="4968" y="317"/>
                    </a:lnTo>
                    <a:lnTo>
                      <a:pt x="4964" y="319"/>
                    </a:lnTo>
                    <a:lnTo>
                      <a:pt x="4964" y="319"/>
                    </a:lnTo>
                    <a:lnTo>
                      <a:pt x="4966" y="319"/>
                    </a:lnTo>
                    <a:lnTo>
                      <a:pt x="4966" y="319"/>
                    </a:lnTo>
                    <a:lnTo>
                      <a:pt x="4968" y="319"/>
                    </a:lnTo>
                    <a:lnTo>
                      <a:pt x="4968" y="319"/>
                    </a:lnTo>
                    <a:lnTo>
                      <a:pt x="4970" y="319"/>
                    </a:lnTo>
                    <a:lnTo>
                      <a:pt x="4972" y="319"/>
                    </a:lnTo>
                    <a:lnTo>
                      <a:pt x="4972" y="319"/>
                    </a:lnTo>
                    <a:lnTo>
                      <a:pt x="4970" y="317"/>
                    </a:lnTo>
                    <a:lnTo>
                      <a:pt x="4970" y="317"/>
                    </a:lnTo>
                    <a:close/>
                    <a:moveTo>
                      <a:pt x="4980" y="317"/>
                    </a:moveTo>
                    <a:lnTo>
                      <a:pt x="4978" y="317"/>
                    </a:lnTo>
                    <a:lnTo>
                      <a:pt x="4978" y="317"/>
                    </a:lnTo>
                    <a:lnTo>
                      <a:pt x="4976" y="315"/>
                    </a:lnTo>
                    <a:lnTo>
                      <a:pt x="4976" y="315"/>
                    </a:lnTo>
                    <a:lnTo>
                      <a:pt x="4976" y="315"/>
                    </a:lnTo>
                    <a:lnTo>
                      <a:pt x="4974" y="313"/>
                    </a:lnTo>
                    <a:lnTo>
                      <a:pt x="4972" y="313"/>
                    </a:lnTo>
                    <a:lnTo>
                      <a:pt x="4974" y="315"/>
                    </a:lnTo>
                    <a:lnTo>
                      <a:pt x="4974" y="315"/>
                    </a:lnTo>
                    <a:lnTo>
                      <a:pt x="4974" y="317"/>
                    </a:lnTo>
                    <a:lnTo>
                      <a:pt x="4974" y="317"/>
                    </a:lnTo>
                    <a:lnTo>
                      <a:pt x="4976" y="321"/>
                    </a:lnTo>
                    <a:lnTo>
                      <a:pt x="4976" y="319"/>
                    </a:lnTo>
                    <a:lnTo>
                      <a:pt x="4978" y="319"/>
                    </a:lnTo>
                    <a:lnTo>
                      <a:pt x="4980" y="319"/>
                    </a:lnTo>
                    <a:lnTo>
                      <a:pt x="4980" y="317"/>
                    </a:lnTo>
                    <a:lnTo>
                      <a:pt x="4980" y="317"/>
                    </a:lnTo>
                    <a:lnTo>
                      <a:pt x="4980" y="317"/>
                    </a:lnTo>
                    <a:lnTo>
                      <a:pt x="4980" y="317"/>
                    </a:lnTo>
                    <a:lnTo>
                      <a:pt x="4980" y="317"/>
                    </a:lnTo>
                    <a:close/>
                    <a:moveTo>
                      <a:pt x="4962" y="319"/>
                    </a:moveTo>
                    <a:lnTo>
                      <a:pt x="4962" y="317"/>
                    </a:lnTo>
                    <a:lnTo>
                      <a:pt x="4962" y="317"/>
                    </a:lnTo>
                    <a:lnTo>
                      <a:pt x="4962" y="317"/>
                    </a:lnTo>
                    <a:lnTo>
                      <a:pt x="4960" y="315"/>
                    </a:lnTo>
                    <a:lnTo>
                      <a:pt x="4960" y="315"/>
                    </a:lnTo>
                    <a:lnTo>
                      <a:pt x="4958" y="315"/>
                    </a:lnTo>
                    <a:lnTo>
                      <a:pt x="4954" y="315"/>
                    </a:lnTo>
                    <a:lnTo>
                      <a:pt x="4954" y="315"/>
                    </a:lnTo>
                    <a:lnTo>
                      <a:pt x="4954" y="315"/>
                    </a:lnTo>
                    <a:lnTo>
                      <a:pt x="4956" y="315"/>
                    </a:lnTo>
                    <a:lnTo>
                      <a:pt x="4958" y="317"/>
                    </a:lnTo>
                    <a:lnTo>
                      <a:pt x="4960" y="317"/>
                    </a:lnTo>
                    <a:lnTo>
                      <a:pt x="4960" y="317"/>
                    </a:lnTo>
                    <a:lnTo>
                      <a:pt x="4960" y="319"/>
                    </a:lnTo>
                    <a:lnTo>
                      <a:pt x="4960" y="319"/>
                    </a:lnTo>
                    <a:lnTo>
                      <a:pt x="4960" y="319"/>
                    </a:lnTo>
                    <a:lnTo>
                      <a:pt x="4962" y="319"/>
                    </a:lnTo>
                    <a:lnTo>
                      <a:pt x="4964" y="319"/>
                    </a:lnTo>
                    <a:lnTo>
                      <a:pt x="4962" y="319"/>
                    </a:lnTo>
                    <a:lnTo>
                      <a:pt x="4962" y="319"/>
                    </a:lnTo>
                    <a:close/>
                    <a:moveTo>
                      <a:pt x="4928" y="323"/>
                    </a:moveTo>
                    <a:lnTo>
                      <a:pt x="4926" y="323"/>
                    </a:lnTo>
                    <a:lnTo>
                      <a:pt x="4924" y="321"/>
                    </a:lnTo>
                    <a:lnTo>
                      <a:pt x="4920" y="319"/>
                    </a:lnTo>
                    <a:lnTo>
                      <a:pt x="4916" y="319"/>
                    </a:lnTo>
                    <a:lnTo>
                      <a:pt x="4916" y="319"/>
                    </a:lnTo>
                    <a:lnTo>
                      <a:pt x="4918" y="321"/>
                    </a:lnTo>
                    <a:lnTo>
                      <a:pt x="4922" y="321"/>
                    </a:lnTo>
                    <a:lnTo>
                      <a:pt x="4930" y="325"/>
                    </a:lnTo>
                    <a:lnTo>
                      <a:pt x="4932" y="323"/>
                    </a:lnTo>
                    <a:lnTo>
                      <a:pt x="4930" y="323"/>
                    </a:lnTo>
                    <a:lnTo>
                      <a:pt x="4928" y="323"/>
                    </a:lnTo>
                    <a:close/>
                    <a:moveTo>
                      <a:pt x="1248" y="688"/>
                    </a:moveTo>
                    <a:lnTo>
                      <a:pt x="1248" y="690"/>
                    </a:lnTo>
                    <a:lnTo>
                      <a:pt x="1250" y="686"/>
                    </a:lnTo>
                    <a:lnTo>
                      <a:pt x="1250" y="686"/>
                    </a:lnTo>
                    <a:lnTo>
                      <a:pt x="1248" y="686"/>
                    </a:lnTo>
                    <a:lnTo>
                      <a:pt x="1248" y="688"/>
                    </a:lnTo>
                    <a:close/>
                    <a:moveTo>
                      <a:pt x="1126" y="700"/>
                    </a:moveTo>
                    <a:lnTo>
                      <a:pt x="1126" y="700"/>
                    </a:lnTo>
                    <a:lnTo>
                      <a:pt x="1126" y="702"/>
                    </a:lnTo>
                    <a:lnTo>
                      <a:pt x="1126" y="702"/>
                    </a:lnTo>
                    <a:lnTo>
                      <a:pt x="1128" y="702"/>
                    </a:lnTo>
                    <a:lnTo>
                      <a:pt x="1128" y="700"/>
                    </a:lnTo>
                    <a:lnTo>
                      <a:pt x="1128" y="700"/>
                    </a:lnTo>
                    <a:lnTo>
                      <a:pt x="1128" y="700"/>
                    </a:lnTo>
                    <a:lnTo>
                      <a:pt x="1128" y="700"/>
                    </a:lnTo>
                    <a:lnTo>
                      <a:pt x="1126" y="700"/>
                    </a:lnTo>
                    <a:close/>
                    <a:moveTo>
                      <a:pt x="1086" y="710"/>
                    </a:moveTo>
                    <a:lnTo>
                      <a:pt x="1086" y="708"/>
                    </a:lnTo>
                    <a:lnTo>
                      <a:pt x="1084" y="708"/>
                    </a:lnTo>
                    <a:lnTo>
                      <a:pt x="1084" y="710"/>
                    </a:lnTo>
                    <a:lnTo>
                      <a:pt x="1084" y="710"/>
                    </a:lnTo>
                    <a:lnTo>
                      <a:pt x="1086" y="712"/>
                    </a:lnTo>
                    <a:lnTo>
                      <a:pt x="1086" y="712"/>
                    </a:lnTo>
                    <a:lnTo>
                      <a:pt x="1086" y="710"/>
                    </a:lnTo>
                    <a:lnTo>
                      <a:pt x="1086" y="710"/>
                    </a:lnTo>
                    <a:lnTo>
                      <a:pt x="1086" y="710"/>
                    </a:lnTo>
                    <a:lnTo>
                      <a:pt x="1086" y="710"/>
                    </a:lnTo>
                    <a:close/>
                    <a:moveTo>
                      <a:pt x="1038" y="716"/>
                    </a:moveTo>
                    <a:lnTo>
                      <a:pt x="1034" y="718"/>
                    </a:lnTo>
                    <a:lnTo>
                      <a:pt x="1036" y="718"/>
                    </a:lnTo>
                    <a:lnTo>
                      <a:pt x="1038" y="716"/>
                    </a:lnTo>
                    <a:lnTo>
                      <a:pt x="1040" y="714"/>
                    </a:lnTo>
                    <a:lnTo>
                      <a:pt x="1040" y="714"/>
                    </a:lnTo>
                    <a:lnTo>
                      <a:pt x="1038" y="716"/>
                    </a:lnTo>
                    <a:close/>
                    <a:moveTo>
                      <a:pt x="1134" y="704"/>
                    </a:moveTo>
                    <a:lnTo>
                      <a:pt x="1132" y="706"/>
                    </a:lnTo>
                    <a:lnTo>
                      <a:pt x="1132" y="706"/>
                    </a:lnTo>
                    <a:lnTo>
                      <a:pt x="1134" y="704"/>
                    </a:lnTo>
                    <a:lnTo>
                      <a:pt x="1134" y="702"/>
                    </a:lnTo>
                    <a:lnTo>
                      <a:pt x="1134" y="702"/>
                    </a:lnTo>
                    <a:lnTo>
                      <a:pt x="1134" y="704"/>
                    </a:lnTo>
                    <a:close/>
                    <a:moveTo>
                      <a:pt x="1136" y="698"/>
                    </a:moveTo>
                    <a:lnTo>
                      <a:pt x="1136" y="698"/>
                    </a:lnTo>
                    <a:lnTo>
                      <a:pt x="1138" y="698"/>
                    </a:lnTo>
                    <a:lnTo>
                      <a:pt x="1138" y="698"/>
                    </a:lnTo>
                    <a:lnTo>
                      <a:pt x="1138" y="698"/>
                    </a:lnTo>
                    <a:lnTo>
                      <a:pt x="1138" y="698"/>
                    </a:lnTo>
                    <a:lnTo>
                      <a:pt x="1136" y="698"/>
                    </a:lnTo>
                    <a:close/>
                    <a:moveTo>
                      <a:pt x="1144" y="698"/>
                    </a:moveTo>
                    <a:lnTo>
                      <a:pt x="1142" y="698"/>
                    </a:lnTo>
                    <a:lnTo>
                      <a:pt x="1142" y="698"/>
                    </a:lnTo>
                    <a:lnTo>
                      <a:pt x="1144" y="698"/>
                    </a:lnTo>
                    <a:lnTo>
                      <a:pt x="1146" y="698"/>
                    </a:lnTo>
                    <a:lnTo>
                      <a:pt x="1146" y="698"/>
                    </a:lnTo>
                    <a:lnTo>
                      <a:pt x="1144" y="698"/>
                    </a:lnTo>
                    <a:close/>
                    <a:moveTo>
                      <a:pt x="1130" y="708"/>
                    </a:moveTo>
                    <a:lnTo>
                      <a:pt x="1130" y="708"/>
                    </a:lnTo>
                    <a:lnTo>
                      <a:pt x="1132" y="708"/>
                    </a:lnTo>
                    <a:lnTo>
                      <a:pt x="1132" y="706"/>
                    </a:lnTo>
                    <a:lnTo>
                      <a:pt x="1130" y="708"/>
                    </a:lnTo>
                    <a:lnTo>
                      <a:pt x="1130" y="708"/>
                    </a:lnTo>
                    <a:close/>
                    <a:moveTo>
                      <a:pt x="1010" y="732"/>
                    </a:moveTo>
                    <a:lnTo>
                      <a:pt x="1008" y="732"/>
                    </a:lnTo>
                    <a:lnTo>
                      <a:pt x="1006" y="734"/>
                    </a:lnTo>
                    <a:lnTo>
                      <a:pt x="1004" y="734"/>
                    </a:lnTo>
                    <a:lnTo>
                      <a:pt x="1004" y="736"/>
                    </a:lnTo>
                    <a:lnTo>
                      <a:pt x="1004" y="736"/>
                    </a:lnTo>
                    <a:lnTo>
                      <a:pt x="1008" y="734"/>
                    </a:lnTo>
                    <a:lnTo>
                      <a:pt x="1010" y="732"/>
                    </a:lnTo>
                    <a:lnTo>
                      <a:pt x="1010" y="732"/>
                    </a:lnTo>
                    <a:lnTo>
                      <a:pt x="1010" y="732"/>
                    </a:lnTo>
                    <a:lnTo>
                      <a:pt x="1010" y="732"/>
                    </a:lnTo>
                    <a:close/>
                    <a:moveTo>
                      <a:pt x="694" y="630"/>
                    </a:moveTo>
                    <a:lnTo>
                      <a:pt x="692" y="630"/>
                    </a:lnTo>
                    <a:lnTo>
                      <a:pt x="690" y="630"/>
                    </a:lnTo>
                    <a:lnTo>
                      <a:pt x="692" y="630"/>
                    </a:lnTo>
                    <a:lnTo>
                      <a:pt x="690" y="632"/>
                    </a:lnTo>
                    <a:lnTo>
                      <a:pt x="692" y="632"/>
                    </a:lnTo>
                    <a:lnTo>
                      <a:pt x="696" y="630"/>
                    </a:lnTo>
                    <a:lnTo>
                      <a:pt x="696" y="630"/>
                    </a:lnTo>
                    <a:lnTo>
                      <a:pt x="696" y="630"/>
                    </a:lnTo>
                    <a:lnTo>
                      <a:pt x="694" y="630"/>
                    </a:lnTo>
                    <a:close/>
                    <a:moveTo>
                      <a:pt x="704" y="650"/>
                    </a:moveTo>
                    <a:lnTo>
                      <a:pt x="704" y="648"/>
                    </a:lnTo>
                    <a:lnTo>
                      <a:pt x="702" y="648"/>
                    </a:lnTo>
                    <a:lnTo>
                      <a:pt x="704" y="650"/>
                    </a:lnTo>
                    <a:lnTo>
                      <a:pt x="704" y="652"/>
                    </a:lnTo>
                    <a:lnTo>
                      <a:pt x="704" y="652"/>
                    </a:lnTo>
                    <a:lnTo>
                      <a:pt x="706" y="652"/>
                    </a:lnTo>
                    <a:lnTo>
                      <a:pt x="704" y="652"/>
                    </a:lnTo>
                    <a:lnTo>
                      <a:pt x="704" y="650"/>
                    </a:lnTo>
                    <a:close/>
                    <a:moveTo>
                      <a:pt x="690" y="644"/>
                    </a:moveTo>
                    <a:lnTo>
                      <a:pt x="690" y="644"/>
                    </a:lnTo>
                    <a:lnTo>
                      <a:pt x="690" y="644"/>
                    </a:lnTo>
                    <a:lnTo>
                      <a:pt x="692" y="646"/>
                    </a:lnTo>
                    <a:lnTo>
                      <a:pt x="692" y="646"/>
                    </a:lnTo>
                    <a:lnTo>
                      <a:pt x="692" y="644"/>
                    </a:lnTo>
                    <a:lnTo>
                      <a:pt x="692" y="644"/>
                    </a:lnTo>
                    <a:lnTo>
                      <a:pt x="690" y="644"/>
                    </a:lnTo>
                    <a:close/>
                    <a:moveTo>
                      <a:pt x="994" y="746"/>
                    </a:moveTo>
                    <a:lnTo>
                      <a:pt x="992" y="750"/>
                    </a:lnTo>
                    <a:lnTo>
                      <a:pt x="990" y="752"/>
                    </a:lnTo>
                    <a:lnTo>
                      <a:pt x="992" y="750"/>
                    </a:lnTo>
                    <a:lnTo>
                      <a:pt x="994" y="746"/>
                    </a:lnTo>
                    <a:lnTo>
                      <a:pt x="998" y="742"/>
                    </a:lnTo>
                    <a:lnTo>
                      <a:pt x="996" y="742"/>
                    </a:lnTo>
                    <a:lnTo>
                      <a:pt x="994" y="746"/>
                    </a:lnTo>
                    <a:close/>
                    <a:moveTo>
                      <a:pt x="708" y="642"/>
                    </a:moveTo>
                    <a:lnTo>
                      <a:pt x="706" y="640"/>
                    </a:lnTo>
                    <a:lnTo>
                      <a:pt x="706" y="640"/>
                    </a:lnTo>
                    <a:lnTo>
                      <a:pt x="706" y="642"/>
                    </a:lnTo>
                    <a:lnTo>
                      <a:pt x="706" y="642"/>
                    </a:lnTo>
                    <a:lnTo>
                      <a:pt x="708" y="642"/>
                    </a:lnTo>
                    <a:lnTo>
                      <a:pt x="708" y="642"/>
                    </a:lnTo>
                    <a:lnTo>
                      <a:pt x="708" y="642"/>
                    </a:lnTo>
                    <a:lnTo>
                      <a:pt x="708" y="644"/>
                    </a:lnTo>
                    <a:lnTo>
                      <a:pt x="708" y="644"/>
                    </a:lnTo>
                    <a:lnTo>
                      <a:pt x="710" y="644"/>
                    </a:lnTo>
                    <a:lnTo>
                      <a:pt x="710" y="642"/>
                    </a:lnTo>
                    <a:lnTo>
                      <a:pt x="708" y="642"/>
                    </a:lnTo>
                    <a:close/>
                    <a:moveTo>
                      <a:pt x="1002" y="736"/>
                    </a:moveTo>
                    <a:lnTo>
                      <a:pt x="1000" y="738"/>
                    </a:lnTo>
                    <a:lnTo>
                      <a:pt x="1000" y="738"/>
                    </a:lnTo>
                    <a:lnTo>
                      <a:pt x="998" y="740"/>
                    </a:lnTo>
                    <a:lnTo>
                      <a:pt x="1000" y="740"/>
                    </a:lnTo>
                    <a:lnTo>
                      <a:pt x="1002" y="738"/>
                    </a:lnTo>
                    <a:lnTo>
                      <a:pt x="1002" y="736"/>
                    </a:lnTo>
                    <a:lnTo>
                      <a:pt x="1002" y="736"/>
                    </a:lnTo>
                    <a:lnTo>
                      <a:pt x="1002" y="736"/>
                    </a:lnTo>
                    <a:close/>
                    <a:moveTo>
                      <a:pt x="990" y="754"/>
                    </a:moveTo>
                    <a:lnTo>
                      <a:pt x="988" y="760"/>
                    </a:lnTo>
                    <a:lnTo>
                      <a:pt x="988" y="768"/>
                    </a:lnTo>
                    <a:lnTo>
                      <a:pt x="988" y="772"/>
                    </a:lnTo>
                    <a:lnTo>
                      <a:pt x="990" y="770"/>
                    </a:lnTo>
                    <a:lnTo>
                      <a:pt x="990" y="768"/>
                    </a:lnTo>
                    <a:lnTo>
                      <a:pt x="990" y="760"/>
                    </a:lnTo>
                    <a:lnTo>
                      <a:pt x="990" y="752"/>
                    </a:lnTo>
                    <a:lnTo>
                      <a:pt x="990" y="754"/>
                    </a:lnTo>
                    <a:close/>
                    <a:moveTo>
                      <a:pt x="1238" y="794"/>
                    </a:moveTo>
                    <a:lnTo>
                      <a:pt x="1238" y="794"/>
                    </a:lnTo>
                    <a:lnTo>
                      <a:pt x="1238" y="792"/>
                    </a:lnTo>
                    <a:lnTo>
                      <a:pt x="1238" y="792"/>
                    </a:lnTo>
                    <a:lnTo>
                      <a:pt x="1238" y="794"/>
                    </a:lnTo>
                    <a:close/>
                    <a:moveTo>
                      <a:pt x="1341" y="618"/>
                    </a:moveTo>
                    <a:lnTo>
                      <a:pt x="1341" y="618"/>
                    </a:lnTo>
                    <a:lnTo>
                      <a:pt x="1341" y="620"/>
                    </a:lnTo>
                    <a:lnTo>
                      <a:pt x="1343" y="620"/>
                    </a:lnTo>
                    <a:lnTo>
                      <a:pt x="1343" y="620"/>
                    </a:lnTo>
                    <a:lnTo>
                      <a:pt x="1341" y="618"/>
                    </a:lnTo>
                    <a:lnTo>
                      <a:pt x="1341" y="618"/>
                    </a:lnTo>
                    <a:close/>
                    <a:moveTo>
                      <a:pt x="1244" y="786"/>
                    </a:moveTo>
                    <a:lnTo>
                      <a:pt x="1244" y="788"/>
                    </a:lnTo>
                    <a:lnTo>
                      <a:pt x="1242" y="788"/>
                    </a:lnTo>
                    <a:lnTo>
                      <a:pt x="1242" y="788"/>
                    </a:lnTo>
                    <a:lnTo>
                      <a:pt x="1242" y="790"/>
                    </a:lnTo>
                    <a:lnTo>
                      <a:pt x="1240" y="792"/>
                    </a:lnTo>
                    <a:lnTo>
                      <a:pt x="1240" y="792"/>
                    </a:lnTo>
                    <a:lnTo>
                      <a:pt x="1242" y="790"/>
                    </a:lnTo>
                    <a:lnTo>
                      <a:pt x="1246" y="786"/>
                    </a:lnTo>
                    <a:lnTo>
                      <a:pt x="1246" y="786"/>
                    </a:lnTo>
                    <a:lnTo>
                      <a:pt x="1244" y="786"/>
                    </a:lnTo>
                    <a:close/>
                    <a:moveTo>
                      <a:pt x="1345" y="618"/>
                    </a:moveTo>
                    <a:lnTo>
                      <a:pt x="1343" y="620"/>
                    </a:lnTo>
                    <a:lnTo>
                      <a:pt x="1343" y="620"/>
                    </a:lnTo>
                    <a:lnTo>
                      <a:pt x="1347" y="616"/>
                    </a:lnTo>
                    <a:lnTo>
                      <a:pt x="1349" y="614"/>
                    </a:lnTo>
                    <a:lnTo>
                      <a:pt x="1349" y="614"/>
                    </a:lnTo>
                    <a:lnTo>
                      <a:pt x="1345" y="618"/>
                    </a:lnTo>
                    <a:close/>
                    <a:moveTo>
                      <a:pt x="1363" y="598"/>
                    </a:moveTo>
                    <a:lnTo>
                      <a:pt x="1363" y="596"/>
                    </a:lnTo>
                    <a:lnTo>
                      <a:pt x="1361" y="596"/>
                    </a:lnTo>
                    <a:lnTo>
                      <a:pt x="1363" y="598"/>
                    </a:lnTo>
                    <a:lnTo>
                      <a:pt x="1363" y="598"/>
                    </a:lnTo>
                    <a:lnTo>
                      <a:pt x="1363" y="598"/>
                    </a:lnTo>
                    <a:close/>
                    <a:moveTo>
                      <a:pt x="1381" y="557"/>
                    </a:moveTo>
                    <a:lnTo>
                      <a:pt x="1377" y="559"/>
                    </a:lnTo>
                    <a:lnTo>
                      <a:pt x="1379" y="559"/>
                    </a:lnTo>
                    <a:lnTo>
                      <a:pt x="1381" y="557"/>
                    </a:lnTo>
                    <a:lnTo>
                      <a:pt x="1383" y="555"/>
                    </a:lnTo>
                    <a:lnTo>
                      <a:pt x="1385" y="553"/>
                    </a:lnTo>
                    <a:lnTo>
                      <a:pt x="1383" y="553"/>
                    </a:lnTo>
                    <a:lnTo>
                      <a:pt x="1381" y="557"/>
                    </a:lnTo>
                    <a:close/>
                    <a:moveTo>
                      <a:pt x="1363" y="600"/>
                    </a:moveTo>
                    <a:lnTo>
                      <a:pt x="1363" y="602"/>
                    </a:lnTo>
                    <a:lnTo>
                      <a:pt x="1363" y="604"/>
                    </a:lnTo>
                    <a:lnTo>
                      <a:pt x="1361" y="608"/>
                    </a:lnTo>
                    <a:lnTo>
                      <a:pt x="1359" y="610"/>
                    </a:lnTo>
                    <a:lnTo>
                      <a:pt x="1359" y="610"/>
                    </a:lnTo>
                    <a:lnTo>
                      <a:pt x="1361" y="608"/>
                    </a:lnTo>
                    <a:lnTo>
                      <a:pt x="1361" y="608"/>
                    </a:lnTo>
                    <a:lnTo>
                      <a:pt x="1363" y="604"/>
                    </a:lnTo>
                    <a:lnTo>
                      <a:pt x="1363" y="602"/>
                    </a:lnTo>
                    <a:lnTo>
                      <a:pt x="1363" y="600"/>
                    </a:lnTo>
                    <a:lnTo>
                      <a:pt x="1363" y="600"/>
                    </a:lnTo>
                    <a:lnTo>
                      <a:pt x="1363" y="600"/>
                    </a:lnTo>
                    <a:close/>
                    <a:moveTo>
                      <a:pt x="1353" y="610"/>
                    </a:moveTo>
                    <a:lnTo>
                      <a:pt x="1353" y="610"/>
                    </a:lnTo>
                    <a:lnTo>
                      <a:pt x="1357" y="610"/>
                    </a:lnTo>
                    <a:lnTo>
                      <a:pt x="1355" y="610"/>
                    </a:lnTo>
                    <a:lnTo>
                      <a:pt x="1353" y="610"/>
                    </a:lnTo>
                    <a:close/>
                    <a:moveTo>
                      <a:pt x="1192" y="708"/>
                    </a:moveTo>
                    <a:lnTo>
                      <a:pt x="1190" y="708"/>
                    </a:lnTo>
                    <a:lnTo>
                      <a:pt x="1188" y="708"/>
                    </a:lnTo>
                    <a:lnTo>
                      <a:pt x="1188" y="708"/>
                    </a:lnTo>
                    <a:lnTo>
                      <a:pt x="1190" y="710"/>
                    </a:lnTo>
                    <a:lnTo>
                      <a:pt x="1192" y="708"/>
                    </a:lnTo>
                    <a:lnTo>
                      <a:pt x="1194" y="708"/>
                    </a:lnTo>
                    <a:lnTo>
                      <a:pt x="1192" y="708"/>
                    </a:lnTo>
                    <a:lnTo>
                      <a:pt x="1192" y="708"/>
                    </a:lnTo>
                    <a:close/>
                    <a:moveTo>
                      <a:pt x="1220" y="766"/>
                    </a:moveTo>
                    <a:lnTo>
                      <a:pt x="1220" y="764"/>
                    </a:lnTo>
                    <a:lnTo>
                      <a:pt x="1220" y="766"/>
                    </a:lnTo>
                    <a:lnTo>
                      <a:pt x="1220" y="766"/>
                    </a:lnTo>
                    <a:lnTo>
                      <a:pt x="1222" y="766"/>
                    </a:lnTo>
                    <a:lnTo>
                      <a:pt x="1222" y="766"/>
                    </a:lnTo>
                    <a:lnTo>
                      <a:pt x="1220" y="766"/>
                    </a:lnTo>
                    <a:lnTo>
                      <a:pt x="1220" y="766"/>
                    </a:lnTo>
                    <a:close/>
                    <a:moveTo>
                      <a:pt x="1222" y="764"/>
                    </a:moveTo>
                    <a:lnTo>
                      <a:pt x="1222" y="762"/>
                    </a:lnTo>
                    <a:lnTo>
                      <a:pt x="1220" y="762"/>
                    </a:lnTo>
                    <a:lnTo>
                      <a:pt x="1220" y="764"/>
                    </a:lnTo>
                    <a:lnTo>
                      <a:pt x="1222" y="764"/>
                    </a:lnTo>
                    <a:lnTo>
                      <a:pt x="1222" y="764"/>
                    </a:lnTo>
                    <a:close/>
                    <a:moveTo>
                      <a:pt x="1220" y="800"/>
                    </a:moveTo>
                    <a:lnTo>
                      <a:pt x="1220" y="800"/>
                    </a:lnTo>
                    <a:lnTo>
                      <a:pt x="1220" y="800"/>
                    </a:lnTo>
                    <a:lnTo>
                      <a:pt x="1220" y="800"/>
                    </a:lnTo>
                    <a:lnTo>
                      <a:pt x="1220" y="800"/>
                    </a:lnTo>
                    <a:lnTo>
                      <a:pt x="1220" y="800"/>
                    </a:lnTo>
                    <a:lnTo>
                      <a:pt x="1220" y="800"/>
                    </a:lnTo>
                    <a:close/>
                    <a:moveTo>
                      <a:pt x="1224" y="798"/>
                    </a:moveTo>
                    <a:lnTo>
                      <a:pt x="1222" y="798"/>
                    </a:lnTo>
                    <a:lnTo>
                      <a:pt x="1224" y="798"/>
                    </a:lnTo>
                    <a:lnTo>
                      <a:pt x="1224" y="798"/>
                    </a:lnTo>
                    <a:lnTo>
                      <a:pt x="1224" y="798"/>
                    </a:lnTo>
                    <a:lnTo>
                      <a:pt x="1224" y="798"/>
                    </a:lnTo>
                    <a:lnTo>
                      <a:pt x="1224" y="798"/>
                    </a:lnTo>
                    <a:close/>
                    <a:moveTo>
                      <a:pt x="1230" y="796"/>
                    </a:moveTo>
                    <a:lnTo>
                      <a:pt x="1230" y="798"/>
                    </a:lnTo>
                    <a:lnTo>
                      <a:pt x="1232" y="796"/>
                    </a:lnTo>
                    <a:lnTo>
                      <a:pt x="1232" y="796"/>
                    </a:lnTo>
                    <a:lnTo>
                      <a:pt x="1234" y="796"/>
                    </a:lnTo>
                    <a:lnTo>
                      <a:pt x="1230" y="796"/>
                    </a:lnTo>
                    <a:lnTo>
                      <a:pt x="1230" y="796"/>
                    </a:lnTo>
                    <a:close/>
                    <a:moveTo>
                      <a:pt x="1234" y="794"/>
                    </a:moveTo>
                    <a:lnTo>
                      <a:pt x="1234" y="796"/>
                    </a:lnTo>
                    <a:lnTo>
                      <a:pt x="1236" y="796"/>
                    </a:lnTo>
                    <a:lnTo>
                      <a:pt x="1236" y="794"/>
                    </a:lnTo>
                    <a:lnTo>
                      <a:pt x="1236" y="794"/>
                    </a:lnTo>
                    <a:lnTo>
                      <a:pt x="1236" y="794"/>
                    </a:lnTo>
                    <a:lnTo>
                      <a:pt x="1234" y="794"/>
                    </a:lnTo>
                    <a:close/>
                    <a:moveTo>
                      <a:pt x="1226" y="796"/>
                    </a:moveTo>
                    <a:lnTo>
                      <a:pt x="1226" y="798"/>
                    </a:lnTo>
                    <a:lnTo>
                      <a:pt x="1226" y="798"/>
                    </a:lnTo>
                    <a:lnTo>
                      <a:pt x="1226" y="798"/>
                    </a:lnTo>
                    <a:lnTo>
                      <a:pt x="1226" y="798"/>
                    </a:lnTo>
                    <a:lnTo>
                      <a:pt x="1228" y="798"/>
                    </a:lnTo>
                    <a:lnTo>
                      <a:pt x="1228" y="798"/>
                    </a:lnTo>
                    <a:lnTo>
                      <a:pt x="1226" y="796"/>
                    </a:lnTo>
                    <a:lnTo>
                      <a:pt x="1226" y="79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Freeform 17"/>
              <p:cNvSpPr>
                <a:spLocks noEditPoints="1"/>
              </p:cNvSpPr>
              <p:nvPr/>
            </p:nvSpPr>
            <p:spPr bwMode="auto">
              <a:xfrm>
                <a:off x="3387" y="1003"/>
                <a:ext cx="130" cy="182"/>
              </a:xfrm>
              <a:custGeom>
                <a:avLst/>
                <a:gdLst>
                  <a:gd name="T0" fmla="*/ 50 w 130"/>
                  <a:gd name="T1" fmla="*/ 128 h 182"/>
                  <a:gd name="T2" fmla="*/ 30 w 130"/>
                  <a:gd name="T3" fmla="*/ 110 h 182"/>
                  <a:gd name="T4" fmla="*/ 32 w 130"/>
                  <a:gd name="T5" fmla="*/ 102 h 182"/>
                  <a:gd name="T6" fmla="*/ 18 w 130"/>
                  <a:gd name="T7" fmla="*/ 94 h 182"/>
                  <a:gd name="T8" fmla="*/ 4 w 130"/>
                  <a:gd name="T9" fmla="*/ 102 h 182"/>
                  <a:gd name="T10" fmla="*/ 6 w 130"/>
                  <a:gd name="T11" fmla="*/ 112 h 182"/>
                  <a:gd name="T12" fmla="*/ 16 w 130"/>
                  <a:gd name="T13" fmla="*/ 110 h 182"/>
                  <a:gd name="T14" fmla="*/ 42 w 130"/>
                  <a:gd name="T15" fmla="*/ 90 h 182"/>
                  <a:gd name="T16" fmla="*/ 30 w 130"/>
                  <a:gd name="T17" fmla="*/ 86 h 182"/>
                  <a:gd name="T18" fmla="*/ 26 w 130"/>
                  <a:gd name="T19" fmla="*/ 84 h 182"/>
                  <a:gd name="T20" fmla="*/ 32 w 130"/>
                  <a:gd name="T21" fmla="*/ 80 h 182"/>
                  <a:gd name="T22" fmla="*/ 30 w 130"/>
                  <a:gd name="T23" fmla="*/ 72 h 182"/>
                  <a:gd name="T24" fmla="*/ 26 w 130"/>
                  <a:gd name="T25" fmla="*/ 70 h 182"/>
                  <a:gd name="T26" fmla="*/ 30 w 130"/>
                  <a:gd name="T27" fmla="*/ 62 h 182"/>
                  <a:gd name="T28" fmla="*/ 34 w 130"/>
                  <a:gd name="T29" fmla="*/ 64 h 182"/>
                  <a:gd name="T30" fmla="*/ 32 w 130"/>
                  <a:gd name="T31" fmla="*/ 54 h 182"/>
                  <a:gd name="T32" fmla="*/ 28 w 130"/>
                  <a:gd name="T33" fmla="*/ 58 h 182"/>
                  <a:gd name="T34" fmla="*/ 16 w 130"/>
                  <a:gd name="T35" fmla="*/ 54 h 182"/>
                  <a:gd name="T36" fmla="*/ 30 w 130"/>
                  <a:gd name="T37" fmla="*/ 46 h 182"/>
                  <a:gd name="T38" fmla="*/ 26 w 130"/>
                  <a:gd name="T39" fmla="*/ 44 h 182"/>
                  <a:gd name="T40" fmla="*/ 22 w 130"/>
                  <a:gd name="T41" fmla="*/ 48 h 182"/>
                  <a:gd name="T42" fmla="*/ 112 w 130"/>
                  <a:gd name="T43" fmla="*/ 134 h 182"/>
                  <a:gd name="T44" fmla="*/ 104 w 130"/>
                  <a:gd name="T45" fmla="*/ 118 h 182"/>
                  <a:gd name="T46" fmla="*/ 100 w 130"/>
                  <a:gd name="T47" fmla="*/ 106 h 182"/>
                  <a:gd name="T48" fmla="*/ 70 w 130"/>
                  <a:gd name="T49" fmla="*/ 82 h 182"/>
                  <a:gd name="T50" fmla="*/ 68 w 130"/>
                  <a:gd name="T51" fmla="*/ 74 h 182"/>
                  <a:gd name="T52" fmla="*/ 88 w 130"/>
                  <a:gd name="T53" fmla="*/ 56 h 182"/>
                  <a:gd name="T54" fmla="*/ 60 w 130"/>
                  <a:gd name="T55" fmla="*/ 52 h 182"/>
                  <a:gd name="T56" fmla="*/ 74 w 130"/>
                  <a:gd name="T57" fmla="*/ 36 h 182"/>
                  <a:gd name="T58" fmla="*/ 48 w 130"/>
                  <a:gd name="T59" fmla="*/ 38 h 182"/>
                  <a:gd name="T60" fmla="*/ 46 w 130"/>
                  <a:gd name="T61" fmla="*/ 50 h 182"/>
                  <a:gd name="T62" fmla="*/ 36 w 130"/>
                  <a:gd name="T63" fmla="*/ 58 h 182"/>
                  <a:gd name="T64" fmla="*/ 34 w 130"/>
                  <a:gd name="T65" fmla="*/ 72 h 182"/>
                  <a:gd name="T66" fmla="*/ 36 w 130"/>
                  <a:gd name="T67" fmla="*/ 84 h 182"/>
                  <a:gd name="T68" fmla="*/ 40 w 130"/>
                  <a:gd name="T69" fmla="*/ 84 h 182"/>
                  <a:gd name="T70" fmla="*/ 42 w 130"/>
                  <a:gd name="T71" fmla="*/ 82 h 182"/>
                  <a:gd name="T72" fmla="*/ 48 w 130"/>
                  <a:gd name="T73" fmla="*/ 88 h 182"/>
                  <a:gd name="T74" fmla="*/ 46 w 130"/>
                  <a:gd name="T75" fmla="*/ 100 h 182"/>
                  <a:gd name="T76" fmla="*/ 64 w 130"/>
                  <a:gd name="T77" fmla="*/ 98 h 182"/>
                  <a:gd name="T78" fmla="*/ 68 w 130"/>
                  <a:gd name="T79" fmla="*/ 114 h 182"/>
                  <a:gd name="T80" fmla="*/ 66 w 130"/>
                  <a:gd name="T81" fmla="*/ 124 h 182"/>
                  <a:gd name="T82" fmla="*/ 44 w 130"/>
                  <a:gd name="T83" fmla="*/ 134 h 182"/>
                  <a:gd name="T84" fmla="*/ 50 w 130"/>
                  <a:gd name="T85" fmla="*/ 142 h 182"/>
                  <a:gd name="T86" fmla="*/ 44 w 130"/>
                  <a:gd name="T87" fmla="*/ 152 h 182"/>
                  <a:gd name="T88" fmla="*/ 64 w 130"/>
                  <a:gd name="T89" fmla="*/ 156 h 182"/>
                  <a:gd name="T90" fmla="*/ 48 w 130"/>
                  <a:gd name="T91" fmla="*/ 162 h 182"/>
                  <a:gd name="T92" fmla="*/ 26 w 130"/>
                  <a:gd name="T93" fmla="*/ 182 h 182"/>
                  <a:gd name="T94" fmla="*/ 48 w 130"/>
                  <a:gd name="T95" fmla="*/ 176 h 182"/>
                  <a:gd name="T96" fmla="*/ 76 w 130"/>
                  <a:gd name="T97" fmla="*/ 172 h 182"/>
                  <a:gd name="T98" fmla="*/ 98 w 130"/>
                  <a:gd name="T99" fmla="*/ 168 h 182"/>
                  <a:gd name="T100" fmla="*/ 122 w 130"/>
                  <a:gd name="T101" fmla="*/ 158 h 182"/>
                  <a:gd name="T102" fmla="*/ 118 w 130"/>
                  <a:gd name="T103" fmla="*/ 152 h 182"/>
                  <a:gd name="T104" fmla="*/ 130 w 130"/>
                  <a:gd name="T105" fmla="*/ 138 h 182"/>
                  <a:gd name="T106" fmla="*/ 72 w 130"/>
                  <a:gd name="T107" fmla="*/ 32 h 182"/>
                  <a:gd name="T108" fmla="*/ 76 w 130"/>
                  <a:gd name="T109" fmla="*/ 32 h 182"/>
                  <a:gd name="T110" fmla="*/ 70 w 130"/>
                  <a:gd name="T111" fmla="*/ 30 h 182"/>
                  <a:gd name="T112" fmla="*/ 80 w 130"/>
                  <a:gd name="T113" fmla="*/ 26 h 182"/>
                  <a:gd name="T114" fmla="*/ 98 w 130"/>
                  <a:gd name="T115" fmla="*/ 12 h 182"/>
                  <a:gd name="T116" fmla="*/ 100 w 130"/>
                  <a:gd name="T117" fmla="*/ 6 h 182"/>
                  <a:gd name="T118" fmla="*/ 94 w 130"/>
                  <a:gd name="T119" fmla="*/ 10 h 182"/>
                  <a:gd name="T120" fmla="*/ 106 w 130"/>
                  <a:gd name="T121" fmla="*/ 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82">
                    <a:moveTo>
                      <a:pt x="86" y="170"/>
                    </a:moveTo>
                    <a:lnTo>
                      <a:pt x="84" y="170"/>
                    </a:lnTo>
                    <a:lnTo>
                      <a:pt x="82" y="170"/>
                    </a:lnTo>
                    <a:lnTo>
                      <a:pt x="82" y="172"/>
                    </a:lnTo>
                    <a:lnTo>
                      <a:pt x="82" y="172"/>
                    </a:lnTo>
                    <a:lnTo>
                      <a:pt x="86" y="172"/>
                    </a:lnTo>
                    <a:lnTo>
                      <a:pt x="86" y="172"/>
                    </a:lnTo>
                    <a:lnTo>
                      <a:pt x="88" y="172"/>
                    </a:lnTo>
                    <a:lnTo>
                      <a:pt x="88" y="172"/>
                    </a:lnTo>
                    <a:lnTo>
                      <a:pt x="88" y="172"/>
                    </a:lnTo>
                    <a:lnTo>
                      <a:pt x="90" y="170"/>
                    </a:lnTo>
                    <a:lnTo>
                      <a:pt x="88" y="170"/>
                    </a:lnTo>
                    <a:lnTo>
                      <a:pt x="86" y="170"/>
                    </a:lnTo>
                    <a:close/>
                    <a:moveTo>
                      <a:pt x="48" y="128"/>
                    </a:moveTo>
                    <a:lnTo>
                      <a:pt x="50" y="128"/>
                    </a:lnTo>
                    <a:lnTo>
                      <a:pt x="50" y="128"/>
                    </a:lnTo>
                    <a:lnTo>
                      <a:pt x="52" y="126"/>
                    </a:lnTo>
                    <a:lnTo>
                      <a:pt x="52" y="126"/>
                    </a:lnTo>
                    <a:lnTo>
                      <a:pt x="50" y="126"/>
                    </a:lnTo>
                    <a:lnTo>
                      <a:pt x="50" y="126"/>
                    </a:lnTo>
                    <a:lnTo>
                      <a:pt x="50" y="124"/>
                    </a:lnTo>
                    <a:lnTo>
                      <a:pt x="48" y="124"/>
                    </a:lnTo>
                    <a:lnTo>
                      <a:pt x="46" y="124"/>
                    </a:lnTo>
                    <a:lnTo>
                      <a:pt x="46" y="126"/>
                    </a:lnTo>
                    <a:lnTo>
                      <a:pt x="46" y="128"/>
                    </a:lnTo>
                    <a:lnTo>
                      <a:pt x="48" y="128"/>
                    </a:lnTo>
                    <a:lnTo>
                      <a:pt x="48" y="128"/>
                    </a:lnTo>
                    <a:close/>
                    <a:moveTo>
                      <a:pt x="28" y="114"/>
                    </a:moveTo>
                    <a:lnTo>
                      <a:pt x="28" y="112"/>
                    </a:lnTo>
                    <a:lnTo>
                      <a:pt x="30" y="112"/>
                    </a:lnTo>
                    <a:lnTo>
                      <a:pt x="30" y="110"/>
                    </a:lnTo>
                    <a:lnTo>
                      <a:pt x="30" y="110"/>
                    </a:lnTo>
                    <a:lnTo>
                      <a:pt x="32" y="110"/>
                    </a:lnTo>
                    <a:lnTo>
                      <a:pt x="34" y="110"/>
                    </a:lnTo>
                    <a:lnTo>
                      <a:pt x="34" y="108"/>
                    </a:lnTo>
                    <a:lnTo>
                      <a:pt x="34" y="108"/>
                    </a:lnTo>
                    <a:lnTo>
                      <a:pt x="32" y="108"/>
                    </a:lnTo>
                    <a:lnTo>
                      <a:pt x="34" y="106"/>
                    </a:lnTo>
                    <a:lnTo>
                      <a:pt x="32" y="104"/>
                    </a:lnTo>
                    <a:lnTo>
                      <a:pt x="34" y="106"/>
                    </a:lnTo>
                    <a:lnTo>
                      <a:pt x="34" y="106"/>
                    </a:lnTo>
                    <a:lnTo>
                      <a:pt x="34" y="106"/>
                    </a:lnTo>
                    <a:lnTo>
                      <a:pt x="36" y="106"/>
                    </a:lnTo>
                    <a:lnTo>
                      <a:pt x="36" y="106"/>
                    </a:lnTo>
                    <a:lnTo>
                      <a:pt x="36" y="104"/>
                    </a:lnTo>
                    <a:lnTo>
                      <a:pt x="34" y="104"/>
                    </a:lnTo>
                    <a:lnTo>
                      <a:pt x="34" y="102"/>
                    </a:lnTo>
                    <a:lnTo>
                      <a:pt x="32" y="102"/>
                    </a:lnTo>
                    <a:lnTo>
                      <a:pt x="32" y="102"/>
                    </a:lnTo>
                    <a:lnTo>
                      <a:pt x="30" y="104"/>
                    </a:lnTo>
                    <a:lnTo>
                      <a:pt x="30" y="102"/>
                    </a:lnTo>
                    <a:lnTo>
                      <a:pt x="32" y="102"/>
                    </a:lnTo>
                    <a:lnTo>
                      <a:pt x="32" y="102"/>
                    </a:lnTo>
                    <a:lnTo>
                      <a:pt x="32" y="100"/>
                    </a:lnTo>
                    <a:lnTo>
                      <a:pt x="32" y="98"/>
                    </a:lnTo>
                    <a:lnTo>
                      <a:pt x="30" y="96"/>
                    </a:lnTo>
                    <a:lnTo>
                      <a:pt x="30" y="94"/>
                    </a:lnTo>
                    <a:lnTo>
                      <a:pt x="28" y="94"/>
                    </a:lnTo>
                    <a:lnTo>
                      <a:pt x="26" y="94"/>
                    </a:lnTo>
                    <a:lnTo>
                      <a:pt x="24" y="94"/>
                    </a:lnTo>
                    <a:lnTo>
                      <a:pt x="24" y="94"/>
                    </a:lnTo>
                    <a:lnTo>
                      <a:pt x="20" y="94"/>
                    </a:lnTo>
                    <a:lnTo>
                      <a:pt x="18" y="94"/>
                    </a:lnTo>
                    <a:lnTo>
                      <a:pt x="18" y="94"/>
                    </a:lnTo>
                    <a:lnTo>
                      <a:pt x="18" y="94"/>
                    </a:lnTo>
                    <a:lnTo>
                      <a:pt x="16" y="96"/>
                    </a:lnTo>
                    <a:lnTo>
                      <a:pt x="16" y="96"/>
                    </a:lnTo>
                    <a:lnTo>
                      <a:pt x="14" y="96"/>
                    </a:lnTo>
                    <a:lnTo>
                      <a:pt x="14" y="96"/>
                    </a:lnTo>
                    <a:lnTo>
                      <a:pt x="12" y="96"/>
                    </a:lnTo>
                    <a:lnTo>
                      <a:pt x="12" y="98"/>
                    </a:lnTo>
                    <a:lnTo>
                      <a:pt x="10" y="98"/>
                    </a:lnTo>
                    <a:lnTo>
                      <a:pt x="10" y="100"/>
                    </a:lnTo>
                    <a:lnTo>
                      <a:pt x="10" y="100"/>
                    </a:lnTo>
                    <a:lnTo>
                      <a:pt x="8" y="102"/>
                    </a:lnTo>
                    <a:lnTo>
                      <a:pt x="8" y="102"/>
                    </a:lnTo>
                    <a:lnTo>
                      <a:pt x="6" y="102"/>
                    </a:lnTo>
                    <a:lnTo>
                      <a:pt x="6" y="102"/>
                    </a:lnTo>
                    <a:lnTo>
                      <a:pt x="6" y="102"/>
                    </a:lnTo>
                    <a:lnTo>
                      <a:pt x="4" y="102"/>
                    </a:lnTo>
                    <a:lnTo>
                      <a:pt x="4" y="102"/>
                    </a:lnTo>
                    <a:lnTo>
                      <a:pt x="4" y="102"/>
                    </a:lnTo>
                    <a:lnTo>
                      <a:pt x="4" y="102"/>
                    </a:lnTo>
                    <a:lnTo>
                      <a:pt x="4" y="104"/>
                    </a:lnTo>
                    <a:lnTo>
                      <a:pt x="6" y="104"/>
                    </a:lnTo>
                    <a:lnTo>
                      <a:pt x="6" y="104"/>
                    </a:lnTo>
                    <a:lnTo>
                      <a:pt x="4" y="104"/>
                    </a:lnTo>
                    <a:lnTo>
                      <a:pt x="2" y="106"/>
                    </a:lnTo>
                    <a:lnTo>
                      <a:pt x="0" y="106"/>
                    </a:lnTo>
                    <a:lnTo>
                      <a:pt x="0" y="106"/>
                    </a:lnTo>
                    <a:lnTo>
                      <a:pt x="0" y="108"/>
                    </a:lnTo>
                    <a:lnTo>
                      <a:pt x="2" y="110"/>
                    </a:lnTo>
                    <a:lnTo>
                      <a:pt x="4" y="110"/>
                    </a:lnTo>
                    <a:lnTo>
                      <a:pt x="4" y="110"/>
                    </a:lnTo>
                    <a:lnTo>
                      <a:pt x="6" y="112"/>
                    </a:lnTo>
                    <a:lnTo>
                      <a:pt x="6" y="112"/>
                    </a:lnTo>
                    <a:lnTo>
                      <a:pt x="8" y="112"/>
                    </a:lnTo>
                    <a:lnTo>
                      <a:pt x="10" y="112"/>
                    </a:lnTo>
                    <a:lnTo>
                      <a:pt x="10" y="112"/>
                    </a:lnTo>
                    <a:lnTo>
                      <a:pt x="10" y="112"/>
                    </a:lnTo>
                    <a:lnTo>
                      <a:pt x="10" y="112"/>
                    </a:lnTo>
                    <a:lnTo>
                      <a:pt x="12" y="110"/>
                    </a:lnTo>
                    <a:lnTo>
                      <a:pt x="12" y="110"/>
                    </a:lnTo>
                    <a:lnTo>
                      <a:pt x="12" y="110"/>
                    </a:lnTo>
                    <a:lnTo>
                      <a:pt x="12" y="110"/>
                    </a:lnTo>
                    <a:lnTo>
                      <a:pt x="14" y="108"/>
                    </a:lnTo>
                    <a:lnTo>
                      <a:pt x="14" y="108"/>
                    </a:lnTo>
                    <a:lnTo>
                      <a:pt x="16" y="108"/>
                    </a:lnTo>
                    <a:lnTo>
                      <a:pt x="16" y="108"/>
                    </a:lnTo>
                    <a:lnTo>
                      <a:pt x="16" y="108"/>
                    </a:lnTo>
                    <a:lnTo>
                      <a:pt x="16" y="110"/>
                    </a:lnTo>
                    <a:lnTo>
                      <a:pt x="16" y="110"/>
                    </a:lnTo>
                    <a:lnTo>
                      <a:pt x="18" y="110"/>
                    </a:lnTo>
                    <a:lnTo>
                      <a:pt x="18" y="110"/>
                    </a:lnTo>
                    <a:lnTo>
                      <a:pt x="20" y="112"/>
                    </a:lnTo>
                    <a:lnTo>
                      <a:pt x="20" y="112"/>
                    </a:lnTo>
                    <a:lnTo>
                      <a:pt x="18" y="112"/>
                    </a:lnTo>
                    <a:lnTo>
                      <a:pt x="20" y="114"/>
                    </a:lnTo>
                    <a:lnTo>
                      <a:pt x="20" y="114"/>
                    </a:lnTo>
                    <a:lnTo>
                      <a:pt x="22" y="114"/>
                    </a:lnTo>
                    <a:lnTo>
                      <a:pt x="22" y="114"/>
                    </a:lnTo>
                    <a:lnTo>
                      <a:pt x="22" y="112"/>
                    </a:lnTo>
                    <a:lnTo>
                      <a:pt x="24" y="112"/>
                    </a:lnTo>
                    <a:lnTo>
                      <a:pt x="24" y="112"/>
                    </a:lnTo>
                    <a:lnTo>
                      <a:pt x="26" y="114"/>
                    </a:lnTo>
                    <a:lnTo>
                      <a:pt x="28" y="114"/>
                    </a:lnTo>
                    <a:close/>
                    <a:moveTo>
                      <a:pt x="40" y="90"/>
                    </a:moveTo>
                    <a:lnTo>
                      <a:pt x="42" y="90"/>
                    </a:lnTo>
                    <a:lnTo>
                      <a:pt x="42" y="88"/>
                    </a:lnTo>
                    <a:lnTo>
                      <a:pt x="42" y="88"/>
                    </a:lnTo>
                    <a:lnTo>
                      <a:pt x="42" y="86"/>
                    </a:lnTo>
                    <a:lnTo>
                      <a:pt x="42" y="86"/>
                    </a:lnTo>
                    <a:lnTo>
                      <a:pt x="40" y="86"/>
                    </a:lnTo>
                    <a:lnTo>
                      <a:pt x="40" y="86"/>
                    </a:lnTo>
                    <a:lnTo>
                      <a:pt x="40" y="86"/>
                    </a:lnTo>
                    <a:lnTo>
                      <a:pt x="38" y="86"/>
                    </a:lnTo>
                    <a:lnTo>
                      <a:pt x="38" y="86"/>
                    </a:lnTo>
                    <a:lnTo>
                      <a:pt x="40" y="90"/>
                    </a:lnTo>
                    <a:lnTo>
                      <a:pt x="40" y="90"/>
                    </a:lnTo>
                    <a:lnTo>
                      <a:pt x="40" y="90"/>
                    </a:lnTo>
                    <a:close/>
                    <a:moveTo>
                      <a:pt x="26" y="88"/>
                    </a:moveTo>
                    <a:lnTo>
                      <a:pt x="28" y="88"/>
                    </a:lnTo>
                    <a:lnTo>
                      <a:pt x="30" y="86"/>
                    </a:lnTo>
                    <a:lnTo>
                      <a:pt x="30" y="86"/>
                    </a:lnTo>
                    <a:lnTo>
                      <a:pt x="30" y="86"/>
                    </a:lnTo>
                    <a:lnTo>
                      <a:pt x="30" y="84"/>
                    </a:lnTo>
                    <a:lnTo>
                      <a:pt x="30" y="82"/>
                    </a:lnTo>
                    <a:lnTo>
                      <a:pt x="28" y="82"/>
                    </a:lnTo>
                    <a:lnTo>
                      <a:pt x="28" y="82"/>
                    </a:lnTo>
                    <a:lnTo>
                      <a:pt x="26" y="82"/>
                    </a:lnTo>
                    <a:lnTo>
                      <a:pt x="26" y="82"/>
                    </a:lnTo>
                    <a:lnTo>
                      <a:pt x="26" y="82"/>
                    </a:lnTo>
                    <a:lnTo>
                      <a:pt x="26" y="84"/>
                    </a:lnTo>
                    <a:lnTo>
                      <a:pt x="24" y="84"/>
                    </a:lnTo>
                    <a:lnTo>
                      <a:pt x="24" y="84"/>
                    </a:lnTo>
                    <a:lnTo>
                      <a:pt x="24" y="86"/>
                    </a:lnTo>
                    <a:lnTo>
                      <a:pt x="24" y="86"/>
                    </a:lnTo>
                    <a:lnTo>
                      <a:pt x="24" y="86"/>
                    </a:lnTo>
                    <a:lnTo>
                      <a:pt x="26" y="84"/>
                    </a:lnTo>
                    <a:lnTo>
                      <a:pt x="26" y="84"/>
                    </a:lnTo>
                    <a:lnTo>
                      <a:pt x="28" y="84"/>
                    </a:lnTo>
                    <a:lnTo>
                      <a:pt x="26" y="86"/>
                    </a:lnTo>
                    <a:lnTo>
                      <a:pt x="28" y="86"/>
                    </a:lnTo>
                    <a:lnTo>
                      <a:pt x="26" y="86"/>
                    </a:lnTo>
                    <a:lnTo>
                      <a:pt x="26" y="88"/>
                    </a:lnTo>
                    <a:close/>
                    <a:moveTo>
                      <a:pt x="30" y="82"/>
                    </a:moveTo>
                    <a:lnTo>
                      <a:pt x="30" y="84"/>
                    </a:lnTo>
                    <a:lnTo>
                      <a:pt x="30" y="84"/>
                    </a:lnTo>
                    <a:lnTo>
                      <a:pt x="30" y="84"/>
                    </a:lnTo>
                    <a:lnTo>
                      <a:pt x="32" y="84"/>
                    </a:lnTo>
                    <a:lnTo>
                      <a:pt x="32" y="84"/>
                    </a:lnTo>
                    <a:lnTo>
                      <a:pt x="34" y="80"/>
                    </a:lnTo>
                    <a:lnTo>
                      <a:pt x="36" y="78"/>
                    </a:lnTo>
                    <a:lnTo>
                      <a:pt x="34" y="78"/>
                    </a:lnTo>
                    <a:lnTo>
                      <a:pt x="34" y="78"/>
                    </a:lnTo>
                    <a:lnTo>
                      <a:pt x="32" y="80"/>
                    </a:lnTo>
                    <a:lnTo>
                      <a:pt x="32" y="80"/>
                    </a:lnTo>
                    <a:lnTo>
                      <a:pt x="32" y="80"/>
                    </a:lnTo>
                    <a:lnTo>
                      <a:pt x="32" y="80"/>
                    </a:lnTo>
                    <a:lnTo>
                      <a:pt x="30" y="82"/>
                    </a:lnTo>
                    <a:lnTo>
                      <a:pt x="30" y="82"/>
                    </a:lnTo>
                    <a:close/>
                    <a:moveTo>
                      <a:pt x="34" y="72"/>
                    </a:moveTo>
                    <a:lnTo>
                      <a:pt x="34" y="72"/>
                    </a:lnTo>
                    <a:lnTo>
                      <a:pt x="32" y="70"/>
                    </a:lnTo>
                    <a:lnTo>
                      <a:pt x="32" y="70"/>
                    </a:lnTo>
                    <a:lnTo>
                      <a:pt x="30" y="70"/>
                    </a:lnTo>
                    <a:lnTo>
                      <a:pt x="30" y="70"/>
                    </a:lnTo>
                    <a:lnTo>
                      <a:pt x="28" y="70"/>
                    </a:lnTo>
                    <a:lnTo>
                      <a:pt x="28" y="70"/>
                    </a:lnTo>
                    <a:lnTo>
                      <a:pt x="28" y="70"/>
                    </a:lnTo>
                    <a:lnTo>
                      <a:pt x="28" y="72"/>
                    </a:lnTo>
                    <a:lnTo>
                      <a:pt x="30" y="72"/>
                    </a:lnTo>
                    <a:lnTo>
                      <a:pt x="30" y="74"/>
                    </a:lnTo>
                    <a:lnTo>
                      <a:pt x="28" y="74"/>
                    </a:lnTo>
                    <a:lnTo>
                      <a:pt x="28" y="76"/>
                    </a:lnTo>
                    <a:lnTo>
                      <a:pt x="28" y="76"/>
                    </a:lnTo>
                    <a:lnTo>
                      <a:pt x="30" y="76"/>
                    </a:lnTo>
                    <a:lnTo>
                      <a:pt x="34" y="74"/>
                    </a:lnTo>
                    <a:lnTo>
                      <a:pt x="36" y="72"/>
                    </a:lnTo>
                    <a:lnTo>
                      <a:pt x="34" y="72"/>
                    </a:lnTo>
                    <a:close/>
                    <a:moveTo>
                      <a:pt x="26" y="70"/>
                    </a:moveTo>
                    <a:lnTo>
                      <a:pt x="26" y="70"/>
                    </a:lnTo>
                    <a:lnTo>
                      <a:pt x="26" y="70"/>
                    </a:lnTo>
                    <a:lnTo>
                      <a:pt x="24" y="70"/>
                    </a:lnTo>
                    <a:lnTo>
                      <a:pt x="24" y="70"/>
                    </a:lnTo>
                    <a:lnTo>
                      <a:pt x="24" y="70"/>
                    </a:lnTo>
                    <a:lnTo>
                      <a:pt x="26" y="70"/>
                    </a:lnTo>
                    <a:lnTo>
                      <a:pt x="26" y="70"/>
                    </a:lnTo>
                    <a:close/>
                    <a:moveTo>
                      <a:pt x="14" y="64"/>
                    </a:moveTo>
                    <a:lnTo>
                      <a:pt x="14" y="64"/>
                    </a:lnTo>
                    <a:lnTo>
                      <a:pt x="16" y="64"/>
                    </a:lnTo>
                    <a:lnTo>
                      <a:pt x="16" y="64"/>
                    </a:lnTo>
                    <a:lnTo>
                      <a:pt x="14" y="64"/>
                    </a:lnTo>
                    <a:lnTo>
                      <a:pt x="14" y="64"/>
                    </a:lnTo>
                    <a:lnTo>
                      <a:pt x="14" y="64"/>
                    </a:lnTo>
                    <a:lnTo>
                      <a:pt x="14" y="64"/>
                    </a:lnTo>
                    <a:lnTo>
                      <a:pt x="14" y="64"/>
                    </a:lnTo>
                    <a:close/>
                    <a:moveTo>
                      <a:pt x="28" y="64"/>
                    </a:moveTo>
                    <a:lnTo>
                      <a:pt x="30" y="64"/>
                    </a:lnTo>
                    <a:lnTo>
                      <a:pt x="30" y="64"/>
                    </a:lnTo>
                    <a:lnTo>
                      <a:pt x="30" y="64"/>
                    </a:lnTo>
                    <a:lnTo>
                      <a:pt x="30" y="64"/>
                    </a:lnTo>
                    <a:lnTo>
                      <a:pt x="30" y="64"/>
                    </a:lnTo>
                    <a:lnTo>
                      <a:pt x="30" y="62"/>
                    </a:lnTo>
                    <a:lnTo>
                      <a:pt x="28" y="64"/>
                    </a:lnTo>
                    <a:lnTo>
                      <a:pt x="28" y="64"/>
                    </a:lnTo>
                    <a:lnTo>
                      <a:pt x="28" y="64"/>
                    </a:lnTo>
                    <a:close/>
                    <a:moveTo>
                      <a:pt x="16" y="58"/>
                    </a:moveTo>
                    <a:lnTo>
                      <a:pt x="16" y="58"/>
                    </a:lnTo>
                    <a:lnTo>
                      <a:pt x="16" y="60"/>
                    </a:lnTo>
                    <a:lnTo>
                      <a:pt x="16" y="60"/>
                    </a:lnTo>
                    <a:lnTo>
                      <a:pt x="16" y="62"/>
                    </a:lnTo>
                    <a:lnTo>
                      <a:pt x="16" y="62"/>
                    </a:lnTo>
                    <a:lnTo>
                      <a:pt x="16" y="62"/>
                    </a:lnTo>
                    <a:lnTo>
                      <a:pt x="18" y="62"/>
                    </a:lnTo>
                    <a:lnTo>
                      <a:pt x="18" y="62"/>
                    </a:lnTo>
                    <a:lnTo>
                      <a:pt x="18" y="58"/>
                    </a:lnTo>
                    <a:lnTo>
                      <a:pt x="18" y="58"/>
                    </a:lnTo>
                    <a:lnTo>
                      <a:pt x="16" y="58"/>
                    </a:lnTo>
                    <a:close/>
                    <a:moveTo>
                      <a:pt x="34" y="64"/>
                    </a:moveTo>
                    <a:lnTo>
                      <a:pt x="34" y="64"/>
                    </a:lnTo>
                    <a:lnTo>
                      <a:pt x="34" y="62"/>
                    </a:lnTo>
                    <a:lnTo>
                      <a:pt x="36" y="62"/>
                    </a:lnTo>
                    <a:lnTo>
                      <a:pt x="38" y="60"/>
                    </a:lnTo>
                    <a:lnTo>
                      <a:pt x="38" y="60"/>
                    </a:lnTo>
                    <a:lnTo>
                      <a:pt x="38" y="60"/>
                    </a:lnTo>
                    <a:lnTo>
                      <a:pt x="38" y="60"/>
                    </a:lnTo>
                    <a:lnTo>
                      <a:pt x="36" y="60"/>
                    </a:lnTo>
                    <a:lnTo>
                      <a:pt x="32" y="60"/>
                    </a:lnTo>
                    <a:lnTo>
                      <a:pt x="32" y="58"/>
                    </a:lnTo>
                    <a:lnTo>
                      <a:pt x="32" y="58"/>
                    </a:lnTo>
                    <a:lnTo>
                      <a:pt x="32" y="58"/>
                    </a:lnTo>
                    <a:lnTo>
                      <a:pt x="32" y="56"/>
                    </a:lnTo>
                    <a:lnTo>
                      <a:pt x="32" y="56"/>
                    </a:lnTo>
                    <a:lnTo>
                      <a:pt x="32" y="56"/>
                    </a:lnTo>
                    <a:lnTo>
                      <a:pt x="32" y="54"/>
                    </a:lnTo>
                    <a:lnTo>
                      <a:pt x="32" y="52"/>
                    </a:lnTo>
                    <a:lnTo>
                      <a:pt x="30" y="52"/>
                    </a:lnTo>
                    <a:lnTo>
                      <a:pt x="30" y="52"/>
                    </a:lnTo>
                    <a:lnTo>
                      <a:pt x="30" y="54"/>
                    </a:lnTo>
                    <a:lnTo>
                      <a:pt x="26" y="54"/>
                    </a:lnTo>
                    <a:lnTo>
                      <a:pt x="26" y="54"/>
                    </a:lnTo>
                    <a:lnTo>
                      <a:pt x="26" y="56"/>
                    </a:lnTo>
                    <a:lnTo>
                      <a:pt x="26" y="56"/>
                    </a:lnTo>
                    <a:lnTo>
                      <a:pt x="26" y="56"/>
                    </a:lnTo>
                    <a:lnTo>
                      <a:pt x="26" y="56"/>
                    </a:lnTo>
                    <a:lnTo>
                      <a:pt x="26" y="56"/>
                    </a:lnTo>
                    <a:lnTo>
                      <a:pt x="24" y="56"/>
                    </a:lnTo>
                    <a:lnTo>
                      <a:pt x="24" y="56"/>
                    </a:lnTo>
                    <a:lnTo>
                      <a:pt x="24" y="56"/>
                    </a:lnTo>
                    <a:lnTo>
                      <a:pt x="26" y="58"/>
                    </a:lnTo>
                    <a:lnTo>
                      <a:pt x="28" y="58"/>
                    </a:lnTo>
                    <a:lnTo>
                      <a:pt x="30" y="60"/>
                    </a:lnTo>
                    <a:lnTo>
                      <a:pt x="30" y="60"/>
                    </a:lnTo>
                    <a:lnTo>
                      <a:pt x="30" y="60"/>
                    </a:lnTo>
                    <a:lnTo>
                      <a:pt x="32" y="60"/>
                    </a:lnTo>
                    <a:lnTo>
                      <a:pt x="34" y="60"/>
                    </a:lnTo>
                    <a:lnTo>
                      <a:pt x="34" y="62"/>
                    </a:lnTo>
                    <a:lnTo>
                      <a:pt x="34" y="64"/>
                    </a:lnTo>
                    <a:close/>
                    <a:moveTo>
                      <a:pt x="20" y="54"/>
                    </a:moveTo>
                    <a:lnTo>
                      <a:pt x="20" y="54"/>
                    </a:lnTo>
                    <a:lnTo>
                      <a:pt x="20" y="52"/>
                    </a:lnTo>
                    <a:lnTo>
                      <a:pt x="18" y="52"/>
                    </a:lnTo>
                    <a:lnTo>
                      <a:pt x="18" y="52"/>
                    </a:lnTo>
                    <a:lnTo>
                      <a:pt x="16" y="54"/>
                    </a:lnTo>
                    <a:lnTo>
                      <a:pt x="16" y="52"/>
                    </a:lnTo>
                    <a:lnTo>
                      <a:pt x="16" y="52"/>
                    </a:lnTo>
                    <a:lnTo>
                      <a:pt x="16" y="54"/>
                    </a:lnTo>
                    <a:lnTo>
                      <a:pt x="14" y="54"/>
                    </a:lnTo>
                    <a:lnTo>
                      <a:pt x="14" y="54"/>
                    </a:lnTo>
                    <a:lnTo>
                      <a:pt x="18" y="54"/>
                    </a:lnTo>
                    <a:lnTo>
                      <a:pt x="20" y="54"/>
                    </a:lnTo>
                    <a:close/>
                    <a:moveTo>
                      <a:pt x="22" y="50"/>
                    </a:moveTo>
                    <a:lnTo>
                      <a:pt x="20" y="50"/>
                    </a:lnTo>
                    <a:lnTo>
                      <a:pt x="22" y="52"/>
                    </a:lnTo>
                    <a:lnTo>
                      <a:pt x="22" y="52"/>
                    </a:lnTo>
                    <a:lnTo>
                      <a:pt x="22" y="52"/>
                    </a:lnTo>
                    <a:lnTo>
                      <a:pt x="24" y="50"/>
                    </a:lnTo>
                    <a:lnTo>
                      <a:pt x="24" y="50"/>
                    </a:lnTo>
                    <a:lnTo>
                      <a:pt x="24" y="50"/>
                    </a:lnTo>
                    <a:lnTo>
                      <a:pt x="26" y="48"/>
                    </a:lnTo>
                    <a:lnTo>
                      <a:pt x="28" y="48"/>
                    </a:lnTo>
                    <a:lnTo>
                      <a:pt x="30" y="46"/>
                    </a:lnTo>
                    <a:lnTo>
                      <a:pt x="30" y="46"/>
                    </a:lnTo>
                    <a:lnTo>
                      <a:pt x="30" y="46"/>
                    </a:lnTo>
                    <a:lnTo>
                      <a:pt x="30" y="46"/>
                    </a:lnTo>
                    <a:lnTo>
                      <a:pt x="28" y="46"/>
                    </a:lnTo>
                    <a:lnTo>
                      <a:pt x="30" y="44"/>
                    </a:lnTo>
                    <a:lnTo>
                      <a:pt x="30" y="44"/>
                    </a:lnTo>
                    <a:lnTo>
                      <a:pt x="32" y="44"/>
                    </a:lnTo>
                    <a:lnTo>
                      <a:pt x="34" y="42"/>
                    </a:lnTo>
                    <a:lnTo>
                      <a:pt x="34" y="40"/>
                    </a:lnTo>
                    <a:lnTo>
                      <a:pt x="34" y="40"/>
                    </a:lnTo>
                    <a:lnTo>
                      <a:pt x="34" y="38"/>
                    </a:lnTo>
                    <a:lnTo>
                      <a:pt x="32" y="40"/>
                    </a:lnTo>
                    <a:lnTo>
                      <a:pt x="30" y="40"/>
                    </a:lnTo>
                    <a:lnTo>
                      <a:pt x="26" y="42"/>
                    </a:lnTo>
                    <a:lnTo>
                      <a:pt x="26" y="42"/>
                    </a:lnTo>
                    <a:lnTo>
                      <a:pt x="26" y="42"/>
                    </a:lnTo>
                    <a:lnTo>
                      <a:pt x="26" y="44"/>
                    </a:lnTo>
                    <a:lnTo>
                      <a:pt x="26" y="44"/>
                    </a:lnTo>
                    <a:lnTo>
                      <a:pt x="26" y="44"/>
                    </a:lnTo>
                    <a:lnTo>
                      <a:pt x="24" y="44"/>
                    </a:lnTo>
                    <a:lnTo>
                      <a:pt x="24" y="44"/>
                    </a:lnTo>
                    <a:lnTo>
                      <a:pt x="22" y="44"/>
                    </a:lnTo>
                    <a:lnTo>
                      <a:pt x="22" y="44"/>
                    </a:lnTo>
                    <a:lnTo>
                      <a:pt x="22" y="44"/>
                    </a:lnTo>
                    <a:lnTo>
                      <a:pt x="22" y="44"/>
                    </a:lnTo>
                    <a:lnTo>
                      <a:pt x="22" y="44"/>
                    </a:lnTo>
                    <a:lnTo>
                      <a:pt x="22" y="46"/>
                    </a:lnTo>
                    <a:lnTo>
                      <a:pt x="22" y="46"/>
                    </a:lnTo>
                    <a:lnTo>
                      <a:pt x="22" y="46"/>
                    </a:lnTo>
                    <a:lnTo>
                      <a:pt x="22" y="46"/>
                    </a:lnTo>
                    <a:lnTo>
                      <a:pt x="22" y="46"/>
                    </a:lnTo>
                    <a:lnTo>
                      <a:pt x="22" y="46"/>
                    </a:lnTo>
                    <a:lnTo>
                      <a:pt x="22" y="48"/>
                    </a:lnTo>
                    <a:lnTo>
                      <a:pt x="22" y="48"/>
                    </a:lnTo>
                    <a:lnTo>
                      <a:pt x="24" y="48"/>
                    </a:lnTo>
                    <a:lnTo>
                      <a:pt x="24" y="48"/>
                    </a:lnTo>
                    <a:lnTo>
                      <a:pt x="22" y="48"/>
                    </a:lnTo>
                    <a:lnTo>
                      <a:pt x="22" y="50"/>
                    </a:lnTo>
                    <a:close/>
                    <a:moveTo>
                      <a:pt x="128" y="136"/>
                    </a:moveTo>
                    <a:lnTo>
                      <a:pt x="128" y="136"/>
                    </a:lnTo>
                    <a:lnTo>
                      <a:pt x="124" y="132"/>
                    </a:lnTo>
                    <a:lnTo>
                      <a:pt x="124" y="132"/>
                    </a:lnTo>
                    <a:lnTo>
                      <a:pt x="120" y="132"/>
                    </a:lnTo>
                    <a:lnTo>
                      <a:pt x="118" y="132"/>
                    </a:lnTo>
                    <a:lnTo>
                      <a:pt x="118" y="132"/>
                    </a:lnTo>
                    <a:lnTo>
                      <a:pt x="116" y="132"/>
                    </a:lnTo>
                    <a:lnTo>
                      <a:pt x="114" y="132"/>
                    </a:lnTo>
                    <a:lnTo>
                      <a:pt x="112" y="132"/>
                    </a:lnTo>
                    <a:lnTo>
                      <a:pt x="112" y="134"/>
                    </a:lnTo>
                    <a:lnTo>
                      <a:pt x="112" y="134"/>
                    </a:lnTo>
                    <a:lnTo>
                      <a:pt x="110" y="134"/>
                    </a:lnTo>
                    <a:lnTo>
                      <a:pt x="110" y="134"/>
                    </a:lnTo>
                    <a:lnTo>
                      <a:pt x="106" y="132"/>
                    </a:lnTo>
                    <a:lnTo>
                      <a:pt x="108" y="132"/>
                    </a:lnTo>
                    <a:lnTo>
                      <a:pt x="108" y="130"/>
                    </a:lnTo>
                    <a:lnTo>
                      <a:pt x="110" y="130"/>
                    </a:lnTo>
                    <a:lnTo>
                      <a:pt x="112" y="128"/>
                    </a:lnTo>
                    <a:lnTo>
                      <a:pt x="110" y="126"/>
                    </a:lnTo>
                    <a:lnTo>
                      <a:pt x="108" y="124"/>
                    </a:lnTo>
                    <a:lnTo>
                      <a:pt x="104" y="120"/>
                    </a:lnTo>
                    <a:lnTo>
                      <a:pt x="100" y="120"/>
                    </a:lnTo>
                    <a:lnTo>
                      <a:pt x="98" y="118"/>
                    </a:lnTo>
                    <a:lnTo>
                      <a:pt x="100" y="118"/>
                    </a:lnTo>
                    <a:lnTo>
                      <a:pt x="100" y="118"/>
                    </a:lnTo>
                    <a:lnTo>
                      <a:pt x="104" y="118"/>
                    </a:lnTo>
                    <a:lnTo>
                      <a:pt x="104" y="120"/>
                    </a:lnTo>
                    <a:lnTo>
                      <a:pt x="106" y="120"/>
                    </a:lnTo>
                    <a:lnTo>
                      <a:pt x="106" y="120"/>
                    </a:lnTo>
                    <a:lnTo>
                      <a:pt x="108" y="120"/>
                    </a:lnTo>
                    <a:lnTo>
                      <a:pt x="108" y="120"/>
                    </a:lnTo>
                    <a:lnTo>
                      <a:pt x="108" y="120"/>
                    </a:lnTo>
                    <a:lnTo>
                      <a:pt x="108" y="118"/>
                    </a:lnTo>
                    <a:lnTo>
                      <a:pt x="106" y="116"/>
                    </a:lnTo>
                    <a:lnTo>
                      <a:pt x="106" y="116"/>
                    </a:lnTo>
                    <a:lnTo>
                      <a:pt x="104" y="114"/>
                    </a:lnTo>
                    <a:lnTo>
                      <a:pt x="106" y="112"/>
                    </a:lnTo>
                    <a:lnTo>
                      <a:pt x="106" y="112"/>
                    </a:lnTo>
                    <a:lnTo>
                      <a:pt x="104" y="110"/>
                    </a:lnTo>
                    <a:lnTo>
                      <a:pt x="102" y="110"/>
                    </a:lnTo>
                    <a:lnTo>
                      <a:pt x="100" y="108"/>
                    </a:lnTo>
                    <a:lnTo>
                      <a:pt x="100" y="106"/>
                    </a:lnTo>
                    <a:lnTo>
                      <a:pt x="98" y="106"/>
                    </a:lnTo>
                    <a:lnTo>
                      <a:pt x="92" y="104"/>
                    </a:lnTo>
                    <a:lnTo>
                      <a:pt x="92" y="102"/>
                    </a:lnTo>
                    <a:lnTo>
                      <a:pt x="92" y="102"/>
                    </a:lnTo>
                    <a:lnTo>
                      <a:pt x="90" y="96"/>
                    </a:lnTo>
                    <a:lnTo>
                      <a:pt x="88" y="92"/>
                    </a:lnTo>
                    <a:lnTo>
                      <a:pt x="88" y="88"/>
                    </a:lnTo>
                    <a:lnTo>
                      <a:pt x="88" y="88"/>
                    </a:lnTo>
                    <a:lnTo>
                      <a:pt x="86" y="86"/>
                    </a:lnTo>
                    <a:lnTo>
                      <a:pt x="86" y="86"/>
                    </a:lnTo>
                    <a:lnTo>
                      <a:pt x="84" y="84"/>
                    </a:lnTo>
                    <a:lnTo>
                      <a:pt x="82" y="82"/>
                    </a:lnTo>
                    <a:lnTo>
                      <a:pt x="76" y="80"/>
                    </a:lnTo>
                    <a:lnTo>
                      <a:pt x="72" y="80"/>
                    </a:lnTo>
                    <a:lnTo>
                      <a:pt x="70" y="82"/>
                    </a:lnTo>
                    <a:lnTo>
                      <a:pt x="70" y="82"/>
                    </a:lnTo>
                    <a:lnTo>
                      <a:pt x="62" y="80"/>
                    </a:lnTo>
                    <a:lnTo>
                      <a:pt x="62" y="80"/>
                    </a:lnTo>
                    <a:lnTo>
                      <a:pt x="60" y="78"/>
                    </a:lnTo>
                    <a:lnTo>
                      <a:pt x="62" y="80"/>
                    </a:lnTo>
                    <a:lnTo>
                      <a:pt x="64" y="80"/>
                    </a:lnTo>
                    <a:lnTo>
                      <a:pt x="66" y="80"/>
                    </a:lnTo>
                    <a:lnTo>
                      <a:pt x="68" y="80"/>
                    </a:lnTo>
                    <a:lnTo>
                      <a:pt x="68" y="80"/>
                    </a:lnTo>
                    <a:lnTo>
                      <a:pt x="72" y="78"/>
                    </a:lnTo>
                    <a:lnTo>
                      <a:pt x="74" y="78"/>
                    </a:lnTo>
                    <a:lnTo>
                      <a:pt x="76" y="76"/>
                    </a:lnTo>
                    <a:lnTo>
                      <a:pt x="76" y="76"/>
                    </a:lnTo>
                    <a:lnTo>
                      <a:pt x="72" y="74"/>
                    </a:lnTo>
                    <a:lnTo>
                      <a:pt x="70" y="74"/>
                    </a:lnTo>
                    <a:lnTo>
                      <a:pt x="68" y="74"/>
                    </a:lnTo>
                    <a:lnTo>
                      <a:pt x="68" y="74"/>
                    </a:lnTo>
                    <a:lnTo>
                      <a:pt x="68" y="74"/>
                    </a:lnTo>
                    <a:lnTo>
                      <a:pt x="70" y="74"/>
                    </a:lnTo>
                    <a:lnTo>
                      <a:pt x="70" y="72"/>
                    </a:lnTo>
                    <a:lnTo>
                      <a:pt x="74" y="72"/>
                    </a:lnTo>
                    <a:lnTo>
                      <a:pt x="76" y="72"/>
                    </a:lnTo>
                    <a:lnTo>
                      <a:pt x="76" y="72"/>
                    </a:lnTo>
                    <a:lnTo>
                      <a:pt x="78" y="70"/>
                    </a:lnTo>
                    <a:lnTo>
                      <a:pt x="80" y="68"/>
                    </a:lnTo>
                    <a:lnTo>
                      <a:pt x="82" y="66"/>
                    </a:lnTo>
                    <a:lnTo>
                      <a:pt x="84" y="62"/>
                    </a:lnTo>
                    <a:lnTo>
                      <a:pt x="84" y="62"/>
                    </a:lnTo>
                    <a:lnTo>
                      <a:pt x="84" y="60"/>
                    </a:lnTo>
                    <a:lnTo>
                      <a:pt x="86" y="60"/>
                    </a:lnTo>
                    <a:lnTo>
                      <a:pt x="86" y="58"/>
                    </a:lnTo>
                    <a:lnTo>
                      <a:pt x="88" y="56"/>
                    </a:lnTo>
                    <a:lnTo>
                      <a:pt x="88" y="56"/>
                    </a:lnTo>
                    <a:lnTo>
                      <a:pt x="88" y="56"/>
                    </a:lnTo>
                    <a:lnTo>
                      <a:pt x="88" y="54"/>
                    </a:lnTo>
                    <a:lnTo>
                      <a:pt x="86" y="52"/>
                    </a:lnTo>
                    <a:lnTo>
                      <a:pt x="86" y="52"/>
                    </a:lnTo>
                    <a:lnTo>
                      <a:pt x="82" y="52"/>
                    </a:lnTo>
                    <a:lnTo>
                      <a:pt x="76" y="52"/>
                    </a:lnTo>
                    <a:lnTo>
                      <a:pt x="74" y="52"/>
                    </a:lnTo>
                    <a:lnTo>
                      <a:pt x="72" y="52"/>
                    </a:lnTo>
                    <a:lnTo>
                      <a:pt x="72" y="52"/>
                    </a:lnTo>
                    <a:lnTo>
                      <a:pt x="70" y="52"/>
                    </a:lnTo>
                    <a:lnTo>
                      <a:pt x="68" y="52"/>
                    </a:lnTo>
                    <a:lnTo>
                      <a:pt x="66" y="52"/>
                    </a:lnTo>
                    <a:lnTo>
                      <a:pt x="62" y="54"/>
                    </a:lnTo>
                    <a:lnTo>
                      <a:pt x="60" y="54"/>
                    </a:lnTo>
                    <a:lnTo>
                      <a:pt x="58" y="54"/>
                    </a:lnTo>
                    <a:lnTo>
                      <a:pt x="60" y="52"/>
                    </a:lnTo>
                    <a:lnTo>
                      <a:pt x="62" y="50"/>
                    </a:lnTo>
                    <a:lnTo>
                      <a:pt x="62" y="50"/>
                    </a:lnTo>
                    <a:lnTo>
                      <a:pt x="62" y="50"/>
                    </a:lnTo>
                    <a:lnTo>
                      <a:pt x="60" y="50"/>
                    </a:lnTo>
                    <a:lnTo>
                      <a:pt x="60" y="48"/>
                    </a:lnTo>
                    <a:lnTo>
                      <a:pt x="60" y="48"/>
                    </a:lnTo>
                    <a:lnTo>
                      <a:pt x="64" y="46"/>
                    </a:lnTo>
                    <a:lnTo>
                      <a:pt x="68" y="44"/>
                    </a:lnTo>
                    <a:lnTo>
                      <a:pt x="72" y="42"/>
                    </a:lnTo>
                    <a:lnTo>
                      <a:pt x="72" y="40"/>
                    </a:lnTo>
                    <a:lnTo>
                      <a:pt x="72" y="40"/>
                    </a:lnTo>
                    <a:lnTo>
                      <a:pt x="74" y="40"/>
                    </a:lnTo>
                    <a:lnTo>
                      <a:pt x="74" y="38"/>
                    </a:lnTo>
                    <a:lnTo>
                      <a:pt x="74" y="38"/>
                    </a:lnTo>
                    <a:lnTo>
                      <a:pt x="74" y="36"/>
                    </a:lnTo>
                    <a:lnTo>
                      <a:pt x="74" y="36"/>
                    </a:lnTo>
                    <a:lnTo>
                      <a:pt x="72" y="36"/>
                    </a:lnTo>
                    <a:lnTo>
                      <a:pt x="68" y="36"/>
                    </a:lnTo>
                    <a:lnTo>
                      <a:pt x="66" y="38"/>
                    </a:lnTo>
                    <a:lnTo>
                      <a:pt x="64" y="38"/>
                    </a:lnTo>
                    <a:lnTo>
                      <a:pt x="60" y="38"/>
                    </a:lnTo>
                    <a:lnTo>
                      <a:pt x="56" y="38"/>
                    </a:lnTo>
                    <a:lnTo>
                      <a:pt x="56" y="38"/>
                    </a:lnTo>
                    <a:lnTo>
                      <a:pt x="56" y="38"/>
                    </a:lnTo>
                    <a:lnTo>
                      <a:pt x="54" y="38"/>
                    </a:lnTo>
                    <a:lnTo>
                      <a:pt x="52" y="38"/>
                    </a:lnTo>
                    <a:lnTo>
                      <a:pt x="52" y="38"/>
                    </a:lnTo>
                    <a:lnTo>
                      <a:pt x="52" y="38"/>
                    </a:lnTo>
                    <a:lnTo>
                      <a:pt x="50" y="38"/>
                    </a:lnTo>
                    <a:lnTo>
                      <a:pt x="50" y="38"/>
                    </a:lnTo>
                    <a:lnTo>
                      <a:pt x="48" y="38"/>
                    </a:lnTo>
                    <a:lnTo>
                      <a:pt x="48" y="38"/>
                    </a:lnTo>
                    <a:lnTo>
                      <a:pt x="48" y="40"/>
                    </a:lnTo>
                    <a:lnTo>
                      <a:pt x="48" y="40"/>
                    </a:lnTo>
                    <a:lnTo>
                      <a:pt x="48" y="40"/>
                    </a:lnTo>
                    <a:lnTo>
                      <a:pt x="48" y="42"/>
                    </a:lnTo>
                    <a:lnTo>
                      <a:pt x="48" y="42"/>
                    </a:lnTo>
                    <a:lnTo>
                      <a:pt x="48" y="42"/>
                    </a:lnTo>
                    <a:lnTo>
                      <a:pt x="48" y="42"/>
                    </a:lnTo>
                    <a:lnTo>
                      <a:pt x="46" y="42"/>
                    </a:lnTo>
                    <a:lnTo>
                      <a:pt x="44" y="44"/>
                    </a:lnTo>
                    <a:lnTo>
                      <a:pt x="44" y="44"/>
                    </a:lnTo>
                    <a:lnTo>
                      <a:pt x="44" y="44"/>
                    </a:lnTo>
                    <a:lnTo>
                      <a:pt x="44" y="44"/>
                    </a:lnTo>
                    <a:lnTo>
                      <a:pt x="42" y="46"/>
                    </a:lnTo>
                    <a:lnTo>
                      <a:pt x="44" y="46"/>
                    </a:lnTo>
                    <a:lnTo>
                      <a:pt x="46" y="48"/>
                    </a:lnTo>
                    <a:lnTo>
                      <a:pt x="46" y="50"/>
                    </a:lnTo>
                    <a:lnTo>
                      <a:pt x="44" y="48"/>
                    </a:lnTo>
                    <a:lnTo>
                      <a:pt x="44" y="48"/>
                    </a:lnTo>
                    <a:lnTo>
                      <a:pt x="44" y="50"/>
                    </a:lnTo>
                    <a:lnTo>
                      <a:pt x="40" y="50"/>
                    </a:lnTo>
                    <a:lnTo>
                      <a:pt x="40" y="50"/>
                    </a:lnTo>
                    <a:lnTo>
                      <a:pt x="38" y="50"/>
                    </a:lnTo>
                    <a:lnTo>
                      <a:pt x="38" y="52"/>
                    </a:lnTo>
                    <a:lnTo>
                      <a:pt x="38" y="54"/>
                    </a:lnTo>
                    <a:lnTo>
                      <a:pt x="38" y="54"/>
                    </a:lnTo>
                    <a:lnTo>
                      <a:pt x="38" y="54"/>
                    </a:lnTo>
                    <a:lnTo>
                      <a:pt x="40" y="54"/>
                    </a:lnTo>
                    <a:lnTo>
                      <a:pt x="38" y="56"/>
                    </a:lnTo>
                    <a:lnTo>
                      <a:pt x="38" y="56"/>
                    </a:lnTo>
                    <a:lnTo>
                      <a:pt x="36" y="56"/>
                    </a:lnTo>
                    <a:lnTo>
                      <a:pt x="36" y="56"/>
                    </a:lnTo>
                    <a:lnTo>
                      <a:pt x="36" y="58"/>
                    </a:lnTo>
                    <a:lnTo>
                      <a:pt x="38" y="58"/>
                    </a:lnTo>
                    <a:lnTo>
                      <a:pt x="38" y="58"/>
                    </a:lnTo>
                    <a:lnTo>
                      <a:pt x="40" y="60"/>
                    </a:lnTo>
                    <a:lnTo>
                      <a:pt x="38" y="62"/>
                    </a:lnTo>
                    <a:lnTo>
                      <a:pt x="36" y="64"/>
                    </a:lnTo>
                    <a:lnTo>
                      <a:pt x="36" y="66"/>
                    </a:lnTo>
                    <a:lnTo>
                      <a:pt x="34" y="66"/>
                    </a:lnTo>
                    <a:lnTo>
                      <a:pt x="36" y="66"/>
                    </a:lnTo>
                    <a:lnTo>
                      <a:pt x="34" y="68"/>
                    </a:lnTo>
                    <a:lnTo>
                      <a:pt x="32" y="68"/>
                    </a:lnTo>
                    <a:lnTo>
                      <a:pt x="32" y="68"/>
                    </a:lnTo>
                    <a:lnTo>
                      <a:pt x="30" y="68"/>
                    </a:lnTo>
                    <a:lnTo>
                      <a:pt x="32" y="68"/>
                    </a:lnTo>
                    <a:lnTo>
                      <a:pt x="34" y="68"/>
                    </a:lnTo>
                    <a:lnTo>
                      <a:pt x="34" y="70"/>
                    </a:lnTo>
                    <a:lnTo>
                      <a:pt x="34" y="72"/>
                    </a:lnTo>
                    <a:lnTo>
                      <a:pt x="36" y="72"/>
                    </a:lnTo>
                    <a:lnTo>
                      <a:pt x="36" y="72"/>
                    </a:lnTo>
                    <a:lnTo>
                      <a:pt x="38" y="72"/>
                    </a:lnTo>
                    <a:lnTo>
                      <a:pt x="42" y="68"/>
                    </a:lnTo>
                    <a:lnTo>
                      <a:pt x="44" y="68"/>
                    </a:lnTo>
                    <a:lnTo>
                      <a:pt x="42" y="68"/>
                    </a:lnTo>
                    <a:lnTo>
                      <a:pt x="42" y="70"/>
                    </a:lnTo>
                    <a:lnTo>
                      <a:pt x="42" y="72"/>
                    </a:lnTo>
                    <a:lnTo>
                      <a:pt x="40" y="72"/>
                    </a:lnTo>
                    <a:lnTo>
                      <a:pt x="40" y="74"/>
                    </a:lnTo>
                    <a:lnTo>
                      <a:pt x="38" y="74"/>
                    </a:lnTo>
                    <a:lnTo>
                      <a:pt x="38" y="76"/>
                    </a:lnTo>
                    <a:lnTo>
                      <a:pt x="38" y="78"/>
                    </a:lnTo>
                    <a:lnTo>
                      <a:pt x="36" y="80"/>
                    </a:lnTo>
                    <a:lnTo>
                      <a:pt x="36" y="84"/>
                    </a:lnTo>
                    <a:lnTo>
                      <a:pt x="36" y="84"/>
                    </a:lnTo>
                    <a:lnTo>
                      <a:pt x="36" y="84"/>
                    </a:lnTo>
                    <a:lnTo>
                      <a:pt x="38" y="84"/>
                    </a:lnTo>
                    <a:lnTo>
                      <a:pt x="38" y="84"/>
                    </a:lnTo>
                    <a:lnTo>
                      <a:pt x="36" y="86"/>
                    </a:lnTo>
                    <a:lnTo>
                      <a:pt x="36" y="86"/>
                    </a:lnTo>
                    <a:lnTo>
                      <a:pt x="34" y="86"/>
                    </a:lnTo>
                    <a:lnTo>
                      <a:pt x="34" y="90"/>
                    </a:lnTo>
                    <a:lnTo>
                      <a:pt x="34" y="90"/>
                    </a:lnTo>
                    <a:lnTo>
                      <a:pt x="34" y="92"/>
                    </a:lnTo>
                    <a:lnTo>
                      <a:pt x="34" y="92"/>
                    </a:lnTo>
                    <a:lnTo>
                      <a:pt x="34" y="92"/>
                    </a:lnTo>
                    <a:lnTo>
                      <a:pt x="36" y="92"/>
                    </a:lnTo>
                    <a:lnTo>
                      <a:pt x="36" y="92"/>
                    </a:lnTo>
                    <a:lnTo>
                      <a:pt x="36" y="90"/>
                    </a:lnTo>
                    <a:lnTo>
                      <a:pt x="38" y="84"/>
                    </a:lnTo>
                    <a:lnTo>
                      <a:pt x="40" y="84"/>
                    </a:lnTo>
                    <a:lnTo>
                      <a:pt x="38" y="82"/>
                    </a:lnTo>
                    <a:lnTo>
                      <a:pt x="38" y="80"/>
                    </a:lnTo>
                    <a:lnTo>
                      <a:pt x="40" y="80"/>
                    </a:lnTo>
                    <a:lnTo>
                      <a:pt x="40" y="80"/>
                    </a:lnTo>
                    <a:lnTo>
                      <a:pt x="40" y="78"/>
                    </a:lnTo>
                    <a:lnTo>
                      <a:pt x="44" y="78"/>
                    </a:lnTo>
                    <a:lnTo>
                      <a:pt x="44" y="76"/>
                    </a:lnTo>
                    <a:lnTo>
                      <a:pt x="42" y="78"/>
                    </a:lnTo>
                    <a:lnTo>
                      <a:pt x="42" y="80"/>
                    </a:lnTo>
                    <a:lnTo>
                      <a:pt x="42" y="80"/>
                    </a:lnTo>
                    <a:lnTo>
                      <a:pt x="42" y="82"/>
                    </a:lnTo>
                    <a:lnTo>
                      <a:pt x="42" y="82"/>
                    </a:lnTo>
                    <a:lnTo>
                      <a:pt x="42" y="82"/>
                    </a:lnTo>
                    <a:lnTo>
                      <a:pt x="42" y="82"/>
                    </a:lnTo>
                    <a:lnTo>
                      <a:pt x="42" y="82"/>
                    </a:lnTo>
                    <a:lnTo>
                      <a:pt x="42" y="82"/>
                    </a:lnTo>
                    <a:lnTo>
                      <a:pt x="44" y="80"/>
                    </a:lnTo>
                    <a:lnTo>
                      <a:pt x="44" y="80"/>
                    </a:lnTo>
                    <a:lnTo>
                      <a:pt x="46" y="80"/>
                    </a:lnTo>
                    <a:lnTo>
                      <a:pt x="46" y="78"/>
                    </a:lnTo>
                    <a:lnTo>
                      <a:pt x="48" y="78"/>
                    </a:lnTo>
                    <a:lnTo>
                      <a:pt x="48" y="78"/>
                    </a:lnTo>
                    <a:lnTo>
                      <a:pt x="46" y="80"/>
                    </a:lnTo>
                    <a:lnTo>
                      <a:pt x="46" y="80"/>
                    </a:lnTo>
                    <a:lnTo>
                      <a:pt x="48" y="82"/>
                    </a:lnTo>
                    <a:lnTo>
                      <a:pt x="50" y="82"/>
                    </a:lnTo>
                    <a:lnTo>
                      <a:pt x="46" y="82"/>
                    </a:lnTo>
                    <a:lnTo>
                      <a:pt x="46" y="82"/>
                    </a:lnTo>
                    <a:lnTo>
                      <a:pt x="46" y="82"/>
                    </a:lnTo>
                    <a:lnTo>
                      <a:pt x="46" y="84"/>
                    </a:lnTo>
                    <a:lnTo>
                      <a:pt x="46" y="86"/>
                    </a:lnTo>
                    <a:lnTo>
                      <a:pt x="48" y="88"/>
                    </a:lnTo>
                    <a:lnTo>
                      <a:pt x="48" y="88"/>
                    </a:lnTo>
                    <a:lnTo>
                      <a:pt x="48" y="88"/>
                    </a:lnTo>
                    <a:lnTo>
                      <a:pt x="48" y="90"/>
                    </a:lnTo>
                    <a:lnTo>
                      <a:pt x="46" y="92"/>
                    </a:lnTo>
                    <a:lnTo>
                      <a:pt x="44" y="94"/>
                    </a:lnTo>
                    <a:lnTo>
                      <a:pt x="42" y="98"/>
                    </a:lnTo>
                    <a:lnTo>
                      <a:pt x="42" y="98"/>
                    </a:lnTo>
                    <a:lnTo>
                      <a:pt x="40" y="98"/>
                    </a:lnTo>
                    <a:lnTo>
                      <a:pt x="40" y="98"/>
                    </a:lnTo>
                    <a:lnTo>
                      <a:pt x="40" y="100"/>
                    </a:lnTo>
                    <a:lnTo>
                      <a:pt x="42" y="102"/>
                    </a:lnTo>
                    <a:lnTo>
                      <a:pt x="44" y="102"/>
                    </a:lnTo>
                    <a:lnTo>
                      <a:pt x="44" y="102"/>
                    </a:lnTo>
                    <a:lnTo>
                      <a:pt x="44" y="100"/>
                    </a:lnTo>
                    <a:lnTo>
                      <a:pt x="44" y="100"/>
                    </a:lnTo>
                    <a:lnTo>
                      <a:pt x="46" y="100"/>
                    </a:lnTo>
                    <a:lnTo>
                      <a:pt x="48" y="102"/>
                    </a:lnTo>
                    <a:lnTo>
                      <a:pt x="50" y="100"/>
                    </a:lnTo>
                    <a:lnTo>
                      <a:pt x="52" y="100"/>
                    </a:lnTo>
                    <a:lnTo>
                      <a:pt x="52" y="100"/>
                    </a:lnTo>
                    <a:lnTo>
                      <a:pt x="52" y="100"/>
                    </a:lnTo>
                    <a:lnTo>
                      <a:pt x="54" y="100"/>
                    </a:lnTo>
                    <a:lnTo>
                      <a:pt x="54" y="102"/>
                    </a:lnTo>
                    <a:lnTo>
                      <a:pt x="54" y="100"/>
                    </a:lnTo>
                    <a:lnTo>
                      <a:pt x="56" y="100"/>
                    </a:lnTo>
                    <a:lnTo>
                      <a:pt x="56" y="100"/>
                    </a:lnTo>
                    <a:lnTo>
                      <a:pt x="58" y="100"/>
                    </a:lnTo>
                    <a:lnTo>
                      <a:pt x="58" y="100"/>
                    </a:lnTo>
                    <a:lnTo>
                      <a:pt x="60" y="100"/>
                    </a:lnTo>
                    <a:lnTo>
                      <a:pt x="60" y="100"/>
                    </a:lnTo>
                    <a:lnTo>
                      <a:pt x="62" y="98"/>
                    </a:lnTo>
                    <a:lnTo>
                      <a:pt x="64" y="98"/>
                    </a:lnTo>
                    <a:lnTo>
                      <a:pt x="68" y="98"/>
                    </a:lnTo>
                    <a:lnTo>
                      <a:pt x="68" y="98"/>
                    </a:lnTo>
                    <a:lnTo>
                      <a:pt x="66" y="98"/>
                    </a:lnTo>
                    <a:lnTo>
                      <a:pt x="62" y="102"/>
                    </a:lnTo>
                    <a:lnTo>
                      <a:pt x="60" y="104"/>
                    </a:lnTo>
                    <a:lnTo>
                      <a:pt x="60" y="106"/>
                    </a:lnTo>
                    <a:lnTo>
                      <a:pt x="62" y="110"/>
                    </a:lnTo>
                    <a:lnTo>
                      <a:pt x="64" y="110"/>
                    </a:lnTo>
                    <a:lnTo>
                      <a:pt x="66" y="112"/>
                    </a:lnTo>
                    <a:lnTo>
                      <a:pt x="66" y="112"/>
                    </a:lnTo>
                    <a:lnTo>
                      <a:pt x="66" y="112"/>
                    </a:lnTo>
                    <a:lnTo>
                      <a:pt x="68" y="112"/>
                    </a:lnTo>
                    <a:lnTo>
                      <a:pt x="70" y="112"/>
                    </a:lnTo>
                    <a:lnTo>
                      <a:pt x="70" y="112"/>
                    </a:lnTo>
                    <a:lnTo>
                      <a:pt x="70" y="114"/>
                    </a:lnTo>
                    <a:lnTo>
                      <a:pt x="68" y="114"/>
                    </a:lnTo>
                    <a:lnTo>
                      <a:pt x="66" y="116"/>
                    </a:lnTo>
                    <a:lnTo>
                      <a:pt x="66" y="116"/>
                    </a:lnTo>
                    <a:lnTo>
                      <a:pt x="66" y="118"/>
                    </a:lnTo>
                    <a:lnTo>
                      <a:pt x="68" y="118"/>
                    </a:lnTo>
                    <a:lnTo>
                      <a:pt x="68" y="118"/>
                    </a:lnTo>
                    <a:lnTo>
                      <a:pt x="68" y="120"/>
                    </a:lnTo>
                    <a:lnTo>
                      <a:pt x="66" y="122"/>
                    </a:lnTo>
                    <a:lnTo>
                      <a:pt x="66" y="122"/>
                    </a:lnTo>
                    <a:lnTo>
                      <a:pt x="66" y="124"/>
                    </a:lnTo>
                    <a:lnTo>
                      <a:pt x="68" y="126"/>
                    </a:lnTo>
                    <a:lnTo>
                      <a:pt x="68" y="126"/>
                    </a:lnTo>
                    <a:lnTo>
                      <a:pt x="70" y="126"/>
                    </a:lnTo>
                    <a:lnTo>
                      <a:pt x="70" y="126"/>
                    </a:lnTo>
                    <a:lnTo>
                      <a:pt x="68" y="126"/>
                    </a:lnTo>
                    <a:lnTo>
                      <a:pt x="68" y="126"/>
                    </a:lnTo>
                    <a:lnTo>
                      <a:pt x="66" y="124"/>
                    </a:lnTo>
                    <a:lnTo>
                      <a:pt x="64" y="124"/>
                    </a:lnTo>
                    <a:lnTo>
                      <a:pt x="66" y="126"/>
                    </a:lnTo>
                    <a:lnTo>
                      <a:pt x="62" y="126"/>
                    </a:lnTo>
                    <a:lnTo>
                      <a:pt x="60" y="126"/>
                    </a:lnTo>
                    <a:lnTo>
                      <a:pt x="60" y="126"/>
                    </a:lnTo>
                    <a:lnTo>
                      <a:pt x="58" y="126"/>
                    </a:lnTo>
                    <a:lnTo>
                      <a:pt x="56" y="126"/>
                    </a:lnTo>
                    <a:lnTo>
                      <a:pt x="56" y="126"/>
                    </a:lnTo>
                    <a:lnTo>
                      <a:pt x="52" y="128"/>
                    </a:lnTo>
                    <a:lnTo>
                      <a:pt x="50" y="128"/>
                    </a:lnTo>
                    <a:lnTo>
                      <a:pt x="48" y="130"/>
                    </a:lnTo>
                    <a:lnTo>
                      <a:pt x="48" y="130"/>
                    </a:lnTo>
                    <a:lnTo>
                      <a:pt x="48" y="130"/>
                    </a:lnTo>
                    <a:lnTo>
                      <a:pt x="46" y="132"/>
                    </a:lnTo>
                    <a:lnTo>
                      <a:pt x="44" y="134"/>
                    </a:lnTo>
                    <a:lnTo>
                      <a:pt x="44" y="134"/>
                    </a:lnTo>
                    <a:lnTo>
                      <a:pt x="44" y="134"/>
                    </a:lnTo>
                    <a:lnTo>
                      <a:pt x="44" y="134"/>
                    </a:lnTo>
                    <a:lnTo>
                      <a:pt x="46" y="134"/>
                    </a:lnTo>
                    <a:lnTo>
                      <a:pt x="48" y="132"/>
                    </a:lnTo>
                    <a:lnTo>
                      <a:pt x="50" y="132"/>
                    </a:lnTo>
                    <a:lnTo>
                      <a:pt x="52" y="132"/>
                    </a:lnTo>
                    <a:lnTo>
                      <a:pt x="50" y="134"/>
                    </a:lnTo>
                    <a:lnTo>
                      <a:pt x="50" y="134"/>
                    </a:lnTo>
                    <a:lnTo>
                      <a:pt x="52" y="136"/>
                    </a:lnTo>
                    <a:lnTo>
                      <a:pt x="52" y="136"/>
                    </a:lnTo>
                    <a:lnTo>
                      <a:pt x="52" y="136"/>
                    </a:lnTo>
                    <a:lnTo>
                      <a:pt x="50" y="138"/>
                    </a:lnTo>
                    <a:lnTo>
                      <a:pt x="52" y="138"/>
                    </a:lnTo>
                    <a:lnTo>
                      <a:pt x="52" y="138"/>
                    </a:lnTo>
                    <a:lnTo>
                      <a:pt x="52" y="140"/>
                    </a:lnTo>
                    <a:lnTo>
                      <a:pt x="50" y="142"/>
                    </a:lnTo>
                    <a:lnTo>
                      <a:pt x="50" y="142"/>
                    </a:lnTo>
                    <a:lnTo>
                      <a:pt x="48" y="144"/>
                    </a:lnTo>
                    <a:lnTo>
                      <a:pt x="46" y="144"/>
                    </a:lnTo>
                    <a:lnTo>
                      <a:pt x="44" y="146"/>
                    </a:lnTo>
                    <a:lnTo>
                      <a:pt x="40" y="148"/>
                    </a:lnTo>
                    <a:lnTo>
                      <a:pt x="36" y="148"/>
                    </a:lnTo>
                    <a:lnTo>
                      <a:pt x="34" y="150"/>
                    </a:lnTo>
                    <a:lnTo>
                      <a:pt x="34" y="150"/>
                    </a:lnTo>
                    <a:lnTo>
                      <a:pt x="34" y="150"/>
                    </a:lnTo>
                    <a:lnTo>
                      <a:pt x="34" y="152"/>
                    </a:lnTo>
                    <a:lnTo>
                      <a:pt x="34" y="152"/>
                    </a:lnTo>
                    <a:lnTo>
                      <a:pt x="36" y="154"/>
                    </a:lnTo>
                    <a:lnTo>
                      <a:pt x="38" y="154"/>
                    </a:lnTo>
                    <a:lnTo>
                      <a:pt x="40" y="154"/>
                    </a:lnTo>
                    <a:lnTo>
                      <a:pt x="42" y="152"/>
                    </a:lnTo>
                    <a:lnTo>
                      <a:pt x="44" y="152"/>
                    </a:lnTo>
                    <a:lnTo>
                      <a:pt x="46" y="152"/>
                    </a:lnTo>
                    <a:lnTo>
                      <a:pt x="46" y="154"/>
                    </a:lnTo>
                    <a:lnTo>
                      <a:pt x="46" y="154"/>
                    </a:lnTo>
                    <a:lnTo>
                      <a:pt x="50" y="154"/>
                    </a:lnTo>
                    <a:lnTo>
                      <a:pt x="48" y="154"/>
                    </a:lnTo>
                    <a:lnTo>
                      <a:pt x="48" y="156"/>
                    </a:lnTo>
                    <a:lnTo>
                      <a:pt x="48" y="156"/>
                    </a:lnTo>
                    <a:lnTo>
                      <a:pt x="50" y="156"/>
                    </a:lnTo>
                    <a:lnTo>
                      <a:pt x="52" y="156"/>
                    </a:lnTo>
                    <a:lnTo>
                      <a:pt x="52" y="156"/>
                    </a:lnTo>
                    <a:lnTo>
                      <a:pt x="54" y="156"/>
                    </a:lnTo>
                    <a:lnTo>
                      <a:pt x="56" y="158"/>
                    </a:lnTo>
                    <a:lnTo>
                      <a:pt x="60" y="158"/>
                    </a:lnTo>
                    <a:lnTo>
                      <a:pt x="60" y="158"/>
                    </a:lnTo>
                    <a:lnTo>
                      <a:pt x="62" y="156"/>
                    </a:lnTo>
                    <a:lnTo>
                      <a:pt x="64" y="156"/>
                    </a:lnTo>
                    <a:lnTo>
                      <a:pt x="68" y="156"/>
                    </a:lnTo>
                    <a:lnTo>
                      <a:pt x="68" y="154"/>
                    </a:lnTo>
                    <a:lnTo>
                      <a:pt x="70" y="154"/>
                    </a:lnTo>
                    <a:lnTo>
                      <a:pt x="72" y="152"/>
                    </a:lnTo>
                    <a:lnTo>
                      <a:pt x="70" y="154"/>
                    </a:lnTo>
                    <a:lnTo>
                      <a:pt x="68" y="156"/>
                    </a:lnTo>
                    <a:lnTo>
                      <a:pt x="66" y="158"/>
                    </a:lnTo>
                    <a:lnTo>
                      <a:pt x="66" y="158"/>
                    </a:lnTo>
                    <a:lnTo>
                      <a:pt x="62" y="162"/>
                    </a:lnTo>
                    <a:lnTo>
                      <a:pt x="62" y="162"/>
                    </a:lnTo>
                    <a:lnTo>
                      <a:pt x="60" y="162"/>
                    </a:lnTo>
                    <a:lnTo>
                      <a:pt x="58" y="162"/>
                    </a:lnTo>
                    <a:lnTo>
                      <a:pt x="56" y="162"/>
                    </a:lnTo>
                    <a:lnTo>
                      <a:pt x="52" y="162"/>
                    </a:lnTo>
                    <a:lnTo>
                      <a:pt x="48" y="162"/>
                    </a:lnTo>
                    <a:lnTo>
                      <a:pt x="48" y="162"/>
                    </a:lnTo>
                    <a:lnTo>
                      <a:pt x="46" y="164"/>
                    </a:lnTo>
                    <a:lnTo>
                      <a:pt x="42" y="166"/>
                    </a:lnTo>
                    <a:lnTo>
                      <a:pt x="42" y="168"/>
                    </a:lnTo>
                    <a:lnTo>
                      <a:pt x="42" y="168"/>
                    </a:lnTo>
                    <a:lnTo>
                      <a:pt x="42" y="170"/>
                    </a:lnTo>
                    <a:lnTo>
                      <a:pt x="38" y="172"/>
                    </a:lnTo>
                    <a:lnTo>
                      <a:pt x="36" y="174"/>
                    </a:lnTo>
                    <a:lnTo>
                      <a:pt x="36" y="174"/>
                    </a:lnTo>
                    <a:lnTo>
                      <a:pt x="36" y="174"/>
                    </a:lnTo>
                    <a:lnTo>
                      <a:pt x="34" y="174"/>
                    </a:lnTo>
                    <a:lnTo>
                      <a:pt x="32" y="176"/>
                    </a:lnTo>
                    <a:lnTo>
                      <a:pt x="30" y="178"/>
                    </a:lnTo>
                    <a:lnTo>
                      <a:pt x="26" y="180"/>
                    </a:lnTo>
                    <a:lnTo>
                      <a:pt x="26" y="180"/>
                    </a:lnTo>
                    <a:lnTo>
                      <a:pt x="26" y="182"/>
                    </a:lnTo>
                    <a:lnTo>
                      <a:pt x="26" y="182"/>
                    </a:lnTo>
                    <a:lnTo>
                      <a:pt x="26" y="182"/>
                    </a:lnTo>
                    <a:lnTo>
                      <a:pt x="28" y="180"/>
                    </a:lnTo>
                    <a:lnTo>
                      <a:pt x="30" y="182"/>
                    </a:lnTo>
                    <a:lnTo>
                      <a:pt x="32" y="182"/>
                    </a:lnTo>
                    <a:lnTo>
                      <a:pt x="32" y="182"/>
                    </a:lnTo>
                    <a:lnTo>
                      <a:pt x="34" y="180"/>
                    </a:lnTo>
                    <a:lnTo>
                      <a:pt x="34" y="180"/>
                    </a:lnTo>
                    <a:lnTo>
                      <a:pt x="38" y="178"/>
                    </a:lnTo>
                    <a:lnTo>
                      <a:pt x="38" y="178"/>
                    </a:lnTo>
                    <a:lnTo>
                      <a:pt x="42" y="176"/>
                    </a:lnTo>
                    <a:lnTo>
                      <a:pt x="44" y="176"/>
                    </a:lnTo>
                    <a:lnTo>
                      <a:pt x="44" y="176"/>
                    </a:lnTo>
                    <a:lnTo>
                      <a:pt x="46" y="176"/>
                    </a:lnTo>
                    <a:lnTo>
                      <a:pt x="46" y="176"/>
                    </a:lnTo>
                    <a:lnTo>
                      <a:pt x="46" y="176"/>
                    </a:lnTo>
                    <a:lnTo>
                      <a:pt x="48" y="176"/>
                    </a:lnTo>
                    <a:lnTo>
                      <a:pt x="50" y="178"/>
                    </a:lnTo>
                    <a:lnTo>
                      <a:pt x="52" y="178"/>
                    </a:lnTo>
                    <a:lnTo>
                      <a:pt x="52" y="178"/>
                    </a:lnTo>
                    <a:lnTo>
                      <a:pt x="54" y="178"/>
                    </a:lnTo>
                    <a:lnTo>
                      <a:pt x="56" y="176"/>
                    </a:lnTo>
                    <a:lnTo>
                      <a:pt x="56" y="174"/>
                    </a:lnTo>
                    <a:lnTo>
                      <a:pt x="58" y="172"/>
                    </a:lnTo>
                    <a:lnTo>
                      <a:pt x="62" y="170"/>
                    </a:lnTo>
                    <a:lnTo>
                      <a:pt x="64" y="170"/>
                    </a:lnTo>
                    <a:lnTo>
                      <a:pt x="66" y="170"/>
                    </a:lnTo>
                    <a:lnTo>
                      <a:pt x="68" y="172"/>
                    </a:lnTo>
                    <a:lnTo>
                      <a:pt x="68" y="172"/>
                    </a:lnTo>
                    <a:lnTo>
                      <a:pt x="70" y="172"/>
                    </a:lnTo>
                    <a:lnTo>
                      <a:pt x="70" y="172"/>
                    </a:lnTo>
                    <a:lnTo>
                      <a:pt x="72" y="172"/>
                    </a:lnTo>
                    <a:lnTo>
                      <a:pt x="76" y="172"/>
                    </a:lnTo>
                    <a:lnTo>
                      <a:pt x="76" y="172"/>
                    </a:lnTo>
                    <a:lnTo>
                      <a:pt x="76" y="172"/>
                    </a:lnTo>
                    <a:lnTo>
                      <a:pt x="76" y="172"/>
                    </a:lnTo>
                    <a:lnTo>
                      <a:pt x="76" y="170"/>
                    </a:lnTo>
                    <a:lnTo>
                      <a:pt x="78" y="170"/>
                    </a:lnTo>
                    <a:lnTo>
                      <a:pt x="80" y="170"/>
                    </a:lnTo>
                    <a:lnTo>
                      <a:pt x="82" y="170"/>
                    </a:lnTo>
                    <a:lnTo>
                      <a:pt x="82" y="170"/>
                    </a:lnTo>
                    <a:lnTo>
                      <a:pt x="86" y="168"/>
                    </a:lnTo>
                    <a:lnTo>
                      <a:pt x="84" y="168"/>
                    </a:lnTo>
                    <a:lnTo>
                      <a:pt x="86" y="168"/>
                    </a:lnTo>
                    <a:lnTo>
                      <a:pt x="88" y="168"/>
                    </a:lnTo>
                    <a:lnTo>
                      <a:pt x="90" y="168"/>
                    </a:lnTo>
                    <a:lnTo>
                      <a:pt x="92" y="170"/>
                    </a:lnTo>
                    <a:lnTo>
                      <a:pt x="92" y="170"/>
                    </a:lnTo>
                    <a:lnTo>
                      <a:pt x="98" y="168"/>
                    </a:lnTo>
                    <a:lnTo>
                      <a:pt x="100" y="168"/>
                    </a:lnTo>
                    <a:lnTo>
                      <a:pt x="106" y="170"/>
                    </a:lnTo>
                    <a:lnTo>
                      <a:pt x="108" y="170"/>
                    </a:lnTo>
                    <a:lnTo>
                      <a:pt x="110" y="168"/>
                    </a:lnTo>
                    <a:lnTo>
                      <a:pt x="110" y="168"/>
                    </a:lnTo>
                    <a:lnTo>
                      <a:pt x="114" y="168"/>
                    </a:lnTo>
                    <a:lnTo>
                      <a:pt x="114" y="166"/>
                    </a:lnTo>
                    <a:lnTo>
                      <a:pt x="116" y="166"/>
                    </a:lnTo>
                    <a:lnTo>
                      <a:pt x="118" y="166"/>
                    </a:lnTo>
                    <a:lnTo>
                      <a:pt x="118" y="164"/>
                    </a:lnTo>
                    <a:lnTo>
                      <a:pt x="122" y="162"/>
                    </a:lnTo>
                    <a:lnTo>
                      <a:pt x="124" y="162"/>
                    </a:lnTo>
                    <a:lnTo>
                      <a:pt x="124" y="160"/>
                    </a:lnTo>
                    <a:lnTo>
                      <a:pt x="124" y="160"/>
                    </a:lnTo>
                    <a:lnTo>
                      <a:pt x="122" y="158"/>
                    </a:lnTo>
                    <a:lnTo>
                      <a:pt x="122" y="158"/>
                    </a:lnTo>
                    <a:lnTo>
                      <a:pt x="118" y="160"/>
                    </a:lnTo>
                    <a:lnTo>
                      <a:pt x="116" y="160"/>
                    </a:lnTo>
                    <a:lnTo>
                      <a:pt x="114" y="158"/>
                    </a:lnTo>
                    <a:lnTo>
                      <a:pt x="114" y="158"/>
                    </a:lnTo>
                    <a:lnTo>
                      <a:pt x="112" y="158"/>
                    </a:lnTo>
                    <a:lnTo>
                      <a:pt x="112" y="158"/>
                    </a:lnTo>
                    <a:lnTo>
                      <a:pt x="110" y="158"/>
                    </a:lnTo>
                    <a:lnTo>
                      <a:pt x="112" y="156"/>
                    </a:lnTo>
                    <a:lnTo>
                      <a:pt x="112" y="156"/>
                    </a:lnTo>
                    <a:lnTo>
                      <a:pt x="114" y="156"/>
                    </a:lnTo>
                    <a:lnTo>
                      <a:pt x="116" y="156"/>
                    </a:lnTo>
                    <a:lnTo>
                      <a:pt x="116" y="156"/>
                    </a:lnTo>
                    <a:lnTo>
                      <a:pt x="118" y="154"/>
                    </a:lnTo>
                    <a:lnTo>
                      <a:pt x="116" y="154"/>
                    </a:lnTo>
                    <a:lnTo>
                      <a:pt x="114" y="152"/>
                    </a:lnTo>
                    <a:lnTo>
                      <a:pt x="118" y="152"/>
                    </a:lnTo>
                    <a:lnTo>
                      <a:pt x="120" y="152"/>
                    </a:lnTo>
                    <a:lnTo>
                      <a:pt x="120" y="152"/>
                    </a:lnTo>
                    <a:lnTo>
                      <a:pt x="122" y="150"/>
                    </a:lnTo>
                    <a:lnTo>
                      <a:pt x="122" y="150"/>
                    </a:lnTo>
                    <a:lnTo>
                      <a:pt x="122" y="150"/>
                    </a:lnTo>
                    <a:lnTo>
                      <a:pt x="122" y="148"/>
                    </a:lnTo>
                    <a:lnTo>
                      <a:pt x="122" y="148"/>
                    </a:lnTo>
                    <a:lnTo>
                      <a:pt x="122" y="148"/>
                    </a:lnTo>
                    <a:lnTo>
                      <a:pt x="124" y="148"/>
                    </a:lnTo>
                    <a:lnTo>
                      <a:pt x="126" y="146"/>
                    </a:lnTo>
                    <a:lnTo>
                      <a:pt x="126" y="146"/>
                    </a:lnTo>
                    <a:lnTo>
                      <a:pt x="126" y="146"/>
                    </a:lnTo>
                    <a:lnTo>
                      <a:pt x="128" y="144"/>
                    </a:lnTo>
                    <a:lnTo>
                      <a:pt x="128" y="142"/>
                    </a:lnTo>
                    <a:lnTo>
                      <a:pt x="130" y="140"/>
                    </a:lnTo>
                    <a:lnTo>
                      <a:pt x="130" y="138"/>
                    </a:lnTo>
                    <a:lnTo>
                      <a:pt x="128" y="136"/>
                    </a:lnTo>
                    <a:close/>
                    <a:moveTo>
                      <a:pt x="76" y="34"/>
                    </a:moveTo>
                    <a:lnTo>
                      <a:pt x="76" y="34"/>
                    </a:lnTo>
                    <a:lnTo>
                      <a:pt x="76" y="34"/>
                    </a:lnTo>
                    <a:lnTo>
                      <a:pt x="76" y="34"/>
                    </a:lnTo>
                    <a:lnTo>
                      <a:pt x="76" y="34"/>
                    </a:lnTo>
                    <a:lnTo>
                      <a:pt x="76" y="34"/>
                    </a:lnTo>
                    <a:lnTo>
                      <a:pt x="74" y="34"/>
                    </a:lnTo>
                    <a:lnTo>
                      <a:pt x="76" y="34"/>
                    </a:lnTo>
                    <a:close/>
                    <a:moveTo>
                      <a:pt x="72" y="34"/>
                    </a:moveTo>
                    <a:lnTo>
                      <a:pt x="72" y="34"/>
                    </a:lnTo>
                    <a:lnTo>
                      <a:pt x="72" y="34"/>
                    </a:lnTo>
                    <a:lnTo>
                      <a:pt x="74" y="34"/>
                    </a:lnTo>
                    <a:lnTo>
                      <a:pt x="72" y="34"/>
                    </a:lnTo>
                    <a:lnTo>
                      <a:pt x="72" y="34"/>
                    </a:lnTo>
                    <a:lnTo>
                      <a:pt x="72" y="32"/>
                    </a:lnTo>
                    <a:lnTo>
                      <a:pt x="72" y="32"/>
                    </a:lnTo>
                    <a:lnTo>
                      <a:pt x="70" y="32"/>
                    </a:lnTo>
                    <a:lnTo>
                      <a:pt x="70" y="32"/>
                    </a:lnTo>
                    <a:lnTo>
                      <a:pt x="70" y="32"/>
                    </a:lnTo>
                    <a:lnTo>
                      <a:pt x="70" y="34"/>
                    </a:lnTo>
                    <a:lnTo>
                      <a:pt x="72" y="34"/>
                    </a:lnTo>
                    <a:close/>
                    <a:moveTo>
                      <a:pt x="72" y="32"/>
                    </a:moveTo>
                    <a:lnTo>
                      <a:pt x="72" y="32"/>
                    </a:lnTo>
                    <a:lnTo>
                      <a:pt x="72" y="30"/>
                    </a:lnTo>
                    <a:lnTo>
                      <a:pt x="72" y="30"/>
                    </a:lnTo>
                    <a:lnTo>
                      <a:pt x="72" y="32"/>
                    </a:lnTo>
                    <a:lnTo>
                      <a:pt x="72" y="32"/>
                    </a:lnTo>
                    <a:lnTo>
                      <a:pt x="72" y="32"/>
                    </a:lnTo>
                    <a:lnTo>
                      <a:pt x="74" y="32"/>
                    </a:lnTo>
                    <a:lnTo>
                      <a:pt x="76" y="32"/>
                    </a:lnTo>
                    <a:lnTo>
                      <a:pt x="76" y="32"/>
                    </a:lnTo>
                    <a:lnTo>
                      <a:pt x="78" y="32"/>
                    </a:lnTo>
                    <a:lnTo>
                      <a:pt x="78" y="32"/>
                    </a:lnTo>
                    <a:lnTo>
                      <a:pt x="78" y="32"/>
                    </a:lnTo>
                    <a:lnTo>
                      <a:pt x="78" y="30"/>
                    </a:lnTo>
                    <a:lnTo>
                      <a:pt x="76" y="30"/>
                    </a:lnTo>
                    <a:lnTo>
                      <a:pt x="76" y="30"/>
                    </a:lnTo>
                    <a:lnTo>
                      <a:pt x="74" y="30"/>
                    </a:lnTo>
                    <a:lnTo>
                      <a:pt x="74" y="30"/>
                    </a:lnTo>
                    <a:lnTo>
                      <a:pt x="76" y="30"/>
                    </a:lnTo>
                    <a:lnTo>
                      <a:pt x="76" y="30"/>
                    </a:lnTo>
                    <a:lnTo>
                      <a:pt x="74" y="28"/>
                    </a:lnTo>
                    <a:lnTo>
                      <a:pt x="74" y="28"/>
                    </a:lnTo>
                    <a:lnTo>
                      <a:pt x="72" y="28"/>
                    </a:lnTo>
                    <a:lnTo>
                      <a:pt x="72" y="28"/>
                    </a:lnTo>
                    <a:lnTo>
                      <a:pt x="72" y="30"/>
                    </a:lnTo>
                    <a:lnTo>
                      <a:pt x="70" y="30"/>
                    </a:lnTo>
                    <a:lnTo>
                      <a:pt x="70" y="30"/>
                    </a:lnTo>
                    <a:lnTo>
                      <a:pt x="72" y="32"/>
                    </a:lnTo>
                    <a:close/>
                    <a:moveTo>
                      <a:pt x="84" y="26"/>
                    </a:moveTo>
                    <a:lnTo>
                      <a:pt x="84" y="26"/>
                    </a:lnTo>
                    <a:lnTo>
                      <a:pt x="82" y="26"/>
                    </a:lnTo>
                    <a:lnTo>
                      <a:pt x="80" y="26"/>
                    </a:lnTo>
                    <a:lnTo>
                      <a:pt x="80" y="26"/>
                    </a:lnTo>
                    <a:lnTo>
                      <a:pt x="82" y="26"/>
                    </a:lnTo>
                    <a:lnTo>
                      <a:pt x="84" y="26"/>
                    </a:lnTo>
                    <a:close/>
                    <a:moveTo>
                      <a:pt x="76" y="26"/>
                    </a:moveTo>
                    <a:lnTo>
                      <a:pt x="78" y="26"/>
                    </a:lnTo>
                    <a:lnTo>
                      <a:pt x="78" y="28"/>
                    </a:lnTo>
                    <a:lnTo>
                      <a:pt x="78" y="28"/>
                    </a:lnTo>
                    <a:lnTo>
                      <a:pt x="80" y="28"/>
                    </a:lnTo>
                    <a:lnTo>
                      <a:pt x="80" y="26"/>
                    </a:lnTo>
                    <a:lnTo>
                      <a:pt x="80" y="26"/>
                    </a:lnTo>
                    <a:lnTo>
                      <a:pt x="78" y="26"/>
                    </a:lnTo>
                    <a:lnTo>
                      <a:pt x="78" y="26"/>
                    </a:lnTo>
                    <a:lnTo>
                      <a:pt x="76" y="24"/>
                    </a:lnTo>
                    <a:lnTo>
                      <a:pt x="76" y="26"/>
                    </a:lnTo>
                    <a:lnTo>
                      <a:pt x="76" y="26"/>
                    </a:lnTo>
                    <a:lnTo>
                      <a:pt x="76" y="26"/>
                    </a:lnTo>
                    <a:lnTo>
                      <a:pt x="76" y="26"/>
                    </a:lnTo>
                    <a:close/>
                    <a:moveTo>
                      <a:pt x="94" y="10"/>
                    </a:moveTo>
                    <a:lnTo>
                      <a:pt x="94" y="10"/>
                    </a:lnTo>
                    <a:lnTo>
                      <a:pt x="96" y="10"/>
                    </a:lnTo>
                    <a:lnTo>
                      <a:pt x="96" y="10"/>
                    </a:lnTo>
                    <a:lnTo>
                      <a:pt x="96" y="12"/>
                    </a:lnTo>
                    <a:lnTo>
                      <a:pt x="96" y="12"/>
                    </a:lnTo>
                    <a:lnTo>
                      <a:pt x="98" y="12"/>
                    </a:lnTo>
                    <a:lnTo>
                      <a:pt x="98" y="12"/>
                    </a:lnTo>
                    <a:lnTo>
                      <a:pt x="98" y="12"/>
                    </a:lnTo>
                    <a:lnTo>
                      <a:pt x="98" y="12"/>
                    </a:lnTo>
                    <a:lnTo>
                      <a:pt x="98" y="14"/>
                    </a:lnTo>
                    <a:lnTo>
                      <a:pt x="98" y="16"/>
                    </a:lnTo>
                    <a:lnTo>
                      <a:pt x="98" y="16"/>
                    </a:lnTo>
                    <a:lnTo>
                      <a:pt x="98" y="16"/>
                    </a:lnTo>
                    <a:lnTo>
                      <a:pt x="100" y="14"/>
                    </a:lnTo>
                    <a:lnTo>
                      <a:pt x="100" y="14"/>
                    </a:lnTo>
                    <a:lnTo>
                      <a:pt x="100" y="12"/>
                    </a:lnTo>
                    <a:lnTo>
                      <a:pt x="100" y="12"/>
                    </a:lnTo>
                    <a:lnTo>
                      <a:pt x="100" y="12"/>
                    </a:lnTo>
                    <a:lnTo>
                      <a:pt x="100" y="10"/>
                    </a:lnTo>
                    <a:lnTo>
                      <a:pt x="102" y="8"/>
                    </a:lnTo>
                    <a:lnTo>
                      <a:pt x="102" y="6"/>
                    </a:lnTo>
                    <a:lnTo>
                      <a:pt x="102" y="8"/>
                    </a:lnTo>
                    <a:lnTo>
                      <a:pt x="100" y="8"/>
                    </a:lnTo>
                    <a:lnTo>
                      <a:pt x="100" y="6"/>
                    </a:lnTo>
                    <a:lnTo>
                      <a:pt x="100" y="6"/>
                    </a:lnTo>
                    <a:lnTo>
                      <a:pt x="100" y="6"/>
                    </a:lnTo>
                    <a:lnTo>
                      <a:pt x="100" y="4"/>
                    </a:lnTo>
                    <a:lnTo>
                      <a:pt x="98" y="4"/>
                    </a:lnTo>
                    <a:lnTo>
                      <a:pt x="98" y="4"/>
                    </a:lnTo>
                    <a:lnTo>
                      <a:pt x="96" y="6"/>
                    </a:lnTo>
                    <a:lnTo>
                      <a:pt x="96" y="6"/>
                    </a:lnTo>
                    <a:lnTo>
                      <a:pt x="96" y="6"/>
                    </a:lnTo>
                    <a:lnTo>
                      <a:pt x="96" y="6"/>
                    </a:lnTo>
                    <a:lnTo>
                      <a:pt x="98" y="6"/>
                    </a:lnTo>
                    <a:lnTo>
                      <a:pt x="98" y="8"/>
                    </a:lnTo>
                    <a:lnTo>
                      <a:pt x="96" y="10"/>
                    </a:lnTo>
                    <a:lnTo>
                      <a:pt x="96" y="10"/>
                    </a:lnTo>
                    <a:lnTo>
                      <a:pt x="94" y="10"/>
                    </a:lnTo>
                    <a:lnTo>
                      <a:pt x="94" y="10"/>
                    </a:lnTo>
                    <a:lnTo>
                      <a:pt x="94" y="10"/>
                    </a:lnTo>
                    <a:close/>
                    <a:moveTo>
                      <a:pt x="102" y="6"/>
                    </a:moveTo>
                    <a:lnTo>
                      <a:pt x="102" y="6"/>
                    </a:lnTo>
                    <a:lnTo>
                      <a:pt x="102" y="4"/>
                    </a:lnTo>
                    <a:lnTo>
                      <a:pt x="102" y="4"/>
                    </a:lnTo>
                    <a:lnTo>
                      <a:pt x="102" y="4"/>
                    </a:lnTo>
                    <a:lnTo>
                      <a:pt x="104" y="4"/>
                    </a:lnTo>
                    <a:lnTo>
                      <a:pt x="104" y="4"/>
                    </a:lnTo>
                    <a:lnTo>
                      <a:pt x="104" y="2"/>
                    </a:lnTo>
                    <a:lnTo>
                      <a:pt x="102" y="2"/>
                    </a:lnTo>
                    <a:lnTo>
                      <a:pt x="102" y="4"/>
                    </a:lnTo>
                    <a:lnTo>
                      <a:pt x="102" y="6"/>
                    </a:lnTo>
                    <a:lnTo>
                      <a:pt x="102" y="6"/>
                    </a:lnTo>
                    <a:close/>
                    <a:moveTo>
                      <a:pt x="104" y="2"/>
                    </a:moveTo>
                    <a:lnTo>
                      <a:pt x="106" y="4"/>
                    </a:lnTo>
                    <a:lnTo>
                      <a:pt x="106" y="2"/>
                    </a:lnTo>
                    <a:lnTo>
                      <a:pt x="106" y="2"/>
                    </a:lnTo>
                    <a:lnTo>
                      <a:pt x="106" y="0"/>
                    </a:lnTo>
                    <a:lnTo>
                      <a:pt x="106" y="0"/>
                    </a:lnTo>
                    <a:lnTo>
                      <a:pt x="106" y="0"/>
                    </a:lnTo>
                    <a:lnTo>
                      <a:pt x="106" y="2"/>
                    </a:lnTo>
                    <a:lnTo>
                      <a:pt x="104" y="0"/>
                    </a:lnTo>
                    <a:lnTo>
                      <a:pt x="104" y="0"/>
                    </a:lnTo>
                    <a:lnTo>
                      <a:pt x="104" y="2"/>
                    </a:lnTo>
                    <a:lnTo>
                      <a:pt x="104" y="2"/>
                    </a:lnTo>
                    <a:lnTo>
                      <a:pt x="104" y="2"/>
                    </a:lnTo>
                    <a:lnTo>
                      <a:pt x="10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Freeform 18"/>
              <p:cNvSpPr>
                <a:spLocks noEditPoints="1"/>
              </p:cNvSpPr>
              <p:nvPr/>
            </p:nvSpPr>
            <p:spPr bwMode="auto">
              <a:xfrm>
                <a:off x="4265" y="1610"/>
                <a:ext cx="72" cy="62"/>
              </a:xfrm>
              <a:custGeom>
                <a:avLst/>
                <a:gdLst>
                  <a:gd name="T0" fmla="*/ 36 w 72"/>
                  <a:gd name="T1" fmla="*/ 34 h 62"/>
                  <a:gd name="T2" fmla="*/ 34 w 72"/>
                  <a:gd name="T3" fmla="*/ 32 h 62"/>
                  <a:gd name="T4" fmla="*/ 32 w 72"/>
                  <a:gd name="T5" fmla="*/ 34 h 62"/>
                  <a:gd name="T6" fmla="*/ 16 w 72"/>
                  <a:gd name="T7" fmla="*/ 32 h 62"/>
                  <a:gd name="T8" fmla="*/ 14 w 72"/>
                  <a:gd name="T9" fmla="*/ 32 h 62"/>
                  <a:gd name="T10" fmla="*/ 26 w 72"/>
                  <a:gd name="T11" fmla="*/ 32 h 62"/>
                  <a:gd name="T12" fmla="*/ 28 w 72"/>
                  <a:gd name="T13" fmla="*/ 30 h 62"/>
                  <a:gd name="T14" fmla="*/ 26 w 72"/>
                  <a:gd name="T15" fmla="*/ 32 h 62"/>
                  <a:gd name="T16" fmla="*/ 26 w 72"/>
                  <a:gd name="T17" fmla="*/ 32 h 62"/>
                  <a:gd name="T18" fmla="*/ 44 w 72"/>
                  <a:gd name="T19" fmla="*/ 30 h 62"/>
                  <a:gd name="T20" fmla="*/ 42 w 72"/>
                  <a:gd name="T21" fmla="*/ 28 h 62"/>
                  <a:gd name="T22" fmla="*/ 42 w 72"/>
                  <a:gd name="T23" fmla="*/ 30 h 62"/>
                  <a:gd name="T24" fmla="*/ 70 w 72"/>
                  <a:gd name="T25" fmla="*/ 8 h 62"/>
                  <a:gd name="T26" fmla="*/ 68 w 72"/>
                  <a:gd name="T27" fmla="*/ 8 h 62"/>
                  <a:gd name="T28" fmla="*/ 68 w 72"/>
                  <a:gd name="T29" fmla="*/ 4 h 62"/>
                  <a:gd name="T30" fmla="*/ 66 w 72"/>
                  <a:gd name="T31" fmla="*/ 0 h 62"/>
                  <a:gd name="T32" fmla="*/ 66 w 72"/>
                  <a:gd name="T33" fmla="*/ 4 h 62"/>
                  <a:gd name="T34" fmla="*/ 56 w 72"/>
                  <a:gd name="T35" fmla="*/ 12 h 62"/>
                  <a:gd name="T36" fmla="*/ 52 w 72"/>
                  <a:gd name="T37" fmla="*/ 18 h 62"/>
                  <a:gd name="T38" fmla="*/ 46 w 72"/>
                  <a:gd name="T39" fmla="*/ 26 h 62"/>
                  <a:gd name="T40" fmla="*/ 44 w 72"/>
                  <a:gd name="T41" fmla="*/ 30 h 62"/>
                  <a:gd name="T42" fmla="*/ 42 w 72"/>
                  <a:gd name="T43" fmla="*/ 32 h 62"/>
                  <a:gd name="T44" fmla="*/ 34 w 72"/>
                  <a:gd name="T45" fmla="*/ 36 h 62"/>
                  <a:gd name="T46" fmla="*/ 16 w 72"/>
                  <a:gd name="T47" fmla="*/ 34 h 62"/>
                  <a:gd name="T48" fmla="*/ 8 w 72"/>
                  <a:gd name="T49" fmla="*/ 38 h 62"/>
                  <a:gd name="T50" fmla="*/ 2 w 72"/>
                  <a:gd name="T51" fmla="*/ 36 h 62"/>
                  <a:gd name="T52" fmla="*/ 0 w 72"/>
                  <a:gd name="T53" fmla="*/ 34 h 62"/>
                  <a:gd name="T54" fmla="*/ 0 w 72"/>
                  <a:gd name="T55" fmla="*/ 32 h 62"/>
                  <a:gd name="T56" fmla="*/ 0 w 72"/>
                  <a:gd name="T57" fmla="*/ 36 h 62"/>
                  <a:gd name="T58" fmla="*/ 2 w 72"/>
                  <a:gd name="T59" fmla="*/ 40 h 62"/>
                  <a:gd name="T60" fmla="*/ 6 w 72"/>
                  <a:gd name="T61" fmla="*/ 42 h 62"/>
                  <a:gd name="T62" fmla="*/ 8 w 72"/>
                  <a:gd name="T63" fmla="*/ 46 h 62"/>
                  <a:gd name="T64" fmla="*/ 10 w 72"/>
                  <a:gd name="T65" fmla="*/ 50 h 62"/>
                  <a:gd name="T66" fmla="*/ 14 w 72"/>
                  <a:gd name="T67" fmla="*/ 54 h 62"/>
                  <a:gd name="T68" fmla="*/ 18 w 72"/>
                  <a:gd name="T69" fmla="*/ 56 h 62"/>
                  <a:gd name="T70" fmla="*/ 20 w 72"/>
                  <a:gd name="T71" fmla="*/ 58 h 62"/>
                  <a:gd name="T72" fmla="*/ 30 w 72"/>
                  <a:gd name="T73" fmla="*/ 58 h 62"/>
                  <a:gd name="T74" fmla="*/ 40 w 72"/>
                  <a:gd name="T75" fmla="*/ 60 h 62"/>
                  <a:gd name="T76" fmla="*/ 48 w 72"/>
                  <a:gd name="T77" fmla="*/ 62 h 62"/>
                  <a:gd name="T78" fmla="*/ 54 w 72"/>
                  <a:gd name="T79" fmla="*/ 62 h 62"/>
                  <a:gd name="T80" fmla="*/ 56 w 72"/>
                  <a:gd name="T81" fmla="*/ 62 h 62"/>
                  <a:gd name="T82" fmla="*/ 56 w 72"/>
                  <a:gd name="T83" fmla="*/ 56 h 62"/>
                  <a:gd name="T84" fmla="*/ 58 w 72"/>
                  <a:gd name="T85" fmla="*/ 48 h 62"/>
                  <a:gd name="T86" fmla="*/ 60 w 72"/>
                  <a:gd name="T87" fmla="*/ 42 h 62"/>
                  <a:gd name="T88" fmla="*/ 60 w 72"/>
                  <a:gd name="T89" fmla="*/ 40 h 62"/>
                  <a:gd name="T90" fmla="*/ 64 w 72"/>
                  <a:gd name="T91" fmla="*/ 38 h 62"/>
                  <a:gd name="T92" fmla="*/ 68 w 72"/>
                  <a:gd name="T93" fmla="*/ 36 h 62"/>
                  <a:gd name="T94" fmla="*/ 66 w 72"/>
                  <a:gd name="T95" fmla="*/ 34 h 62"/>
                  <a:gd name="T96" fmla="*/ 64 w 72"/>
                  <a:gd name="T97" fmla="*/ 32 h 62"/>
                  <a:gd name="T98" fmla="*/ 64 w 72"/>
                  <a:gd name="T99" fmla="*/ 28 h 62"/>
                  <a:gd name="T100" fmla="*/ 64 w 72"/>
                  <a:gd name="T101" fmla="*/ 26 h 62"/>
                  <a:gd name="T102" fmla="*/ 64 w 72"/>
                  <a:gd name="T103" fmla="*/ 22 h 62"/>
                  <a:gd name="T104" fmla="*/ 66 w 72"/>
                  <a:gd name="T105" fmla="*/ 20 h 62"/>
                  <a:gd name="T106" fmla="*/ 66 w 72"/>
                  <a:gd name="T107" fmla="*/ 22 h 62"/>
                  <a:gd name="T108" fmla="*/ 66 w 72"/>
                  <a:gd name="T109" fmla="*/ 24 h 62"/>
                  <a:gd name="T110" fmla="*/ 68 w 72"/>
                  <a:gd name="T111" fmla="*/ 24 h 62"/>
                  <a:gd name="T112" fmla="*/ 72 w 72"/>
                  <a:gd name="T113" fmla="*/ 20 h 62"/>
                  <a:gd name="T114" fmla="*/ 72 w 72"/>
                  <a:gd name="T115" fmla="*/ 20 h 62"/>
                  <a:gd name="T116" fmla="*/ 70 w 72"/>
                  <a:gd name="T117" fmla="*/ 16 h 62"/>
                  <a:gd name="T118" fmla="*/ 70 w 72"/>
                  <a:gd name="T119"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 h="62">
                    <a:moveTo>
                      <a:pt x="34" y="36"/>
                    </a:moveTo>
                    <a:lnTo>
                      <a:pt x="34" y="34"/>
                    </a:lnTo>
                    <a:lnTo>
                      <a:pt x="36" y="34"/>
                    </a:lnTo>
                    <a:lnTo>
                      <a:pt x="36" y="34"/>
                    </a:lnTo>
                    <a:lnTo>
                      <a:pt x="36" y="34"/>
                    </a:lnTo>
                    <a:lnTo>
                      <a:pt x="34" y="32"/>
                    </a:lnTo>
                    <a:lnTo>
                      <a:pt x="32" y="34"/>
                    </a:lnTo>
                    <a:lnTo>
                      <a:pt x="32" y="34"/>
                    </a:lnTo>
                    <a:lnTo>
                      <a:pt x="32" y="34"/>
                    </a:lnTo>
                    <a:lnTo>
                      <a:pt x="34" y="36"/>
                    </a:lnTo>
                    <a:close/>
                    <a:moveTo>
                      <a:pt x="16" y="32"/>
                    </a:moveTo>
                    <a:lnTo>
                      <a:pt x="16" y="32"/>
                    </a:lnTo>
                    <a:lnTo>
                      <a:pt x="16" y="32"/>
                    </a:lnTo>
                    <a:lnTo>
                      <a:pt x="16" y="30"/>
                    </a:lnTo>
                    <a:lnTo>
                      <a:pt x="14" y="32"/>
                    </a:lnTo>
                    <a:lnTo>
                      <a:pt x="14" y="32"/>
                    </a:lnTo>
                    <a:lnTo>
                      <a:pt x="16" y="32"/>
                    </a:lnTo>
                    <a:close/>
                    <a:moveTo>
                      <a:pt x="26" y="32"/>
                    </a:moveTo>
                    <a:lnTo>
                      <a:pt x="28" y="32"/>
                    </a:lnTo>
                    <a:lnTo>
                      <a:pt x="28" y="32"/>
                    </a:lnTo>
                    <a:lnTo>
                      <a:pt x="28" y="30"/>
                    </a:lnTo>
                    <a:lnTo>
                      <a:pt x="28" y="30"/>
                    </a:lnTo>
                    <a:lnTo>
                      <a:pt x="26" y="32"/>
                    </a:lnTo>
                    <a:lnTo>
                      <a:pt x="26" y="32"/>
                    </a:lnTo>
                    <a:lnTo>
                      <a:pt x="24" y="32"/>
                    </a:lnTo>
                    <a:lnTo>
                      <a:pt x="26" y="32"/>
                    </a:lnTo>
                    <a:lnTo>
                      <a:pt x="26" y="32"/>
                    </a:lnTo>
                    <a:close/>
                    <a:moveTo>
                      <a:pt x="42" y="30"/>
                    </a:moveTo>
                    <a:lnTo>
                      <a:pt x="44" y="30"/>
                    </a:lnTo>
                    <a:lnTo>
                      <a:pt x="44" y="30"/>
                    </a:lnTo>
                    <a:lnTo>
                      <a:pt x="42" y="30"/>
                    </a:lnTo>
                    <a:lnTo>
                      <a:pt x="42" y="28"/>
                    </a:lnTo>
                    <a:lnTo>
                      <a:pt x="42" y="28"/>
                    </a:lnTo>
                    <a:lnTo>
                      <a:pt x="42" y="30"/>
                    </a:lnTo>
                    <a:lnTo>
                      <a:pt x="42" y="30"/>
                    </a:lnTo>
                    <a:lnTo>
                      <a:pt x="42" y="30"/>
                    </a:lnTo>
                    <a:close/>
                    <a:moveTo>
                      <a:pt x="72" y="20"/>
                    </a:moveTo>
                    <a:lnTo>
                      <a:pt x="70" y="10"/>
                    </a:lnTo>
                    <a:lnTo>
                      <a:pt x="70" y="8"/>
                    </a:lnTo>
                    <a:lnTo>
                      <a:pt x="70" y="8"/>
                    </a:lnTo>
                    <a:lnTo>
                      <a:pt x="70" y="8"/>
                    </a:lnTo>
                    <a:lnTo>
                      <a:pt x="68" y="8"/>
                    </a:lnTo>
                    <a:lnTo>
                      <a:pt x="68" y="8"/>
                    </a:lnTo>
                    <a:lnTo>
                      <a:pt x="68" y="6"/>
                    </a:lnTo>
                    <a:lnTo>
                      <a:pt x="68" y="4"/>
                    </a:lnTo>
                    <a:lnTo>
                      <a:pt x="68" y="2"/>
                    </a:lnTo>
                    <a:lnTo>
                      <a:pt x="68" y="0"/>
                    </a:lnTo>
                    <a:lnTo>
                      <a:pt x="66" y="0"/>
                    </a:lnTo>
                    <a:lnTo>
                      <a:pt x="66" y="0"/>
                    </a:lnTo>
                    <a:lnTo>
                      <a:pt x="66" y="0"/>
                    </a:lnTo>
                    <a:lnTo>
                      <a:pt x="66" y="4"/>
                    </a:lnTo>
                    <a:lnTo>
                      <a:pt x="64" y="6"/>
                    </a:lnTo>
                    <a:lnTo>
                      <a:pt x="58" y="10"/>
                    </a:lnTo>
                    <a:lnTo>
                      <a:pt x="56" y="12"/>
                    </a:lnTo>
                    <a:lnTo>
                      <a:pt x="56" y="14"/>
                    </a:lnTo>
                    <a:lnTo>
                      <a:pt x="56" y="16"/>
                    </a:lnTo>
                    <a:lnTo>
                      <a:pt x="52" y="18"/>
                    </a:lnTo>
                    <a:lnTo>
                      <a:pt x="48" y="24"/>
                    </a:lnTo>
                    <a:lnTo>
                      <a:pt x="46" y="24"/>
                    </a:lnTo>
                    <a:lnTo>
                      <a:pt x="46" y="26"/>
                    </a:lnTo>
                    <a:lnTo>
                      <a:pt x="46" y="28"/>
                    </a:lnTo>
                    <a:lnTo>
                      <a:pt x="44" y="28"/>
                    </a:lnTo>
                    <a:lnTo>
                      <a:pt x="44" y="30"/>
                    </a:lnTo>
                    <a:lnTo>
                      <a:pt x="44" y="32"/>
                    </a:lnTo>
                    <a:lnTo>
                      <a:pt x="42" y="32"/>
                    </a:lnTo>
                    <a:lnTo>
                      <a:pt x="42" y="32"/>
                    </a:lnTo>
                    <a:lnTo>
                      <a:pt x="40" y="34"/>
                    </a:lnTo>
                    <a:lnTo>
                      <a:pt x="36" y="36"/>
                    </a:lnTo>
                    <a:lnTo>
                      <a:pt x="34" y="36"/>
                    </a:lnTo>
                    <a:lnTo>
                      <a:pt x="26" y="36"/>
                    </a:lnTo>
                    <a:lnTo>
                      <a:pt x="22" y="34"/>
                    </a:lnTo>
                    <a:lnTo>
                      <a:pt x="16" y="34"/>
                    </a:lnTo>
                    <a:lnTo>
                      <a:pt x="14" y="36"/>
                    </a:lnTo>
                    <a:lnTo>
                      <a:pt x="10" y="38"/>
                    </a:lnTo>
                    <a:lnTo>
                      <a:pt x="8" y="38"/>
                    </a:lnTo>
                    <a:lnTo>
                      <a:pt x="4" y="38"/>
                    </a:lnTo>
                    <a:lnTo>
                      <a:pt x="4" y="38"/>
                    </a:lnTo>
                    <a:lnTo>
                      <a:pt x="2" y="36"/>
                    </a:lnTo>
                    <a:lnTo>
                      <a:pt x="2" y="32"/>
                    </a:lnTo>
                    <a:lnTo>
                      <a:pt x="2" y="32"/>
                    </a:lnTo>
                    <a:lnTo>
                      <a:pt x="0" y="34"/>
                    </a:lnTo>
                    <a:lnTo>
                      <a:pt x="0" y="32"/>
                    </a:lnTo>
                    <a:lnTo>
                      <a:pt x="0" y="32"/>
                    </a:lnTo>
                    <a:lnTo>
                      <a:pt x="0" y="32"/>
                    </a:lnTo>
                    <a:lnTo>
                      <a:pt x="0" y="32"/>
                    </a:lnTo>
                    <a:lnTo>
                      <a:pt x="0" y="36"/>
                    </a:lnTo>
                    <a:lnTo>
                      <a:pt x="0" y="36"/>
                    </a:lnTo>
                    <a:lnTo>
                      <a:pt x="0" y="36"/>
                    </a:lnTo>
                    <a:lnTo>
                      <a:pt x="2" y="38"/>
                    </a:lnTo>
                    <a:lnTo>
                      <a:pt x="2" y="40"/>
                    </a:lnTo>
                    <a:lnTo>
                      <a:pt x="4" y="40"/>
                    </a:lnTo>
                    <a:lnTo>
                      <a:pt x="4" y="42"/>
                    </a:lnTo>
                    <a:lnTo>
                      <a:pt x="6" y="42"/>
                    </a:lnTo>
                    <a:lnTo>
                      <a:pt x="6" y="44"/>
                    </a:lnTo>
                    <a:lnTo>
                      <a:pt x="6" y="46"/>
                    </a:lnTo>
                    <a:lnTo>
                      <a:pt x="8" y="46"/>
                    </a:lnTo>
                    <a:lnTo>
                      <a:pt x="8" y="48"/>
                    </a:lnTo>
                    <a:lnTo>
                      <a:pt x="10" y="48"/>
                    </a:lnTo>
                    <a:lnTo>
                      <a:pt x="10" y="50"/>
                    </a:lnTo>
                    <a:lnTo>
                      <a:pt x="12" y="52"/>
                    </a:lnTo>
                    <a:lnTo>
                      <a:pt x="14" y="54"/>
                    </a:lnTo>
                    <a:lnTo>
                      <a:pt x="14" y="54"/>
                    </a:lnTo>
                    <a:lnTo>
                      <a:pt x="16" y="56"/>
                    </a:lnTo>
                    <a:lnTo>
                      <a:pt x="16" y="56"/>
                    </a:lnTo>
                    <a:lnTo>
                      <a:pt x="18" y="56"/>
                    </a:lnTo>
                    <a:lnTo>
                      <a:pt x="18" y="56"/>
                    </a:lnTo>
                    <a:lnTo>
                      <a:pt x="18" y="56"/>
                    </a:lnTo>
                    <a:lnTo>
                      <a:pt x="20" y="58"/>
                    </a:lnTo>
                    <a:lnTo>
                      <a:pt x="24" y="58"/>
                    </a:lnTo>
                    <a:lnTo>
                      <a:pt x="26" y="58"/>
                    </a:lnTo>
                    <a:lnTo>
                      <a:pt x="30" y="58"/>
                    </a:lnTo>
                    <a:lnTo>
                      <a:pt x="32" y="58"/>
                    </a:lnTo>
                    <a:lnTo>
                      <a:pt x="36" y="60"/>
                    </a:lnTo>
                    <a:lnTo>
                      <a:pt x="40" y="60"/>
                    </a:lnTo>
                    <a:lnTo>
                      <a:pt x="42" y="60"/>
                    </a:lnTo>
                    <a:lnTo>
                      <a:pt x="46" y="60"/>
                    </a:lnTo>
                    <a:lnTo>
                      <a:pt x="48" y="62"/>
                    </a:lnTo>
                    <a:lnTo>
                      <a:pt x="52" y="62"/>
                    </a:lnTo>
                    <a:lnTo>
                      <a:pt x="52" y="62"/>
                    </a:lnTo>
                    <a:lnTo>
                      <a:pt x="54" y="62"/>
                    </a:lnTo>
                    <a:lnTo>
                      <a:pt x="54" y="62"/>
                    </a:lnTo>
                    <a:lnTo>
                      <a:pt x="56" y="62"/>
                    </a:lnTo>
                    <a:lnTo>
                      <a:pt x="56" y="62"/>
                    </a:lnTo>
                    <a:lnTo>
                      <a:pt x="56" y="60"/>
                    </a:lnTo>
                    <a:lnTo>
                      <a:pt x="56" y="58"/>
                    </a:lnTo>
                    <a:lnTo>
                      <a:pt x="56" y="56"/>
                    </a:lnTo>
                    <a:lnTo>
                      <a:pt x="56" y="54"/>
                    </a:lnTo>
                    <a:lnTo>
                      <a:pt x="58" y="52"/>
                    </a:lnTo>
                    <a:lnTo>
                      <a:pt x="58" y="48"/>
                    </a:lnTo>
                    <a:lnTo>
                      <a:pt x="60" y="46"/>
                    </a:lnTo>
                    <a:lnTo>
                      <a:pt x="60" y="44"/>
                    </a:lnTo>
                    <a:lnTo>
                      <a:pt x="60" y="42"/>
                    </a:lnTo>
                    <a:lnTo>
                      <a:pt x="60" y="40"/>
                    </a:lnTo>
                    <a:lnTo>
                      <a:pt x="60" y="40"/>
                    </a:lnTo>
                    <a:lnTo>
                      <a:pt x="60" y="40"/>
                    </a:lnTo>
                    <a:lnTo>
                      <a:pt x="60" y="38"/>
                    </a:lnTo>
                    <a:lnTo>
                      <a:pt x="60" y="38"/>
                    </a:lnTo>
                    <a:lnTo>
                      <a:pt x="64" y="38"/>
                    </a:lnTo>
                    <a:lnTo>
                      <a:pt x="64" y="38"/>
                    </a:lnTo>
                    <a:lnTo>
                      <a:pt x="66" y="36"/>
                    </a:lnTo>
                    <a:lnTo>
                      <a:pt x="68" y="36"/>
                    </a:lnTo>
                    <a:lnTo>
                      <a:pt x="68" y="36"/>
                    </a:lnTo>
                    <a:lnTo>
                      <a:pt x="68" y="34"/>
                    </a:lnTo>
                    <a:lnTo>
                      <a:pt x="66" y="34"/>
                    </a:lnTo>
                    <a:lnTo>
                      <a:pt x="64" y="34"/>
                    </a:lnTo>
                    <a:lnTo>
                      <a:pt x="64" y="34"/>
                    </a:lnTo>
                    <a:lnTo>
                      <a:pt x="64" y="32"/>
                    </a:lnTo>
                    <a:lnTo>
                      <a:pt x="64" y="30"/>
                    </a:lnTo>
                    <a:lnTo>
                      <a:pt x="64" y="30"/>
                    </a:lnTo>
                    <a:lnTo>
                      <a:pt x="64" y="28"/>
                    </a:lnTo>
                    <a:lnTo>
                      <a:pt x="64" y="28"/>
                    </a:lnTo>
                    <a:lnTo>
                      <a:pt x="64" y="26"/>
                    </a:lnTo>
                    <a:lnTo>
                      <a:pt x="64" y="26"/>
                    </a:lnTo>
                    <a:lnTo>
                      <a:pt x="64" y="24"/>
                    </a:lnTo>
                    <a:lnTo>
                      <a:pt x="64" y="22"/>
                    </a:lnTo>
                    <a:lnTo>
                      <a:pt x="64" y="22"/>
                    </a:lnTo>
                    <a:lnTo>
                      <a:pt x="64" y="20"/>
                    </a:lnTo>
                    <a:lnTo>
                      <a:pt x="66" y="20"/>
                    </a:lnTo>
                    <a:lnTo>
                      <a:pt x="66" y="20"/>
                    </a:lnTo>
                    <a:lnTo>
                      <a:pt x="66" y="20"/>
                    </a:lnTo>
                    <a:lnTo>
                      <a:pt x="66" y="22"/>
                    </a:lnTo>
                    <a:lnTo>
                      <a:pt x="66" y="22"/>
                    </a:lnTo>
                    <a:lnTo>
                      <a:pt x="66" y="22"/>
                    </a:lnTo>
                    <a:lnTo>
                      <a:pt x="66" y="22"/>
                    </a:lnTo>
                    <a:lnTo>
                      <a:pt x="66" y="24"/>
                    </a:lnTo>
                    <a:lnTo>
                      <a:pt x="68" y="24"/>
                    </a:lnTo>
                    <a:lnTo>
                      <a:pt x="68" y="24"/>
                    </a:lnTo>
                    <a:lnTo>
                      <a:pt x="68" y="24"/>
                    </a:lnTo>
                    <a:lnTo>
                      <a:pt x="70" y="22"/>
                    </a:lnTo>
                    <a:lnTo>
                      <a:pt x="70" y="22"/>
                    </a:lnTo>
                    <a:lnTo>
                      <a:pt x="72" y="20"/>
                    </a:lnTo>
                    <a:lnTo>
                      <a:pt x="72" y="20"/>
                    </a:lnTo>
                    <a:lnTo>
                      <a:pt x="72" y="20"/>
                    </a:lnTo>
                    <a:lnTo>
                      <a:pt x="72" y="20"/>
                    </a:lnTo>
                    <a:close/>
                    <a:moveTo>
                      <a:pt x="70" y="16"/>
                    </a:moveTo>
                    <a:lnTo>
                      <a:pt x="70" y="16"/>
                    </a:lnTo>
                    <a:lnTo>
                      <a:pt x="70" y="16"/>
                    </a:lnTo>
                    <a:lnTo>
                      <a:pt x="70" y="14"/>
                    </a:lnTo>
                    <a:lnTo>
                      <a:pt x="70" y="14"/>
                    </a:lnTo>
                    <a:lnTo>
                      <a:pt x="70" y="14"/>
                    </a:lnTo>
                    <a:lnTo>
                      <a:pt x="70" y="14"/>
                    </a:lnTo>
                    <a:lnTo>
                      <a:pt x="70" y="1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7" name="Freeform 19"/>
              <p:cNvSpPr>
                <a:spLocks noEditPoints="1"/>
              </p:cNvSpPr>
              <p:nvPr/>
            </p:nvSpPr>
            <p:spPr bwMode="auto">
              <a:xfrm>
                <a:off x="3795" y="1145"/>
                <a:ext cx="246" cy="140"/>
              </a:xfrm>
              <a:custGeom>
                <a:avLst/>
                <a:gdLst>
                  <a:gd name="T0" fmla="*/ 246 w 246"/>
                  <a:gd name="T1" fmla="*/ 70 h 140"/>
                  <a:gd name="T2" fmla="*/ 242 w 246"/>
                  <a:gd name="T3" fmla="*/ 64 h 140"/>
                  <a:gd name="T4" fmla="*/ 240 w 246"/>
                  <a:gd name="T5" fmla="*/ 58 h 140"/>
                  <a:gd name="T6" fmla="*/ 244 w 246"/>
                  <a:gd name="T7" fmla="*/ 48 h 140"/>
                  <a:gd name="T8" fmla="*/ 232 w 246"/>
                  <a:gd name="T9" fmla="*/ 44 h 140"/>
                  <a:gd name="T10" fmla="*/ 218 w 246"/>
                  <a:gd name="T11" fmla="*/ 42 h 140"/>
                  <a:gd name="T12" fmla="*/ 204 w 246"/>
                  <a:gd name="T13" fmla="*/ 34 h 140"/>
                  <a:gd name="T14" fmla="*/ 190 w 246"/>
                  <a:gd name="T15" fmla="*/ 36 h 140"/>
                  <a:gd name="T16" fmla="*/ 178 w 246"/>
                  <a:gd name="T17" fmla="*/ 30 h 140"/>
                  <a:gd name="T18" fmla="*/ 176 w 246"/>
                  <a:gd name="T19" fmla="*/ 22 h 140"/>
                  <a:gd name="T20" fmla="*/ 164 w 246"/>
                  <a:gd name="T21" fmla="*/ 20 h 140"/>
                  <a:gd name="T22" fmla="*/ 158 w 246"/>
                  <a:gd name="T23" fmla="*/ 12 h 140"/>
                  <a:gd name="T24" fmla="*/ 150 w 246"/>
                  <a:gd name="T25" fmla="*/ 0 h 140"/>
                  <a:gd name="T26" fmla="*/ 132 w 246"/>
                  <a:gd name="T27" fmla="*/ 4 h 140"/>
                  <a:gd name="T28" fmla="*/ 118 w 246"/>
                  <a:gd name="T29" fmla="*/ 6 h 140"/>
                  <a:gd name="T30" fmla="*/ 112 w 246"/>
                  <a:gd name="T31" fmla="*/ 16 h 140"/>
                  <a:gd name="T32" fmla="*/ 98 w 246"/>
                  <a:gd name="T33" fmla="*/ 16 h 140"/>
                  <a:gd name="T34" fmla="*/ 88 w 246"/>
                  <a:gd name="T35" fmla="*/ 14 h 140"/>
                  <a:gd name="T36" fmla="*/ 78 w 246"/>
                  <a:gd name="T37" fmla="*/ 12 h 140"/>
                  <a:gd name="T38" fmla="*/ 70 w 246"/>
                  <a:gd name="T39" fmla="*/ 14 h 140"/>
                  <a:gd name="T40" fmla="*/ 54 w 246"/>
                  <a:gd name="T41" fmla="*/ 8 h 140"/>
                  <a:gd name="T42" fmla="*/ 28 w 246"/>
                  <a:gd name="T43" fmla="*/ 8 h 140"/>
                  <a:gd name="T44" fmla="*/ 16 w 246"/>
                  <a:gd name="T45" fmla="*/ 12 h 140"/>
                  <a:gd name="T46" fmla="*/ 24 w 246"/>
                  <a:gd name="T47" fmla="*/ 26 h 140"/>
                  <a:gd name="T48" fmla="*/ 22 w 246"/>
                  <a:gd name="T49" fmla="*/ 32 h 140"/>
                  <a:gd name="T50" fmla="*/ 6 w 246"/>
                  <a:gd name="T51" fmla="*/ 48 h 140"/>
                  <a:gd name="T52" fmla="*/ 8 w 246"/>
                  <a:gd name="T53" fmla="*/ 58 h 140"/>
                  <a:gd name="T54" fmla="*/ 0 w 246"/>
                  <a:gd name="T55" fmla="*/ 68 h 140"/>
                  <a:gd name="T56" fmla="*/ 6 w 246"/>
                  <a:gd name="T57" fmla="*/ 74 h 140"/>
                  <a:gd name="T58" fmla="*/ 10 w 246"/>
                  <a:gd name="T59" fmla="*/ 76 h 140"/>
                  <a:gd name="T60" fmla="*/ 26 w 246"/>
                  <a:gd name="T61" fmla="*/ 76 h 140"/>
                  <a:gd name="T62" fmla="*/ 42 w 246"/>
                  <a:gd name="T63" fmla="*/ 80 h 140"/>
                  <a:gd name="T64" fmla="*/ 62 w 246"/>
                  <a:gd name="T65" fmla="*/ 70 h 140"/>
                  <a:gd name="T66" fmla="*/ 74 w 246"/>
                  <a:gd name="T67" fmla="*/ 68 h 140"/>
                  <a:gd name="T68" fmla="*/ 86 w 246"/>
                  <a:gd name="T69" fmla="*/ 72 h 140"/>
                  <a:gd name="T70" fmla="*/ 96 w 246"/>
                  <a:gd name="T71" fmla="*/ 76 h 140"/>
                  <a:gd name="T72" fmla="*/ 98 w 246"/>
                  <a:gd name="T73" fmla="*/ 86 h 140"/>
                  <a:gd name="T74" fmla="*/ 104 w 246"/>
                  <a:gd name="T75" fmla="*/ 92 h 140"/>
                  <a:gd name="T76" fmla="*/ 114 w 246"/>
                  <a:gd name="T77" fmla="*/ 104 h 140"/>
                  <a:gd name="T78" fmla="*/ 104 w 246"/>
                  <a:gd name="T79" fmla="*/ 102 h 140"/>
                  <a:gd name="T80" fmla="*/ 98 w 246"/>
                  <a:gd name="T81" fmla="*/ 102 h 140"/>
                  <a:gd name="T82" fmla="*/ 92 w 246"/>
                  <a:gd name="T83" fmla="*/ 116 h 140"/>
                  <a:gd name="T84" fmla="*/ 92 w 246"/>
                  <a:gd name="T85" fmla="*/ 122 h 140"/>
                  <a:gd name="T86" fmla="*/ 106 w 246"/>
                  <a:gd name="T87" fmla="*/ 120 h 140"/>
                  <a:gd name="T88" fmla="*/ 112 w 246"/>
                  <a:gd name="T89" fmla="*/ 114 h 140"/>
                  <a:gd name="T90" fmla="*/ 128 w 246"/>
                  <a:gd name="T91" fmla="*/ 100 h 140"/>
                  <a:gd name="T92" fmla="*/ 136 w 246"/>
                  <a:gd name="T93" fmla="*/ 92 h 140"/>
                  <a:gd name="T94" fmla="*/ 144 w 246"/>
                  <a:gd name="T95" fmla="*/ 100 h 140"/>
                  <a:gd name="T96" fmla="*/ 138 w 246"/>
                  <a:gd name="T97" fmla="*/ 102 h 140"/>
                  <a:gd name="T98" fmla="*/ 148 w 246"/>
                  <a:gd name="T99" fmla="*/ 108 h 140"/>
                  <a:gd name="T100" fmla="*/ 160 w 246"/>
                  <a:gd name="T101" fmla="*/ 114 h 140"/>
                  <a:gd name="T102" fmla="*/ 164 w 246"/>
                  <a:gd name="T103" fmla="*/ 126 h 140"/>
                  <a:gd name="T104" fmla="*/ 176 w 246"/>
                  <a:gd name="T105" fmla="*/ 138 h 140"/>
                  <a:gd name="T106" fmla="*/ 196 w 246"/>
                  <a:gd name="T107" fmla="*/ 128 h 140"/>
                  <a:gd name="T108" fmla="*/ 200 w 246"/>
                  <a:gd name="T109" fmla="*/ 120 h 140"/>
                  <a:gd name="T110" fmla="*/ 180 w 246"/>
                  <a:gd name="T111" fmla="*/ 110 h 140"/>
                  <a:gd name="T112" fmla="*/ 184 w 246"/>
                  <a:gd name="T113" fmla="*/ 108 h 140"/>
                  <a:gd name="T114" fmla="*/ 204 w 246"/>
                  <a:gd name="T115" fmla="*/ 98 h 140"/>
                  <a:gd name="T116" fmla="*/ 224 w 246"/>
                  <a:gd name="T117" fmla="*/ 90 h 140"/>
                  <a:gd name="T118" fmla="*/ 226 w 246"/>
                  <a:gd name="T119" fmla="*/ 84 h 140"/>
                  <a:gd name="T120" fmla="*/ 244 w 246"/>
                  <a:gd name="T121" fmla="*/ 7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140">
                    <a:moveTo>
                      <a:pt x="136" y="106"/>
                    </a:moveTo>
                    <a:lnTo>
                      <a:pt x="134" y="106"/>
                    </a:lnTo>
                    <a:lnTo>
                      <a:pt x="134" y="104"/>
                    </a:lnTo>
                    <a:lnTo>
                      <a:pt x="134" y="106"/>
                    </a:lnTo>
                    <a:lnTo>
                      <a:pt x="134" y="106"/>
                    </a:lnTo>
                    <a:lnTo>
                      <a:pt x="136" y="106"/>
                    </a:lnTo>
                    <a:lnTo>
                      <a:pt x="140" y="108"/>
                    </a:lnTo>
                    <a:lnTo>
                      <a:pt x="142" y="108"/>
                    </a:lnTo>
                    <a:lnTo>
                      <a:pt x="140" y="106"/>
                    </a:lnTo>
                    <a:lnTo>
                      <a:pt x="136" y="106"/>
                    </a:lnTo>
                    <a:close/>
                    <a:moveTo>
                      <a:pt x="246" y="70"/>
                    </a:moveTo>
                    <a:lnTo>
                      <a:pt x="246" y="70"/>
                    </a:lnTo>
                    <a:lnTo>
                      <a:pt x="246" y="70"/>
                    </a:lnTo>
                    <a:lnTo>
                      <a:pt x="246" y="70"/>
                    </a:lnTo>
                    <a:lnTo>
                      <a:pt x="244" y="70"/>
                    </a:lnTo>
                    <a:lnTo>
                      <a:pt x="246" y="70"/>
                    </a:lnTo>
                    <a:lnTo>
                      <a:pt x="246" y="68"/>
                    </a:lnTo>
                    <a:lnTo>
                      <a:pt x="244" y="68"/>
                    </a:lnTo>
                    <a:lnTo>
                      <a:pt x="244" y="66"/>
                    </a:lnTo>
                    <a:lnTo>
                      <a:pt x="244" y="66"/>
                    </a:lnTo>
                    <a:lnTo>
                      <a:pt x="242" y="66"/>
                    </a:lnTo>
                    <a:lnTo>
                      <a:pt x="242" y="64"/>
                    </a:lnTo>
                    <a:lnTo>
                      <a:pt x="242" y="62"/>
                    </a:lnTo>
                    <a:lnTo>
                      <a:pt x="242" y="62"/>
                    </a:lnTo>
                    <a:lnTo>
                      <a:pt x="242" y="62"/>
                    </a:lnTo>
                    <a:lnTo>
                      <a:pt x="244" y="62"/>
                    </a:lnTo>
                    <a:lnTo>
                      <a:pt x="246" y="62"/>
                    </a:lnTo>
                    <a:lnTo>
                      <a:pt x="246" y="62"/>
                    </a:lnTo>
                    <a:lnTo>
                      <a:pt x="246" y="60"/>
                    </a:lnTo>
                    <a:lnTo>
                      <a:pt x="244" y="60"/>
                    </a:lnTo>
                    <a:lnTo>
                      <a:pt x="242" y="60"/>
                    </a:lnTo>
                    <a:lnTo>
                      <a:pt x="242" y="58"/>
                    </a:lnTo>
                    <a:lnTo>
                      <a:pt x="240" y="58"/>
                    </a:lnTo>
                    <a:lnTo>
                      <a:pt x="242" y="58"/>
                    </a:lnTo>
                    <a:lnTo>
                      <a:pt x="244" y="56"/>
                    </a:lnTo>
                    <a:lnTo>
                      <a:pt x="244" y="56"/>
                    </a:lnTo>
                    <a:lnTo>
                      <a:pt x="246" y="54"/>
                    </a:lnTo>
                    <a:lnTo>
                      <a:pt x="246" y="54"/>
                    </a:lnTo>
                    <a:lnTo>
                      <a:pt x="246" y="52"/>
                    </a:lnTo>
                    <a:lnTo>
                      <a:pt x="246" y="52"/>
                    </a:lnTo>
                    <a:lnTo>
                      <a:pt x="244" y="50"/>
                    </a:lnTo>
                    <a:lnTo>
                      <a:pt x="244" y="50"/>
                    </a:lnTo>
                    <a:lnTo>
                      <a:pt x="246" y="48"/>
                    </a:lnTo>
                    <a:lnTo>
                      <a:pt x="244" y="48"/>
                    </a:lnTo>
                    <a:lnTo>
                      <a:pt x="244" y="48"/>
                    </a:lnTo>
                    <a:lnTo>
                      <a:pt x="244" y="48"/>
                    </a:lnTo>
                    <a:lnTo>
                      <a:pt x="242" y="48"/>
                    </a:lnTo>
                    <a:lnTo>
                      <a:pt x="240" y="48"/>
                    </a:lnTo>
                    <a:lnTo>
                      <a:pt x="238" y="46"/>
                    </a:lnTo>
                    <a:lnTo>
                      <a:pt x="236" y="46"/>
                    </a:lnTo>
                    <a:lnTo>
                      <a:pt x="234" y="46"/>
                    </a:lnTo>
                    <a:lnTo>
                      <a:pt x="234" y="46"/>
                    </a:lnTo>
                    <a:lnTo>
                      <a:pt x="232" y="44"/>
                    </a:lnTo>
                    <a:lnTo>
                      <a:pt x="232" y="44"/>
                    </a:lnTo>
                    <a:lnTo>
                      <a:pt x="232" y="44"/>
                    </a:lnTo>
                    <a:lnTo>
                      <a:pt x="230" y="44"/>
                    </a:lnTo>
                    <a:lnTo>
                      <a:pt x="230" y="44"/>
                    </a:lnTo>
                    <a:lnTo>
                      <a:pt x="228" y="44"/>
                    </a:lnTo>
                    <a:lnTo>
                      <a:pt x="226" y="42"/>
                    </a:lnTo>
                    <a:lnTo>
                      <a:pt x="224" y="42"/>
                    </a:lnTo>
                    <a:lnTo>
                      <a:pt x="222" y="42"/>
                    </a:lnTo>
                    <a:lnTo>
                      <a:pt x="222" y="42"/>
                    </a:lnTo>
                    <a:lnTo>
                      <a:pt x="218" y="40"/>
                    </a:lnTo>
                    <a:lnTo>
                      <a:pt x="218" y="40"/>
                    </a:lnTo>
                    <a:lnTo>
                      <a:pt x="218" y="40"/>
                    </a:lnTo>
                    <a:lnTo>
                      <a:pt x="218" y="42"/>
                    </a:lnTo>
                    <a:lnTo>
                      <a:pt x="218" y="42"/>
                    </a:lnTo>
                    <a:lnTo>
                      <a:pt x="216" y="42"/>
                    </a:lnTo>
                    <a:lnTo>
                      <a:pt x="216" y="42"/>
                    </a:lnTo>
                    <a:lnTo>
                      <a:pt x="214" y="42"/>
                    </a:lnTo>
                    <a:lnTo>
                      <a:pt x="210" y="38"/>
                    </a:lnTo>
                    <a:lnTo>
                      <a:pt x="210" y="36"/>
                    </a:lnTo>
                    <a:lnTo>
                      <a:pt x="208" y="36"/>
                    </a:lnTo>
                    <a:lnTo>
                      <a:pt x="208" y="34"/>
                    </a:lnTo>
                    <a:lnTo>
                      <a:pt x="206" y="34"/>
                    </a:lnTo>
                    <a:lnTo>
                      <a:pt x="206" y="34"/>
                    </a:lnTo>
                    <a:lnTo>
                      <a:pt x="204" y="34"/>
                    </a:lnTo>
                    <a:lnTo>
                      <a:pt x="202" y="34"/>
                    </a:lnTo>
                    <a:lnTo>
                      <a:pt x="202" y="34"/>
                    </a:lnTo>
                    <a:lnTo>
                      <a:pt x="200" y="34"/>
                    </a:lnTo>
                    <a:lnTo>
                      <a:pt x="198" y="36"/>
                    </a:lnTo>
                    <a:lnTo>
                      <a:pt x="196" y="36"/>
                    </a:lnTo>
                    <a:lnTo>
                      <a:pt x="196" y="38"/>
                    </a:lnTo>
                    <a:lnTo>
                      <a:pt x="194" y="36"/>
                    </a:lnTo>
                    <a:lnTo>
                      <a:pt x="194" y="36"/>
                    </a:lnTo>
                    <a:lnTo>
                      <a:pt x="192" y="36"/>
                    </a:lnTo>
                    <a:lnTo>
                      <a:pt x="192" y="36"/>
                    </a:lnTo>
                    <a:lnTo>
                      <a:pt x="190" y="36"/>
                    </a:lnTo>
                    <a:lnTo>
                      <a:pt x="190" y="34"/>
                    </a:lnTo>
                    <a:lnTo>
                      <a:pt x="188" y="34"/>
                    </a:lnTo>
                    <a:lnTo>
                      <a:pt x="186" y="34"/>
                    </a:lnTo>
                    <a:lnTo>
                      <a:pt x="186" y="34"/>
                    </a:lnTo>
                    <a:lnTo>
                      <a:pt x="184" y="34"/>
                    </a:lnTo>
                    <a:lnTo>
                      <a:pt x="182" y="34"/>
                    </a:lnTo>
                    <a:lnTo>
                      <a:pt x="182" y="34"/>
                    </a:lnTo>
                    <a:lnTo>
                      <a:pt x="180" y="34"/>
                    </a:lnTo>
                    <a:lnTo>
                      <a:pt x="180" y="32"/>
                    </a:lnTo>
                    <a:lnTo>
                      <a:pt x="178" y="32"/>
                    </a:lnTo>
                    <a:lnTo>
                      <a:pt x="178" y="30"/>
                    </a:lnTo>
                    <a:lnTo>
                      <a:pt x="178" y="30"/>
                    </a:lnTo>
                    <a:lnTo>
                      <a:pt x="178" y="28"/>
                    </a:lnTo>
                    <a:lnTo>
                      <a:pt x="178" y="28"/>
                    </a:lnTo>
                    <a:lnTo>
                      <a:pt x="178" y="28"/>
                    </a:lnTo>
                    <a:lnTo>
                      <a:pt x="178" y="26"/>
                    </a:lnTo>
                    <a:lnTo>
                      <a:pt x="176" y="26"/>
                    </a:lnTo>
                    <a:lnTo>
                      <a:pt x="176" y="24"/>
                    </a:lnTo>
                    <a:lnTo>
                      <a:pt x="176" y="24"/>
                    </a:lnTo>
                    <a:lnTo>
                      <a:pt x="176" y="24"/>
                    </a:lnTo>
                    <a:lnTo>
                      <a:pt x="176" y="22"/>
                    </a:lnTo>
                    <a:lnTo>
                      <a:pt x="176" y="22"/>
                    </a:lnTo>
                    <a:lnTo>
                      <a:pt x="174" y="22"/>
                    </a:lnTo>
                    <a:lnTo>
                      <a:pt x="174" y="22"/>
                    </a:lnTo>
                    <a:lnTo>
                      <a:pt x="174" y="22"/>
                    </a:lnTo>
                    <a:lnTo>
                      <a:pt x="172" y="20"/>
                    </a:lnTo>
                    <a:lnTo>
                      <a:pt x="172" y="20"/>
                    </a:lnTo>
                    <a:lnTo>
                      <a:pt x="172" y="20"/>
                    </a:lnTo>
                    <a:lnTo>
                      <a:pt x="170" y="20"/>
                    </a:lnTo>
                    <a:lnTo>
                      <a:pt x="168" y="20"/>
                    </a:lnTo>
                    <a:lnTo>
                      <a:pt x="168" y="20"/>
                    </a:lnTo>
                    <a:lnTo>
                      <a:pt x="166" y="20"/>
                    </a:lnTo>
                    <a:lnTo>
                      <a:pt x="164" y="20"/>
                    </a:lnTo>
                    <a:lnTo>
                      <a:pt x="160" y="20"/>
                    </a:lnTo>
                    <a:lnTo>
                      <a:pt x="160" y="20"/>
                    </a:lnTo>
                    <a:lnTo>
                      <a:pt x="160" y="18"/>
                    </a:lnTo>
                    <a:lnTo>
                      <a:pt x="162" y="18"/>
                    </a:lnTo>
                    <a:lnTo>
                      <a:pt x="162" y="18"/>
                    </a:lnTo>
                    <a:lnTo>
                      <a:pt x="160" y="18"/>
                    </a:lnTo>
                    <a:lnTo>
                      <a:pt x="160" y="16"/>
                    </a:lnTo>
                    <a:lnTo>
                      <a:pt x="160" y="16"/>
                    </a:lnTo>
                    <a:lnTo>
                      <a:pt x="160" y="14"/>
                    </a:lnTo>
                    <a:lnTo>
                      <a:pt x="158" y="12"/>
                    </a:lnTo>
                    <a:lnTo>
                      <a:pt x="158" y="12"/>
                    </a:lnTo>
                    <a:lnTo>
                      <a:pt x="158" y="12"/>
                    </a:lnTo>
                    <a:lnTo>
                      <a:pt x="160" y="12"/>
                    </a:lnTo>
                    <a:lnTo>
                      <a:pt x="162" y="12"/>
                    </a:lnTo>
                    <a:lnTo>
                      <a:pt x="162" y="10"/>
                    </a:lnTo>
                    <a:lnTo>
                      <a:pt x="162" y="10"/>
                    </a:lnTo>
                    <a:lnTo>
                      <a:pt x="158" y="6"/>
                    </a:lnTo>
                    <a:lnTo>
                      <a:pt x="156" y="4"/>
                    </a:lnTo>
                    <a:lnTo>
                      <a:pt x="154" y="2"/>
                    </a:lnTo>
                    <a:lnTo>
                      <a:pt x="152" y="0"/>
                    </a:lnTo>
                    <a:lnTo>
                      <a:pt x="152" y="0"/>
                    </a:lnTo>
                    <a:lnTo>
                      <a:pt x="150" y="0"/>
                    </a:lnTo>
                    <a:lnTo>
                      <a:pt x="148" y="0"/>
                    </a:lnTo>
                    <a:lnTo>
                      <a:pt x="146" y="0"/>
                    </a:lnTo>
                    <a:lnTo>
                      <a:pt x="144" y="0"/>
                    </a:lnTo>
                    <a:lnTo>
                      <a:pt x="140" y="2"/>
                    </a:lnTo>
                    <a:lnTo>
                      <a:pt x="140" y="2"/>
                    </a:lnTo>
                    <a:lnTo>
                      <a:pt x="136" y="2"/>
                    </a:lnTo>
                    <a:lnTo>
                      <a:pt x="134" y="0"/>
                    </a:lnTo>
                    <a:lnTo>
                      <a:pt x="134" y="0"/>
                    </a:lnTo>
                    <a:lnTo>
                      <a:pt x="134" y="2"/>
                    </a:lnTo>
                    <a:lnTo>
                      <a:pt x="134" y="2"/>
                    </a:lnTo>
                    <a:lnTo>
                      <a:pt x="132" y="4"/>
                    </a:lnTo>
                    <a:lnTo>
                      <a:pt x="132" y="4"/>
                    </a:lnTo>
                    <a:lnTo>
                      <a:pt x="130" y="6"/>
                    </a:lnTo>
                    <a:lnTo>
                      <a:pt x="130" y="6"/>
                    </a:lnTo>
                    <a:lnTo>
                      <a:pt x="128" y="6"/>
                    </a:lnTo>
                    <a:lnTo>
                      <a:pt x="126" y="6"/>
                    </a:lnTo>
                    <a:lnTo>
                      <a:pt x="126" y="4"/>
                    </a:lnTo>
                    <a:lnTo>
                      <a:pt x="126" y="4"/>
                    </a:lnTo>
                    <a:lnTo>
                      <a:pt x="122" y="4"/>
                    </a:lnTo>
                    <a:lnTo>
                      <a:pt x="120" y="4"/>
                    </a:lnTo>
                    <a:lnTo>
                      <a:pt x="118" y="6"/>
                    </a:lnTo>
                    <a:lnTo>
                      <a:pt x="118" y="6"/>
                    </a:lnTo>
                    <a:lnTo>
                      <a:pt x="116" y="4"/>
                    </a:lnTo>
                    <a:lnTo>
                      <a:pt x="114" y="6"/>
                    </a:lnTo>
                    <a:lnTo>
                      <a:pt x="114" y="8"/>
                    </a:lnTo>
                    <a:lnTo>
                      <a:pt x="112" y="8"/>
                    </a:lnTo>
                    <a:lnTo>
                      <a:pt x="112" y="10"/>
                    </a:lnTo>
                    <a:lnTo>
                      <a:pt x="110" y="10"/>
                    </a:lnTo>
                    <a:lnTo>
                      <a:pt x="110" y="12"/>
                    </a:lnTo>
                    <a:lnTo>
                      <a:pt x="110" y="14"/>
                    </a:lnTo>
                    <a:lnTo>
                      <a:pt x="110" y="14"/>
                    </a:lnTo>
                    <a:lnTo>
                      <a:pt x="112" y="16"/>
                    </a:lnTo>
                    <a:lnTo>
                      <a:pt x="112" y="16"/>
                    </a:lnTo>
                    <a:lnTo>
                      <a:pt x="112" y="18"/>
                    </a:lnTo>
                    <a:lnTo>
                      <a:pt x="110" y="18"/>
                    </a:lnTo>
                    <a:lnTo>
                      <a:pt x="110" y="18"/>
                    </a:lnTo>
                    <a:lnTo>
                      <a:pt x="110" y="18"/>
                    </a:lnTo>
                    <a:lnTo>
                      <a:pt x="108" y="18"/>
                    </a:lnTo>
                    <a:lnTo>
                      <a:pt x="108" y="16"/>
                    </a:lnTo>
                    <a:lnTo>
                      <a:pt x="106" y="16"/>
                    </a:lnTo>
                    <a:lnTo>
                      <a:pt x="106" y="16"/>
                    </a:lnTo>
                    <a:lnTo>
                      <a:pt x="104" y="16"/>
                    </a:lnTo>
                    <a:lnTo>
                      <a:pt x="102" y="16"/>
                    </a:lnTo>
                    <a:lnTo>
                      <a:pt x="98" y="16"/>
                    </a:lnTo>
                    <a:lnTo>
                      <a:pt x="96" y="16"/>
                    </a:lnTo>
                    <a:lnTo>
                      <a:pt x="96" y="16"/>
                    </a:lnTo>
                    <a:lnTo>
                      <a:pt x="94" y="16"/>
                    </a:lnTo>
                    <a:lnTo>
                      <a:pt x="94" y="16"/>
                    </a:lnTo>
                    <a:lnTo>
                      <a:pt x="92" y="14"/>
                    </a:lnTo>
                    <a:lnTo>
                      <a:pt x="92" y="14"/>
                    </a:lnTo>
                    <a:lnTo>
                      <a:pt x="90" y="12"/>
                    </a:lnTo>
                    <a:lnTo>
                      <a:pt x="90" y="12"/>
                    </a:lnTo>
                    <a:lnTo>
                      <a:pt x="90" y="12"/>
                    </a:lnTo>
                    <a:lnTo>
                      <a:pt x="90" y="14"/>
                    </a:lnTo>
                    <a:lnTo>
                      <a:pt x="88" y="14"/>
                    </a:lnTo>
                    <a:lnTo>
                      <a:pt x="88" y="14"/>
                    </a:lnTo>
                    <a:lnTo>
                      <a:pt x="88" y="14"/>
                    </a:lnTo>
                    <a:lnTo>
                      <a:pt x="86" y="14"/>
                    </a:lnTo>
                    <a:lnTo>
                      <a:pt x="86" y="16"/>
                    </a:lnTo>
                    <a:lnTo>
                      <a:pt x="86" y="16"/>
                    </a:lnTo>
                    <a:lnTo>
                      <a:pt x="84" y="16"/>
                    </a:lnTo>
                    <a:lnTo>
                      <a:pt x="84" y="14"/>
                    </a:lnTo>
                    <a:lnTo>
                      <a:pt x="82" y="14"/>
                    </a:lnTo>
                    <a:lnTo>
                      <a:pt x="82" y="14"/>
                    </a:lnTo>
                    <a:lnTo>
                      <a:pt x="80" y="14"/>
                    </a:lnTo>
                    <a:lnTo>
                      <a:pt x="78" y="12"/>
                    </a:lnTo>
                    <a:lnTo>
                      <a:pt x="78" y="14"/>
                    </a:lnTo>
                    <a:lnTo>
                      <a:pt x="76" y="14"/>
                    </a:lnTo>
                    <a:lnTo>
                      <a:pt x="76" y="14"/>
                    </a:lnTo>
                    <a:lnTo>
                      <a:pt x="74" y="14"/>
                    </a:lnTo>
                    <a:lnTo>
                      <a:pt x="74" y="14"/>
                    </a:lnTo>
                    <a:lnTo>
                      <a:pt x="72" y="14"/>
                    </a:lnTo>
                    <a:lnTo>
                      <a:pt x="72" y="16"/>
                    </a:lnTo>
                    <a:lnTo>
                      <a:pt x="72" y="16"/>
                    </a:lnTo>
                    <a:lnTo>
                      <a:pt x="72" y="14"/>
                    </a:lnTo>
                    <a:lnTo>
                      <a:pt x="72" y="14"/>
                    </a:lnTo>
                    <a:lnTo>
                      <a:pt x="70" y="14"/>
                    </a:lnTo>
                    <a:lnTo>
                      <a:pt x="68" y="12"/>
                    </a:lnTo>
                    <a:lnTo>
                      <a:pt x="66" y="14"/>
                    </a:lnTo>
                    <a:lnTo>
                      <a:pt x="66" y="14"/>
                    </a:lnTo>
                    <a:lnTo>
                      <a:pt x="66" y="12"/>
                    </a:lnTo>
                    <a:lnTo>
                      <a:pt x="64" y="10"/>
                    </a:lnTo>
                    <a:lnTo>
                      <a:pt x="62" y="10"/>
                    </a:lnTo>
                    <a:lnTo>
                      <a:pt x="62" y="10"/>
                    </a:lnTo>
                    <a:lnTo>
                      <a:pt x="58" y="10"/>
                    </a:lnTo>
                    <a:lnTo>
                      <a:pt x="56" y="10"/>
                    </a:lnTo>
                    <a:lnTo>
                      <a:pt x="54" y="10"/>
                    </a:lnTo>
                    <a:lnTo>
                      <a:pt x="54" y="8"/>
                    </a:lnTo>
                    <a:lnTo>
                      <a:pt x="52" y="8"/>
                    </a:lnTo>
                    <a:lnTo>
                      <a:pt x="46" y="8"/>
                    </a:lnTo>
                    <a:lnTo>
                      <a:pt x="46" y="8"/>
                    </a:lnTo>
                    <a:lnTo>
                      <a:pt x="42" y="8"/>
                    </a:lnTo>
                    <a:lnTo>
                      <a:pt x="38" y="8"/>
                    </a:lnTo>
                    <a:lnTo>
                      <a:pt x="36" y="8"/>
                    </a:lnTo>
                    <a:lnTo>
                      <a:pt x="34" y="8"/>
                    </a:lnTo>
                    <a:lnTo>
                      <a:pt x="32" y="8"/>
                    </a:lnTo>
                    <a:lnTo>
                      <a:pt x="30" y="8"/>
                    </a:lnTo>
                    <a:lnTo>
                      <a:pt x="30" y="8"/>
                    </a:lnTo>
                    <a:lnTo>
                      <a:pt x="28" y="8"/>
                    </a:lnTo>
                    <a:lnTo>
                      <a:pt x="26" y="8"/>
                    </a:lnTo>
                    <a:lnTo>
                      <a:pt x="26" y="10"/>
                    </a:lnTo>
                    <a:lnTo>
                      <a:pt x="24" y="10"/>
                    </a:lnTo>
                    <a:lnTo>
                      <a:pt x="24" y="12"/>
                    </a:lnTo>
                    <a:lnTo>
                      <a:pt x="22" y="14"/>
                    </a:lnTo>
                    <a:lnTo>
                      <a:pt x="20" y="14"/>
                    </a:lnTo>
                    <a:lnTo>
                      <a:pt x="20" y="12"/>
                    </a:lnTo>
                    <a:lnTo>
                      <a:pt x="18" y="12"/>
                    </a:lnTo>
                    <a:lnTo>
                      <a:pt x="18" y="12"/>
                    </a:lnTo>
                    <a:lnTo>
                      <a:pt x="16" y="12"/>
                    </a:lnTo>
                    <a:lnTo>
                      <a:pt x="16" y="12"/>
                    </a:lnTo>
                    <a:lnTo>
                      <a:pt x="16" y="14"/>
                    </a:lnTo>
                    <a:lnTo>
                      <a:pt x="16" y="14"/>
                    </a:lnTo>
                    <a:lnTo>
                      <a:pt x="16" y="16"/>
                    </a:lnTo>
                    <a:lnTo>
                      <a:pt x="18" y="16"/>
                    </a:lnTo>
                    <a:lnTo>
                      <a:pt x="18" y="18"/>
                    </a:lnTo>
                    <a:lnTo>
                      <a:pt x="18" y="18"/>
                    </a:lnTo>
                    <a:lnTo>
                      <a:pt x="18" y="18"/>
                    </a:lnTo>
                    <a:lnTo>
                      <a:pt x="20" y="22"/>
                    </a:lnTo>
                    <a:lnTo>
                      <a:pt x="22" y="24"/>
                    </a:lnTo>
                    <a:lnTo>
                      <a:pt x="22" y="24"/>
                    </a:lnTo>
                    <a:lnTo>
                      <a:pt x="24" y="26"/>
                    </a:lnTo>
                    <a:lnTo>
                      <a:pt x="24" y="26"/>
                    </a:lnTo>
                    <a:lnTo>
                      <a:pt x="24" y="26"/>
                    </a:lnTo>
                    <a:lnTo>
                      <a:pt x="22" y="26"/>
                    </a:lnTo>
                    <a:lnTo>
                      <a:pt x="22" y="26"/>
                    </a:lnTo>
                    <a:lnTo>
                      <a:pt x="22" y="28"/>
                    </a:lnTo>
                    <a:lnTo>
                      <a:pt x="22" y="28"/>
                    </a:lnTo>
                    <a:lnTo>
                      <a:pt x="24" y="28"/>
                    </a:lnTo>
                    <a:lnTo>
                      <a:pt x="24" y="30"/>
                    </a:lnTo>
                    <a:lnTo>
                      <a:pt x="24" y="32"/>
                    </a:lnTo>
                    <a:lnTo>
                      <a:pt x="24" y="32"/>
                    </a:lnTo>
                    <a:lnTo>
                      <a:pt x="22" y="32"/>
                    </a:lnTo>
                    <a:lnTo>
                      <a:pt x="22" y="34"/>
                    </a:lnTo>
                    <a:lnTo>
                      <a:pt x="20" y="34"/>
                    </a:lnTo>
                    <a:lnTo>
                      <a:pt x="18" y="36"/>
                    </a:lnTo>
                    <a:lnTo>
                      <a:pt x="16" y="36"/>
                    </a:lnTo>
                    <a:lnTo>
                      <a:pt x="16" y="38"/>
                    </a:lnTo>
                    <a:lnTo>
                      <a:pt x="14" y="40"/>
                    </a:lnTo>
                    <a:lnTo>
                      <a:pt x="10" y="42"/>
                    </a:lnTo>
                    <a:lnTo>
                      <a:pt x="10" y="44"/>
                    </a:lnTo>
                    <a:lnTo>
                      <a:pt x="8" y="44"/>
                    </a:lnTo>
                    <a:lnTo>
                      <a:pt x="6" y="48"/>
                    </a:lnTo>
                    <a:lnTo>
                      <a:pt x="6" y="48"/>
                    </a:lnTo>
                    <a:lnTo>
                      <a:pt x="6" y="50"/>
                    </a:lnTo>
                    <a:lnTo>
                      <a:pt x="6" y="52"/>
                    </a:lnTo>
                    <a:lnTo>
                      <a:pt x="6" y="52"/>
                    </a:lnTo>
                    <a:lnTo>
                      <a:pt x="6" y="54"/>
                    </a:lnTo>
                    <a:lnTo>
                      <a:pt x="6" y="54"/>
                    </a:lnTo>
                    <a:lnTo>
                      <a:pt x="6" y="56"/>
                    </a:lnTo>
                    <a:lnTo>
                      <a:pt x="8" y="56"/>
                    </a:lnTo>
                    <a:lnTo>
                      <a:pt x="8" y="56"/>
                    </a:lnTo>
                    <a:lnTo>
                      <a:pt x="8" y="56"/>
                    </a:lnTo>
                    <a:lnTo>
                      <a:pt x="8" y="58"/>
                    </a:lnTo>
                    <a:lnTo>
                      <a:pt x="8" y="58"/>
                    </a:lnTo>
                    <a:lnTo>
                      <a:pt x="6" y="58"/>
                    </a:lnTo>
                    <a:lnTo>
                      <a:pt x="6" y="56"/>
                    </a:lnTo>
                    <a:lnTo>
                      <a:pt x="4" y="56"/>
                    </a:lnTo>
                    <a:lnTo>
                      <a:pt x="4" y="58"/>
                    </a:lnTo>
                    <a:lnTo>
                      <a:pt x="4" y="58"/>
                    </a:lnTo>
                    <a:lnTo>
                      <a:pt x="4" y="60"/>
                    </a:lnTo>
                    <a:lnTo>
                      <a:pt x="2" y="60"/>
                    </a:lnTo>
                    <a:lnTo>
                      <a:pt x="2" y="62"/>
                    </a:lnTo>
                    <a:lnTo>
                      <a:pt x="2" y="64"/>
                    </a:lnTo>
                    <a:lnTo>
                      <a:pt x="0" y="66"/>
                    </a:lnTo>
                    <a:lnTo>
                      <a:pt x="0" y="68"/>
                    </a:lnTo>
                    <a:lnTo>
                      <a:pt x="0" y="68"/>
                    </a:lnTo>
                    <a:lnTo>
                      <a:pt x="0" y="68"/>
                    </a:lnTo>
                    <a:lnTo>
                      <a:pt x="2" y="68"/>
                    </a:lnTo>
                    <a:lnTo>
                      <a:pt x="2" y="70"/>
                    </a:lnTo>
                    <a:lnTo>
                      <a:pt x="2" y="70"/>
                    </a:lnTo>
                    <a:lnTo>
                      <a:pt x="2" y="70"/>
                    </a:lnTo>
                    <a:lnTo>
                      <a:pt x="2" y="70"/>
                    </a:lnTo>
                    <a:lnTo>
                      <a:pt x="2" y="72"/>
                    </a:lnTo>
                    <a:lnTo>
                      <a:pt x="4" y="72"/>
                    </a:lnTo>
                    <a:lnTo>
                      <a:pt x="6" y="72"/>
                    </a:lnTo>
                    <a:lnTo>
                      <a:pt x="6" y="74"/>
                    </a:lnTo>
                    <a:lnTo>
                      <a:pt x="8" y="74"/>
                    </a:lnTo>
                    <a:lnTo>
                      <a:pt x="8" y="74"/>
                    </a:lnTo>
                    <a:lnTo>
                      <a:pt x="8" y="74"/>
                    </a:lnTo>
                    <a:lnTo>
                      <a:pt x="8" y="74"/>
                    </a:lnTo>
                    <a:lnTo>
                      <a:pt x="8" y="74"/>
                    </a:lnTo>
                    <a:lnTo>
                      <a:pt x="10" y="74"/>
                    </a:lnTo>
                    <a:lnTo>
                      <a:pt x="10" y="76"/>
                    </a:lnTo>
                    <a:lnTo>
                      <a:pt x="10" y="76"/>
                    </a:lnTo>
                    <a:lnTo>
                      <a:pt x="10" y="76"/>
                    </a:lnTo>
                    <a:lnTo>
                      <a:pt x="10" y="76"/>
                    </a:lnTo>
                    <a:lnTo>
                      <a:pt x="10" y="76"/>
                    </a:lnTo>
                    <a:lnTo>
                      <a:pt x="12" y="76"/>
                    </a:lnTo>
                    <a:lnTo>
                      <a:pt x="14" y="74"/>
                    </a:lnTo>
                    <a:lnTo>
                      <a:pt x="14" y="74"/>
                    </a:lnTo>
                    <a:lnTo>
                      <a:pt x="14" y="74"/>
                    </a:lnTo>
                    <a:lnTo>
                      <a:pt x="18" y="76"/>
                    </a:lnTo>
                    <a:lnTo>
                      <a:pt x="20" y="76"/>
                    </a:lnTo>
                    <a:lnTo>
                      <a:pt x="22" y="76"/>
                    </a:lnTo>
                    <a:lnTo>
                      <a:pt x="22" y="76"/>
                    </a:lnTo>
                    <a:lnTo>
                      <a:pt x="22" y="76"/>
                    </a:lnTo>
                    <a:lnTo>
                      <a:pt x="26" y="76"/>
                    </a:lnTo>
                    <a:lnTo>
                      <a:pt x="26" y="76"/>
                    </a:lnTo>
                    <a:lnTo>
                      <a:pt x="26" y="76"/>
                    </a:lnTo>
                    <a:lnTo>
                      <a:pt x="28" y="78"/>
                    </a:lnTo>
                    <a:lnTo>
                      <a:pt x="30" y="78"/>
                    </a:lnTo>
                    <a:lnTo>
                      <a:pt x="32" y="76"/>
                    </a:lnTo>
                    <a:lnTo>
                      <a:pt x="32" y="76"/>
                    </a:lnTo>
                    <a:lnTo>
                      <a:pt x="34" y="76"/>
                    </a:lnTo>
                    <a:lnTo>
                      <a:pt x="36" y="78"/>
                    </a:lnTo>
                    <a:lnTo>
                      <a:pt x="38" y="80"/>
                    </a:lnTo>
                    <a:lnTo>
                      <a:pt x="38" y="80"/>
                    </a:lnTo>
                    <a:lnTo>
                      <a:pt x="40" y="80"/>
                    </a:lnTo>
                    <a:lnTo>
                      <a:pt x="42" y="80"/>
                    </a:lnTo>
                    <a:lnTo>
                      <a:pt x="42" y="78"/>
                    </a:lnTo>
                    <a:lnTo>
                      <a:pt x="46" y="78"/>
                    </a:lnTo>
                    <a:lnTo>
                      <a:pt x="50" y="76"/>
                    </a:lnTo>
                    <a:lnTo>
                      <a:pt x="52" y="76"/>
                    </a:lnTo>
                    <a:lnTo>
                      <a:pt x="56" y="76"/>
                    </a:lnTo>
                    <a:lnTo>
                      <a:pt x="56" y="74"/>
                    </a:lnTo>
                    <a:lnTo>
                      <a:pt x="58" y="74"/>
                    </a:lnTo>
                    <a:lnTo>
                      <a:pt x="58" y="72"/>
                    </a:lnTo>
                    <a:lnTo>
                      <a:pt x="60" y="72"/>
                    </a:lnTo>
                    <a:lnTo>
                      <a:pt x="62" y="72"/>
                    </a:lnTo>
                    <a:lnTo>
                      <a:pt x="62" y="70"/>
                    </a:lnTo>
                    <a:lnTo>
                      <a:pt x="62" y="70"/>
                    </a:lnTo>
                    <a:lnTo>
                      <a:pt x="64" y="68"/>
                    </a:lnTo>
                    <a:lnTo>
                      <a:pt x="66" y="70"/>
                    </a:lnTo>
                    <a:lnTo>
                      <a:pt x="68" y="70"/>
                    </a:lnTo>
                    <a:lnTo>
                      <a:pt x="70" y="70"/>
                    </a:lnTo>
                    <a:lnTo>
                      <a:pt x="72" y="68"/>
                    </a:lnTo>
                    <a:lnTo>
                      <a:pt x="72" y="68"/>
                    </a:lnTo>
                    <a:lnTo>
                      <a:pt x="74" y="68"/>
                    </a:lnTo>
                    <a:lnTo>
                      <a:pt x="74" y="68"/>
                    </a:lnTo>
                    <a:lnTo>
                      <a:pt x="74" y="68"/>
                    </a:lnTo>
                    <a:lnTo>
                      <a:pt x="74" y="68"/>
                    </a:lnTo>
                    <a:lnTo>
                      <a:pt x="76" y="68"/>
                    </a:lnTo>
                    <a:lnTo>
                      <a:pt x="78" y="68"/>
                    </a:lnTo>
                    <a:lnTo>
                      <a:pt x="80" y="70"/>
                    </a:lnTo>
                    <a:lnTo>
                      <a:pt x="80" y="70"/>
                    </a:lnTo>
                    <a:lnTo>
                      <a:pt x="82" y="70"/>
                    </a:lnTo>
                    <a:lnTo>
                      <a:pt x="82" y="70"/>
                    </a:lnTo>
                    <a:lnTo>
                      <a:pt x="82" y="72"/>
                    </a:lnTo>
                    <a:lnTo>
                      <a:pt x="84" y="72"/>
                    </a:lnTo>
                    <a:lnTo>
                      <a:pt x="86" y="72"/>
                    </a:lnTo>
                    <a:lnTo>
                      <a:pt x="86" y="72"/>
                    </a:lnTo>
                    <a:lnTo>
                      <a:pt x="86" y="72"/>
                    </a:lnTo>
                    <a:lnTo>
                      <a:pt x="86" y="72"/>
                    </a:lnTo>
                    <a:lnTo>
                      <a:pt x="86" y="72"/>
                    </a:lnTo>
                    <a:lnTo>
                      <a:pt x="88" y="72"/>
                    </a:lnTo>
                    <a:lnTo>
                      <a:pt x="88" y="74"/>
                    </a:lnTo>
                    <a:lnTo>
                      <a:pt x="88" y="74"/>
                    </a:lnTo>
                    <a:lnTo>
                      <a:pt x="88" y="72"/>
                    </a:lnTo>
                    <a:lnTo>
                      <a:pt x="90" y="72"/>
                    </a:lnTo>
                    <a:lnTo>
                      <a:pt x="92" y="74"/>
                    </a:lnTo>
                    <a:lnTo>
                      <a:pt x="94" y="76"/>
                    </a:lnTo>
                    <a:lnTo>
                      <a:pt x="94" y="76"/>
                    </a:lnTo>
                    <a:lnTo>
                      <a:pt x="96" y="76"/>
                    </a:lnTo>
                    <a:lnTo>
                      <a:pt x="96" y="76"/>
                    </a:lnTo>
                    <a:lnTo>
                      <a:pt x="96" y="76"/>
                    </a:lnTo>
                    <a:lnTo>
                      <a:pt x="98" y="76"/>
                    </a:lnTo>
                    <a:lnTo>
                      <a:pt x="98" y="78"/>
                    </a:lnTo>
                    <a:lnTo>
                      <a:pt x="98" y="80"/>
                    </a:lnTo>
                    <a:lnTo>
                      <a:pt x="98" y="80"/>
                    </a:lnTo>
                    <a:lnTo>
                      <a:pt x="98" y="82"/>
                    </a:lnTo>
                    <a:lnTo>
                      <a:pt x="98" y="82"/>
                    </a:lnTo>
                    <a:lnTo>
                      <a:pt x="98" y="84"/>
                    </a:lnTo>
                    <a:lnTo>
                      <a:pt x="98" y="84"/>
                    </a:lnTo>
                    <a:lnTo>
                      <a:pt x="98" y="86"/>
                    </a:lnTo>
                    <a:lnTo>
                      <a:pt x="98" y="86"/>
                    </a:lnTo>
                    <a:lnTo>
                      <a:pt x="100" y="86"/>
                    </a:lnTo>
                    <a:lnTo>
                      <a:pt x="102" y="88"/>
                    </a:lnTo>
                    <a:lnTo>
                      <a:pt x="102" y="88"/>
                    </a:lnTo>
                    <a:lnTo>
                      <a:pt x="104" y="88"/>
                    </a:lnTo>
                    <a:lnTo>
                      <a:pt x="104" y="88"/>
                    </a:lnTo>
                    <a:lnTo>
                      <a:pt x="104" y="88"/>
                    </a:lnTo>
                    <a:lnTo>
                      <a:pt x="104" y="90"/>
                    </a:lnTo>
                    <a:lnTo>
                      <a:pt x="104" y="90"/>
                    </a:lnTo>
                    <a:lnTo>
                      <a:pt x="104" y="92"/>
                    </a:lnTo>
                    <a:lnTo>
                      <a:pt x="104" y="92"/>
                    </a:lnTo>
                    <a:lnTo>
                      <a:pt x="104" y="94"/>
                    </a:lnTo>
                    <a:lnTo>
                      <a:pt x="104" y="94"/>
                    </a:lnTo>
                    <a:lnTo>
                      <a:pt x="106" y="94"/>
                    </a:lnTo>
                    <a:lnTo>
                      <a:pt x="108" y="96"/>
                    </a:lnTo>
                    <a:lnTo>
                      <a:pt x="110" y="96"/>
                    </a:lnTo>
                    <a:lnTo>
                      <a:pt x="110" y="96"/>
                    </a:lnTo>
                    <a:lnTo>
                      <a:pt x="110" y="98"/>
                    </a:lnTo>
                    <a:lnTo>
                      <a:pt x="110" y="100"/>
                    </a:lnTo>
                    <a:lnTo>
                      <a:pt x="110" y="102"/>
                    </a:lnTo>
                    <a:lnTo>
                      <a:pt x="114" y="104"/>
                    </a:lnTo>
                    <a:lnTo>
                      <a:pt x="114" y="104"/>
                    </a:lnTo>
                    <a:lnTo>
                      <a:pt x="112" y="104"/>
                    </a:lnTo>
                    <a:lnTo>
                      <a:pt x="110" y="104"/>
                    </a:lnTo>
                    <a:lnTo>
                      <a:pt x="110" y="104"/>
                    </a:lnTo>
                    <a:lnTo>
                      <a:pt x="108" y="102"/>
                    </a:lnTo>
                    <a:lnTo>
                      <a:pt x="108" y="102"/>
                    </a:lnTo>
                    <a:lnTo>
                      <a:pt x="108" y="104"/>
                    </a:lnTo>
                    <a:lnTo>
                      <a:pt x="106" y="104"/>
                    </a:lnTo>
                    <a:lnTo>
                      <a:pt x="106" y="104"/>
                    </a:lnTo>
                    <a:lnTo>
                      <a:pt x="104" y="102"/>
                    </a:lnTo>
                    <a:lnTo>
                      <a:pt x="104" y="102"/>
                    </a:lnTo>
                    <a:lnTo>
                      <a:pt x="104" y="102"/>
                    </a:lnTo>
                    <a:lnTo>
                      <a:pt x="104" y="102"/>
                    </a:lnTo>
                    <a:lnTo>
                      <a:pt x="102" y="102"/>
                    </a:lnTo>
                    <a:lnTo>
                      <a:pt x="102" y="102"/>
                    </a:lnTo>
                    <a:lnTo>
                      <a:pt x="102" y="104"/>
                    </a:lnTo>
                    <a:lnTo>
                      <a:pt x="100" y="104"/>
                    </a:lnTo>
                    <a:lnTo>
                      <a:pt x="100" y="104"/>
                    </a:lnTo>
                    <a:lnTo>
                      <a:pt x="100" y="102"/>
                    </a:lnTo>
                    <a:lnTo>
                      <a:pt x="100" y="102"/>
                    </a:lnTo>
                    <a:lnTo>
                      <a:pt x="100" y="102"/>
                    </a:lnTo>
                    <a:lnTo>
                      <a:pt x="98" y="102"/>
                    </a:lnTo>
                    <a:lnTo>
                      <a:pt x="98" y="102"/>
                    </a:lnTo>
                    <a:lnTo>
                      <a:pt x="96" y="104"/>
                    </a:lnTo>
                    <a:lnTo>
                      <a:pt x="96" y="104"/>
                    </a:lnTo>
                    <a:lnTo>
                      <a:pt x="98" y="106"/>
                    </a:lnTo>
                    <a:lnTo>
                      <a:pt x="98" y="108"/>
                    </a:lnTo>
                    <a:lnTo>
                      <a:pt x="98" y="108"/>
                    </a:lnTo>
                    <a:lnTo>
                      <a:pt x="98" y="110"/>
                    </a:lnTo>
                    <a:lnTo>
                      <a:pt x="96" y="110"/>
                    </a:lnTo>
                    <a:lnTo>
                      <a:pt x="94" y="112"/>
                    </a:lnTo>
                    <a:lnTo>
                      <a:pt x="94" y="114"/>
                    </a:lnTo>
                    <a:lnTo>
                      <a:pt x="94" y="114"/>
                    </a:lnTo>
                    <a:lnTo>
                      <a:pt x="92" y="116"/>
                    </a:lnTo>
                    <a:lnTo>
                      <a:pt x="92" y="116"/>
                    </a:lnTo>
                    <a:lnTo>
                      <a:pt x="92" y="118"/>
                    </a:lnTo>
                    <a:lnTo>
                      <a:pt x="92" y="118"/>
                    </a:lnTo>
                    <a:lnTo>
                      <a:pt x="92" y="118"/>
                    </a:lnTo>
                    <a:lnTo>
                      <a:pt x="92" y="118"/>
                    </a:lnTo>
                    <a:lnTo>
                      <a:pt x="92" y="120"/>
                    </a:lnTo>
                    <a:lnTo>
                      <a:pt x="90" y="120"/>
                    </a:lnTo>
                    <a:lnTo>
                      <a:pt x="88" y="120"/>
                    </a:lnTo>
                    <a:lnTo>
                      <a:pt x="88" y="120"/>
                    </a:lnTo>
                    <a:lnTo>
                      <a:pt x="90" y="122"/>
                    </a:lnTo>
                    <a:lnTo>
                      <a:pt x="92" y="122"/>
                    </a:lnTo>
                    <a:lnTo>
                      <a:pt x="96" y="124"/>
                    </a:lnTo>
                    <a:lnTo>
                      <a:pt x="96" y="124"/>
                    </a:lnTo>
                    <a:lnTo>
                      <a:pt x="96" y="124"/>
                    </a:lnTo>
                    <a:lnTo>
                      <a:pt x="96" y="124"/>
                    </a:lnTo>
                    <a:lnTo>
                      <a:pt x="96" y="122"/>
                    </a:lnTo>
                    <a:lnTo>
                      <a:pt x="96" y="122"/>
                    </a:lnTo>
                    <a:lnTo>
                      <a:pt x="98" y="122"/>
                    </a:lnTo>
                    <a:lnTo>
                      <a:pt x="98" y="122"/>
                    </a:lnTo>
                    <a:lnTo>
                      <a:pt x="100" y="122"/>
                    </a:lnTo>
                    <a:lnTo>
                      <a:pt x="102" y="120"/>
                    </a:lnTo>
                    <a:lnTo>
                      <a:pt x="106" y="120"/>
                    </a:lnTo>
                    <a:lnTo>
                      <a:pt x="108" y="122"/>
                    </a:lnTo>
                    <a:lnTo>
                      <a:pt x="108" y="122"/>
                    </a:lnTo>
                    <a:lnTo>
                      <a:pt x="110" y="124"/>
                    </a:lnTo>
                    <a:lnTo>
                      <a:pt x="110" y="122"/>
                    </a:lnTo>
                    <a:lnTo>
                      <a:pt x="108" y="118"/>
                    </a:lnTo>
                    <a:lnTo>
                      <a:pt x="108" y="118"/>
                    </a:lnTo>
                    <a:lnTo>
                      <a:pt x="108" y="116"/>
                    </a:lnTo>
                    <a:lnTo>
                      <a:pt x="108" y="116"/>
                    </a:lnTo>
                    <a:lnTo>
                      <a:pt x="108" y="114"/>
                    </a:lnTo>
                    <a:lnTo>
                      <a:pt x="110" y="116"/>
                    </a:lnTo>
                    <a:lnTo>
                      <a:pt x="112" y="114"/>
                    </a:lnTo>
                    <a:lnTo>
                      <a:pt x="112" y="114"/>
                    </a:lnTo>
                    <a:lnTo>
                      <a:pt x="116" y="114"/>
                    </a:lnTo>
                    <a:lnTo>
                      <a:pt x="116" y="112"/>
                    </a:lnTo>
                    <a:lnTo>
                      <a:pt x="120" y="108"/>
                    </a:lnTo>
                    <a:lnTo>
                      <a:pt x="120" y="108"/>
                    </a:lnTo>
                    <a:lnTo>
                      <a:pt x="122" y="106"/>
                    </a:lnTo>
                    <a:lnTo>
                      <a:pt x="122" y="106"/>
                    </a:lnTo>
                    <a:lnTo>
                      <a:pt x="122" y="104"/>
                    </a:lnTo>
                    <a:lnTo>
                      <a:pt x="122" y="102"/>
                    </a:lnTo>
                    <a:lnTo>
                      <a:pt x="122" y="100"/>
                    </a:lnTo>
                    <a:lnTo>
                      <a:pt x="128" y="100"/>
                    </a:lnTo>
                    <a:lnTo>
                      <a:pt x="130" y="100"/>
                    </a:lnTo>
                    <a:lnTo>
                      <a:pt x="132" y="100"/>
                    </a:lnTo>
                    <a:lnTo>
                      <a:pt x="132" y="98"/>
                    </a:lnTo>
                    <a:lnTo>
                      <a:pt x="134" y="96"/>
                    </a:lnTo>
                    <a:lnTo>
                      <a:pt x="132" y="98"/>
                    </a:lnTo>
                    <a:lnTo>
                      <a:pt x="134" y="100"/>
                    </a:lnTo>
                    <a:lnTo>
                      <a:pt x="136" y="100"/>
                    </a:lnTo>
                    <a:lnTo>
                      <a:pt x="138" y="100"/>
                    </a:lnTo>
                    <a:lnTo>
                      <a:pt x="138" y="98"/>
                    </a:lnTo>
                    <a:lnTo>
                      <a:pt x="138" y="94"/>
                    </a:lnTo>
                    <a:lnTo>
                      <a:pt x="136" y="92"/>
                    </a:lnTo>
                    <a:lnTo>
                      <a:pt x="136" y="92"/>
                    </a:lnTo>
                    <a:lnTo>
                      <a:pt x="136" y="90"/>
                    </a:lnTo>
                    <a:lnTo>
                      <a:pt x="136" y="90"/>
                    </a:lnTo>
                    <a:lnTo>
                      <a:pt x="136" y="92"/>
                    </a:lnTo>
                    <a:lnTo>
                      <a:pt x="138" y="94"/>
                    </a:lnTo>
                    <a:lnTo>
                      <a:pt x="138" y="96"/>
                    </a:lnTo>
                    <a:lnTo>
                      <a:pt x="138" y="96"/>
                    </a:lnTo>
                    <a:lnTo>
                      <a:pt x="138" y="98"/>
                    </a:lnTo>
                    <a:lnTo>
                      <a:pt x="140" y="100"/>
                    </a:lnTo>
                    <a:lnTo>
                      <a:pt x="142" y="100"/>
                    </a:lnTo>
                    <a:lnTo>
                      <a:pt x="144" y="100"/>
                    </a:lnTo>
                    <a:lnTo>
                      <a:pt x="148" y="100"/>
                    </a:lnTo>
                    <a:lnTo>
                      <a:pt x="148" y="100"/>
                    </a:lnTo>
                    <a:lnTo>
                      <a:pt x="146" y="102"/>
                    </a:lnTo>
                    <a:lnTo>
                      <a:pt x="144" y="102"/>
                    </a:lnTo>
                    <a:lnTo>
                      <a:pt x="142" y="102"/>
                    </a:lnTo>
                    <a:lnTo>
                      <a:pt x="138" y="102"/>
                    </a:lnTo>
                    <a:lnTo>
                      <a:pt x="136" y="100"/>
                    </a:lnTo>
                    <a:lnTo>
                      <a:pt x="134" y="100"/>
                    </a:lnTo>
                    <a:lnTo>
                      <a:pt x="134" y="102"/>
                    </a:lnTo>
                    <a:lnTo>
                      <a:pt x="136" y="102"/>
                    </a:lnTo>
                    <a:lnTo>
                      <a:pt x="138" y="102"/>
                    </a:lnTo>
                    <a:lnTo>
                      <a:pt x="140" y="102"/>
                    </a:lnTo>
                    <a:lnTo>
                      <a:pt x="140" y="104"/>
                    </a:lnTo>
                    <a:lnTo>
                      <a:pt x="140" y="104"/>
                    </a:lnTo>
                    <a:lnTo>
                      <a:pt x="138" y="104"/>
                    </a:lnTo>
                    <a:lnTo>
                      <a:pt x="138" y="104"/>
                    </a:lnTo>
                    <a:lnTo>
                      <a:pt x="136" y="104"/>
                    </a:lnTo>
                    <a:lnTo>
                      <a:pt x="138" y="106"/>
                    </a:lnTo>
                    <a:lnTo>
                      <a:pt x="140" y="106"/>
                    </a:lnTo>
                    <a:lnTo>
                      <a:pt x="140" y="106"/>
                    </a:lnTo>
                    <a:lnTo>
                      <a:pt x="144" y="108"/>
                    </a:lnTo>
                    <a:lnTo>
                      <a:pt x="148" y="108"/>
                    </a:lnTo>
                    <a:lnTo>
                      <a:pt x="152" y="108"/>
                    </a:lnTo>
                    <a:lnTo>
                      <a:pt x="154" y="108"/>
                    </a:lnTo>
                    <a:lnTo>
                      <a:pt x="158" y="108"/>
                    </a:lnTo>
                    <a:lnTo>
                      <a:pt x="158" y="108"/>
                    </a:lnTo>
                    <a:lnTo>
                      <a:pt x="160" y="110"/>
                    </a:lnTo>
                    <a:lnTo>
                      <a:pt x="162" y="110"/>
                    </a:lnTo>
                    <a:lnTo>
                      <a:pt x="162" y="108"/>
                    </a:lnTo>
                    <a:lnTo>
                      <a:pt x="164" y="110"/>
                    </a:lnTo>
                    <a:lnTo>
                      <a:pt x="164" y="112"/>
                    </a:lnTo>
                    <a:lnTo>
                      <a:pt x="162" y="114"/>
                    </a:lnTo>
                    <a:lnTo>
                      <a:pt x="160" y="114"/>
                    </a:lnTo>
                    <a:lnTo>
                      <a:pt x="158" y="114"/>
                    </a:lnTo>
                    <a:lnTo>
                      <a:pt x="152" y="118"/>
                    </a:lnTo>
                    <a:lnTo>
                      <a:pt x="148" y="120"/>
                    </a:lnTo>
                    <a:lnTo>
                      <a:pt x="150" y="122"/>
                    </a:lnTo>
                    <a:lnTo>
                      <a:pt x="150" y="122"/>
                    </a:lnTo>
                    <a:lnTo>
                      <a:pt x="152" y="122"/>
                    </a:lnTo>
                    <a:lnTo>
                      <a:pt x="154" y="122"/>
                    </a:lnTo>
                    <a:lnTo>
                      <a:pt x="158" y="124"/>
                    </a:lnTo>
                    <a:lnTo>
                      <a:pt x="160" y="124"/>
                    </a:lnTo>
                    <a:lnTo>
                      <a:pt x="162" y="124"/>
                    </a:lnTo>
                    <a:lnTo>
                      <a:pt x="164" y="126"/>
                    </a:lnTo>
                    <a:lnTo>
                      <a:pt x="166" y="130"/>
                    </a:lnTo>
                    <a:lnTo>
                      <a:pt x="166" y="130"/>
                    </a:lnTo>
                    <a:lnTo>
                      <a:pt x="164" y="134"/>
                    </a:lnTo>
                    <a:lnTo>
                      <a:pt x="164" y="136"/>
                    </a:lnTo>
                    <a:lnTo>
                      <a:pt x="164" y="136"/>
                    </a:lnTo>
                    <a:lnTo>
                      <a:pt x="164" y="136"/>
                    </a:lnTo>
                    <a:lnTo>
                      <a:pt x="166" y="140"/>
                    </a:lnTo>
                    <a:lnTo>
                      <a:pt x="168" y="140"/>
                    </a:lnTo>
                    <a:lnTo>
                      <a:pt x="170" y="140"/>
                    </a:lnTo>
                    <a:lnTo>
                      <a:pt x="172" y="140"/>
                    </a:lnTo>
                    <a:lnTo>
                      <a:pt x="176" y="138"/>
                    </a:lnTo>
                    <a:lnTo>
                      <a:pt x="178" y="134"/>
                    </a:lnTo>
                    <a:lnTo>
                      <a:pt x="182" y="132"/>
                    </a:lnTo>
                    <a:lnTo>
                      <a:pt x="184" y="132"/>
                    </a:lnTo>
                    <a:lnTo>
                      <a:pt x="186" y="132"/>
                    </a:lnTo>
                    <a:lnTo>
                      <a:pt x="188" y="132"/>
                    </a:lnTo>
                    <a:lnTo>
                      <a:pt x="190" y="130"/>
                    </a:lnTo>
                    <a:lnTo>
                      <a:pt x="192" y="126"/>
                    </a:lnTo>
                    <a:lnTo>
                      <a:pt x="192" y="126"/>
                    </a:lnTo>
                    <a:lnTo>
                      <a:pt x="194" y="126"/>
                    </a:lnTo>
                    <a:lnTo>
                      <a:pt x="196" y="126"/>
                    </a:lnTo>
                    <a:lnTo>
                      <a:pt x="196" y="128"/>
                    </a:lnTo>
                    <a:lnTo>
                      <a:pt x="198" y="128"/>
                    </a:lnTo>
                    <a:lnTo>
                      <a:pt x="200" y="128"/>
                    </a:lnTo>
                    <a:lnTo>
                      <a:pt x="202" y="128"/>
                    </a:lnTo>
                    <a:lnTo>
                      <a:pt x="204" y="126"/>
                    </a:lnTo>
                    <a:lnTo>
                      <a:pt x="204" y="126"/>
                    </a:lnTo>
                    <a:lnTo>
                      <a:pt x="204" y="124"/>
                    </a:lnTo>
                    <a:lnTo>
                      <a:pt x="206" y="122"/>
                    </a:lnTo>
                    <a:lnTo>
                      <a:pt x="206" y="120"/>
                    </a:lnTo>
                    <a:lnTo>
                      <a:pt x="204" y="120"/>
                    </a:lnTo>
                    <a:lnTo>
                      <a:pt x="202" y="120"/>
                    </a:lnTo>
                    <a:lnTo>
                      <a:pt x="200" y="120"/>
                    </a:lnTo>
                    <a:lnTo>
                      <a:pt x="200" y="120"/>
                    </a:lnTo>
                    <a:lnTo>
                      <a:pt x="198" y="122"/>
                    </a:lnTo>
                    <a:lnTo>
                      <a:pt x="196" y="120"/>
                    </a:lnTo>
                    <a:lnTo>
                      <a:pt x="194" y="122"/>
                    </a:lnTo>
                    <a:lnTo>
                      <a:pt x="192" y="122"/>
                    </a:lnTo>
                    <a:lnTo>
                      <a:pt x="190" y="122"/>
                    </a:lnTo>
                    <a:lnTo>
                      <a:pt x="190" y="122"/>
                    </a:lnTo>
                    <a:lnTo>
                      <a:pt x="188" y="120"/>
                    </a:lnTo>
                    <a:lnTo>
                      <a:pt x="184" y="116"/>
                    </a:lnTo>
                    <a:lnTo>
                      <a:pt x="182" y="112"/>
                    </a:lnTo>
                    <a:lnTo>
                      <a:pt x="180" y="110"/>
                    </a:lnTo>
                    <a:lnTo>
                      <a:pt x="180" y="110"/>
                    </a:lnTo>
                    <a:lnTo>
                      <a:pt x="180" y="108"/>
                    </a:lnTo>
                    <a:lnTo>
                      <a:pt x="182" y="106"/>
                    </a:lnTo>
                    <a:lnTo>
                      <a:pt x="184" y="106"/>
                    </a:lnTo>
                    <a:lnTo>
                      <a:pt x="186" y="102"/>
                    </a:lnTo>
                    <a:lnTo>
                      <a:pt x="186" y="104"/>
                    </a:lnTo>
                    <a:lnTo>
                      <a:pt x="186" y="104"/>
                    </a:lnTo>
                    <a:lnTo>
                      <a:pt x="186" y="106"/>
                    </a:lnTo>
                    <a:lnTo>
                      <a:pt x="186" y="106"/>
                    </a:lnTo>
                    <a:lnTo>
                      <a:pt x="182" y="108"/>
                    </a:lnTo>
                    <a:lnTo>
                      <a:pt x="184" y="108"/>
                    </a:lnTo>
                    <a:lnTo>
                      <a:pt x="184" y="108"/>
                    </a:lnTo>
                    <a:lnTo>
                      <a:pt x="186" y="108"/>
                    </a:lnTo>
                    <a:lnTo>
                      <a:pt x="186" y="106"/>
                    </a:lnTo>
                    <a:lnTo>
                      <a:pt x="188" y="104"/>
                    </a:lnTo>
                    <a:lnTo>
                      <a:pt x="194" y="100"/>
                    </a:lnTo>
                    <a:lnTo>
                      <a:pt x="196" y="98"/>
                    </a:lnTo>
                    <a:lnTo>
                      <a:pt x="198" y="100"/>
                    </a:lnTo>
                    <a:lnTo>
                      <a:pt x="200" y="98"/>
                    </a:lnTo>
                    <a:lnTo>
                      <a:pt x="202" y="98"/>
                    </a:lnTo>
                    <a:lnTo>
                      <a:pt x="202" y="98"/>
                    </a:lnTo>
                    <a:lnTo>
                      <a:pt x="204" y="98"/>
                    </a:lnTo>
                    <a:lnTo>
                      <a:pt x="206" y="98"/>
                    </a:lnTo>
                    <a:lnTo>
                      <a:pt x="208" y="96"/>
                    </a:lnTo>
                    <a:lnTo>
                      <a:pt x="210" y="96"/>
                    </a:lnTo>
                    <a:lnTo>
                      <a:pt x="212" y="94"/>
                    </a:lnTo>
                    <a:lnTo>
                      <a:pt x="214" y="94"/>
                    </a:lnTo>
                    <a:lnTo>
                      <a:pt x="216" y="92"/>
                    </a:lnTo>
                    <a:lnTo>
                      <a:pt x="220" y="92"/>
                    </a:lnTo>
                    <a:lnTo>
                      <a:pt x="224" y="92"/>
                    </a:lnTo>
                    <a:lnTo>
                      <a:pt x="226" y="92"/>
                    </a:lnTo>
                    <a:lnTo>
                      <a:pt x="226" y="90"/>
                    </a:lnTo>
                    <a:lnTo>
                      <a:pt x="224" y="90"/>
                    </a:lnTo>
                    <a:lnTo>
                      <a:pt x="226" y="90"/>
                    </a:lnTo>
                    <a:lnTo>
                      <a:pt x="226" y="88"/>
                    </a:lnTo>
                    <a:lnTo>
                      <a:pt x="226" y="88"/>
                    </a:lnTo>
                    <a:lnTo>
                      <a:pt x="226" y="88"/>
                    </a:lnTo>
                    <a:lnTo>
                      <a:pt x="226" y="88"/>
                    </a:lnTo>
                    <a:lnTo>
                      <a:pt x="224" y="88"/>
                    </a:lnTo>
                    <a:lnTo>
                      <a:pt x="224" y="88"/>
                    </a:lnTo>
                    <a:lnTo>
                      <a:pt x="224" y="86"/>
                    </a:lnTo>
                    <a:lnTo>
                      <a:pt x="226" y="86"/>
                    </a:lnTo>
                    <a:lnTo>
                      <a:pt x="226" y="86"/>
                    </a:lnTo>
                    <a:lnTo>
                      <a:pt x="226" y="84"/>
                    </a:lnTo>
                    <a:lnTo>
                      <a:pt x="226" y="84"/>
                    </a:lnTo>
                    <a:lnTo>
                      <a:pt x="226" y="82"/>
                    </a:lnTo>
                    <a:lnTo>
                      <a:pt x="228" y="82"/>
                    </a:lnTo>
                    <a:lnTo>
                      <a:pt x="230" y="82"/>
                    </a:lnTo>
                    <a:lnTo>
                      <a:pt x="230" y="80"/>
                    </a:lnTo>
                    <a:lnTo>
                      <a:pt x="232" y="78"/>
                    </a:lnTo>
                    <a:lnTo>
                      <a:pt x="234" y="78"/>
                    </a:lnTo>
                    <a:lnTo>
                      <a:pt x="236" y="78"/>
                    </a:lnTo>
                    <a:lnTo>
                      <a:pt x="236" y="78"/>
                    </a:lnTo>
                    <a:lnTo>
                      <a:pt x="240" y="78"/>
                    </a:lnTo>
                    <a:lnTo>
                      <a:pt x="244" y="78"/>
                    </a:lnTo>
                    <a:lnTo>
                      <a:pt x="244" y="78"/>
                    </a:lnTo>
                    <a:lnTo>
                      <a:pt x="246" y="78"/>
                    </a:lnTo>
                    <a:lnTo>
                      <a:pt x="244" y="76"/>
                    </a:lnTo>
                    <a:lnTo>
                      <a:pt x="246" y="74"/>
                    </a:lnTo>
                    <a:lnTo>
                      <a:pt x="246" y="72"/>
                    </a:lnTo>
                    <a:lnTo>
                      <a:pt x="246" y="72"/>
                    </a:lnTo>
                    <a:lnTo>
                      <a:pt x="246" y="7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8" name="Freeform 20"/>
              <p:cNvSpPr>
                <a:spLocks/>
              </p:cNvSpPr>
              <p:nvPr/>
            </p:nvSpPr>
            <p:spPr bwMode="auto">
              <a:xfrm>
                <a:off x="3933" y="2001"/>
                <a:ext cx="86" cy="102"/>
              </a:xfrm>
              <a:custGeom>
                <a:avLst/>
                <a:gdLst>
                  <a:gd name="T0" fmla="*/ 84 w 86"/>
                  <a:gd name="T1" fmla="*/ 36 h 102"/>
                  <a:gd name="T2" fmla="*/ 84 w 86"/>
                  <a:gd name="T3" fmla="*/ 30 h 102"/>
                  <a:gd name="T4" fmla="*/ 82 w 86"/>
                  <a:gd name="T5" fmla="*/ 28 h 102"/>
                  <a:gd name="T6" fmla="*/ 80 w 86"/>
                  <a:gd name="T7" fmla="*/ 24 h 102"/>
                  <a:gd name="T8" fmla="*/ 76 w 86"/>
                  <a:gd name="T9" fmla="*/ 16 h 102"/>
                  <a:gd name="T10" fmla="*/ 76 w 86"/>
                  <a:gd name="T11" fmla="*/ 10 h 102"/>
                  <a:gd name="T12" fmla="*/ 72 w 86"/>
                  <a:gd name="T13" fmla="*/ 8 h 102"/>
                  <a:gd name="T14" fmla="*/ 72 w 86"/>
                  <a:gd name="T15" fmla="*/ 6 h 102"/>
                  <a:gd name="T16" fmla="*/ 64 w 86"/>
                  <a:gd name="T17" fmla="*/ 8 h 102"/>
                  <a:gd name="T18" fmla="*/ 60 w 86"/>
                  <a:gd name="T19" fmla="*/ 10 h 102"/>
                  <a:gd name="T20" fmla="*/ 52 w 86"/>
                  <a:gd name="T21" fmla="*/ 8 h 102"/>
                  <a:gd name="T22" fmla="*/ 46 w 86"/>
                  <a:gd name="T23" fmla="*/ 10 h 102"/>
                  <a:gd name="T24" fmla="*/ 42 w 86"/>
                  <a:gd name="T25" fmla="*/ 12 h 102"/>
                  <a:gd name="T26" fmla="*/ 40 w 86"/>
                  <a:gd name="T27" fmla="*/ 14 h 102"/>
                  <a:gd name="T28" fmla="*/ 36 w 86"/>
                  <a:gd name="T29" fmla="*/ 10 h 102"/>
                  <a:gd name="T30" fmla="*/ 32 w 86"/>
                  <a:gd name="T31" fmla="*/ 10 h 102"/>
                  <a:gd name="T32" fmla="*/ 28 w 86"/>
                  <a:gd name="T33" fmla="*/ 10 h 102"/>
                  <a:gd name="T34" fmla="*/ 24 w 86"/>
                  <a:gd name="T35" fmla="*/ 10 h 102"/>
                  <a:gd name="T36" fmla="*/ 20 w 86"/>
                  <a:gd name="T37" fmla="*/ 14 h 102"/>
                  <a:gd name="T38" fmla="*/ 20 w 86"/>
                  <a:gd name="T39" fmla="*/ 16 h 102"/>
                  <a:gd name="T40" fmla="*/ 18 w 86"/>
                  <a:gd name="T41" fmla="*/ 22 h 102"/>
                  <a:gd name="T42" fmla="*/ 20 w 86"/>
                  <a:gd name="T43" fmla="*/ 24 h 102"/>
                  <a:gd name="T44" fmla="*/ 20 w 86"/>
                  <a:gd name="T45" fmla="*/ 28 h 102"/>
                  <a:gd name="T46" fmla="*/ 20 w 86"/>
                  <a:gd name="T47" fmla="*/ 34 h 102"/>
                  <a:gd name="T48" fmla="*/ 24 w 86"/>
                  <a:gd name="T49" fmla="*/ 34 h 102"/>
                  <a:gd name="T50" fmla="*/ 26 w 86"/>
                  <a:gd name="T51" fmla="*/ 36 h 102"/>
                  <a:gd name="T52" fmla="*/ 28 w 86"/>
                  <a:gd name="T53" fmla="*/ 38 h 102"/>
                  <a:gd name="T54" fmla="*/ 26 w 86"/>
                  <a:gd name="T55" fmla="*/ 42 h 102"/>
                  <a:gd name="T56" fmla="*/ 14 w 86"/>
                  <a:gd name="T57" fmla="*/ 54 h 102"/>
                  <a:gd name="T58" fmla="*/ 10 w 86"/>
                  <a:gd name="T59" fmla="*/ 58 h 102"/>
                  <a:gd name="T60" fmla="*/ 6 w 86"/>
                  <a:gd name="T61" fmla="*/ 62 h 102"/>
                  <a:gd name="T62" fmla="*/ 6 w 86"/>
                  <a:gd name="T63" fmla="*/ 68 h 102"/>
                  <a:gd name="T64" fmla="*/ 4 w 86"/>
                  <a:gd name="T65" fmla="*/ 74 h 102"/>
                  <a:gd name="T66" fmla="*/ 2 w 86"/>
                  <a:gd name="T67" fmla="*/ 78 h 102"/>
                  <a:gd name="T68" fmla="*/ 2 w 86"/>
                  <a:gd name="T69" fmla="*/ 88 h 102"/>
                  <a:gd name="T70" fmla="*/ 0 w 86"/>
                  <a:gd name="T71" fmla="*/ 94 h 102"/>
                  <a:gd name="T72" fmla="*/ 0 w 86"/>
                  <a:gd name="T73" fmla="*/ 100 h 102"/>
                  <a:gd name="T74" fmla="*/ 4 w 86"/>
                  <a:gd name="T75" fmla="*/ 100 h 102"/>
                  <a:gd name="T76" fmla="*/ 6 w 86"/>
                  <a:gd name="T77" fmla="*/ 102 h 102"/>
                  <a:gd name="T78" fmla="*/ 10 w 86"/>
                  <a:gd name="T79" fmla="*/ 100 h 102"/>
                  <a:gd name="T80" fmla="*/ 12 w 86"/>
                  <a:gd name="T81" fmla="*/ 96 h 102"/>
                  <a:gd name="T82" fmla="*/ 14 w 86"/>
                  <a:gd name="T83" fmla="*/ 96 h 102"/>
                  <a:gd name="T84" fmla="*/ 16 w 86"/>
                  <a:gd name="T85" fmla="*/ 96 h 102"/>
                  <a:gd name="T86" fmla="*/ 20 w 86"/>
                  <a:gd name="T87" fmla="*/ 94 h 102"/>
                  <a:gd name="T88" fmla="*/ 68 w 86"/>
                  <a:gd name="T89" fmla="*/ 94 h 102"/>
                  <a:gd name="T90" fmla="*/ 70 w 86"/>
                  <a:gd name="T91" fmla="*/ 76 h 102"/>
                  <a:gd name="T92" fmla="*/ 72 w 86"/>
                  <a:gd name="T93" fmla="*/ 70 h 102"/>
                  <a:gd name="T94" fmla="*/ 74 w 86"/>
                  <a:gd name="T95" fmla="*/ 64 h 102"/>
                  <a:gd name="T96" fmla="*/ 78 w 86"/>
                  <a:gd name="T97" fmla="*/ 58 h 102"/>
                  <a:gd name="T98" fmla="*/ 80 w 86"/>
                  <a:gd name="T99" fmla="*/ 54 h 102"/>
                  <a:gd name="T100" fmla="*/ 82 w 86"/>
                  <a:gd name="T101" fmla="*/ 54 h 102"/>
                  <a:gd name="T102" fmla="*/ 84 w 86"/>
                  <a:gd name="T103" fmla="*/ 50 h 102"/>
                  <a:gd name="T104" fmla="*/ 86 w 86"/>
                  <a:gd name="T105" fmla="*/ 48 h 102"/>
                  <a:gd name="T106" fmla="*/ 86 w 86"/>
                  <a:gd name="T107" fmla="*/ 4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102">
                    <a:moveTo>
                      <a:pt x="86" y="42"/>
                    </a:moveTo>
                    <a:lnTo>
                      <a:pt x="86" y="40"/>
                    </a:lnTo>
                    <a:lnTo>
                      <a:pt x="84" y="36"/>
                    </a:lnTo>
                    <a:lnTo>
                      <a:pt x="84" y="32"/>
                    </a:lnTo>
                    <a:lnTo>
                      <a:pt x="84" y="32"/>
                    </a:lnTo>
                    <a:lnTo>
                      <a:pt x="84" y="30"/>
                    </a:lnTo>
                    <a:lnTo>
                      <a:pt x="84" y="30"/>
                    </a:lnTo>
                    <a:lnTo>
                      <a:pt x="84" y="30"/>
                    </a:lnTo>
                    <a:lnTo>
                      <a:pt x="82" y="28"/>
                    </a:lnTo>
                    <a:lnTo>
                      <a:pt x="82" y="26"/>
                    </a:lnTo>
                    <a:lnTo>
                      <a:pt x="82" y="26"/>
                    </a:lnTo>
                    <a:lnTo>
                      <a:pt x="80" y="24"/>
                    </a:lnTo>
                    <a:lnTo>
                      <a:pt x="78" y="20"/>
                    </a:lnTo>
                    <a:lnTo>
                      <a:pt x="78" y="20"/>
                    </a:lnTo>
                    <a:lnTo>
                      <a:pt x="76" y="16"/>
                    </a:lnTo>
                    <a:lnTo>
                      <a:pt x="76" y="16"/>
                    </a:lnTo>
                    <a:lnTo>
                      <a:pt x="78" y="12"/>
                    </a:lnTo>
                    <a:lnTo>
                      <a:pt x="76" y="10"/>
                    </a:lnTo>
                    <a:lnTo>
                      <a:pt x="76" y="10"/>
                    </a:lnTo>
                    <a:lnTo>
                      <a:pt x="74" y="10"/>
                    </a:lnTo>
                    <a:lnTo>
                      <a:pt x="72" y="8"/>
                    </a:lnTo>
                    <a:lnTo>
                      <a:pt x="72" y="8"/>
                    </a:lnTo>
                    <a:lnTo>
                      <a:pt x="72" y="6"/>
                    </a:lnTo>
                    <a:lnTo>
                      <a:pt x="72" y="6"/>
                    </a:lnTo>
                    <a:lnTo>
                      <a:pt x="70" y="0"/>
                    </a:lnTo>
                    <a:lnTo>
                      <a:pt x="66" y="4"/>
                    </a:lnTo>
                    <a:lnTo>
                      <a:pt x="64" y="8"/>
                    </a:lnTo>
                    <a:lnTo>
                      <a:pt x="62" y="8"/>
                    </a:lnTo>
                    <a:lnTo>
                      <a:pt x="62" y="10"/>
                    </a:lnTo>
                    <a:lnTo>
                      <a:pt x="60" y="10"/>
                    </a:lnTo>
                    <a:lnTo>
                      <a:pt x="56" y="8"/>
                    </a:lnTo>
                    <a:lnTo>
                      <a:pt x="54" y="6"/>
                    </a:lnTo>
                    <a:lnTo>
                      <a:pt x="52" y="8"/>
                    </a:lnTo>
                    <a:lnTo>
                      <a:pt x="50" y="8"/>
                    </a:lnTo>
                    <a:lnTo>
                      <a:pt x="50" y="8"/>
                    </a:lnTo>
                    <a:lnTo>
                      <a:pt x="46" y="10"/>
                    </a:lnTo>
                    <a:lnTo>
                      <a:pt x="44" y="10"/>
                    </a:lnTo>
                    <a:lnTo>
                      <a:pt x="42" y="10"/>
                    </a:lnTo>
                    <a:lnTo>
                      <a:pt x="42" y="12"/>
                    </a:lnTo>
                    <a:lnTo>
                      <a:pt x="40" y="14"/>
                    </a:lnTo>
                    <a:lnTo>
                      <a:pt x="40" y="14"/>
                    </a:lnTo>
                    <a:lnTo>
                      <a:pt x="40" y="14"/>
                    </a:lnTo>
                    <a:lnTo>
                      <a:pt x="40" y="12"/>
                    </a:lnTo>
                    <a:lnTo>
                      <a:pt x="38" y="12"/>
                    </a:lnTo>
                    <a:lnTo>
                      <a:pt x="36" y="10"/>
                    </a:lnTo>
                    <a:lnTo>
                      <a:pt x="36" y="8"/>
                    </a:lnTo>
                    <a:lnTo>
                      <a:pt x="36" y="8"/>
                    </a:lnTo>
                    <a:lnTo>
                      <a:pt x="32" y="10"/>
                    </a:lnTo>
                    <a:lnTo>
                      <a:pt x="32" y="10"/>
                    </a:lnTo>
                    <a:lnTo>
                      <a:pt x="30" y="10"/>
                    </a:lnTo>
                    <a:lnTo>
                      <a:pt x="28" y="10"/>
                    </a:lnTo>
                    <a:lnTo>
                      <a:pt x="26" y="8"/>
                    </a:lnTo>
                    <a:lnTo>
                      <a:pt x="26" y="8"/>
                    </a:lnTo>
                    <a:lnTo>
                      <a:pt x="24" y="10"/>
                    </a:lnTo>
                    <a:lnTo>
                      <a:pt x="22" y="12"/>
                    </a:lnTo>
                    <a:lnTo>
                      <a:pt x="20" y="12"/>
                    </a:lnTo>
                    <a:lnTo>
                      <a:pt x="20" y="14"/>
                    </a:lnTo>
                    <a:lnTo>
                      <a:pt x="22" y="14"/>
                    </a:lnTo>
                    <a:lnTo>
                      <a:pt x="22" y="16"/>
                    </a:lnTo>
                    <a:lnTo>
                      <a:pt x="20" y="16"/>
                    </a:lnTo>
                    <a:lnTo>
                      <a:pt x="20" y="18"/>
                    </a:lnTo>
                    <a:lnTo>
                      <a:pt x="20" y="20"/>
                    </a:lnTo>
                    <a:lnTo>
                      <a:pt x="18" y="22"/>
                    </a:lnTo>
                    <a:lnTo>
                      <a:pt x="20" y="22"/>
                    </a:lnTo>
                    <a:lnTo>
                      <a:pt x="20" y="24"/>
                    </a:lnTo>
                    <a:lnTo>
                      <a:pt x="20" y="24"/>
                    </a:lnTo>
                    <a:lnTo>
                      <a:pt x="20" y="24"/>
                    </a:lnTo>
                    <a:lnTo>
                      <a:pt x="20" y="26"/>
                    </a:lnTo>
                    <a:lnTo>
                      <a:pt x="20" y="28"/>
                    </a:lnTo>
                    <a:lnTo>
                      <a:pt x="18" y="30"/>
                    </a:lnTo>
                    <a:lnTo>
                      <a:pt x="18" y="32"/>
                    </a:lnTo>
                    <a:lnTo>
                      <a:pt x="20" y="34"/>
                    </a:lnTo>
                    <a:lnTo>
                      <a:pt x="22" y="34"/>
                    </a:lnTo>
                    <a:lnTo>
                      <a:pt x="22" y="34"/>
                    </a:lnTo>
                    <a:lnTo>
                      <a:pt x="24" y="34"/>
                    </a:lnTo>
                    <a:lnTo>
                      <a:pt x="24" y="36"/>
                    </a:lnTo>
                    <a:lnTo>
                      <a:pt x="26" y="36"/>
                    </a:lnTo>
                    <a:lnTo>
                      <a:pt x="26" y="36"/>
                    </a:lnTo>
                    <a:lnTo>
                      <a:pt x="26" y="36"/>
                    </a:lnTo>
                    <a:lnTo>
                      <a:pt x="26" y="36"/>
                    </a:lnTo>
                    <a:lnTo>
                      <a:pt x="28" y="38"/>
                    </a:lnTo>
                    <a:lnTo>
                      <a:pt x="26" y="38"/>
                    </a:lnTo>
                    <a:lnTo>
                      <a:pt x="26" y="40"/>
                    </a:lnTo>
                    <a:lnTo>
                      <a:pt x="26" y="42"/>
                    </a:lnTo>
                    <a:lnTo>
                      <a:pt x="22" y="46"/>
                    </a:lnTo>
                    <a:lnTo>
                      <a:pt x="14" y="54"/>
                    </a:lnTo>
                    <a:lnTo>
                      <a:pt x="14" y="54"/>
                    </a:lnTo>
                    <a:lnTo>
                      <a:pt x="12" y="54"/>
                    </a:lnTo>
                    <a:lnTo>
                      <a:pt x="10" y="56"/>
                    </a:lnTo>
                    <a:lnTo>
                      <a:pt x="10" y="58"/>
                    </a:lnTo>
                    <a:lnTo>
                      <a:pt x="8" y="60"/>
                    </a:lnTo>
                    <a:lnTo>
                      <a:pt x="6" y="62"/>
                    </a:lnTo>
                    <a:lnTo>
                      <a:pt x="6" y="62"/>
                    </a:lnTo>
                    <a:lnTo>
                      <a:pt x="6" y="64"/>
                    </a:lnTo>
                    <a:lnTo>
                      <a:pt x="6" y="68"/>
                    </a:lnTo>
                    <a:lnTo>
                      <a:pt x="6" y="68"/>
                    </a:lnTo>
                    <a:lnTo>
                      <a:pt x="4" y="72"/>
                    </a:lnTo>
                    <a:lnTo>
                      <a:pt x="4" y="74"/>
                    </a:lnTo>
                    <a:lnTo>
                      <a:pt x="4" y="74"/>
                    </a:lnTo>
                    <a:lnTo>
                      <a:pt x="2" y="74"/>
                    </a:lnTo>
                    <a:lnTo>
                      <a:pt x="2" y="78"/>
                    </a:lnTo>
                    <a:lnTo>
                      <a:pt x="2" y="78"/>
                    </a:lnTo>
                    <a:lnTo>
                      <a:pt x="2" y="84"/>
                    </a:lnTo>
                    <a:lnTo>
                      <a:pt x="2" y="86"/>
                    </a:lnTo>
                    <a:lnTo>
                      <a:pt x="2" y="88"/>
                    </a:lnTo>
                    <a:lnTo>
                      <a:pt x="0" y="90"/>
                    </a:lnTo>
                    <a:lnTo>
                      <a:pt x="0" y="92"/>
                    </a:lnTo>
                    <a:lnTo>
                      <a:pt x="0" y="94"/>
                    </a:lnTo>
                    <a:lnTo>
                      <a:pt x="0" y="96"/>
                    </a:lnTo>
                    <a:lnTo>
                      <a:pt x="0" y="100"/>
                    </a:lnTo>
                    <a:lnTo>
                      <a:pt x="0" y="100"/>
                    </a:lnTo>
                    <a:lnTo>
                      <a:pt x="2" y="100"/>
                    </a:lnTo>
                    <a:lnTo>
                      <a:pt x="4" y="100"/>
                    </a:lnTo>
                    <a:lnTo>
                      <a:pt x="4" y="100"/>
                    </a:lnTo>
                    <a:lnTo>
                      <a:pt x="6" y="102"/>
                    </a:lnTo>
                    <a:lnTo>
                      <a:pt x="6" y="102"/>
                    </a:lnTo>
                    <a:lnTo>
                      <a:pt x="6" y="102"/>
                    </a:lnTo>
                    <a:lnTo>
                      <a:pt x="8" y="102"/>
                    </a:lnTo>
                    <a:lnTo>
                      <a:pt x="8" y="100"/>
                    </a:lnTo>
                    <a:lnTo>
                      <a:pt x="10" y="100"/>
                    </a:lnTo>
                    <a:lnTo>
                      <a:pt x="10" y="98"/>
                    </a:lnTo>
                    <a:lnTo>
                      <a:pt x="12" y="98"/>
                    </a:lnTo>
                    <a:lnTo>
                      <a:pt x="12" y="96"/>
                    </a:lnTo>
                    <a:lnTo>
                      <a:pt x="12" y="96"/>
                    </a:lnTo>
                    <a:lnTo>
                      <a:pt x="14" y="96"/>
                    </a:lnTo>
                    <a:lnTo>
                      <a:pt x="14" y="96"/>
                    </a:lnTo>
                    <a:lnTo>
                      <a:pt x="16" y="96"/>
                    </a:lnTo>
                    <a:lnTo>
                      <a:pt x="16" y="96"/>
                    </a:lnTo>
                    <a:lnTo>
                      <a:pt x="16" y="96"/>
                    </a:lnTo>
                    <a:lnTo>
                      <a:pt x="18" y="94"/>
                    </a:lnTo>
                    <a:lnTo>
                      <a:pt x="18" y="94"/>
                    </a:lnTo>
                    <a:lnTo>
                      <a:pt x="20" y="94"/>
                    </a:lnTo>
                    <a:lnTo>
                      <a:pt x="20" y="94"/>
                    </a:lnTo>
                    <a:lnTo>
                      <a:pt x="20" y="94"/>
                    </a:lnTo>
                    <a:lnTo>
                      <a:pt x="68" y="94"/>
                    </a:lnTo>
                    <a:lnTo>
                      <a:pt x="68" y="90"/>
                    </a:lnTo>
                    <a:lnTo>
                      <a:pt x="70" y="84"/>
                    </a:lnTo>
                    <a:lnTo>
                      <a:pt x="70" y="76"/>
                    </a:lnTo>
                    <a:lnTo>
                      <a:pt x="70" y="72"/>
                    </a:lnTo>
                    <a:lnTo>
                      <a:pt x="70" y="70"/>
                    </a:lnTo>
                    <a:lnTo>
                      <a:pt x="72" y="70"/>
                    </a:lnTo>
                    <a:lnTo>
                      <a:pt x="72" y="68"/>
                    </a:lnTo>
                    <a:lnTo>
                      <a:pt x="72" y="66"/>
                    </a:lnTo>
                    <a:lnTo>
                      <a:pt x="74" y="64"/>
                    </a:lnTo>
                    <a:lnTo>
                      <a:pt x="74" y="64"/>
                    </a:lnTo>
                    <a:lnTo>
                      <a:pt x="76" y="60"/>
                    </a:lnTo>
                    <a:lnTo>
                      <a:pt x="78" y="58"/>
                    </a:lnTo>
                    <a:lnTo>
                      <a:pt x="78" y="56"/>
                    </a:lnTo>
                    <a:lnTo>
                      <a:pt x="80" y="56"/>
                    </a:lnTo>
                    <a:lnTo>
                      <a:pt x="80" y="54"/>
                    </a:lnTo>
                    <a:lnTo>
                      <a:pt x="82" y="54"/>
                    </a:lnTo>
                    <a:lnTo>
                      <a:pt x="82" y="54"/>
                    </a:lnTo>
                    <a:lnTo>
                      <a:pt x="82" y="54"/>
                    </a:lnTo>
                    <a:lnTo>
                      <a:pt x="82" y="54"/>
                    </a:lnTo>
                    <a:lnTo>
                      <a:pt x="82" y="52"/>
                    </a:lnTo>
                    <a:lnTo>
                      <a:pt x="84" y="50"/>
                    </a:lnTo>
                    <a:lnTo>
                      <a:pt x="84" y="50"/>
                    </a:lnTo>
                    <a:lnTo>
                      <a:pt x="84" y="48"/>
                    </a:lnTo>
                    <a:lnTo>
                      <a:pt x="86" y="48"/>
                    </a:lnTo>
                    <a:lnTo>
                      <a:pt x="86" y="46"/>
                    </a:lnTo>
                    <a:lnTo>
                      <a:pt x="86" y="46"/>
                    </a:lnTo>
                    <a:lnTo>
                      <a:pt x="86" y="44"/>
                    </a:lnTo>
                    <a:lnTo>
                      <a:pt x="86" y="4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9" name="Freeform 21"/>
              <p:cNvSpPr>
                <a:spLocks noEditPoints="1"/>
              </p:cNvSpPr>
              <p:nvPr/>
            </p:nvSpPr>
            <p:spPr bwMode="auto">
              <a:xfrm>
                <a:off x="2459" y="1748"/>
                <a:ext cx="6" cy="12"/>
              </a:xfrm>
              <a:custGeom>
                <a:avLst/>
                <a:gdLst>
                  <a:gd name="T0" fmla="*/ 4 w 6"/>
                  <a:gd name="T1" fmla="*/ 12 h 12"/>
                  <a:gd name="T2" fmla="*/ 2 w 6"/>
                  <a:gd name="T3" fmla="*/ 10 h 12"/>
                  <a:gd name="T4" fmla="*/ 2 w 6"/>
                  <a:gd name="T5" fmla="*/ 10 h 12"/>
                  <a:gd name="T6" fmla="*/ 0 w 6"/>
                  <a:gd name="T7" fmla="*/ 12 h 12"/>
                  <a:gd name="T8" fmla="*/ 4 w 6"/>
                  <a:gd name="T9" fmla="*/ 12 h 12"/>
                  <a:gd name="T10" fmla="*/ 6 w 6"/>
                  <a:gd name="T11" fmla="*/ 12 h 12"/>
                  <a:gd name="T12" fmla="*/ 4 w 6"/>
                  <a:gd name="T13" fmla="*/ 12 h 12"/>
                  <a:gd name="T14" fmla="*/ 4 w 6"/>
                  <a:gd name="T15" fmla="*/ 0 h 12"/>
                  <a:gd name="T16" fmla="*/ 6 w 6"/>
                  <a:gd name="T17" fmla="*/ 0 h 12"/>
                  <a:gd name="T18" fmla="*/ 4 w 6"/>
                  <a:gd name="T19" fmla="*/ 0 h 12"/>
                  <a:gd name="T20" fmla="*/ 4 w 6"/>
                  <a:gd name="T21" fmla="*/ 0 h 12"/>
                  <a:gd name="T22" fmla="*/ 4 w 6"/>
                  <a:gd name="T23" fmla="*/ 0 h 12"/>
                  <a:gd name="T24" fmla="*/ 4 w 6"/>
                  <a:gd name="T25" fmla="*/ 0 h 12"/>
                  <a:gd name="T26" fmla="*/ 2 w 6"/>
                  <a:gd name="T27" fmla="*/ 0 h 12"/>
                  <a:gd name="T28" fmla="*/ 2 w 6"/>
                  <a:gd name="T29" fmla="*/ 0 h 12"/>
                  <a:gd name="T30" fmla="*/ 2 w 6"/>
                  <a:gd name="T31" fmla="*/ 0 h 12"/>
                  <a:gd name="T32" fmla="*/ 0 w 6"/>
                  <a:gd name="T33" fmla="*/ 0 h 12"/>
                  <a:gd name="T34" fmla="*/ 2 w 6"/>
                  <a:gd name="T35" fmla="*/ 0 h 12"/>
                  <a:gd name="T36" fmla="*/ 2 w 6"/>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2">
                    <a:moveTo>
                      <a:pt x="4" y="12"/>
                    </a:moveTo>
                    <a:lnTo>
                      <a:pt x="2" y="10"/>
                    </a:lnTo>
                    <a:lnTo>
                      <a:pt x="2" y="10"/>
                    </a:lnTo>
                    <a:lnTo>
                      <a:pt x="0" y="12"/>
                    </a:lnTo>
                    <a:lnTo>
                      <a:pt x="4" y="12"/>
                    </a:lnTo>
                    <a:lnTo>
                      <a:pt x="6" y="12"/>
                    </a:lnTo>
                    <a:lnTo>
                      <a:pt x="4" y="12"/>
                    </a:lnTo>
                    <a:close/>
                    <a:moveTo>
                      <a:pt x="4" y="0"/>
                    </a:moveTo>
                    <a:lnTo>
                      <a:pt x="6" y="0"/>
                    </a:lnTo>
                    <a:lnTo>
                      <a:pt x="4" y="0"/>
                    </a:lnTo>
                    <a:lnTo>
                      <a:pt x="4" y="0"/>
                    </a:lnTo>
                    <a:lnTo>
                      <a:pt x="4" y="0"/>
                    </a:lnTo>
                    <a:lnTo>
                      <a:pt x="4" y="0"/>
                    </a:lnTo>
                    <a:close/>
                    <a:moveTo>
                      <a:pt x="2" y="0"/>
                    </a:moveTo>
                    <a:lnTo>
                      <a:pt x="2" y="0"/>
                    </a:lnTo>
                    <a:lnTo>
                      <a:pt x="2" y="0"/>
                    </a:lnTo>
                    <a:lnTo>
                      <a:pt x="0" y="0"/>
                    </a:lnTo>
                    <a:lnTo>
                      <a:pt x="2"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Freeform 22"/>
              <p:cNvSpPr>
                <a:spLocks noEditPoints="1"/>
              </p:cNvSpPr>
              <p:nvPr/>
            </p:nvSpPr>
            <p:spPr bwMode="auto">
              <a:xfrm>
                <a:off x="2353" y="1684"/>
                <a:ext cx="10" cy="4"/>
              </a:xfrm>
              <a:custGeom>
                <a:avLst/>
                <a:gdLst>
                  <a:gd name="T0" fmla="*/ 2 w 10"/>
                  <a:gd name="T1" fmla="*/ 2 h 4"/>
                  <a:gd name="T2" fmla="*/ 0 w 10"/>
                  <a:gd name="T3" fmla="*/ 2 h 4"/>
                  <a:gd name="T4" fmla="*/ 0 w 10"/>
                  <a:gd name="T5" fmla="*/ 2 h 4"/>
                  <a:gd name="T6" fmla="*/ 0 w 10"/>
                  <a:gd name="T7" fmla="*/ 4 h 4"/>
                  <a:gd name="T8" fmla="*/ 0 w 10"/>
                  <a:gd name="T9" fmla="*/ 4 h 4"/>
                  <a:gd name="T10" fmla="*/ 2 w 10"/>
                  <a:gd name="T11" fmla="*/ 4 h 4"/>
                  <a:gd name="T12" fmla="*/ 2 w 10"/>
                  <a:gd name="T13" fmla="*/ 4 h 4"/>
                  <a:gd name="T14" fmla="*/ 2 w 10"/>
                  <a:gd name="T15" fmla="*/ 2 h 4"/>
                  <a:gd name="T16" fmla="*/ 2 w 10"/>
                  <a:gd name="T17" fmla="*/ 2 h 4"/>
                  <a:gd name="T18" fmla="*/ 2 w 10"/>
                  <a:gd name="T19" fmla="*/ 2 h 4"/>
                  <a:gd name="T20" fmla="*/ 10 w 10"/>
                  <a:gd name="T21" fmla="*/ 2 h 4"/>
                  <a:gd name="T22" fmla="*/ 8 w 10"/>
                  <a:gd name="T23" fmla="*/ 2 h 4"/>
                  <a:gd name="T24" fmla="*/ 8 w 10"/>
                  <a:gd name="T25" fmla="*/ 2 h 4"/>
                  <a:gd name="T26" fmla="*/ 8 w 10"/>
                  <a:gd name="T27" fmla="*/ 2 h 4"/>
                  <a:gd name="T28" fmla="*/ 10 w 10"/>
                  <a:gd name="T29" fmla="*/ 2 h 4"/>
                  <a:gd name="T30" fmla="*/ 10 w 10"/>
                  <a:gd name="T31" fmla="*/ 4 h 4"/>
                  <a:gd name="T32" fmla="*/ 10 w 10"/>
                  <a:gd name="T33" fmla="*/ 4 h 4"/>
                  <a:gd name="T34" fmla="*/ 10 w 10"/>
                  <a:gd name="T35" fmla="*/ 4 h 4"/>
                  <a:gd name="T36" fmla="*/ 10 w 10"/>
                  <a:gd name="T37" fmla="*/ 2 h 4"/>
                  <a:gd name="T38" fmla="*/ 6 w 10"/>
                  <a:gd name="T39" fmla="*/ 0 h 4"/>
                  <a:gd name="T40" fmla="*/ 6 w 10"/>
                  <a:gd name="T41" fmla="*/ 0 h 4"/>
                  <a:gd name="T42" fmla="*/ 6 w 10"/>
                  <a:gd name="T43" fmla="*/ 0 h 4"/>
                  <a:gd name="T44" fmla="*/ 6 w 10"/>
                  <a:gd name="T45" fmla="*/ 2 h 4"/>
                  <a:gd name="T46" fmla="*/ 6 w 10"/>
                  <a:gd name="T47" fmla="*/ 2 h 4"/>
                  <a:gd name="T48" fmla="*/ 6 w 10"/>
                  <a:gd name="T49" fmla="*/ 2 h 4"/>
                  <a:gd name="T50" fmla="*/ 6 w 10"/>
                  <a:gd name="T51" fmla="*/ 2 h 4"/>
                  <a:gd name="T52" fmla="*/ 8 w 10"/>
                  <a:gd name="T53" fmla="*/ 2 h 4"/>
                  <a:gd name="T54" fmla="*/ 6 w 10"/>
                  <a:gd name="T55" fmla="*/ 2 h 4"/>
                  <a:gd name="T56" fmla="*/ 6 w 10"/>
                  <a:gd name="T5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4">
                    <a:moveTo>
                      <a:pt x="2" y="2"/>
                    </a:moveTo>
                    <a:lnTo>
                      <a:pt x="0" y="2"/>
                    </a:lnTo>
                    <a:lnTo>
                      <a:pt x="0" y="2"/>
                    </a:lnTo>
                    <a:lnTo>
                      <a:pt x="0" y="4"/>
                    </a:lnTo>
                    <a:lnTo>
                      <a:pt x="0" y="4"/>
                    </a:lnTo>
                    <a:lnTo>
                      <a:pt x="2" y="4"/>
                    </a:lnTo>
                    <a:lnTo>
                      <a:pt x="2" y="4"/>
                    </a:lnTo>
                    <a:lnTo>
                      <a:pt x="2" y="2"/>
                    </a:lnTo>
                    <a:lnTo>
                      <a:pt x="2" y="2"/>
                    </a:lnTo>
                    <a:lnTo>
                      <a:pt x="2" y="2"/>
                    </a:lnTo>
                    <a:close/>
                    <a:moveTo>
                      <a:pt x="10" y="2"/>
                    </a:moveTo>
                    <a:lnTo>
                      <a:pt x="8" y="2"/>
                    </a:lnTo>
                    <a:lnTo>
                      <a:pt x="8" y="2"/>
                    </a:lnTo>
                    <a:lnTo>
                      <a:pt x="8" y="2"/>
                    </a:lnTo>
                    <a:lnTo>
                      <a:pt x="10" y="2"/>
                    </a:lnTo>
                    <a:lnTo>
                      <a:pt x="10" y="4"/>
                    </a:lnTo>
                    <a:lnTo>
                      <a:pt x="10" y="4"/>
                    </a:lnTo>
                    <a:lnTo>
                      <a:pt x="10" y="4"/>
                    </a:lnTo>
                    <a:lnTo>
                      <a:pt x="10" y="2"/>
                    </a:lnTo>
                    <a:close/>
                    <a:moveTo>
                      <a:pt x="6" y="0"/>
                    </a:moveTo>
                    <a:lnTo>
                      <a:pt x="6" y="0"/>
                    </a:lnTo>
                    <a:lnTo>
                      <a:pt x="6" y="0"/>
                    </a:lnTo>
                    <a:lnTo>
                      <a:pt x="6" y="2"/>
                    </a:lnTo>
                    <a:lnTo>
                      <a:pt x="6" y="2"/>
                    </a:lnTo>
                    <a:lnTo>
                      <a:pt x="6" y="2"/>
                    </a:lnTo>
                    <a:lnTo>
                      <a:pt x="6" y="2"/>
                    </a:lnTo>
                    <a:lnTo>
                      <a:pt x="8" y="2"/>
                    </a:lnTo>
                    <a:lnTo>
                      <a:pt x="6" y="2"/>
                    </a:lnTo>
                    <a:lnTo>
                      <a:pt x="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1" name="Freeform 23"/>
              <p:cNvSpPr>
                <a:spLocks noEditPoints="1"/>
              </p:cNvSpPr>
              <p:nvPr/>
            </p:nvSpPr>
            <p:spPr bwMode="auto">
              <a:xfrm>
                <a:off x="4239" y="1313"/>
                <a:ext cx="220" cy="135"/>
              </a:xfrm>
              <a:custGeom>
                <a:avLst/>
                <a:gdLst>
                  <a:gd name="T0" fmla="*/ 18 w 220"/>
                  <a:gd name="T1" fmla="*/ 68 h 135"/>
                  <a:gd name="T2" fmla="*/ 218 w 220"/>
                  <a:gd name="T3" fmla="*/ 82 h 135"/>
                  <a:gd name="T4" fmla="*/ 208 w 220"/>
                  <a:gd name="T5" fmla="*/ 78 h 135"/>
                  <a:gd name="T6" fmla="*/ 194 w 220"/>
                  <a:gd name="T7" fmla="*/ 72 h 135"/>
                  <a:gd name="T8" fmla="*/ 176 w 220"/>
                  <a:gd name="T9" fmla="*/ 64 h 135"/>
                  <a:gd name="T10" fmla="*/ 154 w 220"/>
                  <a:gd name="T11" fmla="*/ 50 h 135"/>
                  <a:gd name="T12" fmla="*/ 142 w 220"/>
                  <a:gd name="T13" fmla="*/ 36 h 135"/>
                  <a:gd name="T14" fmla="*/ 130 w 220"/>
                  <a:gd name="T15" fmla="*/ 26 h 135"/>
                  <a:gd name="T16" fmla="*/ 122 w 220"/>
                  <a:gd name="T17" fmla="*/ 26 h 135"/>
                  <a:gd name="T18" fmla="*/ 110 w 220"/>
                  <a:gd name="T19" fmla="*/ 24 h 135"/>
                  <a:gd name="T20" fmla="*/ 108 w 220"/>
                  <a:gd name="T21" fmla="*/ 16 h 135"/>
                  <a:gd name="T22" fmla="*/ 106 w 220"/>
                  <a:gd name="T23" fmla="*/ 14 h 135"/>
                  <a:gd name="T24" fmla="*/ 106 w 220"/>
                  <a:gd name="T25" fmla="*/ 10 h 135"/>
                  <a:gd name="T26" fmla="*/ 94 w 220"/>
                  <a:gd name="T27" fmla="*/ 4 h 135"/>
                  <a:gd name="T28" fmla="*/ 84 w 220"/>
                  <a:gd name="T29" fmla="*/ 0 h 135"/>
                  <a:gd name="T30" fmla="*/ 78 w 220"/>
                  <a:gd name="T31" fmla="*/ 2 h 135"/>
                  <a:gd name="T32" fmla="*/ 84 w 220"/>
                  <a:gd name="T33" fmla="*/ 8 h 135"/>
                  <a:gd name="T34" fmla="*/ 80 w 220"/>
                  <a:gd name="T35" fmla="*/ 6 h 135"/>
                  <a:gd name="T36" fmla="*/ 74 w 220"/>
                  <a:gd name="T37" fmla="*/ 10 h 135"/>
                  <a:gd name="T38" fmla="*/ 64 w 220"/>
                  <a:gd name="T39" fmla="*/ 14 h 135"/>
                  <a:gd name="T40" fmla="*/ 68 w 220"/>
                  <a:gd name="T41" fmla="*/ 24 h 135"/>
                  <a:gd name="T42" fmla="*/ 54 w 220"/>
                  <a:gd name="T43" fmla="*/ 26 h 135"/>
                  <a:gd name="T44" fmla="*/ 44 w 220"/>
                  <a:gd name="T45" fmla="*/ 26 h 135"/>
                  <a:gd name="T46" fmla="*/ 34 w 220"/>
                  <a:gd name="T47" fmla="*/ 16 h 135"/>
                  <a:gd name="T48" fmla="*/ 20 w 220"/>
                  <a:gd name="T49" fmla="*/ 8 h 135"/>
                  <a:gd name="T50" fmla="*/ 6 w 220"/>
                  <a:gd name="T51" fmla="*/ 10 h 135"/>
                  <a:gd name="T52" fmla="*/ 6 w 220"/>
                  <a:gd name="T53" fmla="*/ 26 h 135"/>
                  <a:gd name="T54" fmla="*/ 6 w 220"/>
                  <a:gd name="T55" fmla="*/ 14 h 135"/>
                  <a:gd name="T56" fmla="*/ 16 w 220"/>
                  <a:gd name="T57" fmla="*/ 12 h 135"/>
                  <a:gd name="T58" fmla="*/ 26 w 220"/>
                  <a:gd name="T59" fmla="*/ 24 h 135"/>
                  <a:gd name="T60" fmla="*/ 34 w 220"/>
                  <a:gd name="T61" fmla="*/ 32 h 135"/>
                  <a:gd name="T62" fmla="*/ 30 w 220"/>
                  <a:gd name="T63" fmla="*/ 36 h 135"/>
                  <a:gd name="T64" fmla="*/ 18 w 220"/>
                  <a:gd name="T65" fmla="*/ 34 h 135"/>
                  <a:gd name="T66" fmla="*/ 10 w 220"/>
                  <a:gd name="T67" fmla="*/ 32 h 135"/>
                  <a:gd name="T68" fmla="*/ 10 w 220"/>
                  <a:gd name="T69" fmla="*/ 48 h 135"/>
                  <a:gd name="T70" fmla="*/ 16 w 220"/>
                  <a:gd name="T71" fmla="*/ 48 h 135"/>
                  <a:gd name="T72" fmla="*/ 22 w 220"/>
                  <a:gd name="T73" fmla="*/ 54 h 135"/>
                  <a:gd name="T74" fmla="*/ 16 w 220"/>
                  <a:gd name="T75" fmla="*/ 56 h 135"/>
                  <a:gd name="T76" fmla="*/ 22 w 220"/>
                  <a:gd name="T77" fmla="*/ 60 h 135"/>
                  <a:gd name="T78" fmla="*/ 28 w 220"/>
                  <a:gd name="T79" fmla="*/ 66 h 135"/>
                  <a:gd name="T80" fmla="*/ 30 w 220"/>
                  <a:gd name="T81" fmla="*/ 84 h 135"/>
                  <a:gd name="T82" fmla="*/ 42 w 220"/>
                  <a:gd name="T83" fmla="*/ 92 h 135"/>
                  <a:gd name="T84" fmla="*/ 50 w 220"/>
                  <a:gd name="T85" fmla="*/ 82 h 135"/>
                  <a:gd name="T86" fmla="*/ 66 w 220"/>
                  <a:gd name="T87" fmla="*/ 82 h 135"/>
                  <a:gd name="T88" fmla="*/ 72 w 220"/>
                  <a:gd name="T89" fmla="*/ 78 h 135"/>
                  <a:gd name="T90" fmla="*/ 82 w 220"/>
                  <a:gd name="T91" fmla="*/ 82 h 135"/>
                  <a:gd name="T92" fmla="*/ 92 w 220"/>
                  <a:gd name="T93" fmla="*/ 86 h 135"/>
                  <a:gd name="T94" fmla="*/ 102 w 220"/>
                  <a:gd name="T95" fmla="*/ 88 h 135"/>
                  <a:gd name="T96" fmla="*/ 112 w 220"/>
                  <a:gd name="T97" fmla="*/ 92 h 135"/>
                  <a:gd name="T98" fmla="*/ 126 w 220"/>
                  <a:gd name="T99" fmla="*/ 103 h 135"/>
                  <a:gd name="T100" fmla="*/ 144 w 220"/>
                  <a:gd name="T101" fmla="*/ 113 h 135"/>
                  <a:gd name="T102" fmla="*/ 146 w 220"/>
                  <a:gd name="T103" fmla="*/ 121 h 135"/>
                  <a:gd name="T104" fmla="*/ 148 w 220"/>
                  <a:gd name="T105" fmla="*/ 127 h 135"/>
                  <a:gd name="T106" fmla="*/ 158 w 220"/>
                  <a:gd name="T107" fmla="*/ 131 h 135"/>
                  <a:gd name="T108" fmla="*/ 166 w 220"/>
                  <a:gd name="T109" fmla="*/ 133 h 135"/>
                  <a:gd name="T110" fmla="*/ 174 w 220"/>
                  <a:gd name="T111" fmla="*/ 131 h 135"/>
                  <a:gd name="T112" fmla="*/ 174 w 220"/>
                  <a:gd name="T113" fmla="*/ 123 h 135"/>
                  <a:gd name="T114" fmla="*/ 186 w 220"/>
                  <a:gd name="T115" fmla="*/ 119 h 135"/>
                  <a:gd name="T116" fmla="*/ 194 w 220"/>
                  <a:gd name="T117" fmla="*/ 113 h 135"/>
                  <a:gd name="T118" fmla="*/ 198 w 220"/>
                  <a:gd name="T119" fmla="*/ 96 h 135"/>
                  <a:gd name="T120" fmla="*/ 208 w 220"/>
                  <a:gd name="T121" fmla="*/ 9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0" h="135">
                    <a:moveTo>
                      <a:pt x="16" y="64"/>
                    </a:moveTo>
                    <a:lnTo>
                      <a:pt x="16" y="62"/>
                    </a:lnTo>
                    <a:lnTo>
                      <a:pt x="16" y="62"/>
                    </a:lnTo>
                    <a:lnTo>
                      <a:pt x="16" y="64"/>
                    </a:lnTo>
                    <a:lnTo>
                      <a:pt x="16" y="66"/>
                    </a:lnTo>
                    <a:lnTo>
                      <a:pt x="18" y="68"/>
                    </a:lnTo>
                    <a:lnTo>
                      <a:pt x="18" y="68"/>
                    </a:lnTo>
                    <a:lnTo>
                      <a:pt x="16" y="64"/>
                    </a:lnTo>
                    <a:close/>
                    <a:moveTo>
                      <a:pt x="218" y="92"/>
                    </a:moveTo>
                    <a:lnTo>
                      <a:pt x="218" y="90"/>
                    </a:lnTo>
                    <a:lnTo>
                      <a:pt x="218" y="86"/>
                    </a:lnTo>
                    <a:lnTo>
                      <a:pt x="218" y="84"/>
                    </a:lnTo>
                    <a:lnTo>
                      <a:pt x="218" y="84"/>
                    </a:lnTo>
                    <a:lnTo>
                      <a:pt x="218" y="82"/>
                    </a:lnTo>
                    <a:lnTo>
                      <a:pt x="218" y="82"/>
                    </a:lnTo>
                    <a:lnTo>
                      <a:pt x="214" y="82"/>
                    </a:lnTo>
                    <a:lnTo>
                      <a:pt x="214" y="82"/>
                    </a:lnTo>
                    <a:lnTo>
                      <a:pt x="212" y="80"/>
                    </a:lnTo>
                    <a:lnTo>
                      <a:pt x="210" y="80"/>
                    </a:lnTo>
                    <a:lnTo>
                      <a:pt x="210" y="78"/>
                    </a:lnTo>
                    <a:lnTo>
                      <a:pt x="208" y="78"/>
                    </a:lnTo>
                    <a:lnTo>
                      <a:pt x="206" y="78"/>
                    </a:lnTo>
                    <a:lnTo>
                      <a:pt x="204" y="78"/>
                    </a:lnTo>
                    <a:lnTo>
                      <a:pt x="204" y="78"/>
                    </a:lnTo>
                    <a:lnTo>
                      <a:pt x="204" y="78"/>
                    </a:lnTo>
                    <a:lnTo>
                      <a:pt x="202" y="78"/>
                    </a:lnTo>
                    <a:lnTo>
                      <a:pt x="198" y="76"/>
                    </a:lnTo>
                    <a:lnTo>
                      <a:pt x="194" y="72"/>
                    </a:lnTo>
                    <a:lnTo>
                      <a:pt x="190" y="70"/>
                    </a:lnTo>
                    <a:lnTo>
                      <a:pt x="186" y="70"/>
                    </a:lnTo>
                    <a:lnTo>
                      <a:pt x="186" y="68"/>
                    </a:lnTo>
                    <a:lnTo>
                      <a:pt x="184" y="68"/>
                    </a:lnTo>
                    <a:lnTo>
                      <a:pt x="180" y="64"/>
                    </a:lnTo>
                    <a:lnTo>
                      <a:pt x="178" y="66"/>
                    </a:lnTo>
                    <a:lnTo>
                      <a:pt x="176" y="64"/>
                    </a:lnTo>
                    <a:lnTo>
                      <a:pt x="172" y="62"/>
                    </a:lnTo>
                    <a:lnTo>
                      <a:pt x="172" y="62"/>
                    </a:lnTo>
                    <a:lnTo>
                      <a:pt x="168" y="58"/>
                    </a:lnTo>
                    <a:lnTo>
                      <a:pt x="164" y="56"/>
                    </a:lnTo>
                    <a:lnTo>
                      <a:pt x="160" y="54"/>
                    </a:lnTo>
                    <a:lnTo>
                      <a:pt x="158" y="52"/>
                    </a:lnTo>
                    <a:lnTo>
                      <a:pt x="154" y="50"/>
                    </a:lnTo>
                    <a:lnTo>
                      <a:pt x="150" y="48"/>
                    </a:lnTo>
                    <a:lnTo>
                      <a:pt x="150" y="48"/>
                    </a:lnTo>
                    <a:lnTo>
                      <a:pt x="150" y="48"/>
                    </a:lnTo>
                    <a:lnTo>
                      <a:pt x="148" y="42"/>
                    </a:lnTo>
                    <a:lnTo>
                      <a:pt x="146" y="40"/>
                    </a:lnTo>
                    <a:lnTo>
                      <a:pt x="144" y="38"/>
                    </a:lnTo>
                    <a:lnTo>
                      <a:pt x="142" y="36"/>
                    </a:lnTo>
                    <a:lnTo>
                      <a:pt x="140" y="32"/>
                    </a:lnTo>
                    <a:lnTo>
                      <a:pt x="138" y="30"/>
                    </a:lnTo>
                    <a:lnTo>
                      <a:pt x="138" y="28"/>
                    </a:lnTo>
                    <a:lnTo>
                      <a:pt x="136" y="28"/>
                    </a:lnTo>
                    <a:lnTo>
                      <a:pt x="134" y="26"/>
                    </a:lnTo>
                    <a:lnTo>
                      <a:pt x="130" y="26"/>
                    </a:lnTo>
                    <a:lnTo>
                      <a:pt x="130" y="26"/>
                    </a:lnTo>
                    <a:lnTo>
                      <a:pt x="130" y="26"/>
                    </a:lnTo>
                    <a:lnTo>
                      <a:pt x="130" y="26"/>
                    </a:lnTo>
                    <a:lnTo>
                      <a:pt x="128" y="28"/>
                    </a:lnTo>
                    <a:lnTo>
                      <a:pt x="128" y="28"/>
                    </a:lnTo>
                    <a:lnTo>
                      <a:pt x="126" y="28"/>
                    </a:lnTo>
                    <a:lnTo>
                      <a:pt x="126" y="26"/>
                    </a:lnTo>
                    <a:lnTo>
                      <a:pt x="122" y="26"/>
                    </a:lnTo>
                    <a:lnTo>
                      <a:pt x="122" y="26"/>
                    </a:lnTo>
                    <a:lnTo>
                      <a:pt x="120" y="26"/>
                    </a:lnTo>
                    <a:lnTo>
                      <a:pt x="116" y="26"/>
                    </a:lnTo>
                    <a:lnTo>
                      <a:pt x="116" y="26"/>
                    </a:lnTo>
                    <a:lnTo>
                      <a:pt x="112" y="24"/>
                    </a:lnTo>
                    <a:lnTo>
                      <a:pt x="110" y="24"/>
                    </a:lnTo>
                    <a:lnTo>
                      <a:pt x="110" y="24"/>
                    </a:lnTo>
                    <a:lnTo>
                      <a:pt x="110" y="22"/>
                    </a:lnTo>
                    <a:lnTo>
                      <a:pt x="110" y="20"/>
                    </a:lnTo>
                    <a:lnTo>
                      <a:pt x="110" y="20"/>
                    </a:lnTo>
                    <a:lnTo>
                      <a:pt x="110" y="20"/>
                    </a:lnTo>
                    <a:lnTo>
                      <a:pt x="108" y="18"/>
                    </a:lnTo>
                    <a:lnTo>
                      <a:pt x="108" y="18"/>
                    </a:lnTo>
                    <a:lnTo>
                      <a:pt x="108" y="16"/>
                    </a:lnTo>
                    <a:lnTo>
                      <a:pt x="110" y="16"/>
                    </a:lnTo>
                    <a:lnTo>
                      <a:pt x="110" y="16"/>
                    </a:lnTo>
                    <a:lnTo>
                      <a:pt x="110" y="16"/>
                    </a:lnTo>
                    <a:lnTo>
                      <a:pt x="110" y="16"/>
                    </a:lnTo>
                    <a:lnTo>
                      <a:pt x="108" y="14"/>
                    </a:lnTo>
                    <a:lnTo>
                      <a:pt x="106" y="14"/>
                    </a:lnTo>
                    <a:lnTo>
                      <a:pt x="106" y="14"/>
                    </a:lnTo>
                    <a:lnTo>
                      <a:pt x="106" y="14"/>
                    </a:lnTo>
                    <a:lnTo>
                      <a:pt x="106" y="12"/>
                    </a:lnTo>
                    <a:lnTo>
                      <a:pt x="106" y="12"/>
                    </a:lnTo>
                    <a:lnTo>
                      <a:pt x="106" y="10"/>
                    </a:lnTo>
                    <a:lnTo>
                      <a:pt x="106" y="10"/>
                    </a:lnTo>
                    <a:lnTo>
                      <a:pt x="106" y="10"/>
                    </a:lnTo>
                    <a:lnTo>
                      <a:pt x="106" y="10"/>
                    </a:lnTo>
                    <a:lnTo>
                      <a:pt x="104" y="8"/>
                    </a:lnTo>
                    <a:lnTo>
                      <a:pt x="104" y="8"/>
                    </a:lnTo>
                    <a:lnTo>
                      <a:pt x="102" y="8"/>
                    </a:lnTo>
                    <a:lnTo>
                      <a:pt x="98" y="8"/>
                    </a:lnTo>
                    <a:lnTo>
                      <a:pt x="96" y="8"/>
                    </a:lnTo>
                    <a:lnTo>
                      <a:pt x="94" y="6"/>
                    </a:lnTo>
                    <a:lnTo>
                      <a:pt x="94" y="4"/>
                    </a:lnTo>
                    <a:lnTo>
                      <a:pt x="92" y="4"/>
                    </a:lnTo>
                    <a:lnTo>
                      <a:pt x="92" y="4"/>
                    </a:lnTo>
                    <a:lnTo>
                      <a:pt x="90" y="4"/>
                    </a:lnTo>
                    <a:lnTo>
                      <a:pt x="88" y="4"/>
                    </a:lnTo>
                    <a:lnTo>
                      <a:pt x="88" y="4"/>
                    </a:lnTo>
                    <a:lnTo>
                      <a:pt x="86" y="2"/>
                    </a:lnTo>
                    <a:lnTo>
                      <a:pt x="84" y="0"/>
                    </a:lnTo>
                    <a:lnTo>
                      <a:pt x="82" y="2"/>
                    </a:lnTo>
                    <a:lnTo>
                      <a:pt x="82" y="2"/>
                    </a:lnTo>
                    <a:lnTo>
                      <a:pt x="80" y="2"/>
                    </a:lnTo>
                    <a:lnTo>
                      <a:pt x="78" y="2"/>
                    </a:lnTo>
                    <a:lnTo>
                      <a:pt x="78" y="2"/>
                    </a:lnTo>
                    <a:lnTo>
                      <a:pt x="78" y="2"/>
                    </a:lnTo>
                    <a:lnTo>
                      <a:pt x="78" y="2"/>
                    </a:lnTo>
                    <a:lnTo>
                      <a:pt x="78" y="4"/>
                    </a:lnTo>
                    <a:lnTo>
                      <a:pt x="80" y="4"/>
                    </a:lnTo>
                    <a:lnTo>
                      <a:pt x="82" y="6"/>
                    </a:lnTo>
                    <a:lnTo>
                      <a:pt x="84" y="8"/>
                    </a:lnTo>
                    <a:lnTo>
                      <a:pt x="84" y="8"/>
                    </a:lnTo>
                    <a:lnTo>
                      <a:pt x="84" y="8"/>
                    </a:lnTo>
                    <a:lnTo>
                      <a:pt x="84" y="8"/>
                    </a:lnTo>
                    <a:lnTo>
                      <a:pt x="82" y="8"/>
                    </a:lnTo>
                    <a:lnTo>
                      <a:pt x="82" y="8"/>
                    </a:lnTo>
                    <a:lnTo>
                      <a:pt x="82" y="8"/>
                    </a:lnTo>
                    <a:lnTo>
                      <a:pt x="82" y="8"/>
                    </a:lnTo>
                    <a:lnTo>
                      <a:pt x="80" y="6"/>
                    </a:lnTo>
                    <a:lnTo>
                      <a:pt x="80" y="6"/>
                    </a:lnTo>
                    <a:lnTo>
                      <a:pt x="80" y="6"/>
                    </a:lnTo>
                    <a:lnTo>
                      <a:pt x="78" y="6"/>
                    </a:lnTo>
                    <a:lnTo>
                      <a:pt x="76" y="4"/>
                    </a:lnTo>
                    <a:lnTo>
                      <a:pt x="76" y="4"/>
                    </a:lnTo>
                    <a:lnTo>
                      <a:pt x="76" y="6"/>
                    </a:lnTo>
                    <a:lnTo>
                      <a:pt x="76" y="6"/>
                    </a:lnTo>
                    <a:lnTo>
                      <a:pt x="76" y="8"/>
                    </a:lnTo>
                    <a:lnTo>
                      <a:pt x="74" y="10"/>
                    </a:lnTo>
                    <a:lnTo>
                      <a:pt x="74" y="10"/>
                    </a:lnTo>
                    <a:lnTo>
                      <a:pt x="72" y="10"/>
                    </a:lnTo>
                    <a:lnTo>
                      <a:pt x="68" y="10"/>
                    </a:lnTo>
                    <a:lnTo>
                      <a:pt x="66" y="10"/>
                    </a:lnTo>
                    <a:lnTo>
                      <a:pt x="66" y="12"/>
                    </a:lnTo>
                    <a:lnTo>
                      <a:pt x="66" y="14"/>
                    </a:lnTo>
                    <a:lnTo>
                      <a:pt x="64" y="14"/>
                    </a:lnTo>
                    <a:lnTo>
                      <a:pt x="64" y="16"/>
                    </a:lnTo>
                    <a:lnTo>
                      <a:pt x="64" y="18"/>
                    </a:lnTo>
                    <a:lnTo>
                      <a:pt x="66" y="22"/>
                    </a:lnTo>
                    <a:lnTo>
                      <a:pt x="66" y="24"/>
                    </a:lnTo>
                    <a:lnTo>
                      <a:pt x="68" y="24"/>
                    </a:lnTo>
                    <a:lnTo>
                      <a:pt x="68" y="24"/>
                    </a:lnTo>
                    <a:lnTo>
                      <a:pt x="68" y="24"/>
                    </a:lnTo>
                    <a:lnTo>
                      <a:pt x="66" y="26"/>
                    </a:lnTo>
                    <a:lnTo>
                      <a:pt x="66" y="26"/>
                    </a:lnTo>
                    <a:lnTo>
                      <a:pt x="66" y="26"/>
                    </a:lnTo>
                    <a:lnTo>
                      <a:pt x="64" y="26"/>
                    </a:lnTo>
                    <a:lnTo>
                      <a:pt x="62" y="26"/>
                    </a:lnTo>
                    <a:lnTo>
                      <a:pt x="58" y="26"/>
                    </a:lnTo>
                    <a:lnTo>
                      <a:pt x="54" y="26"/>
                    </a:lnTo>
                    <a:lnTo>
                      <a:pt x="50" y="24"/>
                    </a:lnTo>
                    <a:lnTo>
                      <a:pt x="50" y="24"/>
                    </a:lnTo>
                    <a:lnTo>
                      <a:pt x="48" y="26"/>
                    </a:lnTo>
                    <a:lnTo>
                      <a:pt x="46" y="26"/>
                    </a:lnTo>
                    <a:lnTo>
                      <a:pt x="44" y="26"/>
                    </a:lnTo>
                    <a:lnTo>
                      <a:pt x="44" y="26"/>
                    </a:lnTo>
                    <a:lnTo>
                      <a:pt x="44" y="26"/>
                    </a:lnTo>
                    <a:lnTo>
                      <a:pt x="42" y="24"/>
                    </a:lnTo>
                    <a:lnTo>
                      <a:pt x="42" y="24"/>
                    </a:lnTo>
                    <a:lnTo>
                      <a:pt x="40" y="22"/>
                    </a:lnTo>
                    <a:lnTo>
                      <a:pt x="38" y="20"/>
                    </a:lnTo>
                    <a:lnTo>
                      <a:pt x="38" y="20"/>
                    </a:lnTo>
                    <a:lnTo>
                      <a:pt x="34" y="16"/>
                    </a:lnTo>
                    <a:lnTo>
                      <a:pt x="34" y="16"/>
                    </a:lnTo>
                    <a:lnTo>
                      <a:pt x="34" y="14"/>
                    </a:lnTo>
                    <a:lnTo>
                      <a:pt x="32" y="14"/>
                    </a:lnTo>
                    <a:lnTo>
                      <a:pt x="30" y="12"/>
                    </a:lnTo>
                    <a:lnTo>
                      <a:pt x="26" y="10"/>
                    </a:lnTo>
                    <a:lnTo>
                      <a:pt x="24" y="8"/>
                    </a:lnTo>
                    <a:lnTo>
                      <a:pt x="22" y="8"/>
                    </a:lnTo>
                    <a:lnTo>
                      <a:pt x="20" y="8"/>
                    </a:lnTo>
                    <a:lnTo>
                      <a:pt x="20" y="8"/>
                    </a:lnTo>
                    <a:lnTo>
                      <a:pt x="18" y="8"/>
                    </a:lnTo>
                    <a:lnTo>
                      <a:pt x="14" y="8"/>
                    </a:lnTo>
                    <a:lnTo>
                      <a:pt x="12" y="8"/>
                    </a:lnTo>
                    <a:lnTo>
                      <a:pt x="8" y="10"/>
                    </a:lnTo>
                    <a:lnTo>
                      <a:pt x="6" y="10"/>
                    </a:lnTo>
                    <a:lnTo>
                      <a:pt x="6" y="10"/>
                    </a:lnTo>
                    <a:lnTo>
                      <a:pt x="4" y="12"/>
                    </a:lnTo>
                    <a:lnTo>
                      <a:pt x="2" y="14"/>
                    </a:lnTo>
                    <a:lnTo>
                      <a:pt x="0" y="16"/>
                    </a:lnTo>
                    <a:lnTo>
                      <a:pt x="2" y="22"/>
                    </a:lnTo>
                    <a:lnTo>
                      <a:pt x="4" y="24"/>
                    </a:lnTo>
                    <a:lnTo>
                      <a:pt x="6" y="26"/>
                    </a:lnTo>
                    <a:lnTo>
                      <a:pt x="6" y="26"/>
                    </a:lnTo>
                    <a:lnTo>
                      <a:pt x="6" y="26"/>
                    </a:lnTo>
                    <a:lnTo>
                      <a:pt x="6" y="24"/>
                    </a:lnTo>
                    <a:lnTo>
                      <a:pt x="6" y="20"/>
                    </a:lnTo>
                    <a:lnTo>
                      <a:pt x="6" y="20"/>
                    </a:lnTo>
                    <a:lnTo>
                      <a:pt x="4" y="18"/>
                    </a:lnTo>
                    <a:lnTo>
                      <a:pt x="4" y="14"/>
                    </a:lnTo>
                    <a:lnTo>
                      <a:pt x="6" y="14"/>
                    </a:lnTo>
                    <a:lnTo>
                      <a:pt x="8" y="12"/>
                    </a:lnTo>
                    <a:lnTo>
                      <a:pt x="8" y="12"/>
                    </a:lnTo>
                    <a:lnTo>
                      <a:pt x="10" y="12"/>
                    </a:lnTo>
                    <a:lnTo>
                      <a:pt x="12" y="10"/>
                    </a:lnTo>
                    <a:lnTo>
                      <a:pt x="14" y="10"/>
                    </a:lnTo>
                    <a:lnTo>
                      <a:pt x="16" y="10"/>
                    </a:lnTo>
                    <a:lnTo>
                      <a:pt x="16" y="12"/>
                    </a:lnTo>
                    <a:lnTo>
                      <a:pt x="18" y="12"/>
                    </a:lnTo>
                    <a:lnTo>
                      <a:pt x="20" y="16"/>
                    </a:lnTo>
                    <a:lnTo>
                      <a:pt x="20" y="18"/>
                    </a:lnTo>
                    <a:lnTo>
                      <a:pt x="22" y="20"/>
                    </a:lnTo>
                    <a:lnTo>
                      <a:pt x="24" y="22"/>
                    </a:lnTo>
                    <a:lnTo>
                      <a:pt x="24" y="22"/>
                    </a:lnTo>
                    <a:lnTo>
                      <a:pt x="26" y="24"/>
                    </a:lnTo>
                    <a:lnTo>
                      <a:pt x="32" y="28"/>
                    </a:lnTo>
                    <a:lnTo>
                      <a:pt x="32" y="28"/>
                    </a:lnTo>
                    <a:lnTo>
                      <a:pt x="34" y="30"/>
                    </a:lnTo>
                    <a:lnTo>
                      <a:pt x="34" y="30"/>
                    </a:lnTo>
                    <a:lnTo>
                      <a:pt x="34" y="32"/>
                    </a:lnTo>
                    <a:lnTo>
                      <a:pt x="34" y="32"/>
                    </a:lnTo>
                    <a:lnTo>
                      <a:pt x="34" y="32"/>
                    </a:lnTo>
                    <a:lnTo>
                      <a:pt x="34" y="32"/>
                    </a:lnTo>
                    <a:lnTo>
                      <a:pt x="32" y="34"/>
                    </a:lnTo>
                    <a:lnTo>
                      <a:pt x="30" y="32"/>
                    </a:lnTo>
                    <a:lnTo>
                      <a:pt x="28" y="34"/>
                    </a:lnTo>
                    <a:lnTo>
                      <a:pt x="30" y="34"/>
                    </a:lnTo>
                    <a:lnTo>
                      <a:pt x="30" y="36"/>
                    </a:lnTo>
                    <a:lnTo>
                      <a:pt x="30" y="36"/>
                    </a:lnTo>
                    <a:lnTo>
                      <a:pt x="28" y="36"/>
                    </a:lnTo>
                    <a:lnTo>
                      <a:pt x="28" y="36"/>
                    </a:lnTo>
                    <a:lnTo>
                      <a:pt x="26" y="36"/>
                    </a:lnTo>
                    <a:lnTo>
                      <a:pt x="22" y="36"/>
                    </a:lnTo>
                    <a:lnTo>
                      <a:pt x="22" y="36"/>
                    </a:lnTo>
                    <a:lnTo>
                      <a:pt x="20" y="34"/>
                    </a:lnTo>
                    <a:lnTo>
                      <a:pt x="18" y="34"/>
                    </a:lnTo>
                    <a:lnTo>
                      <a:pt x="18" y="34"/>
                    </a:lnTo>
                    <a:lnTo>
                      <a:pt x="16" y="34"/>
                    </a:lnTo>
                    <a:lnTo>
                      <a:pt x="14" y="34"/>
                    </a:lnTo>
                    <a:lnTo>
                      <a:pt x="12" y="34"/>
                    </a:lnTo>
                    <a:lnTo>
                      <a:pt x="12" y="34"/>
                    </a:lnTo>
                    <a:lnTo>
                      <a:pt x="10" y="32"/>
                    </a:lnTo>
                    <a:lnTo>
                      <a:pt x="10" y="32"/>
                    </a:lnTo>
                    <a:lnTo>
                      <a:pt x="8" y="30"/>
                    </a:lnTo>
                    <a:lnTo>
                      <a:pt x="8" y="32"/>
                    </a:lnTo>
                    <a:lnTo>
                      <a:pt x="8" y="36"/>
                    </a:lnTo>
                    <a:lnTo>
                      <a:pt x="8" y="38"/>
                    </a:lnTo>
                    <a:lnTo>
                      <a:pt x="8" y="42"/>
                    </a:lnTo>
                    <a:lnTo>
                      <a:pt x="8" y="44"/>
                    </a:lnTo>
                    <a:lnTo>
                      <a:pt x="10" y="48"/>
                    </a:lnTo>
                    <a:lnTo>
                      <a:pt x="10" y="48"/>
                    </a:lnTo>
                    <a:lnTo>
                      <a:pt x="12" y="50"/>
                    </a:lnTo>
                    <a:lnTo>
                      <a:pt x="14" y="50"/>
                    </a:lnTo>
                    <a:lnTo>
                      <a:pt x="12" y="48"/>
                    </a:lnTo>
                    <a:lnTo>
                      <a:pt x="12" y="46"/>
                    </a:lnTo>
                    <a:lnTo>
                      <a:pt x="14" y="48"/>
                    </a:lnTo>
                    <a:lnTo>
                      <a:pt x="16" y="48"/>
                    </a:lnTo>
                    <a:lnTo>
                      <a:pt x="18" y="48"/>
                    </a:lnTo>
                    <a:lnTo>
                      <a:pt x="18" y="48"/>
                    </a:lnTo>
                    <a:lnTo>
                      <a:pt x="20" y="48"/>
                    </a:lnTo>
                    <a:lnTo>
                      <a:pt x="20" y="50"/>
                    </a:lnTo>
                    <a:lnTo>
                      <a:pt x="20" y="52"/>
                    </a:lnTo>
                    <a:lnTo>
                      <a:pt x="20" y="52"/>
                    </a:lnTo>
                    <a:lnTo>
                      <a:pt x="22" y="54"/>
                    </a:lnTo>
                    <a:lnTo>
                      <a:pt x="22" y="54"/>
                    </a:lnTo>
                    <a:lnTo>
                      <a:pt x="22" y="54"/>
                    </a:lnTo>
                    <a:lnTo>
                      <a:pt x="20" y="54"/>
                    </a:lnTo>
                    <a:lnTo>
                      <a:pt x="20" y="54"/>
                    </a:lnTo>
                    <a:lnTo>
                      <a:pt x="18" y="54"/>
                    </a:lnTo>
                    <a:lnTo>
                      <a:pt x="16" y="54"/>
                    </a:lnTo>
                    <a:lnTo>
                      <a:pt x="16" y="56"/>
                    </a:lnTo>
                    <a:lnTo>
                      <a:pt x="16" y="58"/>
                    </a:lnTo>
                    <a:lnTo>
                      <a:pt x="16" y="60"/>
                    </a:lnTo>
                    <a:lnTo>
                      <a:pt x="18" y="58"/>
                    </a:lnTo>
                    <a:lnTo>
                      <a:pt x="18" y="58"/>
                    </a:lnTo>
                    <a:lnTo>
                      <a:pt x="20" y="58"/>
                    </a:lnTo>
                    <a:lnTo>
                      <a:pt x="22" y="60"/>
                    </a:lnTo>
                    <a:lnTo>
                      <a:pt x="22" y="60"/>
                    </a:lnTo>
                    <a:lnTo>
                      <a:pt x="24" y="60"/>
                    </a:lnTo>
                    <a:lnTo>
                      <a:pt x="24" y="60"/>
                    </a:lnTo>
                    <a:lnTo>
                      <a:pt x="26" y="62"/>
                    </a:lnTo>
                    <a:lnTo>
                      <a:pt x="26" y="62"/>
                    </a:lnTo>
                    <a:lnTo>
                      <a:pt x="28" y="64"/>
                    </a:lnTo>
                    <a:lnTo>
                      <a:pt x="28" y="66"/>
                    </a:lnTo>
                    <a:lnTo>
                      <a:pt x="28" y="66"/>
                    </a:lnTo>
                    <a:lnTo>
                      <a:pt x="28" y="70"/>
                    </a:lnTo>
                    <a:lnTo>
                      <a:pt x="28" y="72"/>
                    </a:lnTo>
                    <a:lnTo>
                      <a:pt x="28" y="74"/>
                    </a:lnTo>
                    <a:lnTo>
                      <a:pt x="30" y="76"/>
                    </a:lnTo>
                    <a:lnTo>
                      <a:pt x="30" y="78"/>
                    </a:lnTo>
                    <a:lnTo>
                      <a:pt x="30" y="82"/>
                    </a:lnTo>
                    <a:lnTo>
                      <a:pt x="30" y="84"/>
                    </a:lnTo>
                    <a:lnTo>
                      <a:pt x="32" y="88"/>
                    </a:lnTo>
                    <a:lnTo>
                      <a:pt x="32" y="94"/>
                    </a:lnTo>
                    <a:lnTo>
                      <a:pt x="34" y="94"/>
                    </a:lnTo>
                    <a:lnTo>
                      <a:pt x="38" y="94"/>
                    </a:lnTo>
                    <a:lnTo>
                      <a:pt x="40" y="94"/>
                    </a:lnTo>
                    <a:lnTo>
                      <a:pt x="42" y="94"/>
                    </a:lnTo>
                    <a:lnTo>
                      <a:pt x="42" y="92"/>
                    </a:lnTo>
                    <a:lnTo>
                      <a:pt x="44" y="92"/>
                    </a:lnTo>
                    <a:lnTo>
                      <a:pt x="44" y="92"/>
                    </a:lnTo>
                    <a:lnTo>
                      <a:pt x="46" y="92"/>
                    </a:lnTo>
                    <a:lnTo>
                      <a:pt x="46" y="88"/>
                    </a:lnTo>
                    <a:lnTo>
                      <a:pt x="46" y="86"/>
                    </a:lnTo>
                    <a:lnTo>
                      <a:pt x="48" y="84"/>
                    </a:lnTo>
                    <a:lnTo>
                      <a:pt x="50" y="82"/>
                    </a:lnTo>
                    <a:lnTo>
                      <a:pt x="52" y="82"/>
                    </a:lnTo>
                    <a:lnTo>
                      <a:pt x="56" y="80"/>
                    </a:lnTo>
                    <a:lnTo>
                      <a:pt x="60" y="80"/>
                    </a:lnTo>
                    <a:lnTo>
                      <a:pt x="62" y="82"/>
                    </a:lnTo>
                    <a:lnTo>
                      <a:pt x="64" y="82"/>
                    </a:lnTo>
                    <a:lnTo>
                      <a:pt x="66" y="82"/>
                    </a:lnTo>
                    <a:lnTo>
                      <a:pt x="66" y="82"/>
                    </a:lnTo>
                    <a:lnTo>
                      <a:pt x="66" y="80"/>
                    </a:lnTo>
                    <a:lnTo>
                      <a:pt x="66" y="80"/>
                    </a:lnTo>
                    <a:lnTo>
                      <a:pt x="66" y="78"/>
                    </a:lnTo>
                    <a:lnTo>
                      <a:pt x="68" y="78"/>
                    </a:lnTo>
                    <a:lnTo>
                      <a:pt x="70" y="78"/>
                    </a:lnTo>
                    <a:lnTo>
                      <a:pt x="72" y="78"/>
                    </a:lnTo>
                    <a:lnTo>
                      <a:pt x="72" y="78"/>
                    </a:lnTo>
                    <a:lnTo>
                      <a:pt x="74" y="78"/>
                    </a:lnTo>
                    <a:lnTo>
                      <a:pt x="78" y="78"/>
                    </a:lnTo>
                    <a:lnTo>
                      <a:pt x="78" y="78"/>
                    </a:lnTo>
                    <a:lnTo>
                      <a:pt x="80" y="80"/>
                    </a:lnTo>
                    <a:lnTo>
                      <a:pt x="80" y="80"/>
                    </a:lnTo>
                    <a:lnTo>
                      <a:pt x="82" y="80"/>
                    </a:lnTo>
                    <a:lnTo>
                      <a:pt x="82" y="82"/>
                    </a:lnTo>
                    <a:lnTo>
                      <a:pt x="82" y="82"/>
                    </a:lnTo>
                    <a:lnTo>
                      <a:pt x="82" y="84"/>
                    </a:lnTo>
                    <a:lnTo>
                      <a:pt x="84" y="84"/>
                    </a:lnTo>
                    <a:lnTo>
                      <a:pt x="84" y="84"/>
                    </a:lnTo>
                    <a:lnTo>
                      <a:pt x="88" y="84"/>
                    </a:lnTo>
                    <a:lnTo>
                      <a:pt x="90" y="86"/>
                    </a:lnTo>
                    <a:lnTo>
                      <a:pt x="92" y="86"/>
                    </a:lnTo>
                    <a:lnTo>
                      <a:pt x="94" y="86"/>
                    </a:lnTo>
                    <a:lnTo>
                      <a:pt x="96" y="88"/>
                    </a:lnTo>
                    <a:lnTo>
                      <a:pt x="98" y="88"/>
                    </a:lnTo>
                    <a:lnTo>
                      <a:pt x="98" y="90"/>
                    </a:lnTo>
                    <a:lnTo>
                      <a:pt x="100" y="90"/>
                    </a:lnTo>
                    <a:lnTo>
                      <a:pt x="100" y="88"/>
                    </a:lnTo>
                    <a:lnTo>
                      <a:pt x="102" y="88"/>
                    </a:lnTo>
                    <a:lnTo>
                      <a:pt x="102" y="88"/>
                    </a:lnTo>
                    <a:lnTo>
                      <a:pt x="104" y="88"/>
                    </a:lnTo>
                    <a:lnTo>
                      <a:pt x="106" y="88"/>
                    </a:lnTo>
                    <a:lnTo>
                      <a:pt x="112" y="92"/>
                    </a:lnTo>
                    <a:lnTo>
                      <a:pt x="112" y="92"/>
                    </a:lnTo>
                    <a:lnTo>
                      <a:pt x="112" y="92"/>
                    </a:lnTo>
                    <a:lnTo>
                      <a:pt x="112" y="92"/>
                    </a:lnTo>
                    <a:lnTo>
                      <a:pt x="114" y="92"/>
                    </a:lnTo>
                    <a:lnTo>
                      <a:pt x="114" y="94"/>
                    </a:lnTo>
                    <a:lnTo>
                      <a:pt x="116" y="96"/>
                    </a:lnTo>
                    <a:lnTo>
                      <a:pt x="118" y="98"/>
                    </a:lnTo>
                    <a:lnTo>
                      <a:pt x="120" y="98"/>
                    </a:lnTo>
                    <a:lnTo>
                      <a:pt x="124" y="100"/>
                    </a:lnTo>
                    <a:lnTo>
                      <a:pt x="126" y="103"/>
                    </a:lnTo>
                    <a:lnTo>
                      <a:pt x="128" y="105"/>
                    </a:lnTo>
                    <a:lnTo>
                      <a:pt x="130" y="109"/>
                    </a:lnTo>
                    <a:lnTo>
                      <a:pt x="130" y="109"/>
                    </a:lnTo>
                    <a:lnTo>
                      <a:pt x="136" y="109"/>
                    </a:lnTo>
                    <a:lnTo>
                      <a:pt x="142" y="109"/>
                    </a:lnTo>
                    <a:lnTo>
                      <a:pt x="142" y="109"/>
                    </a:lnTo>
                    <a:lnTo>
                      <a:pt x="144" y="113"/>
                    </a:lnTo>
                    <a:lnTo>
                      <a:pt x="144" y="115"/>
                    </a:lnTo>
                    <a:lnTo>
                      <a:pt x="144" y="117"/>
                    </a:lnTo>
                    <a:lnTo>
                      <a:pt x="144" y="119"/>
                    </a:lnTo>
                    <a:lnTo>
                      <a:pt x="144" y="119"/>
                    </a:lnTo>
                    <a:lnTo>
                      <a:pt x="144" y="119"/>
                    </a:lnTo>
                    <a:lnTo>
                      <a:pt x="144" y="121"/>
                    </a:lnTo>
                    <a:lnTo>
                      <a:pt x="146" y="121"/>
                    </a:lnTo>
                    <a:lnTo>
                      <a:pt x="146" y="123"/>
                    </a:lnTo>
                    <a:lnTo>
                      <a:pt x="146" y="125"/>
                    </a:lnTo>
                    <a:lnTo>
                      <a:pt x="146" y="125"/>
                    </a:lnTo>
                    <a:lnTo>
                      <a:pt x="146" y="127"/>
                    </a:lnTo>
                    <a:lnTo>
                      <a:pt x="148" y="127"/>
                    </a:lnTo>
                    <a:lnTo>
                      <a:pt x="148" y="127"/>
                    </a:lnTo>
                    <a:lnTo>
                      <a:pt x="148" y="127"/>
                    </a:lnTo>
                    <a:lnTo>
                      <a:pt x="150" y="129"/>
                    </a:lnTo>
                    <a:lnTo>
                      <a:pt x="152" y="129"/>
                    </a:lnTo>
                    <a:lnTo>
                      <a:pt x="154" y="131"/>
                    </a:lnTo>
                    <a:lnTo>
                      <a:pt x="154" y="131"/>
                    </a:lnTo>
                    <a:lnTo>
                      <a:pt x="156" y="131"/>
                    </a:lnTo>
                    <a:lnTo>
                      <a:pt x="158" y="129"/>
                    </a:lnTo>
                    <a:lnTo>
                      <a:pt x="158" y="131"/>
                    </a:lnTo>
                    <a:lnTo>
                      <a:pt x="160" y="131"/>
                    </a:lnTo>
                    <a:lnTo>
                      <a:pt x="162" y="133"/>
                    </a:lnTo>
                    <a:lnTo>
                      <a:pt x="162" y="133"/>
                    </a:lnTo>
                    <a:lnTo>
                      <a:pt x="164" y="135"/>
                    </a:lnTo>
                    <a:lnTo>
                      <a:pt x="164" y="135"/>
                    </a:lnTo>
                    <a:lnTo>
                      <a:pt x="166" y="133"/>
                    </a:lnTo>
                    <a:lnTo>
                      <a:pt x="166" y="133"/>
                    </a:lnTo>
                    <a:lnTo>
                      <a:pt x="168" y="133"/>
                    </a:lnTo>
                    <a:lnTo>
                      <a:pt x="168" y="133"/>
                    </a:lnTo>
                    <a:lnTo>
                      <a:pt x="170" y="133"/>
                    </a:lnTo>
                    <a:lnTo>
                      <a:pt x="170" y="133"/>
                    </a:lnTo>
                    <a:lnTo>
                      <a:pt x="172" y="131"/>
                    </a:lnTo>
                    <a:lnTo>
                      <a:pt x="174" y="131"/>
                    </a:lnTo>
                    <a:lnTo>
                      <a:pt x="174" y="131"/>
                    </a:lnTo>
                    <a:lnTo>
                      <a:pt x="174" y="127"/>
                    </a:lnTo>
                    <a:lnTo>
                      <a:pt x="174" y="127"/>
                    </a:lnTo>
                    <a:lnTo>
                      <a:pt x="176" y="125"/>
                    </a:lnTo>
                    <a:lnTo>
                      <a:pt x="174" y="125"/>
                    </a:lnTo>
                    <a:lnTo>
                      <a:pt x="174" y="125"/>
                    </a:lnTo>
                    <a:lnTo>
                      <a:pt x="174" y="123"/>
                    </a:lnTo>
                    <a:lnTo>
                      <a:pt x="174" y="123"/>
                    </a:lnTo>
                    <a:lnTo>
                      <a:pt x="174" y="123"/>
                    </a:lnTo>
                    <a:lnTo>
                      <a:pt x="176" y="123"/>
                    </a:lnTo>
                    <a:lnTo>
                      <a:pt x="180" y="121"/>
                    </a:lnTo>
                    <a:lnTo>
                      <a:pt x="182" y="121"/>
                    </a:lnTo>
                    <a:lnTo>
                      <a:pt x="184" y="119"/>
                    </a:lnTo>
                    <a:lnTo>
                      <a:pt x="186" y="119"/>
                    </a:lnTo>
                    <a:lnTo>
                      <a:pt x="186" y="119"/>
                    </a:lnTo>
                    <a:lnTo>
                      <a:pt x="188" y="119"/>
                    </a:lnTo>
                    <a:lnTo>
                      <a:pt x="188" y="119"/>
                    </a:lnTo>
                    <a:lnTo>
                      <a:pt x="188" y="117"/>
                    </a:lnTo>
                    <a:lnTo>
                      <a:pt x="188" y="117"/>
                    </a:lnTo>
                    <a:lnTo>
                      <a:pt x="192" y="115"/>
                    </a:lnTo>
                    <a:lnTo>
                      <a:pt x="192" y="113"/>
                    </a:lnTo>
                    <a:lnTo>
                      <a:pt x="194" y="113"/>
                    </a:lnTo>
                    <a:lnTo>
                      <a:pt x="194" y="109"/>
                    </a:lnTo>
                    <a:lnTo>
                      <a:pt x="194" y="107"/>
                    </a:lnTo>
                    <a:lnTo>
                      <a:pt x="194" y="103"/>
                    </a:lnTo>
                    <a:lnTo>
                      <a:pt x="194" y="100"/>
                    </a:lnTo>
                    <a:lnTo>
                      <a:pt x="194" y="98"/>
                    </a:lnTo>
                    <a:lnTo>
                      <a:pt x="196" y="98"/>
                    </a:lnTo>
                    <a:lnTo>
                      <a:pt x="198" y="96"/>
                    </a:lnTo>
                    <a:lnTo>
                      <a:pt x="202" y="96"/>
                    </a:lnTo>
                    <a:lnTo>
                      <a:pt x="206" y="96"/>
                    </a:lnTo>
                    <a:lnTo>
                      <a:pt x="206" y="94"/>
                    </a:lnTo>
                    <a:lnTo>
                      <a:pt x="206" y="92"/>
                    </a:lnTo>
                    <a:lnTo>
                      <a:pt x="206" y="92"/>
                    </a:lnTo>
                    <a:lnTo>
                      <a:pt x="206" y="90"/>
                    </a:lnTo>
                    <a:lnTo>
                      <a:pt x="208" y="90"/>
                    </a:lnTo>
                    <a:lnTo>
                      <a:pt x="210" y="92"/>
                    </a:lnTo>
                    <a:lnTo>
                      <a:pt x="212" y="94"/>
                    </a:lnTo>
                    <a:lnTo>
                      <a:pt x="216" y="94"/>
                    </a:lnTo>
                    <a:lnTo>
                      <a:pt x="218" y="94"/>
                    </a:lnTo>
                    <a:lnTo>
                      <a:pt x="220" y="94"/>
                    </a:lnTo>
                    <a:lnTo>
                      <a:pt x="218" y="9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24"/>
              <p:cNvSpPr>
                <a:spLocks noEditPoints="1"/>
              </p:cNvSpPr>
              <p:nvPr/>
            </p:nvSpPr>
            <p:spPr bwMode="auto">
              <a:xfrm>
                <a:off x="3853" y="1325"/>
                <a:ext cx="286" cy="111"/>
              </a:xfrm>
              <a:custGeom>
                <a:avLst/>
                <a:gdLst>
                  <a:gd name="T0" fmla="*/ 284 w 286"/>
                  <a:gd name="T1" fmla="*/ 84 h 111"/>
                  <a:gd name="T2" fmla="*/ 280 w 286"/>
                  <a:gd name="T3" fmla="*/ 78 h 111"/>
                  <a:gd name="T4" fmla="*/ 276 w 286"/>
                  <a:gd name="T5" fmla="*/ 70 h 111"/>
                  <a:gd name="T6" fmla="*/ 276 w 286"/>
                  <a:gd name="T7" fmla="*/ 64 h 111"/>
                  <a:gd name="T8" fmla="*/ 272 w 286"/>
                  <a:gd name="T9" fmla="*/ 52 h 111"/>
                  <a:gd name="T10" fmla="*/ 270 w 286"/>
                  <a:gd name="T11" fmla="*/ 46 h 111"/>
                  <a:gd name="T12" fmla="*/ 276 w 286"/>
                  <a:gd name="T13" fmla="*/ 38 h 111"/>
                  <a:gd name="T14" fmla="*/ 272 w 286"/>
                  <a:gd name="T15" fmla="*/ 36 h 111"/>
                  <a:gd name="T16" fmla="*/ 260 w 286"/>
                  <a:gd name="T17" fmla="*/ 30 h 111"/>
                  <a:gd name="T18" fmla="*/ 258 w 286"/>
                  <a:gd name="T19" fmla="*/ 20 h 111"/>
                  <a:gd name="T20" fmla="*/ 252 w 286"/>
                  <a:gd name="T21" fmla="*/ 14 h 111"/>
                  <a:gd name="T22" fmla="*/ 246 w 286"/>
                  <a:gd name="T23" fmla="*/ 8 h 111"/>
                  <a:gd name="T24" fmla="*/ 238 w 286"/>
                  <a:gd name="T25" fmla="*/ 10 h 111"/>
                  <a:gd name="T26" fmla="*/ 222 w 286"/>
                  <a:gd name="T27" fmla="*/ 14 h 111"/>
                  <a:gd name="T28" fmla="*/ 198 w 286"/>
                  <a:gd name="T29" fmla="*/ 16 h 111"/>
                  <a:gd name="T30" fmla="*/ 160 w 286"/>
                  <a:gd name="T31" fmla="*/ 12 h 111"/>
                  <a:gd name="T32" fmla="*/ 146 w 286"/>
                  <a:gd name="T33" fmla="*/ 6 h 111"/>
                  <a:gd name="T34" fmla="*/ 130 w 286"/>
                  <a:gd name="T35" fmla="*/ 2 h 111"/>
                  <a:gd name="T36" fmla="*/ 82 w 286"/>
                  <a:gd name="T37" fmla="*/ 16 h 111"/>
                  <a:gd name="T38" fmla="*/ 48 w 286"/>
                  <a:gd name="T39" fmla="*/ 18 h 111"/>
                  <a:gd name="T40" fmla="*/ 50 w 286"/>
                  <a:gd name="T41" fmla="*/ 24 h 111"/>
                  <a:gd name="T42" fmla="*/ 44 w 286"/>
                  <a:gd name="T43" fmla="*/ 30 h 111"/>
                  <a:gd name="T44" fmla="*/ 30 w 286"/>
                  <a:gd name="T45" fmla="*/ 28 h 111"/>
                  <a:gd name="T46" fmla="*/ 20 w 286"/>
                  <a:gd name="T47" fmla="*/ 30 h 111"/>
                  <a:gd name="T48" fmla="*/ 8 w 286"/>
                  <a:gd name="T49" fmla="*/ 44 h 111"/>
                  <a:gd name="T50" fmla="*/ 16 w 286"/>
                  <a:gd name="T51" fmla="*/ 48 h 111"/>
                  <a:gd name="T52" fmla="*/ 20 w 286"/>
                  <a:gd name="T53" fmla="*/ 56 h 111"/>
                  <a:gd name="T54" fmla="*/ 24 w 286"/>
                  <a:gd name="T55" fmla="*/ 64 h 111"/>
                  <a:gd name="T56" fmla="*/ 16 w 286"/>
                  <a:gd name="T57" fmla="*/ 60 h 111"/>
                  <a:gd name="T58" fmla="*/ 12 w 286"/>
                  <a:gd name="T59" fmla="*/ 66 h 111"/>
                  <a:gd name="T60" fmla="*/ 24 w 286"/>
                  <a:gd name="T61" fmla="*/ 70 h 111"/>
                  <a:gd name="T62" fmla="*/ 28 w 286"/>
                  <a:gd name="T63" fmla="*/ 82 h 111"/>
                  <a:gd name="T64" fmla="*/ 28 w 286"/>
                  <a:gd name="T65" fmla="*/ 91 h 111"/>
                  <a:gd name="T66" fmla="*/ 32 w 286"/>
                  <a:gd name="T67" fmla="*/ 93 h 111"/>
                  <a:gd name="T68" fmla="*/ 38 w 286"/>
                  <a:gd name="T69" fmla="*/ 97 h 111"/>
                  <a:gd name="T70" fmla="*/ 54 w 286"/>
                  <a:gd name="T71" fmla="*/ 95 h 111"/>
                  <a:gd name="T72" fmla="*/ 70 w 286"/>
                  <a:gd name="T73" fmla="*/ 103 h 111"/>
                  <a:gd name="T74" fmla="*/ 78 w 286"/>
                  <a:gd name="T75" fmla="*/ 93 h 111"/>
                  <a:gd name="T76" fmla="*/ 106 w 286"/>
                  <a:gd name="T77" fmla="*/ 107 h 111"/>
                  <a:gd name="T78" fmla="*/ 132 w 286"/>
                  <a:gd name="T79" fmla="*/ 97 h 111"/>
                  <a:gd name="T80" fmla="*/ 152 w 286"/>
                  <a:gd name="T81" fmla="*/ 95 h 111"/>
                  <a:gd name="T82" fmla="*/ 158 w 286"/>
                  <a:gd name="T83" fmla="*/ 99 h 111"/>
                  <a:gd name="T84" fmla="*/ 160 w 286"/>
                  <a:gd name="T85" fmla="*/ 109 h 111"/>
                  <a:gd name="T86" fmla="*/ 164 w 286"/>
                  <a:gd name="T87" fmla="*/ 99 h 111"/>
                  <a:gd name="T88" fmla="*/ 174 w 286"/>
                  <a:gd name="T89" fmla="*/ 97 h 111"/>
                  <a:gd name="T90" fmla="*/ 192 w 286"/>
                  <a:gd name="T91" fmla="*/ 91 h 111"/>
                  <a:gd name="T92" fmla="*/ 212 w 286"/>
                  <a:gd name="T93" fmla="*/ 95 h 111"/>
                  <a:gd name="T94" fmla="*/ 238 w 286"/>
                  <a:gd name="T95" fmla="*/ 88 h 111"/>
                  <a:gd name="T96" fmla="*/ 250 w 286"/>
                  <a:gd name="T97" fmla="*/ 86 h 111"/>
                  <a:gd name="T98" fmla="*/ 262 w 286"/>
                  <a:gd name="T99" fmla="*/ 82 h 111"/>
                  <a:gd name="T100" fmla="*/ 276 w 286"/>
                  <a:gd name="T101" fmla="*/ 84 h 111"/>
                  <a:gd name="T102" fmla="*/ 280 w 286"/>
                  <a:gd name="T103" fmla="*/ 88 h 111"/>
                  <a:gd name="T104" fmla="*/ 10 w 286"/>
                  <a:gd name="T105" fmla="*/ 26 h 111"/>
                  <a:gd name="T106" fmla="*/ 8 w 286"/>
                  <a:gd name="T107" fmla="*/ 34 h 111"/>
                  <a:gd name="T108" fmla="*/ 26 w 286"/>
                  <a:gd name="T109" fmla="*/ 18 h 111"/>
                  <a:gd name="T110" fmla="*/ 48 w 286"/>
                  <a:gd name="T111" fmla="*/ 16 h 111"/>
                  <a:gd name="T112" fmla="*/ 30 w 286"/>
                  <a:gd name="T113" fmla="*/ 2 h 111"/>
                  <a:gd name="T114" fmla="*/ 22 w 286"/>
                  <a:gd name="T115" fmla="*/ 0 h 111"/>
                  <a:gd name="T116" fmla="*/ 12 w 286"/>
                  <a:gd name="T117" fmla="*/ 2 h 111"/>
                  <a:gd name="T118" fmla="*/ 10 w 286"/>
                  <a:gd name="T119" fmla="*/ 8 h 111"/>
                  <a:gd name="T120" fmla="*/ 10 w 286"/>
                  <a:gd name="T121" fmla="*/ 16 h 111"/>
                  <a:gd name="T122" fmla="*/ 6 w 286"/>
                  <a:gd name="T123"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 h="111">
                    <a:moveTo>
                      <a:pt x="4" y="32"/>
                    </a:moveTo>
                    <a:lnTo>
                      <a:pt x="2" y="32"/>
                    </a:lnTo>
                    <a:lnTo>
                      <a:pt x="0" y="34"/>
                    </a:lnTo>
                    <a:lnTo>
                      <a:pt x="2" y="34"/>
                    </a:lnTo>
                    <a:lnTo>
                      <a:pt x="4" y="34"/>
                    </a:lnTo>
                    <a:lnTo>
                      <a:pt x="6" y="32"/>
                    </a:lnTo>
                    <a:lnTo>
                      <a:pt x="4" y="32"/>
                    </a:lnTo>
                    <a:lnTo>
                      <a:pt x="4" y="32"/>
                    </a:lnTo>
                    <a:close/>
                    <a:moveTo>
                      <a:pt x="284" y="84"/>
                    </a:moveTo>
                    <a:lnTo>
                      <a:pt x="286" y="84"/>
                    </a:lnTo>
                    <a:lnTo>
                      <a:pt x="286" y="84"/>
                    </a:lnTo>
                    <a:lnTo>
                      <a:pt x="284" y="82"/>
                    </a:lnTo>
                    <a:lnTo>
                      <a:pt x="282" y="82"/>
                    </a:lnTo>
                    <a:lnTo>
                      <a:pt x="282" y="80"/>
                    </a:lnTo>
                    <a:lnTo>
                      <a:pt x="282" y="80"/>
                    </a:lnTo>
                    <a:lnTo>
                      <a:pt x="282" y="78"/>
                    </a:lnTo>
                    <a:lnTo>
                      <a:pt x="282" y="78"/>
                    </a:lnTo>
                    <a:lnTo>
                      <a:pt x="280" y="78"/>
                    </a:lnTo>
                    <a:lnTo>
                      <a:pt x="280" y="76"/>
                    </a:lnTo>
                    <a:lnTo>
                      <a:pt x="282" y="76"/>
                    </a:lnTo>
                    <a:lnTo>
                      <a:pt x="280" y="76"/>
                    </a:lnTo>
                    <a:lnTo>
                      <a:pt x="278" y="74"/>
                    </a:lnTo>
                    <a:lnTo>
                      <a:pt x="278" y="72"/>
                    </a:lnTo>
                    <a:lnTo>
                      <a:pt x="276" y="72"/>
                    </a:lnTo>
                    <a:lnTo>
                      <a:pt x="276" y="72"/>
                    </a:lnTo>
                    <a:lnTo>
                      <a:pt x="276" y="72"/>
                    </a:lnTo>
                    <a:lnTo>
                      <a:pt x="276" y="70"/>
                    </a:lnTo>
                    <a:lnTo>
                      <a:pt x="276" y="68"/>
                    </a:lnTo>
                    <a:lnTo>
                      <a:pt x="276" y="68"/>
                    </a:lnTo>
                    <a:lnTo>
                      <a:pt x="276" y="66"/>
                    </a:lnTo>
                    <a:lnTo>
                      <a:pt x="276" y="66"/>
                    </a:lnTo>
                    <a:lnTo>
                      <a:pt x="278" y="64"/>
                    </a:lnTo>
                    <a:lnTo>
                      <a:pt x="278" y="64"/>
                    </a:lnTo>
                    <a:lnTo>
                      <a:pt x="278" y="64"/>
                    </a:lnTo>
                    <a:lnTo>
                      <a:pt x="276" y="64"/>
                    </a:lnTo>
                    <a:lnTo>
                      <a:pt x="276" y="64"/>
                    </a:lnTo>
                    <a:lnTo>
                      <a:pt x="276" y="64"/>
                    </a:lnTo>
                    <a:lnTo>
                      <a:pt x="276" y="62"/>
                    </a:lnTo>
                    <a:lnTo>
                      <a:pt x="276" y="60"/>
                    </a:lnTo>
                    <a:lnTo>
                      <a:pt x="274" y="58"/>
                    </a:lnTo>
                    <a:lnTo>
                      <a:pt x="274" y="58"/>
                    </a:lnTo>
                    <a:lnTo>
                      <a:pt x="274" y="56"/>
                    </a:lnTo>
                    <a:lnTo>
                      <a:pt x="274" y="54"/>
                    </a:lnTo>
                    <a:lnTo>
                      <a:pt x="272" y="54"/>
                    </a:lnTo>
                    <a:lnTo>
                      <a:pt x="272" y="52"/>
                    </a:lnTo>
                    <a:lnTo>
                      <a:pt x="272" y="52"/>
                    </a:lnTo>
                    <a:lnTo>
                      <a:pt x="272" y="52"/>
                    </a:lnTo>
                    <a:lnTo>
                      <a:pt x="272" y="50"/>
                    </a:lnTo>
                    <a:lnTo>
                      <a:pt x="272" y="50"/>
                    </a:lnTo>
                    <a:lnTo>
                      <a:pt x="272" y="50"/>
                    </a:lnTo>
                    <a:lnTo>
                      <a:pt x="270" y="48"/>
                    </a:lnTo>
                    <a:lnTo>
                      <a:pt x="270" y="48"/>
                    </a:lnTo>
                    <a:lnTo>
                      <a:pt x="270" y="46"/>
                    </a:lnTo>
                    <a:lnTo>
                      <a:pt x="270" y="46"/>
                    </a:lnTo>
                    <a:lnTo>
                      <a:pt x="270" y="46"/>
                    </a:lnTo>
                    <a:lnTo>
                      <a:pt x="270" y="46"/>
                    </a:lnTo>
                    <a:lnTo>
                      <a:pt x="270" y="46"/>
                    </a:lnTo>
                    <a:lnTo>
                      <a:pt x="272" y="46"/>
                    </a:lnTo>
                    <a:lnTo>
                      <a:pt x="274" y="46"/>
                    </a:lnTo>
                    <a:lnTo>
                      <a:pt x="274" y="44"/>
                    </a:lnTo>
                    <a:lnTo>
                      <a:pt x="274" y="40"/>
                    </a:lnTo>
                    <a:lnTo>
                      <a:pt x="276" y="40"/>
                    </a:lnTo>
                    <a:lnTo>
                      <a:pt x="276" y="38"/>
                    </a:lnTo>
                    <a:lnTo>
                      <a:pt x="278" y="40"/>
                    </a:lnTo>
                    <a:lnTo>
                      <a:pt x="280" y="40"/>
                    </a:lnTo>
                    <a:lnTo>
                      <a:pt x="280" y="40"/>
                    </a:lnTo>
                    <a:lnTo>
                      <a:pt x="280" y="40"/>
                    </a:lnTo>
                    <a:lnTo>
                      <a:pt x="280" y="40"/>
                    </a:lnTo>
                    <a:lnTo>
                      <a:pt x="278" y="40"/>
                    </a:lnTo>
                    <a:lnTo>
                      <a:pt x="276" y="36"/>
                    </a:lnTo>
                    <a:lnTo>
                      <a:pt x="274" y="34"/>
                    </a:lnTo>
                    <a:lnTo>
                      <a:pt x="272" y="36"/>
                    </a:lnTo>
                    <a:lnTo>
                      <a:pt x="270" y="36"/>
                    </a:lnTo>
                    <a:lnTo>
                      <a:pt x="268" y="36"/>
                    </a:lnTo>
                    <a:lnTo>
                      <a:pt x="266" y="36"/>
                    </a:lnTo>
                    <a:lnTo>
                      <a:pt x="264" y="34"/>
                    </a:lnTo>
                    <a:lnTo>
                      <a:pt x="262" y="34"/>
                    </a:lnTo>
                    <a:lnTo>
                      <a:pt x="262" y="34"/>
                    </a:lnTo>
                    <a:lnTo>
                      <a:pt x="262" y="34"/>
                    </a:lnTo>
                    <a:lnTo>
                      <a:pt x="262" y="32"/>
                    </a:lnTo>
                    <a:lnTo>
                      <a:pt x="260" y="30"/>
                    </a:lnTo>
                    <a:lnTo>
                      <a:pt x="260" y="30"/>
                    </a:lnTo>
                    <a:lnTo>
                      <a:pt x="260" y="28"/>
                    </a:lnTo>
                    <a:lnTo>
                      <a:pt x="260" y="28"/>
                    </a:lnTo>
                    <a:lnTo>
                      <a:pt x="262" y="26"/>
                    </a:lnTo>
                    <a:lnTo>
                      <a:pt x="262" y="24"/>
                    </a:lnTo>
                    <a:lnTo>
                      <a:pt x="262" y="24"/>
                    </a:lnTo>
                    <a:lnTo>
                      <a:pt x="260" y="22"/>
                    </a:lnTo>
                    <a:lnTo>
                      <a:pt x="260" y="20"/>
                    </a:lnTo>
                    <a:lnTo>
                      <a:pt x="258" y="20"/>
                    </a:lnTo>
                    <a:lnTo>
                      <a:pt x="258" y="18"/>
                    </a:lnTo>
                    <a:lnTo>
                      <a:pt x="256" y="18"/>
                    </a:lnTo>
                    <a:lnTo>
                      <a:pt x="256" y="16"/>
                    </a:lnTo>
                    <a:lnTo>
                      <a:pt x="256" y="16"/>
                    </a:lnTo>
                    <a:lnTo>
                      <a:pt x="256" y="16"/>
                    </a:lnTo>
                    <a:lnTo>
                      <a:pt x="256" y="16"/>
                    </a:lnTo>
                    <a:lnTo>
                      <a:pt x="256" y="16"/>
                    </a:lnTo>
                    <a:lnTo>
                      <a:pt x="254" y="16"/>
                    </a:lnTo>
                    <a:lnTo>
                      <a:pt x="252" y="14"/>
                    </a:lnTo>
                    <a:lnTo>
                      <a:pt x="252" y="14"/>
                    </a:lnTo>
                    <a:lnTo>
                      <a:pt x="252" y="14"/>
                    </a:lnTo>
                    <a:lnTo>
                      <a:pt x="252" y="14"/>
                    </a:lnTo>
                    <a:lnTo>
                      <a:pt x="252" y="14"/>
                    </a:lnTo>
                    <a:lnTo>
                      <a:pt x="250" y="12"/>
                    </a:lnTo>
                    <a:lnTo>
                      <a:pt x="248" y="10"/>
                    </a:lnTo>
                    <a:lnTo>
                      <a:pt x="246" y="10"/>
                    </a:lnTo>
                    <a:lnTo>
                      <a:pt x="246" y="8"/>
                    </a:lnTo>
                    <a:lnTo>
                      <a:pt x="246" y="8"/>
                    </a:lnTo>
                    <a:lnTo>
                      <a:pt x="244" y="8"/>
                    </a:lnTo>
                    <a:lnTo>
                      <a:pt x="244" y="8"/>
                    </a:lnTo>
                    <a:lnTo>
                      <a:pt x="244" y="8"/>
                    </a:lnTo>
                    <a:lnTo>
                      <a:pt x="242" y="8"/>
                    </a:lnTo>
                    <a:lnTo>
                      <a:pt x="242" y="10"/>
                    </a:lnTo>
                    <a:lnTo>
                      <a:pt x="242" y="10"/>
                    </a:lnTo>
                    <a:lnTo>
                      <a:pt x="240" y="10"/>
                    </a:lnTo>
                    <a:lnTo>
                      <a:pt x="238" y="10"/>
                    </a:lnTo>
                    <a:lnTo>
                      <a:pt x="238" y="10"/>
                    </a:lnTo>
                    <a:lnTo>
                      <a:pt x="236" y="10"/>
                    </a:lnTo>
                    <a:lnTo>
                      <a:pt x="234" y="10"/>
                    </a:lnTo>
                    <a:lnTo>
                      <a:pt x="232" y="10"/>
                    </a:lnTo>
                    <a:lnTo>
                      <a:pt x="232" y="10"/>
                    </a:lnTo>
                    <a:lnTo>
                      <a:pt x="230" y="10"/>
                    </a:lnTo>
                    <a:lnTo>
                      <a:pt x="228" y="10"/>
                    </a:lnTo>
                    <a:lnTo>
                      <a:pt x="228" y="10"/>
                    </a:lnTo>
                    <a:lnTo>
                      <a:pt x="226" y="12"/>
                    </a:lnTo>
                    <a:lnTo>
                      <a:pt x="222" y="14"/>
                    </a:lnTo>
                    <a:lnTo>
                      <a:pt x="220" y="14"/>
                    </a:lnTo>
                    <a:lnTo>
                      <a:pt x="218" y="16"/>
                    </a:lnTo>
                    <a:lnTo>
                      <a:pt x="216" y="16"/>
                    </a:lnTo>
                    <a:lnTo>
                      <a:pt x="210" y="20"/>
                    </a:lnTo>
                    <a:lnTo>
                      <a:pt x="208" y="20"/>
                    </a:lnTo>
                    <a:lnTo>
                      <a:pt x="206" y="18"/>
                    </a:lnTo>
                    <a:lnTo>
                      <a:pt x="206" y="20"/>
                    </a:lnTo>
                    <a:lnTo>
                      <a:pt x="204" y="18"/>
                    </a:lnTo>
                    <a:lnTo>
                      <a:pt x="198" y="16"/>
                    </a:lnTo>
                    <a:lnTo>
                      <a:pt x="190" y="18"/>
                    </a:lnTo>
                    <a:lnTo>
                      <a:pt x="186" y="20"/>
                    </a:lnTo>
                    <a:lnTo>
                      <a:pt x="184" y="20"/>
                    </a:lnTo>
                    <a:lnTo>
                      <a:pt x="176" y="18"/>
                    </a:lnTo>
                    <a:lnTo>
                      <a:pt x="174" y="18"/>
                    </a:lnTo>
                    <a:lnTo>
                      <a:pt x="170" y="16"/>
                    </a:lnTo>
                    <a:lnTo>
                      <a:pt x="164" y="16"/>
                    </a:lnTo>
                    <a:lnTo>
                      <a:pt x="162" y="14"/>
                    </a:lnTo>
                    <a:lnTo>
                      <a:pt x="160" y="12"/>
                    </a:lnTo>
                    <a:lnTo>
                      <a:pt x="158" y="12"/>
                    </a:lnTo>
                    <a:lnTo>
                      <a:pt x="156" y="12"/>
                    </a:lnTo>
                    <a:lnTo>
                      <a:pt x="156" y="14"/>
                    </a:lnTo>
                    <a:lnTo>
                      <a:pt x="154" y="14"/>
                    </a:lnTo>
                    <a:lnTo>
                      <a:pt x="152" y="12"/>
                    </a:lnTo>
                    <a:lnTo>
                      <a:pt x="150" y="12"/>
                    </a:lnTo>
                    <a:lnTo>
                      <a:pt x="148" y="6"/>
                    </a:lnTo>
                    <a:lnTo>
                      <a:pt x="148" y="6"/>
                    </a:lnTo>
                    <a:lnTo>
                      <a:pt x="146" y="6"/>
                    </a:lnTo>
                    <a:lnTo>
                      <a:pt x="142" y="8"/>
                    </a:lnTo>
                    <a:lnTo>
                      <a:pt x="138" y="6"/>
                    </a:lnTo>
                    <a:lnTo>
                      <a:pt x="136" y="4"/>
                    </a:lnTo>
                    <a:lnTo>
                      <a:pt x="134" y="2"/>
                    </a:lnTo>
                    <a:lnTo>
                      <a:pt x="134" y="2"/>
                    </a:lnTo>
                    <a:lnTo>
                      <a:pt x="134" y="2"/>
                    </a:lnTo>
                    <a:lnTo>
                      <a:pt x="134" y="0"/>
                    </a:lnTo>
                    <a:lnTo>
                      <a:pt x="132" y="0"/>
                    </a:lnTo>
                    <a:lnTo>
                      <a:pt x="130" y="2"/>
                    </a:lnTo>
                    <a:lnTo>
                      <a:pt x="122" y="2"/>
                    </a:lnTo>
                    <a:lnTo>
                      <a:pt x="110" y="0"/>
                    </a:lnTo>
                    <a:lnTo>
                      <a:pt x="108" y="0"/>
                    </a:lnTo>
                    <a:lnTo>
                      <a:pt x="104" y="2"/>
                    </a:lnTo>
                    <a:lnTo>
                      <a:pt x="98" y="4"/>
                    </a:lnTo>
                    <a:lnTo>
                      <a:pt x="94" y="6"/>
                    </a:lnTo>
                    <a:lnTo>
                      <a:pt x="92" y="8"/>
                    </a:lnTo>
                    <a:lnTo>
                      <a:pt x="82" y="12"/>
                    </a:lnTo>
                    <a:lnTo>
                      <a:pt x="82" y="16"/>
                    </a:lnTo>
                    <a:lnTo>
                      <a:pt x="80" y="16"/>
                    </a:lnTo>
                    <a:lnTo>
                      <a:pt x="74" y="16"/>
                    </a:lnTo>
                    <a:lnTo>
                      <a:pt x="66" y="16"/>
                    </a:lnTo>
                    <a:lnTo>
                      <a:pt x="60" y="16"/>
                    </a:lnTo>
                    <a:lnTo>
                      <a:pt x="52" y="14"/>
                    </a:lnTo>
                    <a:lnTo>
                      <a:pt x="50" y="14"/>
                    </a:lnTo>
                    <a:lnTo>
                      <a:pt x="48" y="16"/>
                    </a:lnTo>
                    <a:lnTo>
                      <a:pt x="48" y="16"/>
                    </a:lnTo>
                    <a:lnTo>
                      <a:pt x="48" y="18"/>
                    </a:lnTo>
                    <a:lnTo>
                      <a:pt x="50" y="20"/>
                    </a:lnTo>
                    <a:lnTo>
                      <a:pt x="50" y="20"/>
                    </a:lnTo>
                    <a:lnTo>
                      <a:pt x="52" y="22"/>
                    </a:lnTo>
                    <a:lnTo>
                      <a:pt x="54" y="22"/>
                    </a:lnTo>
                    <a:lnTo>
                      <a:pt x="60" y="22"/>
                    </a:lnTo>
                    <a:lnTo>
                      <a:pt x="60" y="22"/>
                    </a:lnTo>
                    <a:lnTo>
                      <a:pt x="60" y="24"/>
                    </a:lnTo>
                    <a:lnTo>
                      <a:pt x="56" y="24"/>
                    </a:lnTo>
                    <a:lnTo>
                      <a:pt x="50" y="24"/>
                    </a:lnTo>
                    <a:lnTo>
                      <a:pt x="48" y="24"/>
                    </a:lnTo>
                    <a:lnTo>
                      <a:pt x="46" y="26"/>
                    </a:lnTo>
                    <a:lnTo>
                      <a:pt x="46" y="28"/>
                    </a:lnTo>
                    <a:lnTo>
                      <a:pt x="46" y="28"/>
                    </a:lnTo>
                    <a:lnTo>
                      <a:pt x="48" y="28"/>
                    </a:lnTo>
                    <a:lnTo>
                      <a:pt x="50" y="28"/>
                    </a:lnTo>
                    <a:lnTo>
                      <a:pt x="48" y="30"/>
                    </a:lnTo>
                    <a:lnTo>
                      <a:pt x="44" y="30"/>
                    </a:lnTo>
                    <a:lnTo>
                      <a:pt x="44" y="30"/>
                    </a:lnTo>
                    <a:lnTo>
                      <a:pt x="38" y="28"/>
                    </a:lnTo>
                    <a:lnTo>
                      <a:pt x="34" y="30"/>
                    </a:lnTo>
                    <a:lnTo>
                      <a:pt x="34" y="30"/>
                    </a:lnTo>
                    <a:lnTo>
                      <a:pt x="34" y="28"/>
                    </a:lnTo>
                    <a:lnTo>
                      <a:pt x="34" y="28"/>
                    </a:lnTo>
                    <a:lnTo>
                      <a:pt x="34" y="28"/>
                    </a:lnTo>
                    <a:lnTo>
                      <a:pt x="32" y="28"/>
                    </a:lnTo>
                    <a:lnTo>
                      <a:pt x="30" y="28"/>
                    </a:lnTo>
                    <a:lnTo>
                      <a:pt x="30" y="28"/>
                    </a:lnTo>
                    <a:lnTo>
                      <a:pt x="32" y="30"/>
                    </a:lnTo>
                    <a:lnTo>
                      <a:pt x="32" y="30"/>
                    </a:lnTo>
                    <a:lnTo>
                      <a:pt x="30" y="30"/>
                    </a:lnTo>
                    <a:lnTo>
                      <a:pt x="26" y="30"/>
                    </a:lnTo>
                    <a:lnTo>
                      <a:pt x="24" y="30"/>
                    </a:lnTo>
                    <a:lnTo>
                      <a:pt x="24" y="28"/>
                    </a:lnTo>
                    <a:lnTo>
                      <a:pt x="24" y="28"/>
                    </a:lnTo>
                    <a:lnTo>
                      <a:pt x="22" y="28"/>
                    </a:lnTo>
                    <a:lnTo>
                      <a:pt x="20" y="30"/>
                    </a:lnTo>
                    <a:lnTo>
                      <a:pt x="16" y="30"/>
                    </a:lnTo>
                    <a:lnTo>
                      <a:pt x="12" y="32"/>
                    </a:lnTo>
                    <a:lnTo>
                      <a:pt x="10" y="36"/>
                    </a:lnTo>
                    <a:lnTo>
                      <a:pt x="8" y="34"/>
                    </a:lnTo>
                    <a:lnTo>
                      <a:pt x="8" y="36"/>
                    </a:lnTo>
                    <a:lnTo>
                      <a:pt x="8" y="40"/>
                    </a:lnTo>
                    <a:lnTo>
                      <a:pt x="8" y="42"/>
                    </a:lnTo>
                    <a:lnTo>
                      <a:pt x="8" y="44"/>
                    </a:lnTo>
                    <a:lnTo>
                      <a:pt x="8" y="44"/>
                    </a:lnTo>
                    <a:lnTo>
                      <a:pt x="12" y="44"/>
                    </a:lnTo>
                    <a:lnTo>
                      <a:pt x="14" y="44"/>
                    </a:lnTo>
                    <a:lnTo>
                      <a:pt x="18" y="42"/>
                    </a:lnTo>
                    <a:lnTo>
                      <a:pt x="20" y="42"/>
                    </a:lnTo>
                    <a:lnTo>
                      <a:pt x="20" y="44"/>
                    </a:lnTo>
                    <a:lnTo>
                      <a:pt x="18" y="44"/>
                    </a:lnTo>
                    <a:lnTo>
                      <a:pt x="16" y="46"/>
                    </a:lnTo>
                    <a:lnTo>
                      <a:pt x="16" y="48"/>
                    </a:lnTo>
                    <a:lnTo>
                      <a:pt x="16" y="48"/>
                    </a:lnTo>
                    <a:lnTo>
                      <a:pt x="18" y="50"/>
                    </a:lnTo>
                    <a:lnTo>
                      <a:pt x="18" y="52"/>
                    </a:lnTo>
                    <a:lnTo>
                      <a:pt x="18" y="52"/>
                    </a:lnTo>
                    <a:lnTo>
                      <a:pt x="18" y="54"/>
                    </a:lnTo>
                    <a:lnTo>
                      <a:pt x="20" y="54"/>
                    </a:lnTo>
                    <a:lnTo>
                      <a:pt x="20" y="54"/>
                    </a:lnTo>
                    <a:lnTo>
                      <a:pt x="20" y="54"/>
                    </a:lnTo>
                    <a:lnTo>
                      <a:pt x="22" y="54"/>
                    </a:lnTo>
                    <a:lnTo>
                      <a:pt x="20" y="56"/>
                    </a:lnTo>
                    <a:lnTo>
                      <a:pt x="18" y="58"/>
                    </a:lnTo>
                    <a:lnTo>
                      <a:pt x="18" y="58"/>
                    </a:lnTo>
                    <a:lnTo>
                      <a:pt x="18" y="58"/>
                    </a:lnTo>
                    <a:lnTo>
                      <a:pt x="18" y="60"/>
                    </a:lnTo>
                    <a:lnTo>
                      <a:pt x="20" y="60"/>
                    </a:lnTo>
                    <a:lnTo>
                      <a:pt x="20" y="62"/>
                    </a:lnTo>
                    <a:lnTo>
                      <a:pt x="22" y="62"/>
                    </a:lnTo>
                    <a:lnTo>
                      <a:pt x="24" y="62"/>
                    </a:lnTo>
                    <a:lnTo>
                      <a:pt x="24" y="64"/>
                    </a:lnTo>
                    <a:lnTo>
                      <a:pt x="20" y="64"/>
                    </a:lnTo>
                    <a:lnTo>
                      <a:pt x="18" y="64"/>
                    </a:lnTo>
                    <a:lnTo>
                      <a:pt x="18" y="62"/>
                    </a:lnTo>
                    <a:lnTo>
                      <a:pt x="18" y="64"/>
                    </a:lnTo>
                    <a:lnTo>
                      <a:pt x="18" y="64"/>
                    </a:lnTo>
                    <a:lnTo>
                      <a:pt x="16" y="64"/>
                    </a:lnTo>
                    <a:lnTo>
                      <a:pt x="16" y="62"/>
                    </a:lnTo>
                    <a:lnTo>
                      <a:pt x="16" y="62"/>
                    </a:lnTo>
                    <a:lnTo>
                      <a:pt x="16" y="60"/>
                    </a:lnTo>
                    <a:lnTo>
                      <a:pt x="14" y="60"/>
                    </a:lnTo>
                    <a:lnTo>
                      <a:pt x="14" y="58"/>
                    </a:lnTo>
                    <a:lnTo>
                      <a:pt x="12" y="60"/>
                    </a:lnTo>
                    <a:lnTo>
                      <a:pt x="12" y="60"/>
                    </a:lnTo>
                    <a:lnTo>
                      <a:pt x="14" y="62"/>
                    </a:lnTo>
                    <a:lnTo>
                      <a:pt x="14" y="64"/>
                    </a:lnTo>
                    <a:lnTo>
                      <a:pt x="12" y="64"/>
                    </a:lnTo>
                    <a:lnTo>
                      <a:pt x="12" y="66"/>
                    </a:lnTo>
                    <a:lnTo>
                      <a:pt x="12" y="66"/>
                    </a:lnTo>
                    <a:lnTo>
                      <a:pt x="14" y="66"/>
                    </a:lnTo>
                    <a:lnTo>
                      <a:pt x="16" y="68"/>
                    </a:lnTo>
                    <a:lnTo>
                      <a:pt x="16" y="68"/>
                    </a:lnTo>
                    <a:lnTo>
                      <a:pt x="16" y="68"/>
                    </a:lnTo>
                    <a:lnTo>
                      <a:pt x="18" y="66"/>
                    </a:lnTo>
                    <a:lnTo>
                      <a:pt x="20" y="68"/>
                    </a:lnTo>
                    <a:lnTo>
                      <a:pt x="20" y="70"/>
                    </a:lnTo>
                    <a:lnTo>
                      <a:pt x="22" y="70"/>
                    </a:lnTo>
                    <a:lnTo>
                      <a:pt x="24" y="70"/>
                    </a:lnTo>
                    <a:lnTo>
                      <a:pt x="26" y="70"/>
                    </a:lnTo>
                    <a:lnTo>
                      <a:pt x="26" y="72"/>
                    </a:lnTo>
                    <a:lnTo>
                      <a:pt x="26" y="76"/>
                    </a:lnTo>
                    <a:lnTo>
                      <a:pt x="24" y="76"/>
                    </a:lnTo>
                    <a:lnTo>
                      <a:pt x="24" y="76"/>
                    </a:lnTo>
                    <a:lnTo>
                      <a:pt x="24" y="78"/>
                    </a:lnTo>
                    <a:lnTo>
                      <a:pt x="26" y="80"/>
                    </a:lnTo>
                    <a:lnTo>
                      <a:pt x="26" y="82"/>
                    </a:lnTo>
                    <a:lnTo>
                      <a:pt x="28" y="82"/>
                    </a:lnTo>
                    <a:lnTo>
                      <a:pt x="28" y="82"/>
                    </a:lnTo>
                    <a:lnTo>
                      <a:pt x="28" y="84"/>
                    </a:lnTo>
                    <a:lnTo>
                      <a:pt x="30" y="84"/>
                    </a:lnTo>
                    <a:lnTo>
                      <a:pt x="32" y="86"/>
                    </a:lnTo>
                    <a:lnTo>
                      <a:pt x="28" y="86"/>
                    </a:lnTo>
                    <a:lnTo>
                      <a:pt x="28" y="86"/>
                    </a:lnTo>
                    <a:lnTo>
                      <a:pt x="28" y="88"/>
                    </a:lnTo>
                    <a:lnTo>
                      <a:pt x="28" y="91"/>
                    </a:lnTo>
                    <a:lnTo>
                      <a:pt x="28" y="91"/>
                    </a:lnTo>
                    <a:lnTo>
                      <a:pt x="28" y="88"/>
                    </a:lnTo>
                    <a:lnTo>
                      <a:pt x="34" y="88"/>
                    </a:lnTo>
                    <a:lnTo>
                      <a:pt x="40" y="88"/>
                    </a:lnTo>
                    <a:lnTo>
                      <a:pt x="42" y="88"/>
                    </a:lnTo>
                    <a:lnTo>
                      <a:pt x="42" y="88"/>
                    </a:lnTo>
                    <a:lnTo>
                      <a:pt x="40" y="91"/>
                    </a:lnTo>
                    <a:lnTo>
                      <a:pt x="38" y="93"/>
                    </a:lnTo>
                    <a:lnTo>
                      <a:pt x="38" y="93"/>
                    </a:lnTo>
                    <a:lnTo>
                      <a:pt x="32" y="93"/>
                    </a:lnTo>
                    <a:lnTo>
                      <a:pt x="32" y="95"/>
                    </a:lnTo>
                    <a:lnTo>
                      <a:pt x="30" y="95"/>
                    </a:lnTo>
                    <a:lnTo>
                      <a:pt x="30" y="95"/>
                    </a:lnTo>
                    <a:lnTo>
                      <a:pt x="32" y="95"/>
                    </a:lnTo>
                    <a:lnTo>
                      <a:pt x="34" y="95"/>
                    </a:lnTo>
                    <a:lnTo>
                      <a:pt x="36" y="95"/>
                    </a:lnTo>
                    <a:lnTo>
                      <a:pt x="40" y="95"/>
                    </a:lnTo>
                    <a:lnTo>
                      <a:pt x="38" y="95"/>
                    </a:lnTo>
                    <a:lnTo>
                      <a:pt x="38" y="97"/>
                    </a:lnTo>
                    <a:lnTo>
                      <a:pt x="40" y="97"/>
                    </a:lnTo>
                    <a:lnTo>
                      <a:pt x="42" y="95"/>
                    </a:lnTo>
                    <a:lnTo>
                      <a:pt x="42" y="93"/>
                    </a:lnTo>
                    <a:lnTo>
                      <a:pt x="46" y="93"/>
                    </a:lnTo>
                    <a:lnTo>
                      <a:pt x="50" y="95"/>
                    </a:lnTo>
                    <a:lnTo>
                      <a:pt x="50" y="95"/>
                    </a:lnTo>
                    <a:lnTo>
                      <a:pt x="52" y="95"/>
                    </a:lnTo>
                    <a:lnTo>
                      <a:pt x="52" y="95"/>
                    </a:lnTo>
                    <a:lnTo>
                      <a:pt x="54" y="95"/>
                    </a:lnTo>
                    <a:lnTo>
                      <a:pt x="54" y="97"/>
                    </a:lnTo>
                    <a:lnTo>
                      <a:pt x="54" y="97"/>
                    </a:lnTo>
                    <a:lnTo>
                      <a:pt x="56" y="99"/>
                    </a:lnTo>
                    <a:lnTo>
                      <a:pt x="56" y="101"/>
                    </a:lnTo>
                    <a:lnTo>
                      <a:pt x="56" y="103"/>
                    </a:lnTo>
                    <a:lnTo>
                      <a:pt x="58" y="103"/>
                    </a:lnTo>
                    <a:lnTo>
                      <a:pt x="64" y="105"/>
                    </a:lnTo>
                    <a:lnTo>
                      <a:pt x="66" y="105"/>
                    </a:lnTo>
                    <a:lnTo>
                      <a:pt x="70" y="103"/>
                    </a:lnTo>
                    <a:lnTo>
                      <a:pt x="72" y="103"/>
                    </a:lnTo>
                    <a:lnTo>
                      <a:pt x="72" y="103"/>
                    </a:lnTo>
                    <a:lnTo>
                      <a:pt x="74" y="103"/>
                    </a:lnTo>
                    <a:lnTo>
                      <a:pt x="76" y="103"/>
                    </a:lnTo>
                    <a:lnTo>
                      <a:pt x="76" y="103"/>
                    </a:lnTo>
                    <a:lnTo>
                      <a:pt x="76" y="99"/>
                    </a:lnTo>
                    <a:lnTo>
                      <a:pt x="76" y="99"/>
                    </a:lnTo>
                    <a:lnTo>
                      <a:pt x="76" y="93"/>
                    </a:lnTo>
                    <a:lnTo>
                      <a:pt x="78" y="93"/>
                    </a:lnTo>
                    <a:lnTo>
                      <a:pt x="82" y="93"/>
                    </a:lnTo>
                    <a:lnTo>
                      <a:pt x="86" y="93"/>
                    </a:lnTo>
                    <a:lnTo>
                      <a:pt x="88" y="93"/>
                    </a:lnTo>
                    <a:lnTo>
                      <a:pt x="94" y="97"/>
                    </a:lnTo>
                    <a:lnTo>
                      <a:pt x="98" y="99"/>
                    </a:lnTo>
                    <a:lnTo>
                      <a:pt x="100" y="99"/>
                    </a:lnTo>
                    <a:lnTo>
                      <a:pt x="102" y="103"/>
                    </a:lnTo>
                    <a:lnTo>
                      <a:pt x="104" y="105"/>
                    </a:lnTo>
                    <a:lnTo>
                      <a:pt x="106" y="107"/>
                    </a:lnTo>
                    <a:lnTo>
                      <a:pt x="110" y="107"/>
                    </a:lnTo>
                    <a:lnTo>
                      <a:pt x="112" y="107"/>
                    </a:lnTo>
                    <a:lnTo>
                      <a:pt x="114" y="107"/>
                    </a:lnTo>
                    <a:lnTo>
                      <a:pt x="120" y="105"/>
                    </a:lnTo>
                    <a:lnTo>
                      <a:pt x="120" y="105"/>
                    </a:lnTo>
                    <a:lnTo>
                      <a:pt x="124" y="105"/>
                    </a:lnTo>
                    <a:lnTo>
                      <a:pt x="128" y="103"/>
                    </a:lnTo>
                    <a:lnTo>
                      <a:pt x="128" y="101"/>
                    </a:lnTo>
                    <a:lnTo>
                      <a:pt x="132" y="97"/>
                    </a:lnTo>
                    <a:lnTo>
                      <a:pt x="136" y="93"/>
                    </a:lnTo>
                    <a:lnTo>
                      <a:pt x="138" y="93"/>
                    </a:lnTo>
                    <a:lnTo>
                      <a:pt x="138" y="93"/>
                    </a:lnTo>
                    <a:lnTo>
                      <a:pt x="140" y="95"/>
                    </a:lnTo>
                    <a:lnTo>
                      <a:pt x="144" y="97"/>
                    </a:lnTo>
                    <a:lnTo>
                      <a:pt x="148" y="97"/>
                    </a:lnTo>
                    <a:lnTo>
                      <a:pt x="150" y="97"/>
                    </a:lnTo>
                    <a:lnTo>
                      <a:pt x="152" y="97"/>
                    </a:lnTo>
                    <a:lnTo>
                      <a:pt x="152" y="95"/>
                    </a:lnTo>
                    <a:lnTo>
                      <a:pt x="152" y="95"/>
                    </a:lnTo>
                    <a:lnTo>
                      <a:pt x="154" y="93"/>
                    </a:lnTo>
                    <a:lnTo>
                      <a:pt x="154" y="93"/>
                    </a:lnTo>
                    <a:lnTo>
                      <a:pt x="158" y="91"/>
                    </a:lnTo>
                    <a:lnTo>
                      <a:pt x="158" y="93"/>
                    </a:lnTo>
                    <a:lnTo>
                      <a:pt x="160" y="93"/>
                    </a:lnTo>
                    <a:lnTo>
                      <a:pt x="160" y="95"/>
                    </a:lnTo>
                    <a:lnTo>
                      <a:pt x="160" y="95"/>
                    </a:lnTo>
                    <a:lnTo>
                      <a:pt x="158" y="99"/>
                    </a:lnTo>
                    <a:lnTo>
                      <a:pt x="156" y="101"/>
                    </a:lnTo>
                    <a:lnTo>
                      <a:pt x="154" y="103"/>
                    </a:lnTo>
                    <a:lnTo>
                      <a:pt x="156" y="105"/>
                    </a:lnTo>
                    <a:lnTo>
                      <a:pt x="158" y="107"/>
                    </a:lnTo>
                    <a:lnTo>
                      <a:pt x="156" y="109"/>
                    </a:lnTo>
                    <a:lnTo>
                      <a:pt x="158" y="109"/>
                    </a:lnTo>
                    <a:lnTo>
                      <a:pt x="160" y="111"/>
                    </a:lnTo>
                    <a:lnTo>
                      <a:pt x="160" y="111"/>
                    </a:lnTo>
                    <a:lnTo>
                      <a:pt x="160" y="109"/>
                    </a:lnTo>
                    <a:lnTo>
                      <a:pt x="162" y="109"/>
                    </a:lnTo>
                    <a:lnTo>
                      <a:pt x="162" y="107"/>
                    </a:lnTo>
                    <a:lnTo>
                      <a:pt x="164" y="105"/>
                    </a:lnTo>
                    <a:lnTo>
                      <a:pt x="164" y="105"/>
                    </a:lnTo>
                    <a:lnTo>
                      <a:pt x="164" y="103"/>
                    </a:lnTo>
                    <a:lnTo>
                      <a:pt x="166" y="103"/>
                    </a:lnTo>
                    <a:lnTo>
                      <a:pt x="166" y="103"/>
                    </a:lnTo>
                    <a:lnTo>
                      <a:pt x="166" y="103"/>
                    </a:lnTo>
                    <a:lnTo>
                      <a:pt x="164" y="99"/>
                    </a:lnTo>
                    <a:lnTo>
                      <a:pt x="166" y="99"/>
                    </a:lnTo>
                    <a:lnTo>
                      <a:pt x="166" y="95"/>
                    </a:lnTo>
                    <a:lnTo>
                      <a:pt x="166" y="93"/>
                    </a:lnTo>
                    <a:lnTo>
                      <a:pt x="166" y="93"/>
                    </a:lnTo>
                    <a:lnTo>
                      <a:pt x="168" y="93"/>
                    </a:lnTo>
                    <a:lnTo>
                      <a:pt x="170" y="95"/>
                    </a:lnTo>
                    <a:lnTo>
                      <a:pt x="172" y="95"/>
                    </a:lnTo>
                    <a:lnTo>
                      <a:pt x="172" y="97"/>
                    </a:lnTo>
                    <a:lnTo>
                      <a:pt x="174" y="97"/>
                    </a:lnTo>
                    <a:lnTo>
                      <a:pt x="176" y="97"/>
                    </a:lnTo>
                    <a:lnTo>
                      <a:pt x="178" y="97"/>
                    </a:lnTo>
                    <a:lnTo>
                      <a:pt x="180" y="95"/>
                    </a:lnTo>
                    <a:lnTo>
                      <a:pt x="182" y="95"/>
                    </a:lnTo>
                    <a:lnTo>
                      <a:pt x="184" y="95"/>
                    </a:lnTo>
                    <a:lnTo>
                      <a:pt x="184" y="93"/>
                    </a:lnTo>
                    <a:lnTo>
                      <a:pt x="188" y="91"/>
                    </a:lnTo>
                    <a:lnTo>
                      <a:pt x="190" y="91"/>
                    </a:lnTo>
                    <a:lnTo>
                      <a:pt x="192" y="91"/>
                    </a:lnTo>
                    <a:lnTo>
                      <a:pt x="192" y="93"/>
                    </a:lnTo>
                    <a:lnTo>
                      <a:pt x="194" y="93"/>
                    </a:lnTo>
                    <a:lnTo>
                      <a:pt x="196" y="95"/>
                    </a:lnTo>
                    <a:lnTo>
                      <a:pt x="198" y="95"/>
                    </a:lnTo>
                    <a:lnTo>
                      <a:pt x="200" y="95"/>
                    </a:lnTo>
                    <a:lnTo>
                      <a:pt x="202" y="95"/>
                    </a:lnTo>
                    <a:lnTo>
                      <a:pt x="206" y="95"/>
                    </a:lnTo>
                    <a:lnTo>
                      <a:pt x="208" y="95"/>
                    </a:lnTo>
                    <a:lnTo>
                      <a:pt x="212" y="95"/>
                    </a:lnTo>
                    <a:lnTo>
                      <a:pt x="216" y="93"/>
                    </a:lnTo>
                    <a:lnTo>
                      <a:pt x="222" y="88"/>
                    </a:lnTo>
                    <a:lnTo>
                      <a:pt x="226" y="86"/>
                    </a:lnTo>
                    <a:lnTo>
                      <a:pt x="226" y="86"/>
                    </a:lnTo>
                    <a:lnTo>
                      <a:pt x="230" y="86"/>
                    </a:lnTo>
                    <a:lnTo>
                      <a:pt x="232" y="88"/>
                    </a:lnTo>
                    <a:lnTo>
                      <a:pt x="234" y="88"/>
                    </a:lnTo>
                    <a:lnTo>
                      <a:pt x="234" y="88"/>
                    </a:lnTo>
                    <a:lnTo>
                      <a:pt x="238" y="88"/>
                    </a:lnTo>
                    <a:lnTo>
                      <a:pt x="240" y="86"/>
                    </a:lnTo>
                    <a:lnTo>
                      <a:pt x="242" y="86"/>
                    </a:lnTo>
                    <a:lnTo>
                      <a:pt x="246" y="84"/>
                    </a:lnTo>
                    <a:lnTo>
                      <a:pt x="246" y="84"/>
                    </a:lnTo>
                    <a:lnTo>
                      <a:pt x="248" y="84"/>
                    </a:lnTo>
                    <a:lnTo>
                      <a:pt x="248" y="84"/>
                    </a:lnTo>
                    <a:lnTo>
                      <a:pt x="248" y="84"/>
                    </a:lnTo>
                    <a:lnTo>
                      <a:pt x="248" y="84"/>
                    </a:lnTo>
                    <a:lnTo>
                      <a:pt x="250" y="86"/>
                    </a:lnTo>
                    <a:lnTo>
                      <a:pt x="252" y="86"/>
                    </a:lnTo>
                    <a:lnTo>
                      <a:pt x="254" y="84"/>
                    </a:lnTo>
                    <a:lnTo>
                      <a:pt x="254" y="82"/>
                    </a:lnTo>
                    <a:lnTo>
                      <a:pt x="256" y="82"/>
                    </a:lnTo>
                    <a:lnTo>
                      <a:pt x="256" y="82"/>
                    </a:lnTo>
                    <a:lnTo>
                      <a:pt x="258" y="82"/>
                    </a:lnTo>
                    <a:lnTo>
                      <a:pt x="260" y="82"/>
                    </a:lnTo>
                    <a:lnTo>
                      <a:pt x="262" y="82"/>
                    </a:lnTo>
                    <a:lnTo>
                      <a:pt x="262" y="82"/>
                    </a:lnTo>
                    <a:lnTo>
                      <a:pt x="264" y="84"/>
                    </a:lnTo>
                    <a:lnTo>
                      <a:pt x="266" y="84"/>
                    </a:lnTo>
                    <a:lnTo>
                      <a:pt x="268" y="84"/>
                    </a:lnTo>
                    <a:lnTo>
                      <a:pt x="268" y="84"/>
                    </a:lnTo>
                    <a:lnTo>
                      <a:pt x="272" y="84"/>
                    </a:lnTo>
                    <a:lnTo>
                      <a:pt x="272" y="84"/>
                    </a:lnTo>
                    <a:lnTo>
                      <a:pt x="274" y="84"/>
                    </a:lnTo>
                    <a:lnTo>
                      <a:pt x="274" y="84"/>
                    </a:lnTo>
                    <a:lnTo>
                      <a:pt x="276" y="84"/>
                    </a:lnTo>
                    <a:lnTo>
                      <a:pt x="276" y="84"/>
                    </a:lnTo>
                    <a:lnTo>
                      <a:pt x="276" y="84"/>
                    </a:lnTo>
                    <a:lnTo>
                      <a:pt x="276" y="86"/>
                    </a:lnTo>
                    <a:lnTo>
                      <a:pt x="278" y="88"/>
                    </a:lnTo>
                    <a:lnTo>
                      <a:pt x="278" y="88"/>
                    </a:lnTo>
                    <a:lnTo>
                      <a:pt x="278" y="91"/>
                    </a:lnTo>
                    <a:lnTo>
                      <a:pt x="278" y="91"/>
                    </a:lnTo>
                    <a:lnTo>
                      <a:pt x="278" y="88"/>
                    </a:lnTo>
                    <a:lnTo>
                      <a:pt x="280" y="88"/>
                    </a:lnTo>
                    <a:lnTo>
                      <a:pt x="282" y="86"/>
                    </a:lnTo>
                    <a:lnTo>
                      <a:pt x="282" y="86"/>
                    </a:lnTo>
                    <a:lnTo>
                      <a:pt x="282" y="86"/>
                    </a:lnTo>
                    <a:lnTo>
                      <a:pt x="284" y="86"/>
                    </a:lnTo>
                    <a:lnTo>
                      <a:pt x="284" y="86"/>
                    </a:lnTo>
                    <a:lnTo>
                      <a:pt x="286" y="86"/>
                    </a:lnTo>
                    <a:lnTo>
                      <a:pt x="286" y="86"/>
                    </a:lnTo>
                    <a:lnTo>
                      <a:pt x="284" y="84"/>
                    </a:lnTo>
                    <a:close/>
                    <a:moveTo>
                      <a:pt x="10" y="26"/>
                    </a:moveTo>
                    <a:lnTo>
                      <a:pt x="14" y="26"/>
                    </a:lnTo>
                    <a:lnTo>
                      <a:pt x="16" y="26"/>
                    </a:lnTo>
                    <a:lnTo>
                      <a:pt x="16" y="26"/>
                    </a:lnTo>
                    <a:lnTo>
                      <a:pt x="12" y="28"/>
                    </a:lnTo>
                    <a:lnTo>
                      <a:pt x="10" y="30"/>
                    </a:lnTo>
                    <a:lnTo>
                      <a:pt x="8" y="30"/>
                    </a:lnTo>
                    <a:lnTo>
                      <a:pt x="8" y="32"/>
                    </a:lnTo>
                    <a:lnTo>
                      <a:pt x="10" y="32"/>
                    </a:lnTo>
                    <a:lnTo>
                      <a:pt x="8" y="34"/>
                    </a:lnTo>
                    <a:lnTo>
                      <a:pt x="8" y="34"/>
                    </a:lnTo>
                    <a:lnTo>
                      <a:pt x="10" y="34"/>
                    </a:lnTo>
                    <a:lnTo>
                      <a:pt x="10" y="34"/>
                    </a:lnTo>
                    <a:lnTo>
                      <a:pt x="12" y="32"/>
                    </a:lnTo>
                    <a:lnTo>
                      <a:pt x="16" y="28"/>
                    </a:lnTo>
                    <a:lnTo>
                      <a:pt x="20" y="26"/>
                    </a:lnTo>
                    <a:lnTo>
                      <a:pt x="24" y="24"/>
                    </a:lnTo>
                    <a:lnTo>
                      <a:pt x="26" y="22"/>
                    </a:lnTo>
                    <a:lnTo>
                      <a:pt x="26" y="18"/>
                    </a:lnTo>
                    <a:lnTo>
                      <a:pt x="30" y="18"/>
                    </a:lnTo>
                    <a:lnTo>
                      <a:pt x="32" y="18"/>
                    </a:lnTo>
                    <a:lnTo>
                      <a:pt x="34" y="18"/>
                    </a:lnTo>
                    <a:lnTo>
                      <a:pt x="36" y="18"/>
                    </a:lnTo>
                    <a:lnTo>
                      <a:pt x="38" y="18"/>
                    </a:lnTo>
                    <a:lnTo>
                      <a:pt x="44" y="18"/>
                    </a:lnTo>
                    <a:lnTo>
                      <a:pt x="48" y="18"/>
                    </a:lnTo>
                    <a:lnTo>
                      <a:pt x="48" y="18"/>
                    </a:lnTo>
                    <a:lnTo>
                      <a:pt x="48" y="16"/>
                    </a:lnTo>
                    <a:lnTo>
                      <a:pt x="48" y="14"/>
                    </a:lnTo>
                    <a:lnTo>
                      <a:pt x="46" y="14"/>
                    </a:lnTo>
                    <a:lnTo>
                      <a:pt x="38" y="10"/>
                    </a:lnTo>
                    <a:lnTo>
                      <a:pt x="36" y="8"/>
                    </a:lnTo>
                    <a:lnTo>
                      <a:pt x="34" y="6"/>
                    </a:lnTo>
                    <a:lnTo>
                      <a:pt x="32" y="4"/>
                    </a:lnTo>
                    <a:lnTo>
                      <a:pt x="32" y="2"/>
                    </a:lnTo>
                    <a:lnTo>
                      <a:pt x="30" y="2"/>
                    </a:lnTo>
                    <a:lnTo>
                      <a:pt x="30" y="2"/>
                    </a:lnTo>
                    <a:lnTo>
                      <a:pt x="30" y="2"/>
                    </a:lnTo>
                    <a:lnTo>
                      <a:pt x="28" y="2"/>
                    </a:lnTo>
                    <a:lnTo>
                      <a:pt x="28" y="2"/>
                    </a:lnTo>
                    <a:lnTo>
                      <a:pt x="26" y="2"/>
                    </a:lnTo>
                    <a:lnTo>
                      <a:pt x="26" y="2"/>
                    </a:lnTo>
                    <a:lnTo>
                      <a:pt x="24" y="2"/>
                    </a:lnTo>
                    <a:lnTo>
                      <a:pt x="22" y="0"/>
                    </a:lnTo>
                    <a:lnTo>
                      <a:pt x="22" y="0"/>
                    </a:lnTo>
                    <a:lnTo>
                      <a:pt x="22" y="0"/>
                    </a:lnTo>
                    <a:lnTo>
                      <a:pt x="20" y="0"/>
                    </a:lnTo>
                    <a:lnTo>
                      <a:pt x="18" y="0"/>
                    </a:lnTo>
                    <a:lnTo>
                      <a:pt x="18" y="0"/>
                    </a:lnTo>
                    <a:lnTo>
                      <a:pt x="16" y="2"/>
                    </a:lnTo>
                    <a:lnTo>
                      <a:pt x="14" y="2"/>
                    </a:lnTo>
                    <a:lnTo>
                      <a:pt x="14" y="2"/>
                    </a:lnTo>
                    <a:lnTo>
                      <a:pt x="12" y="2"/>
                    </a:lnTo>
                    <a:lnTo>
                      <a:pt x="12" y="2"/>
                    </a:lnTo>
                    <a:lnTo>
                      <a:pt x="12" y="2"/>
                    </a:lnTo>
                    <a:lnTo>
                      <a:pt x="12" y="4"/>
                    </a:lnTo>
                    <a:lnTo>
                      <a:pt x="10" y="4"/>
                    </a:lnTo>
                    <a:lnTo>
                      <a:pt x="8" y="4"/>
                    </a:lnTo>
                    <a:lnTo>
                      <a:pt x="8" y="6"/>
                    </a:lnTo>
                    <a:lnTo>
                      <a:pt x="8" y="6"/>
                    </a:lnTo>
                    <a:lnTo>
                      <a:pt x="8" y="6"/>
                    </a:lnTo>
                    <a:lnTo>
                      <a:pt x="10" y="6"/>
                    </a:lnTo>
                    <a:lnTo>
                      <a:pt x="10" y="6"/>
                    </a:lnTo>
                    <a:lnTo>
                      <a:pt x="10" y="8"/>
                    </a:lnTo>
                    <a:lnTo>
                      <a:pt x="12" y="8"/>
                    </a:lnTo>
                    <a:lnTo>
                      <a:pt x="12" y="8"/>
                    </a:lnTo>
                    <a:lnTo>
                      <a:pt x="12" y="10"/>
                    </a:lnTo>
                    <a:lnTo>
                      <a:pt x="12" y="12"/>
                    </a:lnTo>
                    <a:lnTo>
                      <a:pt x="12" y="12"/>
                    </a:lnTo>
                    <a:lnTo>
                      <a:pt x="12" y="12"/>
                    </a:lnTo>
                    <a:lnTo>
                      <a:pt x="8" y="14"/>
                    </a:lnTo>
                    <a:lnTo>
                      <a:pt x="8" y="16"/>
                    </a:lnTo>
                    <a:lnTo>
                      <a:pt x="10" y="16"/>
                    </a:lnTo>
                    <a:lnTo>
                      <a:pt x="10" y="18"/>
                    </a:lnTo>
                    <a:lnTo>
                      <a:pt x="10" y="18"/>
                    </a:lnTo>
                    <a:lnTo>
                      <a:pt x="10" y="18"/>
                    </a:lnTo>
                    <a:lnTo>
                      <a:pt x="10" y="20"/>
                    </a:lnTo>
                    <a:lnTo>
                      <a:pt x="8" y="20"/>
                    </a:lnTo>
                    <a:lnTo>
                      <a:pt x="8" y="22"/>
                    </a:lnTo>
                    <a:lnTo>
                      <a:pt x="6" y="22"/>
                    </a:lnTo>
                    <a:lnTo>
                      <a:pt x="6" y="24"/>
                    </a:lnTo>
                    <a:lnTo>
                      <a:pt x="6" y="24"/>
                    </a:lnTo>
                    <a:lnTo>
                      <a:pt x="6" y="24"/>
                    </a:lnTo>
                    <a:lnTo>
                      <a:pt x="6" y="26"/>
                    </a:lnTo>
                    <a:lnTo>
                      <a:pt x="8" y="26"/>
                    </a:lnTo>
                    <a:lnTo>
                      <a:pt x="10" y="2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Freeform 25"/>
              <p:cNvSpPr>
                <a:spLocks noEditPoints="1"/>
              </p:cNvSpPr>
              <p:nvPr/>
            </p:nvSpPr>
            <p:spPr bwMode="auto">
              <a:xfrm>
                <a:off x="3589" y="1407"/>
                <a:ext cx="60" cy="129"/>
              </a:xfrm>
              <a:custGeom>
                <a:avLst/>
                <a:gdLst>
                  <a:gd name="T0" fmla="*/ 48 w 60"/>
                  <a:gd name="T1" fmla="*/ 65 h 129"/>
                  <a:gd name="T2" fmla="*/ 48 w 60"/>
                  <a:gd name="T3" fmla="*/ 67 h 129"/>
                  <a:gd name="T4" fmla="*/ 50 w 60"/>
                  <a:gd name="T5" fmla="*/ 67 h 129"/>
                  <a:gd name="T6" fmla="*/ 52 w 60"/>
                  <a:gd name="T7" fmla="*/ 65 h 129"/>
                  <a:gd name="T8" fmla="*/ 50 w 60"/>
                  <a:gd name="T9" fmla="*/ 63 h 129"/>
                  <a:gd name="T10" fmla="*/ 56 w 60"/>
                  <a:gd name="T11" fmla="*/ 47 h 129"/>
                  <a:gd name="T12" fmla="*/ 56 w 60"/>
                  <a:gd name="T13" fmla="*/ 49 h 129"/>
                  <a:gd name="T14" fmla="*/ 58 w 60"/>
                  <a:gd name="T15" fmla="*/ 83 h 129"/>
                  <a:gd name="T16" fmla="*/ 58 w 60"/>
                  <a:gd name="T17" fmla="*/ 77 h 129"/>
                  <a:gd name="T18" fmla="*/ 56 w 60"/>
                  <a:gd name="T19" fmla="*/ 77 h 129"/>
                  <a:gd name="T20" fmla="*/ 54 w 60"/>
                  <a:gd name="T21" fmla="*/ 75 h 129"/>
                  <a:gd name="T22" fmla="*/ 54 w 60"/>
                  <a:gd name="T23" fmla="*/ 73 h 129"/>
                  <a:gd name="T24" fmla="*/ 50 w 60"/>
                  <a:gd name="T25" fmla="*/ 71 h 129"/>
                  <a:gd name="T26" fmla="*/ 48 w 60"/>
                  <a:gd name="T27" fmla="*/ 69 h 129"/>
                  <a:gd name="T28" fmla="*/ 42 w 60"/>
                  <a:gd name="T29" fmla="*/ 67 h 129"/>
                  <a:gd name="T30" fmla="*/ 38 w 60"/>
                  <a:gd name="T31" fmla="*/ 59 h 129"/>
                  <a:gd name="T32" fmla="*/ 40 w 60"/>
                  <a:gd name="T33" fmla="*/ 55 h 129"/>
                  <a:gd name="T34" fmla="*/ 50 w 60"/>
                  <a:gd name="T35" fmla="*/ 47 h 129"/>
                  <a:gd name="T36" fmla="*/ 52 w 60"/>
                  <a:gd name="T37" fmla="*/ 39 h 129"/>
                  <a:gd name="T38" fmla="*/ 52 w 60"/>
                  <a:gd name="T39" fmla="*/ 33 h 129"/>
                  <a:gd name="T40" fmla="*/ 46 w 60"/>
                  <a:gd name="T41" fmla="*/ 27 h 129"/>
                  <a:gd name="T42" fmla="*/ 44 w 60"/>
                  <a:gd name="T43" fmla="*/ 21 h 129"/>
                  <a:gd name="T44" fmla="*/ 48 w 60"/>
                  <a:gd name="T45" fmla="*/ 17 h 129"/>
                  <a:gd name="T46" fmla="*/ 54 w 60"/>
                  <a:gd name="T47" fmla="*/ 11 h 129"/>
                  <a:gd name="T48" fmla="*/ 50 w 60"/>
                  <a:gd name="T49" fmla="*/ 6 h 129"/>
                  <a:gd name="T50" fmla="*/ 44 w 60"/>
                  <a:gd name="T51" fmla="*/ 11 h 129"/>
                  <a:gd name="T52" fmla="*/ 42 w 60"/>
                  <a:gd name="T53" fmla="*/ 11 h 129"/>
                  <a:gd name="T54" fmla="*/ 38 w 60"/>
                  <a:gd name="T55" fmla="*/ 2 h 129"/>
                  <a:gd name="T56" fmla="*/ 34 w 60"/>
                  <a:gd name="T57" fmla="*/ 2 h 129"/>
                  <a:gd name="T58" fmla="*/ 34 w 60"/>
                  <a:gd name="T59" fmla="*/ 2 h 129"/>
                  <a:gd name="T60" fmla="*/ 34 w 60"/>
                  <a:gd name="T61" fmla="*/ 0 h 129"/>
                  <a:gd name="T62" fmla="*/ 22 w 60"/>
                  <a:gd name="T63" fmla="*/ 4 h 129"/>
                  <a:gd name="T64" fmla="*/ 16 w 60"/>
                  <a:gd name="T65" fmla="*/ 9 h 129"/>
                  <a:gd name="T66" fmla="*/ 14 w 60"/>
                  <a:gd name="T67" fmla="*/ 13 h 129"/>
                  <a:gd name="T68" fmla="*/ 10 w 60"/>
                  <a:gd name="T69" fmla="*/ 17 h 129"/>
                  <a:gd name="T70" fmla="*/ 12 w 60"/>
                  <a:gd name="T71" fmla="*/ 19 h 129"/>
                  <a:gd name="T72" fmla="*/ 12 w 60"/>
                  <a:gd name="T73" fmla="*/ 25 h 129"/>
                  <a:gd name="T74" fmla="*/ 12 w 60"/>
                  <a:gd name="T75" fmla="*/ 31 h 129"/>
                  <a:gd name="T76" fmla="*/ 12 w 60"/>
                  <a:gd name="T77" fmla="*/ 37 h 129"/>
                  <a:gd name="T78" fmla="*/ 12 w 60"/>
                  <a:gd name="T79" fmla="*/ 43 h 129"/>
                  <a:gd name="T80" fmla="*/ 10 w 60"/>
                  <a:gd name="T81" fmla="*/ 49 h 129"/>
                  <a:gd name="T82" fmla="*/ 8 w 60"/>
                  <a:gd name="T83" fmla="*/ 53 h 129"/>
                  <a:gd name="T84" fmla="*/ 2 w 60"/>
                  <a:gd name="T85" fmla="*/ 57 h 129"/>
                  <a:gd name="T86" fmla="*/ 0 w 60"/>
                  <a:gd name="T87" fmla="*/ 63 h 129"/>
                  <a:gd name="T88" fmla="*/ 0 w 60"/>
                  <a:gd name="T89" fmla="*/ 71 h 129"/>
                  <a:gd name="T90" fmla="*/ 2 w 60"/>
                  <a:gd name="T91" fmla="*/ 75 h 129"/>
                  <a:gd name="T92" fmla="*/ 8 w 60"/>
                  <a:gd name="T93" fmla="*/ 79 h 129"/>
                  <a:gd name="T94" fmla="*/ 12 w 60"/>
                  <a:gd name="T95" fmla="*/ 89 h 129"/>
                  <a:gd name="T96" fmla="*/ 20 w 60"/>
                  <a:gd name="T97" fmla="*/ 95 h 129"/>
                  <a:gd name="T98" fmla="*/ 22 w 60"/>
                  <a:gd name="T99" fmla="*/ 101 h 129"/>
                  <a:gd name="T100" fmla="*/ 26 w 60"/>
                  <a:gd name="T101" fmla="*/ 113 h 129"/>
                  <a:gd name="T102" fmla="*/ 28 w 60"/>
                  <a:gd name="T103" fmla="*/ 125 h 129"/>
                  <a:gd name="T104" fmla="*/ 34 w 60"/>
                  <a:gd name="T105" fmla="*/ 127 h 129"/>
                  <a:gd name="T106" fmla="*/ 38 w 60"/>
                  <a:gd name="T107" fmla="*/ 123 h 129"/>
                  <a:gd name="T108" fmla="*/ 40 w 60"/>
                  <a:gd name="T109" fmla="*/ 117 h 129"/>
                  <a:gd name="T110" fmla="*/ 38 w 60"/>
                  <a:gd name="T111" fmla="*/ 111 h 129"/>
                  <a:gd name="T112" fmla="*/ 40 w 60"/>
                  <a:gd name="T113" fmla="*/ 105 h 129"/>
                  <a:gd name="T114" fmla="*/ 44 w 60"/>
                  <a:gd name="T115" fmla="*/ 103 h 129"/>
                  <a:gd name="T116" fmla="*/ 46 w 60"/>
                  <a:gd name="T117" fmla="*/ 99 h 129"/>
                  <a:gd name="T118" fmla="*/ 48 w 60"/>
                  <a:gd name="T119" fmla="*/ 97 h 129"/>
                  <a:gd name="T120" fmla="*/ 56 w 60"/>
                  <a:gd name="T121" fmla="*/ 91 h 129"/>
                  <a:gd name="T122" fmla="*/ 60 w 60"/>
                  <a:gd name="T123" fmla="*/ 8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129">
                    <a:moveTo>
                      <a:pt x="50" y="63"/>
                    </a:moveTo>
                    <a:lnTo>
                      <a:pt x="48" y="65"/>
                    </a:lnTo>
                    <a:lnTo>
                      <a:pt x="48" y="65"/>
                    </a:lnTo>
                    <a:lnTo>
                      <a:pt x="48" y="67"/>
                    </a:lnTo>
                    <a:lnTo>
                      <a:pt x="48" y="67"/>
                    </a:lnTo>
                    <a:lnTo>
                      <a:pt x="48" y="67"/>
                    </a:lnTo>
                    <a:lnTo>
                      <a:pt x="50" y="67"/>
                    </a:lnTo>
                    <a:lnTo>
                      <a:pt x="50" y="67"/>
                    </a:lnTo>
                    <a:lnTo>
                      <a:pt x="50" y="67"/>
                    </a:lnTo>
                    <a:lnTo>
                      <a:pt x="50" y="67"/>
                    </a:lnTo>
                    <a:lnTo>
                      <a:pt x="52" y="67"/>
                    </a:lnTo>
                    <a:lnTo>
                      <a:pt x="52" y="65"/>
                    </a:lnTo>
                    <a:lnTo>
                      <a:pt x="52" y="65"/>
                    </a:lnTo>
                    <a:lnTo>
                      <a:pt x="52" y="65"/>
                    </a:lnTo>
                    <a:lnTo>
                      <a:pt x="50" y="63"/>
                    </a:lnTo>
                    <a:close/>
                    <a:moveTo>
                      <a:pt x="56" y="49"/>
                    </a:moveTo>
                    <a:lnTo>
                      <a:pt x="56" y="47"/>
                    </a:lnTo>
                    <a:lnTo>
                      <a:pt x="56" y="47"/>
                    </a:lnTo>
                    <a:lnTo>
                      <a:pt x="54" y="49"/>
                    </a:lnTo>
                    <a:lnTo>
                      <a:pt x="54" y="49"/>
                    </a:lnTo>
                    <a:lnTo>
                      <a:pt x="56" y="49"/>
                    </a:lnTo>
                    <a:close/>
                    <a:moveTo>
                      <a:pt x="60" y="89"/>
                    </a:moveTo>
                    <a:lnTo>
                      <a:pt x="58" y="87"/>
                    </a:lnTo>
                    <a:lnTo>
                      <a:pt x="58" y="83"/>
                    </a:lnTo>
                    <a:lnTo>
                      <a:pt x="58" y="81"/>
                    </a:lnTo>
                    <a:lnTo>
                      <a:pt x="58" y="81"/>
                    </a:lnTo>
                    <a:lnTo>
                      <a:pt x="58" y="77"/>
                    </a:lnTo>
                    <a:lnTo>
                      <a:pt x="58" y="77"/>
                    </a:lnTo>
                    <a:lnTo>
                      <a:pt x="58" y="75"/>
                    </a:lnTo>
                    <a:lnTo>
                      <a:pt x="56" y="77"/>
                    </a:lnTo>
                    <a:lnTo>
                      <a:pt x="54" y="75"/>
                    </a:lnTo>
                    <a:lnTo>
                      <a:pt x="54" y="75"/>
                    </a:lnTo>
                    <a:lnTo>
                      <a:pt x="54" y="75"/>
                    </a:lnTo>
                    <a:lnTo>
                      <a:pt x="56" y="75"/>
                    </a:lnTo>
                    <a:lnTo>
                      <a:pt x="56" y="75"/>
                    </a:lnTo>
                    <a:lnTo>
                      <a:pt x="54" y="73"/>
                    </a:lnTo>
                    <a:lnTo>
                      <a:pt x="52" y="69"/>
                    </a:lnTo>
                    <a:lnTo>
                      <a:pt x="50" y="69"/>
                    </a:lnTo>
                    <a:lnTo>
                      <a:pt x="50" y="71"/>
                    </a:lnTo>
                    <a:lnTo>
                      <a:pt x="48" y="71"/>
                    </a:lnTo>
                    <a:lnTo>
                      <a:pt x="48" y="71"/>
                    </a:lnTo>
                    <a:lnTo>
                      <a:pt x="48" y="69"/>
                    </a:lnTo>
                    <a:lnTo>
                      <a:pt x="48" y="67"/>
                    </a:lnTo>
                    <a:lnTo>
                      <a:pt x="44" y="69"/>
                    </a:lnTo>
                    <a:lnTo>
                      <a:pt x="42" y="67"/>
                    </a:lnTo>
                    <a:lnTo>
                      <a:pt x="38" y="65"/>
                    </a:lnTo>
                    <a:lnTo>
                      <a:pt x="38" y="61"/>
                    </a:lnTo>
                    <a:lnTo>
                      <a:pt x="38" y="59"/>
                    </a:lnTo>
                    <a:lnTo>
                      <a:pt x="38" y="59"/>
                    </a:lnTo>
                    <a:lnTo>
                      <a:pt x="38" y="57"/>
                    </a:lnTo>
                    <a:lnTo>
                      <a:pt x="40" y="55"/>
                    </a:lnTo>
                    <a:lnTo>
                      <a:pt x="44" y="53"/>
                    </a:lnTo>
                    <a:lnTo>
                      <a:pt x="46" y="49"/>
                    </a:lnTo>
                    <a:lnTo>
                      <a:pt x="50" y="47"/>
                    </a:lnTo>
                    <a:lnTo>
                      <a:pt x="50" y="43"/>
                    </a:lnTo>
                    <a:lnTo>
                      <a:pt x="54" y="39"/>
                    </a:lnTo>
                    <a:lnTo>
                      <a:pt x="52" y="39"/>
                    </a:lnTo>
                    <a:lnTo>
                      <a:pt x="52" y="35"/>
                    </a:lnTo>
                    <a:lnTo>
                      <a:pt x="52" y="35"/>
                    </a:lnTo>
                    <a:lnTo>
                      <a:pt x="52" y="33"/>
                    </a:lnTo>
                    <a:lnTo>
                      <a:pt x="48" y="31"/>
                    </a:lnTo>
                    <a:lnTo>
                      <a:pt x="46" y="29"/>
                    </a:lnTo>
                    <a:lnTo>
                      <a:pt x="46" y="27"/>
                    </a:lnTo>
                    <a:lnTo>
                      <a:pt x="44" y="25"/>
                    </a:lnTo>
                    <a:lnTo>
                      <a:pt x="44" y="23"/>
                    </a:lnTo>
                    <a:lnTo>
                      <a:pt x="44" y="21"/>
                    </a:lnTo>
                    <a:lnTo>
                      <a:pt x="44" y="21"/>
                    </a:lnTo>
                    <a:lnTo>
                      <a:pt x="46" y="19"/>
                    </a:lnTo>
                    <a:lnTo>
                      <a:pt x="48" y="17"/>
                    </a:lnTo>
                    <a:lnTo>
                      <a:pt x="50" y="13"/>
                    </a:lnTo>
                    <a:lnTo>
                      <a:pt x="52" y="11"/>
                    </a:lnTo>
                    <a:lnTo>
                      <a:pt x="54" y="11"/>
                    </a:lnTo>
                    <a:lnTo>
                      <a:pt x="52" y="9"/>
                    </a:lnTo>
                    <a:lnTo>
                      <a:pt x="52" y="6"/>
                    </a:lnTo>
                    <a:lnTo>
                      <a:pt x="50" y="6"/>
                    </a:lnTo>
                    <a:lnTo>
                      <a:pt x="48" y="9"/>
                    </a:lnTo>
                    <a:lnTo>
                      <a:pt x="46" y="9"/>
                    </a:lnTo>
                    <a:lnTo>
                      <a:pt x="44" y="11"/>
                    </a:lnTo>
                    <a:lnTo>
                      <a:pt x="42" y="13"/>
                    </a:lnTo>
                    <a:lnTo>
                      <a:pt x="42" y="11"/>
                    </a:lnTo>
                    <a:lnTo>
                      <a:pt x="42" y="11"/>
                    </a:lnTo>
                    <a:lnTo>
                      <a:pt x="40" y="6"/>
                    </a:lnTo>
                    <a:lnTo>
                      <a:pt x="40" y="4"/>
                    </a:lnTo>
                    <a:lnTo>
                      <a:pt x="38" y="2"/>
                    </a:lnTo>
                    <a:lnTo>
                      <a:pt x="36" y="2"/>
                    </a:lnTo>
                    <a:lnTo>
                      <a:pt x="34" y="2"/>
                    </a:lnTo>
                    <a:lnTo>
                      <a:pt x="34" y="2"/>
                    </a:lnTo>
                    <a:lnTo>
                      <a:pt x="36" y="4"/>
                    </a:lnTo>
                    <a:lnTo>
                      <a:pt x="34" y="4"/>
                    </a:lnTo>
                    <a:lnTo>
                      <a:pt x="34" y="2"/>
                    </a:lnTo>
                    <a:lnTo>
                      <a:pt x="34" y="2"/>
                    </a:lnTo>
                    <a:lnTo>
                      <a:pt x="34" y="2"/>
                    </a:lnTo>
                    <a:lnTo>
                      <a:pt x="34" y="0"/>
                    </a:lnTo>
                    <a:lnTo>
                      <a:pt x="32" y="0"/>
                    </a:lnTo>
                    <a:lnTo>
                      <a:pt x="24" y="4"/>
                    </a:lnTo>
                    <a:lnTo>
                      <a:pt x="22" y="4"/>
                    </a:lnTo>
                    <a:lnTo>
                      <a:pt x="20" y="6"/>
                    </a:lnTo>
                    <a:lnTo>
                      <a:pt x="16" y="9"/>
                    </a:lnTo>
                    <a:lnTo>
                      <a:pt x="16" y="9"/>
                    </a:lnTo>
                    <a:lnTo>
                      <a:pt x="16" y="11"/>
                    </a:lnTo>
                    <a:lnTo>
                      <a:pt x="14" y="11"/>
                    </a:lnTo>
                    <a:lnTo>
                      <a:pt x="14" y="13"/>
                    </a:lnTo>
                    <a:lnTo>
                      <a:pt x="12" y="15"/>
                    </a:lnTo>
                    <a:lnTo>
                      <a:pt x="10" y="17"/>
                    </a:lnTo>
                    <a:lnTo>
                      <a:pt x="10" y="17"/>
                    </a:lnTo>
                    <a:lnTo>
                      <a:pt x="10" y="17"/>
                    </a:lnTo>
                    <a:lnTo>
                      <a:pt x="12" y="17"/>
                    </a:lnTo>
                    <a:lnTo>
                      <a:pt x="12" y="19"/>
                    </a:lnTo>
                    <a:lnTo>
                      <a:pt x="12" y="19"/>
                    </a:lnTo>
                    <a:lnTo>
                      <a:pt x="12" y="23"/>
                    </a:lnTo>
                    <a:lnTo>
                      <a:pt x="12" y="25"/>
                    </a:lnTo>
                    <a:lnTo>
                      <a:pt x="10" y="29"/>
                    </a:lnTo>
                    <a:lnTo>
                      <a:pt x="10" y="29"/>
                    </a:lnTo>
                    <a:lnTo>
                      <a:pt x="12" y="31"/>
                    </a:lnTo>
                    <a:lnTo>
                      <a:pt x="12" y="33"/>
                    </a:lnTo>
                    <a:lnTo>
                      <a:pt x="12" y="33"/>
                    </a:lnTo>
                    <a:lnTo>
                      <a:pt x="12" y="37"/>
                    </a:lnTo>
                    <a:lnTo>
                      <a:pt x="12" y="39"/>
                    </a:lnTo>
                    <a:lnTo>
                      <a:pt x="12" y="41"/>
                    </a:lnTo>
                    <a:lnTo>
                      <a:pt x="12" y="43"/>
                    </a:lnTo>
                    <a:lnTo>
                      <a:pt x="10" y="45"/>
                    </a:lnTo>
                    <a:lnTo>
                      <a:pt x="10" y="47"/>
                    </a:lnTo>
                    <a:lnTo>
                      <a:pt x="10" y="49"/>
                    </a:lnTo>
                    <a:lnTo>
                      <a:pt x="10" y="51"/>
                    </a:lnTo>
                    <a:lnTo>
                      <a:pt x="8" y="51"/>
                    </a:lnTo>
                    <a:lnTo>
                      <a:pt x="8" y="53"/>
                    </a:lnTo>
                    <a:lnTo>
                      <a:pt x="6" y="53"/>
                    </a:lnTo>
                    <a:lnTo>
                      <a:pt x="4" y="55"/>
                    </a:lnTo>
                    <a:lnTo>
                      <a:pt x="2" y="57"/>
                    </a:lnTo>
                    <a:lnTo>
                      <a:pt x="0" y="59"/>
                    </a:lnTo>
                    <a:lnTo>
                      <a:pt x="0" y="61"/>
                    </a:lnTo>
                    <a:lnTo>
                      <a:pt x="0" y="63"/>
                    </a:lnTo>
                    <a:lnTo>
                      <a:pt x="0" y="65"/>
                    </a:lnTo>
                    <a:lnTo>
                      <a:pt x="0" y="67"/>
                    </a:lnTo>
                    <a:lnTo>
                      <a:pt x="0" y="71"/>
                    </a:lnTo>
                    <a:lnTo>
                      <a:pt x="2" y="73"/>
                    </a:lnTo>
                    <a:lnTo>
                      <a:pt x="2" y="75"/>
                    </a:lnTo>
                    <a:lnTo>
                      <a:pt x="2" y="75"/>
                    </a:lnTo>
                    <a:lnTo>
                      <a:pt x="4" y="77"/>
                    </a:lnTo>
                    <a:lnTo>
                      <a:pt x="8" y="79"/>
                    </a:lnTo>
                    <a:lnTo>
                      <a:pt x="8" y="79"/>
                    </a:lnTo>
                    <a:lnTo>
                      <a:pt x="10" y="81"/>
                    </a:lnTo>
                    <a:lnTo>
                      <a:pt x="10" y="85"/>
                    </a:lnTo>
                    <a:lnTo>
                      <a:pt x="12" y="89"/>
                    </a:lnTo>
                    <a:lnTo>
                      <a:pt x="14" y="91"/>
                    </a:lnTo>
                    <a:lnTo>
                      <a:pt x="16" y="93"/>
                    </a:lnTo>
                    <a:lnTo>
                      <a:pt x="20" y="95"/>
                    </a:lnTo>
                    <a:lnTo>
                      <a:pt x="22" y="95"/>
                    </a:lnTo>
                    <a:lnTo>
                      <a:pt x="22" y="97"/>
                    </a:lnTo>
                    <a:lnTo>
                      <a:pt x="22" y="101"/>
                    </a:lnTo>
                    <a:lnTo>
                      <a:pt x="24" y="105"/>
                    </a:lnTo>
                    <a:lnTo>
                      <a:pt x="24" y="109"/>
                    </a:lnTo>
                    <a:lnTo>
                      <a:pt x="26" y="113"/>
                    </a:lnTo>
                    <a:lnTo>
                      <a:pt x="26" y="119"/>
                    </a:lnTo>
                    <a:lnTo>
                      <a:pt x="28" y="121"/>
                    </a:lnTo>
                    <a:lnTo>
                      <a:pt x="28" y="125"/>
                    </a:lnTo>
                    <a:lnTo>
                      <a:pt x="30" y="129"/>
                    </a:lnTo>
                    <a:lnTo>
                      <a:pt x="30" y="129"/>
                    </a:lnTo>
                    <a:lnTo>
                      <a:pt x="34" y="127"/>
                    </a:lnTo>
                    <a:lnTo>
                      <a:pt x="34" y="127"/>
                    </a:lnTo>
                    <a:lnTo>
                      <a:pt x="36" y="125"/>
                    </a:lnTo>
                    <a:lnTo>
                      <a:pt x="38" y="123"/>
                    </a:lnTo>
                    <a:lnTo>
                      <a:pt x="38" y="121"/>
                    </a:lnTo>
                    <a:lnTo>
                      <a:pt x="40" y="119"/>
                    </a:lnTo>
                    <a:lnTo>
                      <a:pt x="40" y="117"/>
                    </a:lnTo>
                    <a:lnTo>
                      <a:pt x="40" y="117"/>
                    </a:lnTo>
                    <a:lnTo>
                      <a:pt x="40" y="115"/>
                    </a:lnTo>
                    <a:lnTo>
                      <a:pt x="38" y="111"/>
                    </a:lnTo>
                    <a:lnTo>
                      <a:pt x="38" y="107"/>
                    </a:lnTo>
                    <a:lnTo>
                      <a:pt x="38" y="105"/>
                    </a:lnTo>
                    <a:lnTo>
                      <a:pt x="40" y="105"/>
                    </a:lnTo>
                    <a:lnTo>
                      <a:pt x="40" y="103"/>
                    </a:lnTo>
                    <a:lnTo>
                      <a:pt x="40" y="103"/>
                    </a:lnTo>
                    <a:lnTo>
                      <a:pt x="44" y="103"/>
                    </a:lnTo>
                    <a:lnTo>
                      <a:pt x="44" y="101"/>
                    </a:lnTo>
                    <a:lnTo>
                      <a:pt x="46" y="99"/>
                    </a:lnTo>
                    <a:lnTo>
                      <a:pt x="46" y="99"/>
                    </a:lnTo>
                    <a:lnTo>
                      <a:pt x="46" y="99"/>
                    </a:lnTo>
                    <a:lnTo>
                      <a:pt x="48" y="97"/>
                    </a:lnTo>
                    <a:lnTo>
                      <a:pt x="48" y="97"/>
                    </a:lnTo>
                    <a:lnTo>
                      <a:pt x="52" y="95"/>
                    </a:lnTo>
                    <a:lnTo>
                      <a:pt x="54" y="93"/>
                    </a:lnTo>
                    <a:lnTo>
                      <a:pt x="56" y="91"/>
                    </a:lnTo>
                    <a:lnTo>
                      <a:pt x="60" y="91"/>
                    </a:lnTo>
                    <a:lnTo>
                      <a:pt x="60" y="89"/>
                    </a:lnTo>
                    <a:lnTo>
                      <a:pt x="60" y="89"/>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26"/>
              <p:cNvSpPr>
                <a:spLocks noEditPoints="1"/>
              </p:cNvSpPr>
              <p:nvPr/>
            </p:nvSpPr>
            <p:spPr bwMode="auto">
              <a:xfrm>
                <a:off x="2495" y="1874"/>
                <a:ext cx="24" cy="22"/>
              </a:xfrm>
              <a:custGeom>
                <a:avLst/>
                <a:gdLst>
                  <a:gd name="T0" fmla="*/ 16 w 24"/>
                  <a:gd name="T1" fmla="*/ 8 h 22"/>
                  <a:gd name="T2" fmla="*/ 14 w 24"/>
                  <a:gd name="T3" fmla="*/ 8 h 22"/>
                  <a:gd name="T4" fmla="*/ 12 w 24"/>
                  <a:gd name="T5" fmla="*/ 10 h 22"/>
                  <a:gd name="T6" fmla="*/ 10 w 24"/>
                  <a:gd name="T7" fmla="*/ 10 h 22"/>
                  <a:gd name="T8" fmla="*/ 8 w 24"/>
                  <a:gd name="T9" fmla="*/ 10 h 22"/>
                  <a:gd name="T10" fmla="*/ 6 w 24"/>
                  <a:gd name="T11" fmla="*/ 10 h 22"/>
                  <a:gd name="T12" fmla="*/ 6 w 24"/>
                  <a:gd name="T13" fmla="*/ 10 h 22"/>
                  <a:gd name="T14" fmla="*/ 6 w 24"/>
                  <a:gd name="T15" fmla="*/ 12 h 22"/>
                  <a:gd name="T16" fmla="*/ 6 w 24"/>
                  <a:gd name="T17" fmla="*/ 12 h 22"/>
                  <a:gd name="T18" fmla="*/ 8 w 24"/>
                  <a:gd name="T19" fmla="*/ 12 h 22"/>
                  <a:gd name="T20" fmla="*/ 8 w 24"/>
                  <a:gd name="T21" fmla="*/ 12 h 22"/>
                  <a:gd name="T22" fmla="*/ 8 w 24"/>
                  <a:gd name="T23" fmla="*/ 14 h 22"/>
                  <a:gd name="T24" fmla="*/ 8 w 24"/>
                  <a:gd name="T25" fmla="*/ 18 h 22"/>
                  <a:gd name="T26" fmla="*/ 6 w 24"/>
                  <a:gd name="T27" fmla="*/ 18 h 22"/>
                  <a:gd name="T28" fmla="*/ 4 w 24"/>
                  <a:gd name="T29" fmla="*/ 20 h 22"/>
                  <a:gd name="T30" fmla="*/ 4 w 24"/>
                  <a:gd name="T31" fmla="*/ 20 h 22"/>
                  <a:gd name="T32" fmla="*/ 0 w 24"/>
                  <a:gd name="T33" fmla="*/ 22 h 22"/>
                  <a:gd name="T34" fmla="*/ 2 w 24"/>
                  <a:gd name="T35" fmla="*/ 22 h 22"/>
                  <a:gd name="T36" fmla="*/ 6 w 24"/>
                  <a:gd name="T37" fmla="*/ 22 h 22"/>
                  <a:gd name="T38" fmla="*/ 12 w 24"/>
                  <a:gd name="T39" fmla="*/ 22 h 22"/>
                  <a:gd name="T40" fmla="*/ 14 w 24"/>
                  <a:gd name="T41" fmla="*/ 22 h 22"/>
                  <a:gd name="T42" fmla="*/ 14 w 24"/>
                  <a:gd name="T43" fmla="*/ 20 h 22"/>
                  <a:gd name="T44" fmla="*/ 14 w 24"/>
                  <a:gd name="T45" fmla="*/ 18 h 22"/>
                  <a:gd name="T46" fmla="*/ 16 w 24"/>
                  <a:gd name="T47" fmla="*/ 18 h 22"/>
                  <a:gd name="T48" fmla="*/ 14 w 24"/>
                  <a:gd name="T49" fmla="*/ 16 h 22"/>
                  <a:gd name="T50" fmla="*/ 14 w 24"/>
                  <a:gd name="T51" fmla="*/ 14 h 22"/>
                  <a:gd name="T52" fmla="*/ 14 w 24"/>
                  <a:gd name="T53" fmla="*/ 14 h 22"/>
                  <a:gd name="T54" fmla="*/ 14 w 24"/>
                  <a:gd name="T55" fmla="*/ 12 h 22"/>
                  <a:gd name="T56" fmla="*/ 16 w 24"/>
                  <a:gd name="T57" fmla="*/ 10 h 22"/>
                  <a:gd name="T58" fmla="*/ 16 w 24"/>
                  <a:gd name="T59" fmla="*/ 8 h 22"/>
                  <a:gd name="T60" fmla="*/ 22 w 24"/>
                  <a:gd name="T61" fmla="*/ 0 h 22"/>
                  <a:gd name="T62" fmla="*/ 20 w 24"/>
                  <a:gd name="T63" fmla="*/ 0 h 22"/>
                  <a:gd name="T64" fmla="*/ 18 w 24"/>
                  <a:gd name="T65" fmla="*/ 2 h 22"/>
                  <a:gd name="T66" fmla="*/ 18 w 24"/>
                  <a:gd name="T67" fmla="*/ 2 h 22"/>
                  <a:gd name="T68" fmla="*/ 20 w 24"/>
                  <a:gd name="T69" fmla="*/ 2 h 22"/>
                  <a:gd name="T70" fmla="*/ 24 w 24"/>
                  <a:gd name="T71" fmla="*/ 0 h 22"/>
                  <a:gd name="T72" fmla="*/ 24 w 24"/>
                  <a:gd name="T73" fmla="*/ 0 h 22"/>
                  <a:gd name="T74" fmla="*/ 22 w 24"/>
                  <a:gd name="T7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 h="22">
                    <a:moveTo>
                      <a:pt x="16" y="8"/>
                    </a:moveTo>
                    <a:lnTo>
                      <a:pt x="14" y="8"/>
                    </a:lnTo>
                    <a:lnTo>
                      <a:pt x="12" y="10"/>
                    </a:lnTo>
                    <a:lnTo>
                      <a:pt x="10" y="10"/>
                    </a:lnTo>
                    <a:lnTo>
                      <a:pt x="8" y="10"/>
                    </a:lnTo>
                    <a:lnTo>
                      <a:pt x="6" y="10"/>
                    </a:lnTo>
                    <a:lnTo>
                      <a:pt x="6" y="10"/>
                    </a:lnTo>
                    <a:lnTo>
                      <a:pt x="6" y="12"/>
                    </a:lnTo>
                    <a:lnTo>
                      <a:pt x="6" y="12"/>
                    </a:lnTo>
                    <a:lnTo>
                      <a:pt x="8" y="12"/>
                    </a:lnTo>
                    <a:lnTo>
                      <a:pt x="8" y="12"/>
                    </a:lnTo>
                    <a:lnTo>
                      <a:pt x="8" y="14"/>
                    </a:lnTo>
                    <a:lnTo>
                      <a:pt x="8" y="18"/>
                    </a:lnTo>
                    <a:lnTo>
                      <a:pt x="6" y="18"/>
                    </a:lnTo>
                    <a:lnTo>
                      <a:pt x="4" y="20"/>
                    </a:lnTo>
                    <a:lnTo>
                      <a:pt x="4" y="20"/>
                    </a:lnTo>
                    <a:lnTo>
                      <a:pt x="0" y="22"/>
                    </a:lnTo>
                    <a:lnTo>
                      <a:pt x="2" y="22"/>
                    </a:lnTo>
                    <a:lnTo>
                      <a:pt x="6" y="22"/>
                    </a:lnTo>
                    <a:lnTo>
                      <a:pt x="12" y="22"/>
                    </a:lnTo>
                    <a:lnTo>
                      <a:pt x="14" y="22"/>
                    </a:lnTo>
                    <a:lnTo>
                      <a:pt x="14" y="20"/>
                    </a:lnTo>
                    <a:lnTo>
                      <a:pt x="14" y="18"/>
                    </a:lnTo>
                    <a:lnTo>
                      <a:pt x="16" y="18"/>
                    </a:lnTo>
                    <a:lnTo>
                      <a:pt x="14" y="16"/>
                    </a:lnTo>
                    <a:lnTo>
                      <a:pt x="14" y="14"/>
                    </a:lnTo>
                    <a:lnTo>
                      <a:pt x="14" y="14"/>
                    </a:lnTo>
                    <a:lnTo>
                      <a:pt x="14" y="12"/>
                    </a:lnTo>
                    <a:lnTo>
                      <a:pt x="16" y="10"/>
                    </a:lnTo>
                    <a:lnTo>
                      <a:pt x="16" y="8"/>
                    </a:lnTo>
                    <a:close/>
                    <a:moveTo>
                      <a:pt x="22" y="0"/>
                    </a:moveTo>
                    <a:lnTo>
                      <a:pt x="20" y="0"/>
                    </a:lnTo>
                    <a:lnTo>
                      <a:pt x="18" y="2"/>
                    </a:lnTo>
                    <a:lnTo>
                      <a:pt x="18" y="2"/>
                    </a:lnTo>
                    <a:lnTo>
                      <a:pt x="20" y="2"/>
                    </a:lnTo>
                    <a:lnTo>
                      <a:pt x="24" y="0"/>
                    </a:lnTo>
                    <a:lnTo>
                      <a:pt x="24" y="0"/>
                    </a:lnTo>
                    <a:lnTo>
                      <a:pt x="2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Freeform 27"/>
              <p:cNvSpPr>
                <a:spLocks noEditPoints="1"/>
              </p:cNvSpPr>
              <p:nvPr/>
            </p:nvSpPr>
            <p:spPr bwMode="auto">
              <a:xfrm>
                <a:off x="6328" y="2410"/>
                <a:ext cx="34" cy="52"/>
              </a:xfrm>
              <a:custGeom>
                <a:avLst/>
                <a:gdLst>
                  <a:gd name="T0" fmla="*/ 4 w 34"/>
                  <a:gd name="T1" fmla="*/ 50 h 52"/>
                  <a:gd name="T2" fmla="*/ 4 w 34"/>
                  <a:gd name="T3" fmla="*/ 50 h 52"/>
                  <a:gd name="T4" fmla="*/ 4 w 34"/>
                  <a:gd name="T5" fmla="*/ 52 h 52"/>
                  <a:gd name="T6" fmla="*/ 6 w 34"/>
                  <a:gd name="T7" fmla="*/ 48 h 52"/>
                  <a:gd name="T8" fmla="*/ 6 w 34"/>
                  <a:gd name="T9" fmla="*/ 48 h 52"/>
                  <a:gd name="T10" fmla="*/ 4 w 34"/>
                  <a:gd name="T11" fmla="*/ 50 h 52"/>
                  <a:gd name="T12" fmla="*/ 2 w 34"/>
                  <a:gd name="T13" fmla="*/ 46 h 52"/>
                  <a:gd name="T14" fmla="*/ 2 w 34"/>
                  <a:gd name="T15" fmla="*/ 46 h 52"/>
                  <a:gd name="T16" fmla="*/ 2 w 34"/>
                  <a:gd name="T17" fmla="*/ 46 h 52"/>
                  <a:gd name="T18" fmla="*/ 2 w 34"/>
                  <a:gd name="T19" fmla="*/ 46 h 52"/>
                  <a:gd name="T20" fmla="*/ 2 w 34"/>
                  <a:gd name="T21" fmla="*/ 46 h 52"/>
                  <a:gd name="T22" fmla="*/ 0 w 34"/>
                  <a:gd name="T23" fmla="*/ 46 h 52"/>
                  <a:gd name="T24" fmla="*/ 0 w 34"/>
                  <a:gd name="T25" fmla="*/ 44 h 52"/>
                  <a:gd name="T26" fmla="*/ 0 w 34"/>
                  <a:gd name="T27" fmla="*/ 44 h 52"/>
                  <a:gd name="T28" fmla="*/ 0 w 34"/>
                  <a:gd name="T29" fmla="*/ 44 h 52"/>
                  <a:gd name="T30" fmla="*/ 0 w 34"/>
                  <a:gd name="T31" fmla="*/ 46 h 52"/>
                  <a:gd name="T32" fmla="*/ 2 w 34"/>
                  <a:gd name="T33" fmla="*/ 48 h 52"/>
                  <a:gd name="T34" fmla="*/ 2 w 34"/>
                  <a:gd name="T35" fmla="*/ 48 h 52"/>
                  <a:gd name="T36" fmla="*/ 4 w 34"/>
                  <a:gd name="T37" fmla="*/ 46 h 52"/>
                  <a:gd name="T38" fmla="*/ 4 w 34"/>
                  <a:gd name="T39" fmla="*/ 46 h 52"/>
                  <a:gd name="T40" fmla="*/ 2 w 34"/>
                  <a:gd name="T41" fmla="*/ 46 h 52"/>
                  <a:gd name="T42" fmla="*/ 2 w 34"/>
                  <a:gd name="T43" fmla="*/ 46 h 52"/>
                  <a:gd name="T44" fmla="*/ 32 w 34"/>
                  <a:gd name="T45" fmla="*/ 0 h 52"/>
                  <a:gd name="T46" fmla="*/ 32 w 34"/>
                  <a:gd name="T47" fmla="*/ 0 h 52"/>
                  <a:gd name="T48" fmla="*/ 30 w 34"/>
                  <a:gd name="T49" fmla="*/ 0 h 52"/>
                  <a:gd name="T50" fmla="*/ 30 w 34"/>
                  <a:gd name="T51" fmla="*/ 2 h 52"/>
                  <a:gd name="T52" fmla="*/ 32 w 34"/>
                  <a:gd name="T53" fmla="*/ 2 h 52"/>
                  <a:gd name="T54" fmla="*/ 32 w 34"/>
                  <a:gd name="T55" fmla="*/ 2 h 52"/>
                  <a:gd name="T56" fmla="*/ 32 w 34"/>
                  <a:gd name="T57" fmla="*/ 0 h 52"/>
                  <a:gd name="T58" fmla="*/ 32 w 34"/>
                  <a:gd name="T59" fmla="*/ 0 h 52"/>
                  <a:gd name="T60" fmla="*/ 34 w 34"/>
                  <a:gd name="T61" fmla="*/ 0 h 52"/>
                  <a:gd name="T62" fmla="*/ 32 w 34"/>
                  <a:gd name="T6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52">
                    <a:moveTo>
                      <a:pt x="4" y="50"/>
                    </a:moveTo>
                    <a:lnTo>
                      <a:pt x="4" y="50"/>
                    </a:lnTo>
                    <a:lnTo>
                      <a:pt x="4" y="52"/>
                    </a:lnTo>
                    <a:lnTo>
                      <a:pt x="6" y="48"/>
                    </a:lnTo>
                    <a:lnTo>
                      <a:pt x="6" y="48"/>
                    </a:lnTo>
                    <a:lnTo>
                      <a:pt x="4" y="50"/>
                    </a:lnTo>
                    <a:close/>
                    <a:moveTo>
                      <a:pt x="2" y="46"/>
                    </a:moveTo>
                    <a:lnTo>
                      <a:pt x="2" y="46"/>
                    </a:lnTo>
                    <a:lnTo>
                      <a:pt x="2" y="46"/>
                    </a:lnTo>
                    <a:lnTo>
                      <a:pt x="2" y="46"/>
                    </a:lnTo>
                    <a:lnTo>
                      <a:pt x="2" y="46"/>
                    </a:lnTo>
                    <a:lnTo>
                      <a:pt x="0" y="46"/>
                    </a:lnTo>
                    <a:lnTo>
                      <a:pt x="0" y="44"/>
                    </a:lnTo>
                    <a:lnTo>
                      <a:pt x="0" y="44"/>
                    </a:lnTo>
                    <a:lnTo>
                      <a:pt x="0" y="44"/>
                    </a:lnTo>
                    <a:lnTo>
                      <a:pt x="0" y="46"/>
                    </a:lnTo>
                    <a:lnTo>
                      <a:pt x="2" y="48"/>
                    </a:lnTo>
                    <a:lnTo>
                      <a:pt x="2" y="48"/>
                    </a:lnTo>
                    <a:lnTo>
                      <a:pt x="4" y="46"/>
                    </a:lnTo>
                    <a:lnTo>
                      <a:pt x="4" y="46"/>
                    </a:lnTo>
                    <a:lnTo>
                      <a:pt x="2" y="46"/>
                    </a:lnTo>
                    <a:lnTo>
                      <a:pt x="2" y="46"/>
                    </a:lnTo>
                    <a:close/>
                    <a:moveTo>
                      <a:pt x="32" y="0"/>
                    </a:moveTo>
                    <a:lnTo>
                      <a:pt x="32" y="0"/>
                    </a:lnTo>
                    <a:lnTo>
                      <a:pt x="30" y="0"/>
                    </a:lnTo>
                    <a:lnTo>
                      <a:pt x="30" y="2"/>
                    </a:lnTo>
                    <a:lnTo>
                      <a:pt x="32" y="2"/>
                    </a:lnTo>
                    <a:lnTo>
                      <a:pt x="32" y="2"/>
                    </a:lnTo>
                    <a:lnTo>
                      <a:pt x="32" y="0"/>
                    </a:lnTo>
                    <a:lnTo>
                      <a:pt x="32" y="0"/>
                    </a:lnTo>
                    <a:lnTo>
                      <a:pt x="34" y="0"/>
                    </a:lnTo>
                    <a:lnTo>
                      <a:pt x="3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28"/>
              <p:cNvSpPr>
                <a:spLocks/>
              </p:cNvSpPr>
              <p:nvPr/>
            </p:nvSpPr>
            <p:spPr bwMode="auto">
              <a:xfrm>
                <a:off x="3467" y="1878"/>
                <a:ext cx="28" cy="91"/>
              </a:xfrm>
              <a:custGeom>
                <a:avLst/>
                <a:gdLst>
                  <a:gd name="T0" fmla="*/ 26 w 28"/>
                  <a:gd name="T1" fmla="*/ 81 h 91"/>
                  <a:gd name="T2" fmla="*/ 26 w 28"/>
                  <a:gd name="T3" fmla="*/ 79 h 91"/>
                  <a:gd name="T4" fmla="*/ 24 w 28"/>
                  <a:gd name="T5" fmla="*/ 75 h 91"/>
                  <a:gd name="T6" fmla="*/ 26 w 28"/>
                  <a:gd name="T7" fmla="*/ 61 h 91"/>
                  <a:gd name="T8" fmla="*/ 26 w 28"/>
                  <a:gd name="T9" fmla="*/ 47 h 91"/>
                  <a:gd name="T10" fmla="*/ 26 w 28"/>
                  <a:gd name="T11" fmla="*/ 35 h 91"/>
                  <a:gd name="T12" fmla="*/ 22 w 28"/>
                  <a:gd name="T13" fmla="*/ 31 h 91"/>
                  <a:gd name="T14" fmla="*/ 22 w 28"/>
                  <a:gd name="T15" fmla="*/ 20 h 91"/>
                  <a:gd name="T16" fmla="*/ 16 w 28"/>
                  <a:gd name="T17" fmla="*/ 16 h 91"/>
                  <a:gd name="T18" fmla="*/ 12 w 28"/>
                  <a:gd name="T19" fmla="*/ 12 h 91"/>
                  <a:gd name="T20" fmla="*/ 14 w 28"/>
                  <a:gd name="T21" fmla="*/ 4 h 91"/>
                  <a:gd name="T22" fmla="*/ 10 w 28"/>
                  <a:gd name="T23" fmla="*/ 2 h 91"/>
                  <a:gd name="T24" fmla="*/ 8 w 28"/>
                  <a:gd name="T25" fmla="*/ 2 h 91"/>
                  <a:gd name="T26" fmla="*/ 0 w 28"/>
                  <a:gd name="T27" fmla="*/ 0 h 91"/>
                  <a:gd name="T28" fmla="*/ 0 w 28"/>
                  <a:gd name="T29" fmla="*/ 6 h 91"/>
                  <a:gd name="T30" fmla="*/ 0 w 28"/>
                  <a:gd name="T31" fmla="*/ 8 h 91"/>
                  <a:gd name="T32" fmla="*/ 4 w 28"/>
                  <a:gd name="T33" fmla="*/ 12 h 91"/>
                  <a:gd name="T34" fmla="*/ 6 w 28"/>
                  <a:gd name="T35" fmla="*/ 14 h 91"/>
                  <a:gd name="T36" fmla="*/ 6 w 28"/>
                  <a:gd name="T37" fmla="*/ 20 h 91"/>
                  <a:gd name="T38" fmla="*/ 6 w 28"/>
                  <a:gd name="T39" fmla="*/ 27 h 91"/>
                  <a:gd name="T40" fmla="*/ 4 w 28"/>
                  <a:gd name="T41" fmla="*/ 27 h 91"/>
                  <a:gd name="T42" fmla="*/ 6 w 28"/>
                  <a:gd name="T43" fmla="*/ 27 h 91"/>
                  <a:gd name="T44" fmla="*/ 4 w 28"/>
                  <a:gd name="T45" fmla="*/ 29 h 91"/>
                  <a:gd name="T46" fmla="*/ 4 w 28"/>
                  <a:gd name="T47" fmla="*/ 31 h 91"/>
                  <a:gd name="T48" fmla="*/ 6 w 28"/>
                  <a:gd name="T49" fmla="*/ 29 h 91"/>
                  <a:gd name="T50" fmla="*/ 8 w 28"/>
                  <a:gd name="T51" fmla="*/ 31 h 91"/>
                  <a:gd name="T52" fmla="*/ 8 w 28"/>
                  <a:gd name="T53" fmla="*/ 37 h 91"/>
                  <a:gd name="T54" fmla="*/ 8 w 28"/>
                  <a:gd name="T55" fmla="*/ 41 h 91"/>
                  <a:gd name="T56" fmla="*/ 6 w 28"/>
                  <a:gd name="T57" fmla="*/ 43 h 91"/>
                  <a:gd name="T58" fmla="*/ 10 w 28"/>
                  <a:gd name="T59" fmla="*/ 47 h 91"/>
                  <a:gd name="T60" fmla="*/ 10 w 28"/>
                  <a:gd name="T61" fmla="*/ 51 h 91"/>
                  <a:gd name="T62" fmla="*/ 10 w 28"/>
                  <a:gd name="T63" fmla="*/ 61 h 91"/>
                  <a:gd name="T64" fmla="*/ 8 w 28"/>
                  <a:gd name="T65" fmla="*/ 67 h 91"/>
                  <a:gd name="T66" fmla="*/ 10 w 28"/>
                  <a:gd name="T67" fmla="*/ 67 h 91"/>
                  <a:gd name="T68" fmla="*/ 10 w 28"/>
                  <a:gd name="T69" fmla="*/ 73 h 91"/>
                  <a:gd name="T70" fmla="*/ 8 w 28"/>
                  <a:gd name="T71" fmla="*/ 75 h 91"/>
                  <a:gd name="T72" fmla="*/ 8 w 28"/>
                  <a:gd name="T73" fmla="*/ 77 h 91"/>
                  <a:gd name="T74" fmla="*/ 12 w 28"/>
                  <a:gd name="T75" fmla="*/ 81 h 91"/>
                  <a:gd name="T76" fmla="*/ 12 w 28"/>
                  <a:gd name="T77" fmla="*/ 83 h 91"/>
                  <a:gd name="T78" fmla="*/ 16 w 28"/>
                  <a:gd name="T79" fmla="*/ 87 h 91"/>
                  <a:gd name="T80" fmla="*/ 18 w 28"/>
                  <a:gd name="T81" fmla="*/ 89 h 91"/>
                  <a:gd name="T82" fmla="*/ 18 w 28"/>
                  <a:gd name="T83" fmla="*/ 91 h 91"/>
                  <a:gd name="T84" fmla="*/ 26 w 28"/>
                  <a:gd name="T85"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 h="91">
                    <a:moveTo>
                      <a:pt x="28" y="87"/>
                    </a:moveTo>
                    <a:lnTo>
                      <a:pt x="28" y="85"/>
                    </a:lnTo>
                    <a:lnTo>
                      <a:pt x="26" y="81"/>
                    </a:lnTo>
                    <a:lnTo>
                      <a:pt x="26" y="81"/>
                    </a:lnTo>
                    <a:lnTo>
                      <a:pt x="26" y="79"/>
                    </a:lnTo>
                    <a:lnTo>
                      <a:pt x="26" y="79"/>
                    </a:lnTo>
                    <a:lnTo>
                      <a:pt x="26" y="79"/>
                    </a:lnTo>
                    <a:lnTo>
                      <a:pt x="26" y="77"/>
                    </a:lnTo>
                    <a:lnTo>
                      <a:pt x="24" y="75"/>
                    </a:lnTo>
                    <a:lnTo>
                      <a:pt x="26" y="75"/>
                    </a:lnTo>
                    <a:lnTo>
                      <a:pt x="26" y="67"/>
                    </a:lnTo>
                    <a:lnTo>
                      <a:pt x="26" y="61"/>
                    </a:lnTo>
                    <a:lnTo>
                      <a:pt x="26" y="55"/>
                    </a:lnTo>
                    <a:lnTo>
                      <a:pt x="26" y="51"/>
                    </a:lnTo>
                    <a:lnTo>
                      <a:pt x="26" y="47"/>
                    </a:lnTo>
                    <a:lnTo>
                      <a:pt x="26" y="43"/>
                    </a:lnTo>
                    <a:lnTo>
                      <a:pt x="26" y="37"/>
                    </a:lnTo>
                    <a:lnTo>
                      <a:pt x="26" y="35"/>
                    </a:lnTo>
                    <a:lnTo>
                      <a:pt x="22" y="33"/>
                    </a:lnTo>
                    <a:lnTo>
                      <a:pt x="22" y="31"/>
                    </a:lnTo>
                    <a:lnTo>
                      <a:pt x="22" y="31"/>
                    </a:lnTo>
                    <a:lnTo>
                      <a:pt x="22" y="29"/>
                    </a:lnTo>
                    <a:lnTo>
                      <a:pt x="22" y="25"/>
                    </a:lnTo>
                    <a:lnTo>
                      <a:pt x="22" y="20"/>
                    </a:lnTo>
                    <a:lnTo>
                      <a:pt x="22" y="20"/>
                    </a:lnTo>
                    <a:lnTo>
                      <a:pt x="20" y="18"/>
                    </a:lnTo>
                    <a:lnTo>
                      <a:pt x="16" y="16"/>
                    </a:lnTo>
                    <a:lnTo>
                      <a:pt x="14" y="14"/>
                    </a:lnTo>
                    <a:lnTo>
                      <a:pt x="12" y="14"/>
                    </a:lnTo>
                    <a:lnTo>
                      <a:pt x="12" y="12"/>
                    </a:lnTo>
                    <a:lnTo>
                      <a:pt x="14" y="6"/>
                    </a:lnTo>
                    <a:lnTo>
                      <a:pt x="14" y="6"/>
                    </a:lnTo>
                    <a:lnTo>
                      <a:pt x="14" y="4"/>
                    </a:lnTo>
                    <a:lnTo>
                      <a:pt x="14" y="2"/>
                    </a:lnTo>
                    <a:lnTo>
                      <a:pt x="10" y="2"/>
                    </a:lnTo>
                    <a:lnTo>
                      <a:pt x="10" y="2"/>
                    </a:lnTo>
                    <a:lnTo>
                      <a:pt x="8" y="2"/>
                    </a:lnTo>
                    <a:lnTo>
                      <a:pt x="8" y="2"/>
                    </a:lnTo>
                    <a:lnTo>
                      <a:pt x="8" y="2"/>
                    </a:lnTo>
                    <a:lnTo>
                      <a:pt x="4" y="0"/>
                    </a:lnTo>
                    <a:lnTo>
                      <a:pt x="0" y="0"/>
                    </a:lnTo>
                    <a:lnTo>
                      <a:pt x="0" y="0"/>
                    </a:lnTo>
                    <a:lnTo>
                      <a:pt x="0" y="2"/>
                    </a:lnTo>
                    <a:lnTo>
                      <a:pt x="0" y="4"/>
                    </a:lnTo>
                    <a:lnTo>
                      <a:pt x="0" y="6"/>
                    </a:lnTo>
                    <a:lnTo>
                      <a:pt x="0" y="6"/>
                    </a:lnTo>
                    <a:lnTo>
                      <a:pt x="0" y="8"/>
                    </a:lnTo>
                    <a:lnTo>
                      <a:pt x="0" y="8"/>
                    </a:lnTo>
                    <a:lnTo>
                      <a:pt x="2" y="10"/>
                    </a:lnTo>
                    <a:lnTo>
                      <a:pt x="2" y="10"/>
                    </a:lnTo>
                    <a:lnTo>
                      <a:pt x="4" y="12"/>
                    </a:lnTo>
                    <a:lnTo>
                      <a:pt x="4" y="12"/>
                    </a:lnTo>
                    <a:lnTo>
                      <a:pt x="6" y="14"/>
                    </a:lnTo>
                    <a:lnTo>
                      <a:pt x="6" y="14"/>
                    </a:lnTo>
                    <a:lnTo>
                      <a:pt x="6" y="14"/>
                    </a:lnTo>
                    <a:lnTo>
                      <a:pt x="6" y="16"/>
                    </a:lnTo>
                    <a:lnTo>
                      <a:pt x="6" y="20"/>
                    </a:lnTo>
                    <a:lnTo>
                      <a:pt x="6" y="22"/>
                    </a:lnTo>
                    <a:lnTo>
                      <a:pt x="6" y="22"/>
                    </a:lnTo>
                    <a:lnTo>
                      <a:pt x="6" y="27"/>
                    </a:lnTo>
                    <a:lnTo>
                      <a:pt x="6" y="27"/>
                    </a:lnTo>
                    <a:lnTo>
                      <a:pt x="6" y="27"/>
                    </a:lnTo>
                    <a:lnTo>
                      <a:pt x="4" y="27"/>
                    </a:lnTo>
                    <a:lnTo>
                      <a:pt x="4" y="27"/>
                    </a:lnTo>
                    <a:lnTo>
                      <a:pt x="4" y="27"/>
                    </a:lnTo>
                    <a:lnTo>
                      <a:pt x="6" y="27"/>
                    </a:lnTo>
                    <a:lnTo>
                      <a:pt x="6" y="27"/>
                    </a:lnTo>
                    <a:lnTo>
                      <a:pt x="4" y="29"/>
                    </a:lnTo>
                    <a:lnTo>
                      <a:pt x="4" y="29"/>
                    </a:lnTo>
                    <a:lnTo>
                      <a:pt x="4" y="29"/>
                    </a:lnTo>
                    <a:lnTo>
                      <a:pt x="4" y="31"/>
                    </a:lnTo>
                    <a:lnTo>
                      <a:pt x="4" y="31"/>
                    </a:lnTo>
                    <a:lnTo>
                      <a:pt x="4" y="31"/>
                    </a:lnTo>
                    <a:lnTo>
                      <a:pt x="6" y="31"/>
                    </a:lnTo>
                    <a:lnTo>
                      <a:pt x="6" y="29"/>
                    </a:lnTo>
                    <a:lnTo>
                      <a:pt x="6" y="29"/>
                    </a:lnTo>
                    <a:lnTo>
                      <a:pt x="8" y="29"/>
                    </a:lnTo>
                    <a:lnTo>
                      <a:pt x="8" y="31"/>
                    </a:lnTo>
                    <a:lnTo>
                      <a:pt x="8" y="31"/>
                    </a:lnTo>
                    <a:lnTo>
                      <a:pt x="8" y="35"/>
                    </a:lnTo>
                    <a:lnTo>
                      <a:pt x="8" y="37"/>
                    </a:lnTo>
                    <a:lnTo>
                      <a:pt x="8" y="39"/>
                    </a:lnTo>
                    <a:lnTo>
                      <a:pt x="8" y="41"/>
                    </a:lnTo>
                    <a:lnTo>
                      <a:pt x="8" y="41"/>
                    </a:lnTo>
                    <a:lnTo>
                      <a:pt x="8" y="41"/>
                    </a:lnTo>
                    <a:lnTo>
                      <a:pt x="6" y="43"/>
                    </a:lnTo>
                    <a:lnTo>
                      <a:pt x="6" y="43"/>
                    </a:lnTo>
                    <a:lnTo>
                      <a:pt x="8" y="45"/>
                    </a:lnTo>
                    <a:lnTo>
                      <a:pt x="8" y="45"/>
                    </a:lnTo>
                    <a:lnTo>
                      <a:pt x="10" y="47"/>
                    </a:lnTo>
                    <a:lnTo>
                      <a:pt x="12" y="49"/>
                    </a:lnTo>
                    <a:lnTo>
                      <a:pt x="12" y="51"/>
                    </a:lnTo>
                    <a:lnTo>
                      <a:pt x="10" y="51"/>
                    </a:lnTo>
                    <a:lnTo>
                      <a:pt x="10" y="53"/>
                    </a:lnTo>
                    <a:lnTo>
                      <a:pt x="10" y="53"/>
                    </a:lnTo>
                    <a:lnTo>
                      <a:pt x="10" y="61"/>
                    </a:lnTo>
                    <a:lnTo>
                      <a:pt x="8" y="65"/>
                    </a:lnTo>
                    <a:lnTo>
                      <a:pt x="8" y="65"/>
                    </a:lnTo>
                    <a:lnTo>
                      <a:pt x="8" y="67"/>
                    </a:lnTo>
                    <a:lnTo>
                      <a:pt x="8" y="67"/>
                    </a:lnTo>
                    <a:lnTo>
                      <a:pt x="10" y="67"/>
                    </a:lnTo>
                    <a:lnTo>
                      <a:pt x="10" y="67"/>
                    </a:lnTo>
                    <a:lnTo>
                      <a:pt x="10" y="71"/>
                    </a:lnTo>
                    <a:lnTo>
                      <a:pt x="10" y="73"/>
                    </a:lnTo>
                    <a:lnTo>
                      <a:pt x="10" y="73"/>
                    </a:lnTo>
                    <a:lnTo>
                      <a:pt x="10" y="73"/>
                    </a:lnTo>
                    <a:lnTo>
                      <a:pt x="8" y="75"/>
                    </a:lnTo>
                    <a:lnTo>
                      <a:pt x="8" y="75"/>
                    </a:lnTo>
                    <a:lnTo>
                      <a:pt x="8" y="77"/>
                    </a:lnTo>
                    <a:lnTo>
                      <a:pt x="8" y="77"/>
                    </a:lnTo>
                    <a:lnTo>
                      <a:pt x="8" y="77"/>
                    </a:lnTo>
                    <a:lnTo>
                      <a:pt x="10" y="79"/>
                    </a:lnTo>
                    <a:lnTo>
                      <a:pt x="10" y="81"/>
                    </a:lnTo>
                    <a:lnTo>
                      <a:pt x="12" y="81"/>
                    </a:lnTo>
                    <a:lnTo>
                      <a:pt x="12" y="83"/>
                    </a:lnTo>
                    <a:lnTo>
                      <a:pt x="12" y="83"/>
                    </a:lnTo>
                    <a:lnTo>
                      <a:pt x="12" y="83"/>
                    </a:lnTo>
                    <a:lnTo>
                      <a:pt x="14" y="85"/>
                    </a:lnTo>
                    <a:lnTo>
                      <a:pt x="14" y="87"/>
                    </a:lnTo>
                    <a:lnTo>
                      <a:pt x="16" y="87"/>
                    </a:lnTo>
                    <a:lnTo>
                      <a:pt x="16" y="87"/>
                    </a:lnTo>
                    <a:lnTo>
                      <a:pt x="16" y="89"/>
                    </a:lnTo>
                    <a:lnTo>
                      <a:pt x="18" y="89"/>
                    </a:lnTo>
                    <a:lnTo>
                      <a:pt x="18" y="89"/>
                    </a:lnTo>
                    <a:lnTo>
                      <a:pt x="18" y="89"/>
                    </a:lnTo>
                    <a:lnTo>
                      <a:pt x="18" y="91"/>
                    </a:lnTo>
                    <a:lnTo>
                      <a:pt x="20" y="89"/>
                    </a:lnTo>
                    <a:lnTo>
                      <a:pt x="26" y="89"/>
                    </a:lnTo>
                    <a:lnTo>
                      <a:pt x="26" y="87"/>
                    </a:lnTo>
                    <a:lnTo>
                      <a:pt x="28" y="87"/>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Freeform 29"/>
              <p:cNvSpPr>
                <a:spLocks noEditPoints="1"/>
              </p:cNvSpPr>
              <p:nvPr/>
            </p:nvSpPr>
            <p:spPr bwMode="auto">
              <a:xfrm>
                <a:off x="4983" y="1712"/>
                <a:ext cx="135" cy="265"/>
              </a:xfrm>
              <a:custGeom>
                <a:avLst/>
                <a:gdLst>
                  <a:gd name="T0" fmla="*/ 44 w 135"/>
                  <a:gd name="T1" fmla="*/ 231 h 265"/>
                  <a:gd name="T2" fmla="*/ 30 w 135"/>
                  <a:gd name="T3" fmla="*/ 219 h 265"/>
                  <a:gd name="T4" fmla="*/ 32 w 135"/>
                  <a:gd name="T5" fmla="*/ 221 h 265"/>
                  <a:gd name="T6" fmla="*/ 56 w 135"/>
                  <a:gd name="T7" fmla="*/ 197 h 265"/>
                  <a:gd name="T8" fmla="*/ 56 w 135"/>
                  <a:gd name="T9" fmla="*/ 191 h 265"/>
                  <a:gd name="T10" fmla="*/ 95 w 135"/>
                  <a:gd name="T11" fmla="*/ 156 h 265"/>
                  <a:gd name="T12" fmla="*/ 91 w 135"/>
                  <a:gd name="T13" fmla="*/ 150 h 265"/>
                  <a:gd name="T14" fmla="*/ 135 w 135"/>
                  <a:gd name="T15" fmla="*/ 84 h 265"/>
                  <a:gd name="T16" fmla="*/ 125 w 135"/>
                  <a:gd name="T17" fmla="*/ 76 h 265"/>
                  <a:gd name="T18" fmla="*/ 113 w 135"/>
                  <a:gd name="T19" fmla="*/ 50 h 265"/>
                  <a:gd name="T20" fmla="*/ 93 w 135"/>
                  <a:gd name="T21" fmla="*/ 36 h 265"/>
                  <a:gd name="T22" fmla="*/ 89 w 135"/>
                  <a:gd name="T23" fmla="*/ 42 h 265"/>
                  <a:gd name="T24" fmla="*/ 83 w 135"/>
                  <a:gd name="T25" fmla="*/ 44 h 265"/>
                  <a:gd name="T26" fmla="*/ 69 w 135"/>
                  <a:gd name="T27" fmla="*/ 42 h 265"/>
                  <a:gd name="T28" fmla="*/ 58 w 135"/>
                  <a:gd name="T29" fmla="*/ 50 h 265"/>
                  <a:gd name="T30" fmla="*/ 56 w 135"/>
                  <a:gd name="T31" fmla="*/ 34 h 265"/>
                  <a:gd name="T32" fmla="*/ 56 w 135"/>
                  <a:gd name="T33" fmla="*/ 14 h 265"/>
                  <a:gd name="T34" fmla="*/ 44 w 135"/>
                  <a:gd name="T35" fmla="*/ 8 h 265"/>
                  <a:gd name="T36" fmla="*/ 40 w 135"/>
                  <a:gd name="T37" fmla="*/ 0 h 265"/>
                  <a:gd name="T38" fmla="*/ 32 w 135"/>
                  <a:gd name="T39" fmla="*/ 2 h 265"/>
                  <a:gd name="T40" fmla="*/ 26 w 135"/>
                  <a:gd name="T41" fmla="*/ 6 h 265"/>
                  <a:gd name="T42" fmla="*/ 20 w 135"/>
                  <a:gd name="T43" fmla="*/ 12 h 265"/>
                  <a:gd name="T44" fmla="*/ 6 w 135"/>
                  <a:gd name="T45" fmla="*/ 12 h 265"/>
                  <a:gd name="T46" fmla="*/ 4 w 135"/>
                  <a:gd name="T47" fmla="*/ 32 h 265"/>
                  <a:gd name="T48" fmla="*/ 4 w 135"/>
                  <a:gd name="T49" fmla="*/ 38 h 265"/>
                  <a:gd name="T50" fmla="*/ 10 w 135"/>
                  <a:gd name="T51" fmla="*/ 50 h 265"/>
                  <a:gd name="T52" fmla="*/ 24 w 135"/>
                  <a:gd name="T53" fmla="*/ 72 h 265"/>
                  <a:gd name="T54" fmla="*/ 24 w 135"/>
                  <a:gd name="T55" fmla="*/ 82 h 265"/>
                  <a:gd name="T56" fmla="*/ 18 w 135"/>
                  <a:gd name="T57" fmla="*/ 94 h 265"/>
                  <a:gd name="T58" fmla="*/ 36 w 135"/>
                  <a:gd name="T59" fmla="*/ 118 h 265"/>
                  <a:gd name="T60" fmla="*/ 40 w 135"/>
                  <a:gd name="T61" fmla="*/ 136 h 265"/>
                  <a:gd name="T62" fmla="*/ 46 w 135"/>
                  <a:gd name="T63" fmla="*/ 154 h 265"/>
                  <a:gd name="T64" fmla="*/ 34 w 135"/>
                  <a:gd name="T65" fmla="*/ 174 h 265"/>
                  <a:gd name="T66" fmla="*/ 30 w 135"/>
                  <a:gd name="T67" fmla="*/ 199 h 265"/>
                  <a:gd name="T68" fmla="*/ 34 w 135"/>
                  <a:gd name="T69" fmla="*/ 217 h 265"/>
                  <a:gd name="T70" fmla="*/ 46 w 135"/>
                  <a:gd name="T71" fmla="*/ 229 h 265"/>
                  <a:gd name="T72" fmla="*/ 54 w 135"/>
                  <a:gd name="T73" fmla="*/ 243 h 265"/>
                  <a:gd name="T74" fmla="*/ 69 w 135"/>
                  <a:gd name="T75" fmla="*/ 249 h 265"/>
                  <a:gd name="T76" fmla="*/ 77 w 135"/>
                  <a:gd name="T77" fmla="*/ 257 h 265"/>
                  <a:gd name="T78" fmla="*/ 79 w 135"/>
                  <a:gd name="T79" fmla="*/ 261 h 265"/>
                  <a:gd name="T80" fmla="*/ 91 w 135"/>
                  <a:gd name="T81" fmla="*/ 259 h 265"/>
                  <a:gd name="T82" fmla="*/ 77 w 135"/>
                  <a:gd name="T83" fmla="*/ 243 h 265"/>
                  <a:gd name="T84" fmla="*/ 60 w 135"/>
                  <a:gd name="T85" fmla="*/ 227 h 265"/>
                  <a:gd name="T86" fmla="*/ 67 w 135"/>
                  <a:gd name="T87" fmla="*/ 237 h 265"/>
                  <a:gd name="T88" fmla="*/ 56 w 135"/>
                  <a:gd name="T89" fmla="*/ 211 h 265"/>
                  <a:gd name="T90" fmla="*/ 44 w 135"/>
                  <a:gd name="T91" fmla="*/ 197 h 265"/>
                  <a:gd name="T92" fmla="*/ 46 w 135"/>
                  <a:gd name="T93" fmla="*/ 166 h 265"/>
                  <a:gd name="T94" fmla="*/ 52 w 135"/>
                  <a:gd name="T95" fmla="*/ 136 h 265"/>
                  <a:gd name="T96" fmla="*/ 65 w 135"/>
                  <a:gd name="T97" fmla="*/ 124 h 265"/>
                  <a:gd name="T98" fmla="*/ 69 w 135"/>
                  <a:gd name="T99" fmla="*/ 138 h 265"/>
                  <a:gd name="T100" fmla="*/ 89 w 135"/>
                  <a:gd name="T101" fmla="*/ 142 h 265"/>
                  <a:gd name="T102" fmla="*/ 99 w 135"/>
                  <a:gd name="T103" fmla="*/ 156 h 265"/>
                  <a:gd name="T104" fmla="*/ 91 w 135"/>
                  <a:gd name="T105" fmla="*/ 134 h 265"/>
                  <a:gd name="T106" fmla="*/ 91 w 135"/>
                  <a:gd name="T107" fmla="*/ 120 h 265"/>
                  <a:gd name="T108" fmla="*/ 105 w 135"/>
                  <a:gd name="T109" fmla="*/ 106 h 265"/>
                  <a:gd name="T110" fmla="*/ 125 w 135"/>
                  <a:gd name="T111" fmla="*/ 106 h 265"/>
                  <a:gd name="T112" fmla="*/ 131 w 135"/>
                  <a:gd name="T113" fmla="*/ 108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5" h="265">
                    <a:moveTo>
                      <a:pt x="52" y="247"/>
                    </a:moveTo>
                    <a:lnTo>
                      <a:pt x="52" y="249"/>
                    </a:lnTo>
                    <a:lnTo>
                      <a:pt x="54" y="249"/>
                    </a:lnTo>
                    <a:lnTo>
                      <a:pt x="54" y="247"/>
                    </a:lnTo>
                    <a:lnTo>
                      <a:pt x="52" y="245"/>
                    </a:lnTo>
                    <a:lnTo>
                      <a:pt x="52" y="247"/>
                    </a:lnTo>
                    <a:close/>
                    <a:moveTo>
                      <a:pt x="42" y="229"/>
                    </a:moveTo>
                    <a:lnTo>
                      <a:pt x="42" y="229"/>
                    </a:lnTo>
                    <a:lnTo>
                      <a:pt x="42" y="231"/>
                    </a:lnTo>
                    <a:lnTo>
                      <a:pt x="44" y="231"/>
                    </a:lnTo>
                    <a:lnTo>
                      <a:pt x="44" y="231"/>
                    </a:lnTo>
                    <a:lnTo>
                      <a:pt x="44" y="229"/>
                    </a:lnTo>
                    <a:lnTo>
                      <a:pt x="42" y="229"/>
                    </a:lnTo>
                    <a:close/>
                    <a:moveTo>
                      <a:pt x="36" y="223"/>
                    </a:moveTo>
                    <a:lnTo>
                      <a:pt x="36" y="223"/>
                    </a:lnTo>
                    <a:lnTo>
                      <a:pt x="36" y="221"/>
                    </a:lnTo>
                    <a:lnTo>
                      <a:pt x="34" y="221"/>
                    </a:lnTo>
                    <a:lnTo>
                      <a:pt x="36" y="223"/>
                    </a:lnTo>
                    <a:close/>
                    <a:moveTo>
                      <a:pt x="32" y="221"/>
                    </a:moveTo>
                    <a:lnTo>
                      <a:pt x="30" y="219"/>
                    </a:lnTo>
                    <a:lnTo>
                      <a:pt x="30" y="219"/>
                    </a:lnTo>
                    <a:lnTo>
                      <a:pt x="30" y="223"/>
                    </a:lnTo>
                    <a:lnTo>
                      <a:pt x="30" y="227"/>
                    </a:lnTo>
                    <a:lnTo>
                      <a:pt x="32" y="227"/>
                    </a:lnTo>
                    <a:lnTo>
                      <a:pt x="32" y="225"/>
                    </a:lnTo>
                    <a:lnTo>
                      <a:pt x="32" y="225"/>
                    </a:lnTo>
                    <a:lnTo>
                      <a:pt x="32" y="223"/>
                    </a:lnTo>
                    <a:lnTo>
                      <a:pt x="32" y="223"/>
                    </a:lnTo>
                    <a:lnTo>
                      <a:pt x="32" y="221"/>
                    </a:lnTo>
                    <a:lnTo>
                      <a:pt x="32" y="221"/>
                    </a:lnTo>
                    <a:close/>
                    <a:moveTo>
                      <a:pt x="30" y="203"/>
                    </a:moveTo>
                    <a:lnTo>
                      <a:pt x="30" y="201"/>
                    </a:lnTo>
                    <a:lnTo>
                      <a:pt x="30" y="203"/>
                    </a:lnTo>
                    <a:lnTo>
                      <a:pt x="28" y="203"/>
                    </a:lnTo>
                    <a:lnTo>
                      <a:pt x="28" y="203"/>
                    </a:lnTo>
                    <a:lnTo>
                      <a:pt x="30" y="203"/>
                    </a:lnTo>
                    <a:lnTo>
                      <a:pt x="30" y="203"/>
                    </a:lnTo>
                    <a:close/>
                    <a:moveTo>
                      <a:pt x="54" y="195"/>
                    </a:moveTo>
                    <a:lnTo>
                      <a:pt x="54" y="195"/>
                    </a:lnTo>
                    <a:lnTo>
                      <a:pt x="56" y="197"/>
                    </a:lnTo>
                    <a:lnTo>
                      <a:pt x="56" y="197"/>
                    </a:lnTo>
                    <a:lnTo>
                      <a:pt x="56" y="195"/>
                    </a:lnTo>
                    <a:lnTo>
                      <a:pt x="56" y="193"/>
                    </a:lnTo>
                    <a:lnTo>
                      <a:pt x="56" y="195"/>
                    </a:lnTo>
                    <a:lnTo>
                      <a:pt x="54" y="193"/>
                    </a:lnTo>
                    <a:lnTo>
                      <a:pt x="54" y="195"/>
                    </a:lnTo>
                    <a:close/>
                    <a:moveTo>
                      <a:pt x="56" y="193"/>
                    </a:moveTo>
                    <a:lnTo>
                      <a:pt x="56" y="191"/>
                    </a:lnTo>
                    <a:lnTo>
                      <a:pt x="56" y="191"/>
                    </a:lnTo>
                    <a:lnTo>
                      <a:pt x="56" y="191"/>
                    </a:lnTo>
                    <a:lnTo>
                      <a:pt x="56" y="191"/>
                    </a:lnTo>
                    <a:lnTo>
                      <a:pt x="56" y="191"/>
                    </a:lnTo>
                    <a:lnTo>
                      <a:pt x="56" y="191"/>
                    </a:lnTo>
                    <a:lnTo>
                      <a:pt x="56" y="193"/>
                    </a:lnTo>
                    <a:close/>
                    <a:moveTo>
                      <a:pt x="95" y="156"/>
                    </a:moveTo>
                    <a:lnTo>
                      <a:pt x="93" y="156"/>
                    </a:lnTo>
                    <a:lnTo>
                      <a:pt x="95" y="158"/>
                    </a:lnTo>
                    <a:lnTo>
                      <a:pt x="95" y="156"/>
                    </a:lnTo>
                    <a:lnTo>
                      <a:pt x="95" y="156"/>
                    </a:lnTo>
                    <a:lnTo>
                      <a:pt x="95" y="156"/>
                    </a:lnTo>
                    <a:close/>
                    <a:moveTo>
                      <a:pt x="91" y="148"/>
                    </a:moveTo>
                    <a:lnTo>
                      <a:pt x="89" y="148"/>
                    </a:lnTo>
                    <a:lnTo>
                      <a:pt x="89" y="148"/>
                    </a:lnTo>
                    <a:lnTo>
                      <a:pt x="89" y="148"/>
                    </a:lnTo>
                    <a:lnTo>
                      <a:pt x="89" y="150"/>
                    </a:lnTo>
                    <a:lnTo>
                      <a:pt x="91" y="150"/>
                    </a:lnTo>
                    <a:lnTo>
                      <a:pt x="91" y="150"/>
                    </a:lnTo>
                    <a:lnTo>
                      <a:pt x="91" y="150"/>
                    </a:lnTo>
                    <a:lnTo>
                      <a:pt x="91" y="150"/>
                    </a:lnTo>
                    <a:lnTo>
                      <a:pt x="91" y="150"/>
                    </a:lnTo>
                    <a:lnTo>
                      <a:pt x="91" y="148"/>
                    </a:lnTo>
                    <a:close/>
                    <a:moveTo>
                      <a:pt x="135" y="96"/>
                    </a:moveTo>
                    <a:lnTo>
                      <a:pt x="135" y="94"/>
                    </a:lnTo>
                    <a:lnTo>
                      <a:pt x="133" y="92"/>
                    </a:lnTo>
                    <a:lnTo>
                      <a:pt x="133" y="90"/>
                    </a:lnTo>
                    <a:lnTo>
                      <a:pt x="135" y="90"/>
                    </a:lnTo>
                    <a:lnTo>
                      <a:pt x="135" y="88"/>
                    </a:lnTo>
                    <a:lnTo>
                      <a:pt x="135" y="88"/>
                    </a:lnTo>
                    <a:lnTo>
                      <a:pt x="135" y="86"/>
                    </a:lnTo>
                    <a:lnTo>
                      <a:pt x="135" y="84"/>
                    </a:lnTo>
                    <a:lnTo>
                      <a:pt x="135" y="84"/>
                    </a:lnTo>
                    <a:lnTo>
                      <a:pt x="133" y="82"/>
                    </a:lnTo>
                    <a:lnTo>
                      <a:pt x="133" y="82"/>
                    </a:lnTo>
                    <a:lnTo>
                      <a:pt x="131" y="82"/>
                    </a:lnTo>
                    <a:lnTo>
                      <a:pt x="131" y="80"/>
                    </a:lnTo>
                    <a:lnTo>
                      <a:pt x="131" y="80"/>
                    </a:lnTo>
                    <a:lnTo>
                      <a:pt x="131" y="78"/>
                    </a:lnTo>
                    <a:lnTo>
                      <a:pt x="129" y="78"/>
                    </a:lnTo>
                    <a:lnTo>
                      <a:pt x="127" y="76"/>
                    </a:lnTo>
                    <a:lnTo>
                      <a:pt x="125" y="76"/>
                    </a:lnTo>
                    <a:lnTo>
                      <a:pt x="125" y="74"/>
                    </a:lnTo>
                    <a:lnTo>
                      <a:pt x="123" y="72"/>
                    </a:lnTo>
                    <a:lnTo>
                      <a:pt x="121" y="70"/>
                    </a:lnTo>
                    <a:lnTo>
                      <a:pt x="119" y="66"/>
                    </a:lnTo>
                    <a:lnTo>
                      <a:pt x="119" y="62"/>
                    </a:lnTo>
                    <a:lnTo>
                      <a:pt x="119" y="60"/>
                    </a:lnTo>
                    <a:lnTo>
                      <a:pt x="119" y="56"/>
                    </a:lnTo>
                    <a:lnTo>
                      <a:pt x="117" y="52"/>
                    </a:lnTo>
                    <a:lnTo>
                      <a:pt x="115" y="50"/>
                    </a:lnTo>
                    <a:lnTo>
                      <a:pt x="113" y="50"/>
                    </a:lnTo>
                    <a:lnTo>
                      <a:pt x="111" y="48"/>
                    </a:lnTo>
                    <a:lnTo>
                      <a:pt x="109" y="46"/>
                    </a:lnTo>
                    <a:lnTo>
                      <a:pt x="107" y="42"/>
                    </a:lnTo>
                    <a:lnTo>
                      <a:pt x="105" y="38"/>
                    </a:lnTo>
                    <a:lnTo>
                      <a:pt x="103" y="36"/>
                    </a:lnTo>
                    <a:lnTo>
                      <a:pt x="103" y="38"/>
                    </a:lnTo>
                    <a:lnTo>
                      <a:pt x="101" y="36"/>
                    </a:lnTo>
                    <a:lnTo>
                      <a:pt x="97" y="36"/>
                    </a:lnTo>
                    <a:lnTo>
                      <a:pt x="95" y="36"/>
                    </a:lnTo>
                    <a:lnTo>
                      <a:pt x="93" y="36"/>
                    </a:lnTo>
                    <a:lnTo>
                      <a:pt x="93" y="36"/>
                    </a:lnTo>
                    <a:lnTo>
                      <a:pt x="91" y="36"/>
                    </a:lnTo>
                    <a:lnTo>
                      <a:pt x="93" y="36"/>
                    </a:lnTo>
                    <a:lnTo>
                      <a:pt x="93" y="38"/>
                    </a:lnTo>
                    <a:lnTo>
                      <a:pt x="93" y="38"/>
                    </a:lnTo>
                    <a:lnTo>
                      <a:pt x="91" y="38"/>
                    </a:lnTo>
                    <a:lnTo>
                      <a:pt x="91" y="38"/>
                    </a:lnTo>
                    <a:lnTo>
                      <a:pt x="91" y="40"/>
                    </a:lnTo>
                    <a:lnTo>
                      <a:pt x="89" y="42"/>
                    </a:lnTo>
                    <a:lnTo>
                      <a:pt x="89" y="42"/>
                    </a:lnTo>
                    <a:lnTo>
                      <a:pt x="87" y="44"/>
                    </a:lnTo>
                    <a:lnTo>
                      <a:pt x="87" y="44"/>
                    </a:lnTo>
                    <a:lnTo>
                      <a:pt x="85" y="44"/>
                    </a:lnTo>
                    <a:lnTo>
                      <a:pt x="85" y="46"/>
                    </a:lnTo>
                    <a:lnTo>
                      <a:pt x="85" y="46"/>
                    </a:lnTo>
                    <a:lnTo>
                      <a:pt x="85" y="46"/>
                    </a:lnTo>
                    <a:lnTo>
                      <a:pt x="83" y="46"/>
                    </a:lnTo>
                    <a:lnTo>
                      <a:pt x="83" y="44"/>
                    </a:lnTo>
                    <a:lnTo>
                      <a:pt x="83" y="44"/>
                    </a:lnTo>
                    <a:lnTo>
                      <a:pt x="83" y="44"/>
                    </a:lnTo>
                    <a:lnTo>
                      <a:pt x="81" y="42"/>
                    </a:lnTo>
                    <a:lnTo>
                      <a:pt x="79" y="42"/>
                    </a:lnTo>
                    <a:lnTo>
                      <a:pt x="77" y="40"/>
                    </a:lnTo>
                    <a:lnTo>
                      <a:pt x="75" y="38"/>
                    </a:lnTo>
                    <a:lnTo>
                      <a:pt x="75" y="38"/>
                    </a:lnTo>
                    <a:lnTo>
                      <a:pt x="73" y="40"/>
                    </a:lnTo>
                    <a:lnTo>
                      <a:pt x="73" y="42"/>
                    </a:lnTo>
                    <a:lnTo>
                      <a:pt x="71" y="42"/>
                    </a:lnTo>
                    <a:lnTo>
                      <a:pt x="71" y="42"/>
                    </a:lnTo>
                    <a:lnTo>
                      <a:pt x="69" y="42"/>
                    </a:lnTo>
                    <a:lnTo>
                      <a:pt x="69" y="44"/>
                    </a:lnTo>
                    <a:lnTo>
                      <a:pt x="69" y="44"/>
                    </a:lnTo>
                    <a:lnTo>
                      <a:pt x="67" y="46"/>
                    </a:lnTo>
                    <a:lnTo>
                      <a:pt x="67" y="46"/>
                    </a:lnTo>
                    <a:lnTo>
                      <a:pt x="65" y="48"/>
                    </a:lnTo>
                    <a:lnTo>
                      <a:pt x="63" y="50"/>
                    </a:lnTo>
                    <a:lnTo>
                      <a:pt x="60" y="52"/>
                    </a:lnTo>
                    <a:lnTo>
                      <a:pt x="60" y="52"/>
                    </a:lnTo>
                    <a:lnTo>
                      <a:pt x="58" y="52"/>
                    </a:lnTo>
                    <a:lnTo>
                      <a:pt x="58" y="50"/>
                    </a:lnTo>
                    <a:lnTo>
                      <a:pt x="56" y="50"/>
                    </a:lnTo>
                    <a:lnTo>
                      <a:pt x="58" y="46"/>
                    </a:lnTo>
                    <a:lnTo>
                      <a:pt x="58" y="42"/>
                    </a:lnTo>
                    <a:lnTo>
                      <a:pt x="58" y="40"/>
                    </a:lnTo>
                    <a:lnTo>
                      <a:pt x="58" y="38"/>
                    </a:lnTo>
                    <a:lnTo>
                      <a:pt x="58" y="38"/>
                    </a:lnTo>
                    <a:lnTo>
                      <a:pt x="58" y="36"/>
                    </a:lnTo>
                    <a:lnTo>
                      <a:pt x="56" y="36"/>
                    </a:lnTo>
                    <a:lnTo>
                      <a:pt x="56" y="34"/>
                    </a:lnTo>
                    <a:lnTo>
                      <a:pt x="56" y="34"/>
                    </a:lnTo>
                    <a:lnTo>
                      <a:pt x="58" y="34"/>
                    </a:lnTo>
                    <a:lnTo>
                      <a:pt x="58" y="32"/>
                    </a:lnTo>
                    <a:lnTo>
                      <a:pt x="58" y="28"/>
                    </a:lnTo>
                    <a:lnTo>
                      <a:pt x="60" y="26"/>
                    </a:lnTo>
                    <a:lnTo>
                      <a:pt x="58" y="24"/>
                    </a:lnTo>
                    <a:lnTo>
                      <a:pt x="58" y="22"/>
                    </a:lnTo>
                    <a:lnTo>
                      <a:pt x="56" y="18"/>
                    </a:lnTo>
                    <a:lnTo>
                      <a:pt x="56" y="16"/>
                    </a:lnTo>
                    <a:lnTo>
                      <a:pt x="56" y="14"/>
                    </a:lnTo>
                    <a:lnTo>
                      <a:pt x="56" y="14"/>
                    </a:lnTo>
                    <a:lnTo>
                      <a:pt x="52" y="14"/>
                    </a:lnTo>
                    <a:lnTo>
                      <a:pt x="52" y="14"/>
                    </a:lnTo>
                    <a:lnTo>
                      <a:pt x="50" y="14"/>
                    </a:lnTo>
                    <a:lnTo>
                      <a:pt x="50" y="16"/>
                    </a:lnTo>
                    <a:lnTo>
                      <a:pt x="50" y="16"/>
                    </a:lnTo>
                    <a:lnTo>
                      <a:pt x="48" y="16"/>
                    </a:lnTo>
                    <a:lnTo>
                      <a:pt x="46" y="14"/>
                    </a:lnTo>
                    <a:lnTo>
                      <a:pt x="44" y="14"/>
                    </a:lnTo>
                    <a:lnTo>
                      <a:pt x="44" y="12"/>
                    </a:lnTo>
                    <a:lnTo>
                      <a:pt x="44" y="8"/>
                    </a:lnTo>
                    <a:lnTo>
                      <a:pt x="44" y="6"/>
                    </a:lnTo>
                    <a:lnTo>
                      <a:pt x="44" y="6"/>
                    </a:lnTo>
                    <a:lnTo>
                      <a:pt x="44" y="4"/>
                    </a:lnTo>
                    <a:lnTo>
                      <a:pt x="44" y="4"/>
                    </a:lnTo>
                    <a:lnTo>
                      <a:pt x="44" y="4"/>
                    </a:lnTo>
                    <a:lnTo>
                      <a:pt x="42" y="2"/>
                    </a:lnTo>
                    <a:lnTo>
                      <a:pt x="42" y="0"/>
                    </a:lnTo>
                    <a:lnTo>
                      <a:pt x="40" y="0"/>
                    </a:lnTo>
                    <a:lnTo>
                      <a:pt x="40" y="0"/>
                    </a:lnTo>
                    <a:lnTo>
                      <a:pt x="40" y="0"/>
                    </a:lnTo>
                    <a:lnTo>
                      <a:pt x="38" y="2"/>
                    </a:lnTo>
                    <a:lnTo>
                      <a:pt x="38" y="2"/>
                    </a:lnTo>
                    <a:lnTo>
                      <a:pt x="38" y="2"/>
                    </a:lnTo>
                    <a:lnTo>
                      <a:pt x="38" y="2"/>
                    </a:lnTo>
                    <a:lnTo>
                      <a:pt x="36" y="0"/>
                    </a:lnTo>
                    <a:lnTo>
                      <a:pt x="34" y="0"/>
                    </a:lnTo>
                    <a:lnTo>
                      <a:pt x="34" y="0"/>
                    </a:lnTo>
                    <a:lnTo>
                      <a:pt x="34" y="0"/>
                    </a:lnTo>
                    <a:lnTo>
                      <a:pt x="32" y="0"/>
                    </a:lnTo>
                    <a:lnTo>
                      <a:pt x="32" y="2"/>
                    </a:lnTo>
                    <a:lnTo>
                      <a:pt x="30" y="2"/>
                    </a:lnTo>
                    <a:lnTo>
                      <a:pt x="28" y="0"/>
                    </a:lnTo>
                    <a:lnTo>
                      <a:pt x="28" y="0"/>
                    </a:lnTo>
                    <a:lnTo>
                      <a:pt x="28" y="0"/>
                    </a:lnTo>
                    <a:lnTo>
                      <a:pt x="28" y="2"/>
                    </a:lnTo>
                    <a:lnTo>
                      <a:pt x="28" y="4"/>
                    </a:lnTo>
                    <a:lnTo>
                      <a:pt x="28" y="4"/>
                    </a:lnTo>
                    <a:lnTo>
                      <a:pt x="28" y="4"/>
                    </a:lnTo>
                    <a:lnTo>
                      <a:pt x="28" y="6"/>
                    </a:lnTo>
                    <a:lnTo>
                      <a:pt x="26" y="6"/>
                    </a:lnTo>
                    <a:lnTo>
                      <a:pt x="26" y="6"/>
                    </a:lnTo>
                    <a:lnTo>
                      <a:pt x="24" y="4"/>
                    </a:lnTo>
                    <a:lnTo>
                      <a:pt x="22" y="4"/>
                    </a:lnTo>
                    <a:lnTo>
                      <a:pt x="22" y="6"/>
                    </a:lnTo>
                    <a:lnTo>
                      <a:pt x="22" y="6"/>
                    </a:lnTo>
                    <a:lnTo>
                      <a:pt x="22" y="6"/>
                    </a:lnTo>
                    <a:lnTo>
                      <a:pt x="22" y="10"/>
                    </a:lnTo>
                    <a:lnTo>
                      <a:pt x="20" y="10"/>
                    </a:lnTo>
                    <a:lnTo>
                      <a:pt x="20" y="10"/>
                    </a:lnTo>
                    <a:lnTo>
                      <a:pt x="20" y="12"/>
                    </a:lnTo>
                    <a:lnTo>
                      <a:pt x="18" y="10"/>
                    </a:lnTo>
                    <a:lnTo>
                      <a:pt x="18" y="12"/>
                    </a:lnTo>
                    <a:lnTo>
                      <a:pt x="14" y="12"/>
                    </a:lnTo>
                    <a:lnTo>
                      <a:pt x="14" y="12"/>
                    </a:lnTo>
                    <a:lnTo>
                      <a:pt x="12" y="12"/>
                    </a:lnTo>
                    <a:lnTo>
                      <a:pt x="10" y="12"/>
                    </a:lnTo>
                    <a:lnTo>
                      <a:pt x="10" y="12"/>
                    </a:lnTo>
                    <a:lnTo>
                      <a:pt x="8" y="12"/>
                    </a:lnTo>
                    <a:lnTo>
                      <a:pt x="6" y="12"/>
                    </a:lnTo>
                    <a:lnTo>
                      <a:pt x="6" y="12"/>
                    </a:lnTo>
                    <a:lnTo>
                      <a:pt x="6" y="14"/>
                    </a:lnTo>
                    <a:lnTo>
                      <a:pt x="6" y="14"/>
                    </a:lnTo>
                    <a:lnTo>
                      <a:pt x="4" y="16"/>
                    </a:lnTo>
                    <a:lnTo>
                      <a:pt x="4" y="20"/>
                    </a:lnTo>
                    <a:lnTo>
                      <a:pt x="4" y="22"/>
                    </a:lnTo>
                    <a:lnTo>
                      <a:pt x="4" y="24"/>
                    </a:lnTo>
                    <a:lnTo>
                      <a:pt x="4" y="26"/>
                    </a:lnTo>
                    <a:lnTo>
                      <a:pt x="6" y="32"/>
                    </a:lnTo>
                    <a:lnTo>
                      <a:pt x="4" y="32"/>
                    </a:lnTo>
                    <a:lnTo>
                      <a:pt x="4" y="32"/>
                    </a:lnTo>
                    <a:lnTo>
                      <a:pt x="4" y="32"/>
                    </a:lnTo>
                    <a:lnTo>
                      <a:pt x="2" y="34"/>
                    </a:lnTo>
                    <a:lnTo>
                      <a:pt x="2" y="34"/>
                    </a:lnTo>
                    <a:lnTo>
                      <a:pt x="2" y="34"/>
                    </a:lnTo>
                    <a:lnTo>
                      <a:pt x="0" y="34"/>
                    </a:lnTo>
                    <a:lnTo>
                      <a:pt x="0" y="34"/>
                    </a:lnTo>
                    <a:lnTo>
                      <a:pt x="0" y="34"/>
                    </a:lnTo>
                    <a:lnTo>
                      <a:pt x="0" y="36"/>
                    </a:lnTo>
                    <a:lnTo>
                      <a:pt x="2" y="38"/>
                    </a:lnTo>
                    <a:lnTo>
                      <a:pt x="4" y="38"/>
                    </a:lnTo>
                    <a:lnTo>
                      <a:pt x="4" y="38"/>
                    </a:lnTo>
                    <a:lnTo>
                      <a:pt x="4" y="38"/>
                    </a:lnTo>
                    <a:lnTo>
                      <a:pt x="4" y="40"/>
                    </a:lnTo>
                    <a:lnTo>
                      <a:pt x="6" y="42"/>
                    </a:lnTo>
                    <a:lnTo>
                      <a:pt x="6" y="44"/>
                    </a:lnTo>
                    <a:lnTo>
                      <a:pt x="6" y="46"/>
                    </a:lnTo>
                    <a:lnTo>
                      <a:pt x="6" y="46"/>
                    </a:lnTo>
                    <a:lnTo>
                      <a:pt x="6" y="46"/>
                    </a:lnTo>
                    <a:lnTo>
                      <a:pt x="8" y="48"/>
                    </a:lnTo>
                    <a:lnTo>
                      <a:pt x="10" y="50"/>
                    </a:lnTo>
                    <a:lnTo>
                      <a:pt x="12" y="54"/>
                    </a:lnTo>
                    <a:lnTo>
                      <a:pt x="14" y="56"/>
                    </a:lnTo>
                    <a:lnTo>
                      <a:pt x="16" y="58"/>
                    </a:lnTo>
                    <a:lnTo>
                      <a:pt x="20" y="60"/>
                    </a:lnTo>
                    <a:lnTo>
                      <a:pt x="20" y="62"/>
                    </a:lnTo>
                    <a:lnTo>
                      <a:pt x="20" y="66"/>
                    </a:lnTo>
                    <a:lnTo>
                      <a:pt x="22" y="66"/>
                    </a:lnTo>
                    <a:lnTo>
                      <a:pt x="22" y="68"/>
                    </a:lnTo>
                    <a:lnTo>
                      <a:pt x="22" y="70"/>
                    </a:lnTo>
                    <a:lnTo>
                      <a:pt x="24" y="72"/>
                    </a:lnTo>
                    <a:lnTo>
                      <a:pt x="24" y="72"/>
                    </a:lnTo>
                    <a:lnTo>
                      <a:pt x="26" y="70"/>
                    </a:lnTo>
                    <a:lnTo>
                      <a:pt x="28" y="72"/>
                    </a:lnTo>
                    <a:lnTo>
                      <a:pt x="28" y="72"/>
                    </a:lnTo>
                    <a:lnTo>
                      <a:pt x="28" y="74"/>
                    </a:lnTo>
                    <a:lnTo>
                      <a:pt x="28" y="74"/>
                    </a:lnTo>
                    <a:lnTo>
                      <a:pt x="26" y="76"/>
                    </a:lnTo>
                    <a:lnTo>
                      <a:pt x="24" y="78"/>
                    </a:lnTo>
                    <a:lnTo>
                      <a:pt x="24" y="80"/>
                    </a:lnTo>
                    <a:lnTo>
                      <a:pt x="24" y="82"/>
                    </a:lnTo>
                    <a:lnTo>
                      <a:pt x="24" y="86"/>
                    </a:lnTo>
                    <a:lnTo>
                      <a:pt x="24" y="90"/>
                    </a:lnTo>
                    <a:lnTo>
                      <a:pt x="24" y="90"/>
                    </a:lnTo>
                    <a:lnTo>
                      <a:pt x="24" y="90"/>
                    </a:lnTo>
                    <a:lnTo>
                      <a:pt x="22" y="90"/>
                    </a:lnTo>
                    <a:lnTo>
                      <a:pt x="22" y="92"/>
                    </a:lnTo>
                    <a:lnTo>
                      <a:pt x="20" y="92"/>
                    </a:lnTo>
                    <a:lnTo>
                      <a:pt x="20" y="92"/>
                    </a:lnTo>
                    <a:lnTo>
                      <a:pt x="18" y="92"/>
                    </a:lnTo>
                    <a:lnTo>
                      <a:pt x="18" y="94"/>
                    </a:lnTo>
                    <a:lnTo>
                      <a:pt x="20" y="96"/>
                    </a:lnTo>
                    <a:lnTo>
                      <a:pt x="20" y="100"/>
                    </a:lnTo>
                    <a:lnTo>
                      <a:pt x="22" y="102"/>
                    </a:lnTo>
                    <a:lnTo>
                      <a:pt x="24" y="104"/>
                    </a:lnTo>
                    <a:lnTo>
                      <a:pt x="26" y="106"/>
                    </a:lnTo>
                    <a:lnTo>
                      <a:pt x="26" y="108"/>
                    </a:lnTo>
                    <a:lnTo>
                      <a:pt x="30" y="110"/>
                    </a:lnTo>
                    <a:lnTo>
                      <a:pt x="32" y="114"/>
                    </a:lnTo>
                    <a:lnTo>
                      <a:pt x="34" y="116"/>
                    </a:lnTo>
                    <a:lnTo>
                      <a:pt x="36" y="118"/>
                    </a:lnTo>
                    <a:lnTo>
                      <a:pt x="36" y="120"/>
                    </a:lnTo>
                    <a:lnTo>
                      <a:pt x="36" y="122"/>
                    </a:lnTo>
                    <a:lnTo>
                      <a:pt x="38" y="124"/>
                    </a:lnTo>
                    <a:lnTo>
                      <a:pt x="38" y="128"/>
                    </a:lnTo>
                    <a:lnTo>
                      <a:pt x="38" y="128"/>
                    </a:lnTo>
                    <a:lnTo>
                      <a:pt x="36" y="130"/>
                    </a:lnTo>
                    <a:lnTo>
                      <a:pt x="38" y="132"/>
                    </a:lnTo>
                    <a:lnTo>
                      <a:pt x="38" y="132"/>
                    </a:lnTo>
                    <a:lnTo>
                      <a:pt x="38" y="134"/>
                    </a:lnTo>
                    <a:lnTo>
                      <a:pt x="40" y="136"/>
                    </a:lnTo>
                    <a:lnTo>
                      <a:pt x="40" y="138"/>
                    </a:lnTo>
                    <a:lnTo>
                      <a:pt x="42" y="140"/>
                    </a:lnTo>
                    <a:lnTo>
                      <a:pt x="42" y="140"/>
                    </a:lnTo>
                    <a:lnTo>
                      <a:pt x="42" y="142"/>
                    </a:lnTo>
                    <a:lnTo>
                      <a:pt x="42" y="142"/>
                    </a:lnTo>
                    <a:lnTo>
                      <a:pt x="44" y="144"/>
                    </a:lnTo>
                    <a:lnTo>
                      <a:pt x="44" y="146"/>
                    </a:lnTo>
                    <a:lnTo>
                      <a:pt x="46" y="148"/>
                    </a:lnTo>
                    <a:lnTo>
                      <a:pt x="46" y="154"/>
                    </a:lnTo>
                    <a:lnTo>
                      <a:pt x="46" y="154"/>
                    </a:lnTo>
                    <a:lnTo>
                      <a:pt x="46" y="156"/>
                    </a:lnTo>
                    <a:lnTo>
                      <a:pt x="46" y="156"/>
                    </a:lnTo>
                    <a:lnTo>
                      <a:pt x="44" y="156"/>
                    </a:lnTo>
                    <a:lnTo>
                      <a:pt x="44" y="158"/>
                    </a:lnTo>
                    <a:lnTo>
                      <a:pt x="44" y="160"/>
                    </a:lnTo>
                    <a:lnTo>
                      <a:pt x="42" y="166"/>
                    </a:lnTo>
                    <a:lnTo>
                      <a:pt x="38" y="170"/>
                    </a:lnTo>
                    <a:lnTo>
                      <a:pt x="36" y="172"/>
                    </a:lnTo>
                    <a:lnTo>
                      <a:pt x="36" y="172"/>
                    </a:lnTo>
                    <a:lnTo>
                      <a:pt x="34" y="174"/>
                    </a:lnTo>
                    <a:lnTo>
                      <a:pt x="34" y="174"/>
                    </a:lnTo>
                    <a:lnTo>
                      <a:pt x="36" y="176"/>
                    </a:lnTo>
                    <a:lnTo>
                      <a:pt x="36" y="178"/>
                    </a:lnTo>
                    <a:lnTo>
                      <a:pt x="36" y="180"/>
                    </a:lnTo>
                    <a:lnTo>
                      <a:pt x="34" y="180"/>
                    </a:lnTo>
                    <a:lnTo>
                      <a:pt x="34" y="182"/>
                    </a:lnTo>
                    <a:lnTo>
                      <a:pt x="32" y="188"/>
                    </a:lnTo>
                    <a:lnTo>
                      <a:pt x="32" y="195"/>
                    </a:lnTo>
                    <a:lnTo>
                      <a:pt x="32" y="195"/>
                    </a:lnTo>
                    <a:lnTo>
                      <a:pt x="30" y="199"/>
                    </a:lnTo>
                    <a:lnTo>
                      <a:pt x="30" y="205"/>
                    </a:lnTo>
                    <a:lnTo>
                      <a:pt x="28" y="209"/>
                    </a:lnTo>
                    <a:lnTo>
                      <a:pt x="28" y="213"/>
                    </a:lnTo>
                    <a:lnTo>
                      <a:pt x="30" y="215"/>
                    </a:lnTo>
                    <a:lnTo>
                      <a:pt x="30" y="219"/>
                    </a:lnTo>
                    <a:lnTo>
                      <a:pt x="32" y="219"/>
                    </a:lnTo>
                    <a:lnTo>
                      <a:pt x="32" y="219"/>
                    </a:lnTo>
                    <a:lnTo>
                      <a:pt x="34" y="217"/>
                    </a:lnTo>
                    <a:lnTo>
                      <a:pt x="34" y="217"/>
                    </a:lnTo>
                    <a:lnTo>
                      <a:pt x="34" y="217"/>
                    </a:lnTo>
                    <a:lnTo>
                      <a:pt x="36" y="217"/>
                    </a:lnTo>
                    <a:lnTo>
                      <a:pt x="36" y="217"/>
                    </a:lnTo>
                    <a:lnTo>
                      <a:pt x="38" y="221"/>
                    </a:lnTo>
                    <a:lnTo>
                      <a:pt x="40" y="221"/>
                    </a:lnTo>
                    <a:lnTo>
                      <a:pt x="42" y="223"/>
                    </a:lnTo>
                    <a:lnTo>
                      <a:pt x="42" y="225"/>
                    </a:lnTo>
                    <a:lnTo>
                      <a:pt x="42" y="227"/>
                    </a:lnTo>
                    <a:lnTo>
                      <a:pt x="44" y="227"/>
                    </a:lnTo>
                    <a:lnTo>
                      <a:pt x="44" y="227"/>
                    </a:lnTo>
                    <a:lnTo>
                      <a:pt x="46" y="229"/>
                    </a:lnTo>
                    <a:lnTo>
                      <a:pt x="46" y="231"/>
                    </a:lnTo>
                    <a:lnTo>
                      <a:pt x="48" y="233"/>
                    </a:lnTo>
                    <a:lnTo>
                      <a:pt x="50" y="235"/>
                    </a:lnTo>
                    <a:lnTo>
                      <a:pt x="50" y="235"/>
                    </a:lnTo>
                    <a:lnTo>
                      <a:pt x="52" y="233"/>
                    </a:lnTo>
                    <a:lnTo>
                      <a:pt x="50" y="237"/>
                    </a:lnTo>
                    <a:lnTo>
                      <a:pt x="52" y="237"/>
                    </a:lnTo>
                    <a:lnTo>
                      <a:pt x="52" y="237"/>
                    </a:lnTo>
                    <a:lnTo>
                      <a:pt x="54" y="239"/>
                    </a:lnTo>
                    <a:lnTo>
                      <a:pt x="54" y="243"/>
                    </a:lnTo>
                    <a:lnTo>
                      <a:pt x="56" y="245"/>
                    </a:lnTo>
                    <a:lnTo>
                      <a:pt x="60" y="251"/>
                    </a:lnTo>
                    <a:lnTo>
                      <a:pt x="60" y="249"/>
                    </a:lnTo>
                    <a:lnTo>
                      <a:pt x="63" y="247"/>
                    </a:lnTo>
                    <a:lnTo>
                      <a:pt x="63" y="245"/>
                    </a:lnTo>
                    <a:lnTo>
                      <a:pt x="63" y="245"/>
                    </a:lnTo>
                    <a:lnTo>
                      <a:pt x="63" y="245"/>
                    </a:lnTo>
                    <a:lnTo>
                      <a:pt x="65" y="249"/>
                    </a:lnTo>
                    <a:lnTo>
                      <a:pt x="69" y="249"/>
                    </a:lnTo>
                    <a:lnTo>
                      <a:pt x="69" y="249"/>
                    </a:lnTo>
                    <a:lnTo>
                      <a:pt x="71" y="249"/>
                    </a:lnTo>
                    <a:lnTo>
                      <a:pt x="71" y="249"/>
                    </a:lnTo>
                    <a:lnTo>
                      <a:pt x="73" y="251"/>
                    </a:lnTo>
                    <a:lnTo>
                      <a:pt x="73" y="251"/>
                    </a:lnTo>
                    <a:lnTo>
                      <a:pt x="73" y="253"/>
                    </a:lnTo>
                    <a:lnTo>
                      <a:pt x="75" y="253"/>
                    </a:lnTo>
                    <a:lnTo>
                      <a:pt x="77" y="253"/>
                    </a:lnTo>
                    <a:lnTo>
                      <a:pt x="77" y="253"/>
                    </a:lnTo>
                    <a:lnTo>
                      <a:pt x="77" y="255"/>
                    </a:lnTo>
                    <a:lnTo>
                      <a:pt x="77" y="257"/>
                    </a:lnTo>
                    <a:lnTo>
                      <a:pt x="77" y="259"/>
                    </a:lnTo>
                    <a:lnTo>
                      <a:pt x="75" y="261"/>
                    </a:lnTo>
                    <a:lnTo>
                      <a:pt x="75" y="263"/>
                    </a:lnTo>
                    <a:lnTo>
                      <a:pt x="77" y="263"/>
                    </a:lnTo>
                    <a:lnTo>
                      <a:pt x="77" y="263"/>
                    </a:lnTo>
                    <a:lnTo>
                      <a:pt x="77" y="265"/>
                    </a:lnTo>
                    <a:lnTo>
                      <a:pt x="79" y="265"/>
                    </a:lnTo>
                    <a:lnTo>
                      <a:pt x="79" y="263"/>
                    </a:lnTo>
                    <a:lnTo>
                      <a:pt x="79" y="263"/>
                    </a:lnTo>
                    <a:lnTo>
                      <a:pt x="79" y="261"/>
                    </a:lnTo>
                    <a:lnTo>
                      <a:pt x="83" y="261"/>
                    </a:lnTo>
                    <a:lnTo>
                      <a:pt x="85" y="259"/>
                    </a:lnTo>
                    <a:lnTo>
                      <a:pt x="85" y="259"/>
                    </a:lnTo>
                    <a:lnTo>
                      <a:pt x="85" y="261"/>
                    </a:lnTo>
                    <a:lnTo>
                      <a:pt x="87" y="261"/>
                    </a:lnTo>
                    <a:lnTo>
                      <a:pt x="87" y="261"/>
                    </a:lnTo>
                    <a:lnTo>
                      <a:pt x="87" y="263"/>
                    </a:lnTo>
                    <a:lnTo>
                      <a:pt x="89" y="261"/>
                    </a:lnTo>
                    <a:lnTo>
                      <a:pt x="89" y="261"/>
                    </a:lnTo>
                    <a:lnTo>
                      <a:pt x="91" y="259"/>
                    </a:lnTo>
                    <a:lnTo>
                      <a:pt x="91" y="259"/>
                    </a:lnTo>
                    <a:lnTo>
                      <a:pt x="93" y="257"/>
                    </a:lnTo>
                    <a:lnTo>
                      <a:pt x="93" y="255"/>
                    </a:lnTo>
                    <a:lnTo>
                      <a:pt x="93" y="253"/>
                    </a:lnTo>
                    <a:lnTo>
                      <a:pt x="87" y="249"/>
                    </a:lnTo>
                    <a:lnTo>
                      <a:pt x="85" y="245"/>
                    </a:lnTo>
                    <a:lnTo>
                      <a:pt x="83" y="243"/>
                    </a:lnTo>
                    <a:lnTo>
                      <a:pt x="81" y="241"/>
                    </a:lnTo>
                    <a:lnTo>
                      <a:pt x="79" y="241"/>
                    </a:lnTo>
                    <a:lnTo>
                      <a:pt x="77" y="243"/>
                    </a:lnTo>
                    <a:lnTo>
                      <a:pt x="75" y="243"/>
                    </a:lnTo>
                    <a:lnTo>
                      <a:pt x="71" y="241"/>
                    </a:lnTo>
                    <a:lnTo>
                      <a:pt x="71" y="239"/>
                    </a:lnTo>
                    <a:lnTo>
                      <a:pt x="69" y="237"/>
                    </a:lnTo>
                    <a:lnTo>
                      <a:pt x="67" y="237"/>
                    </a:lnTo>
                    <a:lnTo>
                      <a:pt x="65" y="237"/>
                    </a:lnTo>
                    <a:lnTo>
                      <a:pt x="65" y="235"/>
                    </a:lnTo>
                    <a:lnTo>
                      <a:pt x="60" y="231"/>
                    </a:lnTo>
                    <a:lnTo>
                      <a:pt x="60" y="229"/>
                    </a:lnTo>
                    <a:lnTo>
                      <a:pt x="60" y="227"/>
                    </a:lnTo>
                    <a:lnTo>
                      <a:pt x="63" y="227"/>
                    </a:lnTo>
                    <a:lnTo>
                      <a:pt x="63" y="227"/>
                    </a:lnTo>
                    <a:lnTo>
                      <a:pt x="63" y="229"/>
                    </a:lnTo>
                    <a:lnTo>
                      <a:pt x="63" y="229"/>
                    </a:lnTo>
                    <a:lnTo>
                      <a:pt x="63" y="231"/>
                    </a:lnTo>
                    <a:lnTo>
                      <a:pt x="65" y="231"/>
                    </a:lnTo>
                    <a:lnTo>
                      <a:pt x="65" y="231"/>
                    </a:lnTo>
                    <a:lnTo>
                      <a:pt x="65" y="231"/>
                    </a:lnTo>
                    <a:lnTo>
                      <a:pt x="65" y="235"/>
                    </a:lnTo>
                    <a:lnTo>
                      <a:pt x="67" y="237"/>
                    </a:lnTo>
                    <a:lnTo>
                      <a:pt x="67" y="235"/>
                    </a:lnTo>
                    <a:lnTo>
                      <a:pt x="65" y="233"/>
                    </a:lnTo>
                    <a:lnTo>
                      <a:pt x="63" y="217"/>
                    </a:lnTo>
                    <a:lnTo>
                      <a:pt x="60" y="215"/>
                    </a:lnTo>
                    <a:lnTo>
                      <a:pt x="60" y="213"/>
                    </a:lnTo>
                    <a:lnTo>
                      <a:pt x="60" y="213"/>
                    </a:lnTo>
                    <a:lnTo>
                      <a:pt x="60" y="215"/>
                    </a:lnTo>
                    <a:lnTo>
                      <a:pt x="58" y="215"/>
                    </a:lnTo>
                    <a:lnTo>
                      <a:pt x="58" y="213"/>
                    </a:lnTo>
                    <a:lnTo>
                      <a:pt x="56" y="211"/>
                    </a:lnTo>
                    <a:lnTo>
                      <a:pt x="56" y="211"/>
                    </a:lnTo>
                    <a:lnTo>
                      <a:pt x="54" y="203"/>
                    </a:lnTo>
                    <a:lnTo>
                      <a:pt x="54" y="201"/>
                    </a:lnTo>
                    <a:lnTo>
                      <a:pt x="54" y="199"/>
                    </a:lnTo>
                    <a:lnTo>
                      <a:pt x="52" y="199"/>
                    </a:lnTo>
                    <a:lnTo>
                      <a:pt x="46" y="201"/>
                    </a:lnTo>
                    <a:lnTo>
                      <a:pt x="46" y="201"/>
                    </a:lnTo>
                    <a:lnTo>
                      <a:pt x="44" y="199"/>
                    </a:lnTo>
                    <a:lnTo>
                      <a:pt x="44" y="199"/>
                    </a:lnTo>
                    <a:lnTo>
                      <a:pt x="44" y="197"/>
                    </a:lnTo>
                    <a:lnTo>
                      <a:pt x="42" y="193"/>
                    </a:lnTo>
                    <a:lnTo>
                      <a:pt x="42" y="191"/>
                    </a:lnTo>
                    <a:lnTo>
                      <a:pt x="42" y="186"/>
                    </a:lnTo>
                    <a:lnTo>
                      <a:pt x="42" y="182"/>
                    </a:lnTo>
                    <a:lnTo>
                      <a:pt x="42" y="180"/>
                    </a:lnTo>
                    <a:lnTo>
                      <a:pt x="42" y="180"/>
                    </a:lnTo>
                    <a:lnTo>
                      <a:pt x="42" y="178"/>
                    </a:lnTo>
                    <a:lnTo>
                      <a:pt x="44" y="176"/>
                    </a:lnTo>
                    <a:lnTo>
                      <a:pt x="46" y="170"/>
                    </a:lnTo>
                    <a:lnTo>
                      <a:pt x="46" y="166"/>
                    </a:lnTo>
                    <a:lnTo>
                      <a:pt x="46" y="164"/>
                    </a:lnTo>
                    <a:lnTo>
                      <a:pt x="48" y="160"/>
                    </a:lnTo>
                    <a:lnTo>
                      <a:pt x="48" y="156"/>
                    </a:lnTo>
                    <a:lnTo>
                      <a:pt x="50" y="154"/>
                    </a:lnTo>
                    <a:lnTo>
                      <a:pt x="50" y="150"/>
                    </a:lnTo>
                    <a:lnTo>
                      <a:pt x="52" y="148"/>
                    </a:lnTo>
                    <a:lnTo>
                      <a:pt x="52" y="146"/>
                    </a:lnTo>
                    <a:lnTo>
                      <a:pt x="52" y="144"/>
                    </a:lnTo>
                    <a:lnTo>
                      <a:pt x="52" y="138"/>
                    </a:lnTo>
                    <a:lnTo>
                      <a:pt x="52" y="136"/>
                    </a:lnTo>
                    <a:lnTo>
                      <a:pt x="52" y="132"/>
                    </a:lnTo>
                    <a:lnTo>
                      <a:pt x="52" y="128"/>
                    </a:lnTo>
                    <a:lnTo>
                      <a:pt x="50" y="128"/>
                    </a:lnTo>
                    <a:lnTo>
                      <a:pt x="50" y="126"/>
                    </a:lnTo>
                    <a:lnTo>
                      <a:pt x="52" y="124"/>
                    </a:lnTo>
                    <a:lnTo>
                      <a:pt x="54" y="124"/>
                    </a:lnTo>
                    <a:lnTo>
                      <a:pt x="58" y="122"/>
                    </a:lnTo>
                    <a:lnTo>
                      <a:pt x="60" y="122"/>
                    </a:lnTo>
                    <a:lnTo>
                      <a:pt x="60" y="122"/>
                    </a:lnTo>
                    <a:lnTo>
                      <a:pt x="65" y="124"/>
                    </a:lnTo>
                    <a:lnTo>
                      <a:pt x="67" y="124"/>
                    </a:lnTo>
                    <a:lnTo>
                      <a:pt x="67" y="126"/>
                    </a:lnTo>
                    <a:lnTo>
                      <a:pt x="67" y="126"/>
                    </a:lnTo>
                    <a:lnTo>
                      <a:pt x="67" y="128"/>
                    </a:lnTo>
                    <a:lnTo>
                      <a:pt x="67" y="132"/>
                    </a:lnTo>
                    <a:lnTo>
                      <a:pt x="67" y="136"/>
                    </a:lnTo>
                    <a:lnTo>
                      <a:pt x="67" y="138"/>
                    </a:lnTo>
                    <a:lnTo>
                      <a:pt x="67" y="138"/>
                    </a:lnTo>
                    <a:lnTo>
                      <a:pt x="67" y="138"/>
                    </a:lnTo>
                    <a:lnTo>
                      <a:pt x="69" y="138"/>
                    </a:lnTo>
                    <a:lnTo>
                      <a:pt x="75" y="138"/>
                    </a:lnTo>
                    <a:lnTo>
                      <a:pt x="79" y="138"/>
                    </a:lnTo>
                    <a:lnTo>
                      <a:pt x="81" y="138"/>
                    </a:lnTo>
                    <a:lnTo>
                      <a:pt x="83" y="140"/>
                    </a:lnTo>
                    <a:lnTo>
                      <a:pt x="83" y="140"/>
                    </a:lnTo>
                    <a:lnTo>
                      <a:pt x="85" y="140"/>
                    </a:lnTo>
                    <a:lnTo>
                      <a:pt x="87" y="142"/>
                    </a:lnTo>
                    <a:lnTo>
                      <a:pt x="89" y="144"/>
                    </a:lnTo>
                    <a:lnTo>
                      <a:pt x="89" y="144"/>
                    </a:lnTo>
                    <a:lnTo>
                      <a:pt x="89" y="142"/>
                    </a:lnTo>
                    <a:lnTo>
                      <a:pt x="89" y="146"/>
                    </a:lnTo>
                    <a:lnTo>
                      <a:pt x="91" y="146"/>
                    </a:lnTo>
                    <a:lnTo>
                      <a:pt x="93" y="148"/>
                    </a:lnTo>
                    <a:lnTo>
                      <a:pt x="93" y="146"/>
                    </a:lnTo>
                    <a:lnTo>
                      <a:pt x="93" y="146"/>
                    </a:lnTo>
                    <a:lnTo>
                      <a:pt x="95" y="148"/>
                    </a:lnTo>
                    <a:lnTo>
                      <a:pt x="97" y="150"/>
                    </a:lnTo>
                    <a:lnTo>
                      <a:pt x="97" y="152"/>
                    </a:lnTo>
                    <a:lnTo>
                      <a:pt x="99" y="154"/>
                    </a:lnTo>
                    <a:lnTo>
                      <a:pt x="99" y="156"/>
                    </a:lnTo>
                    <a:lnTo>
                      <a:pt x="101" y="156"/>
                    </a:lnTo>
                    <a:lnTo>
                      <a:pt x="99" y="154"/>
                    </a:lnTo>
                    <a:lnTo>
                      <a:pt x="97" y="148"/>
                    </a:lnTo>
                    <a:lnTo>
                      <a:pt x="95" y="146"/>
                    </a:lnTo>
                    <a:lnTo>
                      <a:pt x="95" y="142"/>
                    </a:lnTo>
                    <a:lnTo>
                      <a:pt x="97" y="142"/>
                    </a:lnTo>
                    <a:lnTo>
                      <a:pt x="95" y="140"/>
                    </a:lnTo>
                    <a:lnTo>
                      <a:pt x="93" y="140"/>
                    </a:lnTo>
                    <a:lnTo>
                      <a:pt x="91" y="138"/>
                    </a:lnTo>
                    <a:lnTo>
                      <a:pt x="91" y="134"/>
                    </a:lnTo>
                    <a:lnTo>
                      <a:pt x="91" y="132"/>
                    </a:lnTo>
                    <a:lnTo>
                      <a:pt x="89" y="130"/>
                    </a:lnTo>
                    <a:lnTo>
                      <a:pt x="89" y="128"/>
                    </a:lnTo>
                    <a:lnTo>
                      <a:pt x="89" y="126"/>
                    </a:lnTo>
                    <a:lnTo>
                      <a:pt x="87" y="122"/>
                    </a:lnTo>
                    <a:lnTo>
                      <a:pt x="87" y="122"/>
                    </a:lnTo>
                    <a:lnTo>
                      <a:pt x="89" y="122"/>
                    </a:lnTo>
                    <a:lnTo>
                      <a:pt x="91" y="122"/>
                    </a:lnTo>
                    <a:lnTo>
                      <a:pt x="91" y="120"/>
                    </a:lnTo>
                    <a:lnTo>
                      <a:pt x="91" y="120"/>
                    </a:lnTo>
                    <a:lnTo>
                      <a:pt x="91" y="120"/>
                    </a:lnTo>
                    <a:lnTo>
                      <a:pt x="93" y="116"/>
                    </a:lnTo>
                    <a:lnTo>
                      <a:pt x="95" y="114"/>
                    </a:lnTo>
                    <a:lnTo>
                      <a:pt x="95" y="114"/>
                    </a:lnTo>
                    <a:lnTo>
                      <a:pt x="95" y="112"/>
                    </a:lnTo>
                    <a:lnTo>
                      <a:pt x="97" y="110"/>
                    </a:lnTo>
                    <a:lnTo>
                      <a:pt x="99" y="108"/>
                    </a:lnTo>
                    <a:lnTo>
                      <a:pt x="101" y="108"/>
                    </a:lnTo>
                    <a:lnTo>
                      <a:pt x="103" y="108"/>
                    </a:lnTo>
                    <a:lnTo>
                      <a:pt x="105" y="106"/>
                    </a:lnTo>
                    <a:lnTo>
                      <a:pt x="105" y="106"/>
                    </a:lnTo>
                    <a:lnTo>
                      <a:pt x="109" y="108"/>
                    </a:lnTo>
                    <a:lnTo>
                      <a:pt x="109" y="108"/>
                    </a:lnTo>
                    <a:lnTo>
                      <a:pt x="111" y="108"/>
                    </a:lnTo>
                    <a:lnTo>
                      <a:pt x="113" y="108"/>
                    </a:lnTo>
                    <a:lnTo>
                      <a:pt x="113" y="108"/>
                    </a:lnTo>
                    <a:lnTo>
                      <a:pt x="115" y="108"/>
                    </a:lnTo>
                    <a:lnTo>
                      <a:pt x="119" y="108"/>
                    </a:lnTo>
                    <a:lnTo>
                      <a:pt x="121" y="108"/>
                    </a:lnTo>
                    <a:lnTo>
                      <a:pt x="125" y="106"/>
                    </a:lnTo>
                    <a:lnTo>
                      <a:pt x="125" y="106"/>
                    </a:lnTo>
                    <a:lnTo>
                      <a:pt x="127" y="108"/>
                    </a:lnTo>
                    <a:lnTo>
                      <a:pt x="127" y="108"/>
                    </a:lnTo>
                    <a:lnTo>
                      <a:pt x="129" y="110"/>
                    </a:lnTo>
                    <a:lnTo>
                      <a:pt x="129" y="110"/>
                    </a:lnTo>
                    <a:lnTo>
                      <a:pt x="129" y="110"/>
                    </a:lnTo>
                    <a:lnTo>
                      <a:pt x="131" y="110"/>
                    </a:lnTo>
                    <a:lnTo>
                      <a:pt x="131" y="108"/>
                    </a:lnTo>
                    <a:lnTo>
                      <a:pt x="131" y="108"/>
                    </a:lnTo>
                    <a:lnTo>
                      <a:pt x="131" y="108"/>
                    </a:lnTo>
                    <a:lnTo>
                      <a:pt x="133" y="106"/>
                    </a:lnTo>
                    <a:lnTo>
                      <a:pt x="135" y="106"/>
                    </a:lnTo>
                    <a:lnTo>
                      <a:pt x="135" y="104"/>
                    </a:lnTo>
                    <a:lnTo>
                      <a:pt x="135" y="104"/>
                    </a:lnTo>
                    <a:lnTo>
                      <a:pt x="135" y="102"/>
                    </a:lnTo>
                    <a:lnTo>
                      <a:pt x="135" y="100"/>
                    </a:lnTo>
                    <a:lnTo>
                      <a:pt x="135" y="98"/>
                    </a:lnTo>
                    <a:lnTo>
                      <a:pt x="135" y="9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Freeform 30"/>
              <p:cNvSpPr>
                <a:spLocks noEditPoints="1"/>
              </p:cNvSpPr>
              <p:nvPr/>
            </p:nvSpPr>
            <p:spPr bwMode="auto">
              <a:xfrm>
                <a:off x="3929" y="2095"/>
                <a:ext cx="174" cy="192"/>
              </a:xfrm>
              <a:custGeom>
                <a:avLst/>
                <a:gdLst>
                  <a:gd name="T0" fmla="*/ 166 w 174"/>
                  <a:gd name="T1" fmla="*/ 118 h 192"/>
                  <a:gd name="T2" fmla="*/ 162 w 174"/>
                  <a:gd name="T3" fmla="*/ 124 h 192"/>
                  <a:gd name="T4" fmla="*/ 158 w 174"/>
                  <a:gd name="T5" fmla="*/ 96 h 192"/>
                  <a:gd name="T6" fmla="*/ 162 w 174"/>
                  <a:gd name="T7" fmla="*/ 96 h 192"/>
                  <a:gd name="T8" fmla="*/ 158 w 174"/>
                  <a:gd name="T9" fmla="*/ 84 h 192"/>
                  <a:gd name="T10" fmla="*/ 164 w 174"/>
                  <a:gd name="T11" fmla="*/ 80 h 192"/>
                  <a:gd name="T12" fmla="*/ 166 w 174"/>
                  <a:gd name="T13" fmla="*/ 70 h 192"/>
                  <a:gd name="T14" fmla="*/ 174 w 174"/>
                  <a:gd name="T15" fmla="*/ 168 h 192"/>
                  <a:gd name="T16" fmla="*/ 166 w 174"/>
                  <a:gd name="T17" fmla="*/ 164 h 192"/>
                  <a:gd name="T18" fmla="*/ 162 w 174"/>
                  <a:gd name="T19" fmla="*/ 156 h 192"/>
                  <a:gd name="T20" fmla="*/ 160 w 174"/>
                  <a:gd name="T21" fmla="*/ 140 h 192"/>
                  <a:gd name="T22" fmla="*/ 158 w 174"/>
                  <a:gd name="T23" fmla="*/ 122 h 192"/>
                  <a:gd name="T24" fmla="*/ 160 w 174"/>
                  <a:gd name="T25" fmla="*/ 110 h 192"/>
                  <a:gd name="T26" fmla="*/ 154 w 174"/>
                  <a:gd name="T27" fmla="*/ 98 h 192"/>
                  <a:gd name="T28" fmla="*/ 152 w 174"/>
                  <a:gd name="T29" fmla="*/ 82 h 192"/>
                  <a:gd name="T30" fmla="*/ 156 w 174"/>
                  <a:gd name="T31" fmla="*/ 68 h 192"/>
                  <a:gd name="T32" fmla="*/ 148 w 174"/>
                  <a:gd name="T33" fmla="*/ 58 h 192"/>
                  <a:gd name="T34" fmla="*/ 134 w 174"/>
                  <a:gd name="T35" fmla="*/ 46 h 192"/>
                  <a:gd name="T36" fmla="*/ 130 w 174"/>
                  <a:gd name="T37" fmla="*/ 44 h 192"/>
                  <a:gd name="T38" fmla="*/ 132 w 174"/>
                  <a:gd name="T39" fmla="*/ 36 h 192"/>
                  <a:gd name="T40" fmla="*/ 114 w 174"/>
                  <a:gd name="T41" fmla="*/ 24 h 192"/>
                  <a:gd name="T42" fmla="*/ 94 w 174"/>
                  <a:gd name="T43" fmla="*/ 12 h 192"/>
                  <a:gd name="T44" fmla="*/ 76 w 174"/>
                  <a:gd name="T45" fmla="*/ 0 h 192"/>
                  <a:gd name="T46" fmla="*/ 22 w 174"/>
                  <a:gd name="T47" fmla="*/ 0 h 192"/>
                  <a:gd name="T48" fmla="*/ 20 w 174"/>
                  <a:gd name="T49" fmla="*/ 4 h 192"/>
                  <a:gd name="T50" fmla="*/ 24 w 174"/>
                  <a:gd name="T51" fmla="*/ 16 h 192"/>
                  <a:gd name="T52" fmla="*/ 24 w 174"/>
                  <a:gd name="T53" fmla="*/ 24 h 192"/>
                  <a:gd name="T54" fmla="*/ 20 w 174"/>
                  <a:gd name="T55" fmla="*/ 26 h 192"/>
                  <a:gd name="T56" fmla="*/ 18 w 174"/>
                  <a:gd name="T57" fmla="*/ 32 h 192"/>
                  <a:gd name="T58" fmla="*/ 22 w 174"/>
                  <a:gd name="T59" fmla="*/ 36 h 192"/>
                  <a:gd name="T60" fmla="*/ 24 w 174"/>
                  <a:gd name="T61" fmla="*/ 40 h 192"/>
                  <a:gd name="T62" fmla="*/ 20 w 174"/>
                  <a:gd name="T63" fmla="*/ 44 h 192"/>
                  <a:gd name="T64" fmla="*/ 14 w 174"/>
                  <a:gd name="T65" fmla="*/ 54 h 192"/>
                  <a:gd name="T66" fmla="*/ 2 w 174"/>
                  <a:gd name="T67" fmla="*/ 62 h 192"/>
                  <a:gd name="T68" fmla="*/ 2 w 174"/>
                  <a:gd name="T69" fmla="*/ 76 h 192"/>
                  <a:gd name="T70" fmla="*/ 2 w 174"/>
                  <a:gd name="T71" fmla="*/ 88 h 192"/>
                  <a:gd name="T72" fmla="*/ 8 w 174"/>
                  <a:gd name="T73" fmla="*/ 102 h 192"/>
                  <a:gd name="T74" fmla="*/ 16 w 174"/>
                  <a:gd name="T75" fmla="*/ 114 h 192"/>
                  <a:gd name="T76" fmla="*/ 22 w 174"/>
                  <a:gd name="T77" fmla="*/ 128 h 192"/>
                  <a:gd name="T78" fmla="*/ 28 w 174"/>
                  <a:gd name="T79" fmla="*/ 136 h 192"/>
                  <a:gd name="T80" fmla="*/ 36 w 174"/>
                  <a:gd name="T81" fmla="*/ 142 h 192"/>
                  <a:gd name="T82" fmla="*/ 40 w 174"/>
                  <a:gd name="T83" fmla="*/ 144 h 192"/>
                  <a:gd name="T84" fmla="*/ 48 w 174"/>
                  <a:gd name="T85" fmla="*/ 146 h 192"/>
                  <a:gd name="T86" fmla="*/ 56 w 174"/>
                  <a:gd name="T87" fmla="*/ 150 h 192"/>
                  <a:gd name="T88" fmla="*/ 64 w 174"/>
                  <a:gd name="T89" fmla="*/ 154 h 192"/>
                  <a:gd name="T90" fmla="*/ 72 w 174"/>
                  <a:gd name="T91" fmla="*/ 154 h 192"/>
                  <a:gd name="T92" fmla="*/ 74 w 174"/>
                  <a:gd name="T93" fmla="*/ 152 h 192"/>
                  <a:gd name="T94" fmla="*/ 82 w 174"/>
                  <a:gd name="T95" fmla="*/ 164 h 192"/>
                  <a:gd name="T96" fmla="*/ 82 w 174"/>
                  <a:gd name="T97" fmla="*/ 172 h 192"/>
                  <a:gd name="T98" fmla="*/ 82 w 174"/>
                  <a:gd name="T99" fmla="*/ 180 h 192"/>
                  <a:gd name="T100" fmla="*/ 84 w 174"/>
                  <a:gd name="T101" fmla="*/ 184 h 192"/>
                  <a:gd name="T102" fmla="*/ 90 w 174"/>
                  <a:gd name="T103" fmla="*/ 188 h 192"/>
                  <a:gd name="T104" fmla="*/ 98 w 174"/>
                  <a:gd name="T105" fmla="*/ 188 h 192"/>
                  <a:gd name="T106" fmla="*/ 108 w 174"/>
                  <a:gd name="T107" fmla="*/ 192 h 192"/>
                  <a:gd name="T108" fmla="*/ 120 w 174"/>
                  <a:gd name="T109" fmla="*/ 190 h 192"/>
                  <a:gd name="T110" fmla="*/ 132 w 174"/>
                  <a:gd name="T111" fmla="*/ 188 h 192"/>
                  <a:gd name="T112" fmla="*/ 140 w 174"/>
                  <a:gd name="T113" fmla="*/ 184 h 192"/>
                  <a:gd name="T114" fmla="*/ 156 w 174"/>
                  <a:gd name="T115" fmla="*/ 180 h 192"/>
                  <a:gd name="T116" fmla="*/ 170 w 174"/>
                  <a:gd name="T117" fmla="*/ 17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192">
                    <a:moveTo>
                      <a:pt x="162" y="124"/>
                    </a:moveTo>
                    <a:lnTo>
                      <a:pt x="164" y="124"/>
                    </a:lnTo>
                    <a:lnTo>
                      <a:pt x="164" y="124"/>
                    </a:lnTo>
                    <a:lnTo>
                      <a:pt x="164" y="124"/>
                    </a:lnTo>
                    <a:lnTo>
                      <a:pt x="166" y="120"/>
                    </a:lnTo>
                    <a:lnTo>
                      <a:pt x="166" y="118"/>
                    </a:lnTo>
                    <a:lnTo>
                      <a:pt x="166" y="118"/>
                    </a:lnTo>
                    <a:lnTo>
                      <a:pt x="166" y="120"/>
                    </a:lnTo>
                    <a:lnTo>
                      <a:pt x="164" y="122"/>
                    </a:lnTo>
                    <a:lnTo>
                      <a:pt x="162" y="124"/>
                    </a:lnTo>
                    <a:lnTo>
                      <a:pt x="162" y="124"/>
                    </a:lnTo>
                    <a:lnTo>
                      <a:pt x="162" y="124"/>
                    </a:lnTo>
                    <a:lnTo>
                      <a:pt x="162" y="124"/>
                    </a:lnTo>
                    <a:close/>
                    <a:moveTo>
                      <a:pt x="156" y="90"/>
                    </a:moveTo>
                    <a:lnTo>
                      <a:pt x="156" y="92"/>
                    </a:lnTo>
                    <a:lnTo>
                      <a:pt x="156" y="94"/>
                    </a:lnTo>
                    <a:lnTo>
                      <a:pt x="158" y="94"/>
                    </a:lnTo>
                    <a:lnTo>
                      <a:pt x="158" y="96"/>
                    </a:lnTo>
                    <a:lnTo>
                      <a:pt x="158" y="96"/>
                    </a:lnTo>
                    <a:lnTo>
                      <a:pt x="160" y="96"/>
                    </a:lnTo>
                    <a:lnTo>
                      <a:pt x="160" y="98"/>
                    </a:lnTo>
                    <a:lnTo>
                      <a:pt x="160" y="98"/>
                    </a:lnTo>
                    <a:lnTo>
                      <a:pt x="162" y="96"/>
                    </a:lnTo>
                    <a:lnTo>
                      <a:pt x="162" y="96"/>
                    </a:lnTo>
                    <a:lnTo>
                      <a:pt x="160" y="92"/>
                    </a:lnTo>
                    <a:lnTo>
                      <a:pt x="160" y="92"/>
                    </a:lnTo>
                    <a:lnTo>
                      <a:pt x="160" y="92"/>
                    </a:lnTo>
                    <a:lnTo>
                      <a:pt x="158" y="88"/>
                    </a:lnTo>
                    <a:lnTo>
                      <a:pt x="158" y="86"/>
                    </a:lnTo>
                    <a:lnTo>
                      <a:pt x="158" y="84"/>
                    </a:lnTo>
                    <a:lnTo>
                      <a:pt x="156" y="86"/>
                    </a:lnTo>
                    <a:lnTo>
                      <a:pt x="156" y="88"/>
                    </a:lnTo>
                    <a:lnTo>
                      <a:pt x="156" y="90"/>
                    </a:lnTo>
                    <a:close/>
                    <a:moveTo>
                      <a:pt x="164" y="78"/>
                    </a:moveTo>
                    <a:lnTo>
                      <a:pt x="164" y="80"/>
                    </a:lnTo>
                    <a:lnTo>
                      <a:pt x="164" y="80"/>
                    </a:lnTo>
                    <a:lnTo>
                      <a:pt x="166" y="78"/>
                    </a:lnTo>
                    <a:lnTo>
                      <a:pt x="166" y="76"/>
                    </a:lnTo>
                    <a:lnTo>
                      <a:pt x="166" y="74"/>
                    </a:lnTo>
                    <a:lnTo>
                      <a:pt x="166" y="72"/>
                    </a:lnTo>
                    <a:lnTo>
                      <a:pt x="166" y="70"/>
                    </a:lnTo>
                    <a:lnTo>
                      <a:pt x="166" y="70"/>
                    </a:lnTo>
                    <a:lnTo>
                      <a:pt x="164" y="70"/>
                    </a:lnTo>
                    <a:lnTo>
                      <a:pt x="164" y="70"/>
                    </a:lnTo>
                    <a:lnTo>
                      <a:pt x="164" y="74"/>
                    </a:lnTo>
                    <a:lnTo>
                      <a:pt x="162" y="78"/>
                    </a:lnTo>
                    <a:lnTo>
                      <a:pt x="164" y="78"/>
                    </a:lnTo>
                    <a:close/>
                    <a:moveTo>
                      <a:pt x="174" y="168"/>
                    </a:moveTo>
                    <a:lnTo>
                      <a:pt x="174" y="168"/>
                    </a:lnTo>
                    <a:lnTo>
                      <a:pt x="172" y="166"/>
                    </a:lnTo>
                    <a:lnTo>
                      <a:pt x="170" y="164"/>
                    </a:lnTo>
                    <a:lnTo>
                      <a:pt x="168" y="164"/>
                    </a:lnTo>
                    <a:lnTo>
                      <a:pt x="168" y="164"/>
                    </a:lnTo>
                    <a:lnTo>
                      <a:pt x="166" y="164"/>
                    </a:lnTo>
                    <a:lnTo>
                      <a:pt x="166" y="162"/>
                    </a:lnTo>
                    <a:lnTo>
                      <a:pt x="164" y="162"/>
                    </a:lnTo>
                    <a:lnTo>
                      <a:pt x="162" y="160"/>
                    </a:lnTo>
                    <a:lnTo>
                      <a:pt x="164" y="160"/>
                    </a:lnTo>
                    <a:lnTo>
                      <a:pt x="164" y="158"/>
                    </a:lnTo>
                    <a:lnTo>
                      <a:pt x="162" y="156"/>
                    </a:lnTo>
                    <a:lnTo>
                      <a:pt x="162" y="154"/>
                    </a:lnTo>
                    <a:lnTo>
                      <a:pt x="162" y="150"/>
                    </a:lnTo>
                    <a:lnTo>
                      <a:pt x="162" y="146"/>
                    </a:lnTo>
                    <a:lnTo>
                      <a:pt x="158" y="142"/>
                    </a:lnTo>
                    <a:lnTo>
                      <a:pt x="160" y="142"/>
                    </a:lnTo>
                    <a:lnTo>
                      <a:pt x="160" y="140"/>
                    </a:lnTo>
                    <a:lnTo>
                      <a:pt x="158" y="138"/>
                    </a:lnTo>
                    <a:lnTo>
                      <a:pt x="156" y="132"/>
                    </a:lnTo>
                    <a:lnTo>
                      <a:pt x="156" y="132"/>
                    </a:lnTo>
                    <a:lnTo>
                      <a:pt x="158" y="130"/>
                    </a:lnTo>
                    <a:lnTo>
                      <a:pt x="158" y="126"/>
                    </a:lnTo>
                    <a:lnTo>
                      <a:pt x="158" y="122"/>
                    </a:lnTo>
                    <a:lnTo>
                      <a:pt x="158" y="120"/>
                    </a:lnTo>
                    <a:lnTo>
                      <a:pt x="156" y="122"/>
                    </a:lnTo>
                    <a:lnTo>
                      <a:pt x="156" y="116"/>
                    </a:lnTo>
                    <a:lnTo>
                      <a:pt x="158" y="114"/>
                    </a:lnTo>
                    <a:lnTo>
                      <a:pt x="158" y="110"/>
                    </a:lnTo>
                    <a:lnTo>
                      <a:pt x="160" y="110"/>
                    </a:lnTo>
                    <a:lnTo>
                      <a:pt x="160" y="108"/>
                    </a:lnTo>
                    <a:lnTo>
                      <a:pt x="160" y="104"/>
                    </a:lnTo>
                    <a:lnTo>
                      <a:pt x="156" y="104"/>
                    </a:lnTo>
                    <a:lnTo>
                      <a:pt x="156" y="102"/>
                    </a:lnTo>
                    <a:lnTo>
                      <a:pt x="154" y="100"/>
                    </a:lnTo>
                    <a:lnTo>
                      <a:pt x="154" y="98"/>
                    </a:lnTo>
                    <a:lnTo>
                      <a:pt x="152" y="98"/>
                    </a:lnTo>
                    <a:lnTo>
                      <a:pt x="150" y="96"/>
                    </a:lnTo>
                    <a:lnTo>
                      <a:pt x="150" y="92"/>
                    </a:lnTo>
                    <a:lnTo>
                      <a:pt x="150" y="90"/>
                    </a:lnTo>
                    <a:lnTo>
                      <a:pt x="150" y="88"/>
                    </a:lnTo>
                    <a:lnTo>
                      <a:pt x="152" y="82"/>
                    </a:lnTo>
                    <a:lnTo>
                      <a:pt x="152" y="80"/>
                    </a:lnTo>
                    <a:lnTo>
                      <a:pt x="154" y="76"/>
                    </a:lnTo>
                    <a:lnTo>
                      <a:pt x="154" y="74"/>
                    </a:lnTo>
                    <a:lnTo>
                      <a:pt x="154" y="72"/>
                    </a:lnTo>
                    <a:lnTo>
                      <a:pt x="154" y="70"/>
                    </a:lnTo>
                    <a:lnTo>
                      <a:pt x="156" y="68"/>
                    </a:lnTo>
                    <a:lnTo>
                      <a:pt x="156" y="66"/>
                    </a:lnTo>
                    <a:lnTo>
                      <a:pt x="156" y="66"/>
                    </a:lnTo>
                    <a:lnTo>
                      <a:pt x="154" y="64"/>
                    </a:lnTo>
                    <a:lnTo>
                      <a:pt x="152" y="62"/>
                    </a:lnTo>
                    <a:lnTo>
                      <a:pt x="150" y="60"/>
                    </a:lnTo>
                    <a:lnTo>
                      <a:pt x="148" y="58"/>
                    </a:lnTo>
                    <a:lnTo>
                      <a:pt x="144" y="56"/>
                    </a:lnTo>
                    <a:lnTo>
                      <a:pt x="142" y="54"/>
                    </a:lnTo>
                    <a:lnTo>
                      <a:pt x="138" y="50"/>
                    </a:lnTo>
                    <a:lnTo>
                      <a:pt x="136" y="48"/>
                    </a:lnTo>
                    <a:lnTo>
                      <a:pt x="134" y="48"/>
                    </a:lnTo>
                    <a:lnTo>
                      <a:pt x="134" y="46"/>
                    </a:lnTo>
                    <a:lnTo>
                      <a:pt x="132" y="46"/>
                    </a:lnTo>
                    <a:lnTo>
                      <a:pt x="132" y="46"/>
                    </a:lnTo>
                    <a:lnTo>
                      <a:pt x="132" y="44"/>
                    </a:lnTo>
                    <a:lnTo>
                      <a:pt x="132" y="44"/>
                    </a:lnTo>
                    <a:lnTo>
                      <a:pt x="130" y="44"/>
                    </a:lnTo>
                    <a:lnTo>
                      <a:pt x="130" y="44"/>
                    </a:lnTo>
                    <a:lnTo>
                      <a:pt x="132" y="42"/>
                    </a:lnTo>
                    <a:lnTo>
                      <a:pt x="132" y="42"/>
                    </a:lnTo>
                    <a:lnTo>
                      <a:pt x="132" y="40"/>
                    </a:lnTo>
                    <a:lnTo>
                      <a:pt x="132" y="38"/>
                    </a:lnTo>
                    <a:lnTo>
                      <a:pt x="132" y="36"/>
                    </a:lnTo>
                    <a:lnTo>
                      <a:pt x="132" y="36"/>
                    </a:lnTo>
                    <a:lnTo>
                      <a:pt x="130" y="36"/>
                    </a:lnTo>
                    <a:lnTo>
                      <a:pt x="126" y="34"/>
                    </a:lnTo>
                    <a:lnTo>
                      <a:pt x="124" y="32"/>
                    </a:lnTo>
                    <a:lnTo>
                      <a:pt x="120" y="30"/>
                    </a:lnTo>
                    <a:lnTo>
                      <a:pt x="116" y="26"/>
                    </a:lnTo>
                    <a:lnTo>
                      <a:pt x="114" y="24"/>
                    </a:lnTo>
                    <a:lnTo>
                      <a:pt x="110" y="22"/>
                    </a:lnTo>
                    <a:lnTo>
                      <a:pt x="106" y="20"/>
                    </a:lnTo>
                    <a:lnTo>
                      <a:pt x="104" y="18"/>
                    </a:lnTo>
                    <a:lnTo>
                      <a:pt x="100" y="16"/>
                    </a:lnTo>
                    <a:lnTo>
                      <a:pt x="96" y="14"/>
                    </a:lnTo>
                    <a:lnTo>
                      <a:pt x="94" y="12"/>
                    </a:lnTo>
                    <a:lnTo>
                      <a:pt x="90" y="10"/>
                    </a:lnTo>
                    <a:lnTo>
                      <a:pt x="86" y="8"/>
                    </a:lnTo>
                    <a:lnTo>
                      <a:pt x="84" y="6"/>
                    </a:lnTo>
                    <a:lnTo>
                      <a:pt x="80" y="4"/>
                    </a:lnTo>
                    <a:lnTo>
                      <a:pt x="76" y="2"/>
                    </a:lnTo>
                    <a:lnTo>
                      <a:pt x="76" y="0"/>
                    </a:lnTo>
                    <a:lnTo>
                      <a:pt x="74" y="0"/>
                    </a:lnTo>
                    <a:lnTo>
                      <a:pt x="24" y="0"/>
                    </a:lnTo>
                    <a:lnTo>
                      <a:pt x="24" y="0"/>
                    </a:lnTo>
                    <a:lnTo>
                      <a:pt x="24" y="0"/>
                    </a:lnTo>
                    <a:lnTo>
                      <a:pt x="22" y="0"/>
                    </a:lnTo>
                    <a:lnTo>
                      <a:pt x="22" y="0"/>
                    </a:lnTo>
                    <a:lnTo>
                      <a:pt x="20" y="2"/>
                    </a:lnTo>
                    <a:lnTo>
                      <a:pt x="20" y="2"/>
                    </a:lnTo>
                    <a:lnTo>
                      <a:pt x="20" y="2"/>
                    </a:lnTo>
                    <a:lnTo>
                      <a:pt x="18" y="2"/>
                    </a:lnTo>
                    <a:lnTo>
                      <a:pt x="18" y="2"/>
                    </a:lnTo>
                    <a:lnTo>
                      <a:pt x="20" y="4"/>
                    </a:lnTo>
                    <a:lnTo>
                      <a:pt x="22" y="6"/>
                    </a:lnTo>
                    <a:lnTo>
                      <a:pt x="22" y="8"/>
                    </a:lnTo>
                    <a:lnTo>
                      <a:pt x="24" y="8"/>
                    </a:lnTo>
                    <a:lnTo>
                      <a:pt x="24" y="10"/>
                    </a:lnTo>
                    <a:lnTo>
                      <a:pt x="24" y="12"/>
                    </a:lnTo>
                    <a:lnTo>
                      <a:pt x="24" y="16"/>
                    </a:lnTo>
                    <a:lnTo>
                      <a:pt x="24" y="18"/>
                    </a:lnTo>
                    <a:lnTo>
                      <a:pt x="24" y="18"/>
                    </a:lnTo>
                    <a:lnTo>
                      <a:pt x="24" y="20"/>
                    </a:lnTo>
                    <a:lnTo>
                      <a:pt x="24" y="22"/>
                    </a:lnTo>
                    <a:lnTo>
                      <a:pt x="24" y="24"/>
                    </a:lnTo>
                    <a:lnTo>
                      <a:pt x="24" y="24"/>
                    </a:lnTo>
                    <a:lnTo>
                      <a:pt x="24" y="24"/>
                    </a:lnTo>
                    <a:lnTo>
                      <a:pt x="22" y="24"/>
                    </a:lnTo>
                    <a:lnTo>
                      <a:pt x="22" y="24"/>
                    </a:lnTo>
                    <a:lnTo>
                      <a:pt x="20" y="24"/>
                    </a:lnTo>
                    <a:lnTo>
                      <a:pt x="20" y="24"/>
                    </a:lnTo>
                    <a:lnTo>
                      <a:pt x="20" y="26"/>
                    </a:lnTo>
                    <a:lnTo>
                      <a:pt x="18" y="28"/>
                    </a:lnTo>
                    <a:lnTo>
                      <a:pt x="18" y="30"/>
                    </a:lnTo>
                    <a:lnTo>
                      <a:pt x="18" y="30"/>
                    </a:lnTo>
                    <a:lnTo>
                      <a:pt x="18" y="30"/>
                    </a:lnTo>
                    <a:lnTo>
                      <a:pt x="18" y="32"/>
                    </a:lnTo>
                    <a:lnTo>
                      <a:pt x="18" y="32"/>
                    </a:lnTo>
                    <a:lnTo>
                      <a:pt x="18" y="32"/>
                    </a:lnTo>
                    <a:lnTo>
                      <a:pt x="18" y="34"/>
                    </a:lnTo>
                    <a:lnTo>
                      <a:pt x="18" y="34"/>
                    </a:lnTo>
                    <a:lnTo>
                      <a:pt x="20" y="34"/>
                    </a:lnTo>
                    <a:lnTo>
                      <a:pt x="20" y="34"/>
                    </a:lnTo>
                    <a:lnTo>
                      <a:pt x="22" y="36"/>
                    </a:lnTo>
                    <a:lnTo>
                      <a:pt x="24" y="36"/>
                    </a:lnTo>
                    <a:lnTo>
                      <a:pt x="24" y="36"/>
                    </a:lnTo>
                    <a:lnTo>
                      <a:pt x="24" y="36"/>
                    </a:lnTo>
                    <a:lnTo>
                      <a:pt x="24" y="38"/>
                    </a:lnTo>
                    <a:lnTo>
                      <a:pt x="24" y="40"/>
                    </a:lnTo>
                    <a:lnTo>
                      <a:pt x="24" y="40"/>
                    </a:lnTo>
                    <a:lnTo>
                      <a:pt x="22" y="42"/>
                    </a:lnTo>
                    <a:lnTo>
                      <a:pt x="20" y="42"/>
                    </a:lnTo>
                    <a:lnTo>
                      <a:pt x="20" y="42"/>
                    </a:lnTo>
                    <a:lnTo>
                      <a:pt x="20" y="42"/>
                    </a:lnTo>
                    <a:lnTo>
                      <a:pt x="20" y="44"/>
                    </a:lnTo>
                    <a:lnTo>
                      <a:pt x="20" y="44"/>
                    </a:lnTo>
                    <a:lnTo>
                      <a:pt x="18" y="46"/>
                    </a:lnTo>
                    <a:lnTo>
                      <a:pt x="18" y="48"/>
                    </a:lnTo>
                    <a:lnTo>
                      <a:pt x="16" y="48"/>
                    </a:lnTo>
                    <a:lnTo>
                      <a:pt x="16" y="50"/>
                    </a:lnTo>
                    <a:lnTo>
                      <a:pt x="16" y="50"/>
                    </a:lnTo>
                    <a:lnTo>
                      <a:pt x="14" y="54"/>
                    </a:lnTo>
                    <a:lnTo>
                      <a:pt x="14" y="56"/>
                    </a:lnTo>
                    <a:lnTo>
                      <a:pt x="10" y="58"/>
                    </a:lnTo>
                    <a:lnTo>
                      <a:pt x="8" y="60"/>
                    </a:lnTo>
                    <a:lnTo>
                      <a:pt x="6" y="62"/>
                    </a:lnTo>
                    <a:lnTo>
                      <a:pt x="2" y="62"/>
                    </a:lnTo>
                    <a:lnTo>
                      <a:pt x="2" y="62"/>
                    </a:lnTo>
                    <a:lnTo>
                      <a:pt x="0" y="66"/>
                    </a:lnTo>
                    <a:lnTo>
                      <a:pt x="0" y="68"/>
                    </a:lnTo>
                    <a:lnTo>
                      <a:pt x="0" y="70"/>
                    </a:lnTo>
                    <a:lnTo>
                      <a:pt x="0" y="72"/>
                    </a:lnTo>
                    <a:lnTo>
                      <a:pt x="2" y="74"/>
                    </a:lnTo>
                    <a:lnTo>
                      <a:pt x="2" y="76"/>
                    </a:lnTo>
                    <a:lnTo>
                      <a:pt x="2" y="78"/>
                    </a:lnTo>
                    <a:lnTo>
                      <a:pt x="4" y="80"/>
                    </a:lnTo>
                    <a:lnTo>
                      <a:pt x="4" y="82"/>
                    </a:lnTo>
                    <a:lnTo>
                      <a:pt x="4" y="84"/>
                    </a:lnTo>
                    <a:lnTo>
                      <a:pt x="4" y="86"/>
                    </a:lnTo>
                    <a:lnTo>
                      <a:pt x="2" y="88"/>
                    </a:lnTo>
                    <a:lnTo>
                      <a:pt x="2" y="90"/>
                    </a:lnTo>
                    <a:lnTo>
                      <a:pt x="2" y="92"/>
                    </a:lnTo>
                    <a:lnTo>
                      <a:pt x="4" y="94"/>
                    </a:lnTo>
                    <a:lnTo>
                      <a:pt x="4" y="96"/>
                    </a:lnTo>
                    <a:lnTo>
                      <a:pt x="6" y="100"/>
                    </a:lnTo>
                    <a:lnTo>
                      <a:pt x="8" y="102"/>
                    </a:lnTo>
                    <a:lnTo>
                      <a:pt x="10" y="104"/>
                    </a:lnTo>
                    <a:lnTo>
                      <a:pt x="12" y="106"/>
                    </a:lnTo>
                    <a:lnTo>
                      <a:pt x="14" y="106"/>
                    </a:lnTo>
                    <a:lnTo>
                      <a:pt x="14" y="108"/>
                    </a:lnTo>
                    <a:lnTo>
                      <a:pt x="16" y="110"/>
                    </a:lnTo>
                    <a:lnTo>
                      <a:pt x="16" y="114"/>
                    </a:lnTo>
                    <a:lnTo>
                      <a:pt x="16" y="116"/>
                    </a:lnTo>
                    <a:lnTo>
                      <a:pt x="18" y="118"/>
                    </a:lnTo>
                    <a:lnTo>
                      <a:pt x="20" y="122"/>
                    </a:lnTo>
                    <a:lnTo>
                      <a:pt x="20" y="124"/>
                    </a:lnTo>
                    <a:lnTo>
                      <a:pt x="22" y="126"/>
                    </a:lnTo>
                    <a:lnTo>
                      <a:pt x="22" y="128"/>
                    </a:lnTo>
                    <a:lnTo>
                      <a:pt x="22" y="130"/>
                    </a:lnTo>
                    <a:lnTo>
                      <a:pt x="24" y="132"/>
                    </a:lnTo>
                    <a:lnTo>
                      <a:pt x="24" y="134"/>
                    </a:lnTo>
                    <a:lnTo>
                      <a:pt x="26" y="134"/>
                    </a:lnTo>
                    <a:lnTo>
                      <a:pt x="26" y="136"/>
                    </a:lnTo>
                    <a:lnTo>
                      <a:pt x="28" y="136"/>
                    </a:lnTo>
                    <a:lnTo>
                      <a:pt x="32" y="136"/>
                    </a:lnTo>
                    <a:lnTo>
                      <a:pt x="32" y="136"/>
                    </a:lnTo>
                    <a:lnTo>
                      <a:pt x="34" y="138"/>
                    </a:lnTo>
                    <a:lnTo>
                      <a:pt x="34" y="140"/>
                    </a:lnTo>
                    <a:lnTo>
                      <a:pt x="36" y="140"/>
                    </a:lnTo>
                    <a:lnTo>
                      <a:pt x="36" y="142"/>
                    </a:lnTo>
                    <a:lnTo>
                      <a:pt x="36" y="142"/>
                    </a:lnTo>
                    <a:lnTo>
                      <a:pt x="38" y="142"/>
                    </a:lnTo>
                    <a:lnTo>
                      <a:pt x="38" y="142"/>
                    </a:lnTo>
                    <a:lnTo>
                      <a:pt x="40" y="142"/>
                    </a:lnTo>
                    <a:lnTo>
                      <a:pt x="40" y="142"/>
                    </a:lnTo>
                    <a:lnTo>
                      <a:pt x="40" y="144"/>
                    </a:lnTo>
                    <a:lnTo>
                      <a:pt x="40" y="144"/>
                    </a:lnTo>
                    <a:lnTo>
                      <a:pt x="42" y="144"/>
                    </a:lnTo>
                    <a:lnTo>
                      <a:pt x="44" y="144"/>
                    </a:lnTo>
                    <a:lnTo>
                      <a:pt x="44" y="146"/>
                    </a:lnTo>
                    <a:lnTo>
                      <a:pt x="46" y="146"/>
                    </a:lnTo>
                    <a:lnTo>
                      <a:pt x="48" y="146"/>
                    </a:lnTo>
                    <a:lnTo>
                      <a:pt x="50" y="146"/>
                    </a:lnTo>
                    <a:lnTo>
                      <a:pt x="52" y="148"/>
                    </a:lnTo>
                    <a:lnTo>
                      <a:pt x="54" y="148"/>
                    </a:lnTo>
                    <a:lnTo>
                      <a:pt x="54" y="150"/>
                    </a:lnTo>
                    <a:lnTo>
                      <a:pt x="56" y="150"/>
                    </a:lnTo>
                    <a:lnTo>
                      <a:pt x="56" y="150"/>
                    </a:lnTo>
                    <a:lnTo>
                      <a:pt x="56" y="150"/>
                    </a:lnTo>
                    <a:lnTo>
                      <a:pt x="60" y="152"/>
                    </a:lnTo>
                    <a:lnTo>
                      <a:pt x="60" y="152"/>
                    </a:lnTo>
                    <a:lnTo>
                      <a:pt x="62" y="152"/>
                    </a:lnTo>
                    <a:lnTo>
                      <a:pt x="64" y="154"/>
                    </a:lnTo>
                    <a:lnTo>
                      <a:pt x="64" y="154"/>
                    </a:lnTo>
                    <a:lnTo>
                      <a:pt x="66" y="154"/>
                    </a:lnTo>
                    <a:lnTo>
                      <a:pt x="68" y="154"/>
                    </a:lnTo>
                    <a:lnTo>
                      <a:pt x="70" y="154"/>
                    </a:lnTo>
                    <a:lnTo>
                      <a:pt x="70" y="154"/>
                    </a:lnTo>
                    <a:lnTo>
                      <a:pt x="72" y="154"/>
                    </a:lnTo>
                    <a:lnTo>
                      <a:pt x="72" y="154"/>
                    </a:lnTo>
                    <a:lnTo>
                      <a:pt x="72" y="154"/>
                    </a:lnTo>
                    <a:lnTo>
                      <a:pt x="72" y="154"/>
                    </a:lnTo>
                    <a:lnTo>
                      <a:pt x="72" y="152"/>
                    </a:lnTo>
                    <a:lnTo>
                      <a:pt x="72" y="152"/>
                    </a:lnTo>
                    <a:lnTo>
                      <a:pt x="72" y="152"/>
                    </a:lnTo>
                    <a:lnTo>
                      <a:pt x="74" y="152"/>
                    </a:lnTo>
                    <a:lnTo>
                      <a:pt x="78" y="156"/>
                    </a:lnTo>
                    <a:lnTo>
                      <a:pt x="78" y="156"/>
                    </a:lnTo>
                    <a:lnTo>
                      <a:pt x="80" y="160"/>
                    </a:lnTo>
                    <a:lnTo>
                      <a:pt x="80" y="162"/>
                    </a:lnTo>
                    <a:lnTo>
                      <a:pt x="80" y="162"/>
                    </a:lnTo>
                    <a:lnTo>
                      <a:pt x="82" y="164"/>
                    </a:lnTo>
                    <a:lnTo>
                      <a:pt x="82" y="166"/>
                    </a:lnTo>
                    <a:lnTo>
                      <a:pt x="82" y="168"/>
                    </a:lnTo>
                    <a:lnTo>
                      <a:pt x="82" y="168"/>
                    </a:lnTo>
                    <a:lnTo>
                      <a:pt x="82" y="170"/>
                    </a:lnTo>
                    <a:lnTo>
                      <a:pt x="82" y="170"/>
                    </a:lnTo>
                    <a:lnTo>
                      <a:pt x="82" y="172"/>
                    </a:lnTo>
                    <a:lnTo>
                      <a:pt x="82" y="174"/>
                    </a:lnTo>
                    <a:lnTo>
                      <a:pt x="82" y="174"/>
                    </a:lnTo>
                    <a:lnTo>
                      <a:pt x="82" y="176"/>
                    </a:lnTo>
                    <a:lnTo>
                      <a:pt x="82" y="178"/>
                    </a:lnTo>
                    <a:lnTo>
                      <a:pt x="82" y="180"/>
                    </a:lnTo>
                    <a:lnTo>
                      <a:pt x="82" y="180"/>
                    </a:lnTo>
                    <a:lnTo>
                      <a:pt x="82" y="180"/>
                    </a:lnTo>
                    <a:lnTo>
                      <a:pt x="84" y="182"/>
                    </a:lnTo>
                    <a:lnTo>
                      <a:pt x="84" y="182"/>
                    </a:lnTo>
                    <a:lnTo>
                      <a:pt x="84" y="184"/>
                    </a:lnTo>
                    <a:lnTo>
                      <a:pt x="84" y="184"/>
                    </a:lnTo>
                    <a:lnTo>
                      <a:pt x="84" y="184"/>
                    </a:lnTo>
                    <a:lnTo>
                      <a:pt x="86" y="184"/>
                    </a:lnTo>
                    <a:lnTo>
                      <a:pt x="86" y="186"/>
                    </a:lnTo>
                    <a:lnTo>
                      <a:pt x="86" y="186"/>
                    </a:lnTo>
                    <a:lnTo>
                      <a:pt x="88" y="188"/>
                    </a:lnTo>
                    <a:lnTo>
                      <a:pt x="88" y="188"/>
                    </a:lnTo>
                    <a:lnTo>
                      <a:pt x="90" y="188"/>
                    </a:lnTo>
                    <a:lnTo>
                      <a:pt x="94" y="188"/>
                    </a:lnTo>
                    <a:lnTo>
                      <a:pt x="94" y="190"/>
                    </a:lnTo>
                    <a:lnTo>
                      <a:pt x="96" y="190"/>
                    </a:lnTo>
                    <a:lnTo>
                      <a:pt x="96" y="190"/>
                    </a:lnTo>
                    <a:lnTo>
                      <a:pt x="98" y="188"/>
                    </a:lnTo>
                    <a:lnTo>
                      <a:pt x="98" y="188"/>
                    </a:lnTo>
                    <a:lnTo>
                      <a:pt x="100" y="186"/>
                    </a:lnTo>
                    <a:lnTo>
                      <a:pt x="102" y="186"/>
                    </a:lnTo>
                    <a:lnTo>
                      <a:pt x="104" y="188"/>
                    </a:lnTo>
                    <a:lnTo>
                      <a:pt x="106" y="190"/>
                    </a:lnTo>
                    <a:lnTo>
                      <a:pt x="106" y="190"/>
                    </a:lnTo>
                    <a:lnTo>
                      <a:pt x="108" y="192"/>
                    </a:lnTo>
                    <a:lnTo>
                      <a:pt x="112" y="192"/>
                    </a:lnTo>
                    <a:lnTo>
                      <a:pt x="114" y="190"/>
                    </a:lnTo>
                    <a:lnTo>
                      <a:pt x="116" y="190"/>
                    </a:lnTo>
                    <a:lnTo>
                      <a:pt x="118" y="188"/>
                    </a:lnTo>
                    <a:lnTo>
                      <a:pt x="118" y="188"/>
                    </a:lnTo>
                    <a:lnTo>
                      <a:pt x="120" y="190"/>
                    </a:lnTo>
                    <a:lnTo>
                      <a:pt x="120" y="190"/>
                    </a:lnTo>
                    <a:lnTo>
                      <a:pt x="122" y="190"/>
                    </a:lnTo>
                    <a:lnTo>
                      <a:pt x="124" y="192"/>
                    </a:lnTo>
                    <a:lnTo>
                      <a:pt x="128" y="190"/>
                    </a:lnTo>
                    <a:lnTo>
                      <a:pt x="130" y="188"/>
                    </a:lnTo>
                    <a:lnTo>
                      <a:pt x="132" y="188"/>
                    </a:lnTo>
                    <a:lnTo>
                      <a:pt x="132" y="186"/>
                    </a:lnTo>
                    <a:lnTo>
                      <a:pt x="134" y="184"/>
                    </a:lnTo>
                    <a:lnTo>
                      <a:pt x="134" y="184"/>
                    </a:lnTo>
                    <a:lnTo>
                      <a:pt x="136" y="184"/>
                    </a:lnTo>
                    <a:lnTo>
                      <a:pt x="138" y="184"/>
                    </a:lnTo>
                    <a:lnTo>
                      <a:pt x="140" y="184"/>
                    </a:lnTo>
                    <a:lnTo>
                      <a:pt x="142" y="186"/>
                    </a:lnTo>
                    <a:lnTo>
                      <a:pt x="144" y="184"/>
                    </a:lnTo>
                    <a:lnTo>
                      <a:pt x="148" y="182"/>
                    </a:lnTo>
                    <a:lnTo>
                      <a:pt x="150" y="182"/>
                    </a:lnTo>
                    <a:lnTo>
                      <a:pt x="154" y="182"/>
                    </a:lnTo>
                    <a:lnTo>
                      <a:pt x="156" y="180"/>
                    </a:lnTo>
                    <a:lnTo>
                      <a:pt x="158" y="180"/>
                    </a:lnTo>
                    <a:lnTo>
                      <a:pt x="160" y="178"/>
                    </a:lnTo>
                    <a:lnTo>
                      <a:pt x="162" y="178"/>
                    </a:lnTo>
                    <a:lnTo>
                      <a:pt x="164" y="176"/>
                    </a:lnTo>
                    <a:lnTo>
                      <a:pt x="166" y="176"/>
                    </a:lnTo>
                    <a:lnTo>
                      <a:pt x="170" y="172"/>
                    </a:lnTo>
                    <a:lnTo>
                      <a:pt x="172" y="170"/>
                    </a:lnTo>
                    <a:lnTo>
                      <a:pt x="174" y="168"/>
                    </a:lnTo>
                    <a:lnTo>
                      <a:pt x="174" y="16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Freeform 31"/>
              <p:cNvSpPr>
                <a:spLocks noEditPoints="1"/>
              </p:cNvSpPr>
              <p:nvPr/>
            </p:nvSpPr>
            <p:spPr bwMode="auto">
              <a:xfrm>
                <a:off x="4463" y="1343"/>
                <a:ext cx="122" cy="77"/>
              </a:xfrm>
              <a:custGeom>
                <a:avLst/>
                <a:gdLst>
                  <a:gd name="T0" fmla="*/ 44 w 122"/>
                  <a:gd name="T1" fmla="*/ 20 h 77"/>
                  <a:gd name="T2" fmla="*/ 40 w 122"/>
                  <a:gd name="T3" fmla="*/ 2 h 77"/>
                  <a:gd name="T4" fmla="*/ 40 w 122"/>
                  <a:gd name="T5" fmla="*/ 0 h 77"/>
                  <a:gd name="T6" fmla="*/ 118 w 122"/>
                  <a:gd name="T7" fmla="*/ 58 h 77"/>
                  <a:gd name="T8" fmla="*/ 114 w 122"/>
                  <a:gd name="T9" fmla="*/ 50 h 77"/>
                  <a:gd name="T10" fmla="*/ 108 w 122"/>
                  <a:gd name="T11" fmla="*/ 42 h 77"/>
                  <a:gd name="T12" fmla="*/ 100 w 122"/>
                  <a:gd name="T13" fmla="*/ 42 h 77"/>
                  <a:gd name="T14" fmla="*/ 94 w 122"/>
                  <a:gd name="T15" fmla="*/ 36 h 77"/>
                  <a:gd name="T16" fmla="*/ 94 w 122"/>
                  <a:gd name="T17" fmla="*/ 32 h 77"/>
                  <a:gd name="T18" fmla="*/ 88 w 122"/>
                  <a:gd name="T19" fmla="*/ 26 h 77"/>
                  <a:gd name="T20" fmla="*/ 80 w 122"/>
                  <a:gd name="T21" fmla="*/ 28 h 77"/>
                  <a:gd name="T22" fmla="*/ 72 w 122"/>
                  <a:gd name="T23" fmla="*/ 30 h 77"/>
                  <a:gd name="T24" fmla="*/ 64 w 122"/>
                  <a:gd name="T25" fmla="*/ 30 h 77"/>
                  <a:gd name="T26" fmla="*/ 60 w 122"/>
                  <a:gd name="T27" fmla="*/ 26 h 77"/>
                  <a:gd name="T28" fmla="*/ 58 w 122"/>
                  <a:gd name="T29" fmla="*/ 24 h 77"/>
                  <a:gd name="T30" fmla="*/ 52 w 122"/>
                  <a:gd name="T31" fmla="*/ 28 h 77"/>
                  <a:gd name="T32" fmla="*/ 44 w 122"/>
                  <a:gd name="T33" fmla="*/ 24 h 77"/>
                  <a:gd name="T34" fmla="*/ 38 w 122"/>
                  <a:gd name="T35" fmla="*/ 24 h 77"/>
                  <a:gd name="T36" fmla="*/ 28 w 122"/>
                  <a:gd name="T37" fmla="*/ 24 h 77"/>
                  <a:gd name="T38" fmla="*/ 26 w 122"/>
                  <a:gd name="T39" fmla="*/ 18 h 77"/>
                  <a:gd name="T40" fmla="*/ 28 w 122"/>
                  <a:gd name="T41" fmla="*/ 18 h 77"/>
                  <a:gd name="T42" fmla="*/ 34 w 122"/>
                  <a:gd name="T43" fmla="*/ 14 h 77"/>
                  <a:gd name="T44" fmla="*/ 44 w 122"/>
                  <a:gd name="T45" fmla="*/ 18 h 77"/>
                  <a:gd name="T46" fmla="*/ 48 w 122"/>
                  <a:gd name="T47" fmla="*/ 14 h 77"/>
                  <a:gd name="T48" fmla="*/ 42 w 122"/>
                  <a:gd name="T49" fmla="*/ 12 h 77"/>
                  <a:gd name="T50" fmla="*/ 38 w 122"/>
                  <a:gd name="T51" fmla="*/ 10 h 77"/>
                  <a:gd name="T52" fmla="*/ 42 w 122"/>
                  <a:gd name="T53" fmla="*/ 6 h 77"/>
                  <a:gd name="T54" fmla="*/ 38 w 122"/>
                  <a:gd name="T55" fmla="*/ 0 h 77"/>
                  <a:gd name="T56" fmla="*/ 32 w 122"/>
                  <a:gd name="T57" fmla="*/ 4 h 77"/>
                  <a:gd name="T58" fmla="*/ 24 w 122"/>
                  <a:gd name="T59" fmla="*/ 4 h 77"/>
                  <a:gd name="T60" fmla="*/ 24 w 122"/>
                  <a:gd name="T61" fmla="*/ 12 h 77"/>
                  <a:gd name="T62" fmla="*/ 20 w 122"/>
                  <a:gd name="T63" fmla="*/ 14 h 77"/>
                  <a:gd name="T64" fmla="*/ 20 w 122"/>
                  <a:gd name="T65" fmla="*/ 16 h 77"/>
                  <a:gd name="T66" fmla="*/ 18 w 122"/>
                  <a:gd name="T67" fmla="*/ 18 h 77"/>
                  <a:gd name="T68" fmla="*/ 18 w 122"/>
                  <a:gd name="T69" fmla="*/ 18 h 77"/>
                  <a:gd name="T70" fmla="*/ 16 w 122"/>
                  <a:gd name="T71" fmla="*/ 20 h 77"/>
                  <a:gd name="T72" fmla="*/ 14 w 122"/>
                  <a:gd name="T73" fmla="*/ 26 h 77"/>
                  <a:gd name="T74" fmla="*/ 2 w 122"/>
                  <a:gd name="T75" fmla="*/ 24 h 77"/>
                  <a:gd name="T76" fmla="*/ 0 w 122"/>
                  <a:gd name="T77" fmla="*/ 30 h 77"/>
                  <a:gd name="T78" fmla="*/ 8 w 122"/>
                  <a:gd name="T79" fmla="*/ 34 h 77"/>
                  <a:gd name="T80" fmla="*/ 12 w 122"/>
                  <a:gd name="T81" fmla="*/ 36 h 77"/>
                  <a:gd name="T82" fmla="*/ 18 w 122"/>
                  <a:gd name="T83" fmla="*/ 48 h 77"/>
                  <a:gd name="T84" fmla="*/ 18 w 122"/>
                  <a:gd name="T85" fmla="*/ 54 h 77"/>
                  <a:gd name="T86" fmla="*/ 14 w 122"/>
                  <a:gd name="T87" fmla="*/ 68 h 77"/>
                  <a:gd name="T88" fmla="*/ 22 w 122"/>
                  <a:gd name="T89" fmla="*/ 70 h 77"/>
                  <a:gd name="T90" fmla="*/ 28 w 122"/>
                  <a:gd name="T91" fmla="*/ 66 h 77"/>
                  <a:gd name="T92" fmla="*/ 30 w 122"/>
                  <a:gd name="T93" fmla="*/ 64 h 77"/>
                  <a:gd name="T94" fmla="*/ 36 w 122"/>
                  <a:gd name="T95" fmla="*/ 68 h 77"/>
                  <a:gd name="T96" fmla="*/ 38 w 122"/>
                  <a:gd name="T97" fmla="*/ 60 h 77"/>
                  <a:gd name="T98" fmla="*/ 48 w 122"/>
                  <a:gd name="T99" fmla="*/ 60 h 77"/>
                  <a:gd name="T100" fmla="*/ 48 w 122"/>
                  <a:gd name="T101" fmla="*/ 54 h 77"/>
                  <a:gd name="T102" fmla="*/ 54 w 122"/>
                  <a:gd name="T103" fmla="*/ 44 h 77"/>
                  <a:gd name="T104" fmla="*/ 64 w 122"/>
                  <a:gd name="T105" fmla="*/ 54 h 77"/>
                  <a:gd name="T106" fmla="*/ 68 w 122"/>
                  <a:gd name="T107" fmla="*/ 56 h 77"/>
                  <a:gd name="T108" fmla="*/ 70 w 122"/>
                  <a:gd name="T109" fmla="*/ 75 h 77"/>
                  <a:gd name="T110" fmla="*/ 80 w 122"/>
                  <a:gd name="T111" fmla="*/ 73 h 77"/>
                  <a:gd name="T112" fmla="*/ 96 w 122"/>
                  <a:gd name="T113" fmla="*/ 62 h 77"/>
                  <a:gd name="T114" fmla="*/ 102 w 122"/>
                  <a:gd name="T115" fmla="*/ 64 h 77"/>
                  <a:gd name="T116" fmla="*/ 104 w 122"/>
                  <a:gd name="T117" fmla="*/ 66 h 77"/>
                  <a:gd name="T118" fmla="*/ 112 w 122"/>
                  <a:gd name="T119" fmla="*/ 64 h 77"/>
                  <a:gd name="T120" fmla="*/ 118 w 122"/>
                  <a:gd name="T121" fmla="*/ 6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2" h="77">
                    <a:moveTo>
                      <a:pt x="44" y="20"/>
                    </a:moveTo>
                    <a:lnTo>
                      <a:pt x="44" y="18"/>
                    </a:lnTo>
                    <a:lnTo>
                      <a:pt x="42" y="18"/>
                    </a:lnTo>
                    <a:lnTo>
                      <a:pt x="44" y="20"/>
                    </a:lnTo>
                    <a:lnTo>
                      <a:pt x="44" y="20"/>
                    </a:lnTo>
                    <a:lnTo>
                      <a:pt x="44" y="20"/>
                    </a:lnTo>
                    <a:lnTo>
                      <a:pt x="46" y="20"/>
                    </a:lnTo>
                    <a:lnTo>
                      <a:pt x="46" y="20"/>
                    </a:lnTo>
                    <a:lnTo>
                      <a:pt x="46" y="20"/>
                    </a:lnTo>
                    <a:lnTo>
                      <a:pt x="46" y="20"/>
                    </a:lnTo>
                    <a:lnTo>
                      <a:pt x="44" y="20"/>
                    </a:lnTo>
                    <a:close/>
                    <a:moveTo>
                      <a:pt x="40" y="2"/>
                    </a:moveTo>
                    <a:lnTo>
                      <a:pt x="40" y="2"/>
                    </a:lnTo>
                    <a:lnTo>
                      <a:pt x="40" y="2"/>
                    </a:lnTo>
                    <a:lnTo>
                      <a:pt x="40" y="0"/>
                    </a:lnTo>
                    <a:lnTo>
                      <a:pt x="40" y="0"/>
                    </a:lnTo>
                    <a:lnTo>
                      <a:pt x="38" y="0"/>
                    </a:lnTo>
                    <a:lnTo>
                      <a:pt x="40" y="0"/>
                    </a:lnTo>
                    <a:lnTo>
                      <a:pt x="40" y="2"/>
                    </a:lnTo>
                    <a:close/>
                    <a:moveTo>
                      <a:pt x="120" y="62"/>
                    </a:moveTo>
                    <a:lnTo>
                      <a:pt x="118" y="62"/>
                    </a:lnTo>
                    <a:lnTo>
                      <a:pt x="118" y="60"/>
                    </a:lnTo>
                    <a:lnTo>
                      <a:pt x="118" y="60"/>
                    </a:lnTo>
                    <a:lnTo>
                      <a:pt x="118" y="58"/>
                    </a:lnTo>
                    <a:lnTo>
                      <a:pt x="118" y="56"/>
                    </a:lnTo>
                    <a:lnTo>
                      <a:pt x="116" y="56"/>
                    </a:lnTo>
                    <a:lnTo>
                      <a:pt x="116" y="56"/>
                    </a:lnTo>
                    <a:lnTo>
                      <a:pt x="116" y="54"/>
                    </a:lnTo>
                    <a:lnTo>
                      <a:pt x="114" y="52"/>
                    </a:lnTo>
                    <a:lnTo>
                      <a:pt x="114" y="50"/>
                    </a:lnTo>
                    <a:lnTo>
                      <a:pt x="112" y="50"/>
                    </a:lnTo>
                    <a:lnTo>
                      <a:pt x="112" y="48"/>
                    </a:lnTo>
                    <a:lnTo>
                      <a:pt x="112" y="46"/>
                    </a:lnTo>
                    <a:lnTo>
                      <a:pt x="112" y="44"/>
                    </a:lnTo>
                    <a:lnTo>
                      <a:pt x="112" y="44"/>
                    </a:lnTo>
                    <a:lnTo>
                      <a:pt x="108" y="42"/>
                    </a:lnTo>
                    <a:lnTo>
                      <a:pt x="104" y="40"/>
                    </a:lnTo>
                    <a:lnTo>
                      <a:pt x="102" y="40"/>
                    </a:lnTo>
                    <a:lnTo>
                      <a:pt x="102" y="40"/>
                    </a:lnTo>
                    <a:lnTo>
                      <a:pt x="100" y="42"/>
                    </a:lnTo>
                    <a:lnTo>
                      <a:pt x="100" y="42"/>
                    </a:lnTo>
                    <a:lnTo>
                      <a:pt x="100" y="42"/>
                    </a:lnTo>
                    <a:lnTo>
                      <a:pt x="98" y="42"/>
                    </a:lnTo>
                    <a:lnTo>
                      <a:pt x="96" y="42"/>
                    </a:lnTo>
                    <a:lnTo>
                      <a:pt x="96" y="40"/>
                    </a:lnTo>
                    <a:lnTo>
                      <a:pt x="94" y="38"/>
                    </a:lnTo>
                    <a:lnTo>
                      <a:pt x="94" y="38"/>
                    </a:lnTo>
                    <a:lnTo>
                      <a:pt x="94" y="36"/>
                    </a:lnTo>
                    <a:lnTo>
                      <a:pt x="94" y="36"/>
                    </a:lnTo>
                    <a:lnTo>
                      <a:pt x="96" y="36"/>
                    </a:lnTo>
                    <a:lnTo>
                      <a:pt x="96" y="36"/>
                    </a:lnTo>
                    <a:lnTo>
                      <a:pt x="96" y="34"/>
                    </a:lnTo>
                    <a:lnTo>
                      <a:pt x="94" y="34"/>
                    </a:lnTo>
                    <a:lnTo>
                      <a:pt x="94" y="32"/>
                    </a:lnTo>
                    <a:lnTo>
                      <a:pt x="92" y="30"/>
                    </a:lnTo>
                    <a:lnTo>
                      <a:pt x="92" y="30"/>
                    </a:lnTo>
                    <a:lnTo>
                      <a:pt x="90" y="28"/>
                    </a:lnTo>
                    <a:lnTo>
                      <a:pt x="90" y="26"/>
                    </a:lnTo>
                    <a:lnTo>
                      <a:pt x="90" y="26"/>
                    </a:lnTo>
                    <a:lnTo>
                      <a:pt x="88" y="26"/>
                    </a:lnTo>
                    <a:lnTo>
                      <a:pt x="88" y="26"/>
                    </a:lnTo>
                    <a:lnTo>
                      <a:pt x="86" y="28"/>
                    </a:lnTo>
                    <a:lnTo>
                      <a:pt x="86" y="28"/>
                    </a:lnTo>
                    <a:lnTo>
                      <a:pt x="84" y="28"/>
                    </a:lnTo>
                    <a:lnTo>
                      <a:pt x="82" y="28"/>
                    </a:lnTo>
                    <a:lnTo>
                      <a:pt x="80" y="28"/>
                    </a:lnTo>
                    <a:lnTo>
                      <a:pt x="76" y="28"/>
                    </a:lnTo>
                    <a:lnTo>
                      <a:pt x="76" y="28"/>
                    </a:lnTo>
                    <a:lnTo>
                      <a:pt x="74" y="28"/>
                    </a:lnTo>
                    <a:lnTo>
                      <a:pt x="72" y="28"/>
                    </a:lnTo>
                    <a:lnTo>
                      <a:pt x="72" y="30"/>
                    </a:lnTo>
                    <a:lnTo>
                      <a:pt x="72" y="30"/>
                    </a:lnTo>
                    <a:lnTo>
                      <a:pt x="72" y="30"/>
                    </a:lnTo>
                    <a:lnTo>
                      <a:pt x="70" y="30"/>
                    </a:lnTo>
                    <a:lnTo>
                      <a:pt x="68" y="28"/>
                    </a:lnTo>
                    <a:lnTo>
                      <a:pt x="68" y="28"/>
                    </a:lnTo>
                    <a:lnTo>
                      <a:pt x="68" y="28"/>
                    </a:lnTo>
                    <a:lnTo>
                      <a:pt x="64" y="30"/>
                    </a:lnTo>
                    <a:lnTo>
                      <a:pt x="64" y="30"/>
                    </a:lnTo>
                    <a:lnTo>
                      <a:pt x="64" y="30"/>
                    </a:lnTo>
                    <a:lnTo>
                      <a:pt x="64" y="28"/>
                    </a:lnTo>
                    <a:lnTo>
                      <a:pt x="64" y="26"/>
                    </a:lnTo>
                    <a:lnTo>
                      <a:pt x="62" y="26"/>
                    </a:lnTo>
                    <a:lnTo>
                      <a:pt x="60" y="26"/>
                    </a:lnTo>
                    <a:lnTo>
                      <a:pt x="60" y="26"/>
                    </a:lnTo>
                    <a:lnTo>
                      <a:pt x="60" y="26"/>
                    </a:lnTo>
                    <a:lnTo>
                      <a:pt x="60" y="24"/>
                    </a:lnTo>
                    <a:lnTo>
                      <a:pt x="60" y="24"/>
                    </a:lnTo>
                    <a:lnTo>
                      <a:pt x="58" y="24"/>
                    </a:lnTo>
                    <a:lnTo>
                      <a:pt x="58" y="24"/>
                    </a:lnTo>
                    <a:lnTo>
                      <a:pt x="56" y="24"/>
                    </a:lnTo>
                    <a:lnTo>
                      <a:pt x="56" y="24"/>
                    </a:lnTo>
                    <a:lnTo>
                      <a:pt x="54" y="26"/>
                    </a:lnTo>
                    <a:lnTo>
                      <a:pt x="54" y="26"/>
                    </a:lnTo>
                    <a:lnTo>
                      <a:pt x="54" y="26"/>
                    </a:lnTo>
                    <a:lnTo>
                      <a:pt x="52" y="28"/>
                    </a:lnTo>
                    <a:lnTo>
                      <a:pt x="50" y="28"/>
                    </a:lnTo>
                    <a:lnTo>
                      <a:pt x="48" y="28"/>
                    </a:lnTo>
                    <a:lnTo>
                      <a:pt x="48" y="26"/>
                    </a:lnTo>
                    <a:lnTo>
                      <a:pt x="46" y="24"/>
                    </a:lnTo>
                    <a:lnTo>
                      <a:pt x="46" y="24"/>
                    </a:lnTo>
                    <a:lnTo>
                      <a:pt x="44" y="24"/>
                    </a:lnTo>
                    <a:lnTo>
                      <a:pt x="42" y="24"/>
                    </a:lnTo>
                    <a:lnTo>
                      <a:pt x="40" y="24"/>
                    </a:lnTo>
                    <a:lnTo>
                      <a:pt x="40" y="24"/>
                    </a:lnTo>
                    <a:lnTo>
                      <a:pt x="40" y="24"/>
                    </a:lnTo>
                    <a:lnTo>
                      <a:pt x="40" y="24"/>
                    </a:lnTo>
                    <a:lnTo>
                      <a:pt x="38" y="24"/>
                    </a:lnTo>
                    <a:lnTo>
                      <a:pt x="36" y="24"/>
                    </a:lnTo>
                    <a:lnTo>
                      <a:pt x="34" y="24"/>
                    </a:lnTo>
                    <a:lnTo>
                      <a:pt x="32" y="24"/>
                    </a:lnTo>
                    <a:lnTo>
                      <a:pt x="32" y="24"/>
                    </a:lnTo>
                    <a:lnTo>
                      <a:pt x="30" y="24"/>
                    </a:lnTo>
                    <a:lnTo>
                      <a:pt x="28" y="24"/>
                    </a:lnTo>
                    <a:lnTo>
                      <a:pt x="28" y="26"/>
                    </a:lnTo>
                    <a:lnTo>
                      <a:pt x="26" y="22"/>
                    </a:lnTo>
                    <a:lnTo>
                      <a:pt x="26" y="20"/>
                    </a:lnTo>
                    <a:lnTo>
                      <a:pt x="26" y="20"/>
                    </a:lnTo>
                    <a:lnTo>
                      <a:pt x="26" y="18"/>
                    </a:lnTo>
                    <a:lnTo>
                      <a:pt x="26" y="18"/>
                    </a:lnTo>
                    <a:lnTo>
                      <a:pt x="26" y="18"/>
                    </a:lnTo>
                    <a:lnTo>
                      <a:pt x="28" y="18"/>
                    </a:lnTo>
                    <a:lnTo>
                      <a:pt x="28" y="18"/>
                    </a:lnTo>
                    <a:lnTo>
                      <a:pt x="28" y="18"/>
                    </a:lnTo>
                    <a:lnTo>
                      <a:pt x="28" y="16"/>
                    </a:lnTo>
                    <a:lnTo>
                      <a:pt x="28" y="18"/>
                    </a:lnTo>
                    <a:lnTo>
                      <a:pt x="28" y="18"/>
                    </a:lnTo>
                    <a:lnTo>
                      <a:pt x="28" y="16"/>
                    </a:lnTo>
                    <a:lnTo>
                      <a:pt x="28" y="16"/>
                    </a:lnTo>
                    <a:lnTo>
                      <a:pt x="28" y="16"/>
                    </a:lnTo>
                    <a:lnTo>
                      <a:pt x="32" y="16"/>
                    </a:lnTo>
                    <a:lnTo>
                      <a:pt x="34" y="14"/>
                    </a:lnTo>
                    <a:lnTo>
                      <a:pt x="36" y="16"/>
                    </a:lnTo>
                    <a:lnTo>
                      <a:pt x="38" y="16"/>
                    </a:lnTo>
                    <a:lnTo>
                      <a:pt x="40" y="16"/>
                    </a:lnTo>
                    <a:lnTo>
                      <a:pt x="42" y="18"/>
                    </a:lnTo>
                    <a:lnTo>
                      <a:pt x="44" y="18"/>
                    </a:lnTo>
                    <a:lnTo>
                      <a:pt x="44" y="18"/>
                    </a:lnTo>
                    <a:lnTo>
                      <a:pt x="44" y="18"/>
                    </a:lnTo>
                    <a:lnTo>
                      <a:pt x="44" y="16"/>
                    </a:lnTo>
                    <a:lnTo>
                      <a:pt x="44" y="16"/>
                    </a:lnTo>
                    <a:lnTo>
                      <a:pt x="46" y="16"/>
                    </a:lnTo>
                    <a:lnTo>
                      <a:pt x="48" y="14"/>
                    </a:lnTo>
                    <a:lnTo>
                      <a:pt x="48" y="14"/>
                    </a:lnTo>
                    <a:lnTo>
                      <a:pt x="48" y="14"/>
                    </a:lnTo>
                    <a:lnTo>
                      <a:pt x="48" y="14"/>
                    </a:lnTo>
                    <a:lnTo>
                      <a:pt x="44" y="14"/>
                    </a:lnTo>
                    <a:lnTo>
                      <a:pt x="44" y="14"/>
                    </a:lnTo>
                    <a:lnTo>
                      <a:pt x="42" y="14"/>
                    </a:lnTo>
                    <a:lnTo>
                      <a:pt x="42" y="12"/>
                    </a:lnTo>
                    <a:lnTo>
                      <a:pt x="40" y="12"/>
                    </a:lnTo>
                    <a:lnTo>
                      <a:pt x="40" y="12"/>
                    </a:lnTo>
                    <a:lnTo>
                      <a:pt x="40" y="12"/>
                    </a:lnTo>
                    <a:lnTo>
                      <a:pt x="38" y="10"/>
                    </a:lnTo>
                    <a:lnTo>
                      <a:pt x="38" y="10"/>
                    </a:lnTo>
                    <a:lnTo>
                      <a:pt x="38" y="10"/>
                    </a:lnTo>
                    <a:lnTo>
                      <a:pt x="40" y="8"/>
                    </a:lnTo>
                    <a:lnTo>
                      <a:pt x="42" y="6"/>
                    </a:lnTo>
                    <a:lnTo>
                      <a:pt x="42" y="6"/>
                    </a:lnTo>
                    <a:lnTo>
                      <a:pt x="42" y="6"/>
                    </a:lnTo>
                    <a:lnTo>
                      <a:pt x="44" y="6"/>
                    </a:lnTo>
                    <a:lnTo>
                      <a:pt x="42" y="6"/>
                    </a:lnTo>
                    <a:lnTo>
                      <a:pt x="42" y="4"/>
                    </a:lnTo>
                    <a:lnTo>
                      <a:pt x="42" y="4"/>
                    </a:lnTo>
                    <a:lnTo>
                      <a:pt x="42" y="4"/>
                    </a:lnTo>
                    <a:lnTo>
                      <a:pt x="42" y="4"/>
                    </a:lnTo>
                    <a:lnTo>
                      <a:pt x="40" y="2"/>
                    </a:lnTo>
                    <a:lnTo>
                      <a:pt x="38" y="0"/>
                    </a:lnTo>
                    <a:lnTo>
                      <a:pt x="36" y="0"/>
                    </a:lnTo>
                    <a:lnTo>
                      <a:pt x="36" y="0"/>
                    </a:lnTo>
                    <a:lnTo>
                      <a:pt x="36" y="2"/>
                    </a:lnTo>
                    <a:lnTo>
                      <a:pt x="36" y="2"/>
                    </a:lnTo>
                    <a:lnTo>
                      <a:pt x="34" y="4"/>
                    </a:lnTo>
                    <a:lnTo>
                      <a:pt x="32" y="4"/>
                    </a:lnTo>
                    <a:lnTo>
                      <a:pt x="30" y="6"/>
                    </a:lnTo>
                    <a:lnTo>
                      <a:pt x="28" y="6"/>
                    </a:lnTo>
                    <a:lnTo>
                      <a:pt x="28" y="6"/>
                    </a:lnTo>
                    <a:lnTo>
                      <a:pt x="26" y="6"/>
                    </a:lnTo>
                    <a:lnTo>
                      <a:pt x="24" y="4"/>
                    </a:lnTo>
                    <a:lnTo>
                      <a:pt x="24" y="4"/>
                    </a:lnTo>
                    <a:lnTo>
                      <a:pt x="22" y="4"/>
                    </a:lnTo>
                    <a:lnTo>
                      <a:pt x="22" y="6"/>
                    </a:lnTo>
                    <a:lnTo>
                      <a:pt x="22" y="6"/>
                    </a:lnTo>
                    <a:lnTo>
                      <a:pt x="22" y="8"/>
                    </a:lnTo>
                    <a:lnTo>
                      <a:pt x="22" y="8"/>
                    </a:lnTo>
                    <a:lnTo>
                      <a:pt x="24" y="12"/>
                    </a:lnTo>
                    <a:lnTo>
                      <a:pt x="24" y="12"/>
                    </a:lnTo>
                    <a:lnTo>
                      <a:pt x="22" y="12"/>
                    </a:lnTo>
                    <a:lnTo>
                      <a:pt x="24" y="14"/>
                    </a:lnTo>
                    <a:lnTo>
                      <a:pt x="24" y="14"/>
                    </a:lnTo>
                    <a:lnTo>
                      <a:pt x="22" y="14"/>
                    </a:lnTo>
                    <a:lnTo>
                      <a:pt x="20" y="14"/>
                    </a:lnTo>
                    <a:lnTo>
                      <a:pt x="14" y="14"/>
                    </a:lnTo>
                    <a:lnTo>
                      <a:pt x="14" y="16"/>
                    </a:lnTo>
                    <a:lnTo>
                      <a:pt x="14" y="16"/>
                    </a:lnTo>
                    <a:lnTo>
                      <a:pt x="16" y="16"/>
                    </a:lnTo>
                    <a:lnTo>
                      <a:pt x="18" y="16"/>
                    </a:lnTo>
                    <a:lnTo>
                      <a:pt x="20" y="16"/>
                    </a:lnTo>
                    <a:lnTo>
                      <a:pt x="20" y="16"/>
                    </a:lnTo>
                    <a:lnTo>
                      <a:pt x="20" y="16"/>
                    </a:lnTo>
                    <a:lnTo>
                      <a:pt x="20" y="16"/>
                    </a:lnTo>
                    <a:lnTo>
                      <a:pt x="20" y="16"/>
                    </a:lnTo>
                    <a:lnTo>
                      <a:pt x="18" y="18"/>
                    </a:lnTo>
                    <a:lnTo>
                      <a:pt x="18" y="18"/>
                    </a:lnTo>
                    <a:lnTo>
                      <a:pt x="18" y="18"/>
                    </a:lnTo>
                    <a:lnTo>
                      <a:pt x="18" y="18"/>
                    </a:lnTo>
                    <a:lnTo>
                      <a:pt x="20" y="18"/>
                    </a:lnTo>
                    <a:lnTo>
                      <a:pt x="20" y="18"/>
                    </a:lnTo>
                    <a:lnTo>
                      <a:pt x="20" y="18"/>
                    </a:lnTo>
                    <a:lnTo>
                      <a:pt x="18" y="18"/>
                    </a:lnTo>
                    <a:lnTo>
                      <a:pt x="18" y="18"/>
                    </a:lnTo>
                    <a:lnTo>
                      <a:pt x="18" y="18"/>
                    </a:lnTo>
                    <a:lnTo>
                      <a:pt x="18" y="18"/>
                    </a:lnTo>
                    <a:lnTo>
                      <a:pt x="18" y="20"/>
                    </a:lnTo>
                    <a:lnTo>
                      <a:pt x="18" y="20"/>
                    </a:lnTo>
                    <a:lnTo>
                      <a:pt x="16" y="20"/>
                    </a:lnTo>
                    <a:lnTo>
                      <a:pt x="16" y="20"/>
                    </a:lnTo>
                    <a:lnTo>
                      <a:pt x="16" y="22"/>
                    </a:lnTo>
                    <a:lnTo>
                      <a:pt x="16" y="24"/>
                    </a:lnTo>
                    <a:lnTo>
                      <a:pt x="16" y="24"/>
                    </a:lnTo>
                    <a:lnTo>
                      <a:pt x="14" y="24"/>
                    </a:lnTo>
                    <a:lnTo>
                      <a:pt x="14" y="26"/>
                    </a:lnTo>
                    <a:lnTo>
                      <a:pt x="12" y="24"/>
                    </a:lnTo>
                    <a:lnTo>
                      <a:pt x="12" y="24"/>
                    </a:lnTo>
                    <a:lnTo>
                      <a:pt x="10" y="24"/>
                    </a:lnTo>
                    <a:lnTo>
                      <a:pt x="6" y="24"/>
                    </a:lnTo>
                    <a:lnTo>
                      <a:pt x="4" y="24"/>
                    </a:lnTo>
                    <a:lnTo>
                      <a:pt x="2" y="24"/>
                    </a:lnTo>
                    <a:lnTo>
                      <a:pt x="0" y="26"/>
                    </a:lnTo>
                    <a:lnTo>
                      <a:pt x="0" y="26"/>
                    </a:lnTo>
                    <a:lnTo>
                      <a:pt x="0" y="26"/>
                    </a:lnTo>
                    <a:lnTo>
                      <a:pt x="0" y="30"/>
                    </a:lnTo>
                    <a:lnTo>
                      <a:pt x="0" y="30"/>
                    </a:lnTo>
                    <a:lnTo>
                      <a:pt x="0" y="30"/>
                    </a:lnTo>
                    <a:lnTo>
                      <a:pt x="4" y="32"/>
                    </a:lnTo>
                    <a:lnTo>
                      <a:pt x="4" y="32"/>
                    </a:lnTo>
                    <a:lnTo>
                      <a:pt x="6" y="32"/>
                    </a:lnTo>
                    <a:lnTo>
                      <a:pt x="6" y="34"/>
                    </a:lnTo>
                    <a:lnTo>
                      <a:pt x="6" y="34"/>
                    </a:lnTo>
                    <a:lnTo>
                      <a:pt x="8" y="34"/>
                    </a:lnTo>
                    <a:lnTo>
                      <a:pt x="8" y="34"/>
                    </a:lnTo>
                    <a:lnTo>
                      <a:pt x="10" y="34"/>
                    </a:lnTo>
                    <a:lnTo>
                      <a:pt x="12" y="34"/>
                    </a:lnTo>
                    <a:lnTo>
                      <a:pt x="12" y="36"/>
                    </a:lnTo>
                    <a:lnTo>
                      <a:pt x="12" y="36"/>
                    </a:lnTo>
                    <a:lnTo>
                      <a:pt x="12" y="36"/>
                    </a:lnTo>
                    <a:lnTo>
                      <a:pt x="12" y="40"/>
                    </a:lnTo>
                    <a:lnTo>
                      <a:pt x="12" y="42"/>
                    </a:lnTo>
                    <a:lnTo>
                      <a:pt x="14" y="44"/>
                    </a:lnTo>
                    <a:lnTo>
                      <a:pt x="14" y="46"/>
                    </a:lnTo>
                    <a:lnTo>
                      <a:pt x="16" y="48"/>
                    </a:lnTo>
                    <a:lnTo>
                      <a:pt x="18" y="48"/>
                    </a:lnTo>
                    <a:lnTo>
                      <a:pt x="18" y="48"/>
                    </a:lnTo>
                    <a:lnTo>
                      <a:pt x="18" y="50"/>
                    </a:lnTo>
                    <a:lnTo>
                      <a:pt x="18" y="50"/>
                    </a:lnTo>
                    <a:lnTo>
                      <a:pt x="18" y="52"/>
                    </a:lnTo>
                    <a:lnTo>
                      <a:pt x="18" y="54"/>
                    </a:lnTo>
                    <a:lnTo>
                      <a:pt x="18" y="54"/>
                    </a:lnTo>
                    <a:lnTo>
                      <a:pt x="16" y="56"/>
                    </a:lnTo>
                    <a:lnTo>
                      <a:pt x="16" y="58"/>
                    </a:lnTo>
                    <a:lnTo>
                      <a:pt x="14" y="60"/>
                    </a:lnTo>
                    <a:lnTo>
                      <a:pt x="14" y="62"/>
                    </a:lnTo>
                    <a:lnTo>
                      <a:pt x="14" y="66"/>
                    </a:lnTo>
                    <a:lnTo>
                      <a:pt x="14" y="68"/>
                    </a:lnTo>
                    <a:lnTo>
                      <a:pt x="14" y="68"/>
                    </a:lnTo>
                    <a:lnTo>
                      <a:pt x="16" y="70"/>
                    </a:lnTo>
                    <a:lnTo>
                      <a:pt x="18" y="73"/>
                    </a:lnTo>
                    <a:lnTo>
                      <a:pt x="20" y="73"/>
                    </a:lnTo>
                    <a:lnTo>
                      <a:pt x="22" y="70"/>
                    </a:lnTo>
                    <a:lnTo>
                      <a:pt x="22" y="70"/>
                    </a:lnTo>
                    <a:lnTo>
                      <a:pt x="22" y="70"/>
                    </a:lnTo>
                    <a:lnTo>
                      <a:pt x="22" y="70"/>
                    </a:lnTo>
                    <a:lnTo>
                      <a:pt x="24" y="68"/>
                    </a:lnTo>
                    <a:lnTo>
                      <a:pt x="26" y="68"/>
                    </a:lnTo>
                    <a:lnTo>
                      <a:pt x="26" y="66"/>
                    </a:lnTo>
                    <a:lnTo>
                      <a:pt x="28" y="66"/>
                    </a:lnTo>
                    <a:lnTo>
                      <a:pt x="28" y="66"/>
                    </a:lnTo>
                    <a:lnTo>
                      <a:pt x="28" y="66"/>
                    </a:lnTo>
                    <a:lnTo>
                      <a:pt x="30" y="66"/>
                    </a:lnTo>
                    <a:lnTo>
                      <a:pt x="30" y="66"/>
                    </a:lnTo>
                    <a:lnTo>
                      <a:pt x="30" y="64"/>
                    </a:lnTo>
                    <a:lnTo>
                      <a:pt x="30" y="64"/>
                    </a:lnTo>
                    <a:lnTo>
                      <a:pt x="30" y="64"/>
                    </a:lnTo>
                    <a:lnTo>
                      <a:pt x="32" y="64"/>
                    </a:lnTo>
                    <a:lnTo>
                      <a:pt x="32" y="66"/>
                    </a:lnTo>
                    <a:lnTo>
                      <a:pt x="34" y="68"/>
                    </a:lnTo>
                    <a:lnTo>
                      <a:pt x="36" y="68"/>
                    </a:lnTo>
                    <a:lnTo>
                      <a:pt x="36" y="68"/>
                    </a:lnTo>
                    <a:lnTo>
                      <a:pt x="38" y="68"/>
                    </a:lnTo>
                    <a:lnTo>
                      <a:pt x="38" y="66"/>
                    </a:lnTo>
                    <a:lnTo>
                      <a:pt x="38" y="66"/>
                    </a:lnTo>
                    <a:lnTo>
                      <a:pt x="38" y="64"/>
                    </a:lnTo>
                    <a:lnTo>
                      <a:pt x="38" y="62"/>
                    </a:lnTo>
                    <a:lnTo>
                      <a:pt x="38" y="60"/>
                    </a:lnTo>
                    <a:lnTo>
                      <a:pt x="40" y="60"/>
                    </a:lnTo>
                    <a:lnTo>
                      <a:pt x="42" y="60"/>
                    </a:lnTo>
                    <a:lnTo>
                      <a:pt x="44" y="60"/>
                    </a:lnTo>
                    <a:lnTo>
                      <a:pt x="46" y="60"/>
                    </a:lnTo>
                    <a:lnTo>
                      <a:pt x="46" y="60"/>
                    </a:lnTo>
                    <a:lnTo>
                      <a:pt x="48" y="60"/>
                    </a:lnTo>
                    <a:lnTo>
                      <a:pt x="48" y="60"/>
                    </a:lnTo>
                    <a:lnTo>
                      <a:pt x="48" y="58"/>
                    </a:lnTo>
                    <a:lnTo>
                      <a:pt x="48" y="56"/>
                    </a:lnTo>
                    <a:lnTo>
                      <a:pt x="48" y="54"/>
                    </a:lnTo>
                    <a:lnTo>
                      <a:pt x="48" y="54"/>
                    </a:lnTo>
                    <a:lnTo>
                      <a:pt x="48" y="54"/>
                    </a:lnTo>
                    <a:lnTo>
                      <a:pt x="48" y="52"/>
                    </a:lnTo>
                    <a:lnTo>
                      <a:pt x="50" y="52"/>
                    </a:lnTo>
                    <a:lnTo>
                      <a:pt x="50" y="50"/>
                    </a:lnTo>
                    <a:lnTo>
                      <a:pt x="52" y="46"/>
                    </a:lnTo>
                    <a:lnTo>
                      <a:pt x="52" y="44"/>
                    </a:lnTo>
                    <a:lnTo>
                      <a:pt x="54" y="44"/>
                    </a:lnTo>
                    <a:lnTo>
                      <a:pt x="58" y="46"/>
                    </a:lnTo>
                    <a:lnTo>
                      <a:pt x="60" y="48"/>
                    </a:lnTo>
                    <a:lnTo>
                      <a:pt x="62" y="50"/>
                    </a:lnTo>
                    <a:lnTo>
                      <a:pt x="62" y="52"/>
                    </a:lnTo>
                    <a:lnTo>
                      <a:pt x="62" y="54"/>
                    </a:lnTo>
                    <a:lnTo>
                      <a:pt x="64" y="54"/>
                    </a:lnTo>
                    <a:lnTo>
                      <a:pt x="64" y="54"/>
                    </a:lnTo>
                    <a:lnTo>
                      <a:pt x="66" y="54"/>
                    </a:lnTo>
                    <a:lnTo>
                      <a:pt x="66" y="54"/>
                    </a:lnTo>
                    <a:lnTo>
                      <a:pt x="68" y="54"/>
                    </a:lnTo>
                    <a:lnTo>
                      <a:pt x="68" y="56"/>
                    </a:lnTo>
                    <a:lnTo>
                      <a:pt x="68" y="56"/>
                    </a:lnTo>
                    <a:lnTo>
                      <a:pt x="68" y="60"/>
                    </a:lnTo>
                    <a:lnTo>
                      <a:pt x="68" y="62"/>
                    </a:lnTo>
                    <a:lnTo>
                      <a:pt x="68" y="66"/>
                    </a:lnTo>
                    <a:lnTo>
                      <a:pt x="68" y="68"/>
                    </a:lnTo>
                    <a:lnTo>
                      <a:pt x="70" y="70"/>
                    </a:lnTo>
                    <a:lnTo>
                      <a:pt x="70" y="75"/>
                    </a:lnTo>
                    <a:lnTo>
                      <a:pt x="72" y="77"/>
                    </a:lnTo>
                    <a:lnTo>
                      <a:pt x="74" y="77"/>
                    </a:lnTo>
                    <a:lnTo>
                      <a:pt x="74" y="77"/>
                    </a:lnTo>
                    <a:lnTo>
                      <a:pt x="76" y="77"/>
                    </a:lnTo>
                    <a:lnTo>
                      <a:pt x="78" y="75"/>
                    </a:lnTo>
                    <a:lnTo>
                      <a:pt x="80" y="73"/>
                    </a:lnTo>
                    <a:lnTo>
                      <a:pt x="82" y="73"/>
                    </a:lnTo>
                    <a:lnTo>
                      <a:pt x="86" y="70"/>
                    </a:lnTo>
                    <a:lnTo>
                      <a:pt x="88" y="68"/>
                    </a:lnTo>
                    <a:lnTo>
                      <a:pt x="90" y="66"/>
                    </a:lnTo>
                    <a:lnTo>
                      <a:pt x="94" y="64"/>
                    </a:lnTo>
                    <a:lnTo>
                      <a:pt x="96" y="62"/>
                    </a:lnTo>
                    <a:lnTo>
                      <a:pt x="98" y="62"/>
                    </a:lnTo>
                    <a:lnTo>
                      <a:pt x="98" y="62"/>
                    </a:lnTo>
                    <a:lnTo>
                      <a:pt x="100" y="62"/>
                    </a:lnTo>
                    <a:lnTo>
                      <a:pt x="100" y="62"/>
                    </a:lnTo>
                    <a:lnTo>
                      <a:pt x="100" y="64"/>
                    </a:lnTo>
                    <a:lnTo>
                      <a:pt x="102" y="64"/>
                    </a:lnTo>
                    <a:lnTo>
                      <a:pt x="102" y="64"/>
                    </a:lnTo>
                    <a:lnTo>
                      <a:pt x="100" y="66"/>
                    </a:lnTo>
                    <a:lnTo>
                      <a:pt x="100" y="66"/>
                    </a:lnTo>
                    <a:lnTo>
                      <a:pt x="100" y="66"/>
                    </a:lnTo>
                    <a:lnTo>
                      <a:pt x="102" y="66"/>
                    </a:lnTo>
                    <a:lnTo>
                      <a:pt x="104" y="66"/>
                    </a:lnTo>
                    <a:lnTo>
                      <a:pt x="106" y="64"/>
                    </a:lnTo>
                    <a:lnTo>
                      <a:pt x="108" y="64"/>
                    </a:lnTo>
                    <a:lnTo>
                      <a:pt x="108" y="64"/>
                    </a:lnTo>
                    <a:lnTo>
                      <a:pt x="108" y="64"/>
                    </a:lnTo>
                    <a:lnTo>
                      <a:pt x="110" y="64"/>
                    </a:lnTo>
                    <a:lnTo>
                      <a:pt x="112" y="64"/>
                    </a:lnTo>
                    <a:lnTo>
                      <a:pt x="112" y="64"/>
                    </a:lnTo>
                    <a:lnTo>
                      <a:pt x="114" y="64"/>
                    </a:lnTo>
                    <a:lnTo>
                      <a:pt x="116" y="64"/>
                    </a:lnTo>
                    <a:lnTo>
                      <a:pt x="118" y="66"/>
                    </a:lnTo>
                    <a:lnTo>
                      <a:pt x="118" y="66"/>
                    </a:lnTo>
                    <a:lnTo>
                      <a:pt x="118" y="66"/>
                    </a:lnTo>
                    <a:lnTo>
                      <a:pt x="120" y="66"/>
                    </a:lnTo>
                    <a:lnTo>
                      <a:pt x="120" y="66"/>
                    </a:lnTo>
                    <a:lnTo>
                      <a:pt x="122" y="64"/>
                    </a:lnTo>
                    <a:lnTo>
                      <a:pt x="122" y="64"/>
                    </a:lnTo>
                    <a:lnTo>
                      <a:pt x="120" y="6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32"/>
              <p:cNvSpPr>
                <a:spLocks noEditPoints="1"/>
              </p:cNvSpPr>
              <p:nvPr/>
            </p:nvSpPr>
            <p:spPr bwMode="auto">
              <a:xfrm>
                <a:off x="5290" y="1624"/>
                <a:ext cx="54" cy="60"/>
              </a:xfrm>
              <a:custGeom>
                <a:avLst/>
                <a:gdLst>
                  <a:gd name="T0" fmla="*/ 0 w 54"/>
                  <a:gd name="T1" fmla="*/ 14 h 60"/>
                  <a:gd name="T2" fmla="*/ 2 w 54"/>
                  <a:gd name="T3" fmla="*/ 16 h 60"/>
                  <a:gd name="T4" fmla="*/ 2 w 54"/>
                  <a:gd name="T5" fmla="*/ 14 h 60"/>
                  <a:gd name="T6" fmla="*/ 54 w 54"/>
                  <a:gd name="T7" fmla="*/ 18 h 60"/>
                  <a:gd name="T8" fmla="*/ 54 w 54"/>
                  <a:gd name="T9" fmla="*/ 12 h 60"/>
                  <a:gd name="T10" fmla="*/ 54 w 54"/>
                  <a:gd name="T11" fmla="*/ 8 h 60"/>
                  <a:gd name="T12" fmla="*/ 54 w 54"/>
                  <a:gd name="T13" fmla="*/ 6 h 60"/>
                  <a:gd name="T14" fmla="*/ 52 w 54"/>
                  <a:gd name="T15" fmla="*/ 4 h 60"/>
                  <a:gd name="T16" fmla="*/ 50 w 54"/>
                  <a:gd name="T17" fmla="*/ 2 h 60"/>
                  <a:gd name="T18" fmla="*/ 48 w 54"/>
                  <a:gd name="T19" fmla="*/ 0 h 60"/>
                  <a:gd name="T20" fmla="*/ 46 w 54"/>
                  <a:gd name="T21" fmla="*/ 2 h 60"/>
                  <a:gd name="T22" fmla="*/ 42 w 54"/>
                  <a:gd name="T23" fmla="*/ 4 h 60"/>
                  <a:gd name="T24" fmla="*/ 40 w 54"/>
                  <a:gd name="T25" fmla="*/ 6 h 60"/>
                  <a:gd name="T26" fmla="*/ 38 w 54"/>
                  <a:gd name="T27" fmla="*/ 10 h 60"/>
                  <a:gd name="T28" fmla="*/ 36 w 54"/>
                  <a:gd name="T29" fmla="*/ 14 h 60"/>
                  <a:gd name="T30" fmla="*/ 32 w 54"/>
                  <a:gd name="T31" fmla="*/ 30 h 60"/>
                  <a:gd name="T32" fmla="*/ 32 w 54"/>
                  <a:gd name="T33" fmla="*/ 34 h 60"/>
                  <a:gd name="T34" fmla="*/ 32 w 54"/>
                  <a:gd name="T35" fmla="*/ 38 h 60"/>
                  <a:gd name="T36" fmla="*/ 32 w 54"/>
                  <a:gd name="T37" fmla="*/ 40 h 60"/>
                  <a:gd name="T38" fmla="*/ 34 w 54"/>
                  <a:gd name="T39" fmla="*/ 42 h 60"/>
                  <a:gd name="T40" fmla="*/ 38 w 54"/>
                  <a:gd name="T41" fmla="*/ 48 h 60"/>
                  <a:gd name="T42" fmla="*/ 38 w 54"/>
                  <a:gd name="T43" fmla="*/ 50 h 60"/>
                  <a:gd name="T44" fmla="*/ 40 w 54"/>
                  <a:gd name="T45" fmla="*/ 52 h 60"/>
                  <a:gd name="T46" fmla="*/ 44 w 54"/>
                  <a:gd name="T47" fmla="*/ 54 h 60"/>
                  <a:gd name="T48" fmla="*/ 46 w 54"/>
                  <a:gd name="T49" fmla="*/ 58 h 60"/>
                  <a:gd name="T50" fmla="*/ 48 w 54"/>
                  <a:gd name="T51" fmla="*/ 60 h 60"/>
                  <a:gd name="T52" fmla="*/ 48 w 54"/>
                  <a:gd name="T53" fmla="*/ 56 h 60"/>
                  <a:gd name="T54" fmla="*/ 48 w 54"/>
                  <a:gd name="T55" fmla="*/ 52 h 60"/>
                  <a:gd name="T56" fmla="*/ 48 w 54"/>
                  <a:gd name="T57" fmla="*/ 48 h 60"/>
                  <a:gd name="T58" fmla="*/ 52 w 54"/>
                  <a:gd name="T59" fmla="*/ 42 h 60"/>
                  <a:gd name="T60" fmla="*/ 52 w 54"/>
                  <a:gd name="T61" fmla="*/ 38 h 60"/>
                  <a:gd name="T62" fmla="*/ 52 w 54"/>
                  <a:gd name="T63" fmla="*/ 30 h 60"/>
                  <a:gd name="T64" fmla="*/ 52 w 54"/>
                  <a:gd name="T65" fmla="*/ 22 h 60"/>
                  <a:gd name="T66" fmla="*/ 54 w 54"/>
                  <a:gd name="T6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60">
                    <a:moveTo>
                      <a:pt x="2" y="16"/>
                    </a:moveTo>
                    <a:lnTo>
                      <a:pt x="0" y="14"/>
                    </a:lnTo>
                    <a:lnTo>
                      <a:pt x="0" y="16"/>
                    </a:lnTo>
                    <a:lnTo>
                      <a:pt x="2" y="16"/>
                    </a:lnTo>
                    <a:lnTo>
                      <a:pt x="2" y="16"/>
                    </a:lnTo>
                    <a:lnTo>
                      <a:pt x="2" y="14"/>
                    </a:lnTo>
                    <a:lnTo>
                      <a:pt x="2" y="16"/>
                    </a:lnTo>
                    <a:close/>
                    <a:moveTo>
                      <a:pt x="54" y="18"/>
                    </a:moveTo>
                    <a:lnTo>
                      <a:pt x="54" y="14"/>
                    </a:lnTo>
                    <a:lnTo>
                      <a:pt x="54" y="12"/>
                    </a:lnTo>
                    <a:lnTo>
                      <a:pt x="54" y="10"/>
                    </a:lnTo>
                    <a:lnTo>
                      <a:pt x="54" y="8"/>
                    </a:lnTo>
                    <a:lnTo>
                      <a:pt x="54" y="8"/>
                    </a:lnTo>
                    <a:lnTo>
                      <a:pt x="54" y="6"/>
                    </a:lnTo>
                    <a:lnTo>
                      <a:pt x="54" y="4"/>
                    </a:lnTo>
                    <a:lnTo>
                      <a:pt x="52" y="4"/>
                    </a:lnTo>
                    <a:lnTo>
                      <a:pt x="50" y="2"/>
                    </a:lnTo>
                    <a:lnTo>
                      <a:pt x="50" y="2"/>
                    </a:lnTo>
                    <a:lnTo>
                      <a:pt x="50" y="2"/>
                    </a:lnTo>
                    <a:lnTo>
                      <a:pt x="48" y="0"/>
                    </a:lnTo>
                    <a:lnTo>
                      <a:pt x="48" y="0"/>
                    </a:lnTo>
                    <a:lnTo>
                      <a:pt x="46" y="2"/>
                    </a:lnTo>
                    <a:lnTo>
                      <a:pt x="46" y="2"/>
                    </a:lnTo>
                    <a:lnTo>
                      <a:pt x="42" y="4"/>
                    </a:lnTo>
                    <a:lnTo>
                      <a:pt x="40" y="6"/>
                    </a:lnTo>
                    <a:lnTo>
                      <a:pt x="40" y="6"/>
                    </a:lnTo>
                    <a:lnTo>
                      <a:pt x="40" y="8"/>
                    </a:lnTo>
                    <a:lnTo>
                      <a:pt x="38" y="10"/>
                    </a:lnTo>
                    <a:lnTo>
                      <a:pt x="38" y="12"/>
                    </a:lnTo>
                    <a:lnTo>
                      <a:pt x="36" y="14"/>
                    </a:lnTo>
                    <a:lnTo>
                      <a:pt x="32" y="28"/>
                    </a:lnTo>
                    <a:lnTo>
                      <a:pt x="32" y="30"/>
                    </a:lnTo>
                    <a:lnTo>
                      <a:pt x="32" y="32"/>
                    </a:lnTo>
                    <a:lnTo>
                      <a:pt x="32" y="34"/>
                    </a:lnTo>
                    <a:lnTo>
                      <a:pt x="32" y="36"/>
                    </a:lnTo>
                    <a:lnTo>
                      <a:pt x="32" y="38"/>
                    </a:lnTo>
                    <a:lnTo>
                      <a:pt x="32" y="38"/>
                    </a:lnTo>
                    <a:lnTo>
                      <a:pt x="32" y="40"/>
                    </a:lnTo>
                    <a:lnTo>
                      <a:pt x="34" y="40"/>
                    </a:lnTo>
                    <a:lnTo>
                      <a:pt x="34" y="42"/>
                    </a:lnTo>
                    <a:lnTo>
                      <a:pt x="36" y="46"/>
                    </a:lnTo>
                    <a:lnTo>
                      <a:pt x="38" y="48"/>
                    </a:lnTo>
                    <a:lnTo>
                      <a:pt x="38" y="50"/>
                    </a:lnTo>
                    <a:lnTo>
                      <a:pt x="38" y="50"/>
                    </a:lnTo>
                    <a:lnTo>
                      <a:pt x="40" y="50"/>
                    </a:lnTo>
                    <a:lnTo>
                      <a:pt x="40" y="52"/>
                    </a:lnTo>
                    <a:lnTo>
                      <a:pt x="42" y="52"/>
                    </a:lnTo>
                    <a:lnTo>
                      <a:pt x="44" y="54"/>
                    </a:lnTo>
                    <a:lnTo>
                      <a:pt x="44" y="56"/>
                    </a:lnTo>
                    <a:lnTo>
                      <a:pt x="46" y="58"/>
                    </a:lnTo>
                    <a:lnTo>
                      <a:pt x="46" y="60"/>
                    </a:lnTo>
                    <a:lnTo>
                      <a:pt x="48" y="60"/>
                    </a:lnTo>
                    <a:lnTo>
                      <a:pt x="48" y="58"/>
                    </a:lnTo>
                    <a:lnTo>
                      <a:pt x="48" y="56"/>
                    </a:lnTo>
                    <a:lnTo>
                      <a:pt x="48" y="54"/>
                    </a:lnTo>
                    <a:lnTo>
                      <a:pt x="48" y="52"/>
                    </a:lnTo>
                    <a:lnTo>
                      <a:pt x="48" y="50"/>
                    </a:lnTo>
                    <a:lnTo>
                      <a:pt x="48" y="48"/>
                    </a:lnTo>
                    <a:lnTo>
                      <a:pt x="50" y="46"/>
                    </a:lnTo>
                    <a:lnTo>
                      <a:pt x="52" y="42"/>
                    </a:lnTo>
                    <a:lnTo>
                      <a:pt x="52" y="40"/>
                    </a:lnTo>
                    <a:lnTo>
                      <a:pt x="52" y="38"/>
                    </a:lnTo>
                    <a:lnTo>
                      <a:pt x="54" y="34"/>
                    </a:lnTo>
                    <a:lnTo>
                      <a:pt x="52" y="30"/>
                    </a:lnTo>
                    <a:lnTo>
                      <a:pt x="54" y="26"/>
                    </a:lnTo>
                    <a:lnTo>
                      <a:pt x="52" y="22"/>
                    </a:lnTo>
                    <a:lnTo>
                      <a:pt x="54" y="22"/>
                    </a:lnTo>
                    <a:lnTo>
                      <a:pt x="54" y="1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33"/>
              <p:cNvSpPr>
                <a:spLocks/>
              </p:cNvSpPr>
              <p:nvPr/>
            </p:nvSpPr>
            <p:spPr bwMode="auto">
              <a:xfrm>
                <a:off x="4007" y="1409"/>
                <a:ext cx="96" cy="91"/>
              </a:xfrm>
              <a:custGeom>
                <a:avLst/>
                <a:gdLst>
                  <a:gd name="T0" fmla="*/ 94 w 96"/>
                  <a:gd name="T1" fmla="*/ 0 h 91"/>
                  <a:gd name="T2" fmla="*/ 92 w 96"/>
                  <a:gd name="T3" fmla="*/ 0 h 91"/>
                  <a:gd name="T4" fmla="*/ 86 w 96"/>
                  <a:gd name="T5" fmla="*/ 2 h 91"/>
                  <a:gd name="T6" fmla="*/ 80 w 96"/>
                  <a:gd name="T7" fmla="*/ 4 h 91"/>
                  <a:gd name="T8" fmla="*/ 72 w 96"/>
                  <a:gd name="T9" fmla="*/ 2 h 91"/>
                  <a:gd name="T10" fmla="*/ 62 w 96"/>
                  <a:gd name="T11" fmla="*/ 9 h 91"/>
                  <a:gd name="T12" fmla="*/ 52 w 96"/>
                  <a:gd name="T13" fmla="*/ 11 h 91"/>
                  <a:gd name="T14" fmla="*/ 44 w 96"/>
                  <a:gd name="T15" fmla="*/ 11 h 91"/>
                  <a:gd name="T16" fmla="*/ 38 w 96"/>
                  <a:gd name="T17" fmla="*/ 9 h 91"/>
                  <a:gd name="T18" fmla="*/ 34 w 96"/>
                  <a:gd name="T19" fmla="*/ 7 h 91"/>
                  <a:gd name="T20" fmla="*/ 28 w 96"/>
                  <a:gd name="T21" fmla="*/ 11 h 91"/>
                  <a:gd name="T22" fmla="*/ 22 w 96"/>
                  <a:gd name="T23" fmla="*/ 13 h 91"/>
                  <a:gd name="T24" fmla="*/ 18 w 96"/>
                  <a:gd name="T25" fmla="*/ 11 h 91"/>
                  <a:gd name="T26" fmla="*/ 12 w 96"/>
                  <a:gd name="T27" fmla="*/ 9 h 91"/>
                  <a:gd name="T28" fmla="*/ 12 w 96"/>
                  <a:gd name="T29" fmla="*/ 15 h 91"/>
                  <a:gd name="T30" fmla="*/ 12 w 96"/>
                  <a:gd name="T31" fmla="*/ 19 h 91"/>
                  <a:gd name="T32" fmla="*/ 10 w 96"/>
                  <a:gd name="T33" fmla="*/ 21 h 91"/>
                  <a:gd name="T34" fmla="*/ 8 w 96"/>
                  <a:gd name="T35" fmla="*/ 25 h 91"/>
                  <a:gd name="T36" fmla="*/ 6 w 96"/>
                  <a:gd name="T37" fmla="*/ 27 h 91"/>
                  <a:gd name="T38" fmla="*/ 2 w 96"/>
                  <a:gd name="T39" fmla="*/ 27 h 91"/>
                  <a:gd name="T40" fmla="*/ 4 w 96"/>
                  <a:gd name="T41" fmla="*/ 35 h 91"/>
                  <a:gd name="T42" fmla="*/ 4 w 96"/>
                  <a:gd name="T43" fmla="*/ 41 h 91"/>
                  <a:gd name="T44" fmla="*/ 6 w 96"/>
                  <a:gd name="T45" fmla="*/ 49 h 91"/>
                  <a:gd name="T46" fmla="*/ 10 w 96"/>
                  <a:gd name="T47" fmla="*/ 47 h 91"/>
                  <a:gd name="T48" fmla="*/ 12 w 96"/>
                  <a:gd name="T49" fmla="*/ 49 h 91"/>
                  <a:gd name="T50" fmla="*/ 12 w 96"/>
                  <a:gd name="T51" fmla="*/ 51 h 91"/>
                  <a:gd name="T52" fmla="*/ 16 w 96"/>
                  <a:gd name="T53" fmla="*/ 57 h 91"/>
                  <a:gd name="T54" fmla="*/ 14 w 96"/>
                  <a:gd name="T55" fmla="*/ 59 h 91"/>
                  <a:gd name="T56" fmla="*/ 12 w 96"/>
                  <a:gd name="T57" fmla="*/ 61 h 91"/>
                  <a:gd name="T58" fmla="*/ 12 w 96"/>
                  <a:gd name="T59" fmla="*/ 63 h 91"/>
                  <a:gd name="T60" fmla="*/ 10 w 96"/>
                  <a:gd name="T61" fmla="*/ 63 h 91"/>
                  <a:gd name="T62" fmla="*/ 8 w 96"/>
                  <a:gd name="T63" fmla="*/ 63 h 91"/>
                  <a:gd name="T64" fmla="*/ 6 w 96"/>
                  <a:gd name="T65" fmla="*/ 67 h 91"/>
                  <a:gd name="T66" fmla="*/ 8 w 96"/>
                  <a:gd name="T67" fmla="*/ 67 h 91"/>
                  <a:gd name="T68" fmla="*/ 6 w 96"/>
                  <a:gd name="T69" fmla="*/ 69 h 91"/>
                  <a:gd name="T70" fmla="*/ 6 w 96"/>
                  <a:gd name="T71" fmla="*/ 71 h 91"/>
                  <a:gd name="T72" fmla="*/ 6 w 96"/>
                  <a:gd name="T73" fmla="*/ 73 h 91"/>
                  <a:gd name="T74" fmla="*/ 6 w 96"/>
                  <a:gd name="T75" fmla="*/ 77 h 91"/>
                  <a:gd name="T76" fmla="*/ 6 w 96"/>
                  <a:gd name="T77" fmla="*/ 79 h 91"/>
                  <a:gd name="T78" fmla="*/ 6 w 96"/>
                  <a:gd name="T79" fmla="*/ 83 h 91"/>
                  <a:gd name="T80" fmla="*/ 10 w 96"/>
                  <a:gd name="T81" fmla="*/ 87 h 91"/>
                  <a:gd name="T82" fmla="*/ 14 w 96"/>
                  <a:gd name="T83" fmla="*/ 89 h 91"/>
                  <a:gd name="T84" fmla="*/ 26 w 96"/>
                  <a:gd name="T85" fmla="*/ 87 h 91"/>
                  <a:gd name="T86" fmla="*/ 34 w 96"/>
                  <a:gd name="T87" fmla="*/ 81 h 91"/>
                  <a:gd name="T88" fmla="*/ 46 w 96"/>
                  <a:gd name="T89" fmla="*/ 73 h 91"/>
                  <a:gd name="T90" fmla="*/ 56 w 96"/>
                  <a:gd name="T91" fmla="*/ 67 h 91"/>
                  <a:gd name="T92" fmla="*/ 68 w 96"/>
                  <a:gd name="T93" fmla="*/ 59 h 91"/>
                  <a:gd name="T94" fmla="*/ 80 w 96"/>
                  <a:gd name="T95" fmla="*/ 53 h 91"/>
                  <a:gd name="T96" fmla="*/ 82 w 96"/>
                  <a:gd name="T97" fmla="*/ 47 h 91"/>
                  <a:gd name="T98" fmla="*/ 82 w 96"/>
                  <a:gd name="T99" fmla="*/ 37 h 91"/>
                  <a:gd name="T100" fmla="*/ 84 w 96"/>
                  <a:gd name="T101" fmla="*/ 31 h 91"/>
                  <a:gd name="T102" fmla="*/ 82 w 96"/>
                  <a:gd name="T103" fmla="*/ 25 h 91"/>
                  <a:gd name="T104" fmla="*/ 82 w 96"/>
                  <a:gd name="T105" fmla="*/ 19 h 91"/>
                  <a:gd name="T106" fmla="*/ 82 w 96"/>
                  <a:gd name="T107" fmla="*/ 15 h 91"/>
                  <a:gd name="T108" fmla="*/ 90 w 96"/>
                  <a:gd name="T109" fmla="*/ 11 h 91"/>
                  <a:gd name="T110" fmla="*/ 96 w 96"/>
                  <a:gd name="T111" fmla="*/ 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1">
                    <a:moveTo>
                      <a:pt x="96" y="2"/>
                    </a:moveTo>
                    <a:lnTo>
                      <a:pt x="94" y="0"/>
                    </a:lnTo>
                    <a:lnTo>
                      <a:pt x="94" y="0"/>
                    </a:lnTo>
                    <a:lnTo>
                      <a:pt x="94" y="0"/>
                    </a:lnTo>
                    <a:lnTo>
                      <a:pt x="94" y="0"/>
                    </a:lnTo>
                    <a:lnTo>
                      <a:pt x="92" y="0"/>
                    </a:lnTo>
                    <a:lnTo>
                      <a:pt x="92" y="0"/>
                    </a:lnTo>
                    <a:lnTo>
                      <a:pt x="88" y="2"/>
                    </a:lnTo>
                    <a:lnTo>
                      <a:pt x="86" y="2"/>
                    </a:lnTo>
                    <a:lnTo>
                      <a:pt x="84" y="4"/>
                    </a:lnTo>
                    <a:lnTo>
                      <a:pt x="80" y="4"/>
                    </a:lnTo>
                    <a:lnTo>
                      <a:pt x="80" y="4"/>
                    </a:lnTo>
                    <a:lnTo>
                      <a:pt x="78" y="4"/>
                    </a:lnTo>
                    <a:lnTo>
                      <a:pt x="76" y="2"/>
                    </a:lnTo>
                    <a:lnTo>
                      <a:pt x="72" y="2"/>
                    </a:lnTo>
                    <a:lnTo>
                      <a:pt x="72" y="2"/>
                    </a:lnTo>
                    <a:lnTo>
                      <a:pt x="68" y="4"/>
                    </a:lnTo>
                    <a:lnTo>
                      <a:pt x="62" y="9"/>
                    </a:lnTo>
                    <a:lnTo>
                      <a:pt x="58" y="11"/>
                    </a:lnTo>
                    <a:lnTo>
                      <a:pt x="54" y="11"/>
                    </a:lnTo>
                    <a:lnTo>
                      <a:pt x="52" y="11"/>
                    </a:lnTo>
                    <a:lnTo>
                      <a:pt x="48" y="11"/>
                    </a:lnTo>
                    <a:lnTo>
                      <a:pt x="46" y="11"/>
                    </a:lnTo>
                    <a:lnTo>
                      <a:pt x="44" y="11"/>
                    </a:lnTo>
                    <a:lnTo>
                      <a:pt x="42" y="11"/>
                    </a:lnTo>
                    <a:lnTo>
                      <a:pt x="40" y="9"/>
                    </a:lnTo>
                    <a:lnTo>
                      <a:pt x="38" y="9"/>
                    </a:lnTo>
                    <a:lnTo>
                      <a:pt x="38" y="7"/>
                    </a:lnTo>
                    <a:lnTo>
                      <a:pt x="36" y="7"/>
                    </a:lnTo>
                    <a:lnTo>
                      <a:pt x="34" y="7"/>
                    </a:lnTo>
                    <a:lnTo>
                      <a:pt x="30" y="9"/>
                    </a:lnTo>
                    <a:lnTo>
                      <a:pt x="30" y="11"/>
                    </a:lnTo>
                    <a:lnTo>
                      <a:pt x="28" y="11"/>
                    </a:lnTo>
                    <a:lnTo>
                      <a:pt x="26" y="11"/>
                    </a:lnTo>
                    <a:lnTo>
                      <a:pt x="24" y="13"/>
                    </a:lnTo>
                    <a:lnTo>
                      <a:pt x="22" y="13"/>
                    </a:lnTo>
                    <a:lnTo>
                      <a:pt x="20" y="13"/>
                    </a:lnTo>
                    <a:lnTo>
                      <a:pt x="18" y="13"/>
                    </a:lnTo>
                    <a:lnTo>
                      <a:pt x="18" y="11"/>
                    </a:lnTo>
                    <a:lnTo>
                      <a:pt x="16" y="11"/>
                    </a:lnTo>
                    <a:lnTo>
                      <a:pt x="14" y="9"/>
                    </a:lnTo>
                    <a:lnTo>
                      <a:pt x="12" y="9"/>
                    </a:lnTo>
                    <a:lnTo>
                      <a:pt x="12" y="9"/>
                    </a:lnTo>
                    <a:lnTo>
                      <a:pt x="12" y="11"/>
                    </a:lnTo>
                    <a:lnTo>
                      <a:pt x="12" y="15"/>
                    </a:lnTo>
                    <a:lnTo>
                      <a:pt x="10" y="15"/>
                    </a:lnTo>
                    <a:lnTo>
                      <a:pt x="12" y="19"/>
                    </a:lnTo>
                    <a:lnTo>
                      <a:pt x="12" y="19"/>
                    </a:lnTo>
                    <a:lnTo>
                      <a:pt x="12" y="19"/>
                    </a:lnTo>
                    <a:lnTo>
                      <a:pt x="10" y="19"/>
                    </a:lnTo>
                    <a:lnTo>
                      <a:pt x="10" y="21"/>
                    </a:lnTo>
                    <a:lnTo>
                      <a:pt x="10" y="21"/>
                    </a:lnTo>
                    <a:lnTo>
                      <a:pt x="8" y="23"/>
                    </a:lnTo>
                    <a:lnTo>
                      <a:pt x="8" y="25"/>
                    </a:lnTo>
                    <a:lnTo>
                      <a:pt x="6" y="25"/>
                    </a:lnTo>
                    <a:lnTo>
                      <a:pt x="6" y="27"/>
                    </a:lnTo>
                    <a:lnTo>
                      <a:pt x="6" y="27"/>
                    </a:lnTo>
                    <a:lnTo>
                      <a:pt x="4" y="25"/>
                    </a:lnTo>
                    <a:lnTo>
                      <a:pt x="2" y="25"/>
                    </a:lnTo>
                    <a:lnTo>
                      <a:pt x="2" y="27"/>
                    </a:lnTo>
                    <a:lnTo>
                      <a:pt x="0" y="31"/>
                    </a:lnTo>
                    <a:lnTo>
                      <a:pt x="4" y="35"/>
                    </a:lnTo>
                    <a:lnTo>
                      <a:pt x="4" y="35"/>
                    </a:lnTo>
                    <a:lnTo>
                      <a:pt x="4" y="37"/>
                    </a:lnTo>
                    <a:lnTo>
                      <a:pt x="4" y="39"/>
                    </a:lnTo>
                    <a:lnTo>
                      <a:pt x="4" y="41"/>
                    </a:lnTo>
                    <a:lnTo>
                      <a:pt x="4" y="43"/>
                    </a:lnTo>
                    <a:lnTo>
                      <a:pt x="4" y="45"/>
                    </a:lnTo>
                    <a:lnTo>
                      <a:pt x="6" y="49"/>
                    </a:lnTo>
                    <a:lnTo>
                      <a:pt x="8" y="49"/>
                    </a:lnTo>
                    <a:lnTo>
                      <a:pt x="10" y="49"/>
                    </a:lnTo>
                    <a:lnTo>
                      <a:pt x="10" y="47"/>
                    </a:lnTo>
                    <a:lnTo>
                      <a:pt x="12" y="49"/>
                    </a:lnTo>
                    <a:lnTo>
                      <a:pt x="12" y="49"/>
                    </a:lnTo>
                    <a:lnTo>
                      <a:pt x="12" y="49"/>
                    </a:lnTo>
                    <a:lnTo>
                      <a:pt x="10" y="51"/>
                    </a:lnTo>
                    <a:lnTo>
                      <a:pt x="10" y="51"/>
                    </a:lnTo>
                    <a:lnTo>
                      <a:pt x="12" y="51"/>
                    </a:lnTo>
                    <a:lnTo>
                      <a:pt x="12" y="51"/>
                    </a:lnTo>
                    <a:lnTo>
                      <a:pt x="14" y="53"/>
                    </a:lnTo>
                    <a:lnTo>
                      <a:pt x="16" y="57"/>
                    </a:lnTo>
                    <a:lnTo>
                      <a:pt x="14" y="57"/>
                    </a:lnTo>
                    <a:lnTo>
                      <a:pt x="14" y="59"/>
                    </a:lnTo>
                    <a:lnTo>
                      <a:pt x="14" y="59"/>
                    </a:lnTo>
                    <a:lnTo>
                      <a:pt x="12" y="59"/>
                    </a:lnTo>
                    <a:lnTo>
                      <a:pt x="12" y="61"/>
                    </a:lnTo>
                    <a:lnTo>
                      <a:pt x="12" y="61"/>
                    </a:lnTo>
                    <a:lnTo>
                      <a:pt x="12" y="61"/>
                    </a:lnTo>
                    <a:lnTo>
                      <a:pt x="12" y="63"/>
                    </a:lnTo>
                    <a:lnTo>
                      <a:pt x="12" y="63"/>
                    </a:lnTo>
                    <a:lnTo>
                      <a:pt x="12" y="63"/>
                    </a:lnTo>
                    <a:lnTo>
                      <a:pt x="12" y="63"/>
                    </a:lnTo>
                    <a:lnTo>
                      <a:pt x="10" y="63"/>
                    </a:lnTo>
                    <a:lnTo>
                      <a:pt x="10" y="63"/>
                    </a:lnTo>
                    <a:lnTo>
                      <a:pt x="8" y="63"/>
                    </a:lnTo>
                    <a:lnTo>
                      <a:pt x="8" y="63"/>
                    </a:lnTo>
                    <a:lnTo>
                      <a:pt x="6" y="65"/>
                    </a:lnTo>
                    <a:lnTo>
                      <a:pt x="6" y="65"/>
                    </a:lnTo>
                    <a:lnTo>
                      <a:pt x="6" y="67"/>
                    </a:lnTo>
                    <a:lnTo>
                      <a:pt x="6" y="67"/>
                    </a:lnTo>
                    <a:lnTo>
                      <a:pt x="8" y="67"/>
                    </a:lnTo>
                    <a:lnTo>
                      <a:pt x="8" y="67"/>
                    </a:lnTo>
                    <a:lnTo>
                      <a:pt x="8" y="67"/>
                    </a:lnTo>
                    <a:lnTo>
                      <a:pt x="6" y="69"/>
                    </a:lnTo>
                    <a:lnTo>
                      <a:pt x="6" y="69"/>
                    </a:lnTo>
                    <a:lnTo>
                      <a:pt x="6" y="69"/>
                    </a:lnTo>
                    <a:lnTo>
                      <a:pt x="6" y="71"/>
                    </a:lnTo>
                    <a:lnTo>
                      <a:pt x="6" y="71"/>
                    </a:lnTo>
                    <a:lnTo>
                      <a:pt x="6" y="73"/>
                    </a:lnTo>
                    <a:lnTo>
                      <a:pt x="6" y="73"/>
                    </a:lnTo>
                    <a:lnTo>
                      <a:pt x="6" y="73"/>
                    </a:lnTo>
                    <a:lnTo>
                      <a:pt x="6" y="75"/>
                    </a:lnTo>
                    <a:lnTo>
                      <a:pt x="6" y="75"/>
                    </a:lnTo>
                    <a:lnTo>
                      <a:pt x="6" y="77"/>
                    </a:lnTo>
                    <a:lnTo>
                      <a:pt x="6" y="77"/>
                    </a:lnTo>
                    <a:lnTo>
                      <a:pt x="6" y="79"/>
                    </a:lnTo>
                    <a:lnTo>
                      <a:pt x="6" y="79"/>
                    </a:lnTo>
                    <a:lnTo>
                      <a:pt x="6" y="81"/>
                    </a:lnTo>
                    <a:lnTo>
                      <a:pt x="6" y="81"/>
                    </a:lnTo>
                    <a:lnTo>
                      <a:pt x="6" y="83"/>
                    </a:lnTo>
                    <a:lnTo>
                      <a:pt x="8" y="83"/>
                    </a:lnTo>
                    <a:lnTo>
                      <a:pt x="8" y="83"/>
                    </a:lnTo>
                    <a:lnTo>
                      <a:pt x="10" y="87"/>
                    </a:lnTo>
                    <a:lnTo>
                      <a:pt x="12" y="87"/>
                    </a:lnTo>
                    <a:lnTo>
                      <a:pt x="14" y="87"/>
                    </a:lnTo>
                    <a:lnTo>
                      <a:pt x="14" y="89"/>
                    </a:lnTo>
                    <a:lnTo>
                      <a:pt x="16" y="89"/>
                    </a:lnTo>
                    <a:lnTo>
                      <a:pt x="22" y="91"/>
                    </a:lnTo>
                    <a:lnTo>
                      <a:pt x="26" y="87"/>
                    </a:lnTo>
                    <a:lnTo>
                      <a:pt x="28" y="85"/>
                    </a:lnTo>
                    <a:lnTo>
                      <a:pt x="32" y="83"/>
                    </a:lnTo>
                    <a:lnTo>
                      <a:pt x="34" y="81"/>
                    </a:lnTo>
                    <a:lnTo>
                      <a:pt x="40" y="79"/>
                    </a:lnTo>
                    <a:lnTo>
                      <a:pt x="42" y="77"/>
                    </a:lnTo>
                    <a:lnTo>
                      <a:pt x="46" y="73"/>
                    </a:lnTo>
                    <a:lnTo>
                      <a:pt x="50" y="71"/>
                    </a:lnTo>
                    <a:lnTo>
                      <a:pt x="54" y="69"/>
                    </a:lnTo>
                    <a:lnTo>
                      <a:pt x="56" y="67"/>
                    </a:lnTo>
                    <a:lnTo>
                      <a:pt x="60" y="65"/>
                    </a:lnTo>
                    <a:lnTo>
                      <a:pt x="64" y="61"/>
                    </a:lnTo>
                    <a:lnTo>
                      <a:pt x="68" y="59"/>
                    </a:lnTo>
                    <a:lnTo>
                      <a:pt x="72" y="57"/>
                    </a:lnTo>
                    <a:lnTo>
                      <a:pt x="76" y="55"/>
                    </a:lnTo>
                    <a:lnTo>
                      <a:pt x="80" y="53"/>
                    </a:lnTo>
                    <a:lnTo>
                      <a:pt x="80" y="53"/>
                    </a:lnTo>
                    <a:lnTo>
                      <a:pt x="82" y="49"/>
                    </a:lnTo>
                    <a:lnTo>
                      <a:pt x="82" y="47"/>
                    </a:lnTo>
                    <a:lnTo>
                      <a:pt x="82" y="45"/>
                    </a:lnTo>
                    <a:lnTo>
                      <a:pt x="82" y="41"/>
                    </a:lnTo>
                    <a:lnTo>
                      <a:pt x="82" y="37"/>
                    </a:lnTo>
                    <a:lnTo>
                      <a:pt x="82" y="35"/>
                    </a:lnTo>
                    <a:lnTo>
                      <a:pt x="84" y="33"/>
                    </a:lnTo>
                    <a:lnTo>
                      <a:pt x="84" y="31"/>
                    </a:lnTo>
                    <a:lnTo>
                      <a:pt x="84" y="29"/>
                    </a:lnTo>
                    <a:lnTo>
                      <a:pt x="84" y="27"/>
                    </a:lnTo>
                    <a:lnTo>
                      <a:pt x="82" y="25"/>
                    </a:lnTo>
                    <a:lnTo>
                      <a:pt x="82" y="23"/>
                    </a:lnTo>
                    <a:lnTo>
                      <a:pt x="82" y="21"/>
                    </a:lnTo>
                    <a:lnTo>
                      <a:pt x="82" y="19"/>
                    </a:lnTo>
                    <a:lnTo>
                      <a:pt x="82" y="17"/>
                    </a:lnTo>
                    <a:lnTo>
                      <a:pt x="82" y="15"/>
                    </a:lnTo>
                    <a:lnTo>
                      <a:pt x="82" y="15"/>
                    </a:lnTo>
                    <a:lnTo>
                      <a:pt x="86" y="13"/>
                    </a:lnTo>
                    <a:lnTo>
                      <a:pt x="88" y="13"/>
                    </a:lnTo>
                    <a:lnTo>
                      <a:pt x="90" y="11"/>
                    </a:lnTo>
                    <a:lnTo>
                      <a:pt x="92" y="9"/>
                    </a:lnTo>
                    <a:lnTo>
                      <a:pt x="94" y="7"/>
                    </a:lnTo>
                    <a:lnTo>
                      <a:pt x="96" y="4"/>
                    </a:lnTo>
                    <a:lnTo>
                      <a:pt x="96" y="4"/>
                    </a:lnTo>
                    <a:lnTo>
                      <a:pt x="96"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34"/>
              <p:cNvSpPr>
                <a:spLocks/>
              </p:cNvSpPr>
              <p:nvPr/>
            </p:nvSpPr>
            <p:spPr bwMode="auto">
              <a:xfrm>
                <a:off x="3569" y="1225"/>
                <a:ext cx="64" cy="34"/>
              </a:xfrm>
              <a:custGeom>
                <a:avLst/>
                <a:gdLst>
                  <a:gd name="T0" fmla="*/ 64 w 64"/>
                  <a:gd name="T1" fmla="*/ 14 h 34"/>
                  <a:gd name="T2" fmla="*/ 60 w 64"/>
                  <a:gd name="T3" fmla="*/ 16 h 34"/>
                  <a:gd name="T4" fmla="*/ 56 w 64"/>
                  <a:gd name="T5" fmla="*/ 14 h 34"/>
                  <a:gd name="T6" fmla="*/ 52 w 64"/>
                  <a:gd name="T7" fmla="*/ 12 h 34"/>
                  <a:gd name="T8" fmla="*/ 50 w 64"/>
                  <a:gd name="T9" fmla="*/ 12 h 34"/>
                  <a:gd name="T10" fmla="*/ 50 w 64"/>
                  <a:gd name="T11" fmla="*/ 8 h 34"/>
                  <a:gd name="T12" fmla="*/ 52 w 64"/>
                  <a:gd name="T13" fmla="*/ 4 h 34"/>
                  <a:gd name="T14" fmla="*/ 46 w 64"/>
                  <a:gd name="T15" fmla="*/ 2 h 34"/>
                  <a:gd name="T16" fmla="*/ 42 w 64"/>
                  <a:gd name="T17" fmla="*/ 2 h 34"/>
                  <a:gd name="T18" fmla="*/ 40 w 64"/>
                  <a:gd name="T19" fmla="*/ 0 h 34"/>
                  <a:gd name="T20" fmla="*/ 38 w 64"/>
                  <a:gd name="T21" fmla="*/ 0 h 34"/>
                  <a:gd name="T22" fmla="*/ 36 w 64"/>
                  <a:gd name="T23" fmla="*/ 0 h 34"/>
                  <a:gd name="T24" fmla="*/ 36 w 64"/>
                  <a:gd name="T25" fmla="*/ 2 h 34"/>
                  <a:gd name="T26" fmla="*/ 38 w 64"/>
                  <a:gd name="T27" fmla="*/ 2 h 34"/>
                  <a:gd name="T28" fmla="*/ 36 w 64"/>
                  <a:gd name="T29" fmla="*/ 2 h 34"/>
                  <a:gd name="T30" fmla="*/ 34 w 64"/>
                  <a:gd name="T31" fmla="*/ 2 h 34"/>
                  <a:gd name="T32" fmla="*/ 28 w 64"/>
                  <a:gd name="T33" fmla="*/ 4 h 34"/>
                  <a:gd name="T34" fmla="*/ 22 w 64"/>
                  <a:gd name="T35" fmla="*/ 4 h 34"/>
                  <a:gd name="T36" fmla="*/ 20 w 64"/>
                  <a:gd name="T37" fmla="*/ 6 h 34"/>
                  <a:gd name="T38" fmla="*/ 18 w 64"/>
                  <a:gd name="T39" fmla="*/ 6 h 34"/>
                  <a:gd name="T40" fmla="*/ 16 w 64"/>
                  <a:gd name="T41" fmla="*/ 4 h 34"/>
                  <a:gd name="T42" fmla="*/ 14 w 64"/>
                  <a:gd name="T43" fmla="*/ 6 h 34"/>
                  <a:gd name="T44" fmla="*/ 16 w 64"/>
                  <a:gd name="T45" fmla="*/ 8 h 34"/>
                  <a:gd name="T46" fmla="*/ 14 w 64"/>
                  <a:gd name="T47" fmla="*/ 10 h 34"/>
                  <a:gd name="T48" fmla="*/ 10 w 64"/>
                  <a:gd name="T49" fmla="*/ 12 h 34"/>
                  <a:gd name="T50" fmla="*/ 8 w 64"/>
                  <a:gd name="T51" fmla="*/ 16 h 34"/>
                  <a:gd name="T52" fmla="*/ 4 w 64"/>
                  <a:gd name="T53" fmla="*/ 20 h 34"/>
                  <a:gd name="T54" fmla="*/ 2 w 64"/>
                  <a:gd name="T55" fmla="*/ 22 h 34"/>
                  <a:gd name="T56" fmla="*/ 2 w 64"/>
                  <a:gd name="T57" fmla="*/ 24 h 34"/>
                  <a:gd name="T58" fmla="*/ 0 w 64"/>
                  <a:gd name="T59" fmla="*/ 26 h 34"/>
                  <a:gd name="T60" fmla="*/ 2 w 64"/>
                  <a:gd name="T61" fmla="*/ 28 h 34"/>
                  <a:gd name="T62" fmla="*/ 4 w 64"/>
                  <a:gd name="T63" fmla="*/ 26 h 34"/>
                  <a:gd name="T64" fmla="*/ 6 w 64"/>
                  <a:gd name="T65" fmla="*/ 24 h 34"/>
                  <a:gd name="T66" fmla="*/ 12 w 64"/>
                  <a:gd name="T67" fmla="*/ 24 h 34"/>
                  <a:gd name="T68" fmla="*/ 12 w 64"/>
                  <a:gd name="T69" fmla="*/ 24 h 34"/>
                  <a:gd name="T70" fmla="*/ 12 w 64"/>
                  <a:gd name="T71" fmla="*/ 28 h 34"/>
                  <a:gd name="T72" fmla="*/ 14 w 64"/>
                  <a:gd name="T73" fmla="*/ 30 h 34"/>
                  <a:gd name="T74" fmla="*/ 16 w 64"/>
                  <a:gd name="T75" fmla="*/ 32 h 34"/>
                  <a:gd name="T76" fmla="*/ 22 w 64"/>
                  <a:gd name="T77" fmla="*/ 32 h 34"/>
                  <a:gd name="T78" fmla="*/ 26 w 64"/>
                  <a:gd name="T79" fmla="*/ 32 h 34"/>
                  <a:gd name="T80" fmla="*/ 30 w 64"/>
                  <a:gd name="T81" fmla="*/ 30 h 34"/>
                  <a:gd name="T82" fmla="*/ 30 w 64"/>
                  <a:gd name="T83" fmla="*/ 26 h 34"/>
                  <a:gd name="T84" fmla="*/ 34 w 64"/>
                  <a:gd name="T85" fmla="*/ 24 h 34"/>
                  <a:gd name="T86" fmla="*/ 36 w 64"/>
                  <a:gd name="T87" fmla="*/ 22 h 34"/>
                  <a:gd name="T88" fmla="*/ 36 w 64"/>
                  <a:gd name="T89" fmla="*/ 26 h 34"/>
                  <a:gd name="T90" fmla="*/ 40 w 64"/>
                  <a:gd name="T91" fmla="*/ 30 h 34"/>
                  <a:gd name="T92" fmla="*/ 42 w 64"/>
                  <a:gd name="T93" fmla="*/ 32 h 34"/>
                  <a:gd name="T94" fmla="*/ 44 w 64"/>
                  <a:gd name="T95" fmla="*/ 34 h 34"/>
                  <a:gd name="T96" fmla="*/ 44 w 64"/>
                  <a:gd name="T97" fmla="*/ 30 h 34"/>
                  <a:gd name="T98" fmla="*/ 44 w 64"/>
                  <a:gd name="T99" fmla="*/ 28 h 34"/>
                  <a:gd name="T100" fmla="*/ 48 w 64"/>
                  <a:gd name="T101" fmla="*/ 24 h 34"/>
                  <a:gd name="T102" fmla="*/ 50 w 64"/>
                  <a:gd name="T103" fmla="*/ 22 h 34"/>
                  <a:gd name="T104" fmla="*/ 50 w 64"/>
                  <a:gd name="T105" fmla="*/ 24 h 34"/>
                  <a:gd name="T106" fmla="*/ 52 w 64"/>
                  <a:gd name="T107" fmla="*/ 26 h 34"/>
                  <a:gd name="T108" fmla="*/ 56 w 64"/>
                  <a:gd name="T109" fmla="*/ 24 h 34"/>
                  <a:gd name="T110" fmla="*/ 58 w 64"/>
                  <a:gd name="T111" fmla="*/ 26 h 34"/>
                  <a:gd name="T112" fmla="*/ 60 w 64"/>
                  <a:gd name="T113" fmla="*/ 26 h 34"/>
                  <a:gd name="T114" fmla="*/ 58 w 64"/>
                  <a:gd name="T115" fmla="*/ 22 h 34"/>
                  <a:gd name="T116" fmla="*/ 58 w 64"/>
                  <a:gd name="T117" fmla="*/ 20 h 34"/>
                  <a:gd name="T118" fmla="*/ 62 w 64"/>
                  <a:gd name="T119" fmla="*/ 20 h 34"/>
                  <a:gd name="T120" fmla="*/ 64 w 64"/>
                  <a:gd name="T121" fmla="*/ 20 h 34"/>
                  <a:gd name="T122" fmla="*/ 64 w 64"/>
                  <a:gd name="T123"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 h="34">
                    <a:moveTo>
                      <a:pt x="64" y="16"/>
                    </a:moveTo>
                    <a:lnTo>
                      <a:pt x="64" y="14"/>
                    </a:lnTo>
                    <a:lnTo>
                      <a:pt x="64" y="14"/>
                    </a:lnTo>
                    <a:lnTo>
                      <a:pt x="62" y="14"/>
                    </a:lnTo>
                    <a:lnTo>
                      <a:pt x="60" y="16"/>
                    </a:lnTo>
                    <a:lnTo>
                      <a:pt x="60" y="16"/>
                    </a:lnTo>
                    <a:lnTo>
                      <a:pt x="58" y="14"/>
                    </a:lnTo>
                    <a:lnTo>
                      <a:pt x="56" y="14"/>
                    </a:lnTo>
                    <a:lnTo>
                      <a:pt x="56" y="14"/>
                    </a:lnTo>
                    <a:lnTo>
                      <a:pt x="56" y="12"/>
                    </a:lnTo>
                    <a:lnTo>
                      <a:pt x="54" y="12"/>
                    </a:lnTo>
                    <a:lnTo>
                      <a:pt x="52" y="12"/>
                    </a:lnTo>
                    <a:lnTo>
                      <a:pt x="52" y="12"/>
                    </a:lnTo>
                    <a:lnTo>
                      <a:pt x="50" y="12"/>
                    </a:lnTo>
                    <a:lnTo>
                      <a:pt x="50" y="12"/>
                    </a:lnTo>
                    <a:lnTo>
                      <a:pt x="50" y="12"/>
                    </a:lnTo>
                    <a:lnTo>
                      <a:pt x="50" y="10"/>
                    </a:lnTo>
                    <a:lnTo>
                      <a:pt x="50" y="8"/>
                    </a:lnTo>
                    <a:lnTo>
                      <a:pt x="52" y="6"/>
                    </a:lnTo>
                    <a:lnTo>
                      <a:pt x="52" y="4"/>
                    </a:lnTo>
                    <a:lnTo>
                      <a:pt x="52" y="4"/>
                    </a:lnTo>
                    <a:lnTo>
                      <a:pt x="50" y="4"/>
                    </a:lnTo>
                    <a:lnTo>
                      <a:pt x="48" y="2"/>
                    </a:lnTo>
                    <a:lnTo>
                      <a:pt x="46" y="2"/>
                    </a:lnTo>
                    <a:lnTo>
                      <a:pt x="46" y="2"/>
                    </a:lnTo>
                    <a:lnTo>
                      <a:pt x="42" y="2"/>
                    </a:lnTo>
                    <a:lnTo>
                      <a:pt x="42" y="2"/>
                    </a:lnTo>
                    <a:lnTo>
                      <a:pt x="42" y="0"/>
                    </a:lnTo>
                    <a:lnTo>
                      <a:pt x="40" y="0"/>
                    </a:lnTo>
                    <a:lnTo>
                      <a:pt x="40" y="0"/>
                    </a:lnTo>
                    <a:lnTo>
                      <a:pt x="40" y="0"/>
                    </a:lnTo>
                    <a:lnTo>
                      <a:pt x="40" y="0"/>
                    </a:lnTo>
                    <a:lnTo>
                      <a:pt x="38" y="0"/>
                    </a:lnTo>
                    <a:lnTo>
                      <a:pt x="38" y="0"/>
                    </a:lnTo>
                    <a:lnTo>
                      <a:pt x="36" y="0"/>
                    </a:lnTo>
                    <a:lnTo>
                      <a:pt x="36" y="0"/>
                    </a:lnTo>
                    <a:lnTo>
                      <a:pt x="36" y="0"/>
                    </a:lnTo>
                    <a:lnTo>
                      <a:pt x="36" y="2"/>
                    </a:lnTo>
                    <a:lnTo>
                      <a:pt x="36" y="2"/>
                    </a:lnTo>
                    <a:lnTo>
                      <a:pt x="38" y="2"/>
                    </a:lnTo>
                    <a:lnTo>
                      <a:pt x="38" y="2"/>
                    </a:lnTo>
                    <a:lnTo>
                      <a:pt x="38" y="2"/>
                    </a:lnTo>
                    <a:lnTo>
                      <a:pt x="38" y="2"/>
                    </a:lnTo>
                    <a:lnTo>
                      <a:pt x="36" y="2"/>
                    </a:lnTo>
                    <a:lnTo>
                      <a:pt x="36" y="2"/>
                    </a:lnTo>
                    <a:lnTo>
                      <a:pt x="36" y="2"/>
                    </a:lnTo>
                    <a:lnTo>
                      <a:pt x="36" y="2"/>
                    </a:lnTo>
                    <a:lnTo>
                      <a:pt x="34" y="2"/>
                    </a:lnTo>
                    <a:lnTo>
                      <a:pt x="32" y="2"/>
                    </a:lnTo>
                    <a:lnTo>
                      <a:pt x="30" y="2"/>
                    </a:lnTo>
                    <a:lnTo>
                      <a:pt x="28" y="4"/>
                    </a:lnTo>
                    <a:lnTo>
                      <a:pt x="26" y="4"/>
                    </a:lnTo>
                    <a:lnTo>
                      <a:pt x="24" y="2"/>
                    </a:lnTo>
                    <a:lnTo>
                      <a:pt x="22" y="4"/>
                    </a:lnTo>
                    <a:lnTo>
                      <a:pt x="22" y="4"/>
                    </a:lnTo>
                    <a:lnTo>
                      <a:pt x="22" y="6"/>
                    </a:lnTo>
                    <a:lnTo>
                      <a:pt x="20" y="6"/>
                    </a:lnTo>
                    <a:lnTo>
                      <a:pt x="20" y="6"/>
                    </a:lnTo>
                    <a:lnTo>
                      <a:pt x="18" y="6"/>
                    </a:lnTo>
                    <a:lnTo>
                      <a:pt x="18" y="6"/>
                    </a:lnTo>
                    <a:lnTo>
                      <a:pt x="18" y="4"/>
                    </a:lnTo>
                    <a:lnTo>
                      <a:pt x="18" y="4"/>
                    </a:lnTo>
                    <a:lnTo>
                      <a:pt x="16" y="4"/>
                    </a:lnTo>
                    <a:lnTo>
                      <a:pt x="16" y="6"/>
                    </a:lnTo>
                    <a:lnTo>
                      <a:pt x="14" y="6"/>
                    </a:lnTo>
                    <a:lnTo>
                      <a:pt x="14" y="6"/>
                    </a:lnTo>
                    <a:lnTo>
                      <a:pt x="16" y="6"/>
                    </a:lnTo>
                    <a:lnTo>
                      <a:pt x="16" y="8"/>
                    </a:lnTo>
                    <a:lnTo>
                      <a:pt x="16" y="8"/>
                    </a:lnTo>
                    <a:lnTo>
                      <a:pt x="16" y="8"/>
                    </a:lnTo>
                    <a:lnTo>
                      <a:pt x="14" y="8"/>
                    </a:lnTo>
                    <a:lnTo>
                      <a:pt x="14" y="10"/>
                    </a:lnTo>
                    <a:lnTo>
                      <a:pt x="12" y="12"/>
                    </a:lnTo>
                    <a:lnTo>
                      <a:pt x="10" y="12"/>
                    </a:lnTo>
                    <a:lnTo>
                      <a:pt x="10" y="12"/>
                    </a:lnTo>
                    <a:lnTo>
                      <a:pt x="8" y="14"/>
                    </a:lnTo>
                    <a:lnTo>
                      <a:pt x="8" y="14"/>
                    </a:lnTo>
                    <a:lnTo>
                      <a:pt x="8" y="16"/>
                    </a:lnTo>
                    <a:lnTo>
                      <a:pt x="8" y="18"/>
                    </a:lnTo>
                    <a:lnTo>
                      <a:pt x="6" y="18"/>
                    </a:lnTo>
                    <a:lnTo>
                      <a:pt x="4" y="20"/>
                    </a:lnTo>
                    <a:lnTo>
                      <a:pt x="4" y="20"/>
                    </a:lnTo>
                    <a:lnTo>
                      <a:pt x="2" y="22"/>
                    </a:lnTo>
                    <a:lnTo>
                      <a:pt x="2" y="22"/>
                    </a:lnTo>
                    <a:lnTo>
                      <a:pt x="2" y="22"/>
                    </a:lnTo>
                    <a:lnTo>
                      <a:pt x="4" y="24"/>
                    </a:lnTo>
                    <a:lnTo>
                      <a:pt x="2" y="24"/>
                    </a:lnTo>
                    <a:lnTo>
                      <a:pt x="2" y="26"/>
                    </a:lnTo>
                    <a:lnTo>
                      <a:pt x="2" y="26"/>
                    </a:lnTo>
                    <a:lnTo>
                      <a:pt x="0" y="26"/>
                    </a:lnTo>
                    <a:lnTo>
                      <a:pt x="0" y="28"/>
                    </a:lnTo>
                    <a:lnTo>
                      <a:pt x="2" y="28"/>
                    </a:lnTo>
                    <a:lnTo>
                      <a:pt x="2" y="28"/>
                    </a:lnTo>
                    <a:lnTo>
                      <a:pt x="4" y="28"/>
                    </a:lnTo>
                    <a:lnTo>
                      <a:pt x="6" y="26"/>
                    </a:lnTo>
                    <a:lnTo>
                      <a:pt x="4" y="26"/>
                    </a:lnTo>
                    <a:lnTo>
                      <a:pt x="4" y="24"/>
                    </a:lnTo>
                    <a:lnTo>
                      <a:pt x="4" y="24"/>
                    </a:lnTo>
                    <a:lnTo>
                      <a:pt x="6" y="24"/>
                    </a:lnTo>
                    <a:lnTo>
                      <a:pt x="8" y="22"/>
                    </a:lnTo>
                    <a:lnTo>
                      <a:pt x="10" y="22"/>
                    </a:lnTo>
                    <a:lnTo>
                      <a:pt x="12" y="24"/>
                    </a:lnTo>
                    <a:lnTo>
                      <a:pt x="12" y="24"/>
                    </a:lnTo>
                    <a:lnTo>
                      <a:pt x="12" y="24"/>
                    </a:lnTo>
                    <a:lnTo>
                      <a:pt x="12" y="24"/>
                    </a:lnTo>
                    <a:lnTo>
                      <a:pt x="12" y="26"/>
                    </a:lnTo>
                    <a:lnTo>
                      <a:pt x="12" y="28"/>
                    </a:lnTo>
                    <a:lnTo>
                      <a:pt x="12" y="28"/>
                    </a:lnTo>
                    <a:lnTo>
                      <a:pt x="14" y="28"/>
                    </a:lnTo>
                    <a:lnTo>
                      <a:pt x="14" y="30"/>
                    </a:lnTo>
                    <a:lnTo>
                      <a:pt x="14" y="30"/>
                    </a:lnTo>
                    <a:lnTo>
                      <a:pt x="16" y="32"/>
                    </a:lnTo>
                    <a:lnTo>
                      <a:pt x="16" y="32"/>
                    </a:lnTo>
                    <a:lnTo>
                      <a:pt x="16" y="32"/>
                    </a:lnTo>
                    <a:lnTo>
                      <a:pt x="16" y="32"/>
                    </a:lnTo>
                    <a:lnTo>
                      <a:pt x="20" y="32"/>
                    </a:lnTo>
                    <a:lnTo>
                      <a:pt x="22" y="32"/>
                    </a:lnTo>
                    <a:lnTo>
                      <a:pt x="22" y="30"/>
                    </a:lnTo>
                    <a:lnTo>
                      <a:pt x="24" y="30"/>
                    </a:lnTo>
                    <a:lnTo>
                      <a:pt x="26" y="32"/>
                    </a:lnTo>
                    <a:lnTo>
                      <a:pt x="28" y="32"/>
                    </a:lnTo>
                    <a:lnTo>
                      <a:pt x="30" y="30"/>
                    </a:lnTo>
                    <a:lnTo>
                      <a:pt x="30" y="30"/>
                    </a:lnTo>
                    <a:lnTo>
                      <a:pt x="32" y="28"/>
                    </a:lnTo>
                    <a:lnTo>
                      <a:pt x="32" y="28"/>
                    </a:lnTo>
                    <a:lnTo>
                      <a:pt x="30" y="26"/>
                    </a:lnTo>
                    <a:lnTo>
                      <a:pt x="30" y="26"/>
                    </a:lnTo>
                    <a:lnTo>
                      <a:pt x="32" y="24"/>
                    </a:lnTo>
                    <a:lnTo>
                      <a:pt x="34" y="24"/>
                    </a:lnTo>
                    <a:lnTo>
                      <a:pt x="34" y="22"/>
                    </a:lnTo>
                    <a:lnTo>
                      <a:pt x="36" y="22"/>
                    </a:lnTo>
                    <a:lnTo>
                      <a:pt x="36" y="22"/>
                    </a:lnTo>
                    <a:lnTo>
                      <a:pt x="36" y="24"/>
                    </a:lnTo>
                    <a:lnTo>
                      <a:pt x="36" y="26"/>
                    </a:lnTo>
                    <a:lnTo>
                      <a:pt x="36" y="26"/>
                    </a:lnTo>
                    <a:lnTo>
                      <a:pt x="38" y="28"/>
                    </a:lnTo>
                    <a:lnTo>
                      <a:pt x="38" y="28"/>
                    </a:lnTo>
                    <a:lnTo>
                      <a:pt x="40" y="30"/>
                    </a:lnTo>
                    <a:lnTo>
                      <a:pt x="40" y="30"/>
                    </a:lnTo>
                    <a:lnTo>
                      <a:pt x="40" y="30"/>
                    </a:lnTo>
                    <a:lnTo>
                      <a:pt x="42" y="32"/>
                    </a:lnTo>
                    <a:lnTo>
                      <a:pt x="42" y="32"/>
                    </a:lnTo>
                    <a:lnTo>
                      <a:pt x="42" y="34"/>
                    </a:lnTo>
                    <a:lnTo>
                      <a:pt x="44" y="34"/>
                    </a:lnTo>
                    <a:lnTo>
                      <a:pt x="44" y="32"/>
                    </a:lnTo>
                    <a:lnTo>
                      <a:pt x="44" y="32"/>
                    </a:lnTo>
                    <a:lnTo>
                      <a:pt x="44" y="30"/>
                    </a:lnTo>
                    <a:lnTo>
                      <a:pt x="44" y="30"/>
                    </a:lnTo>
                    <a:lnTo>
                      <a:pt x="44" y="30"/>
                    </a:lnTo>
                    <a:lnTo>
                      <a:pt x="44" y="28"/>
                    </a:lnTo>
                    <a:lnTo>
                      <a:pt x="46" y="26"/>
                    </a:lnTo>
                    <a:lnTo>
                      <a:pt x="46" y="26"/>
                    </a:lnTo>
                    <a:lnTo>
                      <a:pt x="48" y="24"/>
                    </a:lnTo>
                    <a:lnTo>
                      <a:pt x="48" y="22"/>
                    </a:lnTo>
                    <a:lnTo>
                      <a:pt x="48" y="22"/>
                    </a:lnTo>
                    <a:lnTo>
                      <a:pt x="50" y="22"/>
                    </a:lnTo>
                    <a:lnTo>
                      <a:pt x="50" y="22"/>
                    </a:lnTo>
                    <a:lnTo>
                      <a:pt x="50" y="22"/>
                    </a:lnTo>
                    <a:lnTo>
                      <a:pt x="50" y="24"/>
                    </a:lnTo>
                    <a:lnTo>
                      <a:pt x="50" y="26"/>
                    </a:lnTo>
                    <a:lnTo>
                      <a:pt x="52" y="26"/>
                    </a:lnTo>
                    <a:lnTo>
                      <a:pt x="52" y="26"/>
                    </a:lnTo>
                    <a:lnTo>
                      <a:pt x="54" y="24"/>
                    </a:lnTo>
                    <a:lnTo>
                      <a:pt x="56" y="24"/>
                    </a:lnTo>
                    <a:lnTo>
                      <a:pt x="56" y="24"/>
                    </a:lnTo>
                    <a:lnTo>
                      <a:pt x="58" y="24"/>
                    </a:lnTo>
                    <a:lnTo>
                      <a:pt x="58" y="26"/>
                    </a:lnTo>
                    <a:lnTo>
                      <a:pt x="58" y="26"/>
                    </a:lnTo>
                    <a:lnTo>
                      <a:pt x="60" y="26"/>
                    </a:lnTo>
                    <a:lnTo>
                      <a:pt x="60" y="26"/>
                    </a:lnTo>
                    <a:lnTo>
                      <a:pt x="60" y="26"/>
                    </a:lnTo>
                    <a:lnTo>
                      <a:pt x="58" y="24"/>
                    </a:lnTo>
                    <a:lnTo>
                      <a:pt x="58" y="24"/>
                    </a:lnTo>
                    <a:lnTo>
                      <a:pt x="58" y="22"/>
                    </a:lnTo>
                    <a:lnTo>
                      <a:pt x="58" y="22"/>
                    </a:lnTo>
                    <a:lnTo>
                      <a:pt x="58" y="20"/>
                    </a:lnTo>
                    <a:lnTo>
                      <a:pt x="58" y="20"/>
                    </a:lnTo>
                    <a:lnTo>
                      <a:pt x="60" y="20"/>
                    </a:lnTo>
                    <a:lnTo>
                      <a:pt x="60" y="20"/>
                    </a:lnTo>
                    <a:lnTo>
                      <a:pt x="62" y="20"/>
                    </a:lnTo>
                    <a:lnTo>
                      <a:pt x="62" y="20"/>
                    </a:lnTo>
                    <a:lnTo>
                      <a:pt x="64" y="20"/>
                    </a:lnTo>
                    <a:lnTo>
                      <a:pt x="64" y="20"/>
                    </a:lnTo>
                    <a:lnTo>
                      <a:pt x="64" y="20"/>
                    </a:lnTo>
                    <a:lnTo>
                      <a:pt x="64" y="18"/>
                    </a:lnTo>
                    <a:lnTo>
                      <a:pt x="64" y="18"/>
                    </a:lnTo>
                    <a:lnTo>
                      <a:pt x="64" y="1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Freeform 35"/>
              <p:cNvSpPr>
                <a:spLocks noEditPoints="1"/>
              </p:cNvSpPr>
              <p:nvPr/>
            </p:nvSpPr>
            <p:spPr bwMode="auto">
              <a:xfrm>
                <a:off x="3643" y="874"/>
                <a:ext cx="154" cy="221"/>
              </a:xfrm>
              <a:custGeom>
                <a:avLst/>
                <a:gdLst>
                  <a:gd name="T0" fmla="*/ 68 w 154"/>
                  <a:gd name="T1" fmla="*/ 201 h 221"/>
                  <a:gd name="T2" fmla="*/ 76 w 154"/>
                  <a:gd name="T3" fmla="*/ 189 h 221"/>
                  <a:gd name="T4" fmla="*/ 90 w 154"/>
                  <a:gd name="T5" fmla="*/ 183 h 221"/>
                  <a:gd name="T6" fmla="*/ 92 w 154"/>
                  <a:gd name="T7" fmla="*/ 193 h 221"/>
                  <a:gd name="T8" fmla="*/ 98 w 154"/>
                  <a:gd name="T9" fmla="*/ 185 h 221"/>
                  <a:gd name="T10" fmla="*/ 102 w 154"/>
                  <a:gd name="T11" fmla="*/ 179 h 221"/>
                  <a:gd name="T12" fmla="*/ 90 w 154"/>
                  <a:gd name="T13" fmla="*/ 159 h 221"/>
                  <a:gd name="T14" fmla="*/ 94 w 154"/>
                  <a:gd name="T15" fmla="*/ 151 h 221"/>
                  <a:gd name="T16" fmla="*/ 148 w 154"/>
                  <a:gd name="T17" fmla="*/ 42 h 221"/>
                  <a:gd name="T18" fmla="*/ 150 w 154"/>
                  <a:gd name="T19" fmla="*/ 34 h 221"/>
                  <a:gd name="T20" fmla="*/ 146 w 154"/>
                  <a:gd name="T21" fmla="*/ 26 h 221"/>
                  <a:gd name="T22" fmla="*/ 144 w 154"/>
                  <a:gd name="T23" fmla="*/ 22 h 221"/>
                  <a:gd name="T24" fmla="*/ 138 w 154"/>
                  <a:gd name="T25" fmla="*/ 12 h 221"/>
                  <a:gd name="T26" fmla="*/ 118 w 154"/>
                  <a:gd name="T27" fmla="*/ 6 h 221"/>
                  <a:gd name="T28" fmla="*/ 102 w 154"/>
                  <a:gd name="T29" fmla="*/ 0 h 221"/>
                  <a:gd name="T30" fmla="*/ 102 w 154"/>
                  <a:gd name="T31" fmla="*/ 10 h 221"/>
                  <a:gd name="T32" fmla="*/ 80 w 154"/>
                  <a:gd name="T33" fmla="*/ 8 h 221"/>
                  <a:gd name="T34" fmla="*/ 62 w 154"/>
                  <a:gd name="T35" fmla="*/ 22 h 221"/>
                  <a:gd name="T36" fmla="*/ 60 w 154"/>
                  <a:gd name="T37" fmla="*/ 30 h 221"/>
                  <a:gd name="T38" fmla="*/ 40 w 154"/>
                  <a:gd name="T39" fmla="*/ 44 h 221"/>
                  <a:gd name="T40" fmla="*/ 32 w 154"/>
                  <a:gd name="T41" fmla="*/ 67 h 221"/>
                  <a:gd name="T42" fmla="*/ 30 w 154"/>
                  <a:gd name="T43" fmla="*/ 79 h 221"/>
                  <a:gd name="T44" fmla="*/ 12 w 154"/>
                  <a:gd name="T45" fmla="*/ 87 h 221"/>
                  <a:gd name="T46" fmla="*/ 12 w 154"/>
                  <a:gd name="T47" fmla="*/ 101 h 221"/>
                  <a:gd name="T48" fmla="*/ 20 w 154"/>
                  <a:gd name="T49" fmla="*/ 121 h 221"/>
                  <a:gd name="T50" fmla="*/ 14 w 154"/>
                  <a:gd name="T51" fmla="*/ 129 h 221"/>
                  <a:gd name="T52" fmla="*/ 12 w 154"/>
                  <a:gd name="T53" fmla="*/ 145 h 221"/>
                  <a:gd name="T54" fmla="*/ 6 w 154"/>
                  <a:gd name="T55" fmla="*/ 157 h 221"/>
                  <a:gd name="T56" fmla="*/ 0 w 154"/>
                  <a:gd name="T57" fmla="*/ 161 h 221"/>
                  <a:gd name="T58" fmla="*/ 6 w 154"/>
                  <a:gd name="T59" fmla="*/ 177 h 221"/>
                  <a:gd name="T60" fmla="*/ 18 w 154"/>
                  <a:gd name="T61" fmla="*/ 195 h 221"/>
                  <a:gd name="T62" fmla="*/ 20 w 154"/>
                  <a:gd name="T63" fmla="*/ 205 h 221"/>
                  <a:gd name="T64" fmla="*/ 24 w 154"/>
                  <a:gd name="T65" fmla="*/ 215 h 221"/>
                  <a:gd name="T66" fmla="*/ 40 w 154"/>
                  <a:gd name="T67" fmla="*/ 215 h 221"/>
                  <a:gd name="T68" fmla="*/ 46 w 154"/>
                  <a:gd name="T69" fmla="*/ 207 h 221"/>
                  <a:gd name="T70" fmla="*/ 66 w 154"/>
                  <a:gd name="T71" fmla="*/ 199 h 221"/>
                  <a:gd name="T72" fmla="*/ 70 w 154"/>
                  <a:gd name="T73" fmla="*/ 183 h 221"/>
                  <a:gd name="T74" fmla="*/ 72 w 154"/>
                  <a:gd name="T75" fmla="*/ 169 h 221"/>
                  <a:gd name="T76" fmla="*/ 74 w 154"/>
                  <a:gd name="T77" fmla="*/ 165 h 221"/>
                  <a:gd name="T78" fmla="*/ 90 w 154"/>
                  <a:gd name="T79" fmla="*/ 157 h 221"/>
                  <a:gd name="T80" fmla="*/ 90 w 154"/>
                  <a:gd name="T81" fmla="*/ 153 h 221"/>
                  <a:gd name="T82" fmla="*/ 94 w 154"/>
                  <a:gd name="T83" fmla="*/ 151 h 221"/>
                  <a:gd name="T84" fmla="*/ 94 w 154"/>
                  <a:gd name="T85" fmla="*/ 141 h 221"/>
                  <a:gd name="T86" fmla="*/ 80 w 154"/>
                  <a:gd name="T87" fmla="*/ 135 h 221"/>
                  <a:gd name="T88" fmla="*/ 74 w 154"/>
                  <a:gd name="T89" fmla="*/ 127 h 221"/>
                  <a:gd name="T90" fmla="*/ 74 w 154"/>
                  <a:gd name="T91" fmla="*/ 117 h 221"/>
                  <a:gd name="T92" fmla="*/ 78 w 154"/>
                  <a:gd name="T93" fmla="*/ 107 h 221"/>
                  <a:gd name="T94" fmla="*/ 80 w 154"/>
                  <a:gd name="T95" fmla="*/ 103 h 221"/>
                  <a:gd name="T96" fmla="*/ 82 w 154"/>
                  <a:gd name="T97" fmla="*/ 97 h 221"/>
                  <a:gd name="T98" fmla="*/ 88 w 154"/>
                  <a:gd name="T99" fmla="*/ 97 h 221"/>
                  <a:gd name="T100" fmla="*/ 92 w 154"/>
                  <a:gd name="T101" fmla="*/ 91 h 221"/>
                  <a:gd name="T102" fmla="*/ 100 w 154"/>
                  <a:gd name="T103" fmla="*/ 87 h 221"/>
                  <a:gd name="T104" fmla="*/ 112 w 154"/>
                  <a:gd name="T105" fmla="*/ 83 h 221"/>
                  <a:gd name="T106" fmla="*/ 122 w 154"/>
                  <a:gd name="T107" fmla="*/ 69 h 221"/>
                  <a:gd name="T108" fmla="*/ 124 w 154"/>
                  <a:gd name="T109" fmla="*/ 59 h 221"/>
                  <a:gd name="T110" fmla="*/ 124 w 154"/>
                  <a:gd name="T111" fmla="*/ 57 h 221"/>
                  <a:gd name="T112" fmla="*/ 130 w 154"/>
                  <a:gd name="T113" fmla="*/ 54 h 221"/>
                  <a:gd name="T114" fmla="*/ 134 w 154"/>
                  <a:gd name="T115" fmla="*/ 48 h 221"/>
                  <a:gd name="T116" fmla="*/ 148 w 154"/>
                  <a:gd name="T117" fmla="*/ 5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4" h="221">
                    <a:moveTo>
                      <a:pt x="76" y="187"/>
                    </a:moveTo>
                    <a:lnTo>
                      <a:pt x="76" y="187"/>
                    </a:lnTo>
                    <a:lnTo>
                      <a:pt x="74" y="187"/>
                    </a:lnTo>
                    <a:lnTo>
                      <a:pt x="74" y="189"/>
                    </a:lnTo>
                    <a:lnTo>
                      <a:pt x="74" y="189"/>
                    </a:lnTo>
                    <a:lnTo>
                      <a:pt x="74" y="191"/>
                    </a:lnTo>
                    <a:lnTo>
                      <a:pt x="72" y="195"/>
                    </a:lnTo>
                    <a:lnTo>
                      <a:pt x="70" y="195"/>
                    </a:lnTo>
                    <a:lnTo>
                      <a:pt x="68" y="199"/>
                    </a:lnTo>
                    <a:lnTo>
                      <a:pt x="68" y="201"/>
                    </a:lnTo>
                    <a:lnTo>
                      <a:pt x="68" y="205"/>
                    </a:lnTo>
                    <a:lnTo>
                      <a:pt x="68" y="205"/>
                    </a:lnTo>
                    <a:lnTo>
                      <a:pt x="68" y="205"/>
                    </a:lnTo>
                    <a:lnTo>
                      <a:pt x="70" y="205"/>
                    </a:lnTo>
                    <a:lnTo>
                      <a:pt x="72" y="197"/>
                    </a:lnTo>
                    <a:lnTo>
                      <a:pt x="74" y="195"/>
                    </a:lnTo>
                    <a:lnTo>
                      <a:pt x="74" y="193"/>
                    </a:lnTo>
                    <a:lnTo>
                      <a:pt x="76" y="189"/>
                    </a:lnTo>
                    <a:lnTo>
                      <a:pt x="76" y="189"/>
                    </a:lnTo>
                    <a:lnTo>
                      <a:pt x="76" y="189"/>
                    </a:lnTo>
                    <a:lnTo>
                      <a:pt x="76" y="187"/>
                    </a:lnTo>
                    <a:lnTo>
                      <a:pt x="76" y="187"/>
                    </a:lnTo>
                    <a:close/>
                    <a:moveTo>
                      <a:pt x="98" y="177"/>
                    </a:moveTo>
                    <a:lnTo>
                      <a:pt x="98" y="177"/>
                    </a:lnTo>
                    <a:lnTo>
                      <a:pt x="98" y="179"/>
                    </a:lnTo>
                    <a:lnTo>
                      <a:pt x="96" y="179"/>
                    </a:lnTo>
                    <a:lnTo>
                      <a:pt x="94" y="179"/>
                    </a:lnTo>
                    <a:lnTo>
                      <a:pt x="92" y="181"/>
                    </a:lnTo>
                    <a:lnTo>
                      <a:pt x="92" y="181"/>
                    </a:lnTo>
                    <a:lnTo>
                      <a:pt x="90" y="183"/>
                    </a:lnTo>
                    <a:lnTo>
                      <a:pt x="90" y="183"/>
                    </a:lnTo>
                    <a:lnTo>
                      <a:pt x="90" y="185"/>
                    </a:lnTo>
                    <a:lnTo>
                      <a:pt x="90" y="187"/>
                    </a:lnTo>
                    <a:lnTo>
                      <a:pt x="90" y="189"/>
                    </a:lnTo>
                    <a:lnTo>
                      <a:pt x="90" y="189"/>
                    </a:lnTo>
                    <a:lnTo>
                      <a:pt x="90" y="191"/>
                    </a:lnTo>
                    <a:lnTo>
                      <a:pt x="92" y="191"/>
                    </a:lnTo>
                    <a:lnTo>
                      <a:pt x="90" y="193"/>
                    </a:lnTo>
                    <a:lnTo>
                      <a:pt x="90" y="195"/>
                    </a:lnTo>
                    <a:lnTo>
                      <a:pt x="92" y="193"/>
                    </a:lnTo>
                    <a:lnTo>
                      <a:pt x="92" y="193"/>
                    </a:lnTo>
                    <a:lnTo>
                      <a:pt x="94" y="191"/>
                    </a:lnTo>
                    <a:lnTo>
                      <a:pt x="94" y="191"/>
                    </a:lnTo>
                    <a:lnTo>
                      <a:pt x="94" y="189"/>
                    </a:lnTo>
                    <a:lnTo>
                      <a:pt x="96" y="189"/>
                    </a:lnTo>
                    <a:lnTo>
                      <a:pt x="98" y="187"/>
                    </a:lnTo>
                    <a:lnTo>
                      <a:pt x="98" y="187"/>
                    </a:lnTo>
                    <a:lnTo>
                      <a:pt x="98" y="187"/>
                    </a:lnTo>
                    <a:lnTo>
                      <a:pt x="100" y="187"/>
                    </a:lnTo>
                    <a:lnTo>
                      <a:pt x="98" y="185"/>
                    </a:lnTo>
                    <a:lnTo>
                      <a:pt x="98" y="181"/>
                    </a:lnTo>
                    <a:lnTo>
                      <a:pt x="98" y="181"/>
                    </a:lnTo>
                    <a:lnTo>
                      <a:pt x="100" y="181"/>
                    </a:lnTo>
                    <a:lnTo>
                      <a:pt x="100" y="179"/>
                    </a:lnTo>
                    <a:lnTo>
                      <a:pt x="102" y="179"/>
                    </a:lnTo>
                    <a:lnTo>
                      <a:pt x="100" y="177"/>
                    </a:lnTo>
                    <a:lnTo>
                      <a:pt x="98" y="177"/>
                    </a:lnTo>
                    <a:close/>
                    <a:moveTo>
                      <a:pt x="102" y="177"/>
                    </a:moveTo>
                    <a:lnTo>
                      <a:pt x="100" y="177"/>
                    </a:lnTo>
                    <a:lnTo>
                      <a:pt x="102" y="179"/>
                    </a:lnTo>
                    <a:lnTo>
                      <a:pt x="102" y="179"/>
                    </a:lnTo>
                    <a:lnTo>
                      <a:pt x="102" y="177"/>
                    </a:lnTo>
                    <a:lnTo>
                      <a:pt x="104" y="177"/>
                    </a:lnTo>
                    <a:lnTo>
                      <a:pt x="104" y="177"/>
                    </a:lnTo>
                    <a:lnTo>
                      <a:pt x="102" y="177"/>
                    </a:lnTo>
                    <a:close/>
                    <a:moveTo>
                      <a:pt x="92" y="157"/>
                    </a:moveTo>
                    <a:lnTo>
                      <a:pt x="92" y="157"/>
                    </a:lnTo>
                    <a:lnTo>
                      <a:pt x="92" y="159"/>
                    </a:lnTo>
                    <a:lnTo>
                      <a:pt x="92" y="159"/>
                    </a:lnTo>
                    <a:lnTo>
                      <a:pt x="90" y="159"/>
                    </a:lnTo>
                    <a:lnTo>
                      <a:pt x="92" y="159"/>
                    </a:lnTo>
                    <a:lnTo>
                      <a:pt x="92" y="159"/>
                    </a:lnTo>
                    <a:lnTo>
                      <a:pt x="92" y="157"/>
                    </a:lnTo>
                    <a:close/>
                    <a:moveTo>
                      <a:pt x="94" y="151"/>
                    </a:moveTo>
                    <a:lnTo>
                      <a:pt x="94" y="151"/>
                    </a:lnTo>
                    <a:lnTo>
                      <a:pt x="94" y="151"/>
                    </a:lnTo>
                    <a:lnTo>
                      <a:pt x="92" y="151"/>
                    </a:lnTo>
                    <a:lnTo>
                      <a:pt x="94" y="153"/>
                    </a:lnTo>
                    <a:lnTo>
                      <a:pt x="94" y="151"/>
                    </a:lnTo>
                    <a:lnTo>
                      <a:pt x="94" y="151"/>
                    </a:lnTo>
                    <a:lnTo>
                      <a:pt x="94" y="151"/>
                    </a:lnTo>
                    <a:lnTo>
                      <a:pt x="94" y="151"/>
                    </a:lnTo>
                    <a:lnTo>
                      <a:pt x="94" y="151"/>
                    </a:lnTo>
                    <a:close/>
                    <a:moveTo>
                      <a:pt x="152" y="46"/>
                    </a:moveTo>
                    <a:lnTo>
                      <a:pt x="152" y="46"/>
                    </a:lnTo>
                    <a:lnTo>
                      <a:pt x="150" y="44"/>
                    </a:lnTo>
                    <a:lnTo>
                      <a:pt x="148" y="44"/>
                    </a:lnTo>
                    <a:lnTo>
                      <a:pt x="148" y="42"/>
                    </a:lnTo>
                    <a:lnTo>
                      <a:pt x="148" y="42"/>
                    </a:lnTo>
                    <a:lnTo>
                      <a:pt x="148" y="42"/>
                    </a:lnTo>
                    <a:lnTo>
                      <a:pt x="148" y="40"/>
                    </a:lnTo>
                    <a:lnTo>
                      <a:pt x="148" y="40"/>
                    </a:lnTo>
                    <a:lnTo>
                      <a:pt x="148" y="38"/>
                    </a:lnTo>
                    <a:lnTo>
                      <a:pt x="148" y="38"/>
                    </a:lnTo>
                    <a:lnTo>
                      <a:pt x="150" y="38"/>
                    </a:lnTo>
                    <a:lnTo>
                      <a:pt x="150" y="36"/>
                    </a:lnTo>
                    <a:lnTo>
                      <a:pt x="150" y="36"/>
                    </a:lnTo>
                    <a:lnTo>
                      <a:pt x="150" y="34"/>
                    </a:lnTo>
                    <a:lnTo>
                      <a:pt x="150" y="34"/>
                    </a:lnTo>
                    <a:lnTo>
                      <a:pt x="150" y="34"/>
                    </a:lnTo>
                    <a:lnTo>
                      <a:pt x="150" y="32"/>
                    </a:lnTo>
                    <a:lnTo>
                      <a:pt x="148" y="32"/>
                    </a:lnTo>
                    <a:lnTo>
                      <a:pt x="148" y="30"/>
                    </a:lnTo>
                    <a:lnTo>
                      <a:pt x="146" y="30"/>
                    </a:lnTo>
                    <a:lnTo>
                      <a:pt x="146" y="28"/>
                    </a:lnTo>
                    <a:lnTo>
                      <a:pt x="146" y="28"/>
                    </a:lnTo>
                    <a:lnTo>
                      <a:pt x="146" y="28"/>
                    </a:lnTo>
                    <a:lnTo>
                      <a:pt x="146" y="26"/>
                    </a:lnTo>
                    <a:lnTo>
                      <a:pt x="146" y="26"/>
                    </a:lnTo>
                    <a:lnTo>
                      <a:pt x="146" y="26"/>
                    </a:lnTo>
                    <a:lnTo>
                      <a:pt x="146" y="24"/>
                    </a:lnTo>
                    <a:lnTo>
                      <a:pt x="146" y="24"/>
                    </a:lnTo>
                    <a:lnTo>
                      <a:pt x="144" y="24"/>
                    </a:lnTo>
                    <a:lnTo>
                      <a:pt x="142" y="24"/>
                    </a:lnTo>
                    <a:lnTo>
                      <a:pt x="142" y="24"/>
                    </a:lnTo>
                    <a:lnTo>
                      <a:pt x="142" y="24"/>
                    </a:lnTo>
                    <a:lnTo>
                      <a:pt x="142" y="22"/>
                    </a:lnTo>
                    <a:lnTo>
                      <a:pt x="144" y="22"/>
                    </a:lnTo>
                    <a:lnTo>
                      <a:pt x="144" y="22"/>
                    </a:lnTo>
                    <a:lnTo>
                      <a:pt x="144" y="22"/>
                    </a:lnTo>
                    <a:lnTo>
                      <a:pt x="142" y="20"/>
                    </a:lnTo>
                    <a:lnTo>
                      <a:pt x="142" y="18"/>
                    </a:lnTo>
                    <a:lnTo>
                      <a:pt x="142" y="18"/>
                    </a:lnTo>
                    <a:lnTo>
                      <a:pt x="144" y="16"/>
                    </a:lnTo>
                    <a:lnTo>
                      <a:pt x="144" y="16"/>
                    </a:lnTo>
                    <a:lnTo>
                      <a:pt x="142" y="16"/>
                    </a:lnTo>
                    <a:lnTo>
                      <a:pt x="140" y="14"/>
                    </a:lnTo>
                    <a:lnTo>
                      <a:pt x="140" y="14"/>
                    </a:lnTo>
                    <a:lnTo>
                      <a:pt x="138" y="14"/>
                    </a:lnTo>
                    <a:lnTo>
                      <a:pt x="138" y="12"/>
                    </a:lnTo>
                    <a:lnTo>
                      <a:pt x="136" y="10"/>
                    </a:lnTo>
                    <a:lnTo>
                      <a:pt x="134" y="10"/>
                    </a:lnTo>
                    <a:lnTo>
                      <a:pt x="134" y="10"/>
                    </a:lnTo>
                    <a:lnTo>
                      <a:pt x="128" y="8"/>
                    </a:lnTo>
                    <a:lnTo>
                      <a:pt x="126" y="8"/>
                    </a:lnTo>
                    <a:lnTo>
                      <a:pt x="124" y="8"/>
                    </a:lnTo>
                    <a:lnTo>
                      <a:pt x="122" y="6"/>
                    </a:lnTo>
                    <a:lnTo>
                      <a:pt x="122" y="6"/>
                    </a:lnTo>
                    <a:lnTo>
                      <a:pt x="120" y="6"/>
                    </a:lnTo>
                    <a:lnTo>
                      <a:pt x="118" y="6"/>
                    </a:lnTo>
                    <a:lnTo>
                      <a:pt x="118" y="4"/>
                    </a:lnTo>
                    <a:lnTo>
                      <a:pt x="116" y="4"/>
                    </a:lnTo>
                    <a:lnTo>
                      <a:pt x="114" y="2"/>
                    </a:lnTo>
                    <a:lnTo>
                      <a:pt x="112" y="2"/>
                    </a:lnTo>
                    <a:lnTo>
                      <a:pt x="112" y="2"/>
                    </a:lnTo>
                    <a:lnTo>
                      <a:pt x="112" y="0"/>
                    </a:lnTo>
                    <a:lnTo>
                      <a:pt x="110" y="0"/>
                    </a:lnTo>
                    <a:lnTo>
                      <a:pt x="108" y="0"/>
                    </a:lnTo>
                    <a:lnTo>
                      <a:pt x="106" y="0"/>
                    </a:lnTo>
                    <a:lnTo>
                      <a:pt x="102" y="0"/>
                    </a:lnTo>
                    <a:lnTo>
                      <a:pt x="104" y="2"/>
                    </a:lnTo>
                    <a:lnTo>
                      <a:pt x="104" y="2"/>
                    </a:lnTo>
                    <a:lnTo>
                      <a:pt x="104" y="2"/>
                    </a:lnTo>
                    <a:lnTo>
                      <a:pt x="104" y="4"/>
                    </a:lnTo>
                    <a:lnTo>
                      <a:pt x="104" y="6"/>
                    </a:lnTo>
                    <a:lnTo>
                      <a:pt x="102" y="6"/>
                    </a:lnTo>
                    <a:lnTo>
                      <a:pt x="100" y="8"/>
                    </a:lnTo>
                    <a:lnTo>
                      <a:pt x="104" y="8"/>
                    </a:lnTo>
                    <a:lnTo>
                      <a:pt x="102" y="10"/>
                    </a:lnTo>
                    <a:lnTo>
                      <a:pt x="102" y="10"/>
                    </a:lnTo>
                    <a:lnTo>
                      <a:pt x="100" y="10"/>
                    </a:lnTo>
                    <a:lnTo>
                      <a:pt x="98" y="10"/>
                    </a:lnTo>
                    <a:lnTo>
                      <a:pt x="92" y="8"/>
                    </a:lnTo>
                    <a:lnTo>
                      <a:pt x="90" y="8"/>
                    </a:lnTo>
                    <a:lnTo>
                      <a:pt x="88" y="8"/>
                    </a:lnTo>
                    <a:lnTo>
                      <a:pt x="88" y="8"/>
                    </a:lnTo>
                    <a:lnTo>
                      <a:pt x="82" y="6"/>
                    </a:lnTo>
                    <a:lnTo>
                      <a:pt x="82" y="8"/>
                    </a:lnTo>
                    <a:lnTo>
                      <a:pt x="80" y="8"/>
                    </a:lnTo>
                    <a:lnTo>
                      <a:pt x="80" y="8"/>
                    </a:lnTo>
                    <a:lnTo>
                      <a:pt x="80" y="10"/>
                    </a:lnTo>
                    <a:lnTo>
                      <a:pt x="80" y="12"/>
                    </a:lnTo>
                    <a:lnTo>
                      <a:pt x="80" y="14"/>
                    </a:lnTo>
                    <a:lnTo>
                      <a:pt x="80" y="14"/>
                    </a:lnTo>
                    <a:lnTo>
                      <a:pt x="78" y="16"/>
                    </a:lnTo>
                    <a:lnTo>
                      <a:pt x="74" y="14"/>
                    </a:lnTo>
                    <a:lnTo>
                      <a:pt x="70" y="14"/>
                    </a:lnTo>
                    <a:lnTo>
                      <a:pt x="70" y="16"/>
                    </a:lnTo>
                    <a:lnTo>
                      <a:pt x="64" y="18"/>
                    </a:lnTo>
                    <a:lnTo>
                      <a:pt x="62" y="22"/>
                    </a:lnTo>
                    <a:lnTo>
                      <a:pt x="62" y="22"/>
                    </a:lnTo>
                    <a:lnTo>
                      <a:pt x="62" y="22"/>
                    </a:lnTo>
                    <a:lnTo>
                      <a:pt x="60" y="22"/>
                    </a:lnTo>
                    <a:lnTo>
                      <a:pt x="58" y="24"/>
                    </a:lnTo>
                    <a:lnTo>
                      <a:pt x="58" y="24"/>
                    </a:lnTo>
                    <a:lnTo>
                      <a:pt x="60" y="26"/>
                    </a:lnTo>
                    <a:lnTo>
                      <a:pt x="60" y="26"/>
                    </a:lnTo>
                    <a:lnTo>
                      <a:pt x="62" y="28"/>
                    </a:lnTo>
                    <a:lnTo>
                      <a:pt x="60" y="30"/>
                    </a:lnTo>
                    <a:lnTo>
                      <a:pt x="60" y="30"/>
                    </a:lnTo>
                    <a:lnTo>
                      <a:pt x="58" y="32"/>
                    </a:lnTo>
                    <a:lnTo>
                      <a:pt x="54" y="34"/>
                    </a:lnTo>
                    <a:lnTo>
                      <a:pt x="52" y="38"/>
                    </a:lnTo>
                    <a:lnTo>
                      <a:pt x="50" y="38"/>
                    </a:lnTo>
                    <a:lnTo>
                      <a:pt x="50" y="42"/>
                    </a:lnTo>
                    <a:lnTo>
                      <a:pt x="50" y="42"/>
                    </a:lnTo>
                    <a:lnTo>
                      <a:pt x="46" y="44"/>
                    </a:lnTo>
                    <a:lnTo>
                      <a:pt x="46" y="44"/>
                    </a:lnTo>
                    <a:lnTo>
                      <a:pt x="44" y="44"/>
                    </a:lnTo>
                    <a:lnTo>
                      <a:pt x="40" y="44"/>
                    </a:lnTo>
                    <a:lnTo>
                      <a:pt x="40" y="48"/>
                    </a:lnTo>
                    <a:lnTo>
                      <a:pt x="40" y="48"/>
                    </a:lnTo>
                    <a:lnTo>
                      <a:pt x="40" y="50"/>
                    </a:lnTo>
                    <a:lnTo>
                      <a:pt x="40" y="50"/>
                    </a:lnTo>
                    <a:lnTo>
                      <a:pt x="40" y="52"/>
                    </a:lnTo>
                    <a:lnTo>
                      <a:pt x="40" y="59"/>
                    </a:lnTo>
                    <a:lnTo>
                      <a:pt x="38" y="59"/>
                    </a:lnTo>
                    <a:lnTo>
                      <a:pt x="38" y="61"/>
                    </a:lnTo>
                    <a:lnTo>
                      <a:pt x="34" y="63"/>
                    </a:lnTo>
                    <a:lnTo>
                      <a:pt x="32" y="67"/>
                    </a:lnTo>
                    <a:lnTo>
                      <a:pt x="30" y="69"/>
                    </a:lnTo>
                    <a:lnTo>
                      <a:pt x="32" y="71"/>
                    </a:lnTo>
                    <a:lnTo>
                      <a:pt x="34" y="71"/>
                    </a:lnTo>
                    <a:lnTo>
                      <a:pt x="36" y="73"/>
                    </a:lnTo>
                    <a:lnTo>
                      <a:pt x="36" y="75"/>
                    </a:lnTo>
                    <a:lnTo>
                      <a:pt x="36" y="77"/>
                    </a:lnTo>
                    <a:lnTo>
                      <a:pt x="34" y="77"/>
                    </a:lnTo>
                    <a:lnTo>
                      <a:pt x="34" y="79"/>
                    </a:lnTo>
                    <a:lnTo>
                      <a:pt x="34" y="79"/>
                    </a:lnTo>
                    <a:lnTo>
                      <a:pt x="30" y="79"/>
                    </a:lnTo>
                    <a:lnTo>
                      <a:pt x="26" y="77"/>
                    </a:lnTo>
                    <a:lnTo>
                      <a:pt x="24" y="77"/>
                    </a:lnTo>
                    <a:lnTo>
                      <a:pt x="22" y="77"/>
                    </a:lnTo>
                    <a:lnTo>
                      <a:pt x="20" y="79"/>
                    </a:lnTo>
                    <a:lnTo>
                      <a:pt x="18" y="79"/>
                    </a:lnTo>
                    <a:lnTo>
                      <a:pt x="18" y="79"/>
                    </a:lnTo>
                    <a:lnTo>
                      <a:pt x="16" y="81"/>
                    </a:lnTo>
                    <a:lnTo>
                      <a:pt x="14" y="83"/>
                    </a:lnTo>
                    <a:lnTo>
                      <a:pt x="12" y="85"/>
                    </a:lnTo>
                    <a:lnTo>
                      <a:pt x="12" y="87"/>
                    </a:lnTo>
                    <a:lnTo>
                      <a:pt x="10" y="91"/>
                    </a:lnTo>
                    <a:lnTo>
                      <a:pt x="12" y="93"/>
                    </a:lnTo>
                    <a:lnTo>
                      <a:pt x="12" y="93"/>
                    </a:lnTo>
                    <a:lnTo>
                      <a:pt x="12" y="95"/>
                    </a:lnTo>
                    <a:lnTo>
                      <a:pt x="12" y="95"/>
                    </a:lnTo>
                    <a:lnTo>
                      <a:pt x="12" y="95"/>
                    </a:lnTo>
                    <a:lnTo>
                      <a:pt x="12" y="97"/>
                    </a:lnTo>
                    <a:lnTo>
                      <a:pt x="12" y="99"/>
                    </a:lnTo>
                    <a:lnTo>
                      <a:pt x="12" y="101"/>
                    </a:lnTo>
                    <a:lnTo>
                      <a:pt x="12" y="101"/>
                    </a:lnTo>
                    <a:lnTo>
                      <a:pt x="14" y="107"/>
                    </a:lnTo>
                    <a:lnTo>
                      <a:pt x="14" y="107"/>
                    </a:lnTo>
                    <a:lnTo>
                      <a:pt x="14" y="109"/>
                    </a:lnTo>
                    <a:lnTo>
                      <a:pt x="12" y="111"/>
                    </a:lnTo>
                    <a:lnTo>
                      <a:pt x="12" y="115"/>
                    </a:lnTo>
                    <a:lnTo>
                      <a:pt x="14" y="117"/>
                    </a:lnTo>
                    <a:lnTo>
                      <a:pt x="16" y="117"/>
                    </a:lnTo>
                    <a:lnTo>
                      <a:pt x="18" y="119"/>
                    </a:lnTo>
                    <a:lnTo>
                      <a:pt x="20" y="119"/>
                    </a:lnTo>
                    <a:lnTo>
                      <a:pt x="20" y="121"/>
                    </a:lnTo>
                    <a:lnTo>
                      <a:pt x="20" y="123"/>
                    </a:lnTo>
                    <a:lnTo>
                      <a:pt x="20" y="123"/>
                    </a:lnTo>
                    <a:lnTo>
                      <a:pt x="20" y="125"/>
                    </a:lnTo>
                    <a:lnTo>
                      <a:pt x="18" y="125"/>
                    </a:lnTo>
                    <a:lnTo>
                      <a:pt x="18" y="125"/>
                    </a:lnTo>
                    <a:lnTo>
                      <a:pt x="18" y="127"/>
                    </a:lnTo>
                    <a:lnTo>
                      <a:pt x="16" y="127"/>
                    </a:lnTo>
                    <a:lnTo>
                      <a:pt x="14" y="127"/>
                    </a:lnTo>
                    <a:lnTo>
                      <a:pt x="14" y="127"/>
                    </a:lnTo>
                    <a:lnTo>
                      <a:pt x="14" y="129"/>
                    </a:lnTo>
                    <a:lnTo>
                      <a:pt x="16" y="131"/>
                    </a:lnTo>
                    <a:lnTo>
                      <a:pt x="16" y="135"/>
                    </a:lnTo>
                    <a:lnTo>
                      <a:pt x="18" y="135"/>
                    </a:lnTo>
                    <a:lnTo>
                      <a:pt x="16" y="137"/>
                    </a:lnTo>
                    <a:lnTo>
                      <a:pt x="16" y="139"/>
                    </a:lnTo>
                    <a:lnTo>
                      <a:pt x="16" y="139"/>
                    </a:lnTo>
                    <a:lnTo>
                      <a:pt x="16" y="141"/>
                    </a:lnTo>
                    <a:lnTo>
                      <a:pt x="16" y="143"/>
                    </a:lnTo>
                    <a:lnTo>
                      <a:pt x="14" y="143"/>
                    </a:lnTo>
                    <a:lnTo>
                      <a:pt x="12" y="145"/>
                    </a:lnTo>
                    <a:lnTo>
                      <a:pt x="10" y="145"/>
                    </a:lnTo>
                    <a:lnTo>
                      <a:pt x="10" y="145"/>
                    </a:lnTo>
                    <a:lnTo>
                      <a:pt x="10" y="145"/>
                    </a:lnTo>
                    <a:lnTo>
                      <a:pt x="8" y="147"/>
                    </a:lnTo>
                    <a:lnTo>
                      <a:pt x="8" y="149"/>
                    </a:lnTo>
                    <a:lnTo>
                      <a:pt x="6" y="149"/>
                    </a:lnTo>
                    <a:lnTo>
                      <a:pt x="6" y="151"/>
                    </a:lnTo>
                    <a:lnTo>
                      <a:pt x="6" y="153"/>
                    </a:lnTo>
                    <a:lnTo>
                      <a:pt x="8" y="155"/>
                    </a:lnTo>
                    <a:lnTo>
                      <a:pt x="6" y="157"/>
                    </a:lnTo>
                    <a:lnTo>
                      <a:pt x="6" y="159"/>
                    </a:lnTo>
                    <a:lnTo>
                      <a:pt x="6" y="161"/>
                    </a:lnTo>
                    <a:lnTo>
                      <a:pt x="4" y="161"/>
                    </a:lnTo>
                    <a:lnTo>
                      <a:pt x="4" y="161"/>
                    </a:lnTo>
                    <a:lnTo>
                      <a:pt x="2" y="159"/>
                    </a:lnTo>
                    <a:lnTo>
                      <a:pt x="2" y="159"/>
                    </a:lnTo>
                    <a:lnTo>
                      <a:pt x="0" y="159"/>
                    </a:lnTo>
                    <a:lnTo>
                      <a:pt x="0" y="159"/>
                    </a:lnTo>
                    <a:lnTo>
                      <a:pt x="0" y="159"/>
                    </a:lnTo>
                    <a:lnTo>
                      <a:pt x="0" y="161"/>
                    </a:lnTo>
                    <a:lnTo>
                      <a:pt x="0" y="161"/>
                    </a:lnTo>
                    <a:lnTo>
                      <a:pt x="0" y="165"/>
                    </a:lnTo>
                    <a:lnTo>
                      <a:pt x="0" y="169"/>
                    </a:lnTo>
                    <a:lnTo>
                      <a:pt x="0" y="169"/>
                    </a:lnTo>
                    <a:lnTo>
                      <a:pt x="0" y="171"/>
                    </a:lnTo>
                    <a:lnTo>
                      <a:pt x="2" y="169"/>
                    </a:lnTo>
                    <a:lnTo>
                      <a:pt x="2" y="171"/>
                    </a:lnTo>
                    <a:lnTo>
                      <a:pt x="4" y="175"/>
                    </a:lnTo>
                    <a:lnTo>
                      <a:pt x="4" y="177"/>
                    </a:lnTo>
                    <a:lnTo>
                      <a:pt x="6" y="177"/>
                    </a:lnTo>
                    <a:lnTo>
                      <a:pt x="6" y="181"/>
                    </a:lnTo>
                    <a:lnTo>
                      <a:pt x="6" y="181"/>
                    </a:lnTo>
                    <a:lnTo>
                      <a:pt x="8" y="181"/>
                    </a:lnTo>
                    <a:lnTo>
                      <a:pt x="8" y="183"/>
                    </a:lnTo>
                    <a:lnTo>
                      <a:pt x="10" y="185"/>
                    </a:lnTo>
                    <a:lnTo>
                      <a:pt x="10" y="185"/>
                    </a:lnTo>
                    <a:lnTo>
                      <a:pt x="12" y="185"/>
                    </a:lnTo>
                    <a:lnTo>
                      <a:pt x="12" y="189"/>
                    </a:lnTo>
                    <a:lnTo>
                      <a:pt x="16" y="195"/>
                    </a:lnTo>
                    <a:lnTo>
                      <a:pt x="18" y="195"/>
                    </a:lnTo>
                    <a:lnTo>
                      <a:pt x="20" y="199"/>
                    </a:lnTo>
                    <a:lnTo>
                      <a:pt x="20" y="199"/>
                    </a:lnTo>
                    <a:lnTo>
                      <a:pt x="22" y="199"/>
                    </a:lnTo>
                    <a:lnTo>
                      <a:pt x="22" y="201"/>
                    </a:lnTo>
                    <a:lnTo>
                      <a:pt x="22" y="201"/>
                    </a:lnTo>
                    <a:lnTo>
                      <a:pt x="20" y="201"/>
                    </a:lnTo>
                    <a:lnTo>
                      <a:pt x="18" y="203"/>
                    </a:lnTo>
                    <a:lnTo>
                      <a:pt x="20" y="203"/>
                    </a:lnTo>
                    <a:lnTo>
                      <a:pt x="20" y="203"/>
                    </a:lnTo>
                    <a:lnTo>
                      <a:pt x="20" y="205"/>
                    </a:lnTo>
                    <a:lnTo>
                      <a:pt x="20" y="205"/>
                    </a:lnTo>
                    <a:lnTo>
                      <a:pt x="20" y="205"/>
                    </a:lnTo>
                    <a:lnTo>
                      <a:pt x="18" y="205"/>
                    </a:lnTo>
                    <a:lnTo>
                      <a:pt x="16" y="205"/>
                    </a:lnTo>
                    <a:lnTo>
                      <a:pt x="18" y="205"/>
                    </a:lnTo>
                    <a:lnTo>
                      <a:pt x="18" y="207"/>
                    </a:lnTo>
                    <a:lnTo>
                      <a:pt x="22" y="211"/>
                    </a:lnTo>
                    <a:lnTo>
                      <a:pt x="22" y="213"/>
                    </a:lnTo>
                    <a:lnTo>
                      <a:pt x="24" y="213"/>
                    </a:lnTo>
                    <a:lnTo>
                      <a:pt x="24" y="215"/>
                    </a:lnTo>
                    <a:lnTo>
                      <a:pt x="24" y="215"/>
                    </a:lnTo>
                    <a:lnTo>
                      <a:pt x="22" y="217"/>
                    </a:lnTo>
                    <a:lnTo>
                      <a:pt x="22" y="219"/>
                    </a:lnTo>
                    <a:lnTo>
                      <a:pt x="22" y="219"/>
                    </a:lnTo>
                    <a:lnTo>
                      <a:pt x="28" y="221"/>
                    </a:lnTo>
                    <a:lnTo>
                      <a:pt x="34" y="219"/>
                    </a:lnTo>
                    <a:lnTo>
                      <a:pt x="38" y="219"/>
                    </a:lnTo>
                    <a:lnTo>
                      <a:pt x="40" y="219"/>
                    </a:lnTo>
                    <a:lnTo>
                      <a:pt x="42" y="217"/>
                    </a:lnTo>
                    <a:lnTo>
                      <a:pt x="40" y="215"/>
                    </a:lnTo>
                    <a:lnTo>
                      <a:pt x="40" y="215"/>
                    </a:lnTo>
                    <a:lnTo>
                      <a:pt x="40" y="213"/>
                    </a:lnTo>
                    <a:lnTo>
                      <a:pt x="40" y="211"/>
                    </a:lnTo>
                    <a:lnTo>
                      <a:pt x="42" y="209"/>
                    </a:lnTo>
                    <a:lnTo>
                      <a:pt x="42" y="209"/>
                    </a:lnTo>
                    <a:lnTo>
                      <a:pt x="44" y="209"/>
                    </a:lnTo>
                    <a:lnTo>
                      <a:pt x="46" y="209"/>
                    </a:lnTo>
                    <a:lnTo>
                      <a:pt x="46" y="209"/>
                    </a:lnTo>
                    <a:lnTo>
                      <a:pt x="46" y="207"/>
                    </a:lnTo>
                    <a:lnTo>
                      <a:pt x="46" y="207"/>
                    </a:lnTo>
                    <a:lnTo>
                      <a:pt x="50" y="207"/>
                    </a:lnTo>
                    <a:lnTo>
                      <a:pt x="54" y="207"/>
                    </a:lnTo>
                    <a:lnTo>
                      <a:pt x="56" y="207"/>
                    </a:lnTo>
                    <a:lnTo>
                      <a:pt x="58" y="207"/>
                    </a:lnTo>
                    <a:lnTo>
                      <a:pt x="60" y="207"/>
                    </a:lnTo>
                    <a:lnTo>
                      <a:pt x="60" y="207"/>
                    </a:lnTo>
                    <a:lnTo>
                      <a:pt x="62" y="207"/>
                    </a:lnTo>
                    <a:lnTo>
                      <a:pt x="62" y="205"/>
                    </a:lnTo>
                    <a:lnTo>
                      <a:pt x="64" y="201"/>
                    </a:lnTo>
                    <a:lnTo>
                      <a:pt x="66" y="199"/>
                    </a:lnTo>
                    <a:lnTo>
                      <a:pt x="66" y="197"/>
                    </a:lnTo>
                    <a:lnTo>
                      <a:pt x="68" y="195"/>
                    </a:lnTo>
                    <a:lnTo>
                      <a:pt x="68" y="193"/>
                    </a:lnTo>
                    <a:lnTo>
                      <a:pt x="68" y="191"/>
                    </a:lnTo>
                    <a:lnTo>
                      <a:pt x="68" y="191"/>
                    </a:lnTo>
                    <a:lnTo>
                      <a:pt x="68" y="189"/>
                    </a:lnTo>
                    <a:lnTo>
                      <a:pt x="68" y="189"/>
                    </a:lnTo>
                    <a:lnTo>
                      <a:pt x="70" y="185"/>
                    </a:lnTo>
                    <a:lnTo>
                      <a:pt x="70" y="185"/>
                    </a:lnTo>
                    <a:lnTo>
                      <a:pt x="70" y="183"/>
                    </a:lnTo>
                    <a:lnTo>
                      <a:pt x="70" y="183"/>
                    </a:lnTo>
                    <a:lnTo>
                      <a:pt x="70" y="181"/>
                    </a:lnTo>
                    <a:lnTo>
                      <a:pt x="68" y="179"/>
                    </a:lnTo>
                    <a:lnTo>
                      <a:pt x="70" y="177"/>
                    </a:lnTo>
                    <a:lnTo>
                      <a:pt x="70" y="177"/>
                    </a:lnTo>
                    <a:lnTo>
                      <a:pt x="70" y="173"/>
                    </a:lnTo>
                    <a:lnTo>
                      <a:pt x="72" y="173"/>
                    </a:lnTo>
                    <a:lnTo>
                      <a:pt x="70" y="171"/>
                    </a:lnTo>
                    <a:lnTo>
                      <a:pt x="70" y="169"/>
                    </a:lnTo>
                    <a:lnTo>
                      <a:pt x="72" y="169"/>
                    </a:lnTo>
                    <a:lnTo>
                      <a:pt x="74" y="167"/>
                    </a:lnTo>
                    <a:lnTo>
                      <a:pt x="72" y="167"/>
                    </a:lnTo>
                    <a:lnTo>
                      <a:pt x="70" y="167"/>
                    </a:lnTo>
                    <a:lnTo>
                      <a:pt x="68" y="165"/>
                    </a:lnTo>
                    <a:lnTo>
                      <a:pt x="66" y="167"/>
                    </a:lnTo>
                    <a:lnTo>
                      <a:pt x="66" y="165"/>
                    </a:lnTo>
                    <a:lnTo>
                      <a:pt x="64" y="165"/>
                    </a:lnTo>
                    <a:lnTo>
                      <a:pt x="66" y="165"/>
                    </a:lnTo>
                    <a:lnTo>
                      <a:pt x="70" y="165"/>
                    </a:lnTo>
                    <a:lnTo>
                      <a:pt x="74" y="165"/>
                    </a:lnTo>
                    <a:lnTo>
                      <a:pt x="76" y="165"/>
                    </a:lnTo>
                    <a:lnTo>
                      <a:pt x="78" y="163"/>
                    </a:lnTo>
                    <a:lnTo>
                      <a:pt x="80" y="161"/>
                    </a:lnTo>
                    <a:lnTo>
                      <a:pt x="82" y="161"/>
                    </a:lnTo>
                    <a:lnTo>
                      <a:pt x="84" y="161"/>
                    </a:lnTo>
                    <a:lnTo>
                      <a:pt x="84" y="161"/>
                    </a:lnTo>
                    <a:lnTo>
                      <a:pt x="86" y="159"/>
                    </a:lnTo>
                    <a:lnTo>
                      <a:pt x="88" y="159"/>
                    </a:lnTo>
                    <a:lnTo>
                      <a:pt x="90" y="157"/>
                    </a:lnTo>
                    <a:lnTo>
                      <a:pt x="90" y="157"/>
                    </a:lnTo>
                    <a:lnTo>
                      <a:pt x="92" y="157"/>
                    </a:lnTo>
                    <a:lnTo>
                      <a:pt x="92" y="155"/>
                    </a:lnTo>
                    <a:lnTo>
                      <a:pt x="92" y="155"/>
                    </a:lnTo>
                    <a:lnTo>
                      <a:pt x="94" y="155"/>
                    </a:lnTo>
                    <a:lnTo>
                      <a:pt x="94" y="153"/>
                    </a:lnTo>
                    <a:lnTo>
                      <a:pt x="92" y="153"/>
                    </a:lnTo>
                    <a:lnTo>
                      <a:pt x="92" y="153"/>
                    </a:lnTo>
                    <a:lnTo>
                      <a:pt x="92" y="153"/>
                    </a:lnTo>
                    <a:lnTo>
                      <a:pt x="90" y="153"/>
                    </a:lnTo>
                    <a:lnTo>
                      <a:pt x="90" y="153"/>
                    </a:lnTo>
                    <a:lnTo>
                      <a:pt x="88" y="155"/>
                    </a:lnTo>
                    <a:lnTo>
                      <a:pt x="88" y="155"/>
                    </a:lnTo>
                    <a:lnTo>
                      <a:pt x="86" y="155"/>
                    </a:lnTo>
                    <a:lnTo>
                      <a:pt x="86" y="153"/>
                    </a:lnTo>
                    <a:lnTo>
                      <a:pt x="88" y="153"/>
                    </a:lnTo>
                    <a:lnTo>
                      <a:pt x="88" y="153"/>
                    </a:lnTo>
                    <a:lnTo>
                      <a:pt x="90" y="153"/>
                    </a:lnTo>
                    <a:lnTo>
                      <a:pt x="90" y="151"/>
                    </a:lnTo>
                    <a:lnTo>
                      <a:pt x="92" y="151"/>
                    </a:lnTo>
                    <a:lnTo>
                      <a:pt x="94" y="151"/>
                    </a:lnTo>
                    <a:lnTo>
                      <a:pt x="94" y="149"/>
                    </a:lnTo>
                    <a:lnTo>
                      <a:pt x="96" y="149"/>
                    </a:lnTo>
                    <a:lnTo>
                      <a:pt x="98" y="147"/>
                    </a:lnTo>
                    <a:lnTo>
                      <a:pt x="98" y="147"/>
                    </a:lnTo>
                    <a:lnTo>
                      <a:pt x="98" y="147"/>
                    </a:lnTo>
                    <a:lnTo>
                      <a:pt x="98" y="145"/>
                    </a:lnTo>
                    <a:lnTo>
                      <a:pt x="96" y="143"/>
                    </a:lnTo>
                    <a:lnTo>
                      <a:pt x="96" y="143"/>
                    </a:lnTo>
                    <a:lnTo>
                      <a:pt x="96" y="141"/>
                    </a:lnTo>
                    <a:lnTo>
                      <a:pt x="94" y="141"/>
                    </a:lnTo>
                    <a:lnTo>
                      <a:pt x="92" y="141"/>
                    </a:lnTo>
                    <a:lnTo>
                      <a:pt x="92" y="139"/>
                    </a:lnTo>
                    <a:lnTo>
                      <a:pt x="90" y="137"/>
                    </a:lnTo>
                    <a:lnTo>
                      <a:pt x="88" y="137"/>
                    </a:lnTo>
                    <a:lnTo>
                      <a:pt x="88" y="137"/>
                    </a:lnTo>
                    <a:lnTo>
                      <a:pt x="86" y="135"/>
                    </a:lnTo>
                    <a:lnTo>
                      <a:pt x="84" y="133"/>
                    </a:lnTo>
                    <a:lnTo>
                      <a:pt x="84" y="133"/>
                    </a:lnTo>
                    <a:lnTo>
                      <a:pt x="82" y="135"/>
                    </a:lnTo>
                    <a:lnTo>
                      <a:pt x="80" y="135"/>
                    </a:lnTo>
                    <a:lnTo>
                      <a:pt x="80" y="133"/>
                    </a:lnTo>
                    <a:lnTo>
                      <a:pt x="80" y="133"/>
                    </a:lnTo>
                    <a:lnTo>
                      <a:pt x="80" y="133"/>
                    </a:lnTo>
                    <a:lnTo>
                      <a:pt x="78" y="133"/>
                    </a:lnTo>
                    <a:lnTo>
                      <a:pt x="78" y="133"/>
                    </a:lnTo>
                    <a:lnTo>
                      <a:pt x="76" y="131"/>
                    </a:lnTo>
                    <a:lnTo>
                      <a:pt x="76" y="131"/>
                    </a:lnTo>
                    <a:lnTo>
                      <a:pt x="76" y="129"/>
                    </a:lnTo>
                    <a:lnTo>
                      <a:pt x="74" y="127"/>
                    </a:lnTo>
                    <a:lnTo>
                      <a:pt x="74" y="127"/>
                    </a:lnTo>
                    <a:lnTo>
                      <a:pt x="74" y="125"/>
                    </a:lnTo>
                    <a:lnTo>
                      <a:pt x="74" y="123"/>
                    </a:lnTo>
                    <a:lnTo>
                      <a:pt x="74" y="123"/>
                    </a:lnTo>
                    <a:lnTo>
                      <a:pt x="74" y="121"/>
                    </a:lnTo>
                    <a:lnTo>
                      <a:pt x="74" y="121"/>
                    </a:lnTo>
                    <a:lnTo>
                      <a:pt x="74" y="121"/>
                    </a:lnTo>
                    <a:lnTo>
                      <a:pt x="74" y="119"/>
                    </a:lnTo>
                    <a:lnTo>
                      <a:pt x="74" y="119"/>
                    </a:lnTo>
                    <a:lnTo>
                      <a:pt x="74" y="117"/>
                    </a:lnTo>
                    <a:lnTo>
                      <a:pt x="74" y="117"/>
                    </a:lnTo>
                    <a:lnTo>
                      <a:pt x="74" y="115"/>
                    </a:lnTo>
                    <a:lnTo>
                      <a:pt x="76" y="115"/>
                    </a:lnTo>
                    <a:lnTo>
                      <a:pt x="78" y="115"/>
                    </a:lnTo>
                    <a:lnTo>
                      <a:pt x="76" y="115"/>
                    </a:lnTo>
                    <a:lnTo>
                      <a:pt x="76" y="115"/>
                    </a:lnTo>
                    <a:lnTo>
                      <a:pt x="76" y="113"/>
                    </a:lnTo>
                    <a:lnTo>
                      <a:pt x="76" y="111"/>
                    </a:lnTo>
                    <a:lnTo>
                      <a:pt x="78" y="111"/>
                    </a:lnTo>
                    <a:lnTo>
                      <a:pt x="78" y="109"/>
                    </a:lnTo>
                    <a:lnTo>
                      <a:pt x="78" y="107"/>
                    </a:lnTo>
                    <a:lnTo>
                      <a:pt x="80" y="107"/>
                    </a:lnTo>
                    <a:lnTo>
                      <a:pt x="78" y="107"/>
                    </a:lnTo>
                    <a:lnTo>
                      <a:pt x="76" y="105"/>
                    </a:lnTo>
                    <a:lnTo>
                      <a:pt x="76" y="103"/>
                    </a:lnTo>
                    <a:lnTo>
                      <a:pt x="76" y="103"/>
                    </a:lnTo>
                    <a:lnTo>
                      <a:pt x="76" y="103"/>
                    </a:lnTo>
                    <a:lnTo>
                      <a:pt x="78" y="103"/>
                    </a:lnTo>
                    <a:lnTo>
                      <a:pt x="78" y="103"/>
                    </a:lnTo>
                    <a:lnTo>
                      <a:pt x="80" y="103"/>
                    </a:lnTo>
                    <a:lnTo>
                      <a:pt x="80" y="103"/>
                    </a:lnTo>
                    <a:lnTo>
                      <a:pt x="82" y="103"/>
                    </a:lnTo>
                    <a:lnTo>
                      <a:pt x="82" y="101"/>
                    </a:lnTo>
                    <a:lnTo>
                      <a:pt x="84" y="101"/>
                    </a:lnTo>
                    <a:lnTo>
                      <a:pt x="84" y="101"/>
                    </a:lnTo>
                    <a:lnTo>
                      <a:pt x="82" y="101"/>
                    </a:lnTo>
                    <a:lnTo>
                      <a:pt x="82" y="101"/>
                    </a:lnTo>
                    <a:lnTo>
                      <a:pt x="82" y="99"/>
                    </a:lnTo>
                    <a:lnTo>
                      <a:pt x="84" y="99"/>
                    </a:lnTo>
                    <a:lnTo>
                      <a:pt x="82" y="99"/>
                    </a:lnTo>
                    <a:lnTo>
                      <a:pt x="82" y="97"/>
                    </a:lnTo>
                    <a:lnTo>
                      <a:pt x="82" y="97"/>
                    </a:lnTo>
                    <a:lnTo>
                      <a:pt x="82" y="97"/>
                    </a:lnTo>
                    <a:lnTo>
                      <a:pt x="82" y="97"/>
                    </a:lnTo>
                    <a:lnTo>
                      <a:pt x="84" y="97"/>
                    </a:lnTo>
                    <a:lnTo>
                      <a:pt x="84" y="97"/>
                    </a:lnTo>
                    <a:lnTo>
                      <a:pt x="84" y="99"/>
                    </a:lnTo>
                    <a:lnTo>
                      <a:pt x="86" y="99"/>
                    </a:lnTo>
                    <a:lnTo>
                      <a:pt x="86" y="97"/>
                    </a:lnTo>
                    <a:lnTo>
                      <a:pt x="86" y="97"/>
                    </a:lnTo>
                    <a:lnTo>
                      <a:pt x="88" y="97"/>
                    </a:lnTo>
                    <a:lnTo>
                      <a:pt x="90" y="95"/>
                    </a:lnTo>
                    <a:lnTo>
                      <a:pt x="90" y="95"/>
                    </a:lnTo>
                    <a:lnTo>
                      <a:pt x="90" y="95"/>
                    </a:lnTo>
                    <a:lnTo>
                      <a:pt x="86" y="95"/>
                    </a:lnTo>
                    <a:lnTo>
                      <a:pt x="88" y="95"/>
                    </a:lnTo>
                    <a:lnTo>
                      <a:pt x="88" y="95"/>
                    </a:lnTo>
                    <a:lnTo>
                      <a:pt x="90" y="93"/>
                    </a:lnTo>
                    <a:lnTo>
                      <a:pt x="90" y="93"/>
                    </a:lnTo>
                    <a:lnTo>
                      <a:pt x="90" y="91"/>
                    </a:lnTo>
                    <a:lnTo>
                      <a:pt x="92" y="91"/>
                    </a:lnTo>
                    <a:lnTo>
                      <a:pt x="92" y="91"/>
                    </a:lnTo>
                    <a:lnTo>
                      <a:pt x="92" y="91"/>
                    </a:lnTo>
                    <a:lnTo>
                      <a:pt x="94" y="91"/>
                    </a:lnTo>
                    <a:lnTo>
                      <a:pt x="94" y="91"/>
                    </a:lnTo>
                    <a:lnTo>
                      <a:pt x="92" y="91"/>
                    </a:lnTo>
                    <a:lnTo>
                      <a:pt x="92" y="91"/>
                    </a:lnTo>
                    <a:lnTo>
                      <a:pt x="96" y="91"/>
                    </a:lnTo>
                    <a:lnTo>
                      <a:pt x="98" y="89"/>
                    </a:lnTo>
                    <a:lnTo>
                      <a:pt x="98" y="87"/>
                    </a:lnTo>
                    <a:lnTo>
                      <a:pt x="100" y="87"/>
                    </a:lnTo>
                    <a:lnTo>
                      <a:pt x="100" y="87"/>
                    </a:lnTo>
                    <a:lnTo>
                      <a:pt x="100" y="87"/>
                    </a:lnTo>
                    <a:lnTo>
                      <a:pt x="100" y="87"/>
                    </a:lnTo>
                    <a:lnTo>
                      <a:pt x="102" y="87"/>
                    </a:lnTo>
                    <a:lnTo>
                      <a:pt x="102" y="87"/>
                    </a:lnTo>
                    <a:lnTo>
                      <a:pt x="104" y="87"/>
                    </a:lnTo>
                    <a:lnTo>
                      <a:pt x="104" y="87"/>
                    </a:lnTo>
                    <a:lnTo>
                      <a:pt x="106" y="85"/>
                    </a:lnTo>
                    <a:lnTo>
                      <a:pt x="110" y="85"/>
                    </a:lnTo>
                    <a:lnTo>
                      <a:pt x="112" y="83"/>
                    </a:lnTo>
                    <a:lnTo>
                      <a:pt x="112" y="83"/>
                    </a:lnTo>
                    <a:lnTo>
                      <a:pt x="114" y="81"/>
                    </a:lnTo>
                    <a:lnTo>
                      <a:pt x="116" y="81"/>
                    </a:lnTo>
                    <a:lnTo>
                      <a:pt x="118" y="75"/>
                    </a:lnTo>
                    <a:lnTo>
                      <a:pt x="122" y="75"/>
                    </a:lnTo>
                    <a:lnTo>
                      <a:pt x="124" y="73"/>
                    </a:lnTo>
                    <a:lnTo>
                      <a:pt x="124" y="73"/>
                    </a:lnTo>
                    <a:lnTo>
                      <a:pt x="124" y="71"/>
                    </a:lnTo>
                    <a:lnTo>
                      <a:pt x="122" y="71"/>
                    </a:lnTo>
                    <a:lnTo>
                      <a:pt x="122" y="69"/>
                    </a:lnTo>
                    <a:lnTo>
                      <a:pt x="122" y="67"/>
                    </a:lnTo>
                    <a:lnTo>
                      <a:pt x="120" y="67"/>
                    </a:lnTo>
                    <a:lnTo>
                      <a:pt x="120" y="65"/>
                    </a:lnTo>
                    <a:lnTo>
                      <a:pt x="120" y="65"/>
                    </a:lnTo>
                    <a:lnTo>
                      <a:pt x="120" y="63"/>
                    </a:lnTo>
                    <a:lnTo>
                      <a:pt x="122" y="63"/>
                    </a:lnTo>
                    <a:lnTo>
                      <a:pt x="124" y="61"/>
                    </a:lnTo>
                    <a:lnTo>
                      <a:pt x="124" y="61"/>
                    </a:lnTo>
                    <a:lnTo>
                      <a:pt x="124" y="59"/>
                    </a:lnTo>
                    <a:lnTo>
                      <a:pt x="124" y="59"/>
                    </a:lnTo>
                    <a:lnTo>
                      <a:pt x="122" y="59"/>
                    </a:lnTo>
                    <a:lnTo>
                      <a:pt x="122" y="59"/>
                    </a:lnTo>
                    <a:lnTo>
                      <a:pt x="122" y="57"/>
                    </a:lnTo>
                    <a:lnTo>
                      <a:pt x="124" y="59"/>
                    </a:lnTo>
                    <a:lnTo>
                      <a:pt x="124" y="59"/>
                    </a:lnTo>
                    <a:lnTo>
                      <a:pt x="124" y="59"/>
                    </a:lnTo>
                    <a:lnTo>
                      <a:pt x="124" y="59"/>
                    </a:lnTo>
                    <a:lnTo>
                      <a:pt x="124" y="57"/>
                    </a:lnTo>
                    <a:lnTo>
                      <a:pt x="124" y="57"/>
                    </a:lnTo>
                    <a:lnTo>
                      <a:pt x="124" y="57"/>
                    </a:lnTo>
                    <a:lnTo>
                      <a:pt x="124" y="57"/>
                    </a:lnTo>
                    <a:lnTo>
                      <a:pt x="124" y="57"/>
                    </a:lnTo>
                    <a:lnTo>
                      <a:pt x="128" y="57"/>
                    </a:lnTo>
                    <a:lnTo>
                      <a:pt x="128" y="57"/>
                    </a:lnTo>
                    <a:lnTo>
                      <a:pt x="128" y="54"/>
                    </a:lnTo>
                    <a:lnTo>
                      <a:pt x="128" y="54"/>
                    </a:lnTo>
                    <a:lnTo>
                      <a:pt x="128" y="54"/>
                    </a:lnTo>
                    <a:lnTo>
                      <a:pt x="130" y="54"/>
                    </a:lnTo>
                    <a:lnTo>
                      <a:pt x="130" y="54"/>
                    </a:lnTo>
                    <a:lnTo>
                      <a:pt x="130" y="54"/>
                    </a:lnTo>
                    <a:lnTo>
                      <a:pt x="130" y="52"/>
                    </a:lnTo>
                    <a:lnTo>
                      <a:pt x="130" y="52"/>
                    </a:lnTo>
                    <a:lnTo>
                      <a:pt x="132" y="52"/>
                    </a:lnTo>
                    <a:lnTo>
                      <a:pt x="132" y="52"/>
                    </a:lnTo>
                    <a:lnTo>
                      <a:pt x="132" y="50"/>
                    </a:lnTo>
                    <a:lnTo>
                      <a:pt x="132" y="50"/>
                    </a:lnTo>
                    <a:lnTo>
                      <a:pt x="132" y="50"/>
                    </a:lnTo>
                    <a:lnTo>
                      <a:pt x="132" y="48"/>
                    </a:lnTo>
                    <a:lnTo>
                      <a:pt x="132" y="48"/>
                    </a:lnTo>
                    <a:lnTo>
                      <a:pt x="134" y="48"/>
                    </a:lnTo>
                    <a:lnTo>
                      <a:pt x="134" y="50"/>
                    </a:lnTo>
                    <a:lnTo>
                      <a:pt x="136" y="50"/>
                    </a:lnTo>
                    <a:lnTo>
                      <a:pt x="136" y="48"/>
                    </a:lnTo>
                    <a:lnTo>
                      <a:pt x="140" y="50"/>
                    </a:lnTo>
                    <a:lnTo>
                      <a:pt x="142" y="50"/>
                    </a:lnTo>
                    <a:lnTo>
                      <a:pt x="142" y="50"/>
                    </a:lnTo>
                    <a:lnTo>
                      <a:pt x="142" y="50"/>
                    </a:lnTo>
                    <a:lnTo>
                      <a:pt x="146" y="50"/>
                    </a:lnTo>
                    <a:lnTo>
                      <a:pt x="148" y="50"/>
                    </a:lnTo>
                    <a:lnTo>
                      <a:pt x="148" y="50"/>
                    </a:lnTo>
                    <a:lnTo>
                      <a:pt x="150" y="50"/>
                    </a:lnTo>
                    <a:lnTo>
                      <a:pt x="154" y="50"/>
                    </a:lnTo>
                    <a:lnTo>
                      <a:pt x="152" y="4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Freeform 36"/>
              <p:cNvSpPr>
                <a:spLocks/>
              </p:cNvSpPr>
              <p:nvPr/>
            </p:nvSpPr>
            <p:spPr bwMode="auto">
              <a:xfrm>
                <a:off x="3943" y="2538"/>
                <a:ext cx="20" cy="28"/>
              </a:xfrm>
              <a:custGeom>
                <a:avLst/>
                <a:gdLst>
                  <a:gd name="T0" fmla="*/ 20 w 20"/>
                  <a:gd name="T1" fmla="*/ 12 h 28"/>
                  <a:gd name="T2" fmla="*/ 20 w 20"/>
                  <a:gd name="T3" fmla="*/ 10 h 28"/>
                  <a:gd name="T4" fmla="*/ 20 w 20"/>
                  <a:gd name="T5" fmla="*/ 10 h 28"/>
                  <a:gd name="T6" fmla="*/ 20 w 20"/>
                  <a:gd name="T7" fmla="*/ 8 h 28"/>
                  <a:gd name="T8" fmla="*/ 20 w 20"/>
                  <a:gd name="T9" fmla="*/ 6 h 28"/>
                  <a:gd name="T10" fmla="*/ 20 w 20"/>
                  <a:gd name="T11" fmla="*/ 4 h 28"/>
                  <a:gd name="T12" fmla="*/ 18 w 20"/>
                  <a:gd name="T13" fmla="*/ 4 h 28"/>
                  <a:gd name="T14" fmla="*/ 18 w 20"/>
                  <a:gd name="T15" fmla="*/ 4 h 28"/>
                  <a:gd name="T16" fmla="*/ 18 w 20"/>
                  <a:gd name="T17" fmla="*/ 4 h 28"/>
                  <a:gd name="T18" fmla="*/ 18 w 20"/>
                  <a:gd name="T19" fmla="*/ 4 h 28"/>
                  <a:gd name="T20" fmla="*/ 14 w 20"/>
                  <a:gd name="T21" fmla="*/ 2 h 28"/>
                  <a:gd name="T22" fmla="*/ 10 w 20"/>
                  <a:gd name="T23" fmla="*/ 0 h 28"/>
                  <a:gd name="T24" fmla="*/ 10 w 20"/>
                  <a:gd name="T25" fmla="*/ 0 h 28"/>
                  <a:gd name="T26" fmla="*/ 10 w 20"/>
                  <a:gd name="T27" fmla="*/ 0 h 28"/>
                  <a:gd name="T28" fmla="*/ 8 w 20"/>
                  <a:gd name="T29" fmla="*/ 2 h 28"/>
                  <a:gd name="T30" fmla="*/ 6 w 20"/>
                  <a:gd name="T31" fmla="*/ 4 h 28"/>
                  <a:gd name="T32" fmla="*/ 4 w 20"/>
                  <a:gd name="T33" fmla="*/ 6 h 28"/>
                  <a:gd name="T34" fmla="*/ 2 w 20"/>
                  <a:gd name="T35" fmla="*/ 8 h 28"/>
                  <a:gd name="T36" fmla="*/ 0 w 20"/>
                  <a:gd name="T37" fmla="*/ 12 h 28"/>
                  <a:gd name="T38" fmla="*/ 0 w 20"/>
                  <a:gd name="T39" fmla="*/ 12 h 28"/>
                  <a:gd name="T40" fmla="*/ 0 w 20"/>
                  <a:gd name="T41" fmla="*/ 16 h 28"/>
                  <a:gd name="T42" fmla="*/ 0 w 20"/>
                  <a:gd name="T43" fmla="*/ 18 h 28"/>
                  <a:gd name="T44" fmla="*/ 0 w 20"/>
                  <a:gd name="T45" fmla="*/ 18 h 28"/>
                  <a:gd name="T46" fmla="*/ 2 w 20"/>
                  <a:gd name="T47" fmla="*/ 18 h 28"/>
                  <a:gd name="T48" fmla="*/ 2 w 20"/>
                  <a:gd name="T49" fmla="*/ 20 h 28"/>
                  <a:gd name="T50" fmla="*/ 4 w 20"/>
                  <a:gd name="T51" fmla="*/ 24 h 28"/>
                  <a:gd name="T52" fmla="*/ 6 w 20"/>
                  <a:gd name="T53" fmla="*/ 26 h 28"/>
                  <a:gd name="T54" fmla="*/ 10 w 20"/>
                  <a:gd name="T55" fmla="*/ 28 h 28"/>
                  <a:gd name="T56" fmla="*/ 14 w 20"/>
                  <a:gd name="T57" fmla="*/ 28 h 28"/>
                  <a:gd name="T58" fmla="*/ 18 w 20"/>
                  <a:gd name="T59" fmla="*/ 28 h 28"/>
                  <a:gd name="T60" fmla="*/ 18 w 20"/>
                  <a:gd name="T61" fmla="*/ 26 h 28"/>
                  <a:gd name="T62" fmla="*/ 18 w 20"/>
                  <a:gd name="T63" fmla="*/ 22 h 28"/>
                  <a:gd name="T64" fmla="*/ 18 w 20"/>
                  <a:gd name="T65" fmla="*/ 18 h 28"/>
                  <a:gd name="T66" fmla="*/ 18 w 20"/>
                  <a:gd name="T67" fmla="*/ 18 h 28"/>
                  <a:gd name="T68" fmla="*/ 20 w 20"/>
                  <a:gd name="T69" fmla="*/ 20 h 28"/>
                  <a:gd name="T70" fmla="*/ 20 w 20"/>
                  <a:gd name="T71" fmla="*/ 20 h 28"/>
                  <a:gd name="T72" fmla="*/ 20 w 20"/>
                  <a:gd name="T73" fmla="*/ 14 h 28"/>
                  <a:gd name="T74" fmla="*/ 20 w 20"/>
                  <a:gd name="T75"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 h="28">
                    <a:moveTo>
                      <a:pt x="20" y="12"/>
                    </a:moveTo>
                    <a:lnTo>
                      <a:pt x="20" y="10"/>
                    </a:lnTo>
                    <a:lnTo>
                      <a:pt x="20" y="10"/>
                    </a:lnTo>
                    <a:lnTo>
                      <a:pt x="20" y="8"/>
                    </a:lnTo>
                    <a:lnTo>
                      <a:pt x="20" y="6"/>
                    </a:lnTo>
                    <a:lnTo>
                      <a:pt x="20" y="4"/>
                    </a:lnTo>
                    <a:lnTo>
                      <a:pt x="18" y="4"/>
                    </a:lnTo>
                    <a:lnTo>
                      <a:pt x="18" y="4"/>
                    </a:lnTo>
                    <a:lnTo>
                      <a:pt x="18" y="4"/>
                    </a:lnTo>
                    <a:lnTo>
                      <a:pt x="18" y="4"/>
                    </a:lnTo>
                    <a:lnTo>
                      <a:pt x="14" y="2"/>
                    </a:lnTo>
                    <a:lnTo>
                      <a:pt x="10" y="0"/>
                    </a:lnTo>
                    <a:lnTo>
                      <a:pt x="10" y="0"/>
                    </a:lnTo>
                    <a:lnTo>
                      <a:pt x="10" y="0"/>
                    </a:lnTo>
                    <a:lnTo>
                      <a:pt x="8" y="2"/>
                    </a:lnTo>
                    <a:lnTo>
                      <a:pt x="6" y="4"/>
                    </a:lnTo>
                    <a:lnTo>
                      <a:pt x="4" y="6"/>
                    </a:lnTo>
                    <a:lnTo>
                      <a:pt x="2" y="8"/>
                    </a:lnTo>
                    <a:lnTo>
                      <a:pt x="0" y="12"/>
                    </a:lnTo>
                    <a:lnTo>
                      <a:pt x="0" y="12"/>
                    </a:lnTo>
                    <a:lnTo>
                      <a:pt x="0" y="16"/>
                    </a:lnTo>
                    <a:lnTo>
                      <a:pt x="0" y="18"/>
                    </a:lnTo>
                    <a:lnTo>
                      <a:pt x="0" y="18"/>
                    </a:lnTo>
                    <a:lnTo>
                      <a:pt x="2" y="18"/>
                    </a:lnTo>
                    <a:lnTo>
                      <a:pt x="2" y="20"/>
                    </a:lnTo>
                    <a:lnTo>
                      <a:pt x="4" y="24"/>
                    </a:lnTo>
                    <a:lnTo>
                      <a:pt x="6" y="26"/>
                    </a:lnTo>
                    <a:lnTo>
                      <a:pt x="10" y="28"/>
                    </a:lnTo>
                    <a:lnTo>
                      <a:pt x="14" y="28"/>
                    </a:lnTo>
                    <a:lnTo>
                      <a:pt x="18" y="28"/>
                    </a:lnTo>
                    <a:lnTo>
                      <a:pt x="18" y="26"/>
                    </a:lnTo>
                    <a:lnTo>
                      <a:pt x="18" y="22"/>
                    </a:lnTo>
                    <a:lnTo>
                      <a:pt x="18" y="18"/>
                    </a:lnTo>
                    <a:lnTo>
                      <a:pt x="18" y="18"/>
                    </a:lnTo>
                    <a:lnTo>
                      <a:pt x="20" y="20"/>
                    </a:lnTo>
                    <a:lnTo>
                      <a:pt x="20" y="20"/>
                    </a:lnTo>
                    <a:lnTo>
                      <a:pt x="20" y="14"/>
                    </a:lnTo>
                    <a:lnTo>
                      <a:pt x="20"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37"/>
              <p:cNvSpPr>
                <a:spLocks/>
              </p:cNvSpPr>
              <p:nvPr/>
            </p:nvSpPr>
            <p:spPr bwMode="auto">
              <a:xfrm>
                <a:off x="2551" y="1971"/>
                <a:ext cx="66" cy="74"/>
              </a:xfrm>
              <a:custGeom>
                <a:avLst/>
                <a:gdLst>
                  <a:gd name="T0" fmla="*/ 64 w 66"/>
                  <a:gd name="T1" fmla="*/ 8 h 74"/>
                  <a:gd name="T2" fmla="*/ 64 w 66"/>
                  <a:gd name="T3" fmla="*/ 2 h 74"/>
                  <a:gd name="T4" fmla="*/ 52 w 66"/>
                  <a:gd name="T5" fmla="*/ 0 h 74"/>
                  <a:gd name="T6" fmla="*/ 40 w 66"/>
                  <a:gd name="T7" fmla="*/ 0 h 74"/>
                  <a:gd name="T8" fmla="*/ 36 w 66"/>
                  <a:gd name="T9" fmla="*/ 2 h 74"/>
                  <a:gd name="T10" fmla="*/ 30 w 66"/>
                  <a:gd name="T11" fmla="*/ 0 h 74"/>
                  <a:gd name="T12" fmla="*/ 18 w 66"/>
                  <a:gd name="T13" fmla="*/ 0 h 74"/>
                  <a:gd name="T14" fmla="*/ 16 w 66"/>
                  <a:gd name="T15" fmla="*/ 6 h 74"/>
                  <a:gd name="T16" fmla="*/ 14 w 66"/>
                  <a:gd name="T17" fmla="*/ 8 h 74"/>
                  <a:gd name="T18" fmla="*/ 14 w 66"/>
                  <a:gd name="T19" fmla="*/ 10 h 74"/>
                  <a:gd name="T20" fmla="*/ 14 w 66"/>
                  <a:gd name="T21" fmla="*/ 12 h 74"/>
                  <a:gd name="T22" fmla="*/ 14 w 66"/>
                  <a:gd name="T23" fmla="*/ 14 h 74"/>
                  <a:gd name="T24" fmla="*/ 14 w 66"/>
                  <a:gd name="T25" fmla="*/ 16 h 74"/>
                  <a:gd name="T26" fmla="*/ 10 w 66"/>
                  <a:gd name="T27" fmla="*/ 16 h 74"/>
                  <a:gd name="T28" fmla="*/ 6 w 66"/>
                  <a:gd name="T29" fmla="*/ 18 h 74"/>
                  <a:gd name="T30" fmla="*/ 4 w 66"/>
                  <a:gd name="T31" fmla="*/ 18 h 74"/>
                  <a:gd name="T32" fmla="*/ 4 w 66"/>
                  <a:gd name="T33" fmla="*/ 22 h 74"/>
                  <a:gd name="T34" fmla="*/ 4 w 66"/>
                  <a:gd name="T35" fmla="*/ 26 h 74"/>
                  <a:gd name="T36" fmla="*/ 2 w 66"/>
                  <a:gd name="T37" fmla="*/ 30 h 74"/>
                  <a:gd name="T38" fmla="*/ 2 w 66"/>
                  <a:gd name="T39" fmla="*/ 34 h 74"/>
                  <a:gd name="T40" fmla="*/ 4 w 66"/>
                  <a:gd name="T41" fmla="*/ 40 h 74"/>
                  <a:gd name="T42" fmla="*/ 6 w 66"/>
                  <a:gd name="T43" fmla="*/ 44 h 74"/>
                  <a:gd name="T44" fmla="*/ 8 w 66"/>
                  <a:gd name="T45" fmla="*/ 46 h 74"/>
                  <a:gd name="T46" fmla="*/ 10 w 66"/>
                  <a:gd name="T47" fmla="*/ 46 h 74"/>
                  <a:gd name="T48" fmla="*/ 12 w 66"/>
                  <a:gd name="T49" fmla="*/ 48 h 74"/>
                  <a:gd name="T50" fmla="*/ 14 w 66"/>
                  <a:gd name="T51" fmla="*/ 50 h 74"/>
                  <a:gd name="T52" fmla="*/ 14 w 66"/>
                  <a:gd name="T53" fmla="*/ 54 h 74"/>
                  <a:gd name="T54" fmla="*/ 14 w 66"/>
                  <a:gd name="T55" fmla="*/ 56 h 74"/>
                  <a:gd name="T56" fmla="*/ 16 w 66"/>
                  <a:gd name="T57" fmla="*/ 56 h 74"/>
                  <a:gd name="T58" fmla="*/ 16 w 66"/>
                  <a:gd name="T59" fmla="*/ 58 h 74"/>
                  <a:gd name="T60" fmla="*/ 18 w 66"/>
                  <a:gd name="T61" fmla="*/ 62 h 74"/>
                  <a:gd name="T62" fmla="*/ 18 w 66"/>
                  <a:gd name="T63" fmla="*/ 64 h 74"/>
                  <a:gd name="T64" fmla="*/ 20 w 66"/>
                  <a:gd name="T65" fmla="*/ 68 h 74"/>
                  <a:gd name="T66" fmla="*/ 24 w 66"/>
                  <a:gd name="T67" fmla="*/ 70 h 74"/>
                  <a:gd name="T68" fmla="*/ 26 w 66"/>
                  <a:gd name="T69" fmla="*/ 72 h 74"/>
                  <a:gd name="T70" fmla="*/ 32 w 66"/>
                  <a:gd name="T71" fmla="*/ 74 h 74"/>
                  <a:gd name="T72" fmla="*/ 34 w 66"/>
                  <a:gd name="T73" fmla="*/ 70 h 74"/>
                  <a:gd name="T74" fmla="*/ 32 w 66"/>
                  <a:gd name="T75" fmla="*/ 68 h 74"/>
                  <a:gd name="T76" fmla="*/ 30 w 66"/>
                  <a:gd name="T77" fmla="*/ 64 h 74"/>
                  <a:gd name="T78" fmla="*/ 32 w 66"/>
                  <a:gd name="T79" fmla="*/ 64 h 74"/>
                  <a:gd name="T80" fmla="*/ 34 w 66"/>
                  <a:gd name="T81" fmla="*/ 62 h 74"/>
                  <a:gd name="T82" fmla="*/ 36 w 66"/>
                  <a:gd name="T83" fmla="*/ 64 h 74"/>
                  <a:gd name="T84" fmla="*/ 44 w 66"/>
                  <a:gd name="T85" fmla="*/ 62 h 74"/>
                  <a:gd name="T86" fmla="*/ 46 w 66"/>
                  <a:gd name="T87" fmla="*/ 60 h 74"/>
                  <a:gd name="T88" fmla="*/ 48 w 66"/>
                  <a:gd name="T89" fmla="*/ 60 h 74"/>
                  <a:gd name="T90" fmla="*/ 50 w 66"/>
                  <a:gd name="T91" fmla="*/ 62 h 74"/>
                  <a:gd name="T92" fmla="*/ 52 w 66"/>
                  <a:gd name="T93" fmla="*/ 62 h 74"/>
                  <a:gd name="T94" fmla="*/ 54 w 66"/>
                  <a:gd name="T95" fmla="*/ 64 h 74"/>
                  <a:gd name="T96" fmla="*/ 54 w 66"/>
                  <a:gd name="T97" fmla="*/ 64 h 74"/>
                  <a:gd name="T98" fmla="*/ 56 w 66"/>
                  <a:gd name="T99" fmla="*/ 62 h 74"/>
                  <a:gd name="T100" fmla="*/ 62 w 66"/>
                  <a:gd name="T101" fmla="*/ 56 h 74"/>
                  <a:gd name="T102" fmla="*/ 62 w 66"/>
                  <a:gd name="T103" fmla="*/ 50 h 74"/>
                  <a:gd name="T104" fmla="*/ 64 w 66"/>
                  <a:gd name="T105" fmla="*/ 44 h 74"/>
                  <a:gd name="T106" fmla="*/ 64 w 66"/>
                  <a:gd name="T107" fmla="*/ 42 h 74"/>
                  <a:gd name="T108" fmla="*/ 62 w 66"/>
                  <a:gd name="T109" fmla="*/ 38 h 74"/>
                  <a:gd name="T110" fmla="*/ 60 w 66"/>
                  <a:gd name="T111" fmla="*/ 34 h 74"/>
                  <a:gd name="T112" fmla="*/ 58 w 66"/>
                  <a:gd name="T113" fmla="*/ 32 h 74"/>
                  <a:gd name="T114" fmla="*/ 58 w 66"/>
                  <a:gd name="T115" fmla="*/ 26 h 74"/>
                  <a:gd name="T116" fmla="*/ 58 w 66"/>
                  <a:gd name="T117" fmla="*/ 22 h 74"/>
                  <a:gd name="T118" fmla="*/ 58 w 66"/>
                  <a:gd name="T119" fmla="*/ 18 h 74"/>
                  <a:gd name="T120" fmla="*/ 60 w 66"/>
                  <a:gd name="T121" fmla="*/ 1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4">
                    <a:moveTo>
                      <a:pt x="62" y="12"/>
                    </a:moveTo>
                    <a:lnTo>
                      <a:pt x="64" y="10"/>
                    </a:lnTo>
                    <a:lnTo>
                      <a:pt x="64" y="8"/>
                    </a:lnTo>
                    <a:lnTo>
                      <a:pt x="64" y="6"/>
                    </a:lnTo>
                    <a:lnTo>
                      <a:pt x="66" y="4"/>
                    </a:lnTo>
                    <a:lnTo>
                      <a:pt x="64" y="2"/>
                    </a:lnTo>
                    <a:lnTo>
                      <a:pt x="64" y="2"/>
                    </a:lnTo>
                    <a:lnTo>
                      <a:pt x="60" y="0"/>
                    </a:lnTo>
                    <a:lnTo>
                      <a:pt x="52" y="0"/>
                    </a:lnTo>
                    <a:lnTo>
                      <a:pt x="48" y="0"/>
                    </a:lnTo>
                    <a:lnTo>
                      <a:pt x="44" y="0"/>
                    </a:lnTo>
                    <a:lnTo>
                      <a:pt x="40" y="0"/>
                    </a:lnTo>
                    <a:lnTo>
                      <a:pt x="38" y="0"/>
                    </a:lnTo>
                    <a:lnTo>
                      <a:pt x="36" y="0"/>
                    </a:lnTo>
                    <a:lnTo>
                      <a:pt x="36" y="2"/>
                    </a:lnTo>
                    <a:lnTo>
                      <a:pt x="36" y="4"/>
                    </a:lnTo>
                    <a:lnTo>
                      <a:pt x="36" y="2"/>
                    </a:lnTo>
                    <a:lnTo>
                      <a:pt x="30" y="0"/>
                    </a:lnTo>
                    <a:lnTo>
                      <a:pt x="26" y="0"/>
                    </a:lnTo>
                    <a:lnTo>
                      <a:pt x="20" y="0"/>
                    </a:lnTo>
                    <a:lnTo>
                      <a:pt x="18" y="0"/>
                    </a:lnTo>
                    <a:lnTo>
                      <a:pt x="16" y="2"/>
                    </a:lnTo>
                    <a:lnTo>
                      <a:pt x="16" y="4"/>
                    </a:lnTo>
                    <a:lnTo>
                      <a:pt x="16" y="6"/>
                    </a:lnTo>
                    <a:lnTo>
                      <a:pt x="16" y="8"/>
                    </a:lnTo>
                    <a:lnTo>
                      <a:pt x="16" y="6"/>
                    </a:lnTo>
                    <a:lnTo>
                      <a:pt x="14" y="8"/>
                    </a:lnTo>
                    <a:lnTo>
                      <a:pt x="14" y="8"/>
                    </a:lnTo>
                    <a:lnTo>
                      <a:pt x="14" y="10"/>
                    </a:lnTo>
                    <a:lnTo>
                      <a:pt x="14" y="10"/>
                    </a:lnTo>
                    <a:lnTo>
                      <a:pt x="14" y="12"/>
                    </a:lnTo>
                    <a:lnTo>
                      <a:pt x="14" y="12"/>
                    </a:lnTo>
                    <a:lnTo>
                      <a:pt x="14" y="12"/>
                    </a:lnTo>
                    <a:lnTo>
                      <a:pt x="14" y="12"/>
                    </a:lnTo>
                    <a:lnTo>
                      <a:pt x="14" y="14"/>
                    </a:lnTo>
                    <a:lnTo>
                      <a:pt x="14" y="14"/>
                    </a:lnTo>
                    <a:lnTo>
                      <a:pt x="14" y="14"/>
                    </a:lnTo>
                    <a:lnTo>
                      <a:pt x="14" y="14"/>
                    </a:lnTo>
                    <a:lnTo>
                      <a:pt x="14" y="16"/>
                    </a:lnTo>
                    <a:lnTo>
                      <a:pt x="12" y="16"/>
                    </a:lnTo>
                    <a:lnTo>
                      <a:pt x="12" y="16"/>
                    </a:lnTo>
                    <a:lnTo>
                      <a:pt x="10" y="16"/>
                    </a:lnTo>
                    <a:lnTo>
                      <a:pt x="8" y="16"/>
                    </a:lnTo>
                    <a:lnTo>
                      <a:pt x="6" y="16"/>
                    </a:lnTo>
                    <a:lnTo>
                      <a:pt x="6" y="18"/>
                    </a:lnTo>
                    <a:lnTo>
                      <a:pt x="6" y="18"/>
                    </a:lnTo>
                    <a:lnTo>
                      <a:pt x="4" y="18"/>
                    </a:lnTo>
                    <a:lnTo>
                      <a:pt x="4" y="18"/>
                    </a:lnTo>
                    <a:lnTo>
                      <a:pt x="4" y="20"/>
                    </a:lnTo>
                    <a:lnTo>
                      <a:pt x="4" y="20"/>
                    </a:lnTo>
                    <a:lnTo>
                      <a:pt x="4" y="22"/>
                    </a:lnTo>
                    <a:lnTo>
                      <a:pt x="4" y="22"/>
                    </a:lnTo>
                    <a:lnTo>
                      <a:pt x="4" y="24"/>
                    </a:lnTo>
                    <a:lnTo>
                      <a:pt x="4" y="26"/>
                    </a:lnTo>
                    <a:lnTo>
                      <a:pt x="4" y="26"/>
                    </a:lnTo>
                    <a:lnTo>
                      <a:pt x="2" y="28"/>
                    </a:lnTo>
                    <a:lnTo>
                      <a:pt x="2" y="30"/>
                    </a:lnTo>
                    <a:lnTo>
                      <a:pt x="2" y="32"/>
                    </a:lnTo>
                    <a:lnTo>
                      <a:pt x="0" y="32"/>
                    </a:lnTo>
                    <a:lnTo>
                      <a:pt x="2" y="34"/>
                    </a:lnTo>
                    <a:lnTo>
                      <a:pt x="4" y="38"/>
                    </a:lnTo>
                    <a:lnTo>
                      <a:pt x="4" y="38"/>
                    </a:lnTo>
                    <a:lnTo>
                      <a:pt x="4" y="40"/>
                    </a:lnTo>
                    <a:lnTo>
                      <a:pt x="6" y="42"/>
                    </a:lnTo>
                    <a:lnTo>
                      <a:pt x="8" y="44"/>
                    </a:lnTo>
                    <a:lnTo>
                      <a:pt x="6" y="44"/>
                    </a:lnTo>
                    <a:lnTo>
                      <a:pt x="8" y="46"/>
                    </a:lnTo>
                    <a:lnTo>
                      <a:pt x="8" y="46"/>
                    </a:lnTo>
                    <a:lnTo>
                      <a:pt x="8" y="46"/>
                    </a:lnTo>
                    <a:lnTo>
                      <a:pt x="10" y="46"/>
                    </a:lnTo>
                    <a:lnTo>
                      <a:pt x="10" y="46"/>
                    </a:lnTo>
                    <a:lnTo>
                      <a:pt x="10" y="46"/>
                    </a:lnTo>
                    <a:lnTo>
                      <a:pt x="12" y="46"/>
                    </a:lnTo>
                    <a:lnTo>
                      <a:pt x="12" y="46"/>
                    </a:lnTo>
                    <a:lnTo>
                      <a:pt x="12" y="48"/>
                    </a:lnTo>
                    <a:lnTo>
                      <a:pt x="12" y="50"/>
                    </a:lnTo>
                    <a:lnTo>
                      <a:pt x="14" y="50"/>
                    </a:lnTo>
                    <a:lnTo>
                      <a:pt x="14" y="50"/>
                    </a:lnTo>
                    <a:lnTo>
                      <a:pt x="14" y="52"/>
                    </a:lnTo>
                    <a:lnTo>
                      <a:pt x="14" y="52"/>
                    </a:lnTo>
                    <a:lnTo>
                      <a:pt x="14" y="54"/>
                    </a:lnTo>
                    <a:lnTo>
                      <a:pt x="14" y="54"/>
                    </a:lnTo>
                    <a:lnTo>
                      <a:pt x="14" y="56"/>
                    </a:lnTo>
                    <a:lnTo>
                      <a:pt x="14" y="56"/>
                    </a:lnTo>
                    <a:lnTo>
                      <a:pt x="16" y="56"/>
                    </a:lnTo>
                    <a:lnTo>
                      <a:pt x="16" y="56"/>
                    </a:lnTo>
                    <a:lnTo>
                      <a:pt x="16" y="56"/>
                    </a:lnTo>
                    <a:lnTo>
                      <a:pt x="16" y="58"/>
                    </a:lnTo>
                    <a:lnTo>
                      <a:pt x="16" y="58"/>
                    </a:lnTo>
                    <a:lnTo>
                      <a:pt x="16" y="58"/>
                    </a:lnTo>
                    <a:lnTo>
                      <a:pt x="16" y="60"/>
                    </a:lnTo>
                    <a:lnTo>
                      <a:pt x="18" y="60"/>
                    </a:lnTo>
                    <a:lnTo>
                      <a:pt x="18" y="62"/>
                    </a:lnTo>
                    <a:lnTo>
                      <a:pt x="18" y="62"/>
                    </a:lnTo>
                    <a:lnTo>
                      <a:pt x="18" y="64"/>
                    </a:lnTo>
                    <a:lnTo>
                      <a:pt x="18" y="64"/>
                    </a:lnTo>
                    <a:lnTo>
                      <a:pt x="20" y="66"/>
                    </a:lnTo>
                    <a:lnTo>
                      <a:pt x="20" y="66"/>
                    </a:lnTo>
                    <a:lnTo>
                      <a:pt x="20" y="68"/>
                    </a:lnTo>
                    <a:lnTo>
                      <a:pt x="22" y="70"/>
                    </a:lnTo>
                    <a:lnTo>
                      <a:pt x="22" y="70"/>
                    </a:lnTo>
                    <a:lnTo>
                      <a:pt x="24" y="70"/>
                    </a:lnTo>
                    <a:lnTo>
                      <a:pt x="24" y="70"/>
                    </a:lnTo>
                    <a:lnTo>
                      <a:pt x="24" y="72"/>
                    </a:lnTo>
                    <a:lnTo>
                      <a:pt x="26" y="72"/>
                    </a:lnTo>
                    <a:lnTo>
                      <a:pt x="26" y="72"/>
                    </a:lnTo>
                    <a:lnTo>
                      <a:pt x="28" y="72"/>
                    </a:lnTo>
                    <a:lnTo>
                      <a:pt x="32" y="74"/>
                    </a:lnTo>
                    <a:lnTo>
                      <a:pt x="34" y="72"/>
                    </a:lnTo>
                    <a:lnTo>
                      <a:pt x="34" y="72"/>
                    </a:lnTo>
                    <a:lnTo>
                      <a:pt x="34" y="70"/>
                    </a:lnTo>
                    <a:lnTo>
                      <a:pt x="34" y="70"/>
                    </a:lnTo>
                    <a:lnTo>
                      <a:pt x="34" y="68"/>
                    </a:lnTo>
                    <a:lnTo>
                      <a:pt x="32" y="68"/>
                    </a:lnTo>
                    <a:lnTo>
                      <a:pt x="32" y="66"/>
                    </a:lnTo>
                    <a:lnTo>
                      <a:pt x="30" y="66"/>
                    </a:lnTo>
                    <a:lnTo>
                      <a:pt x="30" y="64"/>
                    </a:lnTo>
                    <a:lnTo>
                      <a:pt x="32" y="64"/>
                    </a:lnTo>
                    <a:lnTo>
                      <a:pt x="32" y="64"/>
                    </a:lnTo>
                    <a:lnTo>
                      <a:pt x="32" y="64"/>
                    </a:lnTo>
                    <a:lnTo>
                      <a:pt x="32" y="62"/>
                    </a:lnTo>
                    <a:lnTo>
                      <a:pt x="34" y="62"/>
                    </a:lnTo>
                    <a:lnTo>
                      <a:pt x="34" y="62"/>
                    </a:lnTo>
                    <a:lnTo>
                      <a:pt x="34" y="62"/>
                    </a:lnTo>
                    <a:lnTo>
                      <a:pt x="34" y="62"/>
                    </a:lnTo>
                    <a:lnTo>
                      <a:pt x="36" y="64"/>
                    </a:lnTo>
                    <a:lnTo>
                      <a:pt x="38" y="62"/>
                    </a:lnTo>
                    <a:lnTo>
                      <a:pt x="42" y="62"/>
                    </a:lnTo>
                    <a:lnTo>
                      <a:pt x="44" y="62"/>
                    </a:lnTo>
                    <a:lnTo>
                      <a:pt x="44" y="62"/>
                    </a:lnTo>
                    <a:lnTo>
                      <a:pt x="46" y="60"/>
                    </a:lnTo>
                    <a:lnTo>
                      <a:pt x="46" y="60"/>
                    </a:lnTo>
                    <a:lnTo>
                      <a:pt x="46" y="60"/>
                    </a:lnTo>
                    <a:lnTo>
                      <a:pt x="48" y="60"/>
                    </a:lnTo>
                    <a:lnTo>
                      <a:pt x="48" y="60"/>
                    </a:lnTo>
                    <a:lnTo>
                      <a:pt x="48" y="60"/>
                    </a:lnTo>
                    <a:lnTo>
                      <a:pt x="50" y="60"/>
                    </a:lnTo>
                    <a:lnTo>
                      <a:pt x="50" y="62"/>
                    </a:lnTo>
                    <a:lnTo>
                      <a:pt x="50" y="62"/>
                    </a:lnTo>
                    <a:lnTo>
                      <a:pt x="50" y="62"/>
                    </a:lnTo>
                    <a:lnTo>
                      <a:pt x="52" y="62"/>
                    </a:lnTo>
                    <a:lnTo>
                      <a:pt x="52" y="62"/>
                    </a:lnTo>
                    <a:lnTo>
                      <a:pt x="54" y="64"/>
                    </a:lnTo>
                    <a:lnTo>
                      <a:pt x="54" y="64"/>
                    </a:lnTo>
                    <a:lnTo>
                      <a:pt x="54" y="64"/>
                    </a:lnTo>
                    <a:lnTo>
                      <a:pt x="54" y="64"/>
                    </a:lnTo>
                    <a:lnTo>
                      <a:pt x="54" y="64"/>
                    </a:lnTo>
                    <a:lnTo>
                      <a:pt x="56" y="64"/>
                    </a:lnTo>
                    <a:lnTo>
                      <a:pt x="56" y="64"/>
                    </a:lnTo>
                    <a:lnTo>
                      <a:pt x="56" y="62"/>
                    </a:lnTo>
                    <a:lnTo>
                      <a:pt x="58" y="62"/>
                    </a:lnTo>
                    <a:lnTo>
                      <a:pt x="60" y="58"/>
                    </a:lnTo>
                    <a:lnTo>
                      <a:pt x="62" y="56"/>
                    </a:lnTo>
                    <a:lnTo>
                      <a:pt x="62" y="54"/>
                    </a:lnTo>
                    <a:lnTo>
                      <a:pt x="62" y="52"/>
                    </a:lnTo>
                    <a:lnTo>
                      <a:pt x="62" y="50"/>
                    </a:lnTo>
                    <a:lnTo>
                      <a:pt x="62" y="50"/>
                    </a:lnTo>
                    <a:lnTo>
                      <a:pt x="64" y="46"/>
                    </a:lnTo>
                    <a:lnTo>
                      <a:pt x="64" y="44"/>
                    </a:lnTo>
                    <a:lnTo>
                      <a:pt x="64" y="44"/>
                    </a:lnTo>
                    <a:lnTo>
                      <a:pt x="64" y="42"/>
                    </a:lnTo>
                    <a:lnTo>
                      <a:pt x="64" y="42"/>
                    </a:lnTo>
                    <a:lnTo>
                      <a:pt x="64" y="42"/>
                    </a:lnTo>
                    <a:lnTo>
                      <a:pt x="64" y="40"/>
                    </a:lnTo>
                    <a:lnTo>
                      <a:pt x="62" y="38"/>
                    </a:lnTo>
                    <a:lnTo>
                      <a:pt x="62" y="38"/>
                    </a:lnTo>
                    <a:lnTo>
                      <a:pt x="60" y="36"/>
                    </a:lnTo>
                    <a:lnTo>
                      <a:pt x="60" y="34"/>
                    </a:lnTo>
                    <a:lnTo>
                      <a:pt x="60" y="32"/>
                    </a:lnTo>
                    <a:lnTo>
                      <a:pt x="60" y="32"/>
                    </a:lnTo>
                    <a:lnTo>
                      <a:pt x="58" y="32"/>
                    </a:lnTo>
                    <a:lnTo>
                      <a:pt x="58" y="30"/>
                    </a:lnTo>
                    <a:lnTo>
                      <a:pt x="58" y="28"/>
                    </a:lnTo>
                    <a:lnTo>
                      <a:pt x="58" y="26"/>
                    </a:lnTo>
                    <a:lnTo>
                      <a:pt x="58" y="26"/>
                    </a:lnTo>
                    <a:lnTo>
                      <a:pt x="58" y="24"/>
                    </a:lnTo>
                    <a:lnTo>
                      <a:pt x="58" y="22"/>
                    </a:lnTo>
                    <a:lnTo>
                      <a:pt x="58" y="22"/>
                    </a:lnTo>
                    <a:lnTo>
                      <a:pt x="58" y="20"/>
                    </a:lnTo>
                    <a:lnTo>
                      <a:pt x="58" y="18"/>
                    </a:lnTo>
                    <a:lnTo>
                      <a:pt x="58" y="18"/>
                    </a:lnTo>
                    <a:lnTo>
                      <a:pt x="58" y="16"/>
                    </a:lnTo>
                    <a:lnTo>
                      <a:pt x="60" y="14"/>
                    </a:lnTo>
                    <a:lnTo>
                      <a:pt x="62"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Freeform 38"/>
              <p:cNvSpPr>
                <a:spLocks/>
              </p:cNvSpPr>
              <p:nvPr/>
            </p:nvSpPr>
            <p:spPr bwMode="auto">
              <a:xfrm>
                <a:off x="3809" y="1680"/>
                <a:ext cx="260" cy="243"/>
              </a:xfrm>
              <a:custGeom>
                <a:avLst/>
                <a:gdLst>
                  <a:gd name="T0" fmla="*/ 252 w 260"/>
                  <a:gd name="T1" fmla="*/ 68 h 243"/>
                  <a:gd name="T2" fmla="*/ 238 w 260"/>
                  <a:gd name="T3" fmla="*/ 46 h 243"/>
                  <a:gd name="T4" fmla="*/ 236 w 260"/>
                  <a:gd name="T5" fmla="*/ 22 h 243"/>
                  <a:gd name="T6" fmla="*/ 234 w 260"/>
                  <a:gd name="T7" fmla="*/ 16 h 243"/>
                  <a:gd name="T8" fmla="*/ 210 w 260"/>
                  <a:gd name="T9" fmla="*/ 4 h 243"/>
                  <a:gd name="T10" fmla="*/ 166 w 260"/>
                  <a:gd name="T11" fmla="*/ 4 h 243"/>
                  <a:gd name="T12" fmla="*/ 148 w 260"/>
                  <a:gd name="T13" fmla="*/ 0 h 243"/>
                  <a:gd name="T14" fmla="*/ 130 w 260"/>
                  <a:gd name="T15" fmla="*/ 4 h 243"/>
                  <a:gd name="T16" fmla="*/ 88 w 260"/>
                  <a:gd name="T17" fmla="*/ 4 h 243"/>
                  <a:gd name="T18" fmla="*/ 48 w 260"/>
                  <a:gd name="T19" fmla="*/ 22 h 243"/>
                  <a:gd name="T20" fmla="*/ 44 w 260"/>
                  <a:gd name="T21" fmla="*/ 40 h 243"/>
                  <a:gd name="T22" fmla="*/ 32 w 260"/>
                  <a:gd name="T23" fmla="*/ 48 h 243"/>
                  <a:gd name="T24" fmla="*/ 34 w 260"/>
                  <a:gd name="T25" fmla="*/ 104 h 243"/>
                  <a:gd name="T26" fmla="*/ 28 w 260"/>
                  <a:gd name="T27" fmla="*/ 114 h 243"/>
                  <a:gd name="T28" fmla="*/ 18 w 260"/>
                  <a:gd name="T29" fmla="*/ 124 h 243"/>
                  <a:gd name="T30" fmla="*/ 14 w 260"/>
                  <a:gd name="T31" fmla="*/ 132 h 243"/>
                  <a:gd name="T32" fmla="*/ 10 w 260"/>
                  <a:gd name="T33" fmla="*/ 138 h 243"/>
                  <a:gd name="T34" fmla="*/ 12 w 260"/>
                  <a:gd name="T35" fmla="*/ 144 h 243"/>
                  <a:gd name="T36" fmla="*/ 6 w 260"/>
                  <a:gd name="T37" fmla="*/ 150 h 243"/>
                  <a:gd name="T38" fmla="*/ 6 w 260"/>
                  <a:gd name="T39" fmla="*/ 160 h 243"/>
                  <a:gd name="T40" fmla="*/ 2 w 260"/>
                  <a:gd name="T41" fmla="*/ 170 h 243"/>
                  <a:gd name="T42" fmla="*/ 10 w 260"/>
                  <a:gd name="T43" fmla="*/ 174 h 243"/>
                  <a:gd name="T44" fmla="*/ 12 w 260"/>
                  <a:gd name="T45" fmla="*/ 188 h 243"/>
                  <a:gd name="T46" fmla="*/ 18 w 260"/>
                  <a:gd name="T47" fmla="*/ 194 h 243"/>
                  <a:gd name="T48" fmla="*/ 24 w 260"/>
                  <a:gd name="T49" fmla="*/ 210 h 243"/>
                  <a:gd name="T50" fmla="*/ 30 w 260"/>
                  <a:gd name="T51" fmla="*/ 231 h 243"/>
                  <a:gd name="T52" fmla="*/ 28 w 260"/>
                  <a:gd name="T53" fmla="*/ 239 h 243"/>
                  <a:gd name="T54" fmla="*/ 40 w 260"/>
                  <a:gd name="T55" fmla="*/ 241 h 243"/>
                  <a:gd name="T56" fmla="*/ 46 w 260"/>
                  <a:gd name="T57" fmla="*/ 233 h 243"/>
                  <a:gd name="T58" fmla="*/ 48 w 260"/>
                  <a:gd name="T59" fmla="*/ 223 h 243"/>
                  <a:gd name="T60" fmla="*/ 52 w 260"/>
                  <a:gd name="T61" fmla="*/ 212 h 243"/>
                  <a:gd name="T62" fmla="*/ 66 w 260"/>
                  <a:gd name="T63" fmla="*/ 214 h 243"/>
                  <a:gd name="T64" fmla="*/ 76 w 260"/>
                  <a:gd name="T65" fmla="*/ 227 h 243"/>
                  <a:gd name="T66" fmla="*/ 96 w 260"/>
                  <a:gd name="T67" fmla="*/ 225 h 243"/>
                  <a:gd name="T68" fmla="*/ 114 w 260"/>
                  <a:gd name="T69" fmla="*/ 225 h 243"/>
                  <a:gd name="T70" fmla="*/ 124 w 260"/>
                  <a:gd name="T71" fmla="*/ 218 h 243"/>
                  <a:gd name="T72" fmla="*/ 142 w 260"/>
                  <a:gd name="T73" fmla="*/ 223 h 243"/>
                  <a:gd name="T74" fmla="*/ 144 w 260"/>
                  <a:gd name="T75" fmla="*/ 223 h 243"/>
                  <a:gd name="T76" fmla="*/ 160 w 260"/>
                  <a:gd name="T77" fmla="*/ 206 h 243"/>
                  <a:gd name="T78" fmla="*/ 166 w 260"/>
                  <a:gd name="T79" fmla="*/ 192 h 243"/>
                  <a:gd name="T80" fmla="*/ 172 w 260"/>
                  <a:gd name="T81" fmla="*/ 182 h 243"/>
                  <a:gd name="T82" fmla="*/ 172 w 260"/>
                  <a:gd name="T83" fmla="*/ 178 h 243"/>
                  <a:gd name="T84" fmla="*/ 180 w 260"/>
                  <a:gd name="T85" fmla="*/ 178 h 243"/>
                  <a:gd name="T86" fmla="*/ 178 w 260"/>
                  <a:gd name="T87" fmla="*/ 188 h 243"/>
                  <a:gd name="T88" fmla="*/ 180 w 260"/>
                  <a:gd name="T89" fmla="*/ 202 h 243"/>
                  <a:gd name="T90" fmla="*/ 182 w 260"/>
                  <a:gd name="T91" fmla="*/ 206 h 243"/>
                  <a:gd name="T92" fmla="*/ 192 w 260"/>
                  <a:gd name="T93" fmla="*/ 218 h 243"/>
                  <a:gd name="T94" fmla="*/ 192 w 260"/>
                  <a:gd name="T95" fmla="*/ 220 h 243"/>
                  <a:gd name="T96" fmla="*/ 192 w 260"/>
                  <a:gd name="T97" fmla="*/ 229 h 243"/>
                  <a:gd name="T98" fmla="*/ 196 w 260"/>
                  <a:gd name="T99" fmla="*/ 220 h 243"/>
                  <a:gd name="T100" fmla="*/ 200 w 260"/>
                  <a:gd name="T101" fmla="*/ 204 h 243"/>
                  <a:gd name="T102" fmla="*/ 206 w 260"/>
                  <a:gd name="T103" fmla="*/ 204 h 243"/>
                  <a:gd name="T104" fmla="*/ 210 w 260"/>
                  <a:gd name="T105" fmla="*/ 186 h 243"/>
                  <a:gd name="T106" fmla="*/ 218 w 260"/>
                  <a:gd name="T107" fmla="*/ 170 h 243"/>
                  <a:gd name="T108" fmla="*/ 226 w 260"/>
                  <a:gd name="T109" fmla="*/ 162 h 243"/>
                  <a:gd name="T110" fmla="*/ 230 w 260"/>
                  <a:gd name="T111" fmla="*/ 146 h 243"/>
                  <a:gd name="T112" fmla="*/ 230 w 260"/>
                  <a:gd name="T113" fmla="*/ 122 h 243"/>
                  <a:gd name="T114" fmla="*/ 234 w 260"/>
                  <a:gd name="T115" fmla="*/ 100 h 243"/>
                  <a:gd name="T116" fmla="*/ 238 w 260"/>
                  <a:gd name="T117" fmla="*/ 92 h 243"/>
                  <a:gd name="T118" fmla="*/ 246 w 260"/>
                  <a:gd name="T119" fmla="*/ 86 h 243"/>
                  <a:gd name="T120" fmla="*/ 250 w 260"/>
                  <a:gd name="T121" fmla="*/ 84 h 243"/>
                  <a:gd name="T122" fmla="*/ 256 w 260"/>
                  <a:gd name="T123" fmla="*/ 82 h 243"/>
                  <a:gd name="T124" fmla="*/ 260 w 260"/>
                  <a:gd name="T125" fmla="*/ 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0" h="243">
                    <a:moveTo>
                      <a:pt x="260" y="74"/>
                    </a:moveTo>
                    <a:lnTo>
                      <a:pt x="256" y="70"/>
                    </a:lnTo>
                    <a:lnTo>
                      <a:pt x="256" y="70"/>
                    </a:lnTo>
                    <a:lnTo>
                      <a:pt x="254" y="70"/>
                    </a:lnTo>
                    <a:lnTo>
                      <a:pt x="254" y="70"/>
                    </a:lnTo>
                    <a:lnTo>
                      <a:pt x="254" y="68"/>
                    </a:lnTo>
                    <a:lnTo>
                      <a:pt x="252" y="68"/>
                    </a:lnTo>
                    <a:lnTo>
                      <a:pt x="250" y="64"/>
                    </a:lnTo>
                    <a:lnTo>
                      <a:pt x="246" y="62"/>
                    </a:lnTo>
                    <a:lnTo>
                      <a:pt x="244" y="62"/>
                    </a:lnTo>
                    <a:lnTo>
                      <a:pt x="244" y="62"/>
                    </a:lnTo>
                    <a:lnTo>
                      <a:pt x="242" y="60"/>
                    </a:lnTo>
                    <a:lnTo>
                      <a:pt x="240" y="56"/>
                    </a:lnTo>
                    <a:lnTo>
                      <a:pt x="238" y="46"/>
                    </a:lnTo>
                    <a:lnTo>
                      <a:pt x="238" y="42"/>
                    </a:lnTo>
                    <a:lnTo>
                      <a:pt x="238" y="36"/>
                    </a:lnTo>
                    <a:lnTo>
                      <a:pt x="236" y="32"/>
                    </a:lnTo>
                    <a:lnTo>
                      <a:pt x="238" y="28"/>
                    </a:lnTo>
                    <a:lnTo>
                      <a:pt x="236" y="26"/>
                    </a:lnTo>
                    <a:lnTo>
                      <a:pt x="236" y="22"/>
                    </a:lnTo>
                    <a:lnTo>
                      <a:pt x="236" y="22"/>
                    </a:lnTo>
                    <a:lnTo>
                      <a:pt x="236" y="20"/>
                    </a:lnTo>
                    <a:lnTo>
                      <a:pt x="236" y="20"/>
                    </a:lnTo>
                    <a:lnTo>
                      <a:pt x="238" y="20"/>
                    </a:lnTo>
                    <a:lnTo>
                      <a:pt x="238" y="20"/>
                    </a:lnTo>
                    <a:lnTo>
                      <a:pt x="238" y="20"/>
                    </a:lnTo>
                    <a:lnTo>
                      <a:pt x="236" y="18"/>
                    </a:lnTo>
                    <a:lnTo>
                      <a:pt x="234" y="16"/>
                    </a:lnTo>
                    <a:lnTo>
                      <a:pt x="232" y="10"/>
                    </a:lnTo>
                    <a:lnTo>
                      <a:pt x="232" y="8"/>
                    </a:lnTo>
                    <a:lnTo>
                      <a:pt x="230" y="4"/>
                    </a:lnTo>
                    <a:lnTo>
                      <a:pt x="226" y="4"/>
                    </a:lnTo>
                    <a:lnTo>
                      <a:pt x="220" y="4"/>
                    </a:lnTo>
                    <a:lnTo>
                      <a:pt x="216" y="4"/>
                    </a:lnTo>
                    <a:lnTo>
                      <a:pt x="210" y="4"/>
                    </a:lnTo>
                    <a:lnTo>
                      <a:pt x="206" y="4"/>
                    </a:lnTo>
                    <a:lnTo>
                      <a:pt x="200" y="4"/>
                    </a:lnTo>
                    <a:lnTo>
                      <a:pt x="196" y="4"/>
                    </a:lnTo>
                    <a:lnTo>
                      <a:pt x="190" y="4"/>
                    </a:lnTo>
                    <a:lnTo>
                      <a:pt x="186" y="4"/>
                    </a:lnTo>
                    <a:lnTo>
                      <a:pt x="170" y="4"/>
                    </a:lnTo>
                    <a:lnTo>
                      <a:pt x="166" y="4"/>
                    </a:lnTo>
                    <a:lnTo>
                      <a:pt x="160" y="4"/>
                    </a:lnTo>
                    <a:lnTo>
                      <a:pt x="154" y="4"/>
                    </a:lnTo>
                    <a:lnTo>
                      <a:pt x="150" y="4"/>
                    </a:lnTo>
                    <a:lnTo>
                      <a:pt x="148" y="4"/>
                    </a:lnTo>
                    <a:lnTo>
                      <a:pt x="148" y="2"/>
                    </a:lnTo>
                    <a:lnTo>
                      <a:pt x="148" y="0"/>
                    </a:lnTo>
                    <a:lnTo>
                      <a:pt x="148" y="0"/>
                    </a:lnTo>
                    <a:lnTo>
                      <a:pt x="146" y="0"/>
                    </a:lnTo>
                    <a:lnTo>
                      <a:pt x="146" y="0"/>
                    </a:lnTo>
                    <a:lnTo>
                      <a:pt x="144" y="4"/>
                    </a:lnTo>
                    <a:lnTo>
                      <a:pt x="144" y="4"/>
                    </a:lnTo>
                    <a:lnTo>
                      <a:pt x="142" y="4"/>
                    </a:lnTo>
                    <a:lnTo>
                      <a:pt x="136" y="4"/>
                    </a:lnTo>
                    <a:lnTo>
                      <a:pt x="130" y="4"/>
                    </a:lnTo>
                    <a:lnTo>
                      <a:pt x="124" y="4"/>
                    </a:lnTo>
                    <a:lnTo>
                      <a:pt x="118" y="4"/>
                    </a:lnTo>
                    <a:lnTo>
                      <a:pt x="112" y="4"/>
                    </a:lnTo>
                    <a:lnTo>
                      <a:pt x="106" y="4"/>
                    </a:lnTo>
                    <a:lnTo>
                      <a:pt x="100" y="4"/>
                    </a:lnTo>
                    <a:lnTo>
                      <a:pt x="94" y="4"/>
                    </a:lnTo>
                    <a:lnTo>
                      <a:pt x="88" y="4"/>
                    </a:lnTo>
                    <a:lnTo>
                      <a:pt x="76" y="4"/>
                    </a:lnTo>
                    <a:lnTo>
                      <a:pt x="70" y="4"/>
                    </a:lnTo>
                    <a:lnTo>
                      <a:pt x="66" y="4"/>
                    </a:lnTo>
                    <a:lnTo>
                      <a:pt x="60" y="4"/>
                    </a:lnTo>
                    <a:lnTo>
                      <a:pt x="48" y="4"/>
                    </a:lnTo>
                    <a:lnTo>
                      <a:pt x="48" y="12"/>
                    </a:lnTo>
                    <a:lnTo>
                      <a:pt x="48" y="22"/>
                    </a:lnTo>
                    <a:lnTo>
                      <a:pt x="48" y="30"/>
                    </a:lnTo>
                    <a:lnTo>
                      <a:pt x="48" y="38"/>
                    </a:lnTo>
                    <a:lnTo>
                      <a:pt x="48" y="38"/>
                    </a:lnTo>
                    <a:lnTo>
                      <a:pt x="48" y="38"/>
                    </a:lnTo>
                    <a:lnTo>
                      <a:pt x="48" y="38"/>
                    </a:lnTo>
                    <a:lnTo>
                      <a:pt x="48" y="40"/>
                    </a:lnTo>
                    <a:lnTo>
                      <a:pt x="44" y="40"/>
                    </a:lnTo>
                    <a:lnTo>
                      <a:pt x="40" y="40"/>
                    </a:lnTo>
                    <a:lnTo>
                      <a:pt x="36" y="40"/>
                    </a:lnTo>
                    <a:lnTo>
                      <a:pt x="32" y="40"/>
                    </a:lnTo>
                    <a:lnTo>
                      <a:pt x="32" y="42"/>
                    </a:lnTo>
                    <a:lnTo>
                      <a:pt x="32" y="44"/>
                    </a:lnTo>
                    <a:lnTo>
                      <a:pt x="32" y="46"/>
                    </a:lnTo>
                    <a:lnTo>
                      <a:pt x="32" y="48"/>
                    </a:lnTo>
                    <a:lnTo>
                      <a:pt x="32" y="56"/>
                    </a:lnTo>
                    <a:lnTo>
                      <a:pt x="34" y="64"/>
                    </a:lnTo>
                    <a:lnTo>
                      <a:pt x="34" y="72"/>
                    </a:lnTo>
                    <a:lnTo>
                      <a:pt x="34" y="80"/>
                    </a:lnTo>
                    <a:lnTo>
                      <a:pt x="34" y="88"/>
                    </a:lnTo>
                    <a:lnTo>
                      <a:pt x="34" y="96"/>
                    </a:lnTo>
                    <a:lnTo>
                      <a:pt x="34" y="104"/>
                    </a:lnTo>
                    <a:lnTo>
                      <a:pt x="34" y="112"/>
                    </a:lnTo>
                    <a:lnTo>
                      <a:pt x="34" y="114"/>
                    </a:lnTo>
                    <a:lnTo>
                      <a:pt x="34" y="116"/>
                    </a:lnTo>
                    <a:lnTo>
                      <a:pt x="34" y="116"/>
                    </a:lnTo>
                    <a:lnTo>
                      <a:pt x="34" y="116"/>
                    </a:lnTo>
                    <a:lnTo>
                      <a:pt x="30" y="114"/>
                    </a:lnTo>
                    <a:lnTo>
                      <a:pt x="28" y="114"/>
                    </a:lnTo>
                    <a:lnTo>
                      <a:pt x="26" y="116"/>
                    </a:lnTo>
                    <a:lnTo>
                      <a:pt x="22" y="116"/>
                    </a:lnTo>
                    <a:lnTo>
                      <a:pt x="20" y="116"/>
                    </a:lnTo>
                    <a:lnTo>
                      <a:pt x="18" y="118"/>
                    </a:lnTo>
                    <a:lnTo>
                      <a:pt x="18" y="118"/>
                    </a:lnTo>
                    <a:lnTo>
                      <a:pt x="18" y="122"/>
                    </a:lnTo>
                    <a:lnTo>
                      <a:pt x="18" y="124"/>
                    </a:lnTo>
                    <a:lnTo>
                      <a:pt x="18" y="126"/>
                    </a:lnTo>
                    <a:lnTo>
                      <a:pt x="16" y="126"/>
                    </a:lnTo>
                    <a:lnTo>
                      <a:pt x="16" y="128"/>
                    </a:lnTo>
                    <a:lnTo>
                      <a:pt x="16" y="128"/>
                    </a:lnTo>
                    <a:lnTo>
                      <a:pt x="14" y="130"/>
                    </a:lnTo>
                    <a:lnTo>
                      <a:pt x="14" y="130"/>
                    </a:lnTo>
                    <a:lnTo>
                      <a:pt x="14" y="132"/>
                    </a:lnTo>
                    <a:lnTo>
                      <a:pt x="14" y="134"/>
                    </a:lnTo>
                    <a:lnTo>
                      <a:pt x="14" y="134"/>
                    </a:lnTo>
                    <a:lnTo>
                      <a:pt x="12" y="134"/>
                    </a:lnTo>
                    <a:lnTo>
                      <a:pt x="10" y="134"/>
                    </a:lnTo>
                    <a:lnTo>
                      <a:pt x="10" y="136"/>
                    </a:lnTo>
                    <a:lnTo>
                      <a:pt x="10" y="136"/>
                    </a:lnTo>
                    <a:lnTo>
                      <a:pt x="10" y="138"/>
                    </a:lnTo>
                    <a:lnTo>
                      <a:pt x="10" y="138"/>
                    </a:lnTo>
                    <a:lnTo>
                      <a:pt x="10" y="140"/>
                    </a:lnTo>
                    <a:lnTo>
                      <a:pt x="10" y="140"/>
                    </a:lnTo>
                    <a:lnTo>
                      <a:pt x="12" y="142"/>
                    </a:lnTo>
                    <a:lnTo>
                      <a:pt x="12" y="142"/>
                    </a:lnTo>
                    <a:lnTo>
                      <a:pt x="12" y="144"/>
                    </a:lnTo>
                    <a:lnTo>
                      <a:pt x="12" y="144"/>
                    </a:lnTo>
                    <a:lnTo>
                      <a:pt x="10" y="146"/>
                    </a:lnTo>
                    <a:lnTo>
                      <a:pt x="8" y="146"/>
                    </a:lnTo>
                    <a:lnTo>
                      <a:pt x="8" y="146"/>
                    </a:lnTo>
                    <a:lnTo>
                      <a:pt x="8" y="146"/>
                    </a:lnTo>
                    <a:lnTo>
                      <a:pt x="6" y="148"/>
                    </a:lnTo>
                    <a:lnTo>
                      <a:pt x="6" y="148"/>
                    </a:lnTo>
                    <a:lnTo>
                      <a:pt x="6" y="150"/>
                    </a:lnTo>
                    <a:lnTo>
                      <a:pt x="6" y="150"/>
                    </a:lnTo>
                    <a:lnTo>
                      <a:pt x="6" y="152"/>
                    </a:lnTo>
                    <a:lnTo>
                      <a:pt x="6" y="154"/>
                    </a:lnTo>
                    <a:lnTo>
                      <a:pt x="8" y="156"/>
                    </a:lnTo>
                    <a:lnTo>
                      <a:pt x="8" y="156"/>
                    </a:lnTo>
                    <a:lnTo>
                      <a:pt x="8" y="158"/>
                    </a:lnTo>
                    <a:lnTo>
                      <a:pt x="6" y="160"/>
                    </a:lnTo>
                    <a:lnTo>
                      <a:pt x="6" y="160"/>
                    </a:lnTo>
                    <a:lnTo>
                      <a:pt x="4" y="162"/>
                    </a:lnTo>
                    <a:lnTo>
                      <a:pt x="2" y="164"/>
                    </a:lnTo>
                    <a:lnTo>
                      <a:pt x="2" y="166"/>
                    </a:lnTo>
                    <a:lnTo>
                      <a:pt x="0" y="168"/>
                    </a:lnTo>
                    <a:lnTo>
                      <a:pt x="2" y="168"/>
                    </a:lnTo>
                    <a:lnTo>
                      <a:pt x="2" y="170"/>
                    </a:lnTo>
                    <a:lnTo>
                      <a:pt x="2" y="170"/>
                    </a:lnTo>
                    <a:lnTo>
                      <a:pt x="4" y="170"/>
                    </a:lnTo>
                    <a:lnTo>
                      <a:pt x="6" y="170"/>
                    </a:lnTo>
                    <a:lnTo>
                      <a:pt x="8" y="170"/>
                    </a:lnTo>
                    <a:lnTo>
                      <a:pt x="10" y="170"/>
                    </a:lnTo>
                    <a:lnTo>
                      <a:pt x="10" y="172"/>
                    </a:lnTo>
                    <a:lnTo>
                      <a:pt x="10" y="174"/>
                    </a:lnTo>
                    <a:lnTo>
                      <a:pt x="10" y="176"/>
                    </a:lnTo>
                    <a:lnTo>
                      <a:pt x="12" y="180"/>
                    </a:lnTo>
                    <a:lnTo>
                      <a:pt x="12" y="180"/>
                    </a:lnTo>
                    <a:lnTo>
                      <a:pt x="12" y="180"/>
                    </a:lnTo>
                    <a:lnTo>
                      <a:pt x="12" y="182"/>
                    </a:lnTo>
                    <a:lnTo>
                      <a:pt x="12" y="182"/>
                    </a:lnTo>
                    <a:lnTo>
                      <a:pt x="12" y="188"/>
                    </a:lnTo>
                    <a:lnTo>
                      <a:pt x="14" y="190"/>
                    </a:lnTo>
                    <a:lnTo>
                      <a:pt x="14" y="190"/>
                    </a:lnTo>
                    <a:lnTo>
                      <a:pt x="14" y="192"/>
                    </a:lnTo>
                    <a:lnTo>
                      <a:pt x="16" y="192"/>
                    </a:lnTo>
                    <a:lnTo>
                      <a:pt x="16" y="192"/>
                    </a:lnTo>
                    <a:lnTo>
                      <a:pt x="18" y="192"/>
                    </a:lnTo>
                    <a:lnTo>
                      <a:pt x="18" y="194"/>
                    </a:lnTo>
                    <a:lnTo>
                      <a:pt x="18" y="194"/>
                    </a:lnTo>
                    <a:lnTo>
                      <a:pt x="18" y="196"/>
                    </a:lnTo>
                    <a:lnTo>
                      <a:pt x="18" y="200"/>
                    </a:lnTo>
                    <a:lnTo>
                      <a:pt x="18" y="202"/>
                    </a:lnTo>
                    <a:lnTo>
                      <a:pt x="18" y="204"/>
                    </a:lnTo>
                    <a:lnTo>
                      <a:pt x="20" y="204"/>
                    </a:lnTo>
                    <a:lnTo>
                      <a:pt x="24" y="210"/>
                    </a:lnTo>
                    <a:lnTo>
                      <a:pt x="24" y="210"/>
                    </a:lnTo>
                    <a:lnTo>
                      <a:pt x="28" y="214"/>
                    </a:lnTo>
                    <a:lnTo>
                      <a:pt x="28" y="216"/>
                    </a:lnTo>
                    <a:lnTo>
                      <a:pt x="30" y="220"/>
                    </a:lnTo>
                    <a:lnTo>
                      <a:pt x="30" y="223"/>
                    </a:lnTo>
                    <a:lnTo>
                      <a:pt x="30" y="225"/>
                    </a:lnTo>
                    <a:lnTo>
                      <a:pt x="30" y="231"/>
                    </a:lnTo>
                    <a:lnTo>
                      <a:pt x="30" y="231"/>
                    </a:lnTo>
                    <a:lnTo>
                      <a:pt x="28" y="235"/>
                    </a:lnTo>
                    <a:lnTo>
                      <a:pt x="28" y="235"/>
                    </a:lnTo>
                    <a:lnTo>
                      <a:pt x="28" y="237"/>
                    </a:lnTo>
                    <a:lnTo>
                      <a:pt x="28" y="237"/>
                    </a:lnTo>
                    <a:lnTo>
                      <a:pt x="28" y="237"/>
                    </a:lnTo>
                    <a:lnTo>
                      <a:pt x="28" y="239"/>
                    </a:lnTo>
                    <a:lnTo>
                      <a:pt x="30" y="241"/>
                    </a:lnTo>
                    <a:lnTo>
                      <a:pt x="30" y="241"/>
                    </a:lnTo>
                    <a:lnTo>
                      <a:pt x="34" y="241"/>
                    </a:lnTo>
                    <a:lnTo>
                      <a:pt x="36" y="241"/>
                    </a:lnTo>
                    <a:lnTo>
                      <a:pt x="38" y="243"/>
                    </a:lnTo>
                    <a:lnTo>
                      <a:pt x="38" y="241"/>
                    </a:lnTo>
                    <a:lnTo>
                      <a:pt x="40" y="241"/>
                    </a:lnTo>
                    <a:lnTo>
                      <a:pt x="40" y="239"/>
                    </a:lnTo>
                    <a:lnTo>
                      <a:pt x="44" y="239"/>
                    </a:lnTo>
                    <a:lnTo>
                      <a:pt x="44" y="237"/>
                    </a:lnTo>
                    <a:lnTo>
                      <a:pt x="44" y="237"/>
                    </a:lnTo>
                    <a:lnTo>
                      <a:pt x="44" y="235"/>
                    </a:lnTo>
                    <a:lnTo>
                      <a:pt x="46" y="233"/>
                    </a:lnTo>
                    <a:lnTo>
                      <a:pt x="46" y="233"/>
                    </a:lnTo>
                    <a:lnTo>
                      <a:pt x="46" y="231"/>
                    </a:lnTo>
                    <a:lnTo>
                      <a:pt x="46" y="229"/>
                    </a:lnTo>
                    <a:lnTo>
                      <a:pt x="46" y="229"/>
                    </a:lnTo>
                    <a:lnTo>
                      <a:pt x="48" y="227"/>
                    </a:lnTo>
                    <a:lnTo>
                      <a:pt x="48" y="227"/>
                    </a:lnTo>
                    <a:lnTo>
                      <a:pt x="48" y="225"/>
                    </a:lnTo>
                    <a:lnTo>
                      <a:pt x="48" y="223"/>
                    </a:lnTo>
                    <a:lnTo>
                      <a:pt x="48" y="220"/>
                    </a:lnTo>
                    <a:lnTo>
                      <a:pt x="50" y="218"/>
                    </a:lnTo>
                    <a:lnTo>
                      <a:pt x="52" y="216"/>
                    </a:lnTo>
                    <a:lnTo>
                      <a:pt x="52" y="216"/>
                    </a:lnTo>
                    <a:lnTo>
                      <a:pt x="52" y="214"/>
                    </a:lnTo>
                    <a:lnTo>
                      <a:pt x="52" y="214"/>
                    </a:lnTo>
                    <a:lnTo>
                      <a:pt x="52" y="212"/>
                    </a:lnTo>
                    <a:lnTo>
                      <a:pt x="52" y="212"/>
                    </a:lnTo>
                    <a:lnTo>
                      <a:pt x="54" y="212"/>
                    </a:lnTo>
                    <a:lnTo>
                      <a:pt x="56" y="212"/>
                    </a:lnTo>
                    <a:lnTo>
                      <a:pt x="64" y="210"/>
                    </a:lnTo>
                    <a:lnTo>
                      <a:pt x="64" y="210"/>
                    </a:lnTo>
                    <a:lnTo>
                      <a:pt x="66" y="212"/>
                    </a:lnTo>
                    <a:lnTo>
                      <a:pt x="66" y="214"/>
                    </a:lnTo>
                    <a:lnTo>
                      <a:pt x="66" y="214"/>
                    </a:lnTo>
                    <a:lnTo>
                      <a:pt x="66" y="214"/>
                    </a:lnTo>
                    <a:lnTo>
                      <a:pt x="68" y="216"/>
                    </a:lnTo>
                    <a:lnTo>
                      <a:pt x="68" y="216"/>
                    </a:lnTo>
                    <a:lnTo>
                      <a:pt x="68" y="218"/>
                    </a:lnTo>
                    <a:lnTo>
                      <a:pt x="70" y="218"/>
                    </a:lnTo>
                    <a:lnTo>
                      <a:pt x="76" y="227"/>
                    </a:lnTo>
                    <a:lnTo>
                      <a:pt x="78" y="227"/>
                    </a:lnTo>
                    <a:lnTo>
                      <a:pt x="80" y="227"/>
                    </a:lnTo>
                    <a:lnTo>
                      <a:pt x="82" y="225"/>
                    </a:lnTo>
                    <a:lnTo>
                      <a:pt x="84" y="225"/>
                    </a:lnTo>
                    <a:lnTo>
                      <a:pt x="96" y="225"/>
                    </a:lnTo>
                    <a:lnTo>
                      <a:pt x="96" y="225"/>
                    </a:lnTo>
                    <a:lnTo>
                      <a:pt x="96" y="225"/>
                    </a:lnTo>
                    <a:lnTo>
                      <a:pt x="98" y="229"/>
                    </a:lnTo>
                    <a:lnTo>
                      <a:pt x="100" y="231"/>
                    </a:lnTo>
                    <a:lnTo>
                      <a:pt x="112" y="231"/>
                    </a:lnTo>
                    <a:lnTo>
                      <a:pt x="112" y="229"/>
                    </a:lnTo>
                    <a:lnTo>
                      <a:pt x="112" y="229"/>
                    </a:lnTo>
                    <a:lnTo>
                      <a:pt x="114" y="227"/>
                    </a:lnTo>
                    <a:lnTo>
                      <a:pt x="114" y="225"/>
                    </a:lnTo>
                    <a:lnTo>
                      <a:pt x="114" y="225"/>
                    </a:lnTo>
                    <a:lnTo>
                      <a:pt x="114" y="225"/>
                    </a:lnTo>
                    <a:lnTo>
                      <a:pt x="116" y="225"/>
                    </a:lnTo>
                    <a:lnTo>
                      <a:pt x="118" y="223"/>
                    </a:lnTo>
                    <a:lnTo>
                      <a:pt x="122" y="223"/>
                    </a:lnTo>
                    <a:lnTo>
                      <a:pt x="122" y="220"/>
                    </a:lnTo>
                    <a:lnTo>
                      <a:pt x="124" y="218"/>
                    </a:lnTo>
                    <a:lnTo>
                      <a:pt x="124" y="216"/>
                    </a:lnTo>
                    <a:lnTo>
                      <a:pt x="124" y="216"/>
                    </a:lnTo>
                    <a:lnTo>
                      <a:pt x="124" y="216"/>
                    </a:lnTo>
                    <a:lnTo>
                      <a:pt x="130" y="214"/>
                    </a:lnTo>
                    <a:lnTo>
                      <a:pt x="130" y="212"/>
                    </a:lnTo>
                    <a:lnTo>
                      <a:pt x="138" y="218"/>
                    </a:lnTo>
                    <a:lnTo>
                      <a:pt x="142" y="223"/>
                    </a:lnTo>
                    <a:lnTo>
                      <a:pt x="142" y="223"/>
                    </a:lnTo>
                    <a:lnTo>
                      <a:pt x="142" y="223"/>
                    </a:lnTo>
                    <a:lnTo>
                      <a:pt x="142" y="223"/>
                    </a:lnTo>
                    <a:lnTo>
                      <a:pt x="142" y="223"/>
                    </a:lnTo>
                    <a:lnTo>
                      <a:pt x="142" y="223"/>
                    </a:lnTo>
                    <a:lnTo>
                      <a:pt x="142" y="223"/>
                    </a:lnTo>
                    <a:lnTo>
                      <a:pt x="144" y="223"/>
                    </a:lnTo>
                    <a:lnTo>
                      <a:pt x="148" y="223"/>
                    </a:lnTo>
                    <a:lnTo>
                      <a:pt x="150" y="223"/>
                    </a:lnTo>
                    <a:lnTo>
                      <a:pt x="156" y="214"/>
                    </a:lnTo>
                    <a:lnTo>
                      <a:pt x="158" y="212"/>
                    </a:lnTo>
                    <a:lnTo>
                      <a:pt x="158" y="210"/>
                    </a:lnTo>
                    <a:lnTo>
                      <a:pt x="158" y="208"/>
                    </a:lnTo>
                    <a:lnTo>
                      <a:pt x="160" y="206"/>
                    </a:lnTo>
                    <a:lnTo>
                      <a:pt x="160" y="206"/>
                    </a:lnTo>
                    <a:lnTo>
                      <a:pt x="168" y="198"/>
                    </a:lnTo>
                    <a:lnTo>
                      <a:pt x="168" y="198"/>
                    </a:lnTo>
                    <a:lnTo>
                      <a:pt x="168" y="198"/>
                    </a:lnTo>
                    <a:lnTo>
                      <a:pt x="166" y="196"/>
                    </a:lnTo>
                    <a:lnTo>
                      <a:pt x="166" y="194"/>
                    </a:lnTo>
                    <a:lnTo>
                      <a:pt x="166" y="192"/>
                    </a:lnTo>
                    <a:lnTo>
                      <a:pt x="166" y="190"/>
                    </a:lnTo>
                    <a:lnTo>
                      <a:pt x="166" y="188"/>
                    </a:lnTo>
                    <a:lnTo>
                      <a:pt x="166" y="188"/>
                    </a:lnTo>
                    <a:lnTo>
                      <a:pt x="166" y="186"/>
                    </a:lnTo>
                    <a:lnTo>
                      <a:pt x="166" y="186"/>
                    </a:lnTo>
                    <a:lnTo>
                      <a:pt x="162" y="182"/>
                    </a:lnTo>
                    <a:lnTo>
                      <a:pt x="172" y="182"/>
                    </a:lnTo>
                    <a:lnTo>
                      <a:pt x="172" y="182"/>
                    </a:lnTo>
                    <a:lnTo>
                      <a:pt x="172" y="180"/>
                    </a:lnTo>
                    <a:lnTo>
                      <a:pt x="172" y="180"/>
                    </a:lnTo>
                    <a:lnTo>
                      <a:pt x="172" y="180"/>
                    </a:lnTo>
                    <a:lnTo>
                      <a:pt x="172" y="180"/>
                    </a:lnTo>
                    <a:lnTo>
                      <a:pt x="172" y="180"/>
                    </a:lnTo>
                    <a:lnTo>
                      <a:pt x="172" y="178"/>
                    </a:lnTo>
                    <a:lnTo>
                      <a:pt x="172" y="178"/>
                    </a:lnTo>
                    <a:lnTo>
                      <a:pt x="172" y="178"/>
                    </a:lnTo>
                    <a:lnTo>
                      <a:pt x="172" y="178"/>
                    </a:lnTo>
                    <a:lnTo>
                      <a:pt x="172" y="178"/>
                    </a:lnTo>
                    <a:lnTo>
                      <a:pt x="172" y="178"/>
                    </a:lnTo>
                    <a:lnTo>
                      <a:pt x="172" y="178"/>
                    </a:lnTo>
                    <a:lnTo>
                      <a:pt x="180" y="178"/>
                    </a:lnTo>
                    <a:lnTo>
                      <a:pt x="180" y="180"/>
                    </a:lnTo>
                    <a:lnTo>
                      <a:pt x="178" y="182"/>
                    </a:lnTo>
                    <a:lnTo>
                      <a:pt x="178" y="184"/>
                    </a:lnTo>
                    <a:lnTo>
                      <a:pt x="178" y="188"/>
                    </a:lnTo>
                    <a:lnTo>
                      <a:pt x="178" y="188"/>
                    </a:lnTo>
                    <a:lnTo>
                      <a:pt x="178" y="188"/>
                    </a:lnTo>
                    <a:lnTo>
                      <a:pt x="178" y="188"/>
                    </a:lnTo>
                    <a:lnTo>
                      <a:pt x="178" y="188"/>
                    </a:lnTo>
                    <a:lnTo>
                      <a:pt x="178" y="188"/>
                    </a:lnTo>
                    <a:lnTo>
                      <a:pt x="178" y="188"/>
                    </a:lnTo>
                    <a:lnTo>
                      <a:pt x="178" y="190"/>
                    </a:lnTo>
                    <a:lnTo>
                      <a:pt x="180" y="202"/>
                    </a:lnTo>
                    <a:lnTo>
                      <a:pt x="180" y="202"/>
                    </a:lnTo>
                    <a:lnTo>
                      <a:pt x="180" y="202"/>
                    </a:lnTo>
                    <a:lnTo>
                      <a:pt x="178" y="204"/>
                    </a:lnTo>
                    <a:lnTo>
                      <a:pt x="178" y="204"/>
                    </a:lnTo>
                    <a:lnTo>
                      <a:pt x="178" y="204"/>
                    </a:lnTo>
                    <a:lnTo>
                      <a:pt x="178" y="204"/>
                    </a:lnTo>
                    <a:lnTo>
                      <a:pt x="182" y="206"/>
                    </a:lnTo>
                    <a:lnTo>
                      <a:pt x="182" y="206"/>
                    </a:lnTo>
                    <a:lnTo>
                      <a:pt x="182" y="206"/>
                    </a:lnTo>
                    <a:lnTo>
                      <a:pt x="184" y="208"/>
                    </a:lnTo>
                    <a:lnTo>
                      <a:pt x="190" y="214"/>
                    </a:lnTo>
                    <a:lnTo>
                      <a:pt x="192" y="214"/>
                    </a:lnTo>
                    <a:lnTo>
                      <a:pt x="192" y="216"/>
                    </a:lnTo>
                    <a:lnTo>
                      <a:pt x="192" y="216"/>
                    </a:lnTo>
                    <a:lnTo>
                      <a:pt x="192" y="216"/>
                    </a:lnTo>
                    <a:lnTo>
                      <a:pt x="192" y="218"/>
                    </a:lnTo>
                    <a:lnTo>
                      <a:pt x="192" y="218"/>
                    </a:lnTo>
                    <a:lnTo>
                      <a:pt x="192" y="220"/>
                    </a:lnTo>
                    <a:lnTo>
                      <a:pt x="192" y="220"/>
                    </a:lnTo>
                    <a:lnTo>
                      <a:pt x="192" y="220"/>
                    </a:lnTo>
                    <a:lnTo>
                      <a:pt x="192" y="220"/>
                    </a:lnTo>
                    <a:lnTo>
                      <a:pt x="192" y="220"/>
                    </a:lnTo>
                    <a:lnTo>
                      <a:pt x="192" y="220"/>
                    </a:lnTo>
                    <a:lnTo>
                      <a:pt x="192" y="223"/>
                    </a:lnTo>
                    <a:lnTo>
                      <a:pt x="190" y="225"/>
                    </a:lnTo>
                    <a:lnTo>
                      <a:pt x="190" y="227"/>
                    </a:lnTo>
                    <a:lnTo>
                      <a:pt x="190" y="227"/>
                    </a:lnTo>
                    <a:lnTo>
                      <a:pt x="190" y="227"/>
                    </a:lnTo>
                    <a:lnTo>
                      <a:pt x="190" y="227"/>
                    </a:lnTo>
                    <a:lnTo>
                      <a:pt x="192" y="229"/>
                    </a:lnTo>
                    <a:lnTo>
                      <a:pt x="192" y="229"/>
                    </a:lnTo>
                    <a:lnTo>
                      <a:pt x="192" y="229"/>
                    </a:lnTo>
                    <a:lnTo>
                      <a:pt x="194" y="229"/>
                    </a:lnTo>
                    <a:lnTo>
                      <a:pt x="194" y="229"/>
                    </a:lnTo>
                    <a:lnTo>
                      <a:pt x="194" y="227"/>
                    </a:lnTo>
                    <a:lnTo>
                      <a:pt x="194" y="223"/>
                    </a:lnTo>
                    <a:lnTo>
                      <a:pt x="196" y="220"/>
                    </a:lnTo>
                    <a:lnTo>
                      <a:pt x="196" y="218"/>
                    </a:lnTo>
                    <a:lnTo>
                      <a:pt x="198" y="216"/>
                    </a:lnTo>
                    <a:lnTo>
                      <a:pt x="198" y="214"/>
                    </a:lnTo>
                    <a:lnTo>
                      <a:pt x="198" y="214"/>
                    </a:lnTo>
                    <a:lnTo>
                      <a:pt x="196" y="208"/>
                    </a:lnTo>
                    <a:lnTo>
                      <a:pt x="198" y="206"/>
                    </a:lnTo>
                    <a:lnTo>
                      <a:pt x="200" y="204"/>
                    </a:lnTo>
                    <a:lnTo>
                      <a:pt x="200" y="202"/>
                    </a:lnTo>
                    <a:lnTo>
                      <a:pt x="202" y="202"/>
                    </a:lnTo>
                    <a:lnTo>
                      <a:pt x="202" y="202"/>
                    </a:lnTo>
                    <a:lnTo>
                      <a:pt x="202" y="204"/>
                    </a:lnTo>
                    <a:lnTo>
                      <a:pt x="204" y="204"/>
                    </a:lnTo>
                    <a:lnTo>
                      <a:pt x="206" y="204"/>
                    </a:lnTo>
                    <a:lnTo>
                      <a:pt x="206" y="204"/>
                    </a:lnTo>
                    <a:lnTo>
                      <a:pt x="208" y="202"/>
                    </a:lnTo>
                    <a:lnTo>
                      <a:pt x="206" y="200"/>
                    </a:lnTo>
                    <a:lnTo>
                      <a:pt x="208" y="196"/>
                    </a:lnTo>
                    <a:lnTo>
                      <a:pt x="208" y="194"/>
                    </a:lnTo>
                    <a:lnTo>
                      <a:pt x="208" y="192"/>
                    </a:lnTo>
                    <a:lnTo>
                      <a:pt x="208" y="188"/>
                    </a:lnTo>
                    <a:lnTo>
                      <a:pt x="210" y="186"/>
                    </a:lnTo>
                    <a:lnTo>
                      <a:pt x="210" y="186"/>
                    </a:lnTo>
                    <a:lnTo>
                      <a:pt x="212" y="182"/>
                    </a:lnTo>
                    <a:lnTo>
                      <a:pt x="214" y="180"/>
                    </a:lnTo>
                    <a:lnTo>
                      <a:pt x="214" y="176"/>
                    </a:lnTo>
                    <a:lnTo>
                      <a:pt x="216" y="172"/>
                    </a:lnTo>
                    <a:lnTo>
                      <a:pt x="218" y="170"/>
                    </a:lnTo>
                    <a:lnTo>
                      <a:pt x="218" y="170"/>
                    </a:lnTo>
                    <a:lnTo>
                      <a:pt x="220" y="170"/>
                    </a:lnTo>
                    <a:lnTo>
                      <a:pt x="222" y="170"/>
                    </a:lnTo>
                    <a:lnTo>
                      <a:pt x="224" y="168"/>
                    </a:lnTo>
                    <a:lnTo>
                      <a:pt x="224" y="168"/>
                    </a:lnTo>
                    <a:lnTo>
                      <a:pt x="226" y="168"/>
                    </a:lnTo>
                    <a:lnTo>
                      <a:pt x="226" y="166"/>
                    </a:lnTo>
                    <a:lnTo>
                      <a:pt x="226" y="162"/>
                    </a:lnTo>
                    <a:lnTo>
                      <a:pt x="226" y="160"/>
                    </a:lnTo>
                    <a:lnTo>
                      <a:pt x="228" y="156"/>
                    </a:lnTo>
                    <a:lnTo>
                      <a:pt x="228" y="156"/>
                    </a:lnTo>
                    <a:lnTo>
                      <a:pt x="228" y="154"/>
                    </a:lnTo>
                    <a:lnTo>
                      <a:pt x="228" y="152"/>
                    </a:lnTo>
                    <a:lnTo>
                      <a:pt x="230" y="148"/>
                    </a:lnTo>
                    <a:lnTo>
                      <a:pt x="230" y="146"/>
                    </a:lnTo>
                    <a:lnTo>
                      <a:pt x="230" y="142"/>
                    </a:lnTo>
                    <a:lnTo>
                      <a:pt x="230" y="136"/>
                    </a:lnTo>
                    <a:lnTo>
                      <a:pt x="230" y="132"/>
                    </a:lnTo>
                    <a:lnTo>
                      <a:pt x="228" y="130"/>
                    </a:lnTo>
                    <a:lnTo>
                      <a:pt x="228" y="126"/>
                    </a:lnTo>
                    <a:lnTo>
                      <a:pt x="230" y="124"/>
                    </a:lnTo>
                    <a:lnTo>
                      <a:pt x="230" y="122"/>
                    </a:lnTo>
                    <a:lnTo>
                      <a:pt x="232" y="116"/>
                    </a:lnTo>
                    <a:lnTo>
                      <a:pt x="232" y="114"/>
                    </a:lnTo>
                    <a:lnTo>
                      <a:pt x="234" y="110"/>
                    </a:lnTo>
                    <a:lnTo>
                      <a:pt x="234" y="110"/>
                    </a:lnTo>
                    <a:lnTo>
                      <a:pt x="236" y="106"/>
                    </a:lnTo>
                    <a:lnTo>
                      <a:pt x="236" y="102"/>
                    </a:lnTo>
                    <a:lnTo>
                      <a:pt x="234" y="100"/>
                    </a:lnTo>
                    <a:lnTo>
                      <a:pt x="236" y="98"/>
                    </a:lnTo>
                    <a:lnTo>
                      <a:pt x="236" y="96"/>
                    </a:lnTo>
                    <a:lnTo>
                      <a:pt x="236" y="94"/>
                    </a:lnTo>
                    <a:lnTo>
                      <a:pt x="236" y="92"/>
                    </a:lnTo>
                    <a:lnTo>
                      <a:pt x="236" y="92"/>
                    </a:lnTo>
                    <a:lnTo>
                      <a:pt x="238" y="92"/>
                    </a:lnTo>
                    <a:lnTo>
                      <a:pt x="238" y="92"/>
                    </a:lnTo>
                    <a:lnTo>
                      <a:pt x="240" y="92"/>
                    </a:lnTo>
                    <a:lnTo>
                      <a:pt x="242" y="92"/>
                    </a:lnTo>
                    <a:lnTo>
                      <a:pt x="242" y="92"/>
                    </a:lnTo>
                    <a:lnTo>
                      <a:pt x="244" y="90"/>
                    </a:lnTo>
                    <a:lnTo>
                      <a:pt x="244" y="88"/>
                    </a:lnTo>
                    <a:lnTo>
                      <a:pt x="244" y="86"/>
                    </a:lnTo>
                    <a:lnTo>
                      <a:pt x="246" y="86"/>
                    </a:lnTo>
                    <a:lnTo>
                      <a:pt x="246" y="86"/>
                    </a:lnTo>
                    <a:lnTo>
                      <a:pt x="248" y="84"/>
                    </a:lnTo>
                    <a:lnTo>
                      <a:pt x="248" y="84"/>
                    </a:lnTo>
                    <a:lnTo>
                      <a:pt x="248" y="84"/>
                    </a:lnTo>
                    <a:lnTo>
                      <a:pt x="250" y="84"/>
                    </a:lnTo>
                    <a:lnTo>
                      <a:pt x="250" y="84"/>
                    </a:lnTo>
                    <a:lnTo>
                      <a:pt x="250" y="84"/>
                    </a:lnTo>
                    <a:lnTo>
                      <a:pt x="252" y="82"/>
                    </a:lnTo>
                    <a:lnTo>
                      <a:pt x="254" y="84"/>
                    </a:lnTo>
                    <a:lnTo>
                      <a:pt x="254" y="82"/>
                    </a:lnTo>
                    <a:lnTo>
                      <a:pt x="254" y="82"/>
                    </a:lnTo>
                    <a:lnTo>
                      <a:pt x="254" y="82"/>
                    </a:lnTo>
                    <a:lnTo>
                      <a:pt x="256" y="82"/>
                    </a:lnTo>
                    <a:lnTo>
                      <a:pt x="256" y="82"/>
                    </a:lnTo>
                    <a:lnTo>
                      <a:pt x="256" y="82"/>
                    </a:lnTo>
                    <a:lnTo>
                      <a:pt x="256" y="80"/>
                    </a:lnTo>
                    <a:lnTo>
                      <a:pt x="258" y="80"/>
                    </a:lnTo>
                    <a:lnTo>
                      <a:pt x="258" y="80"/>
                    </a:lnTo>
                    <a:lnTo>
                      <a:pt x="258" y="78"/>
                    </a:lnTo>
                    <a:lnTo>
                      <a:pt x="258" y="78"/>
                    </a:lnTo>
                    <a:lnTo>
                      <a:pt x="260" y="76"/>
                    </a:lnTo>
                    <a:lnTo>
                      <a:pt x="260" y="74"/>
                    </a:lnTo>
                    <a:lnTo>
                      <a:pt x="260" y="7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Freeform 39"/>
              <p:cNvSpPr>
                <a:spLocks noEditPoints="1"/>
              </p:cNvSpPr>
              <p:nvPr/>
            </p:nvSpPr>
            <p:spPr bwMode="auto">
              <a:xfrm>
                <a:off x="4001" y="1502"/>
                <a:ext cx="328" cy="282"/>
              </a:xfrm>
              <a:custGeom>
                <a:avLst/>
                <a:gdLst>
                  <a:gd name="T0" fmla="*/ 122 w 328"/>
                  <a:gd name="T1" fmla="*/ 274 h 282"/>
                  <a:gd name="T2" fmla="*/ 120 w 328"/>
                  <a:gd name="T3" fmla="*/ 272 h 282"/>
                  <a:gd name="T4" fmla="*/ 124 w 328"/>
                  <a:gd name="T5" fmla="*/ 278 h 282"/>
                  <a:gd name="T6" fmla="*/ 32 w 328"/>
                  <a:gd name="T7" fmla="*/ 116 h 282"/>
                  <a:gd name="T8" fmla="*/ 36 w 328"/>
                  <a:gd name="T9" fmla="*/ 120 h 282"/>
                  <a:gd name="T10" fmla="*/ 32 w 328"/>
                  <a:gd name="T11" fmla="*/ 114 h 282"/>
                  <a:gd name="T12" fmla="*/ 328 w 328"/>
                  <a:gd name="T13" fmla="*/ 180 h 282"/>
                  <a:gd name="T14" fmla="*/ 320 w 328"/>
                  <a:gd name="T15" fmla="*/ 170 h 282"/>
                  <a:gd name="T16" fmla="*/ 306 w 328"/>
                  <a:gd name="T17" fmla="*/ 168 h 282"/>
                  <a:gd name="T18" fmla="*/ 284 w 328"/>
                  <a:gd name="T19" fmla="*/ 166 h 282"/>
                  <a:gd name="T20" fmla="*/ 278 w 328"/>
                  <a:gd name="T21" fmla="*/ 162 h 282"/>
                  <a:gd name="T22" fmla="*/ 270 w 328"/>
                  <a:gd name="T23" fmla="*/ 152 h 282"/>
                  <a:gd name="T24" fmla="*/ 264 w 328"/>
                  <a:gd name="T25" fmla="*/ 144 h 282"/>
                  <a:gd name="T26" fmla="*/ 260 w 328"/>
                  <a:gd name="T27" fmla="*/ 140 h 282"/>
                  <a:gd name="T28" fmla="*/ 256 w 328"/>
                  <a:gd name="T29" fmla="*/ 136 h 282"/>
                  <a:gd name="T30" fmla="*/ 248 w 328"/>
                  <a:gd name="T31" fmla="*/ 128 h 282"/>
                  <a:gd name="T32" fmla="*/ 238 w 328"/>
                  <a:gd name="T33" fmla="*/ 112 h 282"/>
                  <a:gd name="T34" fmla="*/ 240 w 328"/>
                  <a:gd name="T35" fmla="*/ 104 h 282"/>
                  <a:gd name="T36" fmla="*/ 238 w 328"/>
                  <a:gd name="T37" fmla="*/ 98 h 282"/>
                  <a:gd name="T38" fmla="*/ 224 w 328"/>
                  <a:gd name="T39" fmla="*/ 86 h 282"/>
                  <a:gd name="T40" fmla="*/ 216 w 328"/>
                  <a:gd name="T41" fmla="*/ 78 h 282"/>
                  <a:gd name="T42" fmla="*/ 210 w 328"/>
                  <a:gd name="T43" fmla="*/ 64 h 282"/>
                  <a:gd name="T44" fmla="*/ 194 w 328"/>
                  <a:gd name="T45" fmla="*/ 60 h 282"/>
                  <a:gd name="T46" fmla="*/ 170 w 328"/>
                  <a:gd name="T47" fmla="*/ 54 h 282"/>
                  <a:gd name="T48" fmla="*/ 136 w 328"/>
                  <a:gd name="T49" fmla="*/ 42 h 282"/>
                  <a:gd name="T50" fmla="*/ 104 w 328"/>
                  <a:gd name="T51" fmla="*/ 16 h 282"/>
                  <a:gd name="T52" fmla="*/ 76 w 328"/>
                  <a:gd name="T53" fmla="*/ 2 h 282"/>
                  <a:gd name="T54" fmla="*/ 52 w 328"/>
                  <a:gd name="T55" fmla="*/ 6 h 282"/>
                  <a:gd name="T56" fmla="*/ 36 w 328"/>
                  <a:gd name="T57" fmla="*/ 18 h 282"/>
                  <a:gd name="T58" fmla="*/ 42 w 328"/>
                  <a:gd name="T59" fmla="*/ 32 h 282"/>
                  <a:gd name="T60" fmla="*/ 30 w 328"/>
                  <a:gd name="T61" fmla="*/ 40 h 282"/>
                  <a:gd name="T62" fmla="*/ 16 w 328"/>
                  <a:gd name="T63" fmla="*/ 52 h 282"/>
                  <a:gd name="T64" fmla="*/ 0 w 328"/>
                  <a:gd name="T65" fmla="*/ 70 h 282"/>
                  <a:gd name="T66" fmla="*/ 12 w 328"/>
                  <a:gd name="T67" fmla="*/ 78 h 282"/>
                  <a:gd name="T68" fmla="*/ 30 w 328"/>
                  <a:gd name="T69" fmla="*/ 108 h 282"/>
                  <a:gd name="T70" fmla="*/ 42 w 328"/>
                  <a:gd name="T71" fmla="*/ 124 h 282"/>
                  <a:gd name="T72" fmla="*/ 48 w 328"/>
                  <a:gd name="T73" fmla="*/ 140 h 282"/>
                  <a:gd name="T74" fmla="*/ 60 w 328"/>
                  <a:gd name="T75" fmla="*/ 148 h 282"/>
                  <a:gd name="T76" fmla="*/ 70 w 328"/>
                  <a:gd name="T77" fmla="*/ 166 h 282"/>
                  <a:gd name="T78" fmla="*/ 72 w 328"/>
                  <a:gd name="T79" fmla="*/ 176 h 282"/>
                  <a:gd name="T80" fmla="*/ 74 w 328"/>
                  <a:gd name="T81" fmla="*/ 192 h 282"/>
                  <a:gd name="T82" fmla="*/ 90 w 328"/>
                  <a:gd name="T83" fmla="*/ 212 h 282"/>
                  <a:gd name="T84" fmla="*/ 104 w 328"/>
                  <a:gd name="T85" fmla="*/ 226 h 282"/>
                  <a:gd name="T86" fmla="*/ 114 w 328"/>
                  <a:gd name="T87" fmla="*/ 248 h 282"/>
                  <a:gd name="T88" fmla="*/ 130 w 328"/>
                  <a:gd name="T89" fmla="*/ 270 h 282"/>
                  <a:gd name="T90" fmla="*/ 134 w 328"/>
                  <a:gd name="T91" fmla="*/ 280 h 282"/>
                  <a:gd name="T92" fmla="*/ 140 w 328"/>
                  <a:gd name="T93" fmla="*/ 274 h 282"/>
                  <a:gd name="T94" fmla="*/ 142 w 328"/>
                  <a:gd name="T95" fmla="*/ 266 h 282"/>
                  <a:gd name="T96" fmla="*/ 144 w 328"/>
                  <a:gd name="T97" fmla="*/ 262 h 282"/>
                  <a:gd name="T98" fmla="*/ 152 w 328"/>
                  <a:gd name="T99" fmla="*/ 264 h 282"/>
                  <a:gd name="T100" fmla="*/ 164 w 328"/>
                  <a:gd name="T101" fmla="*/ 262 h 282"/>
                  <a:gd name="T102" fmla="*/ 182 w 328"/>
                  <a:gd name="T103" fmla="*/ 266 h 282"/>
                  <a:gd name="T104" fmla="*/ 198 w 328"/>
                  <a:gd name="T105" fmla="*/ 270 h 282"/>
                  <a:gd name="T106" fmla="*/ 208 w 328"/>
                  <a:gd name="T107" fmla="*/ 262 h 282"/>
                  <a:gd name="T108" fmla="*/ 224 w 328"/>
                  <a:gd name="T109" fmla="*/ 246 h 282"/>
                  <a:gd name="T110" fmla="*/ 250 w 328"/>
                  <a:gd name="T111" fmla="*/ 238 h 282"/>
                  <a:gd name="T112" fmla="*/ 278 w 328"/>
                  <a:gd name="T113" fmla="*/ 234 h 282"/>
                  <a:gd name="T114" fmla="*/ 296 w 328"/>
                  <a:gd name="T115" fmla="*/ 226 h 282"/>
                  <a:gd name="T116" fmla="*/ 314 w 328"/>
                  <a:gd name="T117" fmla="*/ 220 h 282"/>
                  <a:gd name="T118" fmla="*/ 322 w 328"/>
                  <a:gd name="T119" fmla="*/ 208 h 282"/>
                  <a:gd name="T120" fmla="*/ 326 w 328"/>
                  <a:gd name="T121" fmla="*/ 194 h 282"/>
                  <a:gd name="T122" fmla="*/ 328 w 328"/>
                  <a:gd name="T123" fmla="*/ 18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8" h="282">
                    <a:moveTo>
                      <a:pt x="124" y="274"/>
                    </a:moveTo>
                    <a:lnTo>
                      <a:pt x="122" y="274"/>
                    </a:lnTo>
                    <a:lnTo>
                      <a:pt x="122" y="276"/>
                    </a:lnTo>
                    <a:lnTo>
                      <a:pt x="124" y="276"/>
                    </a:lnTo>
                    <a:lnTo>
                      <a:pt x="122" y="276"/>
                    </a:lnTo>
                    <a:lnTo>
                      <a:pt x="122" y="274"/>
                    </a:lnTo>
                    <a:lnTo>
                      <a:pt x="122" y="274"/>
                    </a:lnTo>
                    <a:lnTo>
                      <a:pt x="122" y="274"/>
                    </a:lnTo>
                    <a:lnTo>
                      <a:pt x="122" y="272"/>
                    </a:lnTo>
                    <a:lnTo>
                      <a:pt x="120" y="270"/>
                    </a:lnTo>
                    <a:lnTo>
                      <a:pt x="120" y="270"/>
                    </a:lnTo>
                    <a:lnTo>
                      <a:pt x="120" y="272"/>
                    </a:lnTo>
                    <a:lnTo>
                      <a:pt x="120" y="272"/>
                    </a:lnTo>
                    <a:lnTo>
                      <a:pt x="120" y="272"/>
                    </a:lnTo>
                    <a:lnTo>
                      <a:pt x="118" y="274"/>
                    </a:lnTo>
                    <a:lnTo>
                      <a:pt x="120" y="274"/>
                    </a:lnTo>
                    <a:lnTo>
                      <a:pt x="120" y="276"/>
                    </a:lnTo>
                    <a:lnTo>
                      <a:pt x="122" y="276"/>
                    </a:lnTo>
                    <a:lnTo>
                      <a:pt x="124" y="276"/>
                    </a:lnTo>
                    <a:lnTo>
                      <a:pt x="124" y="276"/>
                    </a:lnTo>
                    <a:lnTo>
                      <a:pt x="124" y="278"/>
                    </a:lnTo>
                    <a:lnTo>
                      <a:pt x="124" y="278"/>
                    </a:lnTo>
                    <a:lnTo>
                      <a:pt x="126" y="278"/>
                    </a:lnTo>
                    <a:lnTo>
                      <a:pt x="126" y="278"/>
                    </a:lnTo>
                    <a:lnTo>
                      <a:pt x="126" y="276"/>
                    </a:lnTo>
                    <a:lnTo>
                      <a:pt x="124" y="274"/>
                    </a:lnTo>
                    <a:close/>
                    <a:moveTo>
                      <a:pt x="34" y="118"/>
                    </a:moveTo>
                    <a:lnTo>
                      <a:pt x="32" y="116"/>
                    </a:lnTo>
                    <a:lnTo>
                      <a:pt x="32" y="116"/>
                    </a:lnTo>
                    <a:lnTo>
                      <a:pt x="30" y="116"/>
                    </a:lnTo>
                    <a:lnTo>
                      <a:pt x="30" y="116"/>
                    </a:lnTo>
                    <a:lnTo>
                      <a:pt x="30" y="116"/>
                    </a:lnTo>
                    <a:lnTo>
                      <a:pt x="34" y="118"/>
                    </a:lnTo>
                    <a:lnTo>
                      <a:pt x="34" y="118"/>
                    </a:lnTo>
                    <a:lnTo>
                      <a:pt x="36" y="120"/>
                    </a:lnTo>
                    <a:lnTo>
                      <a:pt x="36" y="120"/>
                    </a:lnTo>
                    <a:lnTo>
                      <a:pt x="36" y="120"/>
                    </a:lnTo>
                    <a:lnTo>
                      <a:pt x="38" y="120"/>
                    </a:lnTo>
                    <a:lnTo>
                      <a:pt x="38" y="120"/>
                    </a:lnTo>
                    <a:lnTo>
                      <a:pt x="34" y="118"/>
                    </a:lnTo>
                    <a:close/>
                    <a:moveTo>
                      <a:pt x="32" y="114"/>
                    </a:moveTo>
                    <a:lnTo>
                      <a:pt x="32" y="114"/>
                    </a:lnTo>
                    <a:lnTo>
                      <a:pt x="32" y="114"/>
                    </a:lnTo>
                    <a:lnTo>
                      <a:pt x="32" y="112"/>
                    </a:lnTo>
                    <a:lnTo>
                      <a:pt x="30" y="114"/>
                    </a:lnTo>
                    <a:lnTo>
                      <a:pt x="30" y="114"/>
                    </a:lnTo>
                    <a:lnTo>
                      <a:pt x="32" y="116"/>
                    </a:lnTo>
                    <a:lnTo>
                      <a:pt x="32" y="114"/>
                    </a:lnTo>
                    <a:close/>
                    <a:moveTo>
                      <a:pt x="328" y="180"/>
                    </a:moveTo>
                    <a:lnTo>
                      <a:pt x="326" y="178"/>
                    </a:lnTo>
                    <a:lnTo>
                      <a:pt x="324" y="174"/>
                    </a:lnTo>
                    <a:lnTo>
                      <a:pt x="324" y="172"/>
                    </a:lnTo>
                    <a:lnTo>
                      <a:pt x="322" y="170"/>
                    </a:lnTo>
                    <a:lnTo>
                      <a:pt x="320" y="168"/>
                    </a:lnTo>
                    <a:lnTo>
                      <a:pt x="320" y="170"/>
                    </a:lnTo>
                    <a:lnTo>
                      <a:pt x="320" y="170"/>
                    </a:lnTo>
                    <a:lnTo>
                      <a:pt x="318" y="170"/>
                    </a:lnTo>
                    <a:lnTo>
                      <a:pt x="318" y="170"/>
                    </a:lnTo>
                    <a:lnTo>
                      <a:pt x="316" y="170"/>
                    </a:lnTo>
                    <a:lnTo>
                      <a:pt x="316" y="170"/>
                    </a:lnTo>
                    <a:lnTo>
                      <a:pt x="312" y="170"/>
                    </a:lnTo>
                    <a:lnTo>
                      <a:pt x="310" y="168"/>
                    </a:lnTo>
                    <a:lnTo>
                      <a:pt x="306" y="168"/>
                    </a:lnTo>
                    <a:lnTo>
                      <a:pt x="304" y="168"/>
                    </a:lnTo>
                    <a:lnTo>
                      <a:pt x="300" y="168"/>
                    </a:lnTo>
                    <a:lnTo>
                      <a:pt x="296" y="166"/>
                    </a:lnTo>
                    <a:lnTo>
                      <a:pt x="294" y="166"/>
                    </a:lnTo>
                    <a:lnTo>
                      <a:pt x="290" y="166"/>
                    </a:lnTo>
                    <a:lnTo>
                      <a:pt x="288" y="166"/>
                    </a:lnTo>
                    <a:lnTo>
                      <a:pt x="284" y="166"/>
                    </a:lnTo>
                    <a:lnTo>
                      <a:pt x="282" y="164"/>
                    </a:lnTo>
                    <a:lnTo>
                      <a:pt x="282" y="164"/>
                    </a:lnTo>
                    <a:lnTo>
                      <a:pt x="282" y="164"/>
                    </a:lnTo>
                    <a:lnTo>
                      <a:pt x="280" y="164"/>
                    </a:lnTo>
                    <a:lnTo>
                      <a:pt x="280" y="164"/>
                    </a:lnTo>
                    <a:lnTo>
                      <a:pt x="278" y="162"/>
                    </a:lnTo>
                    <a:lnTo>
                      <a:pt x="278" y="162"/>
                    </a:lnTo>
                    <a:lnTo>
                      <a:pt x="276" y="160"/>
                    </a:lnTo>
                    <a:lnTo>
                      <a:pt x="274" y="158"/>
                    </a:lnTo>
                    <a:lnTo>
                      <a:pt x="274" y="156"/>
                    </a:lnTo>
                    <a:lnTo>
                      <a:pt x="272" y="156"/>
                    </a:lnTo>
                    <a:lnTo>
                      <a:pt x="272" y="154"/>
                    </a:lnTo>
                    <a:lnTo>
                      <a:pt x="270" y="154"/>
                    </a:lnTo>
                    <a:lnTo>
                      <a:pt x="270" y="152"/>
                    </a:lnTo>
                    <a:lnTo>
                      <a:pt x="270" y="150"/>
                    </a:lnTo>
                    <a:lnTo>
                      <a:pt x="268" y="150"/>
                    </a:lnTo>
                    <a:lnTo>
                      <a:pt x="268" y="148"/>
                    </a:lnTo>
                    <a:lnTo>
                      <a:pt x="266" y="148"/>
                    </a:lnTo>
                    <a:lnTo>
                      <a:pt x="266" y="146"/>
                    </a:lnTo>
                    <a:lnTo>
                      <a:pt x="264" y="144"/>
                    </a:lnTo>
                    <a:lnTo>
                      <a:pt x="264" y="144"/>
                    </a:lnTo>
                    <a:lnTo>
                      <a:pt x="264" y="144"/>
                    </a:lnTo>
                    <a:lnTo>
                      <a:pt x="264" y="140"/>
                    </a:lnTo>
                    <a:lnTo>
                      <a:pt x="264" y="140"/>
                    </a:lnTo>
                    <a:lnTo>
                      <a:pt x="262" y="140"/>
                    </a:lnTo>
                    <a:lnTo>
                      <a:pt x="262" y="140"/>
                    </a:lnTo>
                    <a:lnTo>
                      <a:pt x="260" y="140"/>
                    </a:lnTo>
                    <a:lnTo>
                      <a:pt x="260" y="140"/>
                    </a:lnTo>
                    <a:lnTo>
                      <a:pt x="260" y="136"/>
                    </a:lnTo>
                    <a:lnTo>
                      <a:pt x="260" y="136"/>
                    </a:lnTo>
                    <a:lnTo>
                      <a:pt x="260" y="136"/>
                    </a:lnTo>
                    <a:lnTo>
                      <a:pt x="260" y="136"/>
                    </a:lnTo>
                    <a:lnTo>
                      <a:pt x="258" y="134"/>
                    </a:lnTo>
                    <a:lnTo>
                      <a:pt x="256" y="136"/>
                    </a:lnTo>
                    <a:lnTo>
                      <a:pt x="256" y="136"/>
                    </a:lnTo>
                    <a:lnTo>
                      <a:pt x="254" y="136"/>
                    </a:lnTo>
                    <a:lnTo>
                      <a:pt x="254" y="136"/>
                    </a:lnTo>
                    <a:lnTo>
                      <a:pt x="252" y="134"/>
                    </a:lnTo>
                    <a:lnTo>
                      <a:pt x="252" y="134"/>
                    </a:lnTo>
                    <a:lnTo>
                      <a:pt x="250" y="132"/>
                    </a:lnTo>
                    <a:lnTo>
                      <a:pt x="250" y="130"/>
                    </a:lnTo>
                    <a:lnTo>
                      <a:pt x="248" y="128"/>
                    </a:lnTo>
                    <a:lnTo>
                      <a:pt x="246" y="126"/>
                    </a:lnTo>
                    <a:lnTo>
                      <a:pt x="246" y="122"/>
                    </a:lnTo>
                    <a:lnTo>
                      <a:pt x="244" y="120"/>
                    </a:lnTo>
                    <a:lnTo>
                      <a:pt x="242" y="118"/>
                    </a:lnTo>
                    <a:lnTo>
                      <a:pt x="240" y="116"/>
                    </a:lnTo>
                    <a:lnTo>
                      <a:pt x="240" y="114"/>
                    </a:lnTo>
                    <a:lnTo>
                      <a:pt x="238" y="112"/>
                    </a:lnTo>
                    <a:lnTo>
                      <a:pt x="238" y="110"/>
                    </a:lnTo>
                    <a:lnTo>
                      <a:pt x="238" y="108"/>
                    </a:lnTo>
                    <a:lnTo>
                      <a:pt x="238" y="108"/>
                    </a:lnTo>
                    <a:lnTo>
                      <a:pt x="238" y="108"/>
                    </a:lnTo>
                    <a:lnTo>
                      <a:pt x="238" y="108"/>
                    </a:lnTo>
                    <a:lnTo>
                      <a:pt x="240" y="108"/>
                    </a:lnTo>
                    <a:lnTo>
                      <a:pt x="240" y="104"/>
                    </a:lnTo>
                    <a:lnTo>
                      <a:pt x="240" y="102"/>
                    </a:lnTo>
                    <a:lnTo>
                      <a:pt x="238" y="102"/>
                    </a:lnTo>
                    <a:lnTo>
                      <a:pt x="236" y="100"/>
                    </a:lnTo>
                    <a:lnTo>
                      <a:pt x="236" y="98"/>
                    </a:lnTo>
                    <a:lnTo>
                      <a:pt x="236" y="98"/>
                    </a:lnTo>
                    <a:lnTo>
                      <a:pt x="236" y="98"/>
                    </a:lnTo>
                    <a:lnTo>
                      <a:pt x="238" y="98"/>
                    </a:lnTo>
                    <a:lnTo>
                      <a:pt x="238" y="98"/>
                    </a:lnTo>
                    <a:lnTo>
                      <a:pt x="238" y="98"/>
                    </a:lnTo>
                    <a:lnTo>
                      <a:pt x="236" y="94"/>
                    </a:lnTo>
                    <a:lnTo>
                      <a:pt x="232" y="92"/>
                    </a:lnTo>
                    <a:lnTo>
                      <a:pt x="228" y="90"/>
                    </a:lnTo>
                    <a:lnTo>
                      <a:pt x="226" y="88"/>
                    </a:lnTo>
                    <a:lnTo>
                      <a:pt x="224" y="86"/>
                    </a:lnTo>
                    <a:lnTo>
                      <a:pt x="222" y="84"/>
                    </a:lnTo>
                    <a:lnTo>
                      <a:pt x="222" y="84"/>
                    </a:lnTo>
                    <a:lnTo>
                      <a:pt x="222" y="82"/>
                    </a:lnTo>
                    <a:lnTo>
                      <a:pt x="220" y="82"/>
                    </a:lnTo>
                    <a:lnTo>
                      <a:pt x="218" y="80"/>
                    </a:lnTo>
                    <a:lnTo>
                      <a:pt x="216" y="78"/>
                    </a:lnTo>
                    <a:lnTo>
                      <a:pt x="216" y="78"/>
                    </a:lnTo>
                    <a:lnTo>
                      <a:pt x="216" y="78"/>
                    </a:lnTo>
                    <a:lnTo>
                      <a:pt x="216" y="76"/>
                    </a:lnTo>
                    <a:lnTo>
                      <a:pt x="216" y="74"/>
                    </a:lnTo>
                    <a:lnTo>
                      <a:pt x="212" y="72"/>
                    </a:lnTo>
                    <a:lnTo>
                      <a:pt x="210" y="68"/>
                    </a:lnTo>
                    <a:lnTo>
                      <a:pt x="210" y="66"/>
                    </a:lnTo>
                    <a:lnTo>
                      <a:pt x="210" y="64"/>
                    </a:lnTo>
                    <a:lnTo>
                      <a:pt x="206" y="64"/>
                    </a:lnTo>
                    <a:lnTo>
                      <a:pt x="204" y="64"/>
                    </a:lnTo>
                    <a:lnTo>
                      <a:pt x="200" y="64"/>
                    </a:lnTo>
                    <a:lnTo>
                      <a:pt x="198" y="64"/>
                    </a:lnTo>
                    <a:lnTo>
                      <a:pt x="196" y="62"/>
                    </a:lnTo>
                    <a:lnTo>
                      <a:pt x="196" y="60"/>
                    </a:lnTo>
                    <a:lnTo>
                      <a:pt x="194" y="60"/>
                    </a:lnTo>
                    <a:lnTo>
                      <a:pt x="194" y="56"/>
                    </a:lnTo>
                    <a:lnTo>
                      <a:pt x="188" y="56"/>
                    </a:lnTo>
                    <a:lnTo>
                      <a:pt x="186" y="56"/>
                    </a:lnTo>
                    <a:lnTo>
                      <a:pt x="182" y="54"/>
                    </a:lnTo>
                    <a:lnTo>
                      <a:pt x="180" y="54"/>
                    </a:lnTo>
                    <a:lnTo>
                      <a:pt x="176" y="56"/>
                    </a:lnTo>
                    <a:lnTo>
                      <a:pt x="170" y="54"/>
                    </a:lnTo>
                    <a:lnTo>
                      <a:pt x="164" y="54"/>
                    </a:lnTo>
                    <a:lnTo>
                      <a:pt x="156" y="54"/>
                    </a:lnTo>
                    <a:lnTo>
                      <a:pt x="152" y="52"/>
                    </a:lnTo>
                    <a:lnTo>
                      <a:pt x="152" y="52"/>
                    </a:lnTo>
                    <a:lnTo>
                      <a:pt x="146" y="48"/>
                    </a:lnTo>
                    <a:lnTo>
                      <a:pt x="142" y="46"/>
                    </a:lnTo>
                    <a:lnTo>
                      <a:pt x="136" y="42"/>
                    </a:lnTo>
                    <a:lnTo>
                      <a:pt x="130" y="36"/>
                    </a:lnTo>
                    <a:lnTo>
                      <a:pt x="126" y="32"/>
                    </a:lnTo>
                    <a:lnTo>
                      <a:pt x="122" y="30"/>
                    </a:lnTo>
                    <a:lnTo>
                      <a:pt x="116" y="26"/>
                    </a:lnTo>
                    <a:lnTo>
                      <a:pt x="112" y="22"/>
                    </a:lnTo>
                    <a:lnTo>
                      <a:pt x="108" y="20"/>
                    </a:lnTo>
                    <a:lnTo>
                      <a:pt x="104" y="16"/>
                    </a:lnTo>
                    <a:lnTo>
                      <a:pt x="100" y="14"/>
                    </a:lnTo>
                    <a:lnTo>
                      <a:pt x="96" y="12"/>
                    </a:lnTo>
                    <a:lnTo>
                      <a:pt x="92" y="10"/>
                    </a:lnTo>
                    <a:lnTo>
                      <a:pt x="88" y="8"/>
                    </a:lnTo>
                    <a:lnTo>
                      <a:pt x="84" y="4"/>
                    </a:lnTo>
                    <a:lnTo>
                      <a:pt x="82" y="4"/>
                    </a:lnTo>
                    <a:lnTo>
                      <a:pt x="76" y="2"/>
                    </a:lnTo>
                    <a:lnTo>
                      <a:pt x="72" y="2"/>
                    </a:lnTo>
                    <a:lnTo>
                      <a:pt x="66" y="2"/>
                    </a:lnTo>
                    <a:lnTo>
                      <a:pt x="62" y="0"/>
                    </a:lnTo>
                    <a:lnTo>
                      <a:pt x="60" y="2"/>
                    </a:lnTo>
                    <a:lnTo>
                      <a:pt x="60" y="2"/>
                    </a:lnTo>
                    <a:lnTo>
                      <a:pt x="58" y="4"/>
                    </a:lnTo>
                    <a:lnTo>
                      <a:pt x="52" y="6"/>
                    </a:lnTo>
                    <a:lnTo>
                      <a:pt x="48" y="6"/>
                    </a:lnTo>
                    <a:lnTo>
                      <a:pt x="42" y="8"/>
                    </a:lnTo>
                    <a:lnTo>
                      <a:pt x="38" y="10"/>
                    </a:lnTo>
                    <a:lnTo>
                      <a:pt x="34" y="10"/>
                    </a:lnTo>
                    <a:lnTo>
                      <a:pt x="30" y="12"/>
                    </a:lnTo>
                    <a:lnTo>
                      <a:pt x="34" y="14"/>
                    </a:lnTo>
                    <a:lnTo>
                      <a:pt x="36" y="18"/>
                    </a:lnTo>
                    <a:lnTo>
                      <a:pt x="40" y="20"/>
                    </a:lnTo>
                    <a:lnTo>
                      <a:pt x="42" y="24"/>
                    </a:lnTo>
                    <a:lnTo>
                      <a:pt x="44" y="26"/>
                    </a:lnTo>
                    <a:lnTo>
                      <a:pt x="48" y="30"/>
                    </a:lnTo>
                    <a:lnTo>
                      <a:pt x="46" y="30"/>
                    </a:lnTo>
                    <a:lnTo>
                      <a:pt x="42" y="32"/>
                    </a:lnTo>
                    <a:lnTo>
                      <a:pt x="42" y="32"/>
                    </a:lnTo>
                    <a:lnTo>
                      <a:pt x="42" y="32"/>
                    </a:lnTo>
                    <a:lnTo>
                      <a:pt x="42" y="36"/>
                    </a:lnTo>
                    <a:lnTo>
                      <a:pt x="40" y="38"/>
                    </a:lnTo>
                    <a:lnTo>
                      <a:pt x="40" y="38"/>
                    </a:lnTo>
                    <a:lnTo>
                      <a:pt x="36" y="40"/>
                    </a:lnTo>
                    <a:lnTo>
                      <a:pt x="32" y="40"/>
                    </a:lnTo>
                    <a:lnTo>
                      <a:pt x="30" y="40"/>
                    </a:lnTo>
                    <a:lnTo>
                      <a:pt x="28" y="42"/>
                    </a:lnTo>
                    <a:lnTo>
                      <a:pt x="28" y="44"/>
                    </a:lnTo>
                    <a:lnTo>
                      <a:pt x="26" y="48"/>
                    </a:lnTo>
                    <a:lnTo>
                      <a:pt x="24" y="50"/>
                    </a:lnTo>
                    <a:lnTo>
                      <a:pt x="20" y="52"/>
                    </a:lnTo>
                    <a:lnTo>
                      <a:pt x="20" y="52"/>
                    </a:lnTo>
                    <a:lnTo>
                      <a:pt x="16" y="52"/>
                    </a:lnTo>
                    <a:lnTo>
                      <a:pt x="12" y="52"/>
                    </a:lnTo>
                    <a:lnTo>
                      <a:pt x="8" y="50"/>
                    </a:lnTo>
                    <a:lnTo>
                      <a:pt x="6" y="50"/>
                    </a:lnTo>
                    <a:lnTo>
                      <a:pt x="2" y="50"/>
                    </a:lnTo>
                    <a:lnTo>
                      <a:pt x="2" y="62"/>
                    </a:lnTo>
                    <a:lnTo>
                      <a:pt x="2" y="64"/>
                    </a:lnTo>
                    <a:lnTo>
                      <a:pt x="0" y="70"/>
                    </a:lnTo>
                    <a:lnTo>
                      <a:pt x="0" y="72"/>
                    </a:lnTo>
                    <a:lnTo>
                      <a:pt x="0" y="72"/>
                    </a:lnTo>
                    <a:lnTo>
                      <a:pt x="0" y="72"/>
                    </a:lnTo>
                    <a:lnTo>
                      <a:pt x="2" y="72"/>
                    </a:lnTo>
                    <a:lnTo>
                      <a:pt x="6" y="72"/>
                    </a:lnTo>
                    <a:lnTo>
                      <a:pt x="8" y="74"/>
                    </a:lnTo>
                    <a:lnTo>
                      <a:pt x="12" y="78"/>
                    </a:lnTo>
                    <a:lnTo>
                      <a:pt x="14" y="84"/>
                    </a:lnTo>
                    <a:lnTo>
                      <a:pt x="18" y="88"/>
                    </a:lnTo>
                    <a:lnTo>
                      <a:pt x="20" y="90"/>
                    </a:lnTo>
                    <a:lnTo>
                      <a:pt x="22" y="94"/>
                    </a:lnTo>
                    <a:lnTo>
                      <a:pt x="24" y="96"/>
                    </a:lnTo>
                    <a:lnTo>
                      <a:pt x="26" y="100"/>
                    </a:lnTo>
                    <a:lnTo>
                      <a:pt x="30" y="108"/>
                    </a:lnTo>
                    <a:lnTo>
                      <a:pt x="32" y="110"/>
                    </a:lnTo>
                    <a:lnTo>
                      <a:pt x="34" y="112"/>
                    </a:lnTo>
                    <a:lnTo>
                      <a:pt x="34" y="114"/>
                    </a:lnTo>
                    <a:lnTo>
                      <a:pt x="36" y="116"/>
                    </a:lnTo>
                    <a:lnTo>
                      <a:pt x="36" y="116"/>
                    </a:lnTo>
                    <a:lnTo>
                      <a:pt x="40" y="122"/>
                    </a:lnTo>
                    <a:lnTo>
                      <a:pt x="42" y="124"/>
                    </a:lnTo>
                    <a:lnTo>
                      <a:pt x="42" y="126"/>
                    </a:lnTo>
                    <a:lnTo>
                      <a:pt x="42" y="128"/>
                    </a:lnTo>
                    <a:lnTo>
                      <a:pt x="42" y="130"/>
                    </a:lnTo>
                    <a:lnTo>
                      <a:pt x="42" y="130"/>
                    </a:lnTo>
                    <a:lnTo>
                      <a:pt x="44" y="134"/>
                    </a:lnTo>
                    <a:lnTo>
                      <a:pt x="46" y="138"/>
                    </a:lnTo>
                    <a:lnTo>
                      <a:pt x="48" y="140"/>
                    </a:lnTo>
                    <a:lnTo>
                      <a:pt x="50" y="140"/>
                    </a:lnTo>
                    <a:lnTo>
                      <a:pt x="50" y="140"/>
                    </a:lnTo>
                    <a:lnTo>
                      <a:pt x="52" y="142"/>
                    </a:lnTo>
                    <a:lnTo>
                      <a:pt x="54" y="142"/>
                    </a:lnTo>
                    <a:lnTo>
                      <a:pt x="54" y="144"/>
                    </a:lnTo>
                    <a:lnTo>
                      <a:pt x="56" y="144"/>
                    </a:lnTo>
                    <a:lnTo>
                      <a:pt x="60" y="148"/>
                    </a:lnTo>
                    <a:lnTo>
                      <a:pt x="62" y="150"/>
                    </a:lnTo>
                    <a:lnTo>
                      <a:pt x="64" y="154"/>
                    </a:lnTo>
                    <a:lnTo>
                      <a:pt x="66" y="158"/>
                    </a:lnTo>
                    <a:lnTo>
                      <a:pt x="68" y="160"/>
                    </a:lnTo>
                    <a:lnTo>
                      <a:pt x="68" y="162"/>
                    </a:lnTo>
                    <a:lnTo>
                      <a:pt x="68" y="164"/>
                    </a:lnTo>
                    <a:lnTo>
                      <a:pt x="70" y="166"/>
                    </a:lnTo>
                    <a:lnTo>
                      <a:pt x="70" y="166"/>
                    </a:lnTo>
                    <a:lnTo>
                      <a:pt x="70" y="166"/>
                    </a:lnTo>
                    <a:lnTo>
                      <a:pt x="72" y="168"/>
                    </a:lnTo>
                    <a:lnTo>
                      <a:pt x="72" y="168"/>
                    </a:lnTo>
                    <a:lnTo>
                      <a:pt x="72" y="170"/>
                    </a:lnTo>
                    <a:lnTo>
                      <a:pt x="74" y="174"/>
                    </a:lnTo>
                    <a:lnTo>
                      <a:pt x="72" y="176"/>
                    </a:lnTo>
                    <a:lnTo>
                      <a:pt x="72" y="178"/>
                    </a:lnTo>
                    <a:lnTo>
                      <a:pt x="72" y="180"/>
                    </a:lnTo>
                    <a:lnTo>
                      <a:pt x="72" y="184"/>
                    </a:lnTo>
                    <a:lnTo>
                      <a:pt x="72" y="186"/>
                    </a:lnTo>
                    <a:lnTo>
                      <a:pt x="74" y="188"/>
                    </a:lnTo>
                    <a:lnTo>
                      <a:pt x="74" y="190"/>
                    </a:lnTo>
                    <a:lnTo>
                      <a:pt x="74" y="192"/>
                    </a:lnTo>
                    <a:lnTo>
                      <a:pt x="74" y="194"/>
                    </a:lnTo>
                    <a:lnTo>
                      <a:pt x="76" y="200"/>
                    </a:lnTo>
                    <a:lnTo>
                      <a:pt x="80" y="204"/>
                    </a:lnTo>
                    <a:lnTo>
                      <a:pt x="82" y="208"/>
                    </a:lnTo>
                    <a:lnTo>
                      <a:pt x="84" y="210"/>
                    </a:lnTo>
                    <a:lnTo>
                      <a:pt x="86" y="212"/>
                    </a:lnTo>
                    <a:lnTo>
                      <a:pt x="90" y="212"/>
                    </a:lnTo>
                    <a:lnTo>
                      <a:pt x="96" y="218"/>
                    </a:lnTo>
                    <a:lnTo>
                      <a:pt x="98" y="220"/>
                    </a:lnTo>
                    <a:lnTo>
                      <a:pt x="100" y="222"/>
                    </a:lnTo>
                    <a:lnTo>
                      <a:pt x="102" y="222"/>
                    </a:lnTo>
                    <a:lnTo>
                      <a:pt x="102" y="224"/>
                    </a:lnTo>
                    <a:lnTo>
                      <a:pt x="102" y="224"/>
                    </a:lnTo>
                    <a:lnTo>
                      <a:pt x="104" y="226"/>
                    </a:lnTo>
                    <a:lnTo>
                      <a:pt x="106" y="234"/>
                    </a:lnTo>
                    <a:lnTo>
                      <a:pt x="108" y="234"/>
                    </a:lnTo>
                    <a:lnTo>
                      <a:pt x="108" y="238"/>
                    </a:lnTo>
                    <a:lnTo>
                      <a:pt x="108" y="238"/>
                    </a:lnTo>
                    <a:lnTo>
                      <a:pt x="108" y="240"/>
                    </a:lnTo>
                    <a:lnTo>
                      <a:pt x="112" y="244"/>
                    </a:lnTo>
                    <a:lnTo>
                      <a:pt x="114" y="248"/>
                    </a:lnTo>
                    <a:lnTo>
                      <a:pt x="116" y="252"/>
                    </a:lnTo>
                    <a:lnTo>
                      <a:pt x="118" y="254"/>
                    </a:lnTo>
                    <a:lnTo>
                      <a:pt x="122" y="258"/>
                    </a:lnTo>
                    <a:lnTo>
                      <a:pt x="126" y="262"/>
                    </a:lnTo>
                    <a:lnTo>
                      <a:pt x="128" y="266"/>
                    </a:lnTo>
                    <a:lnTo>
                      <a:pt x="128" y="268"/>
                    </a:lnTo>
                    <a:lnTo>
                      <a:pt x="130" y="270"/>
                    </a:lnTo>
                    <a:lnTo>
                      <a:pt x="130" y="272"/>
                    </a:lnTo>
                    <a:lnTo>
                      <a:pt x="130" y="272"/>
                    </a:lnTo>
                    <a:lnTo>
                      <a:pt x="132" y="274"/>
                    </a:lnTo>
                    <a:lnTo>
                      <a:pt x="134" y="276"/>
                    </a:lnTo>
                    <a:lnTo>
                      <a:pt x="134" y="276"/>
                    </a:lnTo>
                    <a:lnTo>
                      <a:pt x="134" y="278"/>
                    </a:lnTo>
                    <a:lnTo>
                      <a:pt x="134" y="280"/>
                    </a:lnTo>
                    <a:lnTo>
                      <a:pt x="136" y="282"/>
                    </a:lnTo>
                    <a:lnTo>
                      <a:pt x="138" y="280"/>
                    </a:lnTo>
                    <a:lnTo>
                      <a:pt x="138" y="278"/>
                    </a:lnTo>
                    <a:lnTo>
                      <a:pt x="140" y="278"/>
                    </a:lnTo>
                    <a:lnTo>
                      <a:pt x="140" y="276"/>
                    </a:lnTo>
                    <a:lnTo>
                      <a:pt x="140" y="276"/>
                    </a:lnTo>
                    <a:lnTo>
                      <a:pt x="140" y="274"/>
                    </a:lnTo>
                    <a:lnTo>
                      <a:pt x="140" y="274"/>
                    </a:lnTo>
                    <a:lnTo>
                      <a:pt x="140" y="274"/>
                    </a:lnTo>
                    <a:lnTo>
                      <a:pt x="140" y="272"/>
                    </a:lnTo>
                    <a:lnTo>
                      <a:pt x="140" y="270"/>
                    </a:lnTo>
                    <a:lnTo>
                      <a:pt x="140" y="268"/>
                    </a:lnTo>
                    <a:lnTo>
                      <a:pt x="140" y="266"/>
                    </a:lnTo>
                    <a:lnTo>
                      <a:pt x="142" y="266"/>
                    </a:lnTo>
                    <a:lnTo>
                      <a:pt x="142" y="266"/>
                    </a:lnTo>
                    <a:lnTo>
                      <a:pt x="140" y="264"/>
                    </a:lnTo>
                    <a:lnTo>
                      <a:pt x="140" y="264"/>
                    </a:lnTo>
                    <a:lnTo>
                      <a:pt x="142" y="262"/>
                    </a:lnTo>
                    <a:lnTo>
                      <a:pt x="142" y="262"/>
                    </a:lnTo>
                    <a:lnTo>
                      <a:pt x="144" y="262"/>
                    </a:lnTo>
                    <a:lnTo>
                      <a:pt x="144" y="262"/>
                    </a:lnTo>
                    <a:lnTo>
                      <a:pt x="146" y="262"/>
                    </a:lnTo>
                    <a:lnTo>
                      <a:pt x="146" y="262"/>
                    </a:lnTo>
                    <a:lnTo>
                      <a:pt x="148" y="262"/>
                    </a:lnTo>
                    <a:lnTo>
                      <a:pt x="148" y="264"/>
                    </a:lnTo>
                    <a:lnTo>
                      <a:pt x="150" y="264"/>
                    </a:lnTo>
                    <a:lnTo>
                      <a:pt x="152" y="264"/>
                    </a:lnTo>
                    <a:lnTo>
                      <a:pt x="152" y="264"/>
                    </a:lnTo>
                    <a:lnTo>
                      <a:pt x="152" y="264"/>
                    </a:lnTo>
                    <a:lnTo>
                      <a:pt x="154" y="264"/>
                    </a:lnTo>
                    <a:lnTo>
                      <a:pt x="154" y="264"/>
                    </a:lnTo>
                    <a:lnTo>
                      <a:pt x="156" y="264"/>
                    </a:lnTo>
                    <a:lnTo>
                      <a:pt x="158" y="264"/>
                    </a:lnTo>
                    <a:lnTo>
                      <a:pt x="162" y="264"/>
                    </a:lnTo>
                    <a:lnTo>
                      <a:pt x="164" y="262"/>
                    </a:lnTo>
                    <a:lnTo>
                      <a:pt x="168" y="262"/>
                    </a:lnTo>
                    <a:lnTo>
                      <a:pt x="170" y="262"/>
                    </a:lnTo>
                    <a:lnTo>
                      <a:pt x="172" y="262"/>
                    </a:lnTo>
                    <a:lnTo>
                      <a:pt x="172" y="264"/>
                    </a:lnTo>
                    <a:lnTo>
                      <a:pt x="176" y="264"/>
                    </a:lnTo>
                    <a:lnTo>
                      <a:pt x="178" y="266"/>
                    </a:lnTo>
                    <a:lnTo>
                      <a:pt x="182" y="266"/>
                    </a:lnTo>
                    <a:lnTo>
                      <a:pt x="186" y="266"/>
                    </a:lnTo>
                    <a:lnTo>
                      <a:pt x="190" y="266"/>
                    </a:lnTo>
                    <a:lnTo>
                      <a:pt x="192" y="266"/>
                    </a:lnTo>
                    <a:lnTo>
                      <a:pt x="194" y="266"/>
                    </a:lnTo>
                    <a:lnTo>
                      <a:pt x="196" y="266"/>
                    </a:lnTo>
                    <a:lnTo>
                      <a:pt x="196" y="266"/>
                    </a:lnTo>
                    <a:lnTo>
                      <a:pt x="198" y="270"/>
                    </a:lnTo>
                    <a:lnTo>
                      <a:pt x="200" y="272"/>
                    </a:lnTo>
                    <a:lnTo>
                      <a:pt x="202" y="272"/>
                    </a:lnTo>
                    <a:lnTo>
                      <a:pt x="204" y="270"/>
                    </a:lnTo>
                    <a:lnTo>
                      <a:pt x="206" y="270"/>
                    </a:lnTo>
                    <a:lnTo>
                      <a:pt x="206" y="268"/>
                    </a:lnTo>
                    <a:lnTo>
                      <a:pt x="208" y="264"/>
                    </a:lnTo>
                    <a:lnTo>
                      <a:pt x="208" y="262"/>
                    </a:lnTo>
                    <a:lnTo>
                      <a:pt x="210" y="260"/>
                    </a:lnTo>
                    <a:lnTo>
                      <a:pt x="212" y="258"/>
                    </a:lnTo>
                    <a:lnTo>
                      <a:pt x="214" y="254"/>
                    </a:lnTo>
                    <a:lnTo>
                      <a:pt x="216" y="254"/>
                    </a:lnTo>
                    <a:lnTo>
                      <a:pt x="218" y="250"/>
                    </a:lnTo>
                    <a:lnTo>
                      <a:pt x="220" y="248"/>
                    </a:lnTo>
                    <a:lnTo>
                      <a:pt x="224" y="246"/>
                    </a:lnTo>
                    <a:lnTo>
                      <a:pt x="228" y="244"/>
                    </a:lnTo>
                    <a:lnTo>
                      <a:pt x="230" y="242"/>
                    </a:lnTo>
                    <a:lnTo>
                      <a:pt x="232" y="242"/>
                    </a:lnTo>
                    <a:lnTo>
                      <a:pt x="236" y="240"/>
                    </a:lnTo>
                    <a:lnTo>
                      <a:pt x="242" y="240"/>
                    </a:lnTo>
                    <a:lnTo>
                      <a:pt x="246" y="240"/>
                    </a:lnTo>
                    <a:lnTo>
                      <a:pt x="250" y="238"/>
                    </a:lnTo>
                    <a:lnTo>
                      <a:pt x="256" y="238"/>
                    </a:lnTo>
                    <a:lnTo>
                      <a:pt x="260" y="238"/>
                    </a:lnTo>
                    <a:lnTo>
                      <a:pt x="264" y="236"/>
                    </a:lnTo>
                    <a:lnTo>
                      <a:pt x="268" y="236"/>
                    </a:lnTo>
                    <a:lnTo>
                      <a:pt x="272" y="236"/>
                    </a:lnTo>
                    <a:lnTo>
                      <a:pt x="276" y="234"/>
                    </a:lnTo>
                    <a:lnTo>
                      <a:pt x="278" y="234"/>
                    </a:lnTo>
                    <a:lnTo>
                      <a:pt x="280" y="232"/>
                    </a:lnTo>
                    <a:lnTo>
                      <a:pt x="282" y="232"/>
                    </a:lnTo>
                    <a:lnTo>
                      <a:pt x="286" y="230"/>
                    </a:lnTo>
                    <a:lnTo>
                      <a:pt x="288" y="230"/>
                    </a:lnTo>
                    <a:lnTo>
                      <a:pt x="290" y="228"/>
                    </a:lnTo>
                    <a:lnTo>
                      <a:pt x="294" y="228"/>
                    </a:lnTo>
                    <a:lnTo>
                      <a:pt x="296" y="226"/>
                    </a:lnTo>
                    <a:lnTo>
                      <a:pt x="298" y="226"/>
                    </a:lnTo>
                    <a:lnTo>
                      <a:pt x="302" y="224"/>
                    </a:lnTo>
                    <a:lnTo>
                      <a:pt x="304" y="224"/>
                    </a:lnTo>
                    <a:lnTo>
                      <a:pt x="306" y="222"/>
                    </a:lnTo>
                    <a:lnTo>
                      <a:pt x="308" y="222"/>
                    </a:lnTo>
                    <a:lnTo>
                      <a:pt x="312" y="220"/>
                    </a:lnTo>
                    <a:lnTo>
                      <a:pt x="314" y="220"/>
                    </a:lnTo>
                    <a:lnTo>
                      <a:pt x="316" y="218"/>
                    </a:lnTo>
                    <a:lnTo>
                      <a:pt x="320" y="218"/>
                    </a:lnTo>
                    <a:lnTo>
                      <a:pt x="320" y="218"/>
                    </a:lnTo>
                    <a:lnTo>
                      <a:pt x="322" y="214"/>
                    </a:lnTo>
                    <a:lnTo>
                      <a:pt x="322" y="212"/>
                    </a:lnTo>
                    <a:lnTo>
                      <a:pt x="322" y="210"/>
                    </a:lnTo>
                    <a:lnTo>
                      <a:pt x="322" y="208"/>
                    </a:lnTo>
                    <a:lnTo>
                      <a:pt x="324" y="206"/>
                    </a:lnTo>
                    <a:lnTo>
                      <a:pt x="324" y="204"/>
                    </a:lnTo>
                    <a:lnTo>
                      <a:pt x="324" y="202"/>
                    </a:lnTo>
                    <a:lnTo>
                      <a:pt x="324" y="200"/>
                    </a:lnTo>
                    <a:lnTo>
                      <a:pt x="324" y="198"/>
                    </a:lnTo>
                    <a:lnTo>
                      <a:pt x="326" y="196"/>
                    </a:lnTo>
                    <a:lnTo>
                      <a:pt x="326" y="194"/>
                    </a:lnTo>
                    <a:lnTo>
                      <a:pt x="326" y="192"/>
                    </a:lnTo>
                    <a:lnTo>
                      <a:pt x="328" y="188"/>
                    </a:lnTo>
                    <a:lnTo>
                      <a:pt x="328" y="186"/>
                    </a:lnTo>
                    <a:lnTo>
                      <a:pt x="328" y="184"/>
                    </a:lnTo>
                    <a:lnTo>
                      <a:pt x="328" y="184"/>
                    </a:lnTo>
                    <a:lnTo>
                      <a:pt x="328" y="182"/>
                    </a:lnTo>
                    <a:lnTo>
                      <a:pt x="328" y="18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40"/>
              <p:cNvSpPr>
                <a:spLocks noEditPoints="1"/>
              </p:cNvSpPr>
              <p:nvPr/>
            </p:nvSpPr>
            <p:spPr bwMode="auto">
              <a:xfrm>
                <a:off x="2507" y="1838"/>
                <a:ext cx="4" cy="12"/>
              </a:xfrm>
              <a:custGeom>
                <a:avLst/>
                <a:gdLst>
                  <a:gd name="T0" fmla="*/ 0 w 4"/>
                  <a:gd name="T1" fmla="*/ 10 h 12"/>
                  <a:gd name="T2" fmla="*/ 0 w 4"/>
                  <a:gd name="T3" fmla="*/ 10 h 12"/>
                  <a:gd name="T4" fmla="*/ 0 w 4"/>
                  <a:gd name="T5" fmla="*/ 10 h 12"/>
                  <a:gd name="T6" fmla="*/ 0 w 4"/>
                  <a:gd name="T7" fmla="*/ 10 h 12"/>
                  <a:gd name="T8" fmla="*/ 0 w 4"/>
                  <a:gd name="T9" fmla="*/ 12 h 12"/>
                  <a:gd name="T10" fmla="*/ 0 w 4"/>
                  <a:gd name="T11" fmla="*/ 12 h 12"/>
                  <a:gd name="T12" fmla="*/ 0 w 4"/>
                  <a:gd name="T13" fmla="*/ 12 h 12"/>
                  <a:gd name="T14" fmla="*/ 0 w 4"/>
                  <a:gd name="T15" fmla="*/ 12 h 12"/>
                  <a:gd name="T16" fmla="*/ 0 w 4"/>
                  <a:gd name="T17" fmla="*/ 12 h 12"/>
                  <a:gd name="T18" fmla="*/ 0 w 4"/>
                  <a:gd name="T19" fmla="*/ 12 h 12"/>
                  <a:gd name="T20" fmla="*/ 0 w 4"/>
                  <a:gd name="T21" fmla="*/ 12 h 12"/>
                  <a:gd name="T22" fmla="*/ 0 w 4"/>
                  <a:gd name="T23" fmla="*/ 12 h 12"/>
                  <a:gd name="T24" fmla="*/ 0 w 4"/>
                  <a:gd name="T25" fmla="*/ 12 h 12"/>
                  <a:gd name="T26" fmla="*/ 0 w 4"/>
                  <a:gd name="T27" fmla="*/ 10 h 12"/>
                  <a:gd name="T28" fmla="*/ 0 w 4"/>
                  <a:gd name="T29" fmla="*/ 10 h 12"/>
                  <a:gd name="T30" fmla="*/ 0 w 4"/>
                  <a:gd name="T31" fmla="*/ 10 h 12"/>
                  <a:gd name="T32" fmla="*/ 2 w 4"/>
                  <a:gd name="T33" fmla="*/ 6 h 12"/>
                  <a:gd name="T34" fmla="*/ 2 w 4"/>
                  <a:gd name="T35" fmla="*/ 6 h 12"/>
                  <a:gd name="T36" fmla="*/ 2 w 4"/>
                  <a:gd name="T37" fmla="*/ 4 h 12"/>
                  <a:gd name="T38" fmla="*/ 2 w 4"/>
                  <a:gd name="T39" fmla="*/ 6 h 12"/>
                  <a:gd name="T40" fmla="*/ 2 w 4"/>
                  <a:gd name="T41" fmla="*/ 6 h 12"/>
                  <a:gd name="T42" fmla="*/ 2 w 4"/>
                  <a:gd name="T43" fmla="*/ 6 h 12"/>
                  <a:gd name="T44" fmla="*/ 2 w 4"/>
                  <a:gd name="T45" fmla="*/ 6 h 12"/>
                  <a:gd name="T46" fmla="*/ 2 w 4"/>
                  <a:gd name="T47" fmla="*/ 6 h 12"/>
                  <a:gd name="T48" fmla="*/ 2 w 4"/>
                  <a:gd name="T49" fmla="*/ 6 h 12"/>
                  <a:gd name="T50" fmla="*/ 2 w 4"/>
                  <a:gd name="T51" fmla="*/ 6 h 12"/>
                  <a:gd name="T52" fmla="*/ 2 w 4"/>
                  <a:gd name="T53" fmla="*/ 6 h 12"/>
                  <a:gd name="T54" fmla="*/ 2 w 4"/>
                  <a:gd name="T55" fmla="*/ 6 h 12"/>
                  <a:gd name="T56" fmla="*/ 2 w 4"/>
                  <a:gd name="T57" fmla="*/ 6 h 12"/>
                  <a:gd name="T58" fmla="*/ 2 w 4"/>
                  <a:gd name="T59" fmla="*/ 6 h 12"/>
                  <a:gd name="T60" fmla="*/ 2 w 4"/>
                  <a:gd name="T61" fmla="*/ 6 h 12"/>
                  <a:gd name="T62" fmla="*/ 2 w 4"/>
                  <a:gd name="T63" fmla="*/ 6 h 12"/>
                  <a:gd name="T64" fmla="*/ 2 w 4"/>
                  <a:gd name="T65" fmla="*/ 6 h 12"/>
                  <a:gd name="T66" fmla="*/ 2 w 4"/>
                  <a:gd name="T67" fmla="*/ 6 h 12"/>
                  <a:gd name="T68" fmla="*/ 2 w 4"/>
                  <a:gd name="T69" fmla="*/ 6 h 12"/>
                  <a:gd name="T70" fmla="*/ 2 w 4"/>
                  <a:gd name="T71" fmla="*/ 6 h 12"/>
                  <a:gd name="T72" fmla="*/ 2 w 4"/>
                  <a:gd name="T73" fmla="*/ 6 h 12"/>
                  <a:gd name="T74" fmla="*/ 2 w 4"/>
                  <a:gd name="T75" fmla="*/ 6 h 12"/>
                  <a:gd name="T76" fmla="*/ 2 w 4"/>
                  <a:gd name="T77" fmla="*/ 6 h 12"/>
                  <a:gd name="T78" fmla="*/ 4 w 4"/>
                  <a:gd name="T79" fmla="*/ 0 h 12"/>
                  <a:gd name="T80" fmla="*/ 4 w 4"/>
                  <a:gd name="T81" fmla="*/ 0 h 12"/>
                  <a:gd name="T82" fmla="*/ 2 w 4"/>
                  <a:gd name="T83" fmla="*/ 0 h 12"/>
                  <a:gd name="T84" fmla="*/ 2 w 4"/>
                  <a:gd name="T85" fmla="*/ 0 h 12"/>
                  <a:gd name="T86" fmla="*/ 2 w 4"/>
                  <a:gd name="T87" fmla="*/ 2 h 12"/>
                  <a:gd name="T88" fmla="*/ 2 w 4"/>
                  <a:gd name="T89" fmla="*/ 4 h 12"/>
                  <a:gd name="T90" fmla="*/ 4 w 4"/>
                  <a:gd name="T91" fmla="*/ 4 h 12"/>
                  <a:gd name="T92" fmla="*/ 4 w 4"/>
                  <a:gd name="T93" fmla="*/ 2 h 12"/>
                  <a:gd name="T94" fmla="*/ 4 w 4"/>
                  <a:gd name="T95" fmla="*/ 0 h 12"/>
                  <a:gd name="T96" fmla="*/ 4 w 4"/>
                  <a:gd name="T9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 h="12">
                    <a:moveTo>
                      <a:pt x="0" y="10"/>
                    </a:moveTo>
                    <a:lnTo>
                      <a:pt x="0" y="10"/>
                    </a:lnTo>
                    <a:lnTo>
                      <a:pt x="0" y="10"/>
                    </a:lnTo>
                    <a:lnTo>
                      <a:pt x="0" y="10"/>
                    </a:lnTo>
                    <a:lnTo>
                      <a:pt x="0" y="12"/>
                    </a:lnTo>
                    <a:lnTo>
                      <a:pt x="0" y="12"/>
                    </a:lnTo>
                    <a:lnTo>
                      <a:pt x="0" y="12"/>
                    </a:lnTo>
                    <a:lnTo>
                      <a:pt x="0" y="12"/>
                    </a:lnTo>
                    <a:lnTo>
                      <a:pt x="0" y="12"/>
                    </a:lnTo>
                    <a:lnTo>
                      <a:pt x="0" y="12"/>
                    </a:lnTo>
                    <a:lnTo>
                      <a:pt x="0" y="12"/>
                    </a:lnTo>
                    <a:lnTo>
                      <a:pt x="0" y="12"/>
                    </a:lnTo>
                    <a:lnTo>
                      <a:pt x="0" y="12"/>
                    </a:lnTo>
                    <a:lnTo>
                      <a:pt x="0" y="10"/>
                    </a:lnTo>
                    <a:lnTo>
                      <a:pt x="0" y="10"/>
                    </a:lnTo>
                    <a:lnTo>
                      <a:pt x="0" y="10"/>
                    </a:lnTo>
                    <a:close/>
                    <a:moveTo>
                      <a:pt x="2" y="6"/>
                    </a:moveTo>
                    <a:lnTo>
                      <a:pt x="2" y="6"/>
                    </a:lnTo>
                    <a:lnTo>
                      <a:pt x="2" y="4"/>
                    </a:lnTo>
                    <a:lnTo>
                      <a:pt x="2" y="6"/>
                    </a:lnTo>
                    <a:lnTo>
                      <a:pt x="2" y="6"/>
                    </a:lnTo>
                    <a:lnTo>
                      <a:pt x="2" y="6"/>
                    </a:lnTo>
                    <a:lnTo>
                      <a:pt x="2" y="6"/>
                    </a:lnTo>
                    <a:lnTo>
                      <a:pt x="2" y="6"/>
                    </a:lnTo>
                    <a:lnTo>
                      <a:pt x="2" y="6"/>
                    </a:lnTo>
                    <a:lnTo>
                      <a:pt x="2" y="6"/>
                    </a:lnTo>
                    <a:lnTo>
                      <a:pt x="2" y="6"/>
                    </a:lnTo>
                    <a:lnTo>
                      <a:pt x="2" y="6"/>
                    </a:lnTo>
                    <a:lnTo>
                      <a:pt x="2" y="6"/>
                    </a:lnTo>
                    <a:lnTo>
                      <a:pt x="2" y="6"/>
                    </a:lnTo>
                    <a:lnTo>
                      <a:pt x="2" y="6"/>
                    </a:lnTo>
                    <a:lnTo>
                      <a:pt x="2" y="6"/>
                    </a:lnTo>
                    <a:lnTo>
                      <a:pt x="2" y="6"/>
                    </a:lnTo>
                    <a:lnTo>
                      <a:pt x="2" y="6"/>
                    </a:lnTo>
                    <a:lnTo>
                      <a:pt x="2" y="6"/>
                    </a:lnTo>
                    <a:lnTo>
                      <a:pt x="2" y="6"/>
                    </a:lnTo>
                    <a:lnTo>
                      <a:pt x="2" y="6"/>
                    </a:lnTo>
                    <a:lnTo>
                      <a:pt x="2" y="6"/>
                    </a:lnTo>
                    <a:lnTo>
                      <a:pt x="2" y="6"/>
                    </a:lnTo>
                    <a:close/>
                    <a:moveTo>
                      <a:pt x="4" y="0"/>
                    </a:moveTo>
                    <a:lnTo>
                      <a:pt x="4" y="0"/>
                    </a:lnTo>
                    <a:lnTo>
                      <a:pt x="2" y="0"/>
                    </a:lnTo>
                    <a:lnTo>
                      <a:pt x="2" y="0"/>
                    </a:lnTo>
                    <a:lnTo>
                      <a:pt x="2" y="2"/>
                    </a:lnTo>
                    <a:lnTo>
                      <a:pt x="2" y="4"/>
                    </a:lnTo>
                    <a:lnTo>
                      <a:pt x="4" y="4"/>
                    </a:lnTo>
                    <a:lnTo>
                      <a:pt x="4" y="2"/>
                    </a:lnTo>
                    <a:lnTo>
                      <a:pt x="4" y="0"/>
                    </a:lnTo>
                    <a:lnTo>
                      <a:pt x="4"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Freeform 41"/>
              <p:cNvSpPr>
                <a:spLocks noEditPoints="1"/>
              </p:cNvSpPr>
              <p:nvPr/>
            </p:nvSpPr>
            <p:spPr bwMode="auto">
              <a:xfrm>
                <a:off x="2699" y="1237"/>
                <a:ext cx="2" cy="6"/>
              </a:xfrm>
              <a:custGeom>
                <a:avLst/>
                <a:gdLst>
                  <a:gd name="T0" fmla="*/ 2 w 2"/>
                  <a:gd name="T1" fmla="*/ 4 h 6"/>
                  <a:gd name="T2" fmla="*/ 2 w 2"/>
                  <a:gd name="T3" fmla="*/ 4 h 6"/>
                  <a:gd name="T4" fmla="*/ 2 w 2"/>
                  <a:gd name="T5" fmla="*/ 4 h 6"/>
                  <a:gd name="T6" fmla="*/ 0 w 2"/>
                  <a:gd name="T7" fmla="*/ 6 h 6"/>
                  <a:gd name="T8" fmla="*/ 2 w 2"/>
                  <a:gd name="T9" fmla="*/ 6 h 6"/>
                  <a:gd name="T10" fmla="*/ 2 w 2"/>
                  <a:gd name="T11" fmla="*/ 6 h 6"/>
                  <a:gd name="T12" fmla="*/ 2 w 2"/>
                  <a:gd name="T13" fmla="*/ 4 h 6"/>
                  <a:gd name="T14" fmla="*/ 2 w 2"/>
                  <a:gd name="T15" fmla="*/ 4 h 6"/>
                  <a:gd name="T16" fmla="*/ 2 w 2"/>
                  <a:gd name="T17" fmla="*/ 4 h 6"/>
                  <a:gd name="T18" fmla="*/ 2 w 2"/>
                  <a:gd name="T19" fmla="*/ 4 h 6"/>
                  <a:gd name="T20" fmla="*/ 0 w 2"/>
                  <a:gd name="T21" fmla="*/ 2 h 6"/>
                  <a:gd name="T22" fmla="*/ 0 w 2"/>
                  <a:gd name="T23" fmla="*/ 2 h 6"/>
                  <a:gd name="T24" fmla="*/ 2 w 2"/>
                  <a:gd name="T25" fmla="*/ 0 h 6"/>
                  <a:gd name="T26" fmla="*/ 2 w 2"/>
                  <a:gd name="T27" fmla="*/ 0 h 6"/>
                  <a:gd name="T28" fmla="*/ 2 w 2"/>
                  <a:gd name="T29" fmla="*/ 0 h 6"/>
                  <a:gd name="T30" fmla="*/ 0 w 2"/>
                  <a:gd name="T31" fmla="*/ 0 h 6"/>
                  <a:gd name="T32" fmla="*/ 0 w 2"/>
                  <a:gd name="T33" fmla="*/ 0 h 6"/>
                  <a:gd name="T34" fmla="*/ 0 w 2"/>
                  <a:gd name="T35" fmla="*/ 2 h 6"/>
                  <a:gd name="T36" fmla="*/ 0 w 2"/>
                  <a:gd name="T37" fmla="*/ 2 h 6"/>
                  <a:gd name="T38" fmla="*/ 0 w 2"/>
                  <a:gd name="T39" fmla="*/ 4 h 6"/>
                  <a:gd name="T40" fmla="*/ 0 w 2"/>
                  <a:gd name="T41" fmla="*/ 4 h 6"/>
                  <a:gd name="T42" fmla="*/ 0 w 2"/>
                  <a:gd name="T43" fmla="*/ 4 h 6"/>
                  <a:gd name="T44" fmla="*/ 0 w 2"/>
                  <a:gd name="T45" fmla="*/ 4 h 6"/>
                  <a:gd name="T46" fmla="*/ 2 w 2"/>
                  <a:gd name="T4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6">
                    <a:moveTo>
                      <a:pt x="2" y="4"/>
                    </a:moveTo>
                    <a:lnTo>
                      <a:pt x="2" y="4"/>
                    </a:lnTo>
                    <a:lnTo>
                      <a:pt x="2" y="4"/>
                    </a:lnTo>
                    <a:lnTo>
                      <a:pt x="0" y="6"/>
                    </a:lnTo>
                    <a:lnTo>
                      <a:pt x="2" y="6"/>
                    </a:lnTo>
                    <a:lnTo>
                      <a:pt x="2" y="6"/>
                    </a:lnTo>
                    <a:lnTo>
                      <a:pt x="2" y="4"/>
                    </a:lnTo>
                    <a:lnTo>
                      <a:pt x="2" y="4"/>
                    </a:lnTo>
                    <a:lnTo>
                      <a:pt x="2" y="4"/>
                    </a:lnTo>
                    <a:close/>
                    <a:moveTo>
                      <a:pt x="2" y="4"/>
                    </a:moveTo>
                    <a:lnTo>
                      <a:pt x="0" y="2"/>
                    </a:lnTo>
                    <a:lnTo>
                      <a:pt x="0" y="2"/>
                    </a:lnTo>
                    <a:lnTo>
                      <a:pt x="2" y="0"/>
                    </a:lnTo>
                    <a:lnTo>
                      <a:pt x="2" y="0"/>
                    </a:lnTo>
                    <a:lnTo>
                      <a:pt x="2" y="0"/>
                    </a:lnTo>
                    <a:lnTo>
                      <a:pt x="0" y="0"/>
                    </a:lnTo>
                    <a:lnTo>
                      <a:pt x="0" y="0"/>
                    </a:lnTo>
                    <a:lnTo>
                      <a:pt x="0" y="2"/>
                    </a:lnTo>
                    <a:lnTo>
                      <a:pt x="0" y="2"/>
                    </a:lnTo>
                    <a:lnTo>
                      <a:pt x="0" y="4"/>
                    </a:lnTo>
                    <a:lnTo>
                      <a:pt x="0" y="4"/>
                    </a:lnTo>
                    <a:lnTo>
                      <a:pt x="0" y="4"/>
                    </a:lnTo>
                    <a:lnTo>
                      <a:pt x="0" y="4"/>
                    </a:lnTo>
                    <a:lnTo>
                      <a:pt x="2"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Freeform 42"/>
              <p:cNvSpPr>
                <a:spLocks/>
              </p:cNvSpPr>
              <p:nvPr/>
            </p:nvSpPr>
            <p:spPr bwMode="auto">
              <a:xfrm>
                <a:off x="2489" y="1752"/>
                <a:ext cx="0" cy="2"/>
              </a:xfrm>
              <a:custGeom>
                <a:avLst/>
                <a:gdLst>
                  <a:gd name="T0" fmla="*/ 0 h 2"/>
                  <a:gd name="T1" fmla="*/ 0 h 2"/>
                  <a:gd name="T2" fmla="*/ 2 h 2"/>
                  <a:gd name="T3" fmla="*/ 2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43"/>
              <p:cNvSpPr>
                <a:spLocks/>
              </p:cNvSpPr>
              <p:nvPr/>
            </p:nvSpPr>
            <p:spPr bwMode="auto">
              <a:xfrm>
                <a:off x="2487" y="1754"/>
                <a:ext cx="2" cy="0"/>
              </a:xfrm>
              <a:custGeom>
                <a:avLst/>
                <a:gdLst>
                  <a:gd name="T0" fmla="*/ 2 w 2"/>
                  <a:gd name="T1" fmla="*/ 0 w 2"/>
                  <a:gd name="T2" fmla="*/ 2 w 2"/>
                  <a:gd name="T3" fmla="*/ 2 w 2"/>
                  <a:gd name="T4" fmla="*/ 2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0" y="0"/>
                    </a:lnTo>
                    <a:lnTo>
                      <a:pt x="2" y="0"/>
                    </a:lnTo>
                    <a:lnTo>
                      <a:pt x="2" y="0"/>
                    </a:lnTo>
                    <a:lnTo>
                      <a:pt x="2" y="0"/>
                    </a:lnTo>
                    <a:lnTo>
                      <a:pt x="2"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Freeform 44"/>
              <p:cNvSpPr>
                <a:spLocks/>
              </p:cNvSpPr>
              <p:nvPr/>
            </p:nvSpPr>
            <p:spPr bwMode="auto">
              <a:xfrm>
                <a:off x="2513" y="1824"/>
                <a:ext cx="4" cy="8"/>
              </a:xfrm>
              <a:custGeom>
                <a:avLst/>
                <a:gdLst>
                  <a:gd name="T0" fmla="*/ 2 w 4"/>
                  <a:gd name="T1" fmla="*/ 0 h 8"/>
                  <a:gd name="T2" fmla="*/ 2 w 4"/>
                  <a:gd name="T3" fmla="*/ 0 h 8"/>
                  <a:gd name="T4" fmla="*/ 2 w 4"/>
                  <a:gd name="T5" fmla="*/ 2 h 8"/>
                  <a:gd name="T6" fmla="*/ 0 w 4"/>
                  <a:gd name="T7" fmla="*/ 4 h 8"/>
                  <a:gd name="T8" fmla="*/ 0 w 4"/>
                  <a:gd name="T9" fmla="*/ 4 h 8"/>
                  <a:gd name="T10" fmla="*/ 0 w 4"/>
                  <a:gd name="T11" fmla="*/ 6 h 8"/>
                  <a:gd name="T12" fmla="*/ 2 w 4"/>
                  <a:gd name="T13" fmla="*/ 8 h 8"/>
                  <a:gd name="T14" fmla="*/ 2 w 4"/>
                  <a:gd name="T15" fmla="*/ 6 h 8"/>
                  <a:gd name="T16" fmla="*/ 4 w 4"/>
                  <a:gd name="T17" fmla="*/ 2 h 8"/>
                  <a:gd name="T18" fmla="*/ 2 w 4"/>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2" y="0"/>
                    </a:moveTo>
                    <a:lnTo>
                      <a:pt x="2" y="0"/>
                    </a:lnTo>
                    <a:lnTo>
                      <a:pt x="2" y="2"/>
                    </a:lnTo>
                    <a:lnTo>
                      <a:pt x="0" y="4"/>
                    </a:lnTo>
                    <a:lnTo>
                      <a:pt x="0" y="4"/>
                    </a:lnTo>
                    <a:lnTo>
                      <a:pt x="0" y="6"/>
                    </a:lnTo>
                    <a:lnTo>
                      <a:pt x="2" y="8"/>
                    </a:lnTo>
                    <a:lnTo>
                      <a:pt x="2" y="6"/>
                    </a:lnTo>
                    <a:lnTo>
                      <a:pt x="4" y="2"/>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45"/>
              <p:cNvSpPr>
                <a:spLocks noEditPoints="1"/>
              </p:cNvSpPr>
              <p:nvPr/>
            </p:nvSpPr>
            <p:spPr bwMode="auto">
              <a:xfrm>
                <a:off x="2491" y="1766"/>
                <a:ext cx="4" cy="4"/>
              </a:xfrm>
              <a:custGeom>
                <a:avLst/>
                <a:gdLst>
                  <a:gd name="T0" fmla="*/ 4 w 4"/>
                  <a:gd name="T1" fmla="*/ 2 h 4"/>
                  <a:gd name="T2" fmla="*/ 4 w 4"/>
                  <a:gd name="T3" fmla="*/ 2 h 4"/>
                  <a:gd name="T4" fmla="*/ 4 w 4"/>
                  <a:gd name="T5" fmla="*/ 4 h 4"/>
                  <a:gd name="T6" fmla="*/ 4 w 4"/>
                  <a:gd name="T7" fmla="*/ 4 h 4"/>
                  <a:gd name="T8" fmla="*/ 4 w 4"/>
                  <a:gd name="T9" fmla="*/ 4 h 4"/>
                  <a:gd name="T10" fmla="*/ 4 w 4"/>
                  <a:gd name="T11" fmla="*/ 4 h 4"/>
                  <a:gd name="T12" fmla="*/ 4 w 4"/>
                  <a:gd name="T13" fmla="*/ 2 h 4"/>
                  <a:gd name="T14" fmla="*/ 4 w 4"/>
                  <a:gd name="T15" fmla="*/ 2 h 4"/>
                  <a:gd name="T16" fmla="*/ 2 w 4"/>
                  <a:gd name="T17" fmla="*/ 2 h 4"/>
                  <a:gd name="T18" fmla="*/ 2 w 4"/>
                  <a:gd name="T19" fmla="*/ 0 h 4"/>
                  <a:gd name="T20" fmla="*/ 0 w 4"/>
                  <a:gd name="T21" fmla="*/ 0 h 4"/>
                  <a:gd name="T22" fmla="*/ 0 w 4"/>
                  <a:gd name="T23" fmla="*/ 0 h 4"/>
                  <a:gd name="T24" fmla="*/ 0 w 4"/>
                  <a:gd name="T25" fmla="*/ 0 h 4"/>
                  <a:gd name="T26" fmla="*/ 0 w 4"/>
                  <a:gd name="T27" fmla="*/ 0 h 4"/>
                  <a:gd name="T28" fmla="*/ 0 w 4"/>
                  <a:gd name="T29" fmla="*/ 0 h 4"/>
                  <a:gd name="T30" fmla="*/ 0 w 4"/>
                  <a:gd name="T31" fmla="*/ 2 h 4"/>
                  <a:gd name="T32" fmla="*/ 2 w 4"/>
                  <a:gd name="T33" fmla="*/ 2 h 4"/>
                  <a:gd name="T34" fmla="*/ 2 w 4"/>
                  <a:gd name="T35" fmla="*/ 2 h 4"/>
                  <a:gd name="T36" fmla="*/ 4 w 4"/>
                  <a:gd name="T37" fmla="*/ 2 h 4"/>
                  <a:gd name="T38" fmla="*/ 4 w 4"/>
                  <a:gd name="T3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4">
                    <a:moveTo>
                      <a:pt x="4" y="2"/>
                    </a:moveTo>
                    <a:lnTo>
                      <a:pt x="4" y="2"/>
                    </a:lnTo>
                    <a:lnTo>
                      <a:pt x="4" y="4"/>
                    </a:lnTo>
                    <a:lnTo>
                      <a:pt x="4" y="4"/>
                    </a:lnTo>
                    <a:lnTo>
                      <a:pt x="4" y="4"/>
                    </a:lnTo>
                    <a:lnTo>
                      <a:pt x="4" y="4"/>
                    </a:lnTo>
                    <a:lnTo>
                      <a:pt x="4" y="2"/>
                    </a:lnTo>
                    <a:close/>
                    <a:moveTo>
                      <a:pt x="4" y="2"/>
                    </a:moveTo>
                    <a:lnTo>
                      <a:pt x="2" y="2"/>
                    </a:lnTo>
                    <a:lnTo>
                      <a:pt x="2" y="0"/>
                    </a:lnTo>
                    <a:lnTo>
                      <a:pt x="0" y="0"/>
                    </a:lnTo>
                    <a:lnTo>
                      <a:pt x="0" y="0"/>
                    </a:lnTo>
                    <a:lnTo>
                      <a:pt x="0" y="0"/>
                    </a:lnTo>
                    <a:lnTo>
                      <a:pt x="0" y="0"/>
                    </a:lnTo>
                    <a:lnTo>
                      <a:pt x="0" y="0"/>
                    </a:lnTo>
                    <a:lnTo>
                      <a:pt x="0" y="2"/>
                    </a:lnTo>
                    <a:lnTo>
                      <a:pt x="2" y="2"/>
                    </a:lnTo>
                    <a:lnTo>
                      <a:pt x="2" y="2"/>
                    </a:lnTo>
                    <a:lnTo>
                      <a:pt x="4" y="2"/>
                    </a:lnTo>
                    <a:lnTo>
                      <a:pt x="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46"/>
              <p:cNvSpPr>
                <a:spLocks noEditPoints="1"/>
              </p:cNvSpPr>
              <p:nvPr/>
            </p:nvSpPr>
            <p:spPr bwMode="auto">
              <a:xfrm>
                <a:off x="3241" y="2217"/>
                <a:ext cx="140" cy="146"/>
              </a:xfrm>
              <a:custGeom>
                <a:avLst/>
                <a:gdLst>
                  <a:gd name="T0" fmla="*/ 140 w 140"/>
                  <a:gd name="T1" fmla="*/ 144 h 146"/>
                  <a:gd name="T2" fmla="*/ 138 w 140"/>
                  <a:gd name="T3" fmla="*/ 144 h 146"/>
                  <a:gd name="T4" fmla="*/ 138 w 140"/>
                  <a:gd name="T5" fmla="*/ 144 h 146"/>
                  <a:gd name="T6" fmla="*/ 138 w 140"/>
                  <a:gd name="T7" fmla="*/ 146 h 146"/>
                  <a:gd name="T8" fmla="*/ 140 w 140"/>
                  <a:gd name="T9" fmla="*/ 146 h 146"/>
                  <a:gd name="T10" fmla="*/ 140 w 140"/>
                  <a:gd name="T11" fmla="*/ 146 h 146"/>
                  <a:gd name="T12" fmla="*/ 140 w 140"/>
                  <a:gd name="T13" fmla="*/ 144 h 146"/>
                  <a:gd name="T14" fmla="*/ 0 w 140"/>
                  <a:gd name="T15" fmla="*/ 0 h 146"/>
                  <a:gd name="T16" fmla="*/ 0 w 140"/>
                  <a:gd name="T17" fmla="*/ 0 h 146"/>
                  <a:gd name="T18" fmla="*/ 0 w 140"/>
                  <a:gd name="T19" fmla="*/ 2 h 146"/>
                  <a:gd name="T20" fmla="*/ 0 w 140"/>
                  <a:gd name="T21" fmla="*/ 2 h 146"/>
                  <a:gd name="T22" fmla="*/ 0 w 140"/>
                  <a:gd name="T23" fmla="*/ 2 h 146"/>
                  <a:gd name="T24" fmla="*/ 0 w 140"/>
                  <a:gd name="T25" fmla="*/ 2 h 146"/>
                  <a:gd name="T26" fmla="*/ 0 w 140"/>
                  <a:gd name="T27" fmla="*/ 2 h 146"/>
                  <a:gd name="T28" fmla="*/ 2 w 140"/>
                  <a:gd name="T29" fmla="*/ 2 h 146"/>
                  <a:gd name="T30" fmla="*/ 2 w 140"/>
                  <a:gd name="T31" fmla="*/ 2 h 146"/>
                  <a:gd name="T32" fmla="*/ 2 w 140"/>
                  <a:gd name="T33" fmla="*/ 2 h 146"/>
                  <a:gd name="T34" fmla="*/ 0 w 140"/>
                  <a:gd name="T3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146">
                    <a:moveTo>
                      <a:pt x="140" y="144"/>
                    </a:moveTo>
                    <a:lnTo>
                      <a:pt x="138" y="144"/>
                    </a:lnTo>
                    <a:lnTo>
                      <a:pt x="138" y="144"/>
                    </a:lnTo>
                    <a:lnTo>
                      <a:pt x="138" y="146"/>
                    </a:lnTo>
                    <a:lnTo>
                      <a:pt x="140" y="146"/>
                    </a:lnTo>
                    <a:lnTo>
                      <a:pt x="140" y="146"/>
                    </a:lnTo>
                    <a:lnTo>
                      <a:pt x="140" y="144"/>
                    </a:lnTo>
                    <a:close/>
                    <a:moveTo>
                      <a:pt x="0" y="0"/>
                    </a:moveTo>
                    <a:lnTo>
                      <a:pt x="0" y="0"/>
                    </a:lnTo>
                    <a:lnTo>
                      <a:pt x="0" y="2"/>
                    </a:lnTo>
                    <a:lnTo>
                      <a:pt x="0" y="2"/>
                    </a:lnTo>
                    <a:lnTo>
                      <a:pt x="0" y="2"/>
                    </a:lnTo>
                    <a:lnTo>
                      <a:pt x="0" y="2"/>
                    </a:lnTo>
                    <a:lnTo>
                      <a:pt x="0" y="2"/>
                    </a:lnTo>
                    <a:lnTo>
                      <a:pt x="2" y="2"/>
                    </a:lnTo>
                    <a:lnTo>
                      <a:pt x="2" y="2"/>
                    </a:lnTo>
                    <a:lnTo>
                      <a:pt x="2" y="2"/>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47"/>
              <p:cNvSpPr>
                <a:spLocks noEditPoints="1"/>
              </p:cNvSpPr>
              <p:nvPr/>
            </p:nvSpPr>
            <p:spPr bwMode="auto">
              <a:xfrm>
                <a:off x="2485" y="1760"/>
                <a:ext cx="4" cy="4"/>
              </a:xfrm>
              <a:custGeom>
                <a:avLst/>
                <a:gdLst>
                  <a:gd name="T0" fmla="*/ 4 w 4"/>
                  <a:gd name="T1" fmla="*/ 4 h 4"/>
                  <a:gd name="T2" fmla="*/ 4 w 4"/>
                  <a:gd name="T3" fmla="*/ 4 h 4"/>
                  <a:gd name="T4" fmla="*/ 4 w 4"/>
                  <a:gd name="T5" fmla="*/ 4 h 4"/>
                  <a:gd name="T6" fmla="*/ 4 w 4"/>
                  <a:gd name="T7" fmla="*/ 4 h 4"/>
                  <a:gd name="T8" fmla="*/ 4 w 4"/>
                  <a:gd name="T9" fmla="*/ 4 h 4"/>
                  <a:gd name="T10" fmla="*/ 4 w 4"/>
                  <a:gd name="T11" fmla="*/ 4 h 4"/>
                  <a:gd name="T12" fmla="*/ 4 w 4"/>
                  <a:gd name="T13" fmla="*/ 4 h 4"/>
                  <a:gd name="T14" fmla="*/ 4 w 4"/>
                  <a:gd name="T15" fmla="*/ 4 h 4"/>
                  <a:gd name="T16" fmla="*/ 4 w 4"/>
                  <a:gd name="T17" fmla="*/ 4 h 4"/>
                  <a:gd name="T18" fmla="*/ 0 w 4"/>
                  <a:gd name="T19" fmla="*/ 0 h 4"/>
                  <a:gd name="T20" fmla="*/ 0 w 4"/>
                  <a:gd name="T21" fmla="*/ 0 h 4"/>
                  <a:gd name="T22" fmla="*/ 0 w 4"/>
                  <a:gd name="T23" fmla="*/ 2 h 4"/>
                  <a:gd name="T24" fmla="*/ 0 w 4"/>
                  <a:gd name="T25" fmla="*/ 2 h 4"/>
                  <a:gd name="T26" fmla="*/ 0 w 4"/>
                  <a:gd name="T27" fmla="*/ 2 h 4"/>
                  <a:gd name="T28" fmla="*/ 0 w 4"/>
                  <a:gd name="T29" fmla="*/ 2 h 4"/>
                  <a:gd name="T30" fmla="*/ 0 w 4"/>
                  <a:gd name="T31" fmla="*/ 0 h 4"/>
                  <a:gd name="T32" fmla="*/ 0 w 4"/>
                  <a:gd name="T3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4"/>
                    </a:moveTo>
                    <a:lnTo>
                      <a:pt x="4" y="4"/>
                    </a:lnTo>
                    <a:lnTo>
                      <a:pt x="4" y="4"/>
                    </a:lnTo>
                    <a:lnTo>
                      <a:pt x="4" y="4"/>
                    </a:lnTo>
                    <a:lnTo>
                      <a:pt x="4" y="4"/>
                    </a:lnTo>
                    <a:lnTo>
                      <a:pt x="4" y="4"/>
                    </a:lnTo>
                    <a:lnTo>
                      <a:pt x="4" y="4"/>
                    </a:lnTo>
                    <a:lnTo>
                      <a:pt x="4" y="4"/>
                    </a:lnTo>
                    <a:lnTo>
                      <a:pt x="4" y="4"/>
                    </a:lnTo>
                    <a:close/>
                    <a:moveTo>
                      <a:pt x="0" y="0"/>
                    </a:moveTo>
                    <a:lnTo>
                      <a:pt x="0" y="0"/>
                    </a:lnTo>
                    <a:lnTo>
                      <a:pt x="0" y="2"/>
                    </a:lnTo>
                    <a:lnTo>
                      <a:pt x="0" y="2"/>
                    </a:lnTo>
                    <a:lnTo>
                      <a:pt x="0" y="2"/>
                    </a:lnTo>
                    <a:lnTo>
                      <a:pt x="0" y="2"/>
                    </a:lnTo>
                    <a:lnTo>
                      <a:pt x="0"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Freeform 48"/>
              <p:cNvSpPr>
                <a:spLocks/>
              </p:cNvSpPr>
              <p:nvPr/>
            </p:nvSpPr>
            <p:spPr bwMode="auto">
              <a:xfrm>
                <a:off x="2491" y="1756"/>
                <a:ext cx="2" cy="0"/>
              </a:xfrm>
              <a:custGeom>
                <a:avLst/>
                <a:gdLst>
                  <a:gd name="T0" fmla="*/ 0 w 2"/>
                  <a:gd name="T1" fmla="*/ 0 w 2"/>
                  <a:gd name="T2" fmla="*/ 0 w 2"/>
                  <a:gd name="T3" fmla="*/ 0 w 2"/>
                  <a:gd name="T4" fmla="*/ 0 w 2"/>
                  <a:gd name="T5" fmla="*/ 0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0" y="0"/>
                    </a:lnTo>
                    <a:lnTo>
                      <a:pt x="2" y="0"/>
                    </a:lnTo>
                    <a:lnTo>
                      <a:pt x="2" y="0"/>
                    </a:lnTo>
                    <a:lnTo>
                      <a:pt x="2" y="0"/>
                    </a:lnTo>
                    <a:lnTo>
                      <a:pt x="2"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49"/>
              <p:cNvSpPr>
                <a:spLocks noEditPoints="1"/>
              </p:cNvSpPr>
              <p:nvPr/>
            </p:nvSpPr>
            <p:spPr bwMode="auto">
              <a:xfrm>
                <a:off x="4721" y="1900"/>
                <a:ext cx="34" cy="71"/>
              </a:xfrm>
              <a:custGeom>
                <a:avLst/>
                <a:gdLst>
                  <a:gd name="T0" fmla="*/ 2 w 34"/>
                  <a:gd name="T1" fmla="*/ 17 h 71"/>
                  <a:gd name="T2" fmla="*/ 2 w 34"/>
                  <a:gd name="T3" fmla="*/ 15 h 71"/>
                  <a:gd name="T4" fmla="*/ 0 w 34"/>
                  <a:gd name="T5" fmla="*/ 15 h 71"/>
                  <a:gd name="T6" fmla="*/ 2 w 34"/>
                  <a:gd name="T7" fmla="*/ 5 h 71"/>
                  <a:gd name="T8" fmla="*/ 2 w 34"/>
                  <a:gd name="T9" fmla="*/ 5 h 71"/>
                  <a:gd name="T10" fmla="*/ 2 w 34"/>
                  <a:gd name="T11" fmla="*/ 3 h 71"/>
                  <a:gd name="T12" fmla="*/ 0 w 34"/>
                  <a:gd name="T13" fmla="*/ 3 h 71"/>
                  <a:gd name="T14" fmla="*/ 2 w 34"/>
                  <a:gd name="T15" fmla="*/ 5 h 71"/>
                  <a:gd name="T16" fmla="*/ 34 w 34"/>
                  <a:gd name="T17" fmla="*/ 45 h 71"/>
                  <a:gd name="T18" fmla="*/ 32 w 34"/>
                  <a:gd name="T19" fmla="*/ 41 h 71"/>
                  <a:gd name="T20" fmla="*/ 32 w 34"/>
                  <a:gd name="T21" fmla="*/ 39 h 71"/>
                  <a:gd name="T22" fmla="*/ 32 w 34"/>
                  <a:gd name="T23" fmla="*/ 39 h 71"/>
                  <a:gd name="T24" fmla="*/ 26 w 34"/>
                  <a:gd name="T25" fmla="*/ 31 h 71"/>
                  <a:gd name="T26" fmla="*/ 26 w 34"/>
                  <a:gd name="T27" fmla="*/ 27 h 71"/>
                  <a:gd name="T28" fmla="*/ 24 w 34"/>
                  <a:gd name="T29" fmla="*/ 25 h 71"/>
                  <a:gd name="T30" fmla="*/ 24 w 34"/>
                  <a:gd name="T31" fmla="*/ 25 h 71"/>
                  <a:gd name="T32" fmla="*/ 24 w 34"/>
                  <a:gd name="T33" fmla="*/ 23 h 71"/>
                  <a:gd name="T34" fmla="*/ 20 w 34"/>
                  <a:gd name="T35" fmla="*/ 17 h 71"/>
                  <a:gd name="T36" fmla="*/ 18 w 34"/>
                  <a:gd name="T37" fmla="*/ 15 h 71"/>
                  <a:gd name="T38" fmla="*/ 14 w 34"/>
                  <a:gd name="T39" fmla="*/ 9 h 71"/>
                  <a:gd name="T40" fmla="*/ 8 w 34"/>
                  <a:gd name="T41" fmla="*/ 3 h 71"/>
                  <a:gd name="T42" fmla="*/ 4 w 34"/>
                  <a:gd name="T43" fmla="*/ 0 h 71"/>
                  <a:gd name="T44" fmla="*/ 2 w 34"/>
                  <a:gd name="T45" fmla="*/ 3 h 71"/>
                  <a:gd name="T46" fmla="*/ 4 w 34"/>
                  <a:gd name="T47" fmla="*/ 3 h 71"/>
                  <a:gd name="T48" fmla="*/ 8 w 34"/>
                  <a:gd name="T49" fmla="*/ 5 h 71"/>
                  <a:gd name="T50" fmla="*/ 10 w 34"/>
                  <a:gd name="T51" fmla="*/ 7 h 71"/>
                  <a:gd name="T52" fmla="*/ 8 w 34"/>
                  <a:gd name="T53" fmla="*/ 9 h 71"/>
                  <a:gd name="T54" fmla="*/ 6 w 34"/>
                  <a:gd name="T55" fmla="*/ 7 h 71"/>
                  <a:gd name="T56" fmla="*/ 6 w 34"/>
                  <a:gd name="T57" fmla="*/ 9 h 71"/>
                  <a:gd name="T58" fmla="*/ 6 w 34"/>
                  <a:gd name="T59" fmla="*/ 13 h 71"/>
                  <a:gd name="T60" fmla="*/ 2 w 34"/>
                  <a:gd name="T61" fmla="*/ 19 h 71"/>
                  <a:gd name="T62" fmla="*/ 4 w 34"/>
                  <a:gd name="T63" fmla="*/ 21 h 71"/>
                  <a:gd name="T64" fmla="*/ 2 w 34"/>
                  <a:gd name="T65" fmla="*/ 27 h 71"/>
                  <a:gd name="T66" fmla="*/ 2 w 34"/>
                  <a:gd name="T67" fmla="*/ 33 h 71"/>
                  <a:gd name="T68" fmla="*/ 0 w 34"/>
                  <a:gd name="T69" fmla="*/ 33 h 71"/>
                  <a:gd name="T70" fmla="*/ 0 w 34"/>
                  <a:gd name="T71" fmla="*/ 31 h 71"/>
                  <a:gd name="T72" fmla="*/ 2 w 34"/>
                  <a:gd name="T73" fmla="*/ 37 h 71"/>
                  <a:gd name="T74" fmla="*/ 4 w 34"/>
                  <a:gd name="T75" fmla="*/ 55 h 71"/>
                  <a:gd name="T76" fmla="*/ 6 w 34"/>
                  <a:gd name="T77" fmla="*/ 63 h 71"/>
                  <a:gd name="T78" fmla="*/ 10 w 34"/>
                  <a:gd name="T79" fmla="*/ 69 h 71"/>
                  <a:gd name="T80" fmla="*/ 18 w 34"/>
                  <a:gd name="T81" fmla="*/ 71 h 71"/>
                  <a:gd name="T82" fmla="*/ 26 w 34"/>
                  <a:gd name="T83" fmla="*/ 67 h 71"/>
                  <a:gd name="T84" fmla="*/ 32 w 34"/>
                  <a:gd name="T85" fmla="*/ 63 h 71"/>
                  <a:gd name="T86" fmla="*/ 34 w 34"/>
                  <a:gd name="T87" fmla="*/ 59 h 71"/>
                  <a:gd name="T88" fmla="*/ 34 w 34"/>
                  <a:gd name="T89" fmla="*/ 53 h 71"/>
                  <a:gd name="T90" fmla="*/ 34 w 34"/>
                  <a:gd name="T91"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71">
                    <a:moveTo>
                      <a:pt x="2" y="15"/>
                    </a:moveTo>
                    <a:lnTo>
                      <a:pt x="2" y="17"/>
                    </a:lnTo>
                    <a:lnTo>
                      <a:pt x="2" y="15"/>
                    </a:lnTo>
                    <a:lnTo>
                      <a:pt x="2" y="15"/>
                    </a:lnTo>
                    <a:lnTo>
                      <a:pt x="0" y="15"/>
                    </a:lnTo>
                    <a:lnTo>
                      <a:pt x="0" y="15"/>
                    </a:lnTo>
                    <a:lnTo>
                      <a:pt x="2" y="15"/>
                    </a:lnTo>
                    <a:close/>
                    <a:moveTo>
                      <a:pt x="2" y="5"/>
                    </a:moveTo>
                    <a:lnTo>
                      <a:pt x="2" y="5"/>
                    </a:lnTo>
                    <a:lnTo>
                      <a:pt x="2" y="5"/>
                    </a:lnTo>
                    <a:lnTo>
                      <a:pt x="2" y="3"/>
                    </a:lnTo>
                    <a:lnTo>
                      <a:pt x="2" y="3"/>
                    </a:lnTo>
                    <a:lnTo>
                      <a:pt x="2" y="3"/>
                    </a:lnTo>
                    <a:lnTo>
                      <a:pt x="0" y="3"/>
                    </a:lnTo>
                    <a:lnTo>
                      <a:pt x="2" y="5"/>
                    </a:lnTo>
                    <a:lnTo>
                      <a:pt x="2" y="5"/>
                    </a:lnTo>
                    <a:close/>
                    <a:moveTo>
                      <a:pt x="34" y="47"/>
                    </a:moveTo>
                    <a:lnTo>
                      <a:pt x="34" y="45"/>
                    </a:lnTo>
                    <a:lnTo>
                      <a:pt x="34" y="43"/>
                    </a:lnTo>
                    <a:lnTo>
                      <a:pt x="32" y="41"/>
                    </a:lnTo>
                    <a:lnTo>
                      <a:pt x="32" y="39"/>
                    </a:lnTo>
                    <a:lnTo>
                      <a:pt x="32" y="39"/>
                    </a:lnTo>
                    <a:lnTo>
                      <a:pt x="32" y="39"/>
                    </a:lnTo>
                    <a:lnTo>
                      <a:pt x="32" y="39"/>
                    </a:lnTo>
                    <a:lnTo>
                      <a:pt x="28" y="33"/>
                    </a:lnTo>
                    <a:lnTo>
                      <a:pt x="26" y="31"/>
                    </a:lnTo>
                    <a:lnTo>
                      <a:pt x="26" y="31"/>
                    </a:lnTo>
                    <a:lnTo>
                      <a:pt x="26" y="27"/>
                    </a:lnTo>
                    <a:lnTo>
                      <a:pt x="26" y="25"/>
                    </a:lnTo>
                    <a:lnTo>
                      <a:pt x="24" y="25"/>
                    </a:lnTo>
                    <a:lnTo>
                      <a:pt x="24" y="25"/>
                    </a:lnTo>
                    <a:lnTo>
                      <a:pt x="24" y="25"/>
                    </a:lnTo>
                    <a:lnTo>
                      <a:pt x="24" y="23"/>
                    </a:lnTo>
                    <a:lnTo>
                      <a:pt x="24" y="23"/>
                    </a:lnTo>
                    <a:lnTo>
                      <a:pt x="20" y="17"/>
                    </a:lnTo>
                    <a:lnTo>
                      <a:pt x="20" y="17"/>
                    </a:lnTo>
                    <a:lnTo>
                      <a:pt x="18" y="17"/>
                    </a:lnTo>
                    <a:lnTo>
                      <a:pt x="18" y="15"/>
                    </a:lnTo>
                    <a:lnTo>
                      <a:pt x="18" y="15"/>
                    </a:lnTo>
                    <a:lnTo>
                      <a:pt x="14" y="9"/>
                    </a:lnTo>
                    <a:lnTo>
                      <a:pt x="10" y="5"/>
                    </a:lnTo>
                    <a:lnTo>
                      <a:pt x="8" y="3"/>
                    </a:lnTo>
                    <a:lnTo>
                      <a:pt x="6" y="0"/>
                    </a:lnTo>
                    <a:lnTo>
                      <a:pt x="4" y="0"/>
                    </a:lnTo>
                    <a:lnTo>
                      <a:pt x="2" y="0"/>
                    </a:lnTo>
                    <a:lnTo>
                      <a:pt x="2" y="3"/>
                    </a:lnTo>
                    <a:lnTo>
                      <a:pt x="2" y="3"/>
                    </a:lnTo>
                    <a:lnTo>
                      <a:pt x="4" y="3"/>
                    </a:lnTo>
                    <a:lnTo>
                      <a:pt x="4" y="5"/>
                    </a:lnTo>
                    <a:lnTo>
                      <a:pt x="8" y="5"/>
                    </a:lnTo>
                    <a:lnTo>
                      <a:pt x="10" y="7"/>
                    </a:lnTo>
                    <a:lnTo>
                      <a:pt x="10" y="7"/>
                    </a:lnTo>
                    <a:lnTo>
                      <a:pt x="10" y="7"/>
                    </a:lnTo>
                    <a:lnTo>
                      <a:pt x="8" y="9"/>
                    </a:lnTo>
                    <a:lnTo>
                      <a:pt x="8" y="7"/>
                    </a:lnTo>
                    <a:lnTo>
                      <a:pt x="6" y="7"/>
                    </a:lnTo>
                    <a:lnTo>
                      <a:pt x="4" y="7"/>
                    </a:lnTo>
                    <a:lnTo>
                      <a:pt x="6" y="9"/>
                    </a:lnTo>
                    <a:lnTo>
                      <a:pt x="6" y="11"/>
                    </a:lnTo>
                    <a:lnTo>
                      <a:pt x="6" y="13"/>
                    </a:lnTo>
                    <a:lnTo>
                      <a:pt x="4" y="15"/>
                    </a:lnTo>
                    <a:lnTo>
                      <a:pt x="2" y="19"/>
                    </a:lnTo>
                    <a:lnTo>
                      <a:pt x="2" y="19"/>
                    </a:lnTo>
                    <a:lnTo>
                      <a:pt x="4" y="21"/>
                    </a:lnTo>
                    <a:lnTo>
                      <a:pt x="4" y="21"/>
                    </a:lnTo>
                    <a:lnTo>
                      <a:pt x="2" y="27"/>
                    </a:lnTo>
                    <a:lnTo>
                      <a:pt x="2" y="29"/>
                    </a:lnTo>
                    <a:lnTo>
                      <a:pt x="2" y="33"/>
                    </a:lnTo>
                    <a:lnTo>
                      <a:pt x="2" y="33"/>
                    </a:lnTo>
                    <a:lnTo>
                      <a:pt x="0" y="33"/>
                    </a:lnTo>
                    <a:lnTo>
                      <a:pt x="0" y="29"/>
                    </a:lnTo>
                    <a:lnTo>
                      <a:pt x="0" y="31"/>
                    </a:lnTo>
                    <a:lnTo>
                      <a:pt x="0" y="33"/>
                    </a:lnTo>
                    <a:lnTo>
                      <a:pt x="2" y="37"/>
                    </a:lnTo>
                    <a:lnTo>
                      <a:pt x="2" y="41"/>
                    </a:lnTo>
                    <a:lnTo>
                      <a:pt x="4" y="55"/>
                    </a:lnTo>
                    <a:lnTo>
                      <a:pt x="4" y="59"/>
                    </a:lnTo>
                    <a:lnTo>
                      <a:pt x="6" y="63"/>
                    </a:lnTo>
                    <a:lnTo>
                      <a:pt x="8" y="67"/>
                    </a:lnTo>
                    <a:lnTo>
                      <a:pt x="10" y="69"/>
                    </a:lnTo>
                    <a:lnTo>
                      <a:pt x="14" y="71"/>
                    </a:lnTo>
                    <a:lnTo>
                      <a:pt x="18" y="71"/>
                    </a:lnTo>
                    <a:lnTo>
                      <a:pt x="22" y="69"/>
                    </a:lnTo>
                    <a:lnTo>
                      <a:pt x="26" y="67"/>
                    </a:lnTo>
                    <a:lnTo>
                      <a:pt x="28" y="65"/>
                    </a:lnTo>
                    <a:lnTo>
                      <a:pt x="32" y="63"/>
                    </a:lnTo>
                    <a:lnTo>
                      <a:pt x="32" y="61"/>
                    </a:lnTo>
                    <a:lnTo>
                      <a:pt x="34" y="59"/>
                    </a:lnTo>
                    <a:lnTo>
                      <a:pt x="34" y="57"/>
                    </a:lnTo>
                    <a:lnTo>
                      <a:pt x="34" y="53"/>
                    </a:lnTo>
                    <a:lnTo>
                      <a:pt x="34" y="51"/>
                    </a:lnTo>
                    <a:lnTo>
                      <a:pt x="34" y="47"/>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Freeform 50"/>
              <p:cNvSpPr>
                <a:spLocks noEditPoints="1"/>
              </p:cNvSpPr>
              <p:nvPr/>
            </p:nvSpPr>
            <p:spPr bwMode="auto">
              <a:xfrm>
                <a:off x="3195" y="1295"/>
                <a:ext cx="348" cy="287"/>
              </a:xfrm>
              <a:custGeom>
                <a:avLst/>
                <a:gdLst>
                  <a:gd name="T0" fmla="*/ 44 w 348"/>
                  <a:gd name="T1" fmla="*/ 279 h 287"/>
                  <a:gd name="T2" fmla="*/ 40 w 348"/>
                  <a:gd name="T3" fmla="*/ 285 h 287"/>
                  <a:gd name="T4" fmla="*/ 16 w 348"/>
                  <a:gd name="T5" fmla="*/ 277 h 287"/>
                  <a:gd name="T6" fmla="*/ 30 w 348"/>
                  <a:gd name="T7" fmla="*/ 271 h 287"/>
                  <a:gd name="T8" fmla="*/ 26 w 348"/>
                  <a:gd name="T9" fmla="*/ 281 h 287"/>
                  <a:gd name="T10" fmla="*/ 66 w 348"/>
                  <a:gd name="T11" fmla="*/ 269 h 287"/>
                  <a:gd name="T12" fmla="*/ 66 w 348"/>
                  <a:gd name="T13" fmla="*/ 277 h 287"/>
                  <a:gd name="T14" fmla="*/ 4 w 348"/>
                  <a:gd name="T15" fmla="*/ 267 h 287"/>
                  <a:gd name="T16" fmla="*/ 74 w 348"/>
                  <a:gd name="T17" fmla="*/ 259 h 287"/>
                  <a:gd name="T18" fmla="*/ 74 w 348"/>
                  <a:gd name="T19" fmla="*/ 263 h 287"/>
                  <a:gd name="T20" fmla="*/ 306 w 348"/>
                  <a:gd name="T21" fmla="*/ 88 h 287"/>
                  <a:gd name="T22" fmla="*/ 304 w 348"/>
                  <a:gd name="T23" fmla="*/ 82 h 287"/>
                  <a:gd name="T24" fmla="*/ 308 w 348"/>
                  <a:gd name="T25" fmla="*/ 80 h 287"/>
                  <a:gd name="T26" fmla="*/ 332 w 348"/>
                  <a:gd name="T27" fmla="*/ 66 h 287"/>
                  <a:gd name="T28" fmla="*/ 322 w 348"/>
                  <a:gd name="T29" fmla="*/ 74 h 287"/>
                  <a:gd name="T30" fmla="*/ 330 w 348"/>
                  <a:gd name="T31" fmla="*/ 76 h 287"/>
                  <a:gd name="T32" fmla="*/ 342 w 348"/>
                  <a:gd name="T33" fmla="*/ 66 h 287"/>
                  <a:gd name="T34" fmla="*/ 344 w 348"/>
                  <a:gd name="T35" fmla="*/ 66 h 287"/>
                  <a:gd name="T36" fmla="*/ 334 w 348"/>
                  <a:gd name="T37" fmla="*/ 30 h 287"/>
                  <a:gd name="T38" fmla="*/ 332 w 348"/>
                  <a:gd name="T39" fmla="*/ 24 h 287"/>
                  <a:gd name="T40" fmla="*/ 326 w 348"/>
                  <a:gd name="T41" fmla="*/ 26 h 287"/>
                  <a:gd name="T42" fmla="*/ 314 w 348"/>
                  <a:gd name="T43" fmla="*/ 24 h 287"/>
                  <a:gd name="T44" fmla="*/ 308 w 348"/>
                  <a:gd name="T45" fmla="*/ 22 h 287"/>
                  <a:gd name="T46" fmla="*/ 298 w 348"/>
                  <a:gd name="T47" fmla="*/ 16 h 287"/>
                  <a:gd name="T48" fmla="*/ 290 w 348"/>
                  <a:gd name="T49" fmla="*/ 18 h 287"/>
                  <a:gd name="T50" fmla="*/ 280 w 348"/>
                  <a:gd name="T51" fmla="*/ 18 h 287"/>
                  <a:gd name="T52" fmla="*/ 270 w 348"/>
                  <a:gd name="T53" fmla="*/ 12 h 287"/>
                  <a:gd name="T54" fmla="*/ 268 w 348"/>
                  <a:gd name="T55" fmla="*/ 12 h 287"/>
                  <a:gd name="T56" fmla="*/ 262 w 348"/>
                  <a:gd name="T57" fmla="*/ 8 h 287"/>
                  <a:gd name="T58" fmla="*/ 244 w 348"/>
                  <a:gd name="T59" fmla="*/ 8 h 287"/>
                  <a:gd name="T60" fmla="*/ 216 w 348"/>
                  <a:gd name="T61" fmla="*/ 6 h 287"/>
                  <a:gd name="T62" fmla="*/ 188 w 348"/>
                  <a:gd name="T63" fmla="*/ 4 h 287"/>
                  <a:gd name="T64" fmla="*/ 170 w 348"/>
                  <a:gd name="T65" fmla="*/ 4 h 287"/>
                  <a:gd name="T66" fmla="*/ 160 w 348"/>
                  <a:gd name="T67" fmla="*/ 10 h 287"/>
                  <a:gd name="T68" fmla="*/ 160 w 348"/>
                  <a:gd name="T69" fmla="*/ 18 h 287"/>
                  <a:gd name="T70" fmla="*/ 162 w 348"/>
                  <a:gd name="T71" fmla="*/ 24 h 287"/>
                  <a:gd name="T72" fmla="*/ 160 w 348"/>
                  <a:gd name="T73" fmla="*/ 32 h 287"/>
                  <a:gd name="T74" fmla="*/ 170 w 348"/>
                  <a:gd name="T75" fmla="*/ 30 h 287"/>
                  <a:gd name="T76" fmla="*/ 172 w 348"/>
                  <a:gd name="T77" fmla="*/ 34 h 287"/>
                  <a:gd name="T78" fmla="*/ 184 w 348"/>
                  <a:gd name="T79" fmla="*/ 32 h 287"/>
                  <a:gd name="T80" fmla="*/ 190 w 348"/>
                  <a:gd name="T81" fmla="*/ 32 h 287"/>
                  <a:gd name="T82" fmla="*/ 194 w 348"/>
                  <a:gd name="T83" fmla="*/ 36 h 287"/>
                  <a:gd name="T84" fmla="*/ 190 w 348"/>
                  <a:gd name="T85" fmla="*/ 44 h 287"/>
                  <a:gd name="T86" fmla="*/ 186 w 348"/>
                  <a:gd name="T87" fmla="*/ 58 h 287"/>
                  <a:gd name="T88" fmla="*/ 184 w 348"/>
                  <a:gd name="T89" fmla="*/ 64 h 287"/>
                  <a:gd name="T90" fmla="*/ 176 w 348"/>
                  <a:gd name="T91" fmla="*/ 70 h 287"/>
                  <a:gd name="T92" fmla="*/ 182 w 348"/>
                  <a:gd name="T93" fmla="*/ 82 h 287"/>
                  <a:gd name="T94" fmla="*/ 180 w 348"/>
                  <a:gd name="T95" fmla="*/ 98 h 287"/>
                  <a:gd name="T96" fmla="*/ 174 w 348"/>
                  <a:gd name="T97" fmla="*/ 106 h 287"/>
                  <a:gd name="T98" fmla="*/ 182 w 348"/>
                  <a:gd name="T99" fmla="*/ 114 h 287"/>
                  <a:gd name="T100" fmla="*/ 188 w 348"/>
                  <a:gd name="T101" fmla="*/ 127 h 287"/>
                  <a:gd name="T102" fmla="*/ 200 w 348"/>
                  <a:gd name="T103" fmla="*/ 137 h 287"/>
                  <a:gd name="T104" fmla="*/ 206 w 348"/>
                  <a:gd name="T105" fmla="*/ 131 h 287"/>
                  <a:gd name="T106" fmla="*/ 234 w 348"/>
                  <a:gd name="T107" fmla="*/ 125 h 287"/>
                  <a:gd name="T108" fmla="*/ 252 w 348"/>
                  <a:gd name="T109" fmla="*/ 123 h 287"/>
                  <a:gd name="T110" fmla="*/ 272 w 348"/>
                  <a:gd name="T111" fmla="*/ 106 h 287"/>
                  <a:gd name="T112" fmla="*/ 284 w 348"/>
                  <a:gd name="T113" fmla="*/ 90 h 287"/>
                  <a:gd name="T114" fmla="*/ 284 w 348"/>
                  <a:gd name="T115" fmla="*/ 66 h 287"/>
                  <a:gd name="T116" fmla="*/ 298 w 348"/>
                  <a:gd name="T117" fmla="*/ 54 h 287"/>
                  <a:gd name="T118" fmla="*/ 320 w 348"/>
                  <a:gd name="T119" fmla="*/ 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287">
                    <a:moveTo>
                      <a:pt x="2" y="285"/>
                    </a:moveTo>
                    <a:lnTo>
                      <a:pt x="0" y="285"/>
                    </a:lnTo>
                    <a:lnTo>
                      <a:pt x="2" y="285"/>
                    </a:lnTo>
                    <a:lnTo>
                      <a:pt x="2" y="287"/>
                    </a:lnTo>
                    <a:lnTo>
                      <a:pt x="4" y="287"/>
                    </a:lnTo>
                    <a:lnTo>
                      <a:pt x="6" y="285"/>
                    </a:lnTo>
                    <a:lnTo>
                      <a:pt x="4" y="283"/>
                    </a:lnTo>
                    <a:lnTo>
                      <a:pt x="2" y="285"/>
                    </a:lnTo>
                    <a:close/>
                    <a:moveTo>
                      <a:pt x="44" y="279"/>
                    </a:moveTo>
                    <a:lnTo>
                      <a:pt x="44" y="279"/>
                    </a:lnTo>
                    <a:lnTo>
                      <a:pt x="42" y="279"/>
                    </a:lnTo>
                    <a:lnTo>
                      <a:pt x="42" y="279"/>
                    </a:lnTo>
                    <a:lnTo>
                      <a:pt x="40" y="279"/>
                    </a:lnTo>
                    <a:lnTo>
                      <a:pt x="38" y="279"/>
                    </a:lnTo>
                    <a:lnTo>
                      <a:pt x="36" y="281"/>
                    </a:lnTo>
                    <a:lnTo>
                      <a:pt x="36" y="283"/>
                    </a:lnTo>
                    <a:lnTo>
                      <a:pt x="38" y="285"/>
                    </a:lnTo>
                    <a:lnTo>
                      <a:pt x="40" y="285"/>
                    </a:lnTo>
                    <a:lnTo>
                      <a:pt x="40" y="285"/>
                    </a:lnTo>
                    <a:lnTo>
                      <a:pt x="42" y="285"/>
                    </a:lnTo>
                    <a:lnTo>
                      <a:pt x="44" y="283"/>
                    </a:lnTo>
                    <a:lnTo>
                      <a:pt x="44" y="281"/>
                    </a:lnTo>
                    <a:lnTo>
                      <a:pt x="44" y="279"/>
                    </a:lnTo>
                    <a:lnTo>
                      <a:pt x="44" y="279"/>
                    </a:lnTo>
                    <a:close/>
                    <a:moveTo>
                      <a:pt x="18" y="279"/>
                    </a:moveTo>
                    <a:lnTo>
                      <a:pt x="16" y="277"/>
                    </a:lnTo>
                    <a:lnTo>
                      <a:pt x="16" y="277"/>
                    </a:lnTo>
                    <a:lnTo>
                      <a:pt x="14" y="277"/>
                    </a:lnTo>
                    <a:lnTo>
                      <a:pt x="14" y="279"/>
                    </a:lnTo>
                    <a:lnTo>
                      <a:pt x="14" y="281"/>
                    </a:lnTo>
                    <a:lnTo>
                      <a:pt x="16" y="281"/>
                    </a:lnTo>
                    <a:lnTo>
                      <a:pt x="16" y="281"/>
                    </a:lnTo>
                    <a:lnTo>
                      <a:pt x="18" y="279"/>
                    </a:lnTo>
                    <a:lnTo>
                      <a:pt x="18" y="279"/>
                    </a:lnTo>
                    <a:lnTo>
                      <a:pt x="18" y="279"/>
                    </a:lnTo>
                    <a:close/>
                    <a:moveTo>
                      <a:pt x="30" y="271"/>
                    </a:moveTo>
                    <a:lnTo>
                      <a:pt x="26" y="273"/>
                    </a:lnTo>
                    <a:lnTo>
                      <a:pt x="26" y="273"/>
                    </a:lnTo>
                    <a:lnTo>
                      <a:pt x="24" y="275"/>
                    </a:lnTo>
                    <a:lnTo>
                      <a:pt x="22" y="275"/>
                    </a:lnTo>
                    <a:lnTo>
                      <a:pt x="20" y="275"/>
                    </a:lnTo>
                    <a:lnTo>
                      <a:pt x="22" y="275"/>
                    </a:lnTo>
                    <a:lnTo>
                      <a:pt x="22" y="279"/>
                    </a:lnTo>
                    <a:lnTo>
                      <a:pt x="24" y="281"/>
                    </a:lnTo>
                    <a:lnTo>
                      <a:pt x="26" y="281"/>
                    </a:lnTo>
                    <a:lnTo>
                      <a:pt x="26" y="279"/>
                    </a:lnTo>
                    <a:lnTo>
                      <a:pt x="28" y="279"/>
                    </a:lnTo>
                    <a:lnTo>
                      <a:pt x="30" y="275"/>
                    </a:lnTo>
                    <a:lnTo>
                      <a:pt x="32" y="271"/>
                    </a:lnTo>
                    <a:lnTo>
                      <a:pt x="32" y="271"/>
                    </a:lnTo>
                    <a:lnTo>
                      <a:pt x="30" y="271"/>
                    </a:lnTo>
                    <a:close/>
                    <a:moveTo>
                      <a:pt x="68" y="267"/>
                    </a:moveTo>
                    <a:lnTo>
                      <a:pt x="66" y="267"/>
                    </a:lnTo>
                    <a:lnTo>
                      <a:pt x="66" y="269"/>
                    </a:lnTo>
                    <a:lnTo>
                      <a:pt x="64" y="271"/>
                    </a:lnTo>
                    <a:lnTo>
                      <a:pt x="62" y="273"/>
                    </a:lnTo>
                    <a:lnTo>
                      <a:pt x="62" y="277"/>
                    </a:lnTo>
                    <a:lnTo>
                      <a:pt x="60" y="279"/>
                    </a:lnTo>
                    <a:lnTo>
                      <a:pt x="58" y="279"/>
                    </a:lnTo>
                    <a:lnTo>
                      <a:pt x="58" y="279"/>
                    </a:lnTo>
                    <a:lnTo>
                      <a:pt x="60" y="281"/>
                    </a:lnTo>
                    <a:lnTo>
                      <a:pt x="62" y="279"/>
                    </a:lnTo>
                    <a:lnTo>
                      <a:pt x="66" y="277"/>
                    </a:lnTo>
                    <a:lnTo>
                      <a:pt x="68" y="273"/>
                    </a:lnTo>
                    <a:lnTo>
                      <a:pt x="68" y="271"/>
                    </a:lnTo>
                    <a:lnTo>
                      <a:pt x="68" y="269"/>
                    </a:lnTo>
                    <a:lnTo>
                      <a:pt x="68" y="267"/>
                    </a:lnTo>
                    <a:lnTo>
                      <a:pt x="68" y="267"/>
                    </a:lnTo>
                    <a:close/>
                    <a:moveTo>
                      <a:pt x="8" y="267"/>
                    </a:moveTo>
                    <a:lnTo>
                      <a:pt x="8" y="265"/>
                    </a:lnTo>
                    <a:lnTo>
                      <a:pt x="6" y="265"/>
                    </a:lnTo>
                    <a:lnTo>
                      <a:pt x="4" y="267"/>
                    </a:lnTo>
                    <a:lnTo>
                      <a:pt x="6" y="271"/>
                    </a:lnTo>
                    <a:lnTo>
                      <a:pt x="6" y="273"/>
                    </a:lnTo>
                    <a:lnTo>
                      <a:pt x="6" y="273"/>
                    </a:lnTo>
                    <a:lnTo>
                      <a:pt x="8" y="271"/>
                    </a:lnTo>
                    <a:lnTo>
                      <a:pt x="8" y="271"/>
                    </a:lnTo>
                    <a:lnTo>
                      <a:pt x="8" y="269"/>
                    </a:lnTo>
                    <a:lnTo>
                      <a:pt x="8" y="269"/>
                    </a:lnTo>
                    <a:lnTo>
                      <a:pt x="8" y="267"/>
                    </a:lnTo>
                    <a:close/>
                    <a:moveTo>
                      <a:pt x="74" y="259"/>
                    </a:moveTo>
                    <a:lnTo>
                      <a:pt x="72" y="261"/>
                    </a:lnTo>
                    <a:lnTo>
                      <a:pt x="72" y="261"/>
                    </a:lnTo>
                    <a:lnTo>
                      <a:pt x="68" y="263"/>
                    </a:lnTo>
                    <a:lnTo>
                      <a:pt x="68" y="263"/>
                    </a:lnTo>
                    <a:lnTo>
                      <a:pt x="68" y="265"/>
                    </a:lnTo>
                    <a:lnTo>
                      <a:pt x="68" y="265"/>
                    </a:lnTo>
                    <a:lnTo>
                      <a:pt x="70" y="265"/>
                    </a:lnTo>
                    <a:lnTo>
                      <a:pt x="72" y="263"/>
                    </a:lnTo>
                    <a:lnTo>
                      <a:pt x="74" y="263"/>
                    </a:lnTo>
                    <a:lnTo>
                      <a:pt x="74" y="261"/>
                    </a:lnTo>
                    <a:lnTo>
                      <a:pt x="74" y="259"/>
                    </a:lnTo>
                    <a:lnTo>
                      <a:pt x="74" y="259"/>
                    </a:lnTo>
                    <a:lnTo>
                      <a:pt x="74" y="259"/>
                    </a:lnTo>
                    <a:close/>
                    <a:moveTo>
                      <a:pt x="306" y="86"/>
                    </a:moveTo>
                    <a:lnTo>
                      <a:pt x="306" y="88"/>
                    </a:lnTo>
                    <a:lnTo>
                      <a:pt x="304" y="88"/>
                    </a:lnTo>
                    <a:lnTo>
                      <a:pt x="306" y="88"/>
                    </a:lnTo>
                    <a:lnTo>
                      <a:pt x="306" y="88"/>
                    </a:lnTo>
                    <a:lnTo>
                      <a:pt x="308" y="88"/>
                    </a:lnTo>
                    <a:lnTo>
                      <a:pt x="308" y="88"/>
                    </a:lnTo>
                    <a:lnTo>
                      <a:pt x="308" y="88"/>
                    </a:lnTo>
                    <a:lnTo>
                      <a:pt x="306" y="88"/>
                    </a:lnTo>
                    <a:lnTo>
                      <a:pt x="306" y="86"/>
                    </a:lnTo>
                    <a:close/>
                    <a:moveTo>
                      <a:pt x="308" y="80"/>
                    </a:moveTo>
                    <a:lnTo>
                      <a:pt x="304" y="82"/>
                    </a:lnTo>
                    <a:lnTo>
                      <a:pt x="304" y="82"/>
                    </a:lnTo>
                    <a:lnTo>
                      <a:pt x="304" y="82"/>
                    </a:lnTo>
                    <a:lnTo>
                      <a:pt x="304" y="82"/>
                    </a:lnTo>
                    <a:lnTo>
                      <a:pt x="302" y="84"/>
                    </a:lnTo>
                    <a:lnTo>
                      <a:pt x="302" y="84"/>
                    </a:lnTo>
                    <a:lnTo>
                      <a:pt x="306" y="86"/>
                    </a:lnTo>
                    <a:lnTo>
                      <a:pt x="306" y="84"/>
                    </a:lnTo>
                    <a:lnTo>
                      <a:pt x="306" y="84"/>
                    </a:lnTo>
                    <a:lnTo>
                      <a:pt x="308" y="82"/>
                    </a:lnTo>
                    <a:lnTo>
                      <a:pt x="308" y="80"/>
                    </a:lnTo>
                    <a:lnTo>
                      <a:pt x="308" y="80"/>
                    </a:lnTo>
                    <a:close/>
                    <a:moveTo>
                      <a:pt x="334" y="68"/>
                    </a:moveTo>
                    <a:lnTo>
                      <a:pt x="334" y="68"/>
                    </a:lnTo>
                    <a:lnTo>
                      <a:pt x="332" y="68"/>
                    </a:lnTo>
                    <a:lnTo>
                      <a:pt x="332" y="68"/>
                    </a:lnTo>
                    <a:lnTo>
                      <a:pt x="332" y="68"/>
                    </a:lnTo>
                    <a:lnTo>
                      <a:pt x="332" y="68"/>
                    </a:lnTo>
                    <a:lnTo>
                      <a:pt x="332" y="66"/>
                    </a:lnTo>
                    <a:lnTo>
                      <a:pt x="332" y="66"/>
                    </a:lnTo>
                    <a:lnTo>
                      <a:pt x="332" y="66"/>
                    </a:lnTo>
                    <a:lnTo>
                      <a:pt x="332" y="66"/>
                    </a:lnTo>
                    <a:lnTo>
                      <a:pt x="332" y="66"/>
                    </a:lnTo>
                    <a:lnTo>
                      <a:pt x="328" y="66"/>
                    </a:lnTo>
                    <a:lnTo>
                      <a:pt x="326" y="68"/>
                    </a:lnTo>
                    <a:lnTo>
                      <a:pt x="320" y="72"/>
                    </a:lnTo>
                    <a:lnTo>
                      <a:pt x="320" y="72"/>
                    </a:lnTo>
                    <a:lnTo>
                      <a:pt x="320" y="72"/>
                    </a:lnTo>
                    <a:lnTo>
                      <a:pt x="320" y="74"/>
                    </a:lnTo>
                    <a:lnTo>
                      <a:pt x="322" y="74"/>
                    </a:lnTo>
                    <a:lnTo>
                      <a:pt x="322" y="72"/>
                    </a:lnTo>
                    <a:lnTo>
                      <a:pt x="324" y="72"/>
                    </a:lnTo>
                    <a:lnTo>
                      <a:pt x="324" y="72"/>
                    </a:lnTo>
                    <a:lnTo>
                      <a:pt x="326" y="74"/>
                    </a:lnTo>
                    <a:lnTo>
                      <a:pt x="326" y="76"/>
                    </a:lnTo>
                    <a:lnTo>
                      <a:pt x="326" y="76"/>
                    </a:lnTo>
                    <a:lnTo>
                      <a:pt x="328" y="76"/>
                    </a:lnTo>
                    <a:lnTo>
                      <a:pt x="330" y="78"/>
                    </a:lnTo>
                    <a:lnTo>
                      <a:pt x="330" y="76"/>
                    </a:lnTo>
                    <a:lnTo>
                      <a:pt x="332" y="76"/>
                    </a:lnTo>
                    <a:lnTo>
                      <a:pt x="334" y="74"/>
                    </a:lnTo>
                    <a:lnTo>
                      <a:pt x="334" y="72"/>
                    </a:lnTo>
                    <a:lnTo>
                      <a:pt x="334" y="72"/>
                    </a:lnTo>
                    <a:lnTo>
                      <a:pt x="336" y="70"/>
                    </a:lnTo>
                    <a:lnTo>
                      <a:pt x="336" y="68"/>
                    </a:lnTo>
                    <a:lnTo>
                      <a:pt x="334" y="68"/>
                    </a:lnTo>
                    <a:close/>
                    <a:moveTo>
                      <a:pt x="342" y="66"/>
                    </a:moveTo>
                    <a:lnTo>
                      <a:pt x="342" y="66"/>
                    </a:lnTo>
                    <a:lnTo>
                      <a:pt x="342" y="66"/>
                    </a:lnTo>
                    <a:lnTo>
                      <a:pt x="342" y="66"/>
                    </a:lnTo>
                    <a:close/>
                    <a:moveTo>
                      <a:pt x="348" y="66"/>
                    </a:moveTo>
                    <a:lnTo>
                      <a:pt x="346" y="66"/>
                    </a:lnTo>
                    <a:lnTo>
                      <a:pt x="344" y="64"/>
                    </a:lnTo>
                    <a:lnTo>
                      <a:pt x="342" y="64"/>
                    </a:lnTo>
                    <a:lnTo>
                      <a:pt x="342" y="66"/>
                    </a:lnTo>
                    <a:lnTo>
                      <a:pt x="342" y="66"/>
                    </a:lnTo>
                    <a:lnTo>
                      <a:pt x="344" y="66"/>
                    </a:lnTo>
                    <a:lnTo>
                      <a:pt x="348" y="68"/>
                    </a:lnTo>
                    <a:lnTo>
                      <a:pt x="348" y="68"/>
                    </a:lnTo>
                    <a:lnTo>
                      <a:pt x="348" y="66"/>
                    </a:lnTo>
                    <a:lnTo>
                      <a:pt x="348" y="66"/>
                    </a:lnTo>
                    <a:close/>
                    <a:moveTo>
                      <a:pt x="330" y="36"/>
                    </a:moveTo>
                    <a:lnTo>
                      <a:pt x="332" y="34"/>
                    </a:lnTo>
                    <a:lnTo>
                      <a:pt x="334" y="32"/>
                    </a:lnTo>
                    <a:lnTo>
                      <a:pt x="334" y="30"/>
                    </a:lnTo>
                    <a:lnTo>
                      <a:pt x="334" y="30"/>
                    </a:lnTo>
                    <a:lnTo>
                      <a:pt x="332" y="28"/>
                    </a:lnTo>
                    <a:lnTo>
                      <a:pt x="332" y="28"/>
                    </a:lnTo>
                    <a:lnTo>
                      <a:pt x="332" y="26"/>
                    </a:lnTo>
                    <a:lnTo>
                      <a:pt x="334" y="26"/>
                    </a:lnTo>
                    <a:lnTo>
                      <a:pt x="334" y="26"/>
                    </a:lnTo>
                    <a:lnTo>
                      <a:pt x="334" y="26"/>
                    </a:lnTo>
                    <a:lnTo>
                      <a:pt x="334" y="24"/>
                    </a:lnTo>
                    <a:lnTo>
                      <a:pt x="334" y="24"/>
                    </a:lnTo>
                    <a:lnTo>
                      <a:pt x="332" y="24"/>
                    </a:lnTo>
                    <a:lnTo>
                      <a:pt x="332" y="24"/>
                    </a:lnTo>
                    <a:lnTo>
                      <a:pt x="330" y="22"/>
                    </a:lnTo>
                    <a:lnTo>
                      <a:pt x="330" y="24"/>
                    </a:lnTo>
                    <a:lnTo>
                      <a:pt x="328" y="24"/>
                    </a:lnTo>
                    <a:lnTo>
                      <a:pt x="328" y="24"/>
                    </a:lnTo>
                    <a:lnTo>
                      <a:pt x="326" y="24"/>
                    </a:lnTo>
                    <a:lnTo>
                      <a:pt x="326" y="24"/>
                    </a:lnTo>
                    <a:lnTo>
                      <a:pt x="326" y="24"/>
                    </a:lnTo>
                    <a:lnTo>
                      <a:pt x="326" y="26"/>
                    </a:lnTo>
                    <a:lnTo>
                      <a:pt x="324" y="26"/>
                    </a:lnTo>
                    <a:lnTo>
                      <a:pt x="322" y="24"/>
                    </a:lnTo>
                    <a:lnTo>
                      <a:pt x="320" y="24"/>
                    </a:lnTo>
                    <a:lnTo>
                      <a:pt x="318" y="24"/>
                    </a:lnTo>
                    <a:lnTo>
                      <a:pt x="316" y="24"/>
                    </a:lnTo>
                    <a:lnTo>
                      <a:pt x="316" y="24"/>
                    </a:lnTo>
                    <a:lnTo>
                      <a:pt x="316" y="24"/>
                    </a:lnTo>
                    <a:lnTo>
                      <a:pt x="316" y="24"/>
                    </a:lnTo>
                    <a:lnTo>
                      <a:pt x="314" y="24"/>
                    </a:lnTo>
                    <a:lnTo>
                      <a:pt x="312" y="22"/>
                    </a:lnTo>
                    <a:lnTo>
                      <a:pt x="312" y="22"/>
                    </a:lnTo>
                    <a:lnTo>
                      <a:pt x="310" y="24"/>
                    </a:lnTo>
                    <a:lnTo>
                      <a:pt x="310" y="24"/>
                    </a:lnTo>
                    <a:lnTo>
                      <a:pt x="308" y="24"/>
                    </a:lnTo>
                    <a:lnTo>
                      <a:pt x="308" y="24"/>
                    </a:lnTo>
                    <a:lnTo>
                      <a:pt x="308" y="24"/>
                    </a:lnTo>
                    <a:lnTo>
                      <a:pt x="308" y="22"/>
                    </a:lnTo>
                    <a:lnTo>
                      <a:pt x="308" y="22"/>
                    </a:lnTo>
                    <a:lnTo>
                      <a:pt x="308" y="22"/>
                    </a:lnTo>
                    <a:lnTo>
                      <a:pt x="308" y="20"/>
                    </a:lnTo>
                    <a:lnTo>
                      <a:pt x="308" y="20"/>
                    </a:lnTo>
                    <a:lnTo>
                      <a:pt x="306" y="18"/>
                    </a:lnTo>
                    <a:lnTo>
                      <a:pt x="306" y="18"/>
                    </a:lnTo>
                    <a:lnTo>
                      <a:pt x="304" y="18"/>
                    </a:lnTo>
                    <a:lnTo>
                      <a:pt x="302" y="18"/>
                    </a:lnTo>
                    <a:lnTo>
                      <a:pt x="298" y="16"/>
                    </a:lnTo>
                    <a:lnTo>
                      <a:pt x="298" y="16"/>
                    </a:lnTo>
                    <a:lnTo>
                      <a:pt x="298" y="16"/>
                    </a:lnTo>
                    <a:lnTo>
                      <a:pt x="298" y="18"/>
                    </a:lnTo>
                    <a:lnTo>
                      <a:pt x="296" y="18"/>
                    </a:lnTo>
                    <a:lnTo>
                      <a:pt x="296" y="20"/>
                    </a:lnTo>
                    <a:lnTo>
                      <a:pt x="296" y="20"/>
                    </a:lnTo>
                    <a:lnTo>
                      <a:pt x="294" y="18"/>
                    </a:lnTo>
                    <a:lnTo>
                      <a:pt x="292" y="20"/>
                    </a:lnTo>
                    <a:lnTo>
                      <a:pt x="292" y="20"/>
                    </a:lnTo>
                    <a:lnTo>
                      <a:pt x="290" y="18"/>
                    </a:lnTo>
                    <a:lnTo>
                      <a:pt x="288" y="20"/>
                    </a:lnTo>
                    <a:lnTo>
                      <a:pt x="286" y="18"/>
                    </a:lnTo>
                    <a:lnTo>
                      <a:pt x="286" y="18"/>
                    </a:lnTo>
                    <a:lnTo>
                      <a:pt x="284" y="18"/>
                    </a:lnTo>
                    <a:lnTo>
                      <a:pt x="284" y="18"/>
                    </a:lnTo>
                    <a:lnTo>
                      <a:pt x="284" y="16"/>
                    </a:lnTo>
                    <a:lnTo>
                      <a:pt x="284" y="16"/>
                    </a:lnTo>
                    <a:lnTo>
                      <a:pt x="282" y="18"/>
                    </a:lnTo>
                    <a:lnTo>
                      <a:pt x="280" y="18"/>
                    </a:lnTo>
                    <a:lnTo>
                      <a:pt x="280" y="18"/>
                    </a:lnTo>
                    <a:lnTo>
                      <a:pt x="280" y="18"/>
                    </a:lnTo>
                    <a:lnTo>
                      <a:pt x="278" y="16"/>
                    </a:lnTo>
                    <a:lnTo>
                      <a:pt x="278" y="14"/>
                    </a:lnTo>
                    <a:lnTo>
                      <a:pt x="276" y="14"/>
                    </a:lnTo>
                    <a:lnTo>
                      <a:pt x="274" y="14"/>
                    </a:lnTo>
                    <a:lnTo>
                      <a:pt x="272" y="14"/>
                    </a:lnTo>
                    <a:lnTo>
                      <a:pt x="270" y="12"/>
                    </a:lnTo>
                    <a:lnTo>
                      <a:pt x="270" y="12"/>
                    </a:lnTo>
                    <a:lnTo>
                      <a:pt x="270" y="12"/>
                    </a:lnTo>
                    <a:lnTo>
                      <a:pt x="270" y="12"/>
                    </a:lnTo>
                    <a:lnTo>
                      <a:pt x="268" y="12"/>
                    </a:lnTo>
                    <a:lnTo>
                      <a:pt x="268" y="14"/>
                    </a:lnTo>
                    <a:lnTo>
                      <a:pt x="268" y="14"/>
                    </a:lnTo>
                    <a:lnTo>
                      <a:pt x="268" y="14"/>
                    </a:lnTo>
                    <a:lnTo>
                      <a:pt x="268" y="12"/>
                    </a:lnTo>
                    <a:lnTo>
                      <a:pt x="266" y="12"/>
                    </a:lnTo>
                    <a:lnTo>
                      <a:pt x="268" y="12"/>
                    </a:lnTo>
                    <a:lnTo>
                      <a:pt x="268" y="12"/>
                    </a:lnTo>
                    <a:lnTo>
                      <a:pt x="268" y="10"/>
                    </a:lnTo>
                    <a:lnTo>
                      <a:pt x="268" y="10"/>
                    </a:lnTo>
                    <a:lnTo>
                      <a:pt x="268" y="10"/>
                    </a:lnTo>
                    <a:lnTo>
                      <a:pt x="266" y="8"/>
                    </a:lnTo>
                    <a:lnTo>
                      <a:pt x="266" y="8"/>
                    </a:lnTo>
                    <a:lnTo>
                      <a:pt x="264" y="8"/>
                    </a:lnTo>
                    <a:lnTo>
                      <a:pt x="264" y="8"/>
                    </a:lnTo>
                    <a:lnTo>
                      <a:pt x="262" y="8"/>
                    </a:lnTo>
                    <a:lnTo>
                      <a:pt x="262" y="6"/>
                    </a:lnTo>
                    <a:lnTo>
                      <a:pt x="262" y="6"/>
                    </a:lnTo>
                    <a:lnTo>
                      <a:pt x="260" y="8"/>
                    </a:lnTo>
                    <a:lnTo>
                      <a:pt x="256" y="8"/>
                    </a:lnTo>
                    <a:lnTo>
                      <a:pt x="254" y="8"/>
                    </a:lnTo>
                    <a:lnTo>
                      <a:pt x="252" y="6"/>
                    </a:lnTo>
                    <a:lnTo>
                      <a:pt x="248" y="6"/>
                    </a:lnTo>
                    <a:lnTo>
                      <a:pt x="246" y="6"/>
                    </a:lnTo>
                    <a:lnTo>
                      <a:pt x="244" y="8"/>
                    </a:lnTo>
                    <a:lnTo>
                      <a:pt x="240" y="6"/>
                    </a:lnTo>
                    <a:lnTo>
                      <a:pt x="238" y="4"/>
                    </a:lnTo>
                    <a:lnTo>
                      <a:pt x="238" y="4"/>
                    </a:lnTo>
                    <a:lnTo>
                      <a:pt x="234" y="6"/>
                    </a:lnTo>
                    <a:lnTo>
                      <a:pt x="234" y="6"/>
                    </a:lnTo>
                    <a:lnTo>
                      <a:pt x="232" y="6"/>
                    </a:lnTo>
                    <a:lnTo>
                      <a:pt x="226" y="6"/>
                    </a:lnTo>
                    <a:lnTo>
                      <a:pt x="224" y="6"/>
                    </a:lnTo>
                    <a:lnTo>
                      <a:pt x="216" y="6"/>
                    </a:lnTo>
                    <a:lnTo>
                      <a:pt x="212" y="4"/>
                    </a:lnTo>
                    <a:lnTo>
                      <a:pt x="208" y="4"/>
                    </a:lnTo>
                    <a:lnTo>
                      <a:pt x="206" y="2"/>
                    </a:lnTo>
                    <a:lnTo>
                      <a:pt x="202" y="4"/>
                    </a:lnTo>
                    <a:lnTo>
                      <a:pt x="200" y="4"/>
                    </a:lnTo>
                    <a:lnTo>
                      <a:pt x="196" y="4"/>
                    </a:lnTo>
                    <a:lnTo>
                      <a:pt x="194" y="4"/>
                    </a:lnTo>
                    <a:lnTo>
                      <a:pt x="190" y="4"/>
                    </a:lnTo>
                    <a:lnTo>
                      <a:pt x="188" y="4"/>
                    </a:lnTo>
                    <a:lnTo>
                      <a:pt x="186" y="4"/>
                    </a:lnTo>
                    <a:lnTo>
                      <a:pt x="184" y="2"/>
                    </a:lnTo>
                    <a:lnTo>
                      <a:pt x="182" y="2"/>
                    </a:lnTo>
                    <a:lnTo>
                      <a:pt x="180" y="2"/>
                    </a:lnTo>
                    <a:lnTo>
                      <a:pt x="180" y="0"/>
                    </a:lnTo>
                    <a:lnTo>
                      <a:pt x="176" y="2"/>
                    </a:lnTo>
                    <a:lnTo>
                      <a:pt x="174" y="2"/>
                    </a:lnTo>
                    <a:lnTo>
                      <a:pt x="172" y="2"/>
                    </a:lnTo>
                    <a:lnTo>
                      <a:pt x="170" y="4"/>
                    </a:lnTo>
                    <a:lnTo>
                      <a:pt x="170" y="4"/>
                    </a:lnTo>
                    <a:lnTo>
                      <a:pt x="170" y="6"/>
                    </a:lnTo>
                    <a:lnTo>
                      <a:pt x="170" y="6"/>
                    </a:lnTo>
                    <a:lnTo>
                      <a:pt x="170" y="6"/>
                    </a:lnTo>
                    <a:lnTo>
                      <a:pt x="168" y="8"/>
                    </a:lnTo>
                    <a:lnTo>
                      <a:pt x="166" y="8"/>
                    </a:lnTo>
                    <a:lnTo>
                      <a:pt x="164" y="8"/>
                    </a:lnTo>
                    <a:lnTo>
                      <a:pt x="162" y="8"/>
                    </a:lnTo>
                    <a:lnTo>
                      <a:pt x="160" y="10"/>
                    </a:lnTo>
                    <a:lnTo>
                      <a:pt x="158" y="10"/>
                    </a:lnTo>
                    <a:lnTo>
                      <a:pt x="158" y="10"/>
                    </a:lnTo>
                    <a:lnTo>
                      <a:pt x="156" y="14"/>
                    </a:lnTo>
                    <a:lnTo>
                      <a:pt x="156" y="14"/>
                    </a:lnTo>
                    <a:lnTo>
                      <a:pt x="156" y="16"/>
                    </a:lnTo>
                    <a:lnTo>
                      <a:pt x="158" y="16"/>
                    </a:lnTo>
                    <a:lnTo>
                      <a:pt x="158" y="16"/>
                    </a:lnTo>
                    <a:lnTo>
                      <a:pt x="160" y="18"/>
                    </a:lnTo>
                    <a:lnTo>
                      <a:pt x="160" y="18"/>
                    </a:lnTo>
                    <a:lnTo>
                      <a:pt x="158" y="20"/>
                    </a:lnTo>
                    <a:lnTo>
                      <a:pt x="158" y="20"/>
                    </a:lnTo>
                    <a:lnTo>
                      <a:pt x="158" y="20"/>
                    </a:lnTo>
                    <a:lnTo>
                      <a:pt x="162" y="20"/>
                    </a:lnTo>
                    <a:lnTo>
                      <a:pt x="162" y="20"/>
                    </a:lnTo>
                    <a:lnTo>
                      <a:pt x="162" y="22"/>
                    </a:lnTo>
                    <a:lnTo>
                      <a:pt x="162" y="22"/>
                    </a:lnTo>
                    <a:lnTo>
                      <a:pt x="162" y="24"/>
                    </a:lnTo>
                    <a:lnTo>
                      <a:pt x="162" y="24"/>
                    </a:lnTo>
                    <a:lnTo>
                      <a:pt x="162" y="24"/>
                    </a:lnTo>
                    <a:lnTo>
                      <a:pt x="160" y="26"/>
                    </a:lnTo>
                    <a:lnTo>
                      <a:pt x="160" y="26"/>
                    </a:lnTo>
                    <a:lnTo>
                      <a:pt x="162" y="26"/>
                    </a:lnTo>
                    <a:lnTo>
                      <a:pt x="162" y="26"/>
                    </a:lnTo>
                    <a:lnTo>
                      <a:pt x="162" y="28"/>
                    </a:lnTo>
                    <a:lnTo>
                      <a:pt x="160" y="30"/>
                    </a:lnTo>
                    <a:lnTo>
                      <a:pt x="160" y="32"/>
                    </a:lnTo>
                    <a:lnTo>
                      <a:pt x="160" y="32"/>
                    </a:lnTo>
                    <a:lnTo>
                      <a:pt x="160" y="32"/>
                    </a:lnTo>
                    <a:lnTo>
                      <a:pt x="162" y="30"/>
                    </a:lnTo>
                    <a:lnTo>
                      <a:pt x="164" y="30"/>
                    </a:lnTo>
                    <a:lnTo>
                      <a:pt x="164" y="30"/>
                    </a:lnTo>
                    <a:lnTo>
                      <a:pt x="168" y="30"/>
                    </a:lnTo>
                    <a:lnTo>
                      <a:pt x="168" y="28"/>
                    </a:lnTo>
                    <a:lnTo>
                      <a:pt x="170" y="28"/>
                    </a:lnTo>
                    <a:lnTo>
                      <a:pt x="170" y="30"/>
                    </a:lnTo>
                    <a:lnTo>
                      <a:pt x="170" y="30"/>
                    </a:lnTo>
                    <a:lnTo>
                      <a:pt x="170" y="30"/>
                    </a:lnTo>
                    <a:lnTo>
                      <a:pt x="170" y="30"/>
                    </a:lnTo>
                    <a:lnTo>
                      <a:pt x="168" y="32"/>
                    </a:lnTo>
                    <a:lnTo>
                      <a:pt x="168" y="32"/>
                    </a:lnTo>
                    <a:lnTo>
                      <a:pt x="170" y="34"/>
                    </a:lnTo>
                    <a:lnTo>
                      <a:pt x="170" y="34"/>
                    </a:lnTo>
                    <a:lnTo>
                      <a:pt x="170" y="34"/>
                    </a:lnTo>
                    <a:lnTo>
                      <a:pt x="170" y="34"/>
                    </a:lnTo>
                    <a:lnTo>
                      <a:pt x="172" y="34"/>
                    </a:lnTo>
                    <a:lnTo>
                      <a:pt x="174" y="34"/>
                    </a:lnTo>
                    <a:lnTo>
                      <a:pt x="174" y="34"/>
                    </a:lnTo>
                    <a:lnTo>
                      <a:pt x="176" y="32"/>
                    </a:lnTo>
                    <a:lnTo>
                      <a:pt x="178" y="34"/>
                    </a:lnTo>
                    <a:lnTo>
                      <a:pt x="178" y="34"/>
                    </a:lnTo>
                    <a:lnTo>
                      <a:pt x="178" y="34"/>
                    </a:lnTo>
                    <a:lnTo>
                      <a:pt x="180" y="34"/>
                    </a:lnTo>
                    <a:lnTo>
                      <a:pt x="182" y="34"/>
                    </a:lnTo>
                    <a:lnTo>
                      <a:pt x="184" y="32"/>
                    </a:lnTo>
                    <a:lnTo>
                      <a:pt x="184" y="32"/>
                    </a:lnTo>
                    <a:lnTo>
                      <a:pt x="184" y="32"/>
                    </a:lnTo>
                    <a:lnTo>
                      <a:pt x="184" y="32"/>
                    </a:lnTo>
                    <a:lnTo>
                      <a:pt x="184" y="32"/>
                    </a:lnTo>
                    <a:lnTo>
                      <a:pt x="184" y="32"/>
                    </a:lnTo>
                    <a:lnTo>
                      <a:pt x="186" y="32"/>
                    </a:lnTo>
                    <a:lnTo>
                      <a:pt x="188" y="32"/>
                    </a:lnTo>
                    <a:lnTo>
                      <a:pt x="188" y="32"/>
                    </a:lnTo>
                    <a:lnTo>
                      <a:pt x="190" y="32"/>
                    </a:lnTo>
                    <a:lnTo>
                      <a:pt x="190" y="32"/>
                    </a:lnTo>
                    <a:lnTo>
                      <a:pt x="192" y="32"/>
                    </a:lnTo>
                    <a:lnTo>
                      <a:pt x="192" y="32"/>
                    </a:lnTo>
                    <a:lnTo>
                      <a:pt x="192" y="34"/>
                    </a:lnTo>
                    <a:lnTo>
                      <a:pt x="192" y="34"/>
                    </a:lnTo>
                    <a:lnTo>
                      <a:pt x="192" y="36"/>
                    </a:lnTo>
                    <a:lnTo>
                      <a:pt x="192" y="36"/>
                    </a:lnTo>
                    <a:lnTo>
                      <a:pt x="194" y="36"/>
                    </a:lnTo>
                    <a:lnTo>
                      <a:pt x="194" y="36"/>
                    </a:lnTo>
                    <a:lnTo>
                      <a:pt x="196" y="38"/>
                    </a:lnTo>
                    <a:lnTo>
                      <a:pt x="196" y="38"/>
                    </a:lnTo>
                    <a:lnTo>
                      <a:pt x="198" y="38"/>
                    </a:lnTo>
                    <a:lnTo>
                      <a:pt x="198" y="40"/>
                    </a:lnTo>
                    <a:lnTo>
                      <a:pt x="196" y="40"/>
                    </a:lnTo>
                    <a:lnTo>
                      <a:pt x="196" y="40"/>
                    </a:lnTo>
                    <a:lnTo>
                      <a:pt x="194" y="42"/>
                    </a:lnTo>
                    <a:lnTo>
                      <a:pt x="192" y="44"/>
                    </a:lnTo>
                    <a:lnTo>
                      <a:pt x="190" y="44"/>
                    </a:lnTo>
                    <a:lnTo>
                      <a:pt x="188" y="46"/>
                    </a:lnTo>
                    <a:lnTo>
                      <a:pt x="186" y="48"/>
                    </a:lnTo>
                    <a:lnTo>
                      <a:pt x="186" y="48"/>
                    </a:lnTo>
                    <a:lnTo>
                      <a:pt x="186" y="48"/>
                    </a:lnTo>
                    <a:lnTo>
                      <a:pt x="186" y="50"/>
                    </a:lnTo>
                    <a:lnTo>
                      <a:pt x="188" y="52"/>
                    </a:lnTo>
                    <a:lnTo>
                      <a:pt x="188" y="54"/>
                    </a:lnTo>
                    <a:lnTo>
                      <a:pt x="186" y="56"/>
                    </a:lnTo>
                    <a:lnTo>
                      <a:pt x="186" y="58"/>
                    </a:lnTo>
                    <a:lnTo>
                      <a:pt x="186" y="58"/>
                    </a:lnTo>
                    <a:lnTo>
                      <a:pt x="186" y="58"/>
                    </a:lnTo>
                    <a:lnTo>
                      <a:pt x="186" y="60"/>
                    </a:lnTo>
                    <a:lnTo>
                      <a:pt x="186" y="60"/>
                    </a:lnTo>
                    <a:lnTo>
                      <a:pt x="186" y="60"/>
                    </a:lnTo>
                    <a:lnTo>
                      <a:pt x="184" y="62"/>
                    </a:lnTo>
                    <a:lnTo>
                      <a:pt x="184" y="62"/>
                    </a:lnTo>
                    <a:lnTo>
                      <a:pt x="184" y="64"/>
                    </a:lnTo>
                    <a:lnTo>
                      <a:pt x="184" y="64"/>
                    </a:lnTo>
                    <a:lnTo>
                      <a:pt x="184" y="66"/>
                    </a:lnTo>
                    <a:lnTo>
                      <a:pt x="186" y="66"/>
                    </a:lnTo>
                    <a:lnTo>
                      <a:pt x="184" y="66"/>
                    </a:lnTo>
                    <a:lnTo>
                      <a:pt x="184" y="68"/>
                    </a:lnTo>
                    <a:lnTo>
                      <a:pt x="182" y="70"/>
                    </a:lnTo>
                    <a:lnTo>
                      <a:pt x="182" y="70"/>
                    </a:lnTo>
                    <a:lnTo>
                      <a:pt x="182" y="70"/>
                    </a:lnTo>
                    <a:lnTo>
                      <a:pt x="176" y="70"/>
                    </a:lnTo>
                    <a:lnTo>
                      <a:pt x="176" y="70"/>
                    </a:lnTo>
                    <a:lnTo>
                      <a:pt x="176" y="70"/>
                    </a:lnTo>
                    <a:lnTo>
                      <a:pt x="176" y="72"/>
                    </a:lnTo>
                    <a:lnTo>
                      <a:pt x="178" y="74"/>
                    </a:lnTo>
                    <a:lnTo>
                      <a:pt x="178" y="74"/>
                    </a:lnTo>
                    <a:lnTo>
                      <a:pt x="178" y="76"/>
                    </a:lnTo>
                    <a:lnTo>
                      <a:pt x="180" y="80"/>
                    </a:lnTo>
                    <a:lnTo>
                      <a:pt x="182" y="80"/>
                    </a:lnTo>
                    <a:lnTo>
                      <a:pt x="182" y="82"/>
                    </a:lnTo>
                    <a:lnTo>
                      <a:pt x="182" y="82"/>
                    </a:lnTo>
                    <a:lnTo>
                      <a:pt x="182" y="84"/>
                    </a:lnTo>
                    <a:lnTo>
                      <a:pt x="180" y="86"/>
                    </a:lnTo>
                    <a:lnTo>
                      <a:pt x="178" y="86"/>
                    </a:lnTo>
                    <a:lnTo>
                      <a:pt x="178" y="88"/>
                    </a:lnTo>
                    <a:lnTo>
                      <a:pt x="178" y="88"/>
                    </a:lnTo>
                    <a:lnTo>
                      <a:pt x="178" y="90"/>
                    </a:lnTo>
                    <a:lnTo>
                      <a:pt x="176" y="92"/>
                    </a:lnTo>
                    <a:lnTo>
                      <a:pt x="176" y="92"/>
                    </a:lnTo>
                    <a:lnTo>
                      <a:pt x="180" y="98"/>
                    </a:lnTo>
                    <a:lnTo>
                      <a:pt x="182" y="98"/>
                    </a:lnTo>
                    <a:lnTo>
                      <a:pt x="182" y="98"/>
                    </a:lnTo>
                    <a:lnTo>
                      <a:pt x="182" y="98"/>
                    </a:lnTo>
                    <a:lnTo>
                      <a:pt x="180" y="100"/>
                    </a:lnTo>
                    <a:lnTo>
                      <a:pt x="180" y="100"/>
                    </a:lnTo>
                    <a:lnTo>
                      <a:pt x="178" y="100"/>
                    </a:lnTo>
                    <a:lnTo>
                      <a:pt x="176" y="102"/>
                    </a:lnTo>
                    <a:lnTo>
                      <a:pt x="176" y="104"/>
                    </a:lnTo>
                    <a:lnTo>
                      <a:pt x="174" y="106"/>
                    </a:lnTo>
                    <a:lnTo>
                      <a:pt x="174" y="108"/>
                    </a:lnTo>
                    <a:lnTo>
                      <a:pt x="174" y="110"/>
                    </a:lnTo>
                    <a:lnTo>
                      <a:pt x="174" y="110"/>
                    </a:lnTo>
                    <a:lnTo>
                      <a:pt x="174" y="116"/>
                    </a:lnTo>
                    <a:lnTo>
                      <a:pt x="178" y="114"/>
                    </a:lnTo>
                    <a:lnTo>
                      <a:pt x="180" y="116"/>
                    </a:lnTo>
                    <a:lnTo>
                      <a:pt x="182" y="114"/>
                    </a:lnTo>
                    <a:lnTo>
                      <a:pt x="182" y="114"/>
                    </a:lnTo>
                    <a:lnTo>
                      <a:pt x="182" y="114"/>
                    </a:lnTo>
                    <a:lnTo>
                      <a:pt x="182" y="116"/>
                    </a:lnTo>
                    <a:lnTo>
                      <a:pt x="188" y="121"/>
                    </a:lnTo>
                    <a:lnTo>
                      <a:pt x="188" y="123"/>
                    </a:lnTo>
                    <a:lnTo>
                      <a:pt x="190" y="121"/>
                    </a:lnTo>
                    <a:lnTo>
                      <a:pt x="192" y="121"/>
                    </a:lnTo>
                    <a:lnTo>
                      <a:pt x="190" y="121"/>
                    </a:lnTo>
                    <a:lnTo>
                      <a:pt x="190" y="123"/>
                    </a:lnTo>
                    <a:lnTo>
                      <a:pt x="188" y="125"/>
                    </a:lnTo>
                    <a:lnTo>
                      <a:pt x="188" y="127"/>
                    </a:lnTo>
                    <a:lnTo>
                      <a:pt x="190" y="127"/>
                    </a:lnTo>
                    <a:lnTo>
                      <a:pt x="190" y="127"/>
                    </a:lnTo>
                    <a:lnTo>
                      <a:pt x="190" y="129"/>
                    </a:lnTo>
                    <a:lnTo>
                      <a:pt x="190" y="131"/>
                    </a:lnTo>
                    <a:lnTo>
                      <a:pt x="192" y="131"/>
                    </a:lnTo>
                    <a:lnTo>
                      <a:pt x="194" y="135"/>
                    </a:lnTo>
                    <a:lnTo>
                      <a:pt x="194" y="135"/>
                    </a:lnTo>
                    <a:lnTo>
                      <a:pt x="196" y="137"/>
                    </a:lnTo>
                    <a:lnTo>
                      <a:pt x="200" y="137"/>
                    </a:lnTo>
                    <a:lnTo>
                      <a:pt x="200" y="137"/>
                    </a:lnTo>
                    <a:lnTo>
                      <a:pt x="202" y="137"/>
                    </a:lnTo>
                    <a:lnTo>
                      <a:pt x="202" y="135"/>
                    </a:lnTo>
                    <a:lnTo>
                      <a:pt x="202" y="135"/>
                    </a:lnTo>
                    <a:lnTo>
                      <a:pt x="202" y="135"/>
                    </a:lnTo>
                    <a:lnTo>
                      <a:pt x="204" y="135"/>
                    </a:lnTo>
                    <a:lnTo>
                      <a:pt x="204" y="133"/>
                    </a:lnTo>
                    <a:lnTo>
                      <a:pt x="206" y="131"/>
                    </a:lnTo>
                    <a:lnTo>
                      <a:pt x="206" y="131"/>
                    </a:lnTo>
                    <a:lnTo>
                      <a:pt x="210" y="129"/>
                    </a:lnTo>
                    <a:lnTo>
                      <a:pt x="214" y="129"/>
                    </a:lnTo>
                    <a:lnTo>
                      <a:pt x="216" y="127"/>
                    </a:lnTo>
                    <a:lnTo>
                      <a:pt x="218" y="125"/>
                    </a:lnTo>
                    <a:lnTo>
                      <a:pt x="218" y="125"/>
                    </a:lnTo>
                    <a:lnTo>
                      <a:pt x="226" y="125"/>
                    </a:lnTo>
                    <a:lnTo>
                      <a:pt x="230" y="125"/>
                    </a:lnTo>
                    <a:lnTo>
                      <a:pt x="232" y="125"/>
                    </a:lnTo>
                    <a:lnTo>
                      <a:pt x="234" y="125"/>
                    </a:lnTo>
                    <a:lnTo>
                      <a:pt x="236" y="125"/>
                    </a:lnTo>
                    <a:lnTo>
                      <a:pt x="240" y="125"/>
                    </a:lnTo>
                    <a:lnTo>
                      <a:pt x="242" y="125"/>
                    </a:lnTo>
                    <a:lnTo>
                      <a:pt x="244" y="125"/>
                    </a:lnTo>
                    <a:lnTo>
                      <a:pt x="244" y="123"/>
                    </a:lnTo>
                    <a:lnTo>
                      <a:pt x="246" y="123"/>
                    </a:lnTo>
                    <a:lnTo>
                      <a:pt x="250" y="123"/>
                    </a:lnTo>
                    <a:lnTo>
                      <a:pt x="250" y="125"/>
                    </a:lnTo>
                    <a:lnTo>
                      <a:pt x="252" y="123"/>
                    </a:lnTo>
                    <a:lnTo>
                      <a:pt x="254" y="121"/>
                    </a:lnTo>
                    <a:lnTo>
                      <a:pt x="256" y="114"/>
                    </a:lnTo>
                    <a:lnTo>
                      <a:pt x="260" y="112"/>
                    </a:lnTo>
                    <a:lnTo>
                      <a:pt x="264" y="108"/>
                    </a:lnTo>
                    <a:lnTo>
                      <a:pt x="270" y="108"/>
                    </a:lnTo>
                    <a:lnTo>
                      <a:pt x="272" y="108"/>
                    </a:lnTo>
                    <a:lnTo>
                      <a:pt x="272" y="108"/>
                    </a:lnTo>
                    <a:lnTo>
                      <a:pt x="274" y="108"/>
                    </a:lnTo>
                    <a:lnTo>
                      <a:pt x="272" y="106"/>
                    </a:lnTo>
                    <a:lnTo>
                      <a:pt x="272" y="104"/>
                    </a:lnTo>
                    <a:lnTo>
                      <a:pt x="272" y="104"/>
                    </a:lnTo>
                    <a:lnTo>
                      <a:pt x="272" y="102"/>
                    </a:lnTo>
                    <a:lnTo>
                      <a:pt x="274" y="100"/>
                    </a:lnTo>
                    <a:lnTo>
                      <a:pt x="274" y="98"/>
                    </a:lnTo>
                    <a:lnTo>
                      <a:pt x="276" y="96"/>
                    </a:lnTo>
                    <a:lnTo>
                      <a:pt x="276" y="94"/>
                    </a:lnTo>
                    <a:lnTo>
                      <a:pt x="278" y="92"/>
                    </a:lnTo>
                    <a:lnTo>
                      <a:pt x="284" y="90"/>
                    </a:lnTo>
                    <a:lnTo>
                      <a:pt x="286" y="88"/>
                    </a:lnTo>
                    <a:lnTo>
                      <a:pt x="288" y="86"/>
                    </a:lnTo>
                    <a:lnTo>
                      <a:pt x="286" y="86"/>
                    </a:lnTo>
                    <a:lnTo>
                      <a:pt x="284" y="84"/>
                    </a:lnTo>
                    <a:lnTo>
                      <a:pt x="282" y="84"/>
                    </a:lnTo>
                    <a:lnTo>
                      <a:pt x="282" y="82"/>
                    </a:lnTo>
                    <a:lnTo>
                      <a:pt x="280" y="76"/>
                    </a:lnTo>
                    <a:lnTo>
                      <a:pt x="280" y="74"/>
                    </a:lnTo>
                    <a:lnTo>
                      <a:pt x="284" y="66"/>
                    </a:lnTo>
                    <a:lnTo>
                      <a:pt x="286" y="66"/>
                    </a:lnTo>
                    <a:lnTo>
                      <a:pt x="288" y="64"/>
                    </a:lnTo>
                    <a:lnTo>
                      <a:pt x="292" y="60"/>
                    </a:lnTo>
                    <a:lnTo>
                      <a:pt x="294" y="56"/>
                    </a:lnTo>
                    <a:lnTo>
                      <a:pt x="296" y="56"/>
                    </a:lnTo>
                    <a:lnTo>
                      <a:pt x="296" y="56"/>
                    </a:lnTo>
                    <a:lnTo>
                      <a:pt x="296" y="54"/>
                    </a:lnTo>
                    <a:lnTo>
                      <a:pt x="298" y="54"/>
                    </a:lnTo>
                    <a:lnTo>
                      <a:pt x="298" y="54"/>
                    </a:lnTo>
                    <a:lnTo>
                      <a:pt x="298" y="52"/>
                    </a:lnTo>
                    <a:lnTo>
                      <a:pt x="296" y="52"/>
                    </a:lnTo>
                    <a:lnTo>
                      <a:pt x="298" y="50"/>
                    </a:lnTo>
                    <a:lnTo>
                      <a:pt x="302" y="48"/>
                    </a:lnTo>
                    <a:lnTo>
                      <a:pt x="304" y="46"/>
                    </a:lnTo>
                    <a:lnTo>
                      <a:pt x="310" y="46"/>
                    </a:lnTo>
                    <a:lnTo>
                      <a:pt x="316" y="44"/>
                    </a:lnTo>
                    <a:lnTo>
                      <a:pt x="318" y="42"/>
                    </a:lnTo>
                    <a:lnTo>
                      <a:pt x="320" y="40"/>
                    </a:lnTo>
                    <a:lnTo>
                      <a:pt x="330" y="3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Freeform 51"/>
              <p:cNvSpPr>
                <a:spLocks/>
              </p:cNvSpPr>
              <p:nvPr/>
            </p:nvSpPr>
            <p:spPr bwMode="auto">
              <a:xfrm>
                <a:off x="3847" y="1858"/>
                <a:ext cx="176" cy="157"/>
              </a:xfrm>
              <a:custGeom>
                <a:avLst/>
                <a:gdLst>
                  <a:gd name="T0" fmla="*/ 170 w 176"/>
                  <a:gd name="T1" fmla="*/ 111 h 157"/>
                  <a:gd name="T2" fmla="*/ 164 w 176"/>
                  <a:gd name="T3" fmla="*/ 97 h 157"/>
                  <a:gd name="T4" fmla="*/ 156 w 176"/>
                  <a:gd name="T5" fmla="*/ 87 h 157"/>
                  <a:gd name="T6" fmla="*/ 146 w 176"/>
                  <a:gd name="T7" fmla="*/ 81 h 157"/>
                  <a:gd name="T8" fmla="*/ 140 w 176"/>
                  <a:gd name="T9" fmla="*/ 75 h 157"/>
                  <a:gd name="T10" fmla="*/ 150 w 176"/>
                  <a:gd name="T11" fmla="*/ 69 h 157"/>
                  <a:gd name="T12" fmla="*/ 156 w 176"/>
                  <a:gd name="T13" fmla="*/ 65 h 157"/>
                  <a:gd name="T14" fmla="*/ 156 w 176"/>
                  <a:gd name="T15" fmla="*/ 51 h 157"/>
                  <a:gd name="T16" fmla="*/ 152 w 176"/>
                  <a:gd name="T17" fmla="*/ 49 h 157"/>
                  <a:gd name="T18" fmla="*/ 154 w 176"/>
                  <a:gd name="T19" fmla="*/ 42 h 157"/>
                  <a:gd name="T20" fmla="*/ 154 w 176"/>
                  <a:gd name="T21" fmla="*/ 38 h 157"/>
                  <a:gd name="T22" fmla="*/ 144 w 176"/>
                  <a:gd name="T23" fmla="*/ 28 h 157"/>
                  <a:gd name="T24" fmla="*/ 140 w 176"/>
                  <a:gd name="T25" fmla="*/ 26 h 157"/>
                  <a:gd name="T26" fmla="*/ 140 w 176"/>
                  <a:gd name="T27" fmla="*/ 10 h 157"/>
                  <a:gd name="T28" fmla="*/ 140 w 176"/>
                  <a:gd name="T29" fmla="*/ 6 h 157"/>
                  <a:gd name="T30" fmla="*/ 134 w 176"/>
                  <a:gd name="T31" fmla="*/ 0 h 157"/>
                  <a:gd name="T32" fmla="*/ 134 w 176"/>
                  <a:gd name="T33" fmla="*/ 2 h 157"/>
                  <a:gd name="T34" fmla="*/ 124 w 176"/>
                  <a:gd name="T35" fmla="*/ 4 h 157"/>
                  <a:gd name="T36" fmla="*/ 128 w 176"/>
                  <a:gd name="T37" fmla="*/ 14 h 157"/>
                  <a:gd name="T38" fmla="*/ 122 w 176"/>
                  <a:gd name="T39" fmla="*/ 28 h 157"/>
                  <a:gd name="T40" fmla="*/ 112 w 176"/>
                  <a:gd name="T41" fmla="*/ 45 h 157"/>
                  <a:gd name="T42" fmla="*/ 104 w 176"/>
                  <a:gd name="T43" fmla="*/ 45 h 157"/>
                  <a:gd name="T44" fmla="*/ 92 w 176"/>
                  <a:gd name="T45" fmla="*/ 36 h 157"/>
                  <a:gd name="T46" fmla="*/ 84 w 176"/>
                  <a:gd name="T47" fmla="*/ 45 h 157"/>
                  <a:gd name="T48" fmla="*/ 76 w 176"/>
                  <a:gd name="T49" fmla="*/ 49 h 157"/>
                  <a:gd name="T50" fmla="*/ 58 w 176"/>
                  <a:gd name="T51" fmla="*/ 47 h 157"/>
                  <a:gd name="T52" fmla="*/ 40 w 176"/>
                  <a:gd name="T53" fmla="*/ 49 h 157"/>
                  <a:gd name="T54" fmla="*/ 28 w 176"/>
                  <a:gd name="T55" fmla="*/ 36 h 157"/>
                  <a:gd name="T56" fmla="*/ 18 w 176"/>
                  <a:gd name="T57" fmla="*/ 34 h 157"/>
                  <a:gd name="T58" fmla="*/ 14 w 176"/>
                  <a:gd name="T59" fmla="*/ 38 h 157"/>
                  <a:gd name="T60" fmla="*/ 10 w 176"/>
                  <a:gd name="T61" fmla="*/ 49 h 157"/>
                  <a:gd name="T62" fmla="*/ 8 w 176"/>
                  <a:gd name="T63" fmla="*/ 55 h 157"/>
                  <a:gd name="T64" fmla="*/ 2 w 176"/>
                  <a:gd name="T65" fmla="*/ 63 h 157"/>
                  <a:gd name="T66" fmla="*/ 2 w 176"/>
                  <a:gd name="T67" fmla="*/ 69 h 157"/>
                  <a:gd name="T68" fmla="*/ 14 w 176"/>
                  <a:gd name="T69" fmla="*/ 77 h 157"/>
                  <a:gd name="T70" fmla="*/ 18 w 176"/>
                  <a:gd name="T71" fmla="*/ 87 h 157"/>
                  <a:gd name="T72" fmla="*/ 32 w 176"/>
                  <a:gd name="T73" fmla="*/ 97 h 157"/>
                  <a:gd name="T74" fmla="*/ 36 w 176"/>
                  <a:gd name="T75" fmla="*/ 107 h 157"/>
                  <a:gd name="T76" fmla="*/ 44 w 176"/>
                  <a:gd name="T77" fmla="*/ 115 h 157"/>
                  <a:gd name="T78" fmla="*/ 50 w 176"/>
                  <a:gd name="T79" fmla="*/ 121 h 157"/>
                  <a:gd name="T80" fmla="*/ 56 w 176"/>
                  <a:gd name="T81" fmla="*/ 133 h 157"/>
                  <a:gd name="T82" fmla="*/ 62 w 176"/>
                  <a:gd name="T83" fmla="*/ 139 h 157"/>
                  <a:gd name="T84" fmla="*/ 68 w 176"/>
                  <a:gd name="T85" fmla="*/ 141 h 157"/>
                  <a:gd name="T86" fmla="*/ 78 w 176"/>
                  <a:gd name="T87" fmla="*/ 139 h 157"/>
                  <a:gd name="T88" fmla="*/ 88 w 176"/>
                  <a:gd name="T89" fmla="*/ 137 h 157"/>
                  <a:gd name="T90" fmla="*/ 100 w 176"/>
                  <a:gd name="T91" fmla="*/ 149 h 157"/>
                  <a:gd name="T92" fmla="*/ 104 w 176"/>
                  <a:gd name="T93" fmla="*/ 155 h 157"/>
                  <a:gd name="T94" fmla="*/ 106 w 176"/>
                  <a:gd name="T95" fmla="*/ 155 h 157"/>
                  <a:gd name="T96" fmla="*/ 116 w 176"/>
                  <a:gd name="T97" fmla="*/ 153 h 157"/>
                  <a:gd name="T98" fmla="*/ 124 w 176"/>
                  <a:gd name="T99" fmla="*/ 155 h 157"/>
                  <a:gd name="T100" fmla="*/ 128 w 176"/>
                  <a:gd name="T101" fmla="*/ 153 h 157"/>
                  <a:gd name="T102" fmla="*/ 140 w 176"/>
                  <a:gd name="T103" fmla="*/ 149 h 157"/>
                  <a:gd name="T104" fmla="*/ 152 w 176"/>
                  <a:gd name="T105" fmla="*/ 147 h 157"/>
                  <a:gd name="T106" fmla="*/ 172 w 176"/>
                  <a:gd name="T107" fmla="*/ 1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57">
                    <a:moveTo>
                      <a:pt x="176" y="121"/>
                    </a:moveTo>
                    <a:lnTo>
                      <a:pt x="174" y="119"/>
                    </a:lnTo>
                    <a:lnTo>
                      <a:pt x="172" y="117"/>
                    </a:lnTo>
                    <a:lnTo>
                      <a:pt x="172" y="115"/>
                    </a:lnTo>
                    <a:lnTo>
                      <a:pt x="172" y="115"/>
                    </a:lnTo>
                    <a:lnTo>
                      <a:pt x="170" y="111"/>
                    </a:lnTo>
                    <a:lnTo>
                      <a:pt x="170" y="109"/>
                    </a:lnTo>
                    <a:lnTo>
                      <a:pt x="168" y="107"/>
                    </a:lnTo>
                    <a:lnTo>
                      <a:pt x="168" y="101"/>
                    </a:lnTo>
                    <a:lnTo>
                      <a:pt x="166" y="101"/>
                    </a:lnTo>
                    <a:lnTo>
                      <a:pt x="166" y="99"/>
                    </a:lnTo>
                    <a:lnTo>
                      <a:pt x="164" y="97"/>
                    </a:lnTo>
                    <a:lnTo>
                      <a:pt x="164" y="95"/>
                    </a:lnTo>
                    <a:lnTo>
                      <a:pt x="160" y="95"/>
                    </a:lnTo>
                    <a:lnTo>
                      <a:pt x="158" y="93"/>
                    </a:lnTo>
                    <a:lnTo>
                      <a:pt x="156" y="91"/>
                    </a:lnTo>
                    <a:lnTo>
                      <a:pt x="156" y="89"/>
                    </a:lnTo>
                    <a:lnTo>
                      <a:pt x="156" y="87"/>
                    </a:lnTo>
                    <a:lnTo>
                      <a:pt x="154" y="87"/>
                    </a:lnTo>
                    <a:lnTo>
                      <a:pt x="154" y="85"/>
                    </a:lnTo>
                    <a:lnTo>
                      <a:pt x="150" y="83"/>
                    </a:lnTo>
                    <a:lnTo>
                      <a:pt x="148" y="81"/>
                    </a:lnTo>
                    <a:lnTo>
                      <a:pt x="148" y="81"/>
                    </a:lnTo>
                    <a:lnTo>
                      <a:pt x="146" y="81"/>
                    </a:lnTo>
                    <a:lnTo>
                      <a:pt x="144" y="81"/>
                    </a:lnTo>
                    <a:lnTo>
                      <a:pt x="140" y="79"/>
                    </a:lnTo>
                    <a:lnTo>
                      <a:pt x="140" y="79"/>
                    </a:lnTo>
                    <a:lnTo>
                      <a:pt x="140" y="79"/>
                    </a:lnTo>
                    <a:lnTo>
                      <a:pt x="140" y="77"/>
                    </a:lnTo>
                    <a:lnTo>
                      <a:pt x="140" y="75"/>
                    </a:lnTo>
                    <a:lnTo>
                      <a:pt x="142" y="71"/>
                    </a:lnTo>
                    <a:lnTo>
                      <a:pt x="144" y="69"/>
                    </a:lnTo>
                    <a:lnTo>
                      <a:pt x="144" y="69"/>
                    </a:lnTo>
                    <a:lnTo>
                      <a:pt x="146" y="69"/>
                    </a:lnTo>
                    <a:lnTo>
                      <a:pt x="148" y="69"/>
                    </a:lnTo>
                    <a:lnTo>
                      <a:pt x="150" y="69"/>
                    </a:lnTo>
                    <a:lnTo>
                      <a:pt x="152" y="69"/>
                    </a:lnTo>
                    <a:lnTo>
                      <a:pt x="154" y="69"/>
                    </a:lnTo>
                    <a:lnTo>
                      <a:pt x="156" y="67"/>
                    </a:lnTo>
                    <a:lnTo>
                      <a:pt x="156" y="67"/>
                    </a:lnTo>
                    <a:lnTo>
                      <a:pt x="156" y="65"/>
                    </a:lnTo>
                    <a:lnTo>
                      <a:pt x="156" y="65"/>
                    </a:lnTo>
                    <a:lnTo>
                      <a:pt x="156" y="63"/>
                    </a:lnTo>
                    <a:lnTo>
                      <a:pt x="156" y="57"/>
                    </a:lnTo>
                    <a:lnTo>
                      <a:pt x="156" y="55"/>
                    </a:lnTo>
                    <a:lnTo>
                      <a:pt x="156" y="51"/>
                    </a:lnTo>
                    <a:lnTo>
                      <a:pt x="156" y="51"/>
                    </a:lnTo>
                    <a:lnTo>
                      <a:pt x="156" y="51"/>
                    </a:lnTo>
                    <a:lnTo>
                      <a:pt x="154" y="51"/>
                    </a:lnTo>
                    <a:lnTo>
                      <a:pt x="154" y="51"/>
                    </a:lnTo>
                    <a:lnTo>
                      <a:pt x="154" y="51"/>
                    </a:lnTo>
                    <a:lnTo>
                      <a:pt x="152" y="49"/>
                    </a:lnTo>
                    <a:lnTo>
                      <a:pt x="152" y="49"/>
                    </a:lnTo>
                    <a:lnTo>
                      <a:pt x="152" y="49"/>
                    </a:lnTo>
                    <a:lnTo>
                      <a:pt x="152" y="49"/>
                    </a:lnTo>
                    <a:lnTo>
                      <a:pt x="152" y="47"/>
                    </a:lnTo>
                    <a:lnTo>
                      <a:pt x="154" y="45"/>
                    </a:lnTo>
                    <a:lnTo>
                      <a:pt x="154" y="42"/>
                    </a:lnTo>
                    <a:lnTo>
                      <a:pt x="154" y="42"/>
                    </a:lnTo>
                    <a:lnTo>
                      <a:pt x="154" y="42"/>
                    </a:lnTo>
                    <a:lnTo>
                      <a:pt x="154" y="42"/>
                    </a:lnTo>
                    <a:lnTo>
                      <a:pt x="154" y="42"/>
                    </a:lnTo>
                    <a:lnTo>
                      <a:pt x="154" y="42"/>
                    </a:lnTo>
                    <a:lnTo>
                      <a:pt x="154" y="40"/>
                    </a:lnTo>
                    <a:lnTo>
                      <a:pt x="154" y="40"/>
                    </a:lnTo>
                    <a:lnTo>
                      <a:pt x="154" y="38"/>
                    </a:lnTo>
                    <a:lnTo>
                      <a:pt x="154" y="38"/>
                    </a:lnTo>
                    <a:lnTo>
                      <a:pt x="154" y="38"/>
                    </a:lnTo>
                    <a:lnTo>
                      <a:pt x="154" y="36"/>
                    </a:lnTo>
                    <a:lnTo>
                      <a:pt x="152" y="36"/>
                    </a:lnTo>
                    <a:lnTo>
                      <a:pt x="146" y="30"/>
                    </a:lnTo>
                    <a:lnTo>
                      <a:pt x="144" y="28"/>
                    </a:lnTo>
                    <a:lnTo>
                      <a:pt x="144" y="28"/>
                    </a:lnTo>
                    <a:lnTo>
                      <a:pt x="144" y="28"/>
                    </a:lnTo>
                    <a:lnTo>
                      <a:pt x="140" y="26"/>
                    </a:lnTo>
                    <a:lnTo>
                      <a:pt x="140" y="26"/>
                    </a:lnTo>
                    <a:lnTo>
                      <a:pt x="140" y="26"/>
                    </a:lnTo>
                    <a:lnTo>
                      <a:pt x="140" y="26"/>
                    </a:lnTo>
                    <a:lnTo>
                      <a:pt x="142" y="24"/>
                    </a:lnTo>
                    <a:lnTo>
                      <a:pt x="142" y="24"/>
                    </a:lnTo>
                    <a:lnTo>
                      <a:pt x="142" y="24"/>
                    </a:lnTo>
                    <a:lnTo>
                      <a:pt x="140" y="12"/>
                    </a:lnTo>
                    <a:lnTo>
                      <a:pt x="140" y="10"/>
                    </a:lnTo>
                    <a:lnTo>
                      <a:pt x="140" y="10"/>
                    </a:lnTo>
                    <a:lnTo>
                      <a:pt x="140" y="10"/>
                    </a:lnTo>
                    <a:lnTo>
                      <a:pt x="140" y="10"/>
                    </a:lnTo>
                    <a:lnTo>
                      <a:pt x="140" y="10"/>
                    </a:lnTo>
                    <a:lnTo>
                      <a:pt x="140" y="10"/>
                    </a:lnTo>
                    <a:lnTo>
                      <a:pt x="140" y="10"/>
                    </a:lnTo>
                    <a:lnTo>
                      <a:pt x="140" y="6"/>
                    </a:lnTo>
                    <a:lnTo>
                      <a:pt x="140" y="4"/>
                    </a:lnTo>
                    <a:lnTo>
                      <a:pt x="142" y="2"/>
                    </a:lnTo>
                    <a:lnTo>
                      <a:pt x="142" y="0"/>
                    </a:lnTo>
                    <a:lnTo>
                      <a:pt x="134" y="0"/>
                    </a:lnTo>
                    <a:lnTo>
                      <a:pt x="134" y="0"/>
                    </a:lnTo>
                    <a:lnTo>
                      <a:pt x="134" y="0"/>
                    </a:lnTo>
                    <a:lnTo>
                      <a:pt x="134" y="0"/>
                    </a:lnTo>
                    <a:lnTo>
                      <a:pt x="134" y="0"/>
                    </a:lnTo>
                    <a:lnTo>
                      <a:pt x="134" y="0"/>
                    </a:lnTo>
                    <a:lnTo>
                      <a:pt x="134" y="0"/>
                    </a:lnTo>
                    <a:lnTo>
                      <a:pt x="134" y="2"/>
                    </a:lnTo>
                    <a:lnTo>
                      <a:pt x="134" y="2"/>
                    </a:lnTo>
                    <a:lnTo>
                      <a:pt x="134" y="2"/>
                    </a:lnTo>
                    <a:lnTo>
                      <a:pt x="134" y="2"/>
                    </a:lnTo>
                    <a:lnTo>
                      <a:pt x="134" y="2"/>
                    </a:lnTo>
                    <a:lnTo>
                      <a:pt x="134" y="4"/>
                    </a:lnTo>
                    <a:lnTo>
                      <a:pt x="134" y="4"/>
                    </a:lnTo>
                    <a:lnTo>
                      <a:pt x="124" y="4"/>
                    </a:lnTo>
                    <a:lnTo>
                      <a:pt x="128" y="8"/>
                    </a:lnTo>
                    <a:lnTo>
                      <a:pt x="128" y="8"/>
                    </a:lnTo>
                    <a:lnTo>
                      <a:pt x="128" y="10"/>
                    </a:lnTo>
                    <a:lnTo>
                      <a:pt x="128" y="10"/>
                    </a:lnTo>
                    <a:lnTo>
                      <a:pt x="128" y="12"/>
                    </a:lnTo>
                    <a:lnTo>
                      <a:pt x="128" y="14"/>
                    </a:lnTo>
                    <a:lnTo>
                      <a:pt x="128" y="16"/>
                    </a:lnTo>
                    <a:lnTo>
                      <a:pt x="128" y="18"/>
                    </a:lnTo>
                    <a:lnTo>
                      <a:pt x="130" y="20"/>
                    </a:lnTo>
                    <a:lnTo>
                      <a:pt x="130" y="20"/>
                    </a:lnTo>
                    <a:lnTo>
                      <a:pt x="130" y="20"/>
                    </a:lnTo>
                    <a:lnTo>
                      <a:pt x="122" y="28"/>
                    </a:lnTo>
                    <a:lnTo>
                      <a:pt x="122" y="28"/>
                    </a:lnTo>
                    <a:lnTo>
                      <a:pt x="120" y="30"/>
                    </a:lnTo>
                    <a:lnTo>
                      <a:pt x="120" y="32"/>
                    </a:lnTo>
                    <a:lnTo>
                      <a:pt x="120" y="34"/>
                    </a:lnTo>
                    <a:lnTo>
                      <a:pt x="118" y="36"/>
                    </a:lnTo>
                    <a:lnTo>
                      <a:pt x="112" y="45"/>
                    </a:lnTo>
                    <a:lnTo>
                      <a:pt x="110" y="45"/>
                    </a:lnTo>
                    <a:lnTo>
                      <a:pt x="106" y="45"/>
                    </a:lnTo>
                    <a:lnTo>
                      <a:pt x="104" y="45"/>
                    </a:lnTo>
                    <a:lnTo>
                      <a:pt x="104" y="45"/>
                    </a:lnTo>
                    <a:lnTo>
                      <a:pt x="104" y="45"/>
                    </a:lnTo>
                    <a:lnTo>
                      <a:pt x="104" y="45"/>
                    </a:lnTo>
                    <a:lnTo>
                      <a:pt x="104" y="45"/>
                    </a:lnTo>
                    <a:lnTo>
                      <a:pt x="104" y="45"/>
                    </a:lnTo>
                    <a:lnTo>
                      <a:pt x="104" y="45"/>
                    </a:lnTo>
                    <a:lnTo>
                      <a:pt x="100" y="40"/>
                    </a:lnTo>
                    <a:lnTo>
                      <a:pt x="92" y="34"/>
                    </a:lnTo>
                    <a:lnTo>
                      <a:pt x="92" y="36"/>
                    </a:lnTo>
                    <a:lnTo>
                      <a:pt x="86" y="38"/>
                    </a:lnTo>
                    <a:lnTo>
                      <a:pt x="86" y="38"/>
                    </a:lnTo>
                    <a:lnTo>
                      <a:pt x="86" y="38"/>
                    </a:lnTo>
                    <a:lnTo>
                      <a:pt x="86" y="40"/>
                    </a:lnTo>
                    <a:lnTo>
                      <a:pt x="84" y="42"/>
                    </a:lnTo>
                    <a:lnTo>
                      <a:pt x="84" y="45"/>
                    </a:lnTo>
                    <a:lnTo>
                      <a:pt x="80" y="45"/>
                    </a:lnTo>
                    <a:lnTo>
                      <a:pt x="78" y="47"/>
                    </a:lnTo>
                    <a:lnTo>
                      <a:pt x="76" y="47"/>
                    </a:lnTo>
                    <a:lnTo>
                      <a:pt x="76" y="47"/>
                    </a:lnTo>
                    <a:lnTo>
                      <a:pt x="76" y="47"/>
                    </a:lnTo>
                    <a:lnTo>
                      <a:pt x="76" y="49"/>
                    </a:lnTo>
                    <a:lnTo>
                      <a:pt x="74" y="51"/>
                    </a:lnTo>
                    <a:lnTo>
                      <a:pt x="74" y="51"/>
                    </a:lnTo>
                    <a:lnTo>
                      <a:pt x="74" y="53"/>
                    </a:lnTo>
                    <a:lnTo>
                      <a:pt x="62" y="53"/>
                    </a:lnTo>
                    <a:lnTo>
                      <a:pt x="60" y="51"/>
                    </a:lnTo>
                    <a:lnTo>
                      <a:pt x="58" y="47"/>
                    </a:lnTo>
                    <a:lnTo>
                      <a:pt x="58" y="47"/>
                    </a:lnTo>
                    <a:lnTo>
                      <a:pt x="58" y="47"/>
                    </a:lnTo>
                    <a:lnTo>
                      <a:pt x="46" y="47"/>
                    </a:lnTo>
                    <a:lnTo>
                      <a:pt x="44" y="47"/>
                    </a:lnTo>
                    <a:lnTo>
                      <a:pt x="42" y="49"/>
                    </a:lnTo>
                    <a:lnTo>
                      <a:pt x="40" y="49"/>
                    </a:lnTo>
                    <a:lnTo>
                      <a:pt x="38" y="49"/>
                    </a:lnTo>
                    <a:lnTo>
                      <a:pt x="32" y="40"/>
                    </a:lnTo>
                    <a:lnTo>
                      <a:pt x="30" y="40"/>
                    </a:lnTo>
                    <a:lnTo>
                      <a:pt x="30" y="38"/>
                    </a:lnTo>
                    <a:lnTo>
                      <a:pt x="30" y="38"/>
                    </a:lnTo>
                    <a:lnTo>
                      <a:pt x="28" y="36"/>
                    </a:lnTo>
                    <a:lnTo>
                      <a:pt x="28" y="36"/>
                    </a:lnTo>
                    <a:lnTo>
                      <a:pt x="28" y="36"/>
                    </a:lnTo>
                    <a:lnTo>
                      <a:pt x="28" y="34"/>
                    </a:lnTo>
                    <a:lnTo>
                      <a:pt x="26" y="32"/>
                    </a:lnTo>
                    <a:lnTo>
                      <a:pt x="26" y="32"/>
                    </a:lnTo>
                    <a:lnTo>
                      <a:pt x="18" y="34"/>
                    </a:lnTo>
                    <a:lnTo>
                      <a:pt x="16" y="34"/>
                    </a:lnTo>
                    <a:lnTo>
                      <a:pt x="14" y="34"/>
                    </a:lnTo>
                    <a:lnTo>
                      <a:pt x="14" y="34"/>
                    </a:lnTo>
                    <a:lnTo>
                      <a:pt x="14" y="36"/>
                    </a:lnTo>
                    <a:lnTo>
                      <a:pt x="14" y="36"/>
                    </a:lnTo>
                    <a:lnTo>
                      <a:pt x="14" y="38"/>
                    </a:lnTo>
                    <a:lnTo>
                      <a:pt x="14" y="38"/>
                    </a:lnTo>
                    <a:lnTo>
                      <a:pt x="12" y="40"/>
                    </a:lnTo>
                    <a:lnTo>
                      <a:pt x="10" y="42"/>
                    </a:lnTo>
                    <a:lnTo>
                      <a:pt x="10" y="45"/>
                    </a:lnTo>
                    <a:lnTo>
                      <a:pt x="10" y="47"/>
                    </a:lnTo>
                    <a:lnTo>
                      <a:pt x="10" y="49"/>
                    </a:lnTo>
                    <a:lnTo>
                      <a:pt x="10" y="49"/>
                    </a:lnTo>
                    <a:lnTo>
                      <a:pt x="8" y="51"/>
                    </a:lnTo>
                    <a:lnTo>
                      <a:pt x="8" y="51"/>
                    </a:lnTo>
                    <a:lnTo>
                      <a:pt x="8" y="53"/>
                    </a:lnTo>
                    <a:lnTo>
                      <a:pt x="8" y="55"/>
                    </a:lnTo>
                    <a:lnTo>
                      <a:pt x="8" y="55"/>
                    </a:lnTo>
                    <a:lnTo>
                      <a:pt x="6" y="57"/>
                    </a:lnTo>
                    <a:lnTo>
                      <a:pt x="6" y="59"/>
                    </a:lnTo>
                    <a:lnTo>
                      <a:pt x="6" y="59"/>
                    </a:lnTo>
                    <a:lnTo>
                      <a:pt x="6" y="61"/>
                    </a:lnTo>
                    <a:lnTo>
                      <a:pt x="2" y="61"/>
                    </a:lnTo>
                    <a:lnTo>
                      <a:pt x="2" y="63"/>
                    </a:lnTo>
                    <a:lnTo>
                      <a:pt x="0" y="63"/>
                    </a:lnTo>
                    <a:lnTo>
                      <a:pt x="0" y="65"/>
                    </a:lnTo>
                    <a:lnTo>
                      <a:pt x="0" y="65"/>
                    </a:lnTo>
                    <a:lnTo>
                      <a:pt x="2" y="65"/>
                    </a:lnTo>
                    <a:lnTo>
                      <a:pt x="0" y="67"/>
                    </a:lnTo>
                    <a:lnTo>
                      <a:pt x="2" y="69"/>
                    </a:lnTo>
                    <a:lnTo>
                      <a:pt x="2" y="71"/>
                    </a:lnTo>
                    <a:lnTo>
                      <a:pt x="4" y="71"/>
                    </a:lnTo>
                    <a:lnTo>
                      <a:pt x="6" y="71"/>
                    </a:lnTo>
                    <a:lnTo>
                      <a:pt x="10" y="73"/>
                    </a:lnTo>
                    <a:lnTo>
                      <a:pt x="12" y="73"/>
                    </a:lnTo>
                    <a:lnTo>
                      <a:pt x="14" y="77"/>
                    </a:lnTo>
                    <a:lnTo>
                      <a:pt x="16" y="79"/>
                    </a:lnTo>
                    <a:lnTo>
                      <a:pt x="18" y="81"/>
                    </a:lnTo>
                    <a:lnTo>
                      <a:pt x="18" y="83"/>
                    </a:lnTo>
                    <a:lnTo>
                      <a:pt x="16" y="85"/>
                    </a:lnTo>
                    <a:lnTo>
                      <a:pt x="16" y="85"/>
                    </a:lnTo>
                    <a:lnTo>
                      <a:pt x="18" y="87"/>
                    </a:lnTo>
                    <a:lnTo>
                      <a:pt x="20" y="89"/>
                    </a:lnTo>
                    <a:lnTo>
                      <a:pt x="22" y="89"/>
                    </a:lnTo>
                    <a:lnTo>
                      <a:pt x="28" y="93"/>
                    </a:lnTo>
                    <a:lnTo>
                      <a:pt x="30" y="95"/>
                    </a:lnTo>
                    <a:lnTo>
                      <a:pt x="30" y="97"/>
                    </a:lnTo>
                    <a:lnTo>
                      <a:pt x="32" y="97"/>
                    </a:lnTo>
                    <a:lnTo>
                      <a:pt x="34" y="99"/>
                    </a:lnTo>
                    <a:lnTo>
                      <a:pt x="36" y="101"/>
                    </a:lnTo>
                    <a:lnTo>
                      <a:pt x="34" y="103"/>
                    </a:lnTo>
                    <a:lnTo>
                      <a:pt x="34" y="105"/>
                    </a:lnTo>
                    <a:lnTo>
                      <a:pt x="36" y="105"/>
                    </a:lnTo>
                    <a:lnTo>
                      <a:pt x="36" y="107"/>
                    </a:lnTo>
                    <a:lnTo>
                      <a:pt x="36" y="109"/>
                    </a:lnTo>
                    <a:lnTo>
                      <a:pt x="38" y="111"/>
                    </a:lnTo>
                    <a:lnTo>
                      <a:pt x="38" y="111"/>
                    </a:lnTo>
                    <a:lnTo>
                      <a:pt x="42" y="111"/>
                    </a:lnTo>
                    <a:lnTo>
                      <a:pt x="42" y="113"/>
                    </a:lnTo>
                    <a:lnTo>
                      <a:pt x="44" y="115"/>
                    </a:lnTo>
                    <a:lnTo>
                      <a:pt x="46" y="115"/>
                    </a:lnTo>
                    <a:lnTo>
                      <a:pt x="48" y="117"/>
                    </a:lnTo>
                    <a:lnTo>
                      <a:pt x="48" y="117"/>
                    </a:lnTo>
                    <a:lnTo>
                      <a:pt x="48" y="119"/>
                    </a:lnTo>
                    <a:lnTo>
                      <a:pt x="50" y="119"/>
                    </a:lnTo>
                    <a:lnTo>
                      <a:pt x="50" y="121"/>
                    </a:lnTo>
                    <a:lnTo>
                      <a:pt x="50" y="125"/>
                    </a:lnTo>
                    <a:lnTo>
                      <a:pt x="50" y="127"/>
                    </a:lnTo>
                    <a:lnTo>
                      <a:pt x="52" y="127"/>
                    </a:lnTo>
                    <a:lnTo>
                      <a:pt x="52" y="129"/>
                    </a:lnTo>
                    <a:lnTo>
                      <a:pt x="54" y="131"/>
                    </a:lnTo>
                    <a:lnTo>
                      <a:pt x="56" y="133"/>
                    </a:lnTo>
                    <a:lnTo>
                      <a:pt x="56" y="133"/>
                    </a:lnTo>
                    <a:lnTo>
                      <a:pt x="58" y="135"/>
                    </a:lnTo>
                    <a:lnTo>
                      <a:pt x="58" y="137"/>
                    </a:lnTo>
                    <a:lnTo>
                      <a:pt x="58" y="137"/>
                    </a:lnTo>
                    <a:lnTo>
                      <a:pt x="60" y="137"/>
                    </a:lnTo>
                    <a:lnTo>
                      <a:pt x="62" y="139"/>
                    </a:lnTo>
                    <a:lnTo>
                      <a:pt x="62" y="139"/>
                    </a:lnTo>
                    <a:lnTo>
                      <a:pt x="62" y="141"/>
                    </a:lnTo>
                    <a:lnTo>
                      <a:pt x="64" y="141"/>
                    </a:lnTo>
                    <a:lnTo>
                      <a:pt x="66" y="141"/>
                    </a:lnTo>
                    <a:lnTo>
                      <a:pt x="66" y="141"/>
                    </a:lnTo>
                    <a:lnTo>
                      <a:pt x="68" y="141"/>
                    </a:lnTo>
                    <a:lnTo>
                      <a:pt x="68" y="141"/>
                    </a:lnTo>
                    <a:lnTo>
                      <a:pt x="70" y="141"/>
                    </a:lnTo>
                    <a:lnTo>
                      <a:pt x="72" y="139"/>
                    </a:lnTo>
                    <a:lnTo>
                      <a:pt x="72" y="139"/>
                    </a:lnTo>
                    <a:lnTo>
                      <a:pt x="76" y="139"/>
                    </a:lnTo>
                    <a:lnTo>
                      <a:pt x="78" y="139"/>
                    </a:lnTo>
                    <a:lnTo>
                      <a:pt x="80" y="141"/>
                    </a:lnTo>
                    <a:lnTo>
                      <a:pt x="80" y="141"/>
                    </a:lnTo>
                    <a:lnTo>
                      <a:pt x="84" y="139"/>
                    </a:lnTo>
                    <a:lnTo>
                      <a:pt x="84" y="137"/>
                    </a:lnTo>
                    <a:lnTo>
                      <a:pt x="86" y="137"/>
                    </a:lnTo>
                    <a:lnTo>
                      <a:pt x="88" y="137"/>
                    </a:lnTo>
                    <a:lnTo>
                      <a:pt x="90" y="139"/>
                    </a:lnTo>
                    <a:lnTo>
                      <a:pt x="90" y="141"/>
                    </a:lnTo>
                    <a:lnTo>
                      <a:pt x="92" y="143"/>
                    </a:lnTo>
                    <a:lnTo>
                      <a:pt x="94" y="145"/>
                    </a:lnTo>
                    <a:lnTo>
                      <a:pt x="96" y="147"/>
                    </a:lnTo>
                    <a:lnTo>
                      <a:pt x="100" y="149"/>
                    </a:lnTo>
                    <a:lnTo>
                      <a:pt x="100" y="151"/>
                    </a:lnTo>
                    <a:lnTo>
                      <a:pt x="102" y="151"/>
                    </a:lnTo>
                    <a:lnTo>
                      <a:pt x="102" y="153"/>
                    </a:lnTo>
                    <a:lnTo>
                      <a:pt x="102" y="153"/>
                    </a:lnTo>
                    <a:lnTo>
                      <a:pt x="102" y="155"/>
                    </a:lnTo>
                    <a:lnTo>
                      <a:pt x="104" y="155"/>
                    </a:lnTo>
                    <a:lnTo>
                      <a:pt x="104" y="153"/>
                    </a:lnTo>
                    <a:lnTo>
                      <a:pt x="104" y="155"/>
                    </a:lnTo>
                    <a:lnTo>
                      <a:pt x="106" y="155"/>
                    </a:lnTo>
                    <a:lnTo>
                      <a:pt x="106" y="155"/>
                    </a:lnTo>
                    <a:lnTo>
                      <a:pt x="106" y="157"/>
                    </a:lnTo>
                    <a:lnTo>
                      <a:pt x="106" y="155"/>
                    </a:lnTo>
                    <a:lnTo>
                      <a:pt x="108" y="155"/>
                    </a:lnTo>
                    <a:lnTo>
                      <a:pt x="110" y="153"/>
                    </a:lnTo>
                    <a:lnTo>
                      <a:pt x="112" y="151"/>
                    </a:lnTo>
                    <a:lnTo>
                      <a:pt x="112" y="151"/>
                    </a:lnTo>
                    <a:lnTo>
                      <a:pt x="114" y="153"/>
                    </a:lnTo>
                    <a:lnTo>
                      <a:pt x="116" y="153"/>
                    </a:lnTo>
                    <a:lnTo>
                      <a:pt x="118" y="153"/>
                    </a:lnTo>
                    <a:lnTo>
                      <a:pt x="118" y="153"/>
                    </a:lnTo>
                    <a:lnTo>
                      <a:pt x="122" y="151"/>
                    </a:lnTo>
                    <a:lnTo>
                      <a:pt x="122" y="151"/>
                    </a:lnTo>
                    <a:lnTo>
                      <a:pt x="122" y="153"/>
                    </a:lnTo>
                    <a:lnTo>
                      <a:pt x="124" y="155"/>
                    </a:lnTo>
                    <a:lnTo>
                      <a:pt x="126" y="155"/>
                    </a:lnTo>
                    <a:lnTo>
                      <a:pt x="126" y="157"/>
                    </a:lnTo>
                    <a:lnTo>
                      <a:pt x="126" y="157"/>
                    </a:lnTo>
                    <a:lnTo>
                      <a:pt x="126" y="157"/>
                    </a:lnTo>
                    <a:lnTo>
                      <a:pt x="128" y="155"/>
                    </a:lnTo>
                    <a:lnTo>
                      <a:pt x="128" y="153"/>
                    </a:lnTo>
                    <a:lnTo>
                      <a:pt x="130" y="153"/>
                    </a:lnTo>
                    <a:lnTo>
                      <a:pt x="132" y="153"/>
                    </a:lnTo>
                    <a:lnTo>
                      <a:pt x="136" y="151"/>
                    </a:lnTo>
                    <a:lnTo>
                      <a:pt x="136" y="151"/>
                    </a:lnTo>
                    <a:lnTo>
                      <a:pt x="138" y="151"/>
                    </a:lnTo>
                    <a:lnTo>
                      <a:pt x="140" y="149"/>
                    </a:lnTo>
                    <a:lnTo>
                      <a:pt x="142" y="151"/>
                    </a:lnTo>
                    <a:lnTo>
                      <a:pt x="146" y="153"/>
                    </a:lnTo>
                    <a:lnTo>
                      <a:pt x="148" y="153"/>
                    </a:lnTo>
                    <a:lnTo>
                      <a:pt x="148" y="151"/>
                    </a:lnTo>
                    <a:lnTo>
                      <a:pt x="150" y="151"/>
                    </a:lnTo>
                    <a:lnTo>
                      <a:pt x="152" y="147"/>
                    </a:lnTo>
                    <a:lnTo>
                      <a:pt x="156" y="143"/>
                    </a:lnTo>
                    <a:lnTo>
                      <a:pt x="158" y="141"/>
                    </a:lnTo>
                    <a:lnTo>
                      <a:pt x="162" y="137"/>
                    </a:lnTo>
                    <a:lnTo>
                      <a:pt x="166" y="133"/>
                    </a:lnTo>
                    <a:lnTo>
                      <a:pt x="170" y="127"/>
                    </a:lnTo>
                    <a:lnTo>
                      <a:pt x="172" y="125"/>
                    </a:lnTo>
                    <a:lnTo>
                      <a:pt x="176" y="121"/>
                    </a:lnTo>
                    <a:lnTo>
                      <a:pt x="176" y="121"/>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Freeform 52"/>
              <p:cNvSpPr>
                <a:spLocks noEditPoints="1"/>
              </p:cNvSpPr>
              <p:nvPr/>
            </p:nvSpPr>
            <p:spPr bwMode="auto">
              <a:xfrm>
                <a:off x="5338" y="1385"/>
                <a:ext cx="68" cy="99"/>
              </a:xfrm>
              <a:custGeom>
                <a:avLst/>
                <a:gdLst>
                  <a:gd name="T0" fmla="*/ 28 w 68"/>
                  <a:gd name="T1" fmla="*/ 95 h 99"/>
                  <a:gd name="T2" fmla="*/ 30 w 68"/>
                  <a:gd name="T3" fmla="*/ 99 h 99"/>
                  <a:gd name="T4" fmla="*/ 38 w 68"/>
                  <a:gd name="T5" fmla="*/ 95 h 99"/>
                  <a:gd name="T6" fmla="*/ 30 w 68"/>
                  <a:gd name="T7" fmla="*/ 77 h 99"/>
                  <a:gd name="T8" fmla="*/ 20 w 68"/>
                  <a:gd name="T9" fmla="*/ 73 h 99"/>
                  <a:gd name="T10" fmla="*/ 20 w 68"/>
                  <a:gd name="T11" fmla="*/ 77 h 99"/>
                  <a:gd name="T12" fmla="*/ 20 w 68"/>
                  <a:gd name="T13" fmla="*/ 73 h 99"/>
                  <a:gd name="T14" fmla="*/ 42 w 68"/>
                  <a:gd name="T15" fmla="*/ 71 h 99"/>
                  <a:gd name="T16" fmla="*/ 18 w 68"/>
                  <a:gd name="T17" fmla="*/ 71 h 99"/>
                  <a:gd name="T18" fmla="*/ 46 w 68"/>
                  <a:gd name="T19" fmla="*/ 69 h 99"/>
                  <a:gd name="T20" fmla="*/ 44 w 68"/>
                  <a:gd name="T21" fmla="*/ 71 h 99"/>
                  <a:gd name="T22" fmla="*/ 46 w 68"/>
                  <a:gd name="T23" fmla="*/ 69 h 99"/>
                  <a:gd name="T24" fmla="*/ 52 w 68"/>
                  <a:gd name="T25" fmla="*/ 69 h 99"/>
                  <a:gd name="T26" fmla="*/ 8 w 68"/>
                  <a:gd name="T27" fmla="*/ 37 h 99"/>
                  <a:gd name="T28" fmla="*/ 8 w 68"/>
                  <a:gd name="T29" fmla="*/ 37 h 99"/>
                  <a:gd name="T30" fmla="*/ 66 w 68"/>
                  <a:gd name="T31" fmla="*/ 20 h 99"/>
                  <a:gd name="T32" fmla="*/ 0 w 68"/>
                  <a:gd name="T33" fmla="*/ 14 h 99"/>
                  <a:gd name="T34" fmla="*/ 2 w 68"/>
                  <a:gd name="T35" fmla="*/ 18 h 99"/>
                  <a:gd name="T36" fmla="*/ 58 w 68"/>
                  <a:gd name="T37" fmla="*/ 47 h 99"/>
                  <a:gd name="T38" fmla="*/ 56 w 68"/>
                  <a:gd name="T39" fmla="*/ 45 h 99"/>
                  <a:gd name="T40" fmla="*/ 52 w 68"/>
                  <a:gd name="T41" fmla="*/ 35 h 99"/>
                  <a:gd name="T42" fmla="*/ 34 w 68"/>
                  <a:gd name="T43" fmla="*/ 12 h 99"/>
                  <a:gd name="T44" fmla="*/ 22 w 68"/>
                  <a:gd name="T45" fmla="*/ 4 h 99"/>
                  <a:gd name="T46" fmla="*/ 16 w 68"/>
                  <a:gd name="T47" fmla="*/ 6 h 99"/>
                  <a:gd name="T48" fmla="*/ 6 w 68"/>
                  <a:gd name="T49" fmla="*/ 6 h 99"/>
                  <a:gd name="T50" fmla="*/ 4 w 68"/>
                  <a:gd name="T51" fmla="*/ 10 h 99"/>
                  <a:gd name="T52" fmla="*/ 2 w 68"/>
                  <a:gd name="T53" fmla="*/ 16 h 99"/>
                  <a:gd name="T54" fmla="*/ 6 w 68"/>
                  <a:gd name="T55" fmla="*/ 18 h 99"/>
                  <a:gd name="T56" fmla="*/ 10 w 68"/>
                  <a:gd name="T57" fmla="*/ 26 h 99"/>
                  <a:gd name="T58" fmla="*/ 14 w 68"/>
                  <a:gd name="T59" fmla="*/ 31 h 99"/>
                  <a:gd name="T60" fmla="*/ 10 w 68"/>
                  <a:gd name="T61" fmla="*/ 31 h 99"/>
                  <a:gd name="T62" fmla="*/ 4 w 68"/>
                  <a:gd name="T63" fmla="*/ 33 h 99"/>
                  <a:gd name="T64" fmla="*/ 8 w 68"/>
                  <a:gd name="T65" fmla="*/ 35 h 99"/>
                  <a:gd name="T66" fmla="*/ 12 w 68"/>
                  <a:gd name="T67" fmla="*/ 41 h 99"/>
                  <a:gd name="T68" fmla="*/ 18 w 68"/>
                  <a:gd name="T69" fmla="*/ 47 h 99"/>
                  <a:gd name="T70" fmla="*/ 20 w 68"/>
                  <a:gd name="T71" fmla="*/ 53 h 99"/>
                  <a:gd name="T72" fmla="*/ 18 w 68"/>
                  <a:gd name="T73" fmla="*/ 55 h 99"/>
                  <a:gd name="T74" fmla="*/ 18 w 68"/>
                  <a:gd name="T75" fmla="*/ 61 h 99"/>
                  <a:gd name="T76" fmla="*/ 22 w 68"/>
                  <a:gd name="T77" fmla="*/ 69 h 99"/>
                  <a:gd name="T78" fmla="*/ 22 w 68"/>
                  <a:gd name="T79" fmla="*/ 71 h 99"/>
                  <a:gd name="T80" fmla="*/ 20 w 68"/>
                  <a:gd name="T81" fmla="*/ 71 h 99"/>
                  <a:gd name="T82" fmla="*/ 26 w 68"/>
                  <a:gd name="T83" fmla="*/ 79 h 99"/>
                  <a:gd name="T84" fmla="*/ 30 w 68"/>
                  <a:gd name="T85" fmla="*/ 75 h 99"/>
                  <a:gd name="T86" fmla="*/ 36 w 68"/>
                  <a:gd name="T87" fmla="*/ 73 h 99"/>
                  <a:gd name="T88" fmla="*/ 38 w 68"/>
                  <a:gd name="T89" fmla="*/ 75 h 99"/>
                  <a:gd name="T90" fmla="*/ 36 w 68"/>
                  <a:gd name="T91" fmla="*/ 69 h 99"/>
                  <a:gd name="T92" fmla="*/ 42 w 68"/>
                  <a:gd name="T93" fmla="*/ 71 h 99"/>
                  <a:gd name="T94" fmla="*/ 42 w 68"/>
                  <a:gd name="T95" fmla="*/ 67 h 99"/>
                  <a:gd name="T96" fmla="*/ 48 w 68"/>
                  <a:gd name="T97" fmla="*/ 67 h 99"/>
                  <a:gd name="T98" fmla="*/ 50 w 68"/>
                  <a:gd name="T99" fmla="*/ 65 h 99"/>
                  <a:gd name="T100" fmla="*/ 58 w 68"/>
                  <a:gd name="T101" fmla="*/ 63 h 99"/>
                  <a:gd name="T102" fmla="*/ 60 w 68"/>
                  <a:gd name="T103"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 h="99">
                    <a:moveTo>
                      <a:pt x="38" y="93"/>
                    </a:moveTo>
                    <a:lnTo>
                      <a:pt x="36" y="93"/>
                    </a:lnTo>
                    <a:lnTo>
                      <a:pt x="34" y="93"/>
                    </a:lnTo>
                    <a:lnTo>
                      <a:pt x="30" y="93"/>
                    </a:lnTo>
                    <a:lnTo>
                      <a:pt x="28" y="95"/>
                    </a:lnTo>
                    <a:lnTo>
                      <a:pt x="28" y="97"/>
                    </a:lnTo>
                    <a:lnTo>
                      <a:pt x="28" y="97"/>
                    </a:lnTo>
                    <a:lnTo>
                      <a:pt x="30" y="97"/>
                    </a:lnTo>
                    <a:lnTo>
                      <a:pt x="30" y="99"/>
                    </a:lnTo>
                    <a:lnTo>
                      <a:pt x="30" y="99"/>
                    </a:lnTo>
                    <a:lnTo>
                      <a:pt x="30" y="97"/>
                    </a:lnTo>
                    <a:lnTo>
                      <a:pt x="34" y="97"/>
                    </a:lnTo>
                    <a:lnTo>
                      <a:pt x="36" y="97"/>
                    </a:lnTo>
                    <a:lnTo>
                      <a:pt x="38" y="95"/>
                    </a:lnTo>
                    <a:lnTo>
                      <a:pt x="38" y="95"/>
                    </a:lnTo>
                    <a:lnTo>
                      <a:pt x="38" y="95"/>
                    </a:lnTo>
                    <a:lnTo>
                      <a:pt x="38" y="93"/>
                    </a:lnTo>
                    <a:close/>
                    <a:moveTo>
                      <a:pt x="28" y="79"/>
                    </a:moveTo>
                    <a:lnTo>
                      <a:pt x="30" y="79"/>
                    </a:lnTo>
                    <a:lnTo>
                      <a:pt x="30" y="77"/>
                    </a:lnTo>
                    <a:lnTo>
                      <a:pt x="28" y="77"/>
                    </a:lnTo>
                    <a:lnTo>
                      <a:pt x="28" y="77"/>
                    </a:lnTo>
                    <a:lnTo>
                      <a:pt x="28" y="77"/>
                    </a:lnTo>
                    <a:lnTo>
                      <a:pt x="28" y="79"/>
                    </a:lnTo>
                    <a:close/>
                    <a:moveTo>
                      <a:pt x="20" y="73"/>
                    </a:moveTo>
                    <a:lnTo>
                      <a:pt x="20" y="75"/>
                    </a:lnTo>
                    <a:lnTo>
                      <a:pt x="20" y="77"/>
                    </a:lnTo>
                    <a:lnTo>
                      <a:pt x="20" y="77"/>
                    </a:lnTo>
                    <a:lnTo>
                      <a:pt x="20" y="77"/>
                    </a:lnTo>
                    <a:lnTo>
                      <a:pt x="20" y="77"/>
                    </a:lnTo>
                    <a:lnTo>
                      <a:pt x="22" y="77"/>
                    </a:lnTo>
                    <a:lnTo>
                      <a:pt x="22" y="77"/>
                    </a:lnTo>
                    <a:lnTo>
                      <a:pt x="24" y="75"/>
                    </a:lnTo>
                    <a:lnTo>
                      <a:pt x="22" y="75"/>
                    </a:lnTo>
                    <a:lnTo>
                      <a:pt x="20" y="73"/>
                    </a:lnTo>
                    <a:close/>
                    <a:moveTo>
                      <a:pt x="42" y="71"/>
                    </a:moveTo>
                    <a:lnTo>
                      <a:pt x="42" y="73"/>
                    </a:lnTo>
                    <a:lnTo>
                      <a:pt x="44" y="73"/>
                    </a:lnTo>
                    <a:lnTo>
                      <a:pt x="44" y="73"/>
                    </a:lnTo>
                    <a:lnTo>
                      <a:pt x="42" y="71"/>
                    </a:lnTo>
                    <a:close/>
                    <a:moveTo>
                      <a:pt x="16" y="67"/>
                    </a:moveTo>
                    <a:lnTo>
                      <a:pt x="14" y="69"/>
                    </a:lnTo>
                    <a:lnTo>
                      <a:pt x="16" y="69"/>
                    </a:lnTo>
                    <a:lnTo>
                      <a:pt x="16" y="69"/>
                    </a:lnTo>
                    <a:lnTo>
                      <a:pt x="18" y="71"/>
                    </a:lnTo>
                    <a:lnTo>
                      <a:pt x="18" y="71"/>
                    </a:lnTo>
                    <a:lnTo>
                      <a:pt x="18" y="71"/>
                    </a:lnTo>
                    <a:lnTo>
                      <a:pt x="18" y="69"/>
                    </a:lnTo>
                    <a:lnTo>
                      <a:pt x="16" y="67"/>
                    </a:lnTo>
                    <a:close/>
                    <a:moveTo>
                      <a:pt x="46" y="69"/>
                    </a:moveTo>
                    <a:lnTo>
                      <a:pt x="44" y="69"/>
                    </a:lnTo>
                    <a:lnTo>
                      <a:pt x="42" y="67"/>
                    </a:lnTo>
                    <a:lnTo>
                      <a:pt x="42" y="69"/>
                    </a:lnTo>
                    <a:lnTo>
                      <a:pt x="42" y="69"/>
                    </a:lnTo>
                    <a:lnTo>
                      <a:pt x="44" y="71"/>
                    </a:lnTo>
                    <a:lnTo>
                      <a:pt x="44" y="71"/>
                    </a:lnTo>
                    <a:lnTo>
                      <a:pt x="44" y="71"/>
                    </a:lnTo>
                    <a:lnTo>
                      <a:pt x="46" y="71"/>
                    </a:lnTo>
                    <a:lnTo>
                      <a:pt x="46" y="71"/>
                    </a:lnTo>
                    <a:lnTo>
                      <a:pt x="46" y="69"/>
                    </a:lnTo>
                    <a:lnTo>
                      <a:pt x="46" y="69"/>
                    </a:lnTo>
                    <a:close/>
                    <a:moveTo>
                      <a:pt x="54" y="65"/>
                    </a:moveTo>
                    <a:lnTo>
                      <a:pt x="52" y="67"/>
                    </a:lnTo>
                    <a:lnTo>
                      <a:pt x="52" y="69"/>
                    </a:lnTo>
                    <a:lnTo>
                      <a:pt x="52" y="69"/>
                    </a:lnTo>
                    <a:lnTo>
                      <a:pt x="56" y="71"/>
                    </a:lnTo>
                    <a:lnTo>
                      <a:pt x="56" y="69"/>
                    </a:lnTo>
                    <a:lnTo>
                      <a:pt x="54" y="65"/>
                    </a:lnTo>
                    <a:lnTo>
                      <a:pt x="54" y="65"/>
                    </a:lnTo>
                    <a:close/>
                    <a:moveTo>
                      <a:pt x="8" y="37"/>
                    </a:moveTo>
                    <a:lnTo>
                      <a:pt x="8" y="37"/>
                    </a:lnTo>
                    <a:lnTo>
                      <a:pt x="8" y="39"/>
                    </a:lnTo>
                    <a:lnTo>
                      <a:pt x="10" y="41"/>
                    </a:lnTo>
                    <a:lnTo>
                      <a:pt x="10" y="39"/>
                    </a:lnTo>
                    <a:lnTo>
                      <a:pt x="8" y="37"/>
                    </a:lnTo>
                    <a:close/>
                    <a:moveTo>
                      <a:pt x="68" y="20"/>
                    </a:moveTo>
                    <a:lnTo>
                      <a:pt x="68" y="18"/>
                    </a:lnTo>
                    <a:lnTo>
                      <a:pt x="66" y="18"/>
                    </a:lnTo>
                    <a:lnTo>
                      <a:pt x="66" y="20"/>
                    </a:lnTo>
                    <a:lnTo>
                      <a:pt x="66" y="20"/>
                    </a:lnTo>
                    <a:lnTo>
                      <a:pt x="68" y="20"/>
                    </a:lnTo>
                    <a:lnTo>
                      <a:pt x="68" y="20"/>
                    </a:lnTo>
                    <a:lnTo>
                      <a:pt x="68" y="20"/>
                    </a:lnTo>
                    <a:close/>
                    <a:moveTo>
                      <a:pt x="0" y="14"/>
                    </a:moveTo>
                    <a:lnTo>
                      <a:pt x="0" y="14"/>
                    </a:lnTo>
                    <a:lnTo>
                      <a:pt x="0" y="14"/>
                    </a:lnTo>
                    <a:lnTo>
                      <a:pt x="0" y="16"/>
                    </a:lnTo>
                    <a:lnTo>
                      <a:pt x="2" y="18"/>
                    </a:lnTo>
                    <a:lnTo>
                      <a:pt x="2" y="18"/>
                    </a:lnTo>
                    <a:lnTo>
                      <a:pt x="2" y="18"/>
                    </a:lnTo>
                    <a:lnTo>
                      <a:pt x="2" y="16"/>
                    </a:lnTo>
                    <a:lnTo>
                      <a:pt x="0" y="14"/>
                    </a:lnTo>
                    <a:close/>
                    <a:moveTo>
                      <a:pt x="60" y="49"/>
                    </a:moveTo>
                    <a:lnTo>
                      <a:pt x="60" y="47"/>
                    </a:lnTo>
                    <a:lnTo>
                      <a:pt x="58" y="47"/>
                    </a:lnTo>
                    <a:lnTo>
                      <a:pt x="58" y="47"/>
                    </a:lnTo>
                    <a:lnTo>
                      <a:pt x="58" y="47"/>
                    </a:lnTo>
                    <a:lnTo>
                      <a:pt x="56" y="47"/>
                    </a:lnTo>
                    <a:lnTo>
                      <a:pt x="56" y="45"/>
                    </a:lnTo>
                    <a:lnTo>
                      <a:pt x="56" y="45"/>
                    </a:lnTo>
                    <a:lnTo>
                      <a:pt x="54" y="43"/>
                    </a:lnTo>
                    <a:lnTo>
                      <a:pt x="54" y="41"/>
                    </a:lnTo>
                    <a:lnTo>
                      <a:pt x="54" y="39"/>
                    </a:lnTo>
                    <a:lnTo>
                      <a:pt x="52" y="37"/>
                    </a:lnTo>
                    <a:lnTo>
                      <a:pt x="52" y="35"/>
                    </a:lnTo>
                    <a:lnTo>
                      <a:pt x="50" y="31"/>
                    </a:lnTo>
                    <a:lnTo>
                      <a:pt x="50" y="28"/>
                    </a:lnTo>
                    <a:lnTo>
                      <a:pt x="46" y="24"/>
                    </a:lnTo>
                    <a:lnTo>
                      <a:pt x="40" y="16"/>
                    </a:lnTo>
                    <a:lnTo>
                      <a:pt x="34" y="12"/>
                    </a:lnTo>
                    <a:lnTo>
                      <a:pt x="28" y="8"/>
                    </a:lnTo>
                    <a:lnTo>
                      <a:pt x="22" y="0"/>
                    </a:lnTo>
                    <a:lnTo>
                      <a:pt x="22" y="0"/>
                    </a:lnTo>
                    <a:lnTo>
                      <a:pt x="22" y="2"/>
                    </a:lnTo>
                    <a:lnTo>
                      <a:pt x="22" y="4"/>
                    </a:lnTo>
                    <a:lnTo>
                      <a:pt x="20" y="4"/>
                    </a:lnTo>
                    <a:lnTo>
                      <a:pt x="20" y="4"/>
                    </a:lnTo>
                    <a:lnTo>
                      <a:pt x="20" y="4"/>
                    </a:lnTo>
                    <a:lnTo>
                      <a:pt x="18" y="6"/>
                    </a:lnTo>
                    <a:lnTo>
                      <a:pt x="16" y="6"/>
                    </a:lnTo>
                    <a:lnTo>
                      <a:pt x="14" y="4"/>
                    </a:lnTo>
                    <a:lnTo>
                      <a:pt x="12" y="4"/>
                    </a:lnTo>
                    <a:lnTo>
                      <a:pt x="12" y="6"/>
                    </a:lnTo>
                    <a:lnTo>
                      <a:pt x="8" y="4"/>
                    </a:lnTo>
                    <a:lnTo>
                      <a:pt x="6" y="6"/>
                    </a:lnTo>
                    <a:lnTo>
                      <a:pt x="6" y="6"/>
                    </a:lnTo>
                    <a:lnTo>
                      <a:pt x="4" y="6"/>
                    </a:lnTo>
                    <a:lnTo>
                      <a:pt x="4" y="8"/>
                    </a:lnTo>
                    <a:lnTo>
                      <a:pt x="4" y="8"/>
                    </a:lnTo>
                    <a:lnTo>
                      <a:pt x="4" y="10"/>
                    </a:lnTo>
                    <a:lnTo>
                      <a:pt x="2" y="12"/>
                    </a:lnTo>
                    <a:lnTo>
                      <a:pt x="4" y="14"/>
                    </a:lnTo>
                    <a:lnTo>
                      <a:pt x="4" y="14"/>
                    </a:lnTo>
                    <a:lnTo>
                      <a:pt x="2" y="14"/>
                    </a:lnTo>
                    <a:lnTo>
                      <a:pt x="2" y="16"/>
                    </a:lnTo>
                    <a:lnTo>
                      <a:pt x="2" y="16"/>
                    </a:lnTo>
                    <a:lnTo>
                      <a:pt x="2" y="16"/>
                    </a:lnTo>
                    <a:lnTo>
                      <a:pt x="4" y="16"/>
                    </a:lnTo>
                    <a:lnTo>
                      <a:pt x="4" y="18"/>
                    </a:lnTo>
                    <a:lnTo>
                      <a:pt x="6" y="18"/>
                    </a:lnTo>
                    <a:lnTo>
                      <a:pt x="6" y="20"/>
                    </a:lnTo>
                    <a:lnTo>
                      <a:pt x="6" y="22"/>
                    </a:lnTo>
                    <a:lnTo>
                      <a:pt x="8" y="24"/>
                    </a:lnTo>
                    <a:lnTo>
                      <a:pt x="10" y="26"/>
                    </a:lnTo>
                    <a:lnTo>
                      <a:pt x="10" y="26"/>
                    </a:lnTo>
                    <a:lnTo>
                      <a:pt x="10" y="26"/>
                    </a:lnTo>
                    <a:lnTo>
                      <a:pt x="12" y="31"/>
                    </a:lnTo>
                    <a:lnTo>
                      <a:pt x="14" y="31"/>
                    </a:lnTo>
                    <a:lnTo>
                      <a:pt x="14" y="31"/>
                    </a:lnTo>
                    <a:lnTo>
                      <a:pt x="14" y="31"/>
                    </a:lnTo>
                    <a:lnTo>
                      <a:pt x="14" y="33"/>
                    </a:lnTo>
                    <a:lnTo>
                      <a:pt x="14" y="33"/>
                    </a:lnTo>
                    <a:lnTo>
                      <a:pt x="14" y="33"/>
                    </a:lnTo>
                    <a:lnTo>
                      <a:pt x="12" y="31"/>
                    </a:lnTo>
                    <a:lnTo>
                      <a:pt x="10" y="31"/>
                    </a:lnTo>
                    <a:lnTo>
                      <a:pt x="8" y="28"/>
                    </a:lnTo>
                    <a:lnTo>
                      <a:pt x="6" y="28"/>
                    </a:lnTo>
                    <a:lnTo>
                      <a:pt x="6" y="31"/>
                    </a:lnTo>
                    <a:lnTo>
                      <a:pt x="6" y="31"/>
                    </a:lnTo>
                    <a:lnTo>
                      <a:pt x="4" y="33"/>
                    </a:lnTo>
                    <a:lnTo>
                      <a:pt x="4" y="33"/>
                    </a:lnTo>
                    <a:lnTo>
                      <a:pt x="4" y="35"/>
                    </a:lnTo>
                    <a:lnTo>
                      <a:pt x="6" y="35"/>
                    </a:lnTo>
                    <a:lnTo>
                      <a:pt x="8" y="37"/>
                    </a:lnTo>
                    <a:lnTo>
                      <a:pt x="8" y="35"/>
                    </a:lnTo>
                    <a:lnTo>
                      <a:pt x="10" y="35"/>
                    </a:lnTo>
                    <a:lnTo>
                      <a:pt x="10" y="37"/>
                    </a:lnTo>
                    <a:lnTo>
                      <a:pt x="12" y="39"/>
                    </a:lnTo>
                    <a:lnTo>
                      <a:pt x="12" y="41"/>
                    </a:lnTo>
                    <a:lnTo>
                      <a:pt x="12" y="41"/>
                    </a:lnTo>
                    <a:lnTo>
                      <a:pt x="14" y="43"/>
                    </a:lnTo>
                    <a:lnTo>
                      <a:pt x="14" y="45"/>
                    </a:lnTo>
                    <a:lnTo>
                      <a:pt x="14" y="47"/>
                    </a:lnTo>
                    <a:lnTo>
                      <a:pt x="16" y="47"/>
                    </a:lnTo>
                    <a:lnTo>
                      <a:pt x="18" y="47"/>
                    </a:lnTo>
                    <a:lnTo>
                      <a:pt x="16" y="49"/>
                    </a:lnTo>
                    <a:lnTo>
                      <a:pt x="18" y="49"/>
                    </a:lnTo>
                    <a:lnTo>
                      <a:pt x="18" y="49"/>
                    </a:lnTo>
                    <a:lnTo>
                      <a:pt x="18" y="51"/>
                    </a:lnTo>
                    <a:lnTo>
                      <a:pt x="20" y="53"/>
                    </a:lnTo>
                    <a:lnTo>
                      <a:pt x="18" y="53"/>
                    </a:lnTo>
                    <a:lnTo>
                      <a:pt x="18" y="53"/>
                    </a:lnTo>
                    <a:lnTo>
                      <a:pt x="16" y="55"/>
                    </a:lnTo>
                    <a:lnTo>
                      <a:pt x="16" y="55"/>
                    </a:lnTo>
                    <a:lnTo>
                      <a:pt x="18" y="55"/>
                    </a:lnTo>
                    <a:lnTo>
                      <a:pt x="20" y="55"/>
                    </a:lnTo>
                    <a:lnTo>
                      <a:pt x="18" y="57"/>
                    </a:lnTo>
                    <a:lnTo>
                      <a:pt x="18" y="57"/>
                    </a:lnTo>
                    <a:lnTo>
                      <a:pt x="18" y="57"/>
                    </a:lnTo>
                    <a:lnTo>
                      <a:pt x="18" y="61"/>
                    </a:lnTo>
                    <a:lnTo>
                      <a:pt x="18" y="63"/>
                    </a:lnTo>
                    <a:lnTo>
                      <a:pt x="18" y="63"/>
                    </a:lnTo>
                    <a:lnTo>
                      <a:pt x="18" y="65"/>
                    </a:lnTo>
                    <a:lnTo>
                      <a:pt x="20" y="67"/>
                    </a:lnTo>
                    <a:lnTo>
                      <a:pt x="22" y="69"/>
                    </a:lnTo>
                    <a:lnTo>
                      <a:pt x="22" y="69"/>
                    </a:lnTo>
                    <a:lnTo>
                      <a:pt x="24" y="69"/>
                    </a:lnTo>
                    <a:lnTo>
                      <a:pt x="24" y="69"/>
                    </a:lnTo>
                    <a:lnTo>
                      <a:pt x="24" y="71"/>
                    </a:lnTo>
                    <a:lnTo>
                      <a:pt x="22" y="71"/>
                    </a:lnTo>
                    <a:lnTo>
                      <a:pt x="24" y="71"/>
                    </a:lnTo>
                    <a:lnTo>
                      <a:pt x="24" y="71"/>
                    </a:lnTo>
                    <a:lnTo>
                      <a:pt x="22" y="71"/>
                    </a:lnTo>
                    <a:lnTo>
                      <a:pt x="20" y="71"/>
                    </a:lnTo>
                    <a:lnTo>
                      <a:pt x="20" y="71"/>
                    </a:lnTo>
                    <a:lnTo>
                      <a:pt x="22" y="73"/>
                    </a:lnTo>
                    <a:lnTo>
                      <a:pt x="24" y="75"/>
                    </a:lnTo>
                    <a:lnTo>
                      <a:pt x="26" y="77"/>
                    </a:lnTo>
                    <a:lnTo>
                      <a:pt x="26" y="77"/>
                    </a:lnTo>
                    <a:lnTo>
                      <a:pt x="26" y="79"/>
                    </a:lnTo>
                    <a:lnTo>
                      <a:pt x="28" y="79"/>
                    </a:lnTo>
                    <a:lnTo>
                      <a:pt x="28" y="77"/>
                    </a:lnTo>
                    <a:lnTo>
                      <a:pt x="28" y="75"/>
                    </a:lnTo>
                    <a:lnTo>
                      <a:pt x="30" y="75"/>
                    </a:lnTo>
                    <a:lnTo>
                      <a:pt x="30" y="75"/>
                    </a:lnTo>
                    <a:lnTo>
                      <a:pt x="32" y="77"/>
                    </a:lnTo>
                    <a:lnTo>
                      <a:pt x="32" y="73"/>
                    </a:lnTo>
                    <a:lnTo>
                      <a:pt x="34" y="71"/>
                    </a:lnTo>
                    <a:lnTo>
                      <a:pt x="34" y="71"/>
                    </a:lnTo>
                    <a:lnTo>
                      <a:pt x="36" y="73"/>
                    </a:lnTo>
                    <a:lnTo>
                      <a:pt x="34" y="73"/>
                    </a:lnTo>
                    <a:lnTo>
                      <a:pt x="34" y="75"/>
                    </a:lnTo>
                    <a:lnTo>
                      <a:pt x="38" y="75"/>
                    </a:lnTo>
                    <a:lnTo>
                      <a:pt x="38" y="75"/>
                    </a:lnTo>
                    <a:lnTo>
                      <a:pt x="38" y="75"/>
                    </a:lnTo>
                    <a:lnTo>
                      <a:pt x="38" y="73"/>
                    </a:lnTo>
                    <a:lnTo>
                      <a:pt x="38" y="71"/>
                    </a:lnTo>
                    <a:lnTo>
                      <a:pt x="36" y="71"/>
                    </a:lnTo>
                    <a:lnTo>
                      <a:pt x="36" y="69"/>
                    </a:lnTo>
                    <a:lnTo>
                      <a:pt x="36" y="69"/>
                    </a:lnTo>
                    <a:lnTo>
                      <a:pt x="38" y="69"/>
                    </a:lnTo>
                    <a:lnTo>
                      <a:pt x="38" y="71"/>
                    </a:lnTo>
                    <a:lnTo>
                      <a:pt x="40" y="71"/>
                    </a:lnTo>
                    <a:lnTo>
                      <a:pt x="42" y="71"/>
                    </a:lnTo>
                    <a:lnTo>
                      <a:pt x="42" y="71"/>
                    </a:lnTo>
                    <a:lnTo>
                      <a:pt x="40" y="69"/>
                    </a:lnTo>
                    <a:lnTo>
                      <a:pt x="40" y="69"/>
                    </a:lnTo>
                    <a:lnTo>
                      <a:pt x="40" y="67"/>
                    </a:lnTo>
                    <a:lnTo>
                      <a:pt x="40" y="67"/>
                    </a:lnTo>
                    <a:lnTo>
                      <a:pt x="42" y="67"/>
                    </a:lnTo>
                    <a:lnTo>
                      <a:pt x="44" y="65"/>
                    </a:lnTo>
                    <a:lnTo>
                      <a:pt x="44" y="65"/>
                    </a:lnTo>
                    <a:lnTo>
                      <a:pt x="46" y="67"/>
                    </a:lnTo>
                    <a:lnTo>
                      <a:pt x="46" y="67"/>
                    </a:lnTo>
                    <a:lnTo>
                      <a:pt x="48" y="67"/>
                    </a:lnTo>
                    <a:lnTo>
                      <a:pt x="50" y="69"/>
                    </a:lnTo>
                    <a:lnTo>
                      <a:pt x="52" y="69"/>
                    </a:lnTo>
                    <a:lnTo>
                      <a:pt x="50" y="67"/>
                    </a:lnTo>
                    <a:lnTo>
                      <a:pt x="50" y="65"/>
                    </a:lnTo>
                    <a:lnTo>
                      <a:pt x="50" y="65"/>
                    </a:lnTo>
                    <a:lnTo>
                      <a:pt x="50" y="65"/>
                    </a:lnTo>
                    <a:lnTo>
                      <a:pt x="52" y="63"/>
                    </a:lnTo>
                    <a:lnTo>
                      <a:pt x="54" y="65"/>
                    </a:lnTo>
                    <a:lnTo>
                      <a:pt x="58" y="65"/>
                    </a:lnTo>
                    <a:lnTo>
                      <a:pt x="58" y="63"/>
                    </a:lnTo>
                    <a:lnTo>
                      <a:pt x="60" y="63"/>
                    </a:lnTo>
                    <a:lnTo>
                      <a:pt x="62" y="61"/>
                    </a:lnTo>
                    <a:lnTo>
                      <a:pt x="62" y="57"/>
                    </a:lnTo>
                    <a:lnTo>
                      <a:pt x="60" y="53"/>
                    </a:lnTo>
                    <a:lnTo>
                      <a:pt x="60" y="49"/>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Freeform 53"/>
              <p:cNvSpPr>
                <a:spLocks noEditPoints="1"/>
              </p:cNvSpPr>
              <p:nvPr/>
            </p:nvSpPr>
            <p:spPr bwMode="auto">
              <a:xfrm>
                <a:off x="2989" y="3037"/>
                <a:ext cx="176" cy="76"/>
              </a:xfrm>
              <a:custGeom>
                <a:avLst/>
                <a:gdLst>
                  <a:gd name="T0" fmla="*/ 176 w 176"/>
                  <a:gd name="T1" fmla="*/ 74 h 76"/>
                  <a:gd name="T2" fmla="*/ 174 w 176"/>
                  <a:gd name="T3" fmla="*/ 74 h 76"/>
                  <a:gd name="T4" fmla="*/ 174 w 176"/>
                  <a:gd name="T5" fmla="*/ 74 h 76"/>
                  <a:gd name="T6" fmla="*/ 174 w 176"/>
                  <a:gd name="T7" fmla="*/ 74 h 76"/>
                  <a:gd name="T8" fmla="*/ 172 w 176"/>
                  <a:gd name="T9" fmla="*/ 74 h 76"/>
                  <a:gd name="T10" fmla="*/ 174 w 176"/>
                  <a:gd name="T11" fmla="*/ 74 h 76"/>
                  <a:gd name="T12" fmla="*/ 176 w 176"/>
                  <a:gd name="T13" fmla="*/ 76 h 76"/>
                  <a:gd name="T14" fmla="*/ 176 w 176"/>
                  <a:gd name="T15" fmla="*/ 74 h 76"/>
                  <a:gd name="T16" fmla="*/ 32 w 176"/>
                  <a:gd name="T17" fmla="*/ 10 h 76"/>
                  <a:gd name="T18" fmla="*/ 32 w 176"/>
                  <a:gd name="T19" fmla="*/ 10 h 76"/>
                  <a:gd name="T20" fmla="*/ 30 w 176"/>
                  <a:gd name="T21" fmla="*/ 10 h 76"/>
                  <a:gd name="T22" fmla="*/ 30 w 176"/>
                  <a:gd name="T23" fmla="*/ 10 h 76"/>
                  <a:gd name="T24" fmla="*/ 28 w 176"/>
                  <a:gd name="T25" fmla="*/ 10 h 76"/>
                  <a:gd name="T26" fmla="*/ 28 w 176"/>
                  <a:gd name="T27" fmla="*/ 8 h 76"/>
                  <a:gd name="T28" fmla="*/ 26 w 176"/>
                  <a:gd name="T29" fmla="*/ 6 h 76"/>
                  <a:gd name="T30" fmla="*/ 26 w 176"/>
                  <a:gd name="T31" fmla="*/ 6 h 76"/>
                  <a:gd name="T32" fmla="*/ 24 w 176"/>
                  <a:gd name="T33" fmla="*/ 4 h 76"/>
                  <a:gd name="T34" fmla="*/ 24 w 176"/>
                  <a:gd name="T35" fmla="*/ 4 h 76"/>
                  <a:gd name="T36" fmla="*/ 24 w 176"/>
                  <a:gd name="T37" fmla="*/ 4 h 76"/>
                  <a:gd name="T38" fmla="*/ 24 w 176"/>
                  <a:gd name="T39" fmla="*/ 6 h 76"/>
                  <a:gd name="T40" fmla="*/ 22 w 176"/>
                  <a:gd name="T41" fmla="*/ 6 h 76"/>
                  <a:gd name="T42" fmla="*/ 22 w 176"/>
                  <a:gd name="T43" fmla="*/ 4 h 76"/>
                  <a:gd name="T44" fmla="*/ 20 w 176"/>
                  <a:gd name="T45" fmla="*/ 4 h 76"/>
                  <a:gd name="T46" fmla="*/ 20 w 176"/>
                  <a:gd name="T47" fmla="*/ 4 h 76"/>
                  <a:gd name="T48" fmla="*/ 18 w 176"/>
                  <a:gd name="T49" fmla="*/ 2 h 76"/>
                  <a:gd name="T50" fmla="*/ 18 w 176"/>
                  <a:gd name="T51" fmla="*/ 2 h 76"/>
                  <a:gd name="T52" fmla="*/ 16 w 176"/>
                  <a:gd name="T53" fmla="*/ 2 h 76"/>
                  <a:gd name="T54" fmla="*/ 16 w 176"/>
                  <a:gd name="T55" fmla="*/ 2 h 76"/>
                  <a:gd name="T56" fmla="*/ 16 w 176"/>
                  <a:gd name="T57" fmla="*/ 2 h 76"/>
                  <a:gd name="T58" fmla="*/ 14 w 176"/>
                  <a:gd name="T59" fmla="*/ 2 h 76"/>
                  <a:gd name="T60" fmla="*/ 12 w 176"/>
                  <a:gd name="T61" fmla="*/ 2 h 76"/>
                  <a:gd name="T62" fmla="*/ 12 w 176"/>
                  <a:gd name="T63" fmla="*/ 0 h 76"/>
                  <a:gd name="T64" fmla="*/ 8 w 176"/>
                  <a:gd name="T65" fmla="*/ 0 h 76"/>
                  <a:gd name="T66" fmla="*/ 8 w 176"/>
                  <a:gd name="T67" fmla="*/ 0 h 76"/>
                  <a:gd name="T68" fmla="*/ 6 w 176"/>
                  <a:gd name="T69" fmla="*/ 0 h 76"/>
                  <a:gd name="T70" fmla="*/ 2 w 176"/>
                  <a:gd name="T71" fmla="*/ 0 h 76"/>
                  <a:gd name="T72" fmla="*/ 0 w 176"/>
                  <a:gd name="T73" fmla="*/ 0 h 76"/>
                  <a:gd name="T74" fmla="*/ 2 w 176"/>
                  <a:gd name="T75" fmla="*/ 0 h 76"/>
                  <a:gd name="T76" fmla="*/ 6 w 176"/>
                  <a:gd name="T77" fmla="*/ 0 h 76"/>
                  <a:gd name="T78" fmla="*/ 6 w 176"/>
                  <a:gd name="T79" fmla="*/ 2 h 76"/>
                  <a:gd name="T80" fmla="*/ 6 w 176"/>
                  <a:gd name="T81" fmla="*/ 2 h 76"/>
                  <a:gd name="T82" fmla="*/ 6 w 176"/>
                  <a:gd name="T83" fmla="*/ 2 h 76"/>
                  <a:gd name="T84" fmla="*/ 8 w 176"/>
                  <a:gd name="T85" fmla="*/ 2 h 76"/>
                  <a:gd name="T86" fmla="*/ 14 w 176"/>
                  <a:gd name="T87" fmla="*/ 4 h 76"/>
                  <a:gd name="T88" fmla="*/ 14 w 176"/>
                  <a:gd name="T89" fmla="*/ 6 h 76"/>
                  <a:gd name="T90" fmla="*/ 16 w 176"/>
                  <a:gd name="T91" fmla="*/ 6 h 76"/>
                  <a:gd name="T92" fmla="*/ 18 w 176"/>
                  <a:gd name="T93" fmla="*/ 6 h 76"/>
                  <a:gd name="T94" fmla="*/ 18 w 176"/>
                  <a:gd name="T95" fmla="*/ 6 h 76"/>
                  <a:gd name="T96" fmla="*/ 18 w 176"/>
                  <a:gd name="T97" fmla="*/ 6 h 76"/>
                  <a:gd name="T98" fmla="*/ 20 w 176"/>
                  <a:gd name="T99" fmla="*/ 8 h 76"/>
                  <a:gd name="T100" fmla="*/ 22 w 176"/>
                  <a:gd name="T101" fmla="*/ 8 h 76"/>
                  <a:gd name="T102" fmla="*/ 24 w 176"/>
                  <a:gd name="T103" fmla="*/ 8 h 76"/>
                  <a:gd name="T104" fmla="*/ 24 w 176"/>
                  <a:gd name="T105" fmla="*/ 8 h 76"/>
                  <a:gd name="T106" fmla="*/ 24 w 176"/>
                  <a:gd name="T107" fmla="*/ 10 h 76"/>
                  <a:gd name="T108" fmla="*/ 26 w 176"/>
                  <a:gd name="T109" fmla="*/ 12 h 76"/>
                  <a:gd name="T110" fmla="*/ 28 w 176"/>
                  <a:gd name="T111" fmla="*/ 14 h 76"/>
                  <a:gd name="T112" fmla="*/ 30 w 176"/>
                  <a:gd name="T113" fmla="*/ 14 h 76"/>
                  <a:gd name="T114" fmla="*/ 30 w 176"/>
                  <a:gd name="T115" fmla="*/ 14 h 76"/>
                  <a:gd name="T116" fmla="*/ 32 w 176"/>
                  <a:gd name="T117" fmla="*/ 14 h 76"/>
                  <a:gd name="T118" fmla="*/ 32 w 176"/>
                  <a:gd name="T119" fmla="*/ 14 h 76"/>
                  <a:gd name="T120" fmla="*/ 34 w 176"/>
                  <a:gd name="T121" fmla="*/ 12 h 76"/>
                  <a:gd name="T122" fmla="*/ 32 w 176"/>
                  <a:gd name="T123" fmla="*/ 12 h 76"/>
                  <a:gd name="T124" fmla="*/ 32 w 176"/>
                  <a:gd name="T125"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6" h="76">
                    <a:moveTo>
                      <a:pt x="176" y="74"/>
                    </a:moveTo>
                    <a:lnTo>
                      <a:pt x="174" y="74"/>
                    </a:lnTo>
                    <a:lnTo>
                      <a:pt x="174" y="74"/>
                    </a:lnTo>
                    <a:lnTo>
                      <a:pt x="174" y="74"/>
                    </a:lnTo>
                    <a:lnTo>
                      <a:pt x="172" y="74"/>
                    </a:lnTo>
                    <a:lnTo>
                      <a:pt x="174" y="74"/>
                    </a:lnTo>
                    <a:lnTo>
                      <a:pt x="176" y="76"/>
                    </a:lnTo>
                    <a:lnTo>
                      <a:pt x="176" y="74"/>
                    </a:lnTo>
                    <a:close/>
                    <a:moveTo>
                      <a:pt x="32" y="10"/>
                    </a:moveTo>
                    <a:lnTo>
                      <a:pt x="32" y="10"/>
                    </a:lnTo>
                    <a:lnTo>
                      <a:pt x="30" y="10"/>
                    </a:lnTo>
                    <a:lnTo>
                      <a:pt x="30" y="10"/>
                    </a:lnTo>
                    <a:lnTo>
                      <a:pt x="28" y="10"/>
                    </a:lnTo>
                    <a:lnTo>
                      <a:pt x="28" y="8"/>
                    </a:lnTo>
                    <a:lnTo>
                      <a:pt x="26" y="6"/>
                    </a:lnTo>
                    <a:lnTo>
                      <a:pt x="26" y="6"/>
                    </a:lnTo>
                    <a:lnTo>
                      <a:pt x="24" y="4"/>
                    </a:lnTo>
                    <a:lnTo>
                      <a:pt x="24" y="4"/>
                    </a:lnTo>
                    <a:lnTo>
                      <a:pt x="24" y="4"/>
                    </a:lnTo>
                    <a:lnTo>
                      <a:pt x="24" y="6"/>
                    </a:lnTo>
                    <a:lnTo>
                      <a:pt x="22" y="6"/>
                    </a:lnTo>
                    <a:lnTo>
                      <a:pt x="22" y="4"/>
                    </a:lnTo>
                    <a:lnTo>
                      <a:pt x="20" y="4"/>
                    </a:lnTo>
                    <a:lnTo>
                      <a:pt x="20" y="4"/>
                    </a:lnTo>
                    <a:lnTo>
                      <a:pt x="18" y="2"/>
                    </a:lnTo>
                    <a:lnTo>
                      <a:pt x="18" y="2"/>
                    </a:lnTo>
                    <a:lnTo>
                      <a:pt x="16" y="2"/>
                    </a:lnTo>
                    <a:lnTo>
                      <a:pt x="16" y="2"/>
                    </a:lnTo>
                    <a:lnTo>
                      <a:pt x="16" y="2"/>
                    </a:lnTo>
                    <a:lnTo>
                      <a:pt x="14" y="2"/>
                    </a:lnTo>
                    <a:lnTo>
                      <a:pt x="12" y="2"/>
                    </a:lnTo>
                    <a:lnTo>
                      <a:pt x="12" y="0"/>
                    </a:lnTo>
                    <a:lnTo>
                      <a:pt x="8" y="0"/>
                    </a:lnTo>
                    <a:lnTo>
                      <a:pt x="8" y="0"/>
                    </a:lnTo>
                    <a:lnTo>
                      <a:pt x="6" y="0"/>
                    </a:lnTo>
                    <a:lnTo>
                      <a:pt x="2" y="0"/>
                    </a:lnTo>
                    <a:lnTo>
                      <a:pt x="0" y="0"/>
                    </a:lnTo>
                    <a:lnTo>
                      <a:pt x="2" y="0"/>
                    </a:lnTo>
                    <a:lnTo>
                      <a:pt x="6" y="0"/>
                    </a:lnTo>
                    <a:lnTo>
                      <a:pt x="6" y="2"/>
                    </a:lnTo>
                    <a:lnTo>
                      <a:pt x="6" y="2"/>
                    </a:lnTo>
                    <a:lnTo>
                      <a:pt x="6" y="2"/>
                    </a:lnTo>
                    <a:lnTo>
                      <a:pt x="8" y="2"/>
                    </a:lnTo>
                    <a:lnTo>
                      <a:pt x="14" y="4"/>
                    </a:lnTo>
                    <a:lnTo>
                      <a:pt x="14" y="6"/>
                    </a:lnTo>
                    <a:lnTo>
                      <a:pt x="16" y="6"/>
                    </a:lnTo>
                    <a:lnTo>
                      <a:pt x="18" y="6"/>
                    </a:lnTo>
                    <a:lnTo>
                      <a:pt x="18" y="6"/>
                    </a:lnTo>
                    <a:lnTo>
                      <a:pt x="18" y="6"/>
                    </a:lnTo>
                    <a:lnTo>
                      <a:pt x="20" y="8"/>
                    </a:lnTo>
                    <a:lnTo>
                      <a:pt x="22" y="8"/>
                    </a:lnTo>
                    <a:lnTo>
                      <a:pt x="24" y="8"/>
                    </a:lnTo>
                    <a:lnTo>
                      <a:pt x="24" y="8"/>
                    </a:lnTo>
                    <a:lnTo>
                      <a:pt x="24" y="10"/>
                    </a:lnTo>
                    <a:lnTo>
                      <a:pt x="26" y="12"/>
                    </a:lnTo>
                    <a:lnTo>
                      <a:pt x="28" y="14"/>
                    </a:lnTo>
                    <a:lnTo>
                      <a:pt x="30" y="14"/>
                    </a:lnTo>
                    <a:lnTo>
                      <a:pt x="30" y="14"/>
                    </a:lnTo>
                    <a:lnTo>
                      <a:pt x="32" y="14"/>
                    </a:lnTo>
                    <a:lnTo>
                      <a:pt x="32" y="14"/>
                    </a:lnTo>
                    <a:lnTo>
                      <a:pt x="34" y="12"/>
                    </a:lnTo>
                    <a:lnTo>
                      <a:pt x="32" y="12"/>
                    </a:lnTo>
                    <a:lnTo>
                      <a:pt x="32" y="1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Freeform 54"/>
              <p:cNvSpPr>
                <a:spLocks noEditPoints="1"/>
              </p:cNvSpPr>
              <p:nvPr/>
            </p:nvSpPr>
            <p:spPr bwMode="auto">
              <a:xfrm>
                <a:off x="3723" y="2474"/>
                <a:ext cx="294" cy="441"/>
              </a:xfrm>
              <a:custGeom>
                <a:avLst/>
                <a:gdLst>
                  <a:gd name="T0" fmla="*/ 292 w 294"/>
                  <a:gd name="T1" fmla="*/ 441 h 441"/>
                  <a:gd name="T2" fmla="*/ 242 w 294"/>
                  <a:gd name="T3" fmla="*/ 84 h 441"/>
                  <a:gd name="T4" fmla="*/ 238 w 294"/>
                  <a:gd name="T5" fmla="*/ 92 h 441"/>
                  <a:gd name="T6" fmla="*/ 220 w 294"/>
                  <a:gd name="T7" fmla="*/ 82 h 441"/>
                  <a:gd name="T8" fmla="*/ 226 w 294"/>
                  <a:gd name="T9" fmla="*/ 68 h 441"/>
                  <a:gd name="T10" fmla="*/ 238 w 294"/>
                  <a:gd name="T11" fmla="*/ 68 h 441"/>
                  <a:gd name="T12" fmla="*/ 240 w 294"/>
                  <a:gd name="T13" fmla="*/ 52 h 441"/>
                  <a:gd name="T14" fmla="*/ 238 w 294"/>
                  <a:gd name="T15" fmla="*/ 34 h 441"/>
                  <a:gd name="T16" fmla="*/ 234 w 294"/>
                  <a:gd name="T17" fmla="*/ 22 h 441"/>
                  <a:gd name="T18" fmla="*/ 230 w 294"/>
                  <a:gd name="T19" fmla="*/ 4 h 441"/>
                  <a:gd name="T20" fmla="*/ 210 w 294"/>
                  <a:gd name="T21" fmla="*/ 0 h 441"/>
                  <a:gd name="T22" fmla="*/ 192 w 294"/>
                  <a:gd name="T23" fmla="*/ 6 h 441"/>
                  <a:gd name="T24" fmla="*/ 178 w 294"/>
                  <a:gd name="T25" fmla="*/ 16 h 441"/>
                  <a:gd name="T26" fmla="*/ 174 w 294"/>
                  <a:gd name="T27" fmla="*/ 20 h 441"/>
                  <a:gd name="T28" fmla="*/ 166 w 294"/>
                  <a:gd name="T29" fmla="*/ 24 h 441"/>
                  <a:gd name="T30" fmla="*/ 156 w 294"/>
                  <a:gd name="T31" fmla="*/ 42 h 441"/>
                  <a:gd name="T32" fmla="*/ 146 w 294"/>
                  <a:gd name="T33" fmla="*/ 50 h 441"/>
                  <a:gd name="T34" fmla="*/ 138 w 294"/>
                  <a:gd name="T35" fmla="*/ 64 h 441"/>
                  <a:gd name="T36" fmla="*/ 122 w 294"/>
                  <a:gd name="T37" fmla="*/ 64 h 441"/>
                  <a:gd name="T38" fmla="*/ 112 w 294"/>
                  <a:gd name="T39" fmla="*/ 58 h 441"/>
                  <a:gd name="T40" fmla="*/ 100 w 294"/>
                  <a:gd name="T41" fmla="*/ 58 h 441"/>
                  <a:gd name="T42" fmla="*/ 94 w 294"/>
                  <a:gd name="T43" fmla="*/ 72 h 441"/>
                  <a:gd name="T44" fmla="*/ 82 w 294"/>
                  <a:gd name="T45" fmla="*/ 82 h 441"/>
                  <a:gd name="T46" fmla="*/ 70 w 294"/>
                  <a:gd name="T47" fmla="*/ 84 h 441"/>
                  <a:gd name="T48" fmla="*/ 66 w 294"/>
                  <a:gd name="T49" fmla="*/ 74 h 441"/>
                  <a:gd name="T50" fmla="*/ 66 w 294"/>
                  <a:gd name="T51" fmla="*/ 64 h 441"/>
                  <a:gd name="T52" fmla="*/ 56 w 294"/>
                  <a:gd name="T53" fmla="*/ 54 h 441"/>
                  <a:gd name="T54" fmla="*/ 54 w 294"/>
                  <a:gd name="T55" fmla="*/ 110 h 441"/>
                  <a:gd name="T56" fmla="*/ 44 w 294"/>
                  <a:gd name="T57" fmla="*/ 118 h 441"/>
                  <a:gd name="T58" fmla="*/ 32 w 294"/>
                  <a:gd name="T59" fmla="*/ 120 h 441"/>
                  <a:gd name="T60" fmla="*/ 16 w 294"/>
                  <a:gd name="T61" fmla="*/ 116 h 441"/>
                  <a:gd name="T62" fmla="*/ 14 w 294"/>
                  <a:gd name="T63" fmla="*/ 108 h 441"/>
                  <a:gd name="T64" fmla="*/ 8 w 294"/>
                  <a:gd name="T65" fmla="*/ 106 h 441"/>
                  <a:gd name="T66" fmla="*/ 4 w 294"/>
                  <a:gd name="T67" fmla="*/ 112 h 441"/>
                  <a:gd name="T68" fmla="*/ 8 w 294"/>
                  <a:gd name="T69" fmla="*/ 130 h 441"/>
                  <a:gd name="T70" fmla="*/ 28 w 294"/>
                  <a:gd name="T71" fmla="*/ 178 h 441"/>
                  <a:gd name="T72" fmla="*/ 20 w 294"/>
                  <a:gd name="T73" fmla="*/ 188 h 441"/>
                  <a:gd name="T74" fmla="*/ 26 w 294"/>
                  <a:gd name="T75" fmla="*/ 200 h 441"/>
                  <a:gd name="T76" fmla="*/ 28 w 294"/>
                  <a:gd name="T77" fmla="*/ 214 h 441"/>
                  <a:gd name="T78" fmla="*/ 32 w 294"/>
                  <a:gd name="T79" fmla="*/ 212 h 441"/>
                  <a:gd name="T80" fmla="*/ 36 w 294"/>
                  <a:gd name="T81" fmla="*/ 218 h 441"/>
                  <a:gd name="T82" fmla="*/ 42 w 294"/>
                  <a:gd name="T83" fmla="*/ 222 h 441"/>
                  <a:gd name="T84" fmla="*/ 58 w 294"/>
                  <a:gd name="T85" fmla="*/ 220 h 441"/>
                  <a:gd name="T86" fmla="*/ 72 w 294"/>
                  <a:gd name="T87" fmla="*/ 218 h 441"/>
                  <a:gd name="T88" fmla="*/ 96 w 294"/>
                  <a:gd name="T89" fmla="*/ 212 h 441"/>
                  <a:gd name="T90" fmla="*/ 124 w 294"/>
                  <a:gd name="T91" fmla="*/ 214 h 441"/>
                  <a:gd name="T92" fmla="*/ 136 w 294"/>
                  <a:gd name="T93" fmla="*/ 208 h 441"/>
                  <a:gd name="T94" fmla="*/ 168 w 294"/>
                  <a:gd name="T95" fmla="*/ 194 h 441"/>
                  <a:gd name="T96" fmla="*/ 200 w 294"/>
                  <a:gd name="T97" fmla="*/ 166 h 441"/>
                  <a:gd name="T98" fmla="*/ 220 w 294"/>
                  <a:gd name="T99" fmla="*/ 138 h 441"/>
                  <a:gd name="T100" fmla="*/ 242 w 294"/>
                  <a:gd name="T101" fmla="*/ 116 h 441"/>
                  <a:gd name="T102" fmla="*/ 250 w 294"/>
                  <a:gd name="T103" fmla="*/ 84 h 441"/>
                  <a:gd name="T104" fmla="*/ 192 w 294"/>
                  <a:gd name="T105" fmla="*/ 134 h 441"/>
                  <a:gd name="T106" fmla="*/ 184 w 294"/>
                  <a:gd name="T107" fmla="*/ 142 h 441"/>
                  <a:gd name="T108" fmla="*/ 178 w 294"/>
                  <a:gd name="T109" fmla="*/ 148 h 441"/>
                  <a:gd name="T110" fmla="*/ 170 w 294"/>
                  <a:gd name="T111" fmla="*/ 150 h 441"/>
                  <a:gd name="T112" fmla="*/ 166 w 294"/>
                  <a:gd name="T113" fmla="*/ 146 h 441"/>
                  <a:gd name="T114" fmla="*/ 162 w 294"/>
                  <a:gd name="T115" fmla="*/ 138 h 441"/>
                  <a:gd name="T116" fmla="*/ 164 w 294"/>
                  <a:gd name="T117" fmla="*/ 132 h 441"/>
                  <a:gd name="T118" fmla="*/ 170 w 294"/>
                  <a:gd name="T119" fmla="*/ 122 h 441"/>
                  <a:gd name="T120" fmla="*/ 184 w 294"/>
                  <a:gd name="T121" fmla="*/ 114 h 441"/>
                  <a:gd name="T122" fmla="*/ 190 w 294"/>
                  <a:gd name="T123" fmla="*/ 120 h 441"/>
                  <a:gd name="T124" fmla="*/ 196 w 294"/>
                  <a:gd name="T125" fmla="*/ 126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4" h="441">
                    <a:moveTo>
                      <a:pt x="294" y="441"/>
                    </a:moveTo>
                    <a:lnTo>
                      <a:pt x="292" y="439"/>
                    </a:lnTo>
                    <a:lnTo>
                      <a:pt x="290" y="439"/>
                    </a:lnTo>
                    <a:lnTo>
                      <a:pt x="290" y="439"/>
                    </a:lnTo>
                    <a:lnTo>
                      <a:pt x="290" y="441"/>
                    </a:lnTo>
                    <a:lnTo>
                      <a:pt x="290" y="441"/>
                    </a:lnTo>
                    <a:lnTo>
                      <a:pt x="292" y="441"/>
                    </a:lnTo>
                    <a:lnTo>
                      <a:pt x="292" y="441"/>
                    </a:lnTo>
                    <a:lnTo>
                      <a:pt x="294" y="441"/>
                    </a:lnTo>
                    <a:lnTo>
                      <a:pt x="294" y="441"/>
                    </a:lnTo>
                    <a:close/>
                    <a:moveTo>
                      <a:pt x="248" y="84"/>
                    </a:moveTo>
                    <a:lnTo>
                      <a:pt x="246" y="84"/>
                    </a:lnTo>
                    <a:lnTo>
                      <a:pt x="244" y="84"/>
                    </a:lnTo>
                    <a:lnTo>
                      <a:pt x="242" y="84"/>
                    </a:lnTo>
                    <a:lnTo>
                      <a:pt x="240" y="84"/>
                    </a:lnTo>
                    <a:lnTo>
                      <a:pt x="240" y="84"/>
                    </a:lnTo>
                    <a:lnTo>
                      <a:pt x="238" y="82"/>
                    </a:lnTo>
                    <a:lnTo>
                      <a:pt x="238" y="82"/>
                    </a:lnTo>
                    <a:lnTo>
                      <a:pt x="238" y="86"/>
                    </a:lnTo>
                    <a:lnTo>
                      <a:pt x="238" y="90"/>
                    </a:lnTo>
                    <a:lnTo>
                      <a:pt x="238" y="92"/>
                    </a:lnTo>
                    <a:lnTo>
                      <a:pt x="234" y="92"/>
                    </a:lnTo>
                    <a:lnTo>
                      <a:pt x="230" y="92"/>
                    </a:lnTo>
                    <a:lnTo>
                      <a:pt x="226" y="90"/>
                    </a:lnTo>
                    <a:lnTo>
                      <a:pt x="224" y="88"/>
                    </a:lnTo>
                    <a:lnTo>
                      <a:pt x="222" y="84"/>
                    </a:lnTo>
                    <a:lnTo>
                      <a:pt x="222" y="82"/>
                    </a:lnTo>
                    <a:lnTo>
                      <a:pt x="220" y="82"/>
                    </a:lnTo>
                    <a:lnTo>
                      <a:pt x="220" y="82"/>
                    </a:lnTo>
                    <a:lnTo>
                      <a:pt x="220" y="80"/>
                    </a:lnTo>
                    <a:lnTo>
                      <a:pt x="220" y="76"/>
                    </a:lnTo>
                    <a:lnTo>
                      <a:pt x="220" y="76"/>
                    </a:lnTo>
                    <a:lnTo>
                      <a:pt x="222" y="72"/>
                    </a:lnTo>
                    <a:lnTo>
                      <a:pt x="224" y="70"/>
                    </a:lnTo>
                    <a:lnTo>
                      <a:pt x="226" y="68"/>
                    </a:lnTo>
                    <a:lnTo>
                      <a:pt x="228" y="66"/>
                    </a:lnTo>
                    <a:lnTo>
                      <a:pt x="230" y="64"/>
                    </a:lnTo>
                    <a:lnTo>
                      <a:pt x="230" y="64"/>
                    </a:lnTo>
                    <a:lnTo>
                      <a:pt x="230" y="64"/>
                    </a:lnTo>
                    <a:lnTo>
                      <a:pt x="234" y="66"/>
                    </a:lnTo>
                    <a:lnTo>
                      <a:pt x="238" y="68"/>
                    </a:lnTo>
                    <a:lnTo>
                      <a:pt x="238" y="68"/>
                    </a:lnTo>
                    <a:lnTo>
                      <a:pt x="238" y="68"/>
                    </a:lnTo>
                    <a:lnTo>
                      <a:pt x="238" y="66"/>
                    </a:lnTo>
                    <a:lnTo>
                      <a:pt x="238" y="64"/>
                    </a:lnTo>
                    <a:lnTo>
                      <a:pt x="240" y="62"/>
                    </a:lnTo>
                    <a:lnTo>
                      <a:pt x="240" y="56"/>
                    </a:lnTo>
                    <a:lnTo>
                      <a:pt x="240" y="56"/>
                    </a:lnTo>
                    <a:lnTo>
                      <a:pt x="240" y="52"/>
                    </a:lnTo>
                    <a:lnTo>
                      <a:pt x="240" y="48"/>
                    </a:lnTo>
                    <a:lnTo>
                      <a:pt x="240" y="44"/>
                    </a:lnTo>
                    <a:lnTo>
                      <a:pt x="240" y="40"/>
                    </a:lnTo>
                    <a:lnTo>
                      <a:pt x="240" y="40"/>
                    </a:lnTo>
                    <a:lnTo>
                      <a:pt x="240" y="38"/>
                    </a:lnTo>
                    <a:lnTo>
                      <a:pt x="238" y="36"/>
                    </a:lnTo>
                    <a:lnTo>
                      <a:pt x="238" y="34"/>
                    </a:lnTo>
                    <a:lnTo>
                      <a:pt x="238" y="30"/>
                    </a:lnTo>
                    <a:lnTo>
                      <a:pt x="236" y="28"/>
                    </a:lnTo>
                    <a:lnTo>
                      <a:pt x="236" y="28"/>
                    </a:lnTo>
                    <a:lnTo>
                      <a:pt x="236" y="26"/>
                    </a:lnTo>
                    <a:lnTo>
                      <a:pt x="234" y="24"/>
                    </a:lnTo>
                    <a:lnTo>
                      <a:pt x="234" y="24"/>
                    </a:lnTo>
                    <a:lnTo>
                      <a:pt x="234" y="22"/>
                    </a:lnTo>
                    <a:lnTo>
                      <a:pt x="234" y="20"/>
                    </a:lnTo>
                    <a:lnTo>
                      <a:pt x="232" y="16"/>
                    </a:lnTo>
                    <a:lnTo>
                      <a:pt x="232" y="12"/>
                    </a:lnTo>
                    <a:lnTo>
                      <a:pt x="232" y="8"/>
                    </a:lnTo>
                    <a:lnTo>
                      <a:pt x="230" y="6"/>
                    </a:lnTo>
                    <a:lnTo>
                      <a:pt x="230" y="6"/>
                    </a:lnTo>
                    <a:lnTo>
                      <a:pt x="230" y="4"/>
                    </a:lnTo>
                    <a:lnTo>
                      <a:pt x="230" y="4"/>
                    </a:lnTo>
                    <a:lnTo>
                      <a:pt x="228" y="2"/>
                    </a:lnTo>
                    <a:lnTo>
                      <a:pt x="224" y="2"/>
                    </a:lnTo>
                    <a:lnTo>
                      <a:pt x="222" y="2"/>
                    </a:lnTo>
                    <a:lnTo>
                      <a:pt x="218" y="2"/>
                    </a:lnTo>
                    <a:lnTo>
                      <a:pt x="214" y="2"/>
                    </a:lnTo>
                    <a:lnTo>
                      <a:pt x="210" y="0"/>
                    </a:lnTo>
                    <a:lnTo>
                      <a:pt x="206" y="0"/>
                    </a:lnTo>
                    <a:lnTo>
                      <a:pt x="202" y="0"/>
                    </a:lnTo>
                    <a:lnTo>
                      <a:pt x="200" y="0"/>
                    </a:lnTo>
                    <a:lnTo>
                      <a:pt x="198" y="0"/>
                    </a:lnTo>
                    <a:lnTo>
                      <a:pt x="196" y="2"/>
                    </a:lnTo>
                    <a:lnTo>
                      <a:pt x="194" y="4"/>
                    </a:lnTo>
                    <a:lnTo>
                      <a:pt x="192" y="6"/>
                    </a:lnTo>
                    <a:lnTo>
                      <a:pt x="190" y="6"/>
                    </a:lnTo>
                    <a:lnTo>
                      <a:pt x="188" y="8"/>
                    </a:lnTo>
                    <a:lnTo>
                      <a:pt x="186" y="8"/>
                    </a:lnTo>
                    <a:lnTo>
                      <a:pt x="182" y="10"/>
                    </a:lnTo>
                    <a:lnTo>
                      <a:pt x="180" y="12"/>
                    </a:lnTo>
                    <a:lnTo>
                      <a:pt x="178" y="14"/>
                    </a:lnTo>
                    <a:lnTo>
                      <a:pt x="178" y="16"/>
                    </a:lnTo>
                    <a:lnTo>
                      <a:pt x="178" y="16"/>
                    </a:lnTo>
                    <a:lnTo>
                      <a:pt x="176" y="16"/>
                    </a:lnTo>
                    <a:lnTo>
                      <a:pt x="176" y="18"/>
                    </a:lnTo>
                    <a:lnTo>
                      <a:pt x="176" y="18"/>
                    </a:lnTo>
                    <a:lnTo>
                      <a:pt x="176" y="18"/>
                    </a:lnTo>
                    <a:lnTo>
                      <a:pt x="174" y="18"/>
                    </a:lnTo>
                    <a:lnTo>
                      <a:pt x="174" y="20"/>
                    </a:lnTo>
                    <a:lnTo>
                      <a:pt x="172" y="20"/>
                    </a:lnTo>
                    <a:lnTo>
                      <a:pt x="172" y="22"/>
                    </a:lnTo>
                    <a:lnTo>
                      <a:pt x="170" y="22"/>
                    </a:lnTo>
                    <a:lnTo>
                      <a:pt x="168" y="22"/>
                    </a:lnTo>
                    <a:lnTo>
                      <a:pt x="168" y="24"/>
                    </a:lnTo>
                    <a:lnTo>
                      <a:pt x="166" y="24"/>
                    </a:lnTo>
                    <a:lnTo>
                      <a:pt x="166" y="24"/>
                    </a:lnTo>
                    <a:lnTo>
                      <a:pt x="166" y="26"/>
                    </a:lnTo>
                    <a:lnTo>
                      <a:pt x="164" y="28"/>
                    </a:lnTo>
                    <a:lnTo>
                      <a:pt x="164" y="28"/>
                    </a:lnTo>
                    <a:lnTo>
                      <a:pt x="160" y="36"/>
                    </a:lnTo>
                    <a:lnTo>
                      <a:pt x="160" y="38"/>
                    </a:lnTo>
                    <a:lnTo>
                      <a:pt x="158" y="40"/>
                    </a:lnTo>
                    <a:lnTo>
                      <a:pt x="156" y="42"/>
                    </a:lnTo>
                    <a:lnTo>
                      <a:pt x="154" y="44"/>
                    </a:lnTo>
                    <a:lnTo>
                      <a:pt x="154" y="44"/>
                    </a:lnTo>
                    <a:lnTo>
                      <a:pt x="150" y="44"/>
                    </a:lnTo>
                    <a:lnTo>
                      <a:pt x="148" y="46"/>
                    </a:lnTo>
                    <a:lnTo>
                      <a:pt x="146" y="46"/>
                    </a:lnTo>
                    <a:lnTo>
                      <a:pt x="146" y="46"/>
                    </a:lnTo>
                    <a:lnTo>
                      <a:pt x="146" y="50"/>
                    </a:lnTo>
                    <a:lnTo>
                      <a:pt x="144" y="54"/>
                    </a:lnTo>
                    <a:lnTo>
                      <a:pt x="142" y="56"/>
                    </a:lnTo>
                    <a:lnTo>
                      <a:pt x="142" y="58"/>
                    </a:lnTo>
                    <a:lnTo>
                      <a:pt x="142" y="62"/>
                    </a:lnTo>
                    <a:lnTo>
                      <a:pt x="140" y="62"/>
                    </a:lnTo>
                    <a:lnTo>
                      <a:pt x="138" y="64"/>
                    </a:lnTo>
                    <a:lnTo>
                      <a:pt x="138" y="64"/>
                    </a:lnTo>
                    <a:lnTo>
                      <a:pt x="136" y="64"/>
                    </a:lnTo>
                    <a:lnTo>
                      <a:pt x="134" y="64"/>
                    </a:lnTo>
                    <a:lnTo>
                      <a:pt x="132" y="64"/>
                    </a:lnTo>
                    <a:lnTo>
                      <a:pt x="130" y="66"/>
                    </a:lnTo>
                    <a:lnTo>
                      <a:pt x="128" y="66"/>
                    </a:lnTo>
                    <a:lnTo>
                      <a:pt x="126" y="64"/>
                    </a:lnTo>
                    <a:lnTo>
                      <a:pt x="122" y="64"/>
                    </a:lnTo>
                    <a:lnTo>
                      <a:pt x="122" y="64"/>
                    </a:lnTo>
                    <a:lnTo>
                      <a:pt x="120" y="62"/>
                    </a:lnTo>
                    <a:lnTo>
                      <a:pt x="118" y="62"/>
                    </a:lnTo>
                    <a:lnTo>
                      <a:pt x="116" y="62"/>
                    </a:lnTo>
                    <a:lnTo>
                      <a:pt x="116" y="62"/>
                    </a:lnTo>
                    <a:lnTo>
                      <a:pt x="114" y="60"/>
                    </a:lnTo>
                    <a:lnTo>
                      <a:pt x="112" y="58"/>
                    </a:lnTo>
                    <a:lnTo>
                      <a:pt x="110" y="56"/>
                    </a:lnTo>
                    <a:lnTo>
                      <a:pt x="108" y="56"/>
                    </a:lnTo>
                    <a:lnTo>
                      <a:pt x="106" y="56"/>
                    </a:lnTo>
                    <a:lnTo>
                      <a:pt x="104" y="56"/>
                    </a:lnTo>
                    <a:lnTo>
                      <a:pt x="102" y="56"/>
                    </a:lnTo>
                    <a:lnTo>
                      <a:pt x="102" y="56"/>
                    </a:lnTo>
                    <a:lnTo>
                      <a:pt x="100" y="58"/>
                    </a:lnTo>
                    <a:lnTo>
                      <a:pt x="100" y="58"/>
                    </a:lnTo>
                    <a:lnTo>
                      <a:pt x="98" y="62"/>
                    </a:lnTo>
                    <a:lnTo>
                      <a:pt x="98" y="62"/>
                    </a:lnTo>
                    <a:lnTo>
                      <a:pt x="98" y="66"/>
                    </a:lnTo>
                    <a:lnTo>
                      <a:pt x="96" y="70"/>
                    </a:lnTo>
                    <a:lnTo>
                      <a:pt x="96" y="70"/>
                    </a:lnTo>
                    <a:lnTo>
                      <a:pt x="94" y="72"/>
                    </a:lnTo>
                    <a:lnTo>
                      <a:pt x="94" y="72"/>
                    </a:lnTo>
                    <a:lnTo>
                      <a:pt x="90" y="76"/>
                    </a:lnTo>
                    <a:lnTo>
                      <a:pt x="88" y="78"/>
                    </a:lnTo>
                    <a:lnTo>
                      <a:pt x="86" y="80"/>
                    </a:lnTo>
                    <a:lnTo>
                      <a:pt x="84" y="80"/>
                    </a:lnTo>
                    <a:lnTo>
                      <a:pt x="84" y="80"/>
                    </a:lnTo>
                    <a:lnTo>
                      <a:pt x="82" y="82"/>
                    </a:lnTo>
                    <a:lnTo>
                      <a:pt x="82" y="82"/>
                    </a:lnTo>
                    <a:lnTo>
                      <a:pt x="80" y="84"/>
                    </a:lnTo>
                    <a:lnTo>
                      <a:pt x="80" y="84"/>
                    </a:lnTo>
                    <a:lnTo>
                      <a:pt x="78" y="84"/>
                    </a:lnTo>
                    <a:lnTo>
                      <a:pt x="78" y="84"/>
                    </a:lnTo>
                    <a:lnTo>
                      <a:pt x="72" y="84"/>
                    </a:lnTo>
                    <a:lnTo>
                      <a:pt x="70" y="84"/>
                    </a:lnTo>
                    <a:lnTo>
                      <a:pt x="68" y="82"/>
                    </a:lnTo>
                    <a:lnTo>
                      <a:pt x="66" y="84"/>
                    </a:lnTo>
                    <a:lnTo>
                      <a:pt x="66" y="84"/>
                    </a:lnTo>
                    <a:lnTo>
                      <a:pt x="64" y="82"/>
                    </a:lnTo>
                    <a:lnTo>
                      <a:pt x="64" y="78"/>
                    </a:lnTo>
                    <a:lnTo>
                      <a:pt x="64" y="76"/>
                    </a:lnTo>
                    <a:lnTo>
                      <a:pt x="66" y="74"/>
                    </a:lnTo>
                    <a:lnTo>
                      <a:pt x="66" y="74"/>
                    </a:lnTo>
                    <a:lnTo>
                      <a:pt x="68" y="72"/>
                    </a:lnTo>
                    <a:lnTo>
                      <a:pt x="68" y="70"/>
                    </a:lnTo>
                    <a:lnTo>
                      <a:pt x="68" y="70"/>
                    </a:lnTo>
                    <a:lnTo>
                      <a:pt x="68" y="68"/>
                    </a:lnTo>
                    <a:lnTo>
                      <a:pt x="68" y="66"/>
                    </a:lnTo>
                    <a:lnTo>
                      <a:pt x="66" y="64"/>
                    </a:lnTo>
                    <a:lnTo>
                      <a:pt x="64" y="60"/>
                    </a:lnTo>
                    <a:lnTo>
                      <a:pt x="62" y="54"/>
                    </a:lnTo>
                    <a:lnTo>
                      <a:pt x="62" y="54"/>
                    </a:lnTo>
                    <a:lnTo>
                      <a:pt x="60" y="52"/>
                    </a:lnTo>
                    <a:lnTo>
                      <a:pt x="56" y="48"/>
                    </a:lnTo>
                    <a:lnTo>
                      <a:pt x="56" y="46"/>
                    </a:lnTo>
                    <a:lnTo>
                      <a:pt x="56" y="54"/>
                    </a:lnTo>
                    <a:lnTo>
                      <a:pt x="56" y="62"/>
                    </a:lnTo>
                    <a:lnTo>
                      <a:pt x="54" y="70"/>
                    </a:lnTo>
                    <a:lnTo>
                      <a:pt x="54" y="78"/>
                    </a:lnTo>
                    <a:lnTo>
                      <a:pt x="54" y="86"/>
                    </a:lnTo>
                    <a:lnTo>
                      <a:pt x="54" y="94"/>
                    </a:lnTo>
                    <a:lnTo>
                      <a:pt x="54" y="102"/>
                    </a:lnTo>
                    <a:lnTo>
                      <a:pt x="54" y="110"/>
                    </a:lnTo>
                    <a:lnTo>
                      <a:pt x="54" y="112"/>
                    </a:lnTo>
                    <a:lnTo>
                      <a:pt x="52" y="112"/>
                    </a:lnTo>
                    <a:lnTo>
                      <a:pt x="50" y="114"/>
                    </a:lnTo>
                    <a:lnTo>
                      <a:pt x="48" y="114"/>
                    </a:lnTo>
                    <a:lnTo>
                      <a:pt x="46" y="116"/>
                    </a:lnTo>
                    <a:lnTo>
                      <a:pt x="46" y="116"/>
                    </a:lnTo>
                    <a:lnTo>
                      <a:pt x="44" y="118"/>
                    </a:lnTo>
                    <a:lnTo>
                      <a:pt x="44" y="118"/>
                    </a:lnTo>
                    <a:lnTo>
                      <a:pt x="44" y="120"/>
                    </a:lnTo>
                    <a:lnTo>
                      <a:pt x="42" y="120"/>
                    </a:lnTo>
                    <a:lnTo>
                      <a:pt x="42" y="120"/>
                    </a:lnTo>
                    <a:lnTo>
                      <a:pt x="40" y="120"/>
                    </a:lnTo>
                    <a:lnTo>
                      <a:pt x="36" y="120"/>
                    </a:lnTo>
                    <a:lnTo>
                      <a:pt x="32" y="120"/>
                    </a:lnTo>
                    <a:lnTo>
                      <a:pt x="28" y="120"/>
                    </a:lnTo>
                    <a:lnTo>
                      <a:pt x="26" y="120"/>
                    </a:lnTo>
                    <a:lnTo>
                      <a:pt x="24" y="118"/>
                    </a:lnTo>
                    <a:lnTo>
                      <a:pt x="22" y="118"/>
                    </a:lnTo>
                    <a:lnTo>
                      <a:pt x="20" y="118"/>
                    </a:lnTo>
                    <a:lnTo>
                      <a:pt x="18" y="118"/>
                    </a:lnTo>
                    <a:lnTo>
                      <a:pt x="16" y="116"/>
                    </a:lnTo>
                    <a:lnTo>
                      <a:pt x="16" y="116"/>
                    </a:lnTo>
                    <a:lnTo>
                      <a:pt x="14" y="114"/>
                    </a:lnTo>
                    <a:lnTo>
                      <a:pt x="14" y="114"/>
                    </a:lnTo>
                    <a:lnTo>
                      <a:pt x="14" y="112"/>
                    </a:lnTo>
                    <a:lnTo>
                      <a:pt x="14" y="112"/>
                    </a:lnTo>
                    <a:lnTo>
                      <a:pt x="14" y="110"/>
                    </a:lnTo>
                    <a:lnTo>
                      <a:pt x="14" y="108"/>
                    </a:lnTo>
                    <a:lnTo>
                      <a:pt x="14" y="108"/>
                    </a:lnTo>
                    <a:lnTo>
                      <a:pt x="12" y="108"/>
                    </a:lnTo>
                    <a:lnTo>
                      <a:pt x="12" y="108"/>
                    </a:lnTo>
                    <a:lnTo>
                      <a:pt x="12" y="106"/>
                    </a:lnTo>
                    <a:lnTo>
                      <a:pt x="12" y="106"/>
                    </a:lnTo>
                    <a:lnTo>
                      <a:pt x="10" y="104"/>
                    </a:lnTo>
                    <a:lnTo>
                      <a:pt x="8" y="106"/>
                    </a:lnTo>
                    <a:lnTo>
                      <a:pt x="6" y="106"/>
                    </a:lnTo>
                    <a:lnTo>
                      <a:pt x="6" y="108"/>
                    </a:lnTo>
                    <a:lnTo>
                      <a:pt x="6" y="108"/>
                    </a:lnTo>
                    <a:lnTo>
                      <a:pt x="6" y="110"/>
                    </a:lnTo>
                    <a:lnTo>
                      <a:pt x="6" y="112"/>
                    </a:lnTo>
                    <a:lnTo>
                      <a:pt x="6" y="112"/>
                    </a:lnTo>
                    <a:lnTo>
                      <a:pt x="4" y="112"/>
                    </a:lnTo>
                    <a:lnTo>
                      <a:pt x="4" y="112"/>
                    </a:lnTo>
                    <a:lnTo>
                      <a:pt x="4" y="112"/>
                    </a:lnTo>
                    <a:lnTo>
                      <a:pt x="0" y="114"/>
                    </a:lnTo>
                    <a:lnTo>
                      <a:pt x="0" y="116"/>
                    </a:lnTo>
                    <a:lnTo>
                      <a:pt x="0" y="116"/>
                    </a:lnTo>
                    <a:lnTo>
                      <a:pt x="4" y="122"/>
                    </a:lnTo>
                    <a:lnTo>
                      <a:pt x="8" y="130"/>
                    </a:lnTo>
                    <a:lnTo>
                      <a:pt x="12" y="142"/>
                    </a:lnTo>
                    <a:lnTo>
                      <a:pt x="14" y="148"/>
                    </a:lnTo>
                    <a:lnTo>
                      <a:pt x="18" y="158"/>
                    </a:lnTo>
                    <a:lnTo>
                      <a:pt x="22" y="164"/>
                    </a:lnTo>
                    <a:lnTo>
                      <a:pt x="26" y="170"/>
                    </a:lnTo>
                    <a:lnTo>
                      <a:pt x="26" y="170"/>
                    </a:lnTo>
                    <a:lnTo>
                      <a:pt x="28" y="178"/>
                    </a:lnTo>
                    <a:lnTo>
                      <a:pt x="28" y="180"/>
                    </a:lnTo>
                    <a:lnTo>
                      <a:pt x="28" y="184"/>
                    </a:lnTo>
                    <a:lnTo>
                      <a:pt x="26" y="186"/>
                    </a:lnTo>
                    <a:lnTo>
                      <a:pt x="24" y="188"/>
                    </a:lnTo>
                    <a:lnTo>
                      <a:pt x="24" y="190"/>
                    </a:lnTo>
                    <a:lnTo>
                      <a:pt x="22" y="188"/>
                    </a:lnTo>
                    <a:lnTo>
                      <a:pt x="20" y="188"/>
                    </a:lnTo>
                    <a:lnTo>
                      <a:pt x="20" y="190"/>
                    </a:lnTo>
                    <a:lnTo>
                      <a:pt x="20" y="192"/>
                    </a:lnTo>
                    <a:lnTo>
                      <a:pt x="22" y="194"/>
                    </a:lnTo>
                    <a:lnTo>
                      <a:pt x="22" y="196"/>
                    </a:lnTo>
                    <a:lnTo>
                      <a:pt x="24" y="196"/>
                    </a:lnTo>
                    <a:lnTo>
                      <a:pt x="24" y="200"/>
                    </a:lnTo>
                    <a:lnTo>
                      <a:pt x="26" y="200"/>
                    </a:lnTo>
                    <a:lnTo>
                      <a:pt x="26" y="202"/>
                    </a:lnTo>
                    <a:lnTo>
                      <a:pt x="28" y="206"/>
                    </a:lnTo>
                    <a:lnTo>
                      <a:pt x="28" y="208"/>
                    </a:lnTo>
                    <a:lnTo>
                      <a:pt x="28" y="210"/>
                    </a:lnTo>
                    <a:lnTo>
                      <a:pt x="28" y="210"/>
                    </a:lnTo>
                    <a:lnTo>
                      <a:pt x="26" y="212"/>
                    </a:lnTo>
                    <a:lnTo>
                      <a:pt x="28" y="214"/>
                    </a:lnTo>
                    <a:lnTo>
                      <a:pt x="28" y="216"/>
                    </a:lnTo>
                    <a:lnTo>
                      <a:pt x="28" y="218"/>
                    </a:lnTo>
                    <a:lnTo>
                      <a:pt x="28" y="214"/>
                    </a:lnTo>
                    <a:lnTo>
                      <a:pt x="30" y="214"/>
                    </a:lnTo>
                    <a:lnTo>
                      <a:pt x="30" y="212"/>
                    </a:lnTo>
                    <a:lnTo>
                      <a:pt x="30" y="212"/>
                    </a:lnTo>
                    <a:lnTo>
                      <a:pt x="32" y="212"/>
                    </a:lnTo>
                    <a:lnTo>
                      <a:pt x="34" y="212"/>
                    </a:lnTo>
                    <a:lnTo>
                      <a:pt x="34" y="212"/>
                    </a:lnTo>
                    <a:lnTo>
                      <a:pt x="34" y="214"/>
                    </a:lnTo>
                    <a:lnTo>
                      <a:pt x="34" y="216"/>
                    </a:lnTo>
                    <a:lnTo>
                      <a:pt x="34" y="216"/>
                    </a:lnTo>
                    <a:lnTo>
                      <a:pt x="34" y="218"/>
                    </a:lnTo>
                    <a:lnTo>
                      <a:pt x="36" y="218"/>
                    </a:lnTo>
                    <a:lnTo>
                      <a:pt x="36" y="218"/>
                    </a:lnTo>
                    <a:lnTo>
                      <a:pt x="38" y="218"/>
                    </a:lnTo>
                    <a:lnTo>
                      <a:pt x="38" y="218"/>
                    </a:lnTo>
                    <a:lnTo>
                      <a:pt x="40" y="218"/>
                    </a:lnTo>
                    <a:lnTo>
                      <a:pt x="40" y="218"/>
                    </a:lnTo>
                    <a:lnTo>
                      <a:pt x="42" y="220"/>
                    </a:lnTo>
                    <a:lnTo>
                      <a:pt x="42" y="222"/>
                    </a:lnTo>
                    <a:lnTo>
                      <a:pt x="42" y="222"/>
                    </a:lnTo>
                    <a:lnTo>
                      <a:pt x="42" y="222"/>
                    </a:lnTo>
                    <a:lnTo>
                      <a:pt x="46" y="224"/>
                    </a:lnTo>
                    <a:lnTo>
                      <a:pt x="50" y="224"/>
                    </a:lnTo>
                    <a:lnTo>
                      <a:pt x="50" y="224"/>
                    </a:lnTo>
                    <a:lnTo>
                      <a:pt x="52" y="226"/>
                    </a:lnTo>
                    <a:lnTo>
                      <a:pt x="58" y="220"/>
                    </a:lnTo>
                    <a:lnTo>
                      <a:pt x="60" y="220"/>
                    </a:lnTo>
                    <a:lnTo>
                      <a:pt x="64" y="218"/>
                    </a:lnTo>
                    <a:lnTo>
                      <a:pt x="64" y="218"/>
                    </a:lnTo>
                    <a:lnTo>
                      <a:pt x="66" y="218"/>
                    </a:lnTo>
                    <a:lnTo>
                      <a:pt x="68" y="218"/>
                    </a:lnTo>
                    <a:lnTo>
                      <a:pt x="70" y="218"/>
                    </a:lnTo>
                    <a:lnTo>
                      <a:pt x="72" y="218"/>
                    </a:lnTo>
                    <a:lnTo>
                      <a:pt x="74" y="218"/>
                    </a:lnTo>
                    <a:lnTo>
                      <a:pt x="78" y="218"/>
                    </a:lnTo>
                    <a:lnTo>
                      <a:pt x="86" y="212"/>
                    </a:lnTo>
                    <a:lnTo>
                      <a:pt x="88" y="212"/>
                    </a:lnTo>
                    <a:lnTo>
                      <a:pt x="90" y="212"/>
                    </a:lnTo>
                    <a:lnTo>
                      <a:pt x="92" y="212"/>
                    </a:lnTo>
                    <a:lnTo>
                      <a:pt x="96" y="212"/>
                    </a:lnTo>
                    <a:lnTo>
                      <a:pt x="100" y="212"/>
                    </a:lnTo>
                    <a:lnTo>
                      <a:pt x="102" y="212"/>
                    </a:lnTo>
                    <a:lnTo>
                      <a:pt x="106" y="210"/>
                    </a:lnTo>
                    <a:lnTo>
                      <a:pt x="108" y="210"/>
                    </a:lnTo>
                    <a:lnTo>
                      <a:pt x="114" y="212"/>
                    </a:lnTo>
                    <a:lnTo>
                      <a:pt x="120" y="214"/>
                    </a:lnTo>
                    <a:lnTo>
                      <a:pt x="124" y="214"/>
                    </a:lnTo>
                    <a:lnTo>
                      <a:pt x="126" y="212"/>
                    </a:lnTo>
                    <a:lnTo>
                      <a:pt x="126" y="210"/>
                    </a:lnTo>
                    <a:lnTo>
                      <a:pt x="130" y="210"/>
                    </a:lnTo>
                    <a:lnTo>
                      <a:pt x="134" y="212"/>
                    </a:lnTo>
                    <a:lnTo>
                      <a:pt x="136" y="212"/>
                    </a:lnTo>
                    <a:lnTo>
                      <a:pt x="136" y="212"/>
                    </a:lnTo>
                    <a:lnTo>
                      <a:pt x="136" y="208"/>
                    </a:lnTo>
                    <a:lnTo>
                      <a:pt x="138" y="206"/>
                    </a:lnTo>
                    <a:lnTo>
                      <a:pt x="142" y="206"/>
                    </a:lnTo>
                    <a:lnTo>
                      <a:pt x="148" y="206"/>
                    </a:lnTo>
                    <a:lnTo>
                      <a:pt x="150" y="206"/>
                    </a:lnTo>
                    <a:lnTo>
                      <a:pt x="158" y="202"/>
                    </a:lnTo>
                    <a:lnTo>
                      <a:pt x="162" y="200"/>
                    </a:lnTo>
                    <a:lnTo>
                      <a:pt x="168" y="194"/>
                    </a:lnTo>
                    <a:lnTo>
                      <a:pt x="170" y="194"/>
                    </a:lnTo>
                    <a:lnTo>
                      <a:pt x="176" y="190"/>
                    </a:lnTo>
                    <a:lnTo>
                      <a:pt x="180" y="186"/>
                    </a:lnTo>
                    <a:lnTo>
                      <a:pt x="186" y="180"/>
                    </a:lnTo>
                    <a:lnTo>
                      <a:pt x="190" y="176"/>
                    </a:lnTo>
                    <a:lnTo>
                      <a:pt x="196" y="170"/>
                    </a:lnTo>
                    <a:lnTo>
                      <a:pt x="200" y="166"/>
                    </a:lnTo>
                    <a:lnTo>
                      <a:pt x="202" y="166"/>
                    </a:lnTo>
                    <a:lnTo>
                      <a:pt x="204" y="164"/>
                    </a:lnTo>
                    <a:lnTo>
                      <a:pt x="208" y="158"/>
                    </a:lnTo>
                    <a:lnTo>
                      <a:pt x="212" y="152"/>
                    </a:lnTo>
                    <a:lnTo>
                      <a:pt x="214" y="148"/>
                    </a:lnTo>
                    <a:lnTo>
                      <a:pt x="218" y="142"/>
                    </a:lnTo>
                    <a:lnTo>
                      <a:pt x="220" y="138"/>
                    </a:lnTo>
                    <a:lnTo>
                      <a:pt x="224" y="132"/>
                    </a:lnTo>
                    <a:lnTo>
                      <a:pt x="226" y="128"/>
                    </a:lnTo>
                    <a:lnTo>
                      <a:pt x="234" y="120"/>
                    </a:lnTo>
                    <a:lnTo>
                      <a:pt x="234" y="120"/>
                    </a:lnTo>
                    <a:lnTo>
                      <a:pt x="236" y="120"/>
                    </a:lnTo>
                    <a:lnTo>
                      <a:pt x="238" y="120"/>
                    </a:lnTo>
                    <a:lnTo>
                      <a:pt x="242" y="116"/>
                    </a:lnTo>
                    <a:lnTo>
                      <a:pt x="242" y="112"/>
                    </a:lnTo>
                    <a:lnTo>
                      <a:pt x="246" y="108"/>
                    </a:lnTo>
                    <a:lnTo>
                      <a:pt x="248" y="98"/>
                    </a:lnTo>
                    <a:lnTo>
                      <a:pt x="248" y="94"/>
                    </a:lnTo>
                    <a:lnTo>
                      <a:pt x="252" y="88"/>
                    </a:lnTo>
                    <a:lnTo>
                      <a:pt x="252" y="84"/>
                    </a:lnTo>
                    <a:lnTo>
                      <a:pt x="250" y="84"/>
                    </a:lnTo>
                    <a:lnTo>
                      <a:pt x="248" y="84"/>
                    </a:lnTo>
                    <a:close/>
                    <a:moveTo>
                      <a:pt x="196" y="128"/>
                    </a:moveTo>
                    <a:lnTo>
                      <a:pt x="196" y="130"/>
                    </a:lnTo>
                    <a:lnTo>
                      <a:pt x="194" y="132"/>
                    </a:lnTo>
                    <a:lnTo>
                      <a:pt x="194" y="132"/>
                    </a:lnTo>
                    <a:lnTo>
                      <a:pt x="194" y="134"/>
                    </a:lnTo>
                    <a:lnTo>
                      <a:pt x="192" y="134"/>
                    </a:lnTo>
                    <a:lnTo>
                      <a:pt x="192" y="136"/>
                    </a:lnTo>
                    <a:lnTo>
                      <a:pt x="192" y="138"/>
                    </a:lnTo>
                    <a:lnTo>
                      <a:pt x="190" y="140"/>
                    </a:lnTo>
                    <a:lnTo>
                      <a:pt x="190" y="140"/>
                    </a:lnTo>
                    <a:lnTo>
                      <a:pt x="188" y="140"/>
                    </a:lnTo>
                    <a:lnTo>
                      <a:pt x="186" y="142"/>
                    </a:lnTo>
                    <a:lnTo>
                      <a:pt x="184" y="142"/>
                    </a:lnTo>
                    <a:lnTo>
                      <a:pt x="184" y="142"/>
                    </a:lnTo>
                    <a:lnTo>
                      <a:pt x="184" y="142"/>
                    </a:lnTo>
                    <a:lnTo>
                      <a:pt x="182" y="142"/>
                    </a:lnTo>
                    <a:lnTo>
                      <a:pt x="182" y="142"/>
                    </a:lnTo>
                    <a:lnTo>
                      <a:pt x="180" y="142"/>
                    </a:lnTo>
                    <a:lnTo>
                      <a:pt x="180" y="144"/>
                    </a:lnTo>
                    <a:lnTo>
                      <a:pt x="178" y="148"/>
                    </a:lnTo>
                    <a:lnTo>
                      <a:pt x="176" y="148"/>
                    </a:lnTo>
                    <a:lnTo>
                      <a:pt x="176" y="150"/>
                    </a:lnTo>
                    <a:lnTo>
                      <a:pt x="176" y="150"/>
                    </a:lnTo>
                    <a:lnTo>
                      <a:pt x="176" y="150"/>
                    </a:lnTo>
                    <a:lnTo>
                      <a:pt x="174" y="152"/>
                    </a:lnTo>
                    <a:lnTo>
                      <a:pt x="172" y="150"/>
                    </a:lnTo>
                    <a:lnTo>
                      <a:pt x="170" y="150"/>
                    </a:lnTo>
                    <a:lnTo>
                      <a:pt x="170" y="150"/>
                    </a:lnTo>
                    <a:lnTo>
                      <a:pt x="168" y="148"/>
                    </a:lnTo>
                    <a:lnTo>
                      <a:pt x="168" y="148"/>
                    </a:lnTo>
                    <a:lnTo>
                      <a:pt x="168" y="146"/>
                    </a:lnTo>
                    <a:lnTo>
                      <a:pt x="166" y="146"/>
                    </a:lnTo>
                    <a:lnTo>
                      <a:pt x="166" y="146"/>
                    </a:lnTo>
                    <a:lnTo>
                      <a:pt x="166" y="146"/>
                    </a:lnTo>
                    <a:lnTo>
                      <a:pt x="166" y="146"/>
                    </a:lnTo>
                    <a:lnTo>
                      <a:pt x="166" y="144"/>
                    </a:lnTo>
                    <a:lnTo>
                      <a:pt x="164" y="144"/>
                    </a:lnTo>
                    <a:lnTo>
                      <a:pt x="166" y="142"/>
                    </a:lnTo>
                    <a:lnTo>
                      <a:pt x="164" y="142"/>
                    </a:lnTo>
                    <a:lnTo>
                      <a:pt x="164" y="140"/>
                    </a:lnTo>
                    <a:lnTo>
                      <a:pt x="162" y="138"/>
                    </a:lnTo>
                    <a:lnTo>
                      <a:pt x="162" y="136"/>
                    </a:lnTo>
                    <a:lnTo>
                      <a:pt x="162" y="136"/>
                    </a:lnTo>
                    <a:lnTo>
                      <a:pt x="160" y="134"/>
                    </a:lnTo>
                    <a:lnTo>
                      <a:pt x="160" y="134"/>
                    </a:lnTo>
                    <a:lnTo>
                      <a:pt x="162" y="132"/>
                    </a:lnTo>
                    <a:lnTo>
                      <a:pt x="164" y="132"/>
                    </a:lnTo>
                    <a:lnTo>
                      <a:pt x="164" y="132"/>
                    </a:lnTo>
                    <a:lnTo>
                      <a:pt x="166" y="130"/>
                    </a:lnTo>
                    <a:lnTo>
                      <a:pt x="166" y="128"/>
                    </a:lnTo>
                    <a:lnTo>
                      <a:pt x="168" y="128"/>
                    </a:lnTo>
                    <a:lnTo>
                      <a:pt x="168" y="126"/>
                    </a:lnTo>
                    <a:lnTo>
                      <a:pt x="168" y="126"/>
                    </a:lnTo>
                    <a:lnTo>
                      <a:pt x="170" y="124"/>
                    </a:lnTo>
                    <a:lnTo>
                      <a:pt x="170" y="122"/>
                    </a:lnTo>
                    <a:lnTo>
                      <a:pt x="172" y="120"/>
                    </a:lnTo>
                    <a:lnTo>
                      <a:pt x="174" y="120"/>
                    </a:lnTo>
                    <a:lnTo>
                      <a:pt x="176" y="120"/>
                    </a:lnTo>
                    <a:lnTo>
                      <a:pt x="178" y="118"/>
                    </a:lnTo>
                    <a:lnTo>
                      <a:pt x="180" y="116"/>
                    </a:lnTo>
                    <a:lnTo>
                      <a:pt x="184" y="116"/>
                    </a:lnTo>
                    <a:lnTo>
                      <a:pt x="184" y="114"/>
                    </a:lnTo>
                    <a:lnTo>
                      <a:pt x="186" y="114"/>
                    </a:lnTo>
                    <a:lnTo>
                      <a:pt x="186" y="114"/>
                    </a:lnTo>
                    <a:lnTo>
                      <a:pt x="186" y="116"/>
                    </a:lnTo>
                    <a:lnTo>
                      <a:pt x="186" y="116"/>
                    </a:lnTo>
                    <a:lnTo>
                      <a:pt x="188" y="118"/>
                    </a:lnTo>
                    <a:lnTo>
                      <a:pt x="188" y="118"/>
                    </a:lnTo>
                    <a:lnTo>
                      <a:pt x="190" y="120"/>
                    </a:lnTo>
                    <a:lnTo>
                      <a:pt x="192" y="122"/>
                    </a:lnTo>
                    <a:lnTo>
                      <a:pt x="194" y="122"/>
                    </a:lnTo>
                    <a:lnTo>
                      <a:pt x="194" y="124"/>
                    </a:lnTo>
                    <a:lnTo>
                      <a:pt x="196" y="124"/>
                    </a:lnTo>
                    <a:lnTo>
                      <a:pt x="196" y="124"/>
                    </a:lnTo>
                    <a:lnTo>
                      <a:pt x="196" y="126"/>
                    </a:lnTo>
                    <a:lnTo>
                      <a:pt x="196" y="126"/>
                    </a:lnTo>
                    <a:lnTo>
                      <a:pt x="196" y="12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Freeform 55"/>
              <p:cNvSpPr>
                <a:spLocks/>
              </p:cNvSpPr>
              <p:nvPr/>
            </p:nvSpPr>
            <p:spPr bwMode="auto">
              <a:xfrm>
                <a:off x="4113" y="1862"/>
                <a:ext cx="162" cy="245"/>
              </a:xfrm>
              <a:custGeom>
                <a:avLst/>
                <a:gdLst>
                  <a:gd name="T0" fmla="*/ 158 w 162"/>
                  <a:gd name="T1" fmla="*/ 26 h 245"/>
                  <a:gd name="T2" fmla="*/ 156 w 162"/>
                  <a:gd name="T3" fmla="*/ 28 h 245"/>
                  <a:gd name="T4" fmla="*/ 158 w 162"/>
                  <a:gd name="T5" fmla="*/ 24 h 245"/>
                  <a:gd name="T6" fmla="*/ 158 w 162"/>
                  <a:gd name="T7" fmla="*/ 6 h 245"/>
                  <a:gd name="T8" fmla="*/ 152 w 162"/>
                  <a:gd name="T9" fmla="*/ 0 h 245"/>
                  <a:gd name="T10" fmla="*/ 140 w 162"/>
                  <a:gd name="T11" fmla="*/ 8 h 245"/>
                  <a:gd name="T12" fmla="*/ 122 w 162"/>
                  <a:gd name="T13" fmla="*/ 14 h 245"/>
                  <a:gd name="T14" fmla="*/ 114 w 162"/>
                  <a:gd name="T15" fmla="*/ 12 h 245"/>
                  <a:gd name="T16" fmla="*/ 98 w 162"/>
                  <a:gd name="T17" fmla="*/ 14 h 245"/>
                  <a:gd name="T18" fmla="*/ 84 w 162"/>
                  <a:gd name="T19" fmla="*/ 22 h 245"/>
                  <a:gd name="T20" fmla="*/ 72 w 162"/>
                  <a:gd name="T21" fmla="*/ 22 h 245"/>
                  <a:gd name="T22" fmla="*/ 50 w 162"/>
                  <a:gd name="T23" fmla="*/ 28 h 245"/>
                  <a:gd name="T24" fmla="*/ 36 w 162"/>
                  <a:gd name="T25" fmla="*/ 12 h 245"/>
                  <a:gd name="T26" fmla="*/ 28 w 162"/>
                  <a:gd name="T27" fmla="*/ 18 h 245"/>
                  <a:gd name="T28" fmla="*/ 26 w 162"/>
                  <a:gd name="T29" fmla="*/ 22 h 245"/>
                  <a:gd name="T30" fmla="*/ 26 w 162"/>
                  <a:gd name="T31" fmla="*/ 26 h 245"/>
                  <a:gd name="T32" fmla="*/ 28 w 162"/>
                  <a:gd name="T33" fmla="*/ 32 h 245"/>
                  <a:gd name="T34" fmla="*/ 34 w 162"/>
                  <a:gd name="T35" fmla="*/ 41 h 245"/>
                  <a:gd name="T36" fmla="*/ 40 w 162"/>
                  <a:gd name="T37" fmla="*/ 49 h 245"/>
                  <a:gd name="T38" fmla="*/ 46 w 162"/>
                  <a:gd name="T39" fmla="*/ 55 h 245"/>
                  <a:gd name="T40" fmla="*/ 66 w 162"/>
                  <a:gd name="T41" fmla="*/ 61 h 245"/>
                  <a:gd name="T42" fmla="*/ 88 w 162"/>
                  <a:gd name="T43" fmla="*/ 71 h 245"/>
                  <a:gd name="T44" fmla="*/ 106 w 162"/>
                  <a:gd name="T45" fmla="*/ 77 h 245"/>
                  <a:gd name="T46" fmla="*/ 88 w 162"/>
                  <a:gd name="T47" fmla="*/ 95 h 245"/>
                  <a:gd name="T48" fmla="*/ 72 w 162"/>
                  <a:gd name="T49" fmla="*/ 113 h 245"/>
                  <a:gd name="T50" fmla="*/ 62 w 162"/>
                  <a:gd name="T51" fmla="*/ 127 h 245"/>
                  <a:gd name="T52" fmla="*/ 48 w 162"/>
                  <a:gd name="T53" fmla="*/ 127 h 245"/>
                  <a:gd name="T54" fmla="*/ 40 w 162"/>
                  <a:gd name="T55" fmla="*/ 129 h 245"/>
                  <a:gd name="T56" fmla="*/ 30 w 162"/>
                  <a:gd name="T57" fmla="*/ 135 h 245"/>
                  <a:gd name="T58" fmla="*/ 22 w 162"/>
                  <a:gd name="T59" fmla="*/ 139 h 245"/>
                  <a:gd name="T60" fmla="*/ 14 w 162"/>
                  <a:gd name="T61" fmla="*/ 145 h 245"/>
                  <a:gd name="T62" fmla="*/ 2 w 162"/>
                  <a:gd name="T63" fmla="*/ 161 h 245"/>
                  <a:gd name="T64" fmla="*/ 0 w 162"/>
                  <a:gd name="T65" fmla="*/ 175 h 245"/>
                  <a:gd name="T66" fmla="*/ 0 w 162"/>
                  <a:gd name="T67" fmla="*/ 229 h 245"/>
                  <a:gd name="T68" fmla="*/ 8 w 162"/>
                  <a:gd name="T69" fmla="*/ 241 h 245"/>
                  <a:gd name="T70" fmla="*/ 10 w 162"/>
                  <a:gd name="T71" fmla="*/ 243 h 245"/>
                  <a:gd name="T72" fmla="*/ 16 w 162"/>
                  <a:gd name="T73" fmla="*/ 233 h 245"/>
                  <a:gd name="T74" fmla="*/ 22 w 162"/>
                  <a:gd name="T75" fmla="*/ 225 h 245"/>
                  <a:gd name="T76" fmla="*/ 28 w 162"/>
                  <a:gd name="T77" fmla="*/ 219 h 245"/>
                  <a:gd name="T78" fmla="*/ 54 w 162"/>
                  <a:gd name="T79" fmla="*/ 191 h 245"/>
                  <a:gd name="T80" fmla="*/ 94 w 162"/>
                  <a:gd name="T81" fmla="*/ 157 h 245"/>
                  <a:gd name="T82" fmla="*/ 120 w 162"/>
                  <a:gd name="T83" fmla="*/ 117 h 245"/>
                  <a:gd name="T84" fmla="*/ 132 w 162"/>
                  <a:gd name="T85" fmla="*/ 91 h 245"/>
                  <a:gd name="T86" fmla="*/ 138 w 162"/>
                  <a:gd name="T87" fmla="*/ 73 h 245"/>
                  <a:gd name="T88" fmla="*/ 148 w 162"/>
                  <a:gd name="T89" fmla="*/ 57 h 245"/>
                  <a:gd name="T90" fmla="*/ 154 w 162"/>
                  <a:gd name="T91" fmla="*/ 41 h 245"/>
                  <a:gd name="T92" fmla="*/ 156 w 162"/>
                  <a:gd name="T93" fmla="*/ 28 h 245"/>
                  <a:gd name="T94" fmla="*/ 162 w 162"/>
                  <a:gd name="T95" fmla="*/ 2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2" h="245">
                    <a:moveTo>
                      <a:pt x="162" y="28"/>
                    </a:moveTo>
                    <a:lnTo>
                      <a:pt x="160" y="26"/>
                    </a:lnTo>
                    <a:lnTo>
                      <a:pt x="158" y="26"/>
                    </a:lnTo>
                    <a:lnTo>
                      <a:pt x="158" y="26"/>
                    </a:lnTo>
                    <a:lnTo>
                      <a:pt x="158" y="26"/>
                    </a:lnTo>
                    <a:lnTo>
                      <a:pt x="156" y="28"/>
                    </a:lnTo>
                    <a:lnTo>
                      <a:pt x="156" y="28"/>
                    </a:lnTo>
                    <a:lnTo>
                      <a:pt x="156" y="28"/>
                    </a:lnTo>
                    <a:lnTo>
                      <a:pt x="156" y="26"/>
                    </a:lnTo>
                    <a:lnTo>
                      <a:pt x="158" y="26"/>
                    </a:lnTo>
                    <a:lnTo>
                      <a:pt x="158" y="24"/>
                    </a:lnTo>
                    <a:lnTo>
                      <a:pt x="158" y="24"/>
                    </a:lnTo>
                    <a:lnTo>
                      <a:pt x="156" y="16"/>
                    </a:lnTo>
                    <a:lnTo>
                      <a:pt x="156" y="12"/>
                    </a:lnTo>
                    <a:lnTo>
                      <a:pt x="156" y="8"/>
                    </a:lnTo>
                    <a:lnTo>
                      <a:pt x="158" y="6"/>
                    </a:lnTo>
                    <a:lnTo>
                      <a:pt x="158" y="4"/>
                    </a:lnTo>
                    <a:lnTo>
                      <a:pt x="158" y="2"/>
                    </a:lnTo>
                    <a:lnTo>
                      <a:pt x="158" y="2"/>
                    </a:lnTo>
                    <a:lnTo>
                      <a:pt x="152" y="0"/>
                    </a:lnTo>
                    <a:lnTo>
                      <a:pt x="148" y="0"/>
                    </a:lnTo>
                    <a:lnTo>
                      <a:pt x="148" y="2"/>
                    </a:lnTo>
                    <a:lnTo>
                      <a:pt x="146" y="4"/>
                    </a:lnTo>
                    <a:lnTo>
                      <a:pt x="140" y="8"/>
                    </a:lnTo>
                    <a:lnTo>
                      <a:pt x="134" y="10"/>
                    </a:lnTo>
                    <a:lnTo>
                      <a:pt x="130" y="12"/>
                    </a:lnTo>
                    <a:lnTo>
                      <a:pt x="124" y="12"/>
                    </a:lnTo>
                    <a:lnTo>
                      <a:pt x="122" y="14"/>
                    </a:lnTo>
                    <a:lnTo>
                      <a:pt x="122" y="14"/>
                    </a:lnTo>
                    <a:lnTo>
                      <a:pt x="118" y="12"/>
                    </a:lnTo>
                    <a:lnTo>
                      <a:pt x="116" y="12"/>
                    </a:lnTo>
                    <a:lnTo>
                      <a:pt x="114" y="12"/>
                    </a:lnTo>
                    <a:lnTo>
                      <a:pt x="108" y="16"/>
                    </a:lnTo>
                    <a:lnTo>
                      <a:pt x="104" y="16"/>
                    </a:lnTo>
                    <a:lnTo>
                      <a:pt x="100" y="14"/>
                    </a:lnTo>
                    <a:lnTo>
                      <a:pt x="98" y="14"/>
                    </a:lnTo>
                    <a:lnTo>
                      <a:pt x="96" y="16"/>
                    </a:lnTo>
                    <a:lnTo>
                      <a:pt x="92" y="18"/>
                    </a:lnTo>
                    <a:lnTo>
                      <a:pt x="86" y="22"/>
                    </a:lnTo>
                    <a:lnTo>
                      <a:pt x="84" y="22"/>
                    </a:lnTo>
                    <a:lnTo>
                      <a:pt x="80" y="22"/>
                    </a:lnTo>
                    <a:lnTo>
                      <a:pt x="78" y="22"/>
                    </a:lnTo>
                    <a:lnTo>
                      <a:pt x="74" y="20"/>
                    </a:lnTo>
                    <a:lnTo>
                      <a:pt x="72" y="22"/>
                    </a:lnTo>
                    <a:lnTo>
                      <a:pt x="66" y="24"/>
                    </a:lnTo>
                    <a:lnTo>
                      <a:pt x="60" y="28"/>
                    </a:lnTo>
                    <a:lnTo>
                      <a:pt x="52" y="28"/>
                    </a:lnTo>
                    <a:lnTo>
                      <a:pt x="50" y="28"/>
                    </a:lnTo>
                    <a:lnTo>
                      <a:pt x="48" y="26"/>
                    </a:lnTo>
                    <a:lnTo>
                      <a:pt x="44" y="22"/>
                    </a:lnTo>
                    <a:lnTo>
                      <a:pt x="40" y="18"/>
                    </a:lnTo>
                    <a:lnTo>
                      <a:pt x="36" y="12"/>
                    </a:lnTo>
                    <a:lnTo>
                      <a:pt x="34" y="8"/>
                    </a:lnTo>
                    <a:lnTo>
                      <a:pt x="32" y="12"/>
                    </a:lnTo>
                    <a:lnTo>
                      <a:pt x="30" y="14"/>
                    </a:lnTo>
                    <a:lnTo>
                      <a:pt x="28" y="18"/>
                    </a:lnTo>
                    <a:lnTo>
                      <a:pt x="28" y="18"/>
                    </a:lnTo>
                    <a:lnTo>
                      <a:pt x="28" y="20"/>
                    </a:lnTo>
                    <a:lnTo>
                      <a:pt x="26" y="20"/>
                    </a:lnTo>
                    <a:lnTo>
                      <a:pt x="26" y="22"/>
                    </a:lnTo>
                    <a:lnTo>
                      <a:pt x="24" y="24"/>
                    </a:lnTo>
                    <a:lnTo>
                      <a:pt x="24" y="24"/>
                    </a:lnTo>
                    <a:lnTo>
                      <a:pt x="24" y="26"/>
                    </a:lnTo>
                    <a:lnTo>
                      <a:pt x="26" y="26"/>
                    </a:lnTo>
                    <a:lnTo>
                      <a:pt x="26" y="28"/>
                    </a:lnTo>
                    <a:lnTo>
                      <a:pt x="28" y="30"/>
                    </a:lnTo>
                    <a:lnTo>
                      <a:pt x="28" y="32"/>
                    </a:lnTo>
                    <a:lnTo>
                      <a:pt x="28" y="32"/>
                    </a:lnTo>
                    <a:lnTo>
                      <a:pt x="30" y="36"/>
                    </a:lnTo>
                    <a:lnTo>
                      <a:pt x="32" y="36"/>
                    </a:lnTo>
                    <a:lnTo>
                      <a:pt x="32" y="38"/>
                    </a:lnTo>
                    <a:lnTo>
                      <a:pt x="34" y="41"/>
                    </a:lnTo>
                    <a:lnTo>
                      <a:pt x="34" y="43"/>
                    </a:lnTo>
                    <a:lnTo>
                      <a:pt x="36" y="45"/>
                    </a:lnTo>
                    <a:lnTo>
                      <a:pt x="38" y="47"/>
                    </a:lnTo>
                    <a:lnTo>
                      <a:pt x="40" y="49"/>
                    </a:lnTo>
                    <a:lnTo>
                      <a:pt x="40" y="49"/>
                    </a:lnTo>
                    <a:lnTo>
                      <a:pt x="44" y="51"/>
                    </a:lnTo>
                    <a:lnTo>
                      <a:pt x="46" y="55"/>
                    </a:lnTo>
                    <a:lnTo>
                      <a:pt x="46" y="55"/>
                    </a:lnTo>
                    <a:lnTo>
                      <a:pt x="50" y="57"/>
                    </a:lnTo>
                    <a:lnTo>
                      <a:pt x="56" y="59"/>
                    </a:lnTo>
                    <a:lnTo>
                      <a:pt x="60" y="59"/>
                    </a:lnTo>
                    <a:lnTo>
                      <a:pt x="66" y="61"/>
                    </a:lnTo>
                    <a:lnTo>
                      <a:pt x="70" y="63"/>
                    </a:lnTo>
                    <a:lnTo>
                      <a:pt x="76" y="65"/>
                    </a:lnTo>
                    <a:lnTo>
                      <a:pt x="82" y="69"/>
                    </a:lnTo>
                    <a:lnTo>
                      <a:pt x="88" y="71"/>
                    </a:lnTo>
                    <a:lnTo>
                      <a:pt x="92" y="71"/>
                    </a:lnTo>
                    <a:lnTo>
                      <a:pt x="94" y="73"/>
                    </a:lnTo>
                    <a:lnTo>
                      <a:pt x="110" y="73"/>
                    </a:lnTo>
                    <a:lnTo>
                      <a:pt x="106" y="77"/>
                    </a:lnTo>
                    <a:lnTo>
                      <a:pt x="100" y="81"/>
                    </a:lnTo>
                    <a:lnTo>
                      <a:pt x="96" y="87"/>
                    </a:lnTo>
                    <a:lnTo>
                      <a:pt x="94" y="89"/>
                    </a:lnTo>
                    <a:lnTo>
                      <a:pt x="88" y="95"/>
                    </a:lnTo>
                    <a:lnTo>
                      <a:pt x="86" y="99"/>
                    </a:lnTo>
                    <a:lnTo>
                      <a:pt x="82" y="103"/>
                    </a:lnTo>
                    <a:lnTo>
                      <a:pt x="78" y="107"/>
                    </a:lnTo>
                    <a:lnTo>
                      <a:pt x="72" y="113"/>
                    </a:lnTo>
                    <a:lnTo>
                      <a:pt x="70" y="117"/>
                    </a:lnTo>
                    <a:lnTo>
                      <a:pt x="66" y="123"/>
                    </a:lnTo>
                    <a:lnTo>
                      <a:pt x="62" y="127"/>
                    </a:lnTo>
                    <a:lnTo>
                      <a:pt x="62" y="127"/>
                    </a:lnTo>
                    <a:lnTo>
                      <a:pt x="58" y="127"/>
                    </a:lnTo>
                    <a:lnTo>
                      <a:pt x="54" y="127"/>
                    </a:lnTo>
                    <a:lnTo>
                      <a:pt x="48" y="127"/>
                    </a:lnTo>
                    <a:lnTo>
                      <a:pt x="48" y="127"/>
                    </a:lnTo>
                    <a:lnTo>
                      <a:pt x="46" y="127"/>
                    </a:lnTo>
                    <a:lnTo>
                      <a:pt x="44" y="127"/>
                    </a:lnTo>
                    <a:lnTo>
                      <a:pt x="40" y="129"/>
                    </a:lnTo>
                    <a:lnTo>
                      <a:pt x="40" y="129"/>
                    </a:lnTo>
                    <a:lnTo>
                      <a:pt x="36" y="131"/>
                    </a:lnTo>
                    <a:lnTo>
                      <a:pt x="34" y="133"/>
                    </a:lnTo>
                    <a:lnTo>
                      <a:pt x="32" y="133"/>
                    </a:lnTo>
                    <a:lnTo>
                      <a:pt x="30" y="135"/>
                    </a:lnTo>
                    <a:lnTo>
                      <a:pt x="30" y="137"/>
                    </a:lnTo>
                    <a:lnTo>
                      <a:pt x="30" y="137"/>
                    </a:lnTo>
                    <a:lnTo>
                      <a:pt x="28" y="139"/>
                    </a:lnTo>
                    <a:lnTo>
                      <a:pt x="22" y="139"/>
                    </a:lnTo>
                    <a:lnTo>
                      <a:pt x="20" y="141"/>
                    </a:lnTo>
                    <a:lnTo>
                      <a:pt x="16" y="141"/>
                    </a:lnTo>
                    <a:lnTo>
                      <a:pt x="14" y="143"/>
                    </a:lnTo>
                    <a:lnTo>
                      <a:pt x="14" y="145"/>
                    </a:lnTo>
                    <a:lnTo>
                      <a:pt x="12" y="147"/>
                    </a:lnTo>
                    <a:lnTo>
                      <a:pt x="10" y="151"/>
                    </a:lnTo>
                    <a:lnTo>
                      <a:pt x="6" y="157"/>
                    </a:lnTo>
                    <a:lnTo>
                      <a:pt x="2" y="161"/>
                    </a:lnTo>
                    <a:lnTo>
                      <a:pt x="0" y="165"/>
                    </a:lnTo>
                    <a:lnTo>
                      <a:pt x="0" y="165"/>
                    </a:lnTo>
                    <a:lnTo>
                      <a:pt x="0" y="167"/>
                    </a:lnTo>
                    <a:lnTo>
                      <a:pt x="0" y="175"/>
                    </a:lnTo>
                    <a:lnTo>
                      <a:pt x="0" y="191"/>
                    </a:lnTo>
                    <a:lnTo>
                      <a:pt x="0" y="205"/>
                    </a:lnTo>
                    <a:lnTo>
                      <a:pt x="0" y="221"/>
                    </a:lnTo>
                    <a:lnTo>
                      <a:pt x="0" y="229"/>
                    </a:lnTo>
                    <a:lnTo>
                      <a:pt x="0" y="231"/>
                    </a:lnTo>
                    <a:lnTo>
                      <a:pt x="2" y="233"/>
                    </a:lnTo>
                    <a:lnTo>
                      <a:pt x="4" y="237"/>
                    </a:lnTo>
                    <a:lnTo>
                      <a:pt x="8" y="241"/>
                    </a:lnTo>
                    <a:lnTo>
                      <a:pt x="8" y="243"/>
                    </a:lnTo>
                    <a:lnTo>
                      <a:pt x="10" y="243"/>
                    </a:lnTo>
                    <a:lnTo>
                      <a:pt x="10" y="245"/>
                    </a:lnTo>
                    <a:lnTo>
                      <a:pt x="10" y="243"/>
                    </a:lnTo>
                    <a:lnTo>
                      <a:pt x="12" y="241"/>
                    </a:lnTo>
                    <a:lnTo>
                      <a:pt x="14" y="237"/>
                    </a:lnTo>
                    <a:lnTo>
                      <a:pt x="14" y="235"/>
                    </a:lnTo>
                    <a:lnTo>
                      <a:pt x="16" y="233"/>
                    </a:lnTo>
                    <a:lnTo>
                      <a:pt x="16" y="233"/>
                    </a:lnTo>
                    <a:lnTo>
                      <a:pt x="18" y="231"/>
                    </a:lnTo>
                    <a:lnTo>
                      <a:pt x="20" y="229"/>
                    </a:lnTo>
                    <a:lnTo>
                      <a:pt x="22" y="225"/>
                    </a:lnTo>
                    <a:lnTo>
                      <a:pt x="24" y="223"/>
                    </a:lnTo>
                    <a:lnTo>
                      <a:pt x="26" y="221"/>
                    </a:lnTo>
                    <a:lnTo>
                      <a:pt x="26" y="219"/>
                    </a:lnTo>
                    <a:lnTo>
                      <a:pt x="28" y="219"/>
                    </a:lnTo>
                    <a:lnTo>
                      <a:pt x="40" y="203"/>
                    </a:lnTo>
                    <a:lnTo>
                      <a:pt x="44" y="199"/>
                    </a:lnTo>
                    <a:lnTo>
                      <a:pt x="48" y="195"/>
                    </a:lnTo>
                    <a:lnTo>
                      <a:pt x="54" y="191"/>
                    </a:lnTo>
                    <a:lnTo>
                      <a:pt x="62" y="183"/>
                    </a:lnTo>
                    <a:lnTo>
                      <a:pt x="76" y="173"/>
                    </a:lnTo>
                    <a:lnTo>
                      <a:pt x="80" y="171"/>
                    </a:lnTo>
                    <a:lnTo>
                      <a:pt x="94" y="157"/>
                    </a:lnTo>
                    <a:lnTo>
                      <a:pt x="102" y="145"/>
                    </a:lnTo>
                    <a:lnTo>
                      <a:pt x="110" y="135"/>
                    </a:lnTo>
                    <a:lnTo>
                      <a:pt x="114" y="127"/>
                    </a:lnTo>
                    <a:lnTo>
                      <a:pt x="120" y="117"/>
                    </a:lnTo>
                    <a:lnTo>
                      <a:pt x="126" y="105"/>
                    </a:lnTo>
                    <a:lnTo>
                      <a:pt x="128" y="101"/>
                    </a:lnTo>
                    <a:lnTo>
                      <a:pt x="130" y="95"/>
                    </a:lnTo>
                    <a:lnTo>
                      <a:pt x="132" y="91"/>
                    </a:lnTo>
                    <a:lnTo>
                      <a:pt x="134" y="85"/>
                    </a:lnTo>
                    <a:lnTo>
                      <a:pt x="136" y="81"/>
                    </a:lnTo>
                    <a:lnTo>
                      <a:pt x="138" y="79"/>
                    </a:lnTo>
                    <a:lnTo>
                      <a:pt x="138" y="73"/>
                    </a:lnTo>
                    <a:lnTo>
                      <a:pt x="142" y="69"/>
                    </a:lnTo>
                    <a:lnTo>
                      <a:pt x="146" y="63"/>
                    </a:lnTo>
                    <a:lnTo>
                      <a:pt x="146" y="61"/>
                    </a:lnTo>
                    <a:lnTo>
                      <a:pt x="148" y="57"/>
                    </a:lnTo>
                    <a:lnTo>
                      <a:pt x="150" y="53"/>
                    </a:lnTo>
                    <a:lnTo>
                      <a:pt x="152" y="51"/>
                    </a:lnTo>
                    <a:lnTo>
                      <a:pt x="154" y="47"/>
                    </a:lnTo>
                    <a:lnTo>
                      <a:pt x="154" y="41"/>
                    </a:lnTo>
                    <a:lnTo>
                      <a:pt x="154" y="36"/>
                    </a:lnTo>
                    <a:lnTo>
                      <a:pt x="154" y="30"/>
                    </a:lnTo>
                    <a:lnTo>
                      <a:pt x="154" y="30"/>
                    </a:lnTo>
                    <a:lnTo>
                      <a:pt x="156" y="28"/>
                    </a:lnTo>
                    <a:lnTo>
                      <a:pt x="158" y="28"/>
                    </a:lnTo>
                    <a:lnTo>
                      <a:pt x="160" y="28"/>
                    </a:lnTo>
                    <a:lnTo>
                      <a:pt x="162" y="28"/>
                    </a:lnTo>
                    <a:lnTo>
                      <a:pt x="162" y="28"/>
                    </a:lnTo>
                    <a:lnTo>
                      <a:pt x="162" y="2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Freeform 56"/>
              <p:cNvSpPr>
                <a:spLocks noEditPoints="1"/>
              </p:cNvSpPr>
              <p:nvPr/>
            </p:nvSpPr>
            <p:spPr bwMode="auto">
              <a:xfrm>
                <a:off x="5918" y="2195"/>
                <a:ext cx="168" cy="94"/>
              </a:xfrm>
              <a:custGeom>
                <a:avLst/>
                <a:gdLst>
                  <a:gd name="T0" fmla="*/ 168 w 168"/>
                  <a:gd name="T1" fmla="*/ 90 h 94"/>
                  <a:gd name="T2" fmla="*/ 60 w 168"/>
                  <a:gd name="T3" fmla="*/ 88 h 94"/>
                  <a:gd name="T4" fmla="*/ 64 w 168"/>
                  <a:gd name="T5" fmla="*/ 90 h 94"/>
                  <a:gd name="T6" fmla="*/ 68 w 168"/>
                  <a:gd name="T7" fmla="*/ 92 h 94"/>
                  <a:gd name="T8" fmla="*/ 154 w 168"/>
                  <a:gd name="T9" fmla="*/ 74 h 94"/>
                  <a:gd name="T10" fmla="*/ 156 w 168"/>
                  <a:gd name="T11" fmla="*/ 74 h 94"/>
                  <a:gd name="T12" fmla="*/ 158 w 168"/>
                  <a:gd name="T13" fmla="*/ 72 h 94"/>
                  <a:gd name="T14" fmla="*/ 92 w 168"/>
                  <a:gd name="T15" fmla="*/ 68 h 94"/>
                  <a:gd name="T16" fmla="*/ 84 w 168"/>
                  <a:gd name="T17" fmla="*/ 64 h 94"/>
                  <a:gd name="T18" fmla="*/ 86 w 168"/>
                  <a:gd name="T19" fmla="*/ 70 h 94"/>
                  <a:gd name="T20" fmla="*/ 96 w 168"/>
                  <a:gd name="T21" fmla="*/ 76 h 94"/>
                  <a:gd name="T22" fmla="*/ 86 w 168"/>
                  <a:gd name="T23" fmla="*/ 54 h 94"/>
                  <a:gd name="T24" fmla="*/ 88 w 168"/>
                  <a:gd name="T25" fmla="*/ 54 h 94"/>
                  <a:gd name="T26" fmla="*/ 74 w 168"/>
                  <a:gd name="T27" fmla="*/ 56 h 94"/>
                  <a:gd name="T28" fmla="*/ 60 w 168"/>
                  <a:gd name="T29" fmla="*/ 48 h 94"/>
                  <a:gd name="T30" fmla="*/ 60 w 168"/>
                  <a:gd name="T31" fmla="*/ 54 h 94"/>
                  <a:gd name="T32" fmla="*/ 72 w 168"/>
                  <a:gd name="T33" fmla="*/ 58 h 94"/>
                  <a:gd name="T34" fmla="*/ 76 w 168"/>
                  <a:gd name="T35" fmla="*/ 56 h 94"/>
                  <a:gd name="T36" fmla="*/ 70 w 168"/>
                  <a:gd name="T37" fmla="*/ 46 h 94"/>
                  <a:gd name="T38" fmla="*/ 66 w 168"/>
                  <a:gd name="T39" fmla="*/ 44 h 94"/>
                  <a:gd name="T40" fmla="*/ 50 w 168"/>
                  <a:gd name="T41" fmla="*/ 44 h 94"/>
                  <a:gd name="T42" fmla="*/ 54 w 168"/>
                  <a:gd name="T43" fmla="*/ 44 h 94"/>
                  <a:gd name="T44" fmla="*/ 26 w 168"/>
                  <a:gd name="T45" fmla="*/ 38 h 94"/>
                  <a:gd name="T46" fmla="*/ 38 w 168"/>
                  <a:gd name="T47" fmla="*/ 38 h 94"/>
                  <a:gd name="T48" fmla="*/ 38 w 168"/>
                  <a:gd name="T49" fmla="*/ 38 h 94"/>
                  <a:gd name="T50" fmla="*/ 34 w 168"/>
                  <a:gd name="T51" fmla="*/ 34 h 94"/>
                  <a:gd name="T52" fmla="*/ 34 w 168"/>
                  <a:gd name="T53" fmla="*/ 38 h 94"/>
                  <a:gd name="T54" fmla="*/ 22 w 168"/>
                  <a:gd name="T55" fmla="*/ 36 h 94"/>
                  <a:gd name="T56" fmla="*/ 26 w 168"/>
                  <a:gd name="T57" fmla="*/ 34 h 94"/>
                  <a:gd name="T58" fmla="*/ 60 w 168"/>
                  <a:gd name="T59" fmla="*/ 32 h 94"/>
                  <a:gd name="T60" fmla="*/ 60 w 168"/>
                  <a:gd name="T61" fmla="*/ 32 h 94"/>
                  <a:gd name="T62" fmla="*/ 84 w 168"/>
                  <a:gd name="T63" fmla="*/ 46 h 94"/>
                  <a:gd name="T64" fmla="*/ 80 w 168"/>
                  <a:gd name="T65" fmla="*/ 40 h 94"/>
                  <a:gd name="T66" fmla="*/ 78 w 168"/>
                  <a:gd name="T67" fmla="*/ 30 h 94"/>
                  <a:gd name="T68" fmla="*/ 78 w 168"/>
                  <a:gd name="T69" fmla="*/ 42 h 94"/>
                  <a:gd name="T70" fmla="*/ 34 w 168"/>
                  <a:gd name="T71" fmla="*/ 34 h 94"/>
                  <a:gd name="T72" fmla="*/ 28 w 168"/>
                  <a:gd name="T73" fmla="*/ 24 h 94"/>
                  <a:gd name="T74" fmla="*/ 24 w 168"/>
                  <a:gd name="T75" fmla="*/ 30 h 94"/>
                  <a:gd name="T76" fmla="*/ 28 w 168"/>
                  <a:gd name="T77" fmla="*/ 32 h 94"/>
                  <a:gd name="T78" fmla="*/ 34 w 168"/>
                  <a:gd name="T79" fmla="*/ 34 h 94"/>
                  <a:gd name="T80" fmla="*/ 14 w 168"/>
                  <a:gd name="T81" fmla="*/ 26 h 94"/>
                  <a:gd name="T82" fmla="*/ 22 w 168"/>
                  <a:gd name="T83" fmla="*/ 22 h 94"/>
                  <a:gd name="T84" fmla="*/ 22 w 168"/>
                  <a:gd name="T85" fmla="*/ 28 h 94"/>
                  <a:gd name="T86" fmla="*/ 12 w 168"/>
                  <a:gd name="T87" fmla="*/ 20 h 94"/>
                  <a:gd name="T88" fmla="*/ 16 w 168"/>
                  <a:gd name="T89" fmla="*/ 22 h 94"/>
                  <a:gd name="T90" fmla="*/ 64 w 168"/>
                  <a:gd name="T91" fmla="*/ 34 h 94"/>
                  <a:gd name="T92" fmla="*/ 58 w 168"/>
                  <a:gd name="T93" fmla="*/ 24 h 94"/>
                  <a:gd name="T94" fmla="*/ 50 w 168"/>
                  <a:gd name="T95" fmla="*/ 20 h 94"/>
                  <a:gd name="T96" fmla="*/ 46 w 168"/>
                  <a:gd name="T97" fmla="*/ 22 h 94"/>
                  <a:gd name="T98" fmla="*/ 54 w 168"/>
                  <a:gd name="T99" fmla="*/ 28 h 94"/>
                  <a:gd name="T100" fmla="*/ 0 w 168"/>
                  <a:gd name="T101" fmla="*/ 8 h 94"/>
                  <a:gd name="T102" fmla="*/ 16 w 168"/>
                  <a:gd name="T103" fmla="*/ 6 h 94"/>
                  <a:gd name="T104" fmla="*/ 26 w 168"/>
                  <a:gd name="T105" fmla="*/ 14 h 94"/>
                  <a:gd name="T106" fmla="*/ 26 w 168"/>
                  <a:gd name="T107" fmla="*/ 12 h 94"/>
                  <a:gd name="T108" fmla="*/ 16 w 168"/>
                  <a:gd name="T109"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 h="94">
                    <a:moveTo>
                      <a:pt x="168" y="90"/>
                    </a:moveTo>
                    <a:lnTo>
                      <a:pt x="168" y="88"/>
                    </a:lnTo>
                    <a:lnTo>
                      <a:pt x="166" y="88"/>
                    </a:lnTo>
                    <a:lnTo>
                      <a:pt x="166" y="90"/>
                    </a:lnTo>
                    <a:lnTo>
                      <a:pt x="166" y="90"/>
                    </a:lnTo>
                    <a:lnTo>
                      <a:pt x="168" y="90"/>
                    </a:lnTo>
                    <a:lnTo>
                      <a:pt x="168" y="90"/>
                    </a:lnTo>
                    <a:lnTo>
                      <a:pt x="168" y="90"/>
                    </a:lnTo>
                    <a:close/>
                    <a:moveTo>
                      <a:pt x="66" y="90"/>
                    </a:moveTo>
                    <a:lnTo>
                      <a:pt x="62" y="88"/>
                    </a:lnTo>
                    <a:lnTo>
                      <a:pt x="60" y="86"/>
                    </a:lnTo>
                    <a:lnTo>
                      <a:pt x="60" y="88"/>
                    </a:lnTo>
                    <a:lnTo>
                      <a:pt x="60" y="88"/>
                    </a:lnTo>
                    <a:lnTo>
                      <a:pt x="60" y="88"/>
                    </a:lnTo>
                    <a:lnTo>
                      <a:pt x="62" y="90"/>
                    </a:lnTo>
                    <a:lnTo>
                      <a:pt x="62" y="90"/>
                    </a:lnTo>
                    <a:lnTo>
                      <a:pt x="62" y="90"/>
                    </a:lnTo>
                    <a:lnTo>
                      <a:pt x="64" y="90"/>
                    </a:lnTo>
                    <a:lnTo>
                      <a:pt x="66" y="92"/>
                    </a:lnTo>
                    <a:lnTo>
                      <a:pt x="66" y="92"/>
                    </a:lnTo>
                    <a:lnTo>
                      <a:pt x="66" y="94"/>
                    </a:lnTo>
                    <a:lnTo>
                      <a:pt x="68" y="94"/>
                    </a:lnTo>
                    <a:lnTo>
                      <a:pt x="68" y="92"/>
                    </a:lnTo>
                    <a:lnTo>
                      <a:pt x="68" y="92"/>
                    </a:lnTo>
                    <a:lnTo>
                      <a:pt x="66" y="90"/>
                    </a:lnTo>
                    <a:close/>
                    <a:moveTo>
                      <a:pt x="158" y="72"/>
                    </a:moveTo>
                    <a:lnTo>
                      <a:pt x="156" y="72"/>
                    </a:lnTo>
                    <a:lnTo>
                      <a:pt x="154" y="72"/>
                    </a:lnTo>
                    <a:lnTo>
                      <a:pt x="154" y="74"/>
                    </a:lnTo>
                    <a:lnTo>
                      <a:pt x="154" y="74"/>
                    </a:lnTo>
                    <a:lnTo>
                      <a:pt x="152" y="74"/>
                    </a:lnTo>
                    <a:lnTo>
                      <a:pt x="152" y="74"/>
                    </a:lnTo>
                    <a:lnTo>
                      <a:pt x="154" y="76"/>
                    </a:lnTo>
                    <a:lnTo>
                      <a:pt x="154" y="76"/>
                    </a:lnTo>
                    <a:lnTo>
                      <a:pt x="154" y="76"/>
                    </a:lnTo>
                    <a:lnTo>
                      <a:pt x="156" y="74"/>
                    </a:lnTo>
                    <a:lnTo>
                      <a:pt x="156" y="74"/>
                    </a:lnTo>
                    <a:lnTo>
                      <a:pt x="156" y="74"/>
                    </a:lnTo>
                    <a:lnTo>
                      <a:pt x="158" y="74"/>
                    </a:lnTo>
                    <a:lnTo>
                      <a:pt x="158" y="74"/>
                    </a:lnTo>
                    <a:lnTo>
                      <a:pt x="158" y="74"/>
                    </a:lnTo>
                    <a:lnTo>
                      <a:pt x="158" y="72"/>
                    </a:lnTo>
                    <a:close/>
                    <a:moveTo>
                      <a:pt x="98" y="74"/>
                    </a:moveTo>
                    <a:lnTo>
                      <a:pt x="96" y="70"/>
                    </a:lnTo>
                    <a:lnTo>
                      <a:pt x="96" y="68"/>
                    </a:lnTo>
                    <a:lnTo>
                      <a:pt x="94" y="70"/>
                    </a:lnTo>
                    <a:lnTo>
                      <a:pt x="92" y="68"/>
                    </a:lnTo>
                    <a:lnTo>
                      <a:pt x="92" y="68"/>
                    </a:lnTo>
                    <a:lnTo>
                      <a:pt x="90" y="68"/>
                    </a:lnTo>
                    <a:lnTo>
                      <a:pt x="90" y="68"/>
                    </a:lnTo>
                    <a:lnTo>
                      <a:pt x="88" y="66"/>
                    </a:lnTo>
                    <a:lnTo>
                      <a:pt x="86" y="64"/>
                    </a:lnTo>
                    <a:lnTo>
                      <a:pt x="84" y="64"/>
                    </a:lnTo>
                    <a:lnTo>
                      <a:pt x="84" y="64"/>
                    </a:lnTo>
                    <a:lnTo>
                      <a:pt x="84" y="66"/>
                    </a:lnTo>
                    <a:lnTo>
                      <a:pt x="84" y="66"/>
                    </a:lnTo>
                    <a:lnTo>
                      <a:pt x="84" y="66"/>
                    </a:lnTo>
                    <a:lnTo>
                      <a:pt x="86" y="68"/>
                    </a:lnTo>
                    <a:lnTo>
                      <a:pt x="86" y="68"/>
                    </a:lnTo>
                    <a:lnTo>
                      <a:pt x="86" y="70"/>
                    </a:lnTo>
                    <a:lnTo>
                      <a:pt x="86" y="70"/>
                    </a:lnTo>
                    <a:lnTo>
                      <a:pt x="90" y="74"/>
                    </a:lnTo>
                    <a:lnTo>
                      <a:pt x="92" y="74"/>
                    </a:lnTo>
                    <a:lnTo>
                      <a:pt x="94" y="74"/>
                    </a:lnTo>
                    <a:lnTo>
                      <a:pt x="96" y="76"/>
                    </a:lnTo>
                    <a:lnTo>
                      <a:pt x="96" y="76"/>
                    </a:lnTo>
                    <a:lnTo>
                      <a:pt x="98" y="76"/>
                    </a:lnTo>
                    <a:lnTo>
                      <a:pt x="100" y="76"/>
                    </a:lnTo>
                    <a:lnTo>
                      <a:pt x="98" y="74"/>
                    </a:lnTo>
                    <a:lnTo>
                      <a:pt x="98" y="74"/>
                    </a:lnTo>
                    <a:close/>
                    <a:moveTo>
                      <a:pt x="86" y="52"/>
                    </a:moveTo>
                    <a:lnTo>
                      <a:pt x="86" y="54"/>
                    </a:lnTo>
                    <a:lnTo>
                      <a:pt x="86" y="54"/>
                    </a:lnTo>
                    <a:lnTo>
                      <a:pt x="86" y="56"/>
                    </a:lnTo>
                    <a:lnTo>
                      <a:pt x="88" y="56"/>
                    </a:lnTo>
                    <a:lnTo>
                      <a:pt x="88" y="56"/>
                    </a:lnTo>
                    <a:lnTo>
                      <a:pt x="88" y="56"/>
                    </a:lnTo>
                    <a:lnTo>
                      <a:pt x="88" y="54"/>
                    </a:lnTo>
                    <a:lnTo>
                      <a:pt x="86" y="50"/>
                    </a:lnTo>
                    <a:lnTo>
                      <a:pt x="86" y="50"/>
                    </a:lnTo>
                    <a:lnTo>
                      <a:pt x="86" y="50"/>
                    </a:lnTo>
                    <a:lnTo>
                      <a:pt x="86" y="52"/>
                    </a:lnTo>
                    <a:close/>
                    <a:moveTo>
                      <a:pt x="76" y="56"/>
                    </a:moveTo>
                    <a:lnTo>
                      <a:pt x="74" y="56"/>
                    </a:lnTo>
                    <a:lnTo>
                      <a:pt x="74" y="54"/>
                    </a:lnTo>
                    <a:lnTo>
                      <a:pt x="72" y="52"/>
                    </a:lnTo>
                    <a:lnTo>
                      <a:pt x="70" y="50"/>
                    </a:lnTo>
                    <a:lnTo>
                      <a:pt x="66" y="50"/>
                    </a:lnTo>
                    <a:lnTo>
                      <a:pt x="64" y="50"/>
                    </a:lnTo>
                    <a:lnTo>
                      <a:pt x="60" y="48"/>
                    </a:lnTo>
                    <a:lnTo>
                      <a:pt x="60" y="48"/>
                    </a:lnTo>
                    <a:lnTo>
                      <a:pt x="58" y="48"/>
                    </a:lnTo>
                    <a:lnTo>
                      <a:pt x="58" y="50"/>
                    </a:lnTo>
                    <a:lnTo>
                      <a:pt x="58" y="52"/>
                    </a:lnTo>
                    <a:lnTo>
                      <a:pt x="58" y="52"/>
                    </a:lnTo>
                    <a:lnTo>
                      <a:pt x="60" y="54"/>
                    </a:lnTo>
                    <a:lnTo>
                      <a:pt x="60" y="56"/>
                    </a:lnTo>
                    <a:lnTo>
                      <a:pt x="60" y="56"/>
                    </a:lnTo>
                    <a:lnTo>
                      <a:pt x="62" y="56"/>
                    </a:lnTo>
                    <a:lnTo>
                      <a:pt x="64" y="58"/>
                    </a:lnTo>
                    <a:lnTo>
                      <a:pt x="68" y="58"/>
                    </a:lnTo>
                    <a:lnTo>
                      <a:pt x="72" y="58"/>
                    </a:lnTo>
                    <a:lnTo>
                      <a:pt x="74" y="60"/>
                    </a:lnTo>
                    <a:lnTo>
                      <a:pt x="74" y="60"/>
                    </a:lnTo>
                    <a:lnTo>
                      <a:pt x="76" y="58"/>
                    </a:lnTo>
                    <a:lnTo>
                      <a:pt x="76" y="58"/>
                    </a:lnTo>
                    <a:lnTo>
                      <a:pt x="76" y="56"/>
                    </a:lnTo>
                    <a:lnTo>
                      <a:pt x="76" y="56"/>
                    </a:lnTo>
                    <a:close/>
                    <a:moveTo>
                      <a:pt x="68" y="44"/>
                    </a:moveTo>
                    <a:lnTo>
                      <a:pt x="70" y="44"/>
                    </a:lnTo>
                    <a:lnTo>
                      <a:pt x="70" y="46"/>
                    </a:lnTo>
                    <a:lnTo>
                      <a:pt x="70" y="46"/>
                    </a:lnTo>
                    <a:lnTo>
                      <a:pt x="70" y="46"/>
                    </a:lnTo>
                    <a:lnTo>
                      <a:pt x="70" y="46"/>
                    </a:lnTo>
                    <a:lnTo>
                      <a:pt x="72" y="46"/>
                    </a:lnTo>
                    <a:lnTo>
                      <a:pt x="70" y="44"/>
                    </a:lnTo>
                    <a:lnTo>
                      <a:pt x="70" y="42"/>
                    </a:lnTo>
                    <a:lnTo>
                      <a:pt x="68" y="42"/>
                    </a:lnTo>
                    <a:lnTo>
                      <a:pt x="68" y="42"/>
                    </a:lnTo>
                    <a:lnTo>
                      <a:pt x="66" y="44"/>
                    </a:lnTo>
                    <a:lnTo>
                      <a:pt x="66" y="44"/>
                    </a:lnTo>
                    <a:lnTo>
                      <a:pt x="68" y="44"/>
                    </a:lnTo>
                    <a:close/>
                    <a:moveTo>
                      <a:pt x="52" y="42"/>
                    </a:moveTo>
                    <a:lnTo>
                      <a:pt x="52" y="42"/>
                    </a:lnTo>
                    <a:lnTo>
                      <a:pt x="50" y="44"/>
                    </a:lnTo>
                    <a:lnTo>
                      <a:pt x="50" y="44"/>
                    </a:lnTo>
                    <a:lnTo>
                      <a:pt x="50" y="44"/>
                    </a:lnTo>
                    <a:lnTo>
                      <a:pt x="52" y="44"/>
                    </a:lnTo>
                    <a:lnTo>
                      <a:pt x="52" y="46"/>
                    </a:lnTo>
                    <a:lnTo>
                      <a:pt x="52" y="44"/>
                    </a:lnTo>
                    <a:lnTo>
                      <a:pt x="54" y="44"/>
                    </a:lnTo>
                    <a:lnTo>
                      <a:pt x="54" y="44"/>
                    </a:lnTo>
                    <a:lnTo>
                      <a:pt x="52" y="44"/>
                    </a:lnTo>
                    <a:lnTo>
                      <a:pt x="52" y="42"/>
                    </a:lnTo>
                    <a:close/>
                    <a:moveTo>
                      <a:pt x="28" y="38"/>
                    </a:moveTo>
                    <a:lnTo>
                      <a:pt x="28" y="38"/>
                    </a:lnTo>
                    <a:lnTo>
                      <a:pt x="26" y="38"/>
                    </a:lnTo>
                    <a:lnTo>
                      <a:pt x="26" y="38"/>
                    </a:lnTo>
                    <a:lnTo>
                      <a:pt x="28" y="38"/>
                    </a:lnTo>
                    <a:lnTo>
                      <a:pt x="28" y="40"/>
                    </a:lnTo>
                    <a:lnTo>
                      <a:pt x="28" y="38"/>
                    </a:lnTo>
                    <a:lnTo>
                      <a:pt x="28" y="38"/>
                    </a:lnTo>
                    <a:lnTo>
                      <a:pt x="28" y="38"/>
                    </a:lnTo>
                    <a:close/>
                    <a:moveTo>
                      <a:pt x="38" y="38"/>
                    </a:moveTo>
                    <a:lnTo>
                      <a:pt x="36" y="38"/>
                    </a:lnTo>
                    <a:lnTo>
                      <a:pt x="38" y="40"/>
                    </a:lnTo>
                    <a:lnTo>
                      <a:pt x="38" y="40"/>
                    </a:lnTo>
                    <a:lnTo>
                      <a:pt x="38" y="40"/>
                    </a:lnTo>
                    <a:lnTo>
                      <a:pt x="38" y="38"/>
                    </a:lnTo>
                    <a:lnTo>
                      <a:pt x="38" y="38"/>
                    </a:lnTo>
                    <a:close/>
                    <a:moveTo>
                      <a:pt x="36" y="36"/>
                    </a:moveTo>
                    <a:lnTo>
                      <a:pt x="36" y="36"/>
                    </a:lnTo>
                    <a:lnTo>
                      <a:pt x="36" y="34"/>
                    </a:lnTo>
                    <a:lnTo>
                      <a:pt x="36" y="34"/>
                    </a:lnTo>
                    <a:lnTo>
                      <a:pt x="34" y="34"/>
                    </a:lnTo>
                    <a:lnTo>
                      <a:pt x="34" y="34"/>
                    </a:lnTo>
                    <a:lnTo>
                      <a:pt x="34" y="34"/>
                    </a:lnTo>
                    <a:lnTo>
                      <a:pt x="34" y="36"/>
                    </a:lnTo>
                    <a:lnTo>
                      <a:pt x="34" y="36"/>
                    </a:lnTo>
                    <a:lnTo>
                      <a:pt x="32" y="36"/>
                    </a:lnTo>
                    <a:lnTo>
                      <a:pt x="34" y="38"/>
                    </a:lnTo>
                    <a:lnTo>
                      <a:pt x="34" y="38"/>
                    </a:lnTo>
                    <a:lnTo>
                      <a:pt x="36" y="38"/>
                    </a:lnTo>
                    <a:lnTo>
                      <a:pt x="36" y="36"/>
                    </a:lnTo>
                    <a:lnTo>
                      <a:pt x="36" y="36"/>
                    </a:lnTo>
                    <a:close/>
                    <a:moveTo>
                      <a:pt x="24" y="32"/>
                    </a:moveTo>
                    <a:lnTo>
                      <a:pt x="22" y="34"/>
                    </a:lnTo>
                    <a:lnTo>
                      <a:pt x="22" y="36"/>
                    </a:lnTo>
                    <a:lnTo>
                      <a:pt x="24" y="38"/>
                    </a:lnTo>
                    <a:lnTo>
                      <a:pt x="24" y="38"/>
                    </a:lnTo>
                    <a:lnTo>
                      <a:pt x="24" y="38"/>
                    </a:lnTo>
                    <a:lnTo>
                      <a:pt x="24" y="36"/>
                    </a:lnTo>
                    <a:lnTo>
                      <a:pt x="24" y="36"/>
                    </a:lnTo>
                    <a:lnTo>
                      <a:pt x="26" y="34"/>
                    </a:lnTo>
                    <a:lnTo>
                      <a:pt x="26" y="34"/>
                    </a:lnTo>
                    <a:lnTo>
                      <a:pt x="26" y="32"/>
                    </a:lnTo>
                    <a:lnTo>
                      <a:pt x="24" y="32"/>
                    </a:lnTo>
                    <a:close/>
                    <a:moveTo>
                      <a:pt x="60" y="32"/>
                    </a:moveTo>
                    <a:lnTo>
                      <a:pt x="60" y="32"/>
                    </a:lnTo>
                    <a:lnTo>
                      <a:pt x="60" y="32"/>
                    </a:lnTo>
                    <a:lnTo>
                      <a:pt x="60" y="32"/>
                    </a:lnTo>
                    <a:lnTo>
                      <a:pt x="60" y="34"/>
                    </a:lnTo>
                    <a:lnTo>
                      <a:pt x="60" y="34"/>
                    </a:lnTo>
                    <a:lnTo>
                      <a:pt x="62" y="34"/>
                    </a:lnTo>
                    <a:lnTo>
                      <a:pt x="60" y="32"/>
                    </a:lnTo>
                    <a:lnTo>
                      <a:pt x="60" y="32"/>
                    </a:lnTo>
                    <a:close/>
                    <a:moveTo>
                      <a:pt x="86" y="54"/>
                    </a:moveTo>
                    <a:lnTo>
                      <a:pt x="86" y="54"/>
                    </a:lnTo>
                    <a:lnTo>
                      <a:pt x="86" y="54"/>
                    </a:lnTo>
                    <a:lnTo>
                      <a:pt x="86" y="52"/>
                    </a:lnTo>
                    <a:lnTo>
                      <a:pt x="84" y="48"/>
                    </a:lnTo>
                    <a:lnTo>
                      <a:pt x="84" y="46"/>
                    </a:lnTo>
                    <a:lnTo>
                      <a:pt x="84" y="46"/>
                    </a:lnTo>
                    <a:lnTo>
                      <a:pt x="84" y="44"/>
                    </a:lnTo>
                    <a:lnTo>
                      <a:pt x="84" y="42"/>
                    </a:lnTo>
                    <a:lnTo>
                      <a:pt x="82" y="40"/>
                    </a:lnTo>
                    <a:lnTo>
                      <a:pt x="82" y="40"/>
                    </a:lnTo>
                    <a:lnTo>
                      <a:pt x="80" y="40"/>
                    </a:lnTo>
                    <a:lnTo>
                      <a:pt x="80" y="38"/>
                    </a:lnTo>
                    <a:lnTo>
                      <a:pt x="82" y="36"/>
                    </a:lnTo>
                    <a:lnTo>
                      <a:pt x="82" y="36"/>
                    </a:lnTo>
                    <a:lnTo>
                      <a:pt x="78" y="30"/>
                    </a:lnTo>
                    <a:lnTo>
                      <a:pt x="78" y="30"/>
                    </a:lnTo>
                    <a:lnTo>
                      <a:pt x="78" y="30"/>
                    </a:lnTo>
                    <a:lnTo>
                      <a:pt x="76" y="30"/>
                    </a:lnTo>
                    <a:lnTo>
                      <a:pt x="76" y="30"/>
                    </a:lnTo>
                    <a:lnTo>
                      <a:pt x="76" y="32"/>
                    </a:lnTo>
                    <a:lnTo>
                      <a:pt x="78" y="34"/>
                    </a:lnTo>
                    <a:lnTo>
                      <a:pt x="76" y="36"/>
                    </a:lnTo>
                    <a:lnTo>
                      <a:pt x="78" y="42"/>
                    </a:lnTo>
                    <a:lnTo>
                      <a:pt x="78" y="46"/>
                    </a:lnTo>
                    <a:lnTo>
                      <a:pt x="80" y="48"/>
                    </a:lnTo>
                    <a:lnTo>
                      <a:pt x="82" y="48"/>
                    </a:lnTo>
                    <a:lnTo>
                      <a:pt x="84" y="50"/>
                    </a:lnTo>
                    <a:lnTo>
                      <a:pt x="86" y="54"/>
                    </a:lnTo>
                    <a:close/>
                    <a:moveTo>
                      <a:pt x="34" y="34"/>
                    </a:moveTo>
                    <a:lnTo>
                      <a:pt x="32" y="30"/>
                    </a:lnTo>
                    <a:lnTo>
                      <a:pt x="32" y="30"/>
                    </a:lnTo>
                    <a:lnTo>
                      <a:pt x="30" y="28"/>
                    </a:lnTo>
                    <a:lnTo>
                      <a:pt x="30" y="28"/>
                    </a:lnTo>
                    <a:lnTo>
                      <a:pt x="30" y="26"/>
                    </a:lnTo>
                    <a:lnTo>
                      <a:pt x="28" y="24"/>
                    </a:lnTo>
                    <a:lnTo>
                      <a:pt x="26" y="24"/>
                    </a:lnTo>
                    <a:lnTo>
                      <a:pt x="26" y="26"/>
                    </a:lnTo>
                    <a:lnTo>
                      <a:pt x="24" y="28"/>
                    </a:lnTo>
                    <a:lnTo>
                      <a:pt x="24" y="28"/>
                    </a:lnTo>
                    <a:lnTo>
                      <a:pt x="22" y="30"/>
                    </a:lnTo>
                    <a:lnTo>
                      <a:pt x="24" y="30"/>
                    </a:lnTo>
                    <a:lnTo>
                      <a:pt x="24" y="30"/>
                    </a:lnTo>
                    <a:lnTo>
                      <a:pt x="24" y="30"/>
                    </a:lnTo>
                    <a:lnTo>
                      <a:pt x="28" y="30"/>
                    </a:lnTo>
                    <a:lnTo>
                      <a:pt x="28" y="30"/>
                    </a:lnTo>
                    <a:lnTo>
                      <a:pt x="28" y="30"/>
                    </a:lnTo>
                    <a:lnTo>
                      <a:pt x="28" y="32"/>
                    </a:lnTo>
                    <a:lnTo>
                      <a:pt x="30" y="34"/>
                    </a:lnTo>
                    <a:lnTo>
                      <a:pt x="30" y="34"/>
                    </a:lnTo>
                    <a:lnTo>
                      <a:pt x="32" y="36"/>
                    </a:lnTo>
                    <a:lnTo>
                      <a:pt x="32" y="36"/>
                    </a:lnTo>
                    <a:lnTo>
                      <a:pt x="32" y="36"/>
                    </a:lnTo>
                    <a:lnTo>
                      <a:pt x="34" y="34"/>
                    </a:lnTo>
                    <a:close/>
                    <a:moveTo>
                      <a:pt x="12" y="24"/>
                    </a:moveTo>
                    <a:lnTo>
                      <a:pt x="12" y="26"/>
                    </a:lnTo>
                    <a:lnTo>
                      <a:pt x="12" y="26"/>
                    </a:lnTo>
                    <a:lnTo>
                      <a:pt x="14" y="28"/>
                    </a:lnTo>
                    <a:lnTo>
                      <a:pt x="14" y="28"/>
                    </a:lnTo>
                    <a:lnTo>
                      <a:pt x="14" y="26"/>
                    </a:lnTo>
                    <a:lnTo>
                      <a:pt x="14" y="24"/>
                    </a:lnTo>
                    <a:lnTo>
                      <a:pt x="12" y="24"/>
                    </a:lnTo>
                    <a:close/>
                    <a:moveTo>
                      <a:pt x="22" y="26"/>
                    </a:moveTo>
                    <a:lnTo>
                      <a:pt x="22" y="26"/>
                    </a:lnTo>
                    <a:lnTo>
                      <a:pt x="22" y="24"/>
                    </a:lnTo>
                    <a:lnTo>
                      <a:pt x="22" y="22"/>
                    </a:lnTo>
                    <a:lnTo>
                      <a:pt x="22" y="22"/>
                    </a:lnTo>
                    <a:lnTo>
                      <a:pt x="20" y="22"/>
                    </a:lnTo>
                    <a:lnTo>
                      <a:pt x="20" y="24"/>
                    </a:lnTo>
                    <a:lnTo>
                      <a:pt x="20" y="26"/>
                    </a:lnTo>
                    <a:lnTo>
                      <a:pt x="20" y="28"/>
                    </a:lnTo>
                    <a:lnTo>
                      <a:pt x="22" y="28"/>
                    </a:lnTo>
                    <a:lnTo>
                      <a:pt x="22" y="26"/>
                    </a:lnTo>
                    <a:lnTo>
                      <a:pt x="22" y="26"/>
                    </a:lnTo>
                    <a:close/>
                    <a:moveTo>
                      <a:pt x="14" y="18"/>
                    </a:moveTo>
                    <a:lnTo>
                      <a:pt x="14" y="18"/>
                    </a:lnTo>
                    <a:lnTo>
                      <a:pt x="12" y="18"/>
                    </a:lnTo>
                    <a:lnTo>
                      <a:pt x="12" y="20"/>
                    </a:lnTo>
                    <a:lnTo>
                      <a:pt x="14" y="22"/>
                    </a:lnTo>
                    <a:lnTo>
                      <a:pt x="14" y="22"/>
                    </a:lnTo>
                    <a:lnTo>
                      <a:pt x="14" y="22"/>
                    </a:lnTo>
                    <a:lnTo>
                      <a:pt x="14" y="24"/>
                    </a:lnTo>
                    <a:lnTo>
                      <a:pt x="16" y="24"/>
                    </a:lnTo>
                    <a:lnTo>
                      <a:pt x="16" y="22"/>
                    </a:lnTo>
                    <a:lnTo>
                      <a:pt x="16" y="20"/>
                    </a:lnTo>
                    <a:lnTo>
                      <a:pt x="18" y="20"/>
                    </a:lnTo>
                    <a:lnTo>
                      <a:pt x="16" y="20"/>
                    </a:lnTo>
                    <a:lnTo>
                      <a:pt x="14" y="18"/>
                    </a:lnTo>
                    <a:close/>
                    <a:moveTo>
                      <a:pt x="62" y="34"/>
                    </a:moveTo>
                    <a:lnTo>
                      <a:pt x="64" y="34"/>
                    </a:lnTo>
                    <a:lnTo>
                      <a:pt x="64" y="34"/>
                    </a:lnTo>
                    <a:lnTo>
                      <a:pt x="64" y="34"/>
                    </a:lnTo>
                    <a:lnTo>
                      <a:pt x="64" y="32"/>
                    </a:lnTo>
                    <a:lnTo>
                      <a:pt x="64" y="30"/>
                    </a:lnTo>
                    <a:lnTo>
                      <a:pt x="58" y="26"/>
                    </a:lnTo>
                    <a:lnTo>
                      <a:pt x="58" y="24"/>
                    </a:lnTo>
                    <a:lnTo>
                      <a:pt x="56" y="24"/>
                    </a:lnTo>
                    <a:lnTo>
                      <a:pt x="54" y="24"/>
                    </a:lnTo>
                    <a:lnTo>
                      <a:pt x="54" y="24"/>
                    </a:lnTo>
                    <a:lnTo>
                      <a:pt x="52" y="22"/>
                    </a:lnTo>
                    <a:lnTo>
                      <a:pt x="52" y="22"/>
                    </a:lnTo>
                    <a:lnTo>
                      <a:pt x="50" y="20"/>
                    </a:lnTo>
                    <a:lnTo>
                      <a:pt x="48" y="18"/>
                    </a:lnTo>
                    <a:lnTo>
                      <a:pt x="44" y="16"/>
                    </a:lnTo>
                    <a:lnTo>
                      <a:pt x="44" y="18"/>
                    </a:lnTo>
                    <a:lnTo>
                      <a:pt x="46" y="18"/>
                    </a:lnTo>
                    <a:lnTo>
                      <a:pt x="46" y="20"/>
                    </a:lnTo>
                    <a:lnTo>
                      <a:pt x="46" y="22"/>
                    </a:lnTo>
                    <a:lnTo>
                      <a:pt x="48" y="24"/>
                    </a:lnTo>
                    <a:lnTo>
                      <a:pt x="48" y="24"/>
                    </a:lnTo>
                    <a:lnTo>
                      <a:pt x="50" y="24"/>
                    </a:lnTo>
                    <a:lnTo>
                      <a:pt x="50" y="26"/>
                    </a:lnTo>
                    <a:lnTo>
                      <a:pt x="52" y="26"/>
                    </a:lnTo>
                    <a:lnTo>
                      <a:pt x="54" y="28"/>
                    </a:lnTo>
                    <a:lnTo>
                      <a:pt x="56" y="28"/>
                    </a:lnTo>
                    <a:lnTo>
                      <a:pt x="56" y="30"/>
                    </a:lnTo>
                    <a:lnTo>
                      <a:pt x="60" y="32"/>
                    </a:lnTo>
                    <a:lnTo>
                      <a:pt x="62" y="34"/>
                    </a:lnTo>
                    <a:close/>
                    <a:moveTo>
                      <a:pt x="0" y="8"/>
                    </a:moveTo>
                    <a:lnTo>
                      <a:pt x="0" y="8"/>
                    </a:lnTo>
                    <a:lnTo>
                      <a:pt x="2" y="10"/>
                    </a:lnTo>
                    <a:lnTo>
                      <a:pt x="2" y="8"/>
                    </a:lnTo>
                    <a:lnTo>
                      <a:pt x="4" y="8"/>
                    </a:lnTo>
                    <a:lnTo>
                      <a:pt x="2" y="6"/>
                    </a:lnTo>
                    <a:lnTo>
                      <a:pt x="0" y="8"/>
                    </a:lnTo>
                    <a:close/>
                    <a:moveTo>
                      <a:pt x="16" y="6"/>
                    </a:moveTo>
                    <a:lnTo>
                      <a:pt x="20" y="10"/>
                    </a:lnTo>
                    <a:lnTo>
                      <a:pt x="22" y="12"/>
                    </a:lnTo>
                    <a:lnTo>
                      <a:pt x="24" y="14"/>
                    </a:lnTo>
                    <a:lnTo>
                      <a:pt x="26" y="14"/>
                    </a:lnTo>
                    <a:lnTo>
                      <a:pt x="26" y="14"/>
                    </a:lnTo>
                    <a:lnTo>
                      <a:pt x="26" y="14"/>
                    </a:lnTo>
                    <a:lnTo>
                      <a:pt x="28" y="14"/>
                    </a:lnTo>
                    <a:lnTo>
                      <a:pt x="28" y="14"/>
                    </a:lnTo>
                    <a:lnTo>
                      <a:pt x="28" y="12"/>
                    </a:lnTo>
                    <a:lnTo>
                      <a:pt x="28" y="12"/>
                    </a:lnTo>
                    <a:lnTo>
                      <a:pt x="28" y="12"/>
                    </a:lnTo>
                    <a:lnTo>
                      <a:pt x="26" y="12"/>
                    </a:lnTo>
                    <a:lnTo>
                      <a:pt x="24" y="10"/>
                    </a:lnTo>
                    <a:lnTo>
                      <a:pt x="24" y="10"/>
                    </a:lnTo>
                    <a:lnTo>
                      <a:pt x="22" y="6"/>
                    </a:lnTo>
                    <a:lnTo>
                      <a:pt x="22" y="6"/>
                    </a:lnTo>
                    <a:lnTo>
                      <a:pt x="18" y="2"/>
                    </a:lnTo>
                    <a:lnTo>
                      <a:pt x="16" y="0"/>
                    </a:lnTo>
                    <a:lnTo>
                      <a:pt x="14" y="0"/>
                    </a:lnTo>
                    <a:lnTo>
                      <a:pt x="14" y="0"/>
                    </a:lnTo>
                    <a:lnTo>
                      <a:pt x="14" y="2"/>
                    </a:lnTo>
                    <a:lnTo>
                      <a:pt x="14" y="2"/>
                    </a:lnTo>
                    <a:lnTo>
                      <a:pt x="16"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Freeform 57"/>
              <p:cNvSpPr>
                <a:spLocks/>
              </p:cNvSpPr>
              <p:nvPr/>
            </p:nvSpPr>
            <p:spPr bwMode="auto">
              <a:xfrm>
                <a:off x="3673" y="1241"/>
                <a:ext cx="44" cy="24"/>
              </a:xfrm>
              <a:custGeom>
                <a:avLst/>
                <a:gdLst>
                  <a:gd name="T0" fmla="*/ 42 w 44"/>
                  <a:gd name="T1" fmla="*/ 4 h 24"/>
                  <a:gd name="T2" fmla="*/ 42 w 44"/>
                  <a:gd name="T3" fmla="*/ 2 h 24"/>
                  <a:gd name="T4" fmla="*/ 42 w 44"/>
                  <a:gd name="T5" fmla="*/ 0 h 24"/>
                  <a:gd name="T6" fmla="*/ 38 w 44"/>
                  <a:gd name="T7" fmla="*/ 0 h 24"/>
                  <a:gd name="T8" fmla="*/ 36 w 44"/>
                  <a:gd name="T9" fmla="*/ 2 h 24"/>
                  <a:gd name="T10" fmla="*/ 32 w 44"/>
                  <a:gd name="T11" fmla="*/ 2 h 24"/>
                  <a:gd name="T12" fmla="*/ 26 w 44"/>
                  <a:gd name="T13" fmla="*/ 4 h 24"/>
                  <a:gd name="T14" fmla="*/ 22 w 44"/>
                  <a:gd name="T15" fmla="*/ 4 h 24"/>
                  <a:gd name="T16" fmla="*/ 20 w 44"/>
                  <a:gd name="T17" fmla="*/ 6 h 24"/>
                  <a:gd name="T18" fmla="*/ 18 w 44"/>
                  <a:gd name="T19" fmla="*/ 8 h 24"/>
                  <a:gd name="T20" fmla="*/ 16 w 44"/>
                  <a:gd name="T21" fmla="*/ 8 h 24"/>
                  <a:gd name="T22" fmla="*/ 10 w 44"/>
                  <a:gd name="T23" fmla="*/ 6 h 24"/>
                  <a:gd name="T24" fmla="*/ 8 w 44"/>
                  <a:gd name="T25" fmla="*/ 6 h 24"/>
                  <a:gd name="T26" fmla="*/ 4 w 44"/>
                  <a:gd name="T27" fmla="*/ 6 h 24"/>
                  <a:gd name="T28" fmla="*/ 2 w 44"/>
                  <a:gd name="T29" fmla="*/ 8 h 24"/>
                  <a:gd name="T30" fmla="*/ 2 w 44"/>
                  <a:gd name="T31" fmla="*/ 10 h 24"/>
                  <a:gd name="T32" fmla="*/ 2 w 44"/>
                  <a:gd name="T33" fmla="*/ 10 h 24"/>
                  <a:gd name="T34" fmla="*/ 4 w 44"/>
                  <a:gd name="T35" fmla="*/ 12 h 24"/>
                  <a:gd name="T36" fmla="*/ 2 w 44"/>
                  <a:gd name="T37" fmla="*/ 14 h 24"/>
                  <a:gd name="T38" fmla="*/ 2 w 44"/>
                  <a:gd name="T39" fmla="*/ 14 h 24"/>
                  <a:gd name="T40" fmla="*/ 4 w 44"/>
                  <a:gd name="T41" fmla="*/ 18 h 24"/>
                  <a:gd name="T42" fmla="*/ 6 w 44"/>
                  <a:gd name="T43" fmla="*/ 18 h 24"/>
                  <a:gd name="T44" fmla="*/ 8 w 44"/>
                  <a:gd name="T45" fmla="*/ 22 h 24"/>
                  <a:gd name="T46" fmla="*/ 4 w 44"/>
                  <a:gd name="T47" fmla="*/ 22 h 24"/>
                  <a:gd name="T48" fmla="*/ 8 w 44"/>
                  <a:gd name="T49" fmla="*/ 24 h 24"/>
                  <a:gd name="T50" fmla="*/ 10 w 44"/>
                  <a:gd name="T51" fmla="*/ 24 h 24"/>
                  <a:gd name="T52" fmla="*/ 12 w 44"/>
                  <a:gd name="T53" fmla="*/ 24 h 24"/>
                  <a:gd name="T54" fmla="*/ 16 w 44"/>
                  <a:gd name="T55" fmla="*/ 24 h 24"/>
                  <a:gd name="T56" fmla="*/ 18 w 44"/>
                  <a:gd name="T57" fmla="*/ 20 h 24"/>
                  <a:gd name="T58" fmla="*/ 18 w 44"/>
                  <a:gd name="T59" fmla="*/ 22 h 24"/>
                  <a:gd name="T60" fmla="*/ 22 w 44"/>
                  <a:gd name="T61" fmla="*/ 24 h 24"/>
                  <a:gd name="T62" fmla="*/ 26 w 44"/>
                  <a:gd name="T63" fmla="*/ 24 h 24"/>
                  <a:gd name="T64" fmla="*/ 28 w 44"/>
                  <a:gd name="T65" fmla="*/ 24 h 24"/>
                  <a:gd name="T66" fmla="*/ 28 w 44"/>
                  <a:gd name="T67" fmla="*/ 22 h 24"/>
                  <a:gd name="T68" fmla="*/ 28 w 44"/>
                  <a:gd name="T69" fmla="*/ 20 h 24"/>
                  <a:gd name="T70" fmla="*/ 32 w 44"/>
                  <a:gd name="T71" fmla="*/ 18 h 24"/>
                  <a:gd name="T72" fmla="*/ 34 w 44"/>
                  <a:gd name="T73" fmla="*/ 14 h 24"/>
                  <a:gd name="T74" fmla="*/ 32 w 44"/>
                  <a:gd name="T75" fmla="*/ 12 h 24"/>
                  <a:gd name="T76" fmla="*/ 34 w 44"/>
                  <a:gd name="T77" fmla="*/ 10 h 24"/>
                  <a:gd name="T78" fmla="*/ 36 w 44"/>
                  <a:gd name="T79" fmla="*/ 10 h 24"/>
                  <a:gd name="T80" fmla="*/ 40 w 44"/>
                  <a:gd name="T81" fmla="*/ 8 h 24"/>
                  <a:gd name="T82" fmla="*/ 40 w 44"/>
                  <a:gd name="T83" fmla="*/ 6 h 24"/>
                  <a:gd name="T84" fmla="*/ 42 w 44"/>
                  <a:gd name="T85" fmla="*/ 6 h 24"/>
                  <a:gd name="T86" fmla="*/ 44 w 44"/>
                  <a:gd name="T87"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24">
                    <a:moveTo>
                      <a:pt x="44" y="6"/>
                    </a:moveTo>
                    <a:lnTo>
                      <a:pt x="44" y="4"/>
                    </a:lnTo>
                    <a:lnTo>
                      <a:pt x="42" y="4"/>
                    </a:lnTo>
                    <a:lnTo>
                      <a:pt x="42" y="2"/>
                    </a:lnTo>
                    <a:lnTo>
                      <a:pt x="42" y="2"/>
                    </a:lnTo>
                    <a:lnTo>
                      <a:pt x="42" y="2"/>
                    </a:lnTo>
                    <a:lnTo>
                      <a:pt x="42" y="0"/>
                    </a:lnTo>
                    <a:lnTo>
                      <a:pt x="42" y="0"/>
                    </a:lnTo>
                    <a:lnTo>
                      <a:pt x="42" y="0"/>
                    </a:lnTo>
                    <a:lnTo>
                      <a:pt x="38" y="0"/>
                    </a:lnTo>
                    <a:lnTo>
                      <a:pt x="38" y="0"/>
                    </a:lnTo>
                    <a:lnTo>
                      <a:pt x="38" y="0"/>
                    </a:lnTo>
                    <a:lnTo>
                      <a:pt x="38" y="2"/>
                    </a:lnTo>
                    <a:lnTo>
                      <a:pt x="38" y="2"/>
                    </a:lnTo>
                    <a:lnTo>
                      <a:pt x="36" y="2"/>
                    </a:lnTo>
                    <a:lnTo>
                      <a:pt x="34" y="2"/>
                    </a:lnTo>
                    <a:lnTo>
                      <a:pt x="34" y="2"/>
                    </a:lnTo>
                    <a:lnTo>
                      <a:pt x="32" y="2"/>
                    </a:lnTo>
                    <a:lnTo>
                      <a:pt x="32" y="4"/>
                    </a:lnTo>
                    <a:lnTo>
                      <a:pt x="30" y="4"/>
                    </a:lnTo>
                    <a:lnTo>
                      <a:pt x="26" y="4"/>
                    </a:lnTo>
                    <a:lnTo>
                      <a:pt x="24" y="4"/>
                    </a:lnTo>
                    <a:lnTo>
                      <a:pt x="22" y="4"/>
                    </a:lnTo>
                    <a:lnTo>
                      <a:pt x="22" y="4"/>
                    </a:lnTo>
                    <a:lnTo>
                      <a:pt x="22" y="4"/>
                    </a:lnTo>
                    <a:lnTo>
                      <a:pt x="20" y="4"/>
                    </a:lnTo>
                    <a:lnTo>
                      <a:pt x="20" y="6"/>
                    </a:lnTo>
                    <a:lnTo>
                      <a:pt x="20" y="6"/>
                    </a:lnTo>
                    <a:lnTo>
                      <a:pt x="18" y="6"/>
                    </a:lnTo>
                    <a:lnTo>
                      <a:pt x="18" y="8"/>
                    </a:lnTo>
                    <a:lnTo>
                      <a:pt x="18" y="8"/>
                    </a:lnTo>
                    <a:lnTo>
                      <a:pt x="16" y="8"/>
                    </a:lnTo>
                    <a:lnTo>
                      <a:pt x="16" y="8"/>
                    </a:lnTo>
                    <a:lnTo>
                      <a:pt x="16" y="6"/>
                    </a:lnTo>
                    <a:lnTo>
                      <a:pt x="14" y="6"/>
                    </a:lnTo>
                    <a:lnTo>
                      <a:pt x="10" y="6"/>
                    </a:lnTo>
                    <a:lnTo>
                      <a:pt x="10" y="6"/>
                    </a:lnTo>
                    <a:lnTo>
                      <a:pt x="8" y="6"/>
                    </a:lnTo>
                    <a:lnTo>
                      <a:pt x="8" y="6"/>
                    </a:lnTo>
                    <a:lnTo>
                      <a:pt x="6" y="6"/>
                    </a:lnTo>
                    <a:lnTo>
                      <a:pt x="6" y="6"/>
                    </a:lnTo>
                    <a:lnTo>
                      <a:pt x="4" y="6"/>
                    </a:lnTo>
                    <a:lnTo>
                      <a:pt x="4" y="6"/>
                    </a:lnTo>
                    <a:lnTo>
                      <a:pt x="4" y="8"/>
                    </a:lnTo>
                    <a:lnTo>
                      <a:pt x="2" y="8"/>
                    </a:lnTo>
                    <a:lnTo>
                      <a:pt x="2" y="8"/>
                    </a:lnTo>
                    <a:lnTo>
                      <a:pt x="0" y="10"/>
                    </a:lnTo>
                    <a:lnTo>
                      <a:pt x="2" y="10"/>
                    </a:lnTo>
                    <a:lnTo>
                      <a:pt x="2" y="10"/>
                    </a:lnTo>
                    <a:lnTo>
                      <a:pt x="2" y="10"/>
                    </a:lnTo>
                    <a:lnTo>
                      <a:pt x="2" y="10"/>
                    </a:lnTo>
                    <a:lnTo>
                      <a:pt x="4" y="12"/>
                    </a:lnTo>
                    <a:lnTo>
                      <a:pt x="4" y="12"/>
                    </a:lnTo>
                    <a:lnTo>
                      <a:pt x="4" y="12"/>
                    </a:lnTo>
                    <a:lnTo>
                      <a:pt x="4" y="12"/>
                    </a:lnTo>
                    <a:lnTo>
                      <a:pt x="4" y="12"/>
                    </a:lnTo>
                    <a:lnTo>
                      <a:pt x="2" y="14"/>
                    </a:lnTo>
                    <a:lnTo>
                      <a:pt x="2" y="14"/>
                    </a:lnTo>
                    <a:lnTo>
                      <a:pt x="2" y="14"/>
                    </a:lnTo>
                    <a:lnTo>
                      <a:pt x="2" y="14"/>
                    </a:lnTo>
                    <a:lnTo>
                      <a:pt x="4" y="14"/>
                    </a:lnTo>
                    <a:lnTo>
                      <a:pt x="4" y="16"/>
                    </a:lnTo>
                    <a:lnTo>
                      <a:pt x="4" y="18"/>
                    </a:lnTo>
                    <a:lnTo>
                      <a:pt x="4" y="18"/>
                    </a:lnTo>
                    <a:lnTo>
                      <a:pt x="4" y="18"/>
                    </a:lnTo>
                    <a:lnTo>
                      <a:pt x="6" y="18"/>
                    </a:lnTo>
                    <a:lnTo>
                      <a:pt x="8" y="20"/>
                    </a:lnTo>
                    <a:lnTo>
                      <a:pt x="8" y="22"/>
                    </a:lnTo>
                    <a:lnTo>
                      <a:pt x="8" y="22"/>
                    </a:lnTo>
                    <a:lnTo>
                      <a:pt x="6" y="22"/>
                    </a:lnTo>
                    <a:lnTo>
                      <a:pt x="6" y="22"/>
                    </a:lnTo>
                    <a:lnTo>
                      <a:pt x="4" y="22"/>
                    </a:lnTo>
                    <a:lnTo>
                      <a:pt x="4" y="22"/>
                    </a:lnTo>
                    <a:lnTo>
                      <a:pt x="4" y="24"/>
                    </a:lnTo>
                    <a:lnTo>
                      <a:pt x="8" y="24"/>
                    </a:lnTo>
                    <a:lnTo>
                      <a:pt x="8" y="24"/>
                    </a:lnTo>
                    <a:lnTo>
                      <a:pt x="10" y="24"/>
                    </a:lnTo>
                    <a:lnTo>
                      <a:pt x="10" y="24"/>
                    </a:lnTo>
                    <a:lnTo>
                      <a:pt x="10" y="22"/>
                    </a:lnTo>
                    <a:lnTo>
                      <a:pt x="10" y="24"/>
                    </a:lnTo>
                    <a:lnTo>
                      <a:pt x="12" y="24"/>
                    </a:lnTo>
                    <a:lnTo>
                      <a:pt x="14" y="24"/>
                    </a:lnTo>
                    <a:lnTo>
                      <a:pt x="14" y="24"/>
                    </a:lnTo>
                    <a:lnTo>
                      <a:pt x="16" y="24"/>
                    </a:lnTo>
                    <a:lnTo>
                      <a:pt x="16" y="22"/>
                    </a:lnTo>
                    <a:lnTo>
                      <a:pt x="18" y="20"/>
                    </a:lnTo>
                    <a:lnTo>
                      <a:pt x="18" y="20"/>
                    </a:lnTo>
                    <a:lnTo>
                      <a:pt x="18" y="20"/>
                    </a:lnTo>
                    <a:lnTo>
                      <a:pt x="18" y="22"/>
                    </a:lnTo>
                    <a:lnTo>
                      <a:pt x="18" y="22"/>
                    </a:lnTo>
                    <a:lnTo>
                      <a:pt x="20" y="22"/>
                    </a:lnTo>
                    <a:lnTo>
                      <a:pt x="20" y="24"/>
                    </a:lnTo>
                    <a:lnTo>
                      <a:pt x="22" y="24"/>
                    </a:lnTo>
                    <a:lnTo>
                      <a:pt x="22" y="24"/>
                    </a:lnTo>
                    <a:lnTo>
                      <a:pt x="24" y="24"/>
                    </a:lnTo>
                    <a:lnTo>
                      <a:pt x="26" y="24"/>
                    </a:lnTo>
                    <a:lnTo>
                      <a:pt x="28" y="24"/>
                    </a:lnTo>
                    <a:lnTo>
                      <a:pt x="28" y="24"/>
                    </a:lnTo>
                    <a:lnTo>
                      <a:pt x="28" y="24"/>
                    </a:lnTo>
                    <a:lnTo>
                      <a:pt x="28" y="22"/>
                    </a:lnTo>
                    <a:lnTo>
                      <a:pt x="28" y="22"/>
                    </a:lnTo>
                    <a:lnTo>
                      <a:pt x="28" y="22"/>
                    </a:lnTo>
                    <a:lnTo>
                      <a:pt x="28" y="20"/>
                    </a:lnTo>
                    <a:lnTo>
                      <a:pt x="28" y="20"/>
                    </a:lnTo>
                    <a:lnTo>
                      <a:pt x="28" y="20"/>
                    </a:lnTo>
                    <a:lnTo>
                      <a:pt x="28" y="20"/>
                    </a:lnTo>
                    <a:lnTo>
                      <a:pt x="30" y="18"/>
                    </a:lnTo>
                    <a:lnTo>
                      <a:pt x="32" y="18"/>
                    </a:lnTo>
                    <a:lnTo>
                      <a:pt x="32" y="16"/>
                    </a:lnTo>
                    <a:lnTo>
                      <a:pt x="34" y="16"/>
                    </a:lnTo>
                    <a:lnTo>
                      <a:pt x="34" y="14"/>
                    </a:lnTo>
                    <a:lnTo>
                      <a:pt x="32" y="14"/>
                    </a:lnTo>
                    <a:lnTo>
                      <a:pt x="32" y="12"/>
                    </a:lnTo>
                    <a:lnTo>
                      <a:pt x="32" y="12"/>
                    </a:lnTo>
                    <a:lnTo>
                      <a:pt x="32" y="12"/>
                    </a:lnTo>
                    <a:lnTo>
                      <a:pt x="32" y="10"/>
                    </a:lnTo>
                    <a:lnTo>
                      <a:pt x="34" y="10"/>
                    </a:lnTo>
                    <a:lnTo>
                      <a:pt x="34" y="10"/>
                    </a:lnTo>
                    <a:lnTo>
                      <a:pt x="36" y="10"/>
                    </a:lnTo>
                    <a:lnTo>
                      <a:pt x="36" y="10"/>
                    </a:lnTo>
                    <a:lnTo>
                      <a:pt x="38" y="10"/>
                    </a:lnTo>
                    <a:lnTo>
                      <a:pt x="38" y="8"/>
                    </a:lnTo>
                    <a:lnTo>
                      <a:pt x="40" y="8"/>
                    </a:lnTo>
                    <a:lnTo>
                      <a:pt x="40" y="8"/>
                    </a:lnTo>
                    <a:lnTo>
                      <a:pt x="42" y="8"/>
                    </a:lnTo>
                    <a:lnTo>
                      <a:pt x="40" y="6"/>
                    </a:lnTo>
                    <a:lnTo>
                      <a:pt x="42" y="6"/>
                    </a:lnTo>
                    <a:lnTo>
                      <a:pt x="42" y="6"/>
                    </a:lnTo>
                    <a:lnTo>
                      <a:pt x="42" y="6"/>
                    </a:lnTo>
                    <a:lnTo>
                      <a:pt x="44" y="6"/>
                    </a:lnTo>
                    <a:lnTo>
                      <a:pt x="44" y="6"/>
                    </a:lnTo>
                    <a:lnTo>
                      <a:pt x="44"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Freeform 58"/>
              <p:cNvSpPr>
                <a:spLocks/>
              </p:cNvSpPr>
              <p:nvPr/>
            </p:nvSpPr>
            <p:spPr bwMode="auto">
              <a:xfrm>
                <a:off x="3721" y="1193"/>
                <a:ext cx="78" cy="32"/>
              </a:xfrm>
              <a:custGeom>
                <a:avLst/>
                <a:gdLst>
                  <a:gd name="T0" fmla="*/ 72 w 78"/>
                  <a:gd name="T1" fmla="*/ 6 h 32"/>
                  <a:gd name="T2" fmla="*/ 70 w 78"/>
                  <a:gd name="T3" fmla="*/ 4 h 32"/>
                  <a:gd name="T4" fmla="*/ 62 w 78"/>
                  <a:gd name="T5" fmla="*/ 2 h 32"/>
                  <a:gd name="T6" fmla="*/ 58 w 78"/>
                  <a:gd name="T7" fmla="*/ 2 h 32"/>
                  <a:gd name="T8" fmla="*/ 56 w 78"/>
                  <a:gd name="T9" fmla="*/ 4 h 32"/>
                  <a:gd name="T10" fmla="*/ 52 w 78"/>
                  <a:gd name="T11" fmla="*/ 4 h 32"/>
                  <a:gd name="T12" fmla="*/ 50 w 78"/>
                  <a:gd name="T13" fmla="*/ 4 h 32"/>
                  <a:gd name="T14" fmla="*/ 48 w 78"/>
                  <a:gd name="T15" fmla="*/ 4 h 32"/>
                  <a:gd name="T16" fmla="*/ 44 w 78"/>
                  <a:gd name="T17" fmla="*/ 6 h 32"/>
                  <a:gd name="T18" fmla="*/ 42 w 78"/>
                  <a:gd name="T19" fmla="*/ 6 h 32"/>
                  <a:gd name="T20" fmla="*/ 40 w 78"/>
                  <a:gd name="T21" fmla="*/ 6 h 32"/>
                  <a:gd name="T22" fmla="*/ 40 w 78"/>
                  <a:gd name="T23" fmla="*/ 4 h 32"/>
                  <a:gd name="T24" fmla="*/ 38 w 78"/>
                  <a:gd name="T25" fmla="*/ 2 h 32"/>
                  <a:gd name="T26" fmla="*/ 36 w 78"/>
                  <a:gd name="T27" fmla="*/ 2 h 32"/>
                  <a:gd name="T28" fmla="*/ 34 w 78"/>
                  <a:gd name="T29" fmla="*/ 0 h 32"/>
                  <a:gd name="T30" fmla="*/ 32 w 78"/>
                  <a:gd name="T31" fmla="*/ 4 h 32"/>
                  <a:gd name="T32" fmla="*/ 28 w 78"/>
                  <a:gd name="T33" fmla="*/ 2 h 32"/>
                  <a:gd name="T34" fmla="*/ 26 w 78"/>
                  <a:gd name="T35" fmla="*/ 2 h 32"/>
                  <a:gd name="T36" fmla="*/ 22 w 78"/>
                  <a:gd name="T37" fmla="*/ 2 h 32"/>
                  <a:gd name="T38" fmla="*/ 20 w 78"/>
                  <a:gd name="T39" fmla="*/ 4 h 32"/>
                  <a:gd name="T40" fmla="*/ 18 w 78"/>
                  <a:gd name="T41" fmla="*/ 6 h 32"/>
                  <a:gd name="T42" fmla="*/ 18 w 78"/>
                  <a:gd name="T43" fmla="*/ 8 h 32"/>
                  <a:gd name="T44" fmla="*/ 14 w 78"/>
                  <a:gd name="T45" fmla="*/ 10 h 32"/>
                  <a:gd name="T46" fmla="*/ 12 w 78"/>
                  <a:gd name="T47" fmla="*/ 12 h 32"/>
                  <a:gd name="T48" fmla="*/ 6 w 78"/>
                  <a:gd name="T49" fmla="*/ 12 h 32"/>
                  <a:gd name="T50" fmla="*/ 4 w 78"/>
                  <a:gd name="T51" fmla="*/ 14 h 32"/>
                  <a:gd name="T52" fmla="*/ 2 w 78"/>
                  <a:gd name="T53" fmla="*/ 18 h 32"/>
                  <a:gd name="T54" fmla="*/ 0 w 78"/>
                  <a:gd name="T55" fmla="*/ 20 h 32"/>
                  <a:gd name="T56" fmla="*/ 4 w 78"/>
                  <a:gd name="T57" fmla="*/ 26 h 32"/>
                  <a:gd name="T58" fmla="*/ 6 w 78"/>
                  <a:gd name="T59" fmla="*/ 28 h 32"/>
                  <a:gd name="T60" fmla="*/ 8 w 78"/>
                  <a:gd name="T61" fmla="*/ 28 h 32"/>
                  <a:gd name="T62" fmla="*/ 14 w 78"/>
                  <a:gd name="T63" fmla="*/ 32 h 32"/>
                  <a:gd name="T64" fmla="*/ 24 w 78"/>
                  <a:gd name="T65" fmla="*/ 32 h 32"/>
                  <a:gd name="T66" fmla="*/ 28 w 78"/>
                  <a:gd name="T67" fmla="*/ 30 h 32"/>
                  <a:gd name="T68" fmla="*/ 28 w 78"/>
                  <a:gd name="T69" fmla="*/ 28 h 32"/>
                  <a:gd name="T70" fmla="*/ 36 w 78"/>
                  <a:gd name="T71" fmla="*/ 26 h 32"/>
                  <a:gd name="T72" fmla="*/ 38 w 78"/>
                  <a:gd name="T73" fmla="*/ 24 h 32"/>
                  <a:gd name="T74" fmla="*/ 42 w 78"/>
                  <a:gd name="T75" fmla="*/ 26 h 32"/>
                  <a:gd name="T76" fmla="*/ 48 w 78"/>
                  <a:gd name="T77" fmla="*/ 22 h 32"/>
                  <a:gd name="T78" fmla="*/ 52 w 78"/>
                  <a:gd name="T79" fmla="*/ 18 h 32"/>
                  <a:gd name="T80" fmla="*/ 58 w 78"/>
                  <a:gd name="T81" fmla="*/ 18 h 32"/>
                  <a:gd name="T82" fmla="*/ 64 w 78"/>
                  <a:gd name="T83" fmla="*/ 18 h 32"/>
                  <a:gd name="T84" fmla="*/ 66 w 78"/>
                  <a:gd name="T85" fmla="*/ 20 h 32"/>
                  <a:gd name="T86" fmla="*/ 68 w 78"/>
                  <a:gd name="T87" fmla="*/ 20 h 32"/>
                  <a:gd name="T88" fmla="*/ 74 w 78"/>
                  <a:gd name="T89" fmla="*/ 20 h 32"/>
                  <a:gd name="T90" fmla="*/ 76 w 78"/>
                  <a:gd name="T91" fmla="*/ 16 h 32"/>
                  <a:gd name="T92" fmla="*/ 78 w 78"/>
                  <a:gd name="T93" fmla="*/ 12 h 32"/>
                  <a:gd name="T94" fmla="*/ 78 w 78"/>
                  <a:gd name="T95"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32">
                    <a:moveTo>
                      <a:pt x="78" y="8"/>
                    </a:moveTo>
                    <a:lnTo>
                      <a:pt x="74" y="8"/>
                    </a:lnTo>
                    <a:lnTo>
                      <a:pt x="72" y="6"/>
                    </a:lnTo>
                    <a:lnTo>
                      <a:pt x="70" y="6"/>
                    </a:lnTo>
                    <a:lnTo>
                      <a:pt x="70" y="4"/>
                    </a:lnTo>
                    <a:lnTo>
                      <a:pt x="70" y="4"/>
                    </a:lnTo>
                    <a:lnTo>
                      <a:pt x="66" y="4"/>
                    </a:lnTo>
                    <a:lnTo>
                      <a:pt x="66" y="2"/>
                    </a:lnTo>
                    <a:lnTo>
                      <a:pt x="62" y="2"/>
                    </a:lnTo>
                    <a:lnTo>
                      <a:pt x="60" y="2"/>
                    </a:lnTo>
                    <a:lnTo>
                      <a:pt x="58" y="2"/>
                    </a:lnTo>
                    <a:lnTo>
                      <a:pt x="58" y="2"/>
                    </a:lnTo>
                    <a:lnTo>
                      <a:pt x="58" y="4"/>
                    </a:lnTo>
                    <a:lnTo>
                      <a:pt x="56" y="4"/>
                    </a:lnTo>
                    <a:lnTo>
                      <a:pt x="56" y="4"/>
                    </a:lnTo>
                    <a:lnTo>
                      <a:pt x="54" y="4"/>
                    </a:lnTo>
                    <a:lnTo>
                      <a:pt x="54" y="4"/>
                    </a:lnTo>
                    <a:lnTo>
                      <a:pt x="52" y="4"/>
                    </a:lnTo>
                    <a:lnTo>
                      <a:pt x="50" y="4"/>
                    </a:lnTo>
                    <a:lnTo>
                      <a:pt x="50" y="4"/>
                    </a:lnTo>
                    <a:lnTo>
                      <a:pt x="50" y="4"/>
                    </a:lnTo>
                    <a:lnTo>
                      <a:pt x="48" y="4"/>
                    </a:lnTo>
                    <a:lnTo>
                      <a:pt x="48" y="4"/>
                    </a:lnTo>
                    <a:lnTo>
                      <a:pt x="48" y="4"/>
                    </a:lnTo>
                    <a:lnTo>
                      <a:pt x="46" y="4"/>
                    </a:lnTo>
                    <a:lnTo>
                      <a:pt x="46" y="4"/>
                    </a:lnTo>
                    <a:lnTo>
                      <a:pt x="44" y="6"/>
                    </a:lnTo>
                    <a:lnTo>
                      <a:pt x="44" y="6"/>
                    </a:lnTo>
                    <a:lnTo>
                      <a:pt x="42" y="6"/>
                    </a:lnTo>
                    <a:lnTo>
                      <a:pt x="42" y="6"/>
                    </a:lnTo>
                    <a:lnTo>
                      <a:pt x="40" y="6"/>
                    </a:lnTo>
                    <a:lnTo>
                      <a:pt x="40" y="6"/>
                    </a:lnTo>
                    <a:lnTo>
                      <a:pt x="40" y="6"/>
                    </a:lnTo>
                    <a:lnTo>
                      <a:pt x="40" y="6"/>
                    </a:lnTo>
                    <a:lnTo>
                      <a:pt x="40" y="4"/>
                    </a:lnTo>
                    <a:lnTo>
                      <a:pt x="40" y="4"/>
                    </a:lnTo>
                    <a:lnTo>
                      <a:pt x="40" y="4"/>
                    </a:lnTo>
                    <a:lnTo>
                      <a:pt x="38" y="4"/>
                    </a:lnTo>
                    <a:lnTo>
                      <a:pt x="38" y="2"/>
                    </a:lnTo>
                    <a:lnTo>
                      <a:pt x="38" y="2"/>
                    </a:lnTo>
                    <a:lnTo>
                      <a:pt x="38" y="2"/>
                    </a:lnTo>
                    <a:lnTo>
                      <a:pt x="36" y="2"/>
                    </a:lnTo>
                    <a:lnTo>
                      <a:pt x="36" y="0"/>
                    </a:lnTo>
                    <a:lnTo>
                      <a:pt x="36" y="0"/>
                    </a:lnTo>
                    <a:lnTo>
                      <a:pt x="34" y="0"/>
                    </a:lnTo>
                    <a:lnTo>
                      <a:pt x="34" y="0"/>
                    </a:lnTo>
                    <a:lnTo>
                      <a:pt x="32" y="2"/>
                    </a:lnTo>
                    <a:lnTo>
                      <a:pt x="32" y="4"/>
                    </a:lnTo>
                    <a:lnTo>
                      <a:pt x="30" y="4"/>
                    </a:lnTo>
                    <a:lnTo>
                      <a:pt x="28" y="2"/>
                    </a:lnTo>
                    <a:lnTo>
                      <a:pt x="28" y="2"/>
                    </a:lnTo>
                    <a:lnTo>
                      <a:pt x="28" y="2"/>
                    </a:lnTo>
                    <a:lnTo>
                      <a:pt x="26" y="2"/>
                    </a:lnTo>
                    <a:lnTo>
                      <a:pt x="26" y="2"/>
                    </a:lnTo>
                    <a:lnTo>
                      <a:pt x="24" y="2"/>
                    </a:lnTo>
                    <a:lnTo>
                      <a:pt x="24" y="2"/>
                    </a:lnTo>
                    <a:lnTo>
                      <a:pt x="22" y="2"/>
                    </a:lnTo>
                    <a:lnTo>
                      <a:pt x="22" y="2"/>
                    </a:lnTo>
                    <a:lnTo>
                      <a:pt x="22" y="4"/>
                    </a:lnTo>
                    <a:lnTo>
                      <a:pt x="20" y="4"/>
                    </a:lnTo>
                    <a:lnTo>
                      <a:pt x="20" y="4"/>
                    </a:lnTo>
                    <a:lnTo>
                      <a:pt x="18" y="6"/>
                    </a:lnTo>
                    <a:lnTo>
                      <a:pt x="18" y="6"/>
                    </a:lnTo>
                    <a:lnTo>
                      <a:pt x="18" y="6"/>
                    </a:lnTo>
                    <a:lnTo>
                      <a:pt x="18" y="8"/>
                    </a:lnTo>
                    <a:lnTo>
                      <a:pt x="18" y="8"/>
                    </a:lnTo>
                    <a:lnTo>
                      <a:pt x="16" y="10"/>
                    </a:lnTo>
                    <a:lnTo>
                      <a:pt x="16" y="10"/>
                    </a:lnTo>
                    <a:lnTo>
                      <a:pt x="14" y="10"/>
                    </a:lnTo>
                    <a:lnTo>
                      <a:pt x="14" y="10"/>
                    </a:lnTo>
                    <a:lnTo>
                      <a:pt x="14" y="12"/>
                    </a:lnTo>
                    <a:lnTo>
                      <a:pt x="12" y="12"/>
                    </a:lnTo>
                    <a:lnTo>
                      <a:pt x="10" y="12"/>
                    </a:lnTo>
                    <a:lnTo>
                      <a:pt x="8" y="14"/>
                    </a:lnTo>
                    <a:lnTo>
                      <a:pt x="6" y="12"/>
                    </a:lnTo>
                    <a:lnTo>
                      <a:pt x="4" y="12"/>
                    </a:lnTo>
                    <a:lnTo>
                      <a:pt x="4" y="12"/>
                    </a:lnTo>
                    <a:lnTo>
                      <a:pt x="4" y="14"/>
                    </a:lnTo>
                    <a:lnTo>
                      <a:pt x="2" y="16"/>
                    </a:lnTo>
                    <a:lnTo>
                      <a:pt x="2" y="18"/>
                    </a:lnTo>
                    <a:lnTo>
                      <a:pt x="2" y="18"/>
                    </a:lnTo>
                    <a:lnTo>
                      <a:pt x="2" y="18"/>
                    </a:lnTo>
                    <a:lnTo>
                      <a:pt x="2" y="18"/>
                    </a:lnTo>
                    <a:lnTo>
                      <a:pt x="0" y="20"/>
                    </a:lnTo>
                    <a:lnTo>
                      <a:pt x="0" y="20"/>
                    </a:lnTo>
                    <a:lnTo>
                      <a:pt x="2" y="24"/>
                    </a:lnTo>
                    <a:lnTo>
                      <a:pt x="4" y="26"/>
                    </a:lnTo>
                    <a:lnTo>
                      <a:pt x="4" y="26"/>
                    </a:lnTo>
                    <a:lnTo>
                      <a:pt x="4" y="28"/>
                    </a:lnTo>
                    <a:lnTo>
                      <a:pt x="6" y="28"/>
                    </a:lnTo>
                    <a:lnTo>
                      <a:pt x="6" y="28"/>
                    </a:lnTo>
                    <a:lnTo>
                      <a:pt x="6" y="28"/>
                    </a:lnTo>
                    <a:lnTo>
                      <a:pt x="8" y="28"/>
                    </a:lnTo>
                    <a:lnTo>
                      <a:pt x="10" y="30"/>
                    </a:lnTo>
                    <a:lnTo>
                      <a:pt x="12" y="30"/>
                    </a:lnTo>
                    <a:lnTo>
                      <a:pt x="14" y="32"/>
                    </a:lnTo>
                    <a:lnTo>
                      <a:pt x="16" y="32"/>
                    </a:lnTo>
                    <a:lnTo>
                      <a:pt x="18" y="32"/>
                    </a:lnTo>
                    <a:lnTo>
                      <a:pt x="24" y="32"/>
                    </a:lnTo>
                    <a:lnTo>
                      <a:pt x="26" y="32"/>
                    </a:lnTo>
                    <a:lnTo>
                      <a:pt x="28" y="30"/>
                    </a:lnTo>
                    <a:lnTo>
                      <a:pt x="28" y="30"/>
                    </a:lnTo>
                    <a:lnTo>
                      <a:pt x="28" y="30"/>
                    </a:lnTo>
                    <a:lnTo>
                      <a:pt x="28" y="28"/>
                    </a:lnTo>
                    <a:lnTo>
                      <a:pt x="28" y="28"/>
                    </a:lnTo>
                    <a:lnTo>
                      <a:pt x="30" y="26"/>
                    </a:lnTo>
                    <a:lnTo>
                      <a:pt x="34" y="26"/>
                    </a:lnTo>
                    <a:lnTo>
                      <a:pt x="36" y="26"/>
                    </a:lnTo>
                    <a:lnTo>
                      <a:pt x="38" y="24"/>
                    </a:lnTo>
                    <a:lnTo>
                      <a:pt x="38" y="24"/>
                    </a:lnTo>
                    <a:lnTo>
                      <a:pt x="38" y="24"/>
                    </a:lnTo>
                    <a:lnTo>
                      <a:pt x="40" y="24"/>
                    </a:lnTo>
                    <a:lnTo>
                      <a:pt x="42" y="24"/>
                    </a:lnTo>
                    <a:lnTo>
                      <a:pt x="42" y="26"/>
                    </a:lnTo>
                    <a:lnTo>
                      <a:pt x="44" y="24"/>
                    </a:lnTo>
                    <a:lnTo>
                      <a:pt x="46" y="24"/>
                    </a:lnTo>
                    <a:lnTo>
                      <a:pt x="48" y="22"/>
                    </a:lnTo>
                    <a:lnTo>
                      <a:pt x="50" y="18"/>
                    </a:lnTo>
                    <a:lnTo>
                      <a:pt x="50" y="18"/>
                    </a:lnTo>
                    <a:lnTo>
                      <a:pt x="52" y="18"/>
                    </a:lnTo>
                    <a:lnTo>
                      <a:pt x="56" y="18"/>
                    </a:lnTo>
                    <a:lnTo>
                      <a:pt x="58" y="18"/>
                    </a:lnTo>
                    <a:lnTo>
                      <a:pt x="58" y="18"/>
                    </a:lnTo>
                    <a:lnTo>
                      <a:pt x="60" y="18"/>
                    </a:lnTo>
                    <a:lnTo>
                      <a:pt x="64" y="18"/>
                    </a:lnTo>
                    <a:lnTo>
                      <a:pt x="64" y="18"/>
                    </a:lnTo>
                    <a:lnTo>
                      <a:pt x="64" y="18"/>
                    </a:lnTo>
                    <a:lnTo>
                      <a:pt x="66" y="18"/>
                    </a:lnTo>
                    <a:lnTo>
                      <a:pt x="66" y="20"/>
                    </a:lnTo>
                    <a:lnTo>
                      <a:pt x="66" y="20"/>
                    </a:lnTo>
                    <a:lnTo>
                      <a:pt x="66" y="20"/>
                    </a:lnTo>
                    <a:lnTo>
                      <a:pt x="68" y="20"/>
                    </a:lnTo>
                    <a:lnTo>
                      <a:pt x="68" y="22"/>
                    </a:lnTo>
                    <a:lnTo>
                      <a:pt x="68" y="22"/>
                    </a:lnTo>
                    <a:lnTo>
                      <a:pt x="74" y="20"/>
                    </a:lnTo>
                    <a:lnTo>
                      <a:pt x="74" y="20"/>
                    </a:lnTo>
                    <a:lnTo>
                      <a:pt x="74" y="18"/>
                    </a:lnTo>
                    <a:lnTo>
                      <a:pt x="76" y="16"/>
                    </a:lnTo>
                    <a:lnTo>
                      <a:pt x="76" y="14"/>
                    </a:lnTo>
                    <a:lnTo>
                      <a:pt x="76" y="12"/>
                    </a:lnTo>
                    <a:lnTo>
                      <a:pt x="78" y="12"/>
                    </a:lnTo>
                    <a:lnTo>
                      <a:pt x="78" y="10"/>
                    </a:lnTo>
                    <a:lnTo>
                      <a:pt x="78" y="10"/>
                    </a:lnTo>
                    <a:lnTo>
                      <a:pt x="78" y="8"/>
                    </a:lnTo>
                    <a:lnTo>
                      <a:pt x="78" y="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Freeform 59"/>
              <p:cNvSpPr>
                <a:spLocks/>
              </p:cNvSpPr>
              <p:nvPr/>
            </p:nvSpPr>
            <p:spPr bwMode="auto">
              <a:xfrm>
                <a:off x="5104" y="2051"/>
                <a:ext cx="4" cy="4"/>
              </a:xfrm>
              <a:custGeom>
                <a:avLst/>
                <a:gdLst>
                  <a:gd name="T0" fmla="*/ 4 w 4"/>
                  <a:gd name="T1" fmla="*/ 2 h 4"/>
                  <a:gd name="T2" fmla="*/ 4 w 4"/>
                  <a:gd name="T3" fmla="*/ 0 h 4"/>
                  <a:gd name="T4" fmla="*/ 2 w 4"/>
                  <a:gd name="T5" fmla="*/ 0 h 4"/>
                  <a:gd name="T6" fmla="*/ 0 w 4"/>
                  <a:gd name="T7" fmla="*/ 0 h 4"/>
                  <a:gd name="T8" fmla="*/ 0 w 4"/>
                  <a:gd name="T9" fmla="*/ 2 h 4"/>
                  <a:gd name="T10" fmla="*/ 2 w 4"/>
                  <a:gd name="T11" fmla="*/ 4 h 4"/>
                  <a:gd name="T12" fmla="*/ 4 w 4"/>
                  <a:gd name="T13" fmla="*/ 2 h 4"/>
                  <a:gd name="T14" fmla="*/ 4 w 4"/>
                  <a:gd name="T15" fmla="*/ 2 h 4"/>
                  <a:gd name="T16" fmla="*/ 4 w 4"/>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2"/>
                    </a:moveTo>
                    <a:lnTo>
                      <a:pt x="4" y="0"/>
                    </a:lnTo>
                    <a:lnTo>
                      <a:pt x="2" y="0"/>
                    </a:lnTo>
                    <a:lnTo>
                      <a:pt x="0" y="0"/>
                    </a:lnTo>
                    <a:lnTo>
                      <a:pt x="0" y="2"/>
                    </a:lnTo>
                    <a:lnTo>
                      <a:pt x="2" y="4"/>
                    </a:lnTo>
                    <a:lnTo>
                      <a:pt x="4" y="2"/>
                    </a:lnTo>
                    <a:lnTo>
                      <a:pt x="4" y="2"/>
                    </a:lnTo>
                    <a:lnTo>
                      <a:pt x="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Freeform 60"/>
              <p:cNvSpPr>
                <a:spLocks noEditPoints="1"/>
              </p:cNvSpPr>
              <p:nvPr/>
            </p:nvSpPr>
            <p:spPr bwMode="auto">
              <a:xfrm>
                <a:off x="3259" y="1898"/>
                <a:ext cx="46" cy="55"/>
              </a:xfrm>
              <a:custGeom>
                <a:avLst/>
                <a:gdLst>
                  <a:gd name="T0" fmla="*/ 10 w 46"/>
                  <a:gd name="T1" fmla="*/ 43 h 55"/>
                  <a:gd name="T2" fmla="*/ 4 w 46"/>
                  <a:gd name="T3" fmla="*/ 43 h 55"/>
                  <a:gd name="T4" fmla="*/ 12 w 46"/>
                  <a:gd name="T5" fmla="*/ 47 h 55"/>
                  <a:gd name="T6" fmla="*/ 12 w 46"/>
                  <a:gd name="T7" fmla="*/ 45 h 55"/>
                  <a:gd name="T8" fmla="*/ 12 w 46"/>
                  <a:gd name="T9" fmla="*/ 43 h 55"/>
                  <a:gd name="T10" fmla="*/ 44 w 46"/>
                  <a:gd name="T11" fmla="*/ 29 h 55"/>
                  <a:gd name="T12" fmla="*/ 42 w 46"/>
                  <a:gd name="T13" fmla="*/ 31 h 55"/>
                  <a:gd name="T14" fmla="*/ 40 w 46"/>
                  <a:gd name="T15" fmla="*/ 31 h 55"/>
                  <a:gd name="T16" fmla="*/ 40 w 46"/>
                  <a:gd name="T17" fmla="*/ 29 h 55"/>
                  <a:gd name="T18" fmla="*/ 42 w 46"/>
                  <a:gd name="T19" fmla="*/ 27 h 55"/>
                  <a:gd name="T20" fmla="*/ 44 w 46"/>
                  <a:gd name="T21" fmla="*/ 23 h 55"/>
                  <a:gd name="T22" fmla="*/ 42 w 46"/>
                  <a:gd name="T23" fmla="*/ 21 h 55"/>
                  <a:gd name="T24" fmla="*/ 42 w 46"/>
                  <a:gd name="T25" fmla="*/ 17 h 55"/>
                  <a:gd name="T26" fmla="*/ 40 w 46"/>
                  <a:gd name="T27" fmla="*/ 17 h 55"/>
                  <a:gd name="T28" fmla="*/ 40 w 46"/>
                  <a:gd name="T29" fmla="*/ 15 h 55"/>
                  <a:gd name="T30" fmla="*/ 40 w 46"/>
                  <a:gd name="T31" fmla="*/ 13 h 55"/>
                  <a:gd name="T32" fmla="*/ 40 w 46"/>
                  <a:gd name="T33" fmla="*/ 11 h 55"/>
                  <a:gd name="T34" fmla="*/ 36 w 46"/>
                  <a:gd name="T35" fmla="*/ 7 h 55"/>
                  <a:gd name="T36" fmla="*/ 34 w 46"/>
                  <a:gd name="T37" fmla="*/ 2 h 55"/>
                  <a:gd name="T38" fmla="*/ 32 w 46"/>
                  <a:gd name="T39" fmla="*/ 0 h 55"/>
                  <a:gd name="T40" fmla="*/ 28 w 46"/>
                  <a:gd name="T41" fmla="*/ 0 h 55"/>
                  <a:gd name="T42" fmla="*/ 22 w 46"/>
                  <a:gd name="T43" fmla="*/ 0 h 55"/>
                  <a:gd name="T44" fmla="*/ 18 w 46"/>
                  <a:gd name="T45" fmla="*/ 2 h 55"/>
                  <a:gd name="T46" fmla="*/ 14 w 46"/>
                  <a:gd name="T47" fmla="*/ 2 h 55"/>
                  <a:gd name="T48" fmla="*/ 12 w 46"/>
                  <a:gd name="T49" fmla="*/ 5 h 55"/>
                  <a:gd name="T50" fmla="*/ 10 w 46"/>
                  <a:gd name="T51" fmla="*/ 7 h 55"/>
                  <a:gd name="T52" fmla="*/ 10 w 46"/>
                  <a:gd name="T53" fmla="*/ 7 h 55"/>
                  <a:gd name="T54" fmla="*/ 10 w 46"/>
                  <a:gd name="T55" fmla="*/ 9 h 55"/>
                  <a:gd name="T56" fmla="*/ 6 w 46"/>
                  <a:gd name="T57" fmla="*/ 13 h 55"/>
                  <a:gd name="T58" fmla="*/ 4 w 46"/>
                  <a:gd name="T59" fmla="*/ 15 h 55"/>
                  <a:gd name="T60" fmla="*/ 4 w 46"/>
                  <a:gd name="T61" fmla="*/ 17 h 55"/>
                  <a:gd name="T62" fmla="*/ 2 w 46"/>
                  <a:gd name="T63" fmla="*/ 17 h 55"/>
                  <a:gd name="T64" fmla="*/ 0 w 46"/>
                  <a:gd name="T65" fmla="*/ 17 h 55"/>
                  <a:gd name="T66" fmla="*/ 2 w 46"/>
                  <a:gd name="T67" fmla="*/ 21 h 55"/>
                  <a:gd name="T68" fmla="*/ 4 w 46"/>
                  <a:gd name="T69" fmla="*/ 21 h 55"/>
                  <a:gd name="T70" fmla="*/ 0 w 46"/>
                  <a:gd name="T71" fmla="*/ 23 h 55"/>
                  <a:gd name="T72" fmla="*/ 2 w 46"/>
                  <a:gd name="T73" fmla="*/ 25 h 55"/>
                  <a:gd name="T74" fmla="*/ 2 w 46"/>
                  <a:gd name="T75" fmla="*/ 25 h 55"/>
                  <a:gd name="T76" fmla="*/ 6 w 46"/>
                  <a:gd name="T77" fmla="*/ 25 h 55"/>
                  <a:gd name="T78" fmla="*/ 6 w 46"/>
                  <a:gd name="T79" fmla="*/ 25 h 55"/>
                  <a:gd name="T80" fmla="*/ 2 w 46"/>
                  <a:gd name="T81" fmla="*/ 29 h 55"/>
                  <a:gd name="T82" fmla="*/ 0 w 46"/>
                  <a:gd name="T83" fmla="*/ 27 h 55"/>
                  <a:gd name="T84" fmla="*/ 0 w 46"/>
                  <a:gd name="T85" fmla="*/ 29 h 55"/>
                  <a:gd name="T86" fmla="*/ 2 w 46"/>
                  <a:gd name="T87" fmla="*/ 33 h 55"/>
                  <a:gd name="T88" fmla="*/ 4 w 46"/>
                  <a:gd name="T89" fmla="*/ 33 h 55"/>
                  <a:gd name="T90" fmla="*/ 6 w 46"/>
                  <a:gd name="T91" fmla="*/ 39 h 55"/>
                  <a:gd name="T92" fmla="*/ 8 w 46"/>
                  <a:gd name="T93" fmla="*/ 39 h 55"/>
                  <a:gd name="T94" fmla="*/ 10 w 46"/>
                  <a:gd name="T95" fmla="*/ 41 h 55"/>
                  <a:gd name="T96" fmla="*/ 12 w 46"/>
                  <a:gd name="T97" fmla="*/ 41 h 55"/>
                  <a:gd name="T98" fmla="*/ 12 w 46"/>
                  <a:gd name="T99" fmla="*/ 45 h 55"/>
                  <a:gd name="T100" fmla="*/ 12 w 46"/>
                  <a:gd name="T101" fmla="*/ 47 h 55"/>
                  <a:gd name="T102" fmla="*/ 20 w 46"/>
                  <a:gd name="T103" fmla="*/ 51 h 55"/>
                  <a:gd name="T104" fmla="*/ 26 w 46"/>
                  <a:gd name="T105" fmla="*/ 55 h 55"/>
                  <a:gd name="T106" fmla="*/ 28 w 46"/>
                  <a:gd name="T107" fmla="*/ 55 h 55"/>
                  <a:gd name="T108" fmla="*/ 32 w 46"/>
                  <a:gd name="T109" fmla="*/ 49 h 55"/>
                  <a:gd name="T110" fmla="*/ 34 w 46"/>
                  <a:gd name="T111" fmla="*/ 47 h 55"/>
                  <a:gd name="T112" fmla="*/ 38 w 46"/>
                  <a:gd name="T113" fmla="*/ 45 h 55"/>
                  <a:gd name="T114" fmla="*/ 40 w 46"/>
                  <a:gd name="T115" fmla="*/ 41 h 55"/>
                  <a:gd name="T116" fmla="*/ 42 w 46"/>
                  <a:gd name="T117" fmla="*/ 35 h 55"/>
                  <a:gd name="T118" fmla="*/ 46 w 46"/>
                  <a:gd name="T119" fmla="*/ 33 h 55"/>
                  <a:gd name="T120" fmla="*/ 46 w 46"/>
                  <a:gd name="T121" fmla="*/ 31 h 55"/>
                  <a:gd name="T122" fmla="*/ 46 w 46"/>
                  <a:gd name="T123" fmla="*/ 27 h 55"/>
                  <a:gd name="T124" fmla="*/ 46 w 46"/>
                  <a:gd name="T12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 h="55">
                    <a:moveTo>
                      <a:pt x="12" y="43"/>
                    </a:moveTo>
                    <a:lnTo>
                      <a:pt x="10" y="43"/>
                    </a:lnTo>
                    <a:lnTo>
                      <a:pt x="6" y="43"/>
                    </a:lnTo>
                    <a:lnTo>
                      <a:pt x="4" y="43"/>
                    </a:lnTo>
                    <a:lnTo>
                      <a:pt x="10" y="45"/>
                    </a:lnTo>
                    <a:lnTo>
                      <a:pt x="12" y="47"/>
                    </a:lnTo>
                    <a:lnTo>
                      <a:pt x="12" y="47"/>
                    </a:lnTo>
                    <a:lnTo>
                      <a:pt x="12" y="45"/>
                    </a:lnTo>
                    <a:lnTo>
                      <a:pt x="12" y="43"/>
                    </a:lnTo>
                    <a:lnTo>
                      <a:pt x="12" y="43"/>
                    </a:lnTo>
                    <a:close/>
                    <a:moveTo>
                      <a:pt x="46" y="27"/>
                    </a:moveTo>
                    <a:lnTo>
                      <a:pt x="44" y="29"/>
                    </a:lnTo>
                    <a:lnTo>
                      <a:pt x="42" y="31"/>
                    </a:lnTo>
                    <a:lnTo>
                      <a:pt x="42" y="31"/>
                    </a:lnTo>
                    <a:lnTo>
                      <a:pt x="40" y="31"/>
                    </a:lnTo>
                    <a:lnTo>
                      <a:pt x="40" y="31"/>
                    </a:lnTo>
                    <a:lnTo>
                      <a:pt x="40" y="31"/>
                    </a:lnTo>
                    <a:lnTo>
                      <a:pt x="40" y="29"/>
                    </a:lnTo>
                    <a:lnTo>
                      <a:pt x="40" y="29"/>
                    </a:lnTo>
                    <a:lnTo>
                      <a:pt x="42" y="27"/>
                    </a:lnTo>
                    <a:lnTo>
                      <a:pt x="44" y="25"/>
                    </a:lnTo>
                    <a:lnTo>
                      <a:pt x="44" y="23"/>
                    </a:lnTo>
                    <a:lnTo>
                      <a:pt x="42" y="23"/>
                    </a:lnTo>
                    <a:lnTo>
                      <a:pt x="42" y="21"/>
                    </a:lnTo>
                    <a:lnTo>
                      <a:pt x="42" y="19"/>
                    </a:lnTo>
                    <a:lnTo>
                      <a:pt x="42" y="17"/>
                    </a:lnTo>
                    <a:lnTo>
                      <a:pt x="40" y="17"/>
                    </a:lnTo>
                    <a:lnTo>
                      <a:pt x="40" y="17"/>
                    </a:lnTo>
                    <a:lnTo>
                      <a:pt x="40" y="17"/>
                    </a:lnTo>
                    <a:lnTo>
                      <a:pt x="40" y="15"/>
                    </a:lnTo>
                    <a:lnTo>
                      <a:pt x="40" y="13"/>
                    </a:lnTo>
                    <a:lnTo>
                      <a:pt x="40" y="13"/>
                    </a:lnTo>
                    <a:lnTo>
                      <a:pt x="40" y="13"/>
                    </a:lnTo>
                    <a:lnTo>
                      <a:pt x="40" y="11"/>
                    </a:lnTo>
                    <a:lnTo>
                      <a:pt x="38" y="9"/>
                    </a:lnTo>
                    <a:lnTo>
                      <a:pt x="36" y="7"/>
                    </a:lnTo>
                    <a:lnTo>
                      <a:pt x="36" y="5"/>
                    </a:lnTo>
                    <a:lnTo>
                      <a:pt x="34" y="2"/>
                    </a:lnTo>
                    <a:lnTo>
                      <a:pt x="34" y="0"/>
                    </a:lnTo>
                    <a:lnTo>
                      <a:pt x="32" y="0"/>
                    </a:lnTo>
                    <a:lnTo>
                      <a:pt x="32" y="0"/>
                    </a:lnTo>
                    <a:lnTo>
                      <a:pt x="28" y="0"/>
                    </a:lnTo>
                    <a:lnTo>
                      <a:pt x="24" y="0"/>
                    </a:lnTo>
                    <a:lnTo>
                      <a:pt x="22" y="0"/>
                    </a:lnTo>
                    <a:lnTo>
                      <a:pt x="22" y="0"/>
                    </a:lnTo>
                    <a:lnTo>
                      <a:pt x="18" y="2"/>
                    </a:lnTo>
                    <a:lnTo>
                      <a:pt x="16" y="0"/>
                    </a:lnTo>
                    <a:lnTo>
                      <a:pt x="14" y="2"/>
                    </a:lnTo>
                    <a:lnTo>
                      <a:pt x="12" y="2"/>
                    </a:lnTo>
                    <a:lnTo>
                      <a:pt x="12" y="5"/>
                    </a:lnTo>
                    <a:lnTo>
                      <a:pt x="12" y="5"/>
                    </a:lnTo>
                    <a:lnTo>
                      <a:pt x="10" y="7"/>
                    </a:lnTo>
                    <a:lnTo>
                      <a:pt x="10" y="7"/>
                    </a:lnTo>
                    <a:lnTo>
                      <a:pt x="10" y="7"/>
                    </a:lnTo>
                    <a:lnTo>
                      <a:pt x="10" y="9"/>
                    </a:lnTo>
                    <a:lnTo>
                      <a:pt x="10" y="9"/>
                    </a:lnTo>
                    <a:lnTo>
                      <a:pt x="8" y="11"/>
                    </a:lnTo>
                    <a:lnTo>
                      <a:pt x="6" y="13"/>
                    </a:lnTo>
                    <a:lnTo>
                      <a:pt x="4" y="13"/>
                    </a:lnTo>
                    <a:lnTo>
                      <a:pt x="4" y="15"/>
                    </a:lnTo>
                    <a:lnTo>
                      <a:pt x="4" y="17"/>
                    </a:lnTo>
                    <a:lnTo>
                      <a:pt x="4" y="17"/>
                    </a:lnTo>
                    <a:lnTo>
                      <a:pt x="2" y="17"/>
                    </a:lnTo>
                    <a:lnTo>
                      <a:pt x="2" y="17"/>
                    </a:lnTo>
                    <a:lnTo>
                      <a:pt x="0" y="17"/>
                    </a:lnTo>
                    <a:lnTo>
                      <a:pt x="0" y="17"/>
                    </a:lnTo>
                    <a:lnTo>
                      <a:pt x="0" y="19"/>
                    </a:lnTo>
                    <a:lnTo>
                      <a:pt x="2" y="21"/>
                    </a:lnTo>
                    <a:lnTo>
                      <a:pt x="4" y="21"/>
                    </a:lnTo>
                    <a:lnTo>
                      <a:pt x="4" y="21"/>
                    </a:lnTo>
                    <a:lnTo>
                      <a:pt x="0" y="21"/>
                    </a:lnTo>
                    <a:lnTo>
                      <a:pt x="0" y="23"/>
                    </a:lnTo>
                    <a:lnTo>
                      <a:pt x="0" y="23"/>
                    </a:lnTo>
                    <a:lnTo>
                      <a:pt x="2" y="25"/>
                    </a:lnTo>
                    <a:lnTo>
                      <a:pt x="2" y="25"/>
                    </a:lnTo>
                    <a:lnTo>
                      <a:pt x="2" y="25"/>
                    </a:lnTo>
                    <a:lnTo>
                      <a:pt x="4" y="25"/>
                    </a:lnTo>
                    <a:lnTo>
                      <a:pt x="6" y="25"/>
                    </a:lnTo>
                    <a:lnTo>
                      <a:pt x="6" y="25"/>
                    </a:lnTo>
                    <a:lnTo>
                      <a:pt x="6" y="25"/>
                    </a:lnTo>
                    <a:lnTo>
                      <a:pt x="4" y="27"/>
                    </a:lnTo>
                    <a:lnTo>
                      <a:pt x="2" y="29"/>
                    </a:lnTo>
                    <a:lnTo>
                      <a:pt x="2" y="29"/>
                    </a:lnTo>
                    <a:lnTo>
                      <a:pt x="0" y="27"/>
                    </a:lnTo>
                    <a:lnTo>
                      <a:pt x="0" y="27"/>
                    </a:lnTo>
                    <a:lnTo>
                      <a:pt x="0" y="29"/>
                    </a:lnTo>
                    <a:lnTo>
                      <a:pt x="0" y="31"/>
                    </a:lnTo>
                    <a:lnTo>
                      <a:pt x="2" y="33"/>
                    </a:lnTo>
                    <a:lnTo>
                      <a:pt x="4" y="33"/>
                    </a:lnTo>
                    <a:lnTo>
                      <a:pt x="4" y="33"/>
                    </a:lnTo>
                    <a:lnTo>
                      <a:pt x="6" y="35"/>
                    </a:lnTo>
                    <a:lnTo>
                      <a:pt x="6" y="39"/>
                    </a:lnTo>
                    <a:lnTo>
                      <a:pt x="6" y="39"/>
                    </a:lnTo>
                    <a:lnTo>
                      <a:pt x="8" y="39"/>
                    </a:lnTo>
                    <a:lnTo>
                      <a:pt x="8" y="41"/>
                    </a:lnTo>
                    <a:lnTo>
                      <a:pt x="10" y="41"/>
                    </a:lnTo>
                    <a:lnTo>
                      <a:pt x="12" y="41"/>
                    </a:lnTo>
                    <a:lnTo>
                      <a:pt x="12" y="41"/>
                    </a:lnTo>
                    <a:lnTo>
                      <a:pt x="12" y="43"/>
                    </a:lnTo>
                    <a:lnTo>
                      <a:pt x="12" y="45"/>
                    </a:lnTo>
                    <a:lnTo>
                      <a:pt x="12" y="47"/>
                    </a:lnTo>
                    <a:lnTo>
                      <a:pt x="12" y="47"/>
                    </a:lnTo>
                    <a:lnTo>
                      <a:pt x="14" y="47"/>
                    </a:lnTo>
                    <a:lnTo>
                      <a:pt x="20" y="51"/>
                    </a:lnTo>
                    <a:lnTo>
                      <a:pt x="24" y="53"/>
                    </a:lnTo>
                    <a:lnTo>
                      <a:pt x="26" y="55"/>
                    </a:lnTo>
                    <a:lnTo>
                      <a:pt x="28" y="55"/>
                    </a:lnTo>
                    <a:lnTo>
                      <a:pt x="28" y="55"/>
                    </a:lnTo>
                    <a:lnTo>
                      <a:pt x="30" y="53"/>
                    </a:lnTo>
                    <a:lnTo>
                      <a:pt x="32" y="49"/>
                    </a:lnTo>
                    <a:lnTo>
                      <a:pt x="32" y="49"/>
                    </a:lnTo>
                    <a:lnTo>
                      <a:pt x="34" y="47"/>
                    </a:lnTo>
                    <a:lnTo>
                      <a:pt x="36" y="45"/>
                    </a:lnTo>
                    <a:lnTo>
                      <a:pt x="38" y="45"/>
                    </a:lnTo>
                    <a:lnTo>
                      <a:pt x="40" y="41"/>
                    </a:lnTo>
                    <a:lnTo>
                      <a:pt x="40" y="41"/>
                    </a:lnTo>
                    <a:lnTo>
                      <a:pt x="42" y="39"/>
                    </a:lnTo>
                    <a:lnTo>
                      <a:pt x="42" y="35"/>
                    </a:lnTo>
                    <a:lnTo>
                      <a:pt x="44" y="33"/>
                    </a:lnTo>
                    <a:lnTo>
                      <a:pt x="46" y="33"/>
                    </a:lnTo>
                    <a:lnTo>
                      <a:pt x="46" y="33"/>
                    </a:lnTo>
                    <a:lnTo>
                      <a:pt x="46" y="31"/>
                    </a:lnTo>
                    <a:lnTo>
                      <a:pt x="46" y="29"/>
                    </a:lnTo>
                    <a:lnTo>
                      <a:pt x="46" y="27"/>
                    </a:lnTo>
                    <a:lnTo>
                      <a:pt x="46" y="27"/>
                    </a:lnTo>
                    <a:lnTo>
                      <a:pt x="46" y="27"/>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Freeform 61"/>
              <p:cNvSpPr>
                <a:spLocks/>
              </p:cNvSpPr>
              <p:nvPr/>
            </p:nvSpPr>
            <p:spPr bwMode="auto">
              <a:xfrm>
                <a:off x="4339" y="2159"/>
                <a:ext cx="4" cy="4"/>
              </a:xfrm>
              <a:custGeom>
                <a:avLst/>
                <a:gdLst>
                  <a:gd name="T0" fmla="*/ 4 w 4"/>
                  <a:gd name="T1" fmla="*/ 2 h 4"/>
                  <a:gd name="T2" fmla="*/ 2 w 4"/>
                  <a:gd name="T3" fmla="*/ 0 h 4"/>
                  <a:gd name="T4" fmla="*/ 0 w 4"/>
                  <a:gd name="T5" fmla="*/ 0 h 4"/>
                  <a:gd name="T6" fmla="*/ 2 w 4"/>
                  <a:gd name="T7" fmla="*/ 2 h 4"/>
                  <a:gd name="T8" fmla="*/ 2 w 4"/>
                  <a:gd name="T9" fmla="*/ 2 h 4"/>
                  <a:gd name="T10" fmla="*/ 2 w 4"/>
                  <a:gd name="T11" fmla="*/ 2 h 4"/>
                  <a:gd name="T12" fmla="*/ 4 w 4"/>
                  <a:gd name="T13" fmla="*/ 4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lnTo>
                      <a:pt x="2" y="0"/>
                    </a:lnTo>
                    <a:lnTo>
                      <a:pt x="0" y="0"/>
                    </a:lnTo>
                    <a:lnTo>
                      <a:pt x="2" y="2"/>
                    </a:lnTo>
                    <a:lnTo>
                      <a:pt x="2" y="2"/>
                    </a:lnTo>
                    <a:lnTo>
                      <a:pt x="2" y="2"/>
                    </a:lnTo>
                    <a:lnTo>
                      <a:pt x="4" y="4"/>
                    </a:lnTo>
                    <a:lnTo>
                      <a:pt x="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62"/>
              <p:cNvSpPr>
                <a:spLocks/>
              </p:cNvSpPr>
              <p:nvPr/>
            </p:nvSpPr>
            <p:spPr bwMode="auto">
              <a:xfrm>
                <a:off x="3751" y="1253"/>
                <a:ext cx="60" cy="68"/>
              </a:xfrm>
              <a:custGeom>
                <a:avLst/>
                <a:gdLst>
                  <a:gd name="T0" fmla="*/ 54 w 60"/>
                  <a:gd name="T1" fmla="*/ 48 h 68"/>
                  <a:gd name="T2" fmla="*/ 52 w 60"/>
                  <a:gd name="T3" fmla="*/ 44 h 68"/>
                  <a:gd name="T4" fmla="*/ 52 w 60"/>
                  <a:gd name="T5" fmla="*/ 38 h 68"/>
                  <a:gd name="T6" fmla="*/ 56 w 60"/>
                  <a:gd name="T7" fmla="*/ 34 h 68"/>
                  <a:gd name="T8" fmla="*/ 54 w 60"/>
                  <a:gd name="T9" fmla="*/ 32 h 68"/>
                  <a:gd name="T10" fmla="*/ 56 w 60"/>
                  <a:gd name="T11" fmla="*/ 28 h 68"/>
                  <a:gd name="T12" fmla="*/ 50 w 60"/>
                  <a:gd name="T13" fmla="*/ 26 h 68"/>
                  <a:gd name="T14" fmla="*/ 42 w 60"/>
                  <a:gd name="T15" fmla="*/ 26 h 68"/>
                  <a:gd name="T16" fmla="*/ 36 w 60"/>
                  <a:gd name="T17" fmla="*/ 24 h 68"/>
                  <a:gd name="T18" fmla="*/ 38 w 60"/>
                  <a:gd name="T19" fmla="*/ 22 h 68"/>
                  <a:gd name="T20" fmla="*/ 36 w 60"/>
                  <a:gd name="T21" fmla="*/ 20 h 68"/>
                  <a:gd name="T22" fmla="*/ 38 w 60"/>
                  <a:gd name="T23" fmla="*/ 18 h 68"/>
                  <a:gd name="T24" fmla="*/ 36 w 60"/>
                  <a:gd name="T25" fmla="*/ 16 h 68"/>
                  <a:gd name="T26" fmla="*/ 30 w 60"/>
                  <a:gd name="T27" fmla="*/ 14 h 68"/>
                  <a:gd name="T28" fmla="*/ 28 w 60"/>
                  <a:gd name="T29" fmla="*/ 10 h 68"/>
                  <a:gd name="T30" fmla="*/ 28 w 60"/>
                  <a:gd name="T31" fmla="*/ 6 h 68"/>
                  <a:gd name="T32" fmla="*/ 26 w 60"/>
                  <a:gd name="T33" fmla="*/ 6 h 68"/>
                  <a:gd name="T34" fmla="*/ 20 w 60"/>
                  <a:gd name="T35" fmla="*/ 2 h 68"/>
                  <a:gd name="T36" fmla="*/ 14 w 60"/>
                  <a:gd name="T37" fmla="*/ 0 h 68"/>
                  <a:gd name="T38" fmla="*/ 8 w 60"/>
                  <a:gd name="T39" fmla="*/ 2 h 68"/>
                  <a:gd name="T40" fmla="*/ 4 w 60"/>
                  <a:gd name="T41" fmla="*/ 2 h 68"/>
                  <a:gd name="T42" fmla="*/ 0 w 60"/>
                  <a:gd name="T43" fmla="*/ 4 h 68"/>
                  <a:gd name="T44" fmla="*/ 0 w 60"/>
                  <a:gd name="T45" fmla="*/ 6 h 68"/>
                  <a:gd name="T46" fmla="*/ 4 w 60"/>
                  <a:gd name="T47" fmla="*/ 10 h 68"/>
                  <a:gd name="T48" fmla="*/ 6 w 60"/>
                  <a:gd name="T49" fmla="*/ 14 h 68"/>
                  <a:gd name="T50" fmla="*/ 8 w 60"/>
                  <a:gd name="T51" fmla="*/ 16 h 68"/>
                  <a:gd name="T52" fmla="*/ 4 w 60"/>
                  <a:gd name="T53" fmla="*/ 16 h 68"/>
                  <a:gd name="T54" fmla="*/ 4 w 60"/>
                  <a:gd name="T55" fmla="*/ 22 h 68"/>
                  <a:gd name="T56" fmla="*/ 4 w 60"/>
                  <a:gd name="T57" fmla="*/ 24 h 68"/>
                  <a:gd name="T58" fmla="*/ 8 w 60"/>
                  <a:gd name="T59" fmla="*/ 24 h 68"/>
                  <a:gd name="T60" fmla="*/ 4 w 60"/>
                  <a:gd name="T61" fmla="*/ 30 h 68"/>
                  <a:gd name="T62" fmla="*/ 6 w 60"/>
                  <a:gd name="T63" fmla="*/ 34 h 68"/>
                  <a:gd name="T64" fmla="*/ 12 w 60"/>
                  <a:gd name="T65" fmla="*/ 38 h 68"/>
                  <a:gd name="T66" fmla="*/ 8 w 60"/>
                  <a:gd name="T67" fmla="*/ 38 h 68"/>
                  <a:gd name="T68" fmla="*/ 10 w 60"/>
                  <a:gd name="T69" fmla="*/ 44 h 68"/>
                  <a:gd name="T70" fmla="*/ 8 w 60"/>
                  <a:gd name="T71" fmla="*/ 46 h 68"/>
                  <a:gd name="T72" fmla="*/ 6 w 60"/>
                  <a:gd name="T73" fmla="*/ 48 h 68"/>
                  <a:gd name="T74" fmla="*/ 14 w 60"/>
                  <a:gd name="T75" fmla="*/ 52 h 68"/>
                  <a:gd name="T76" fmla="*/ 22 w 60"/>
                  <a:gd name="T77" fmla="*/ 56 h 68"/>
                  <a:gd name="T78" fmla="*/ 26 w 60"/>
                  <a:gd name="T79" fmla="*/ 58 h 68"/>
                  <a:gd name="T80" fmla="*/ 28 w 60"/>
                  <a:gd name="T81" fmla="*/ 54 h 68"/>
                  <a:gd name="T82" fmla="*/ 28 w 60"/>
                  <a:gd name="T83" fmla="*/ 52 h 68"/>
                  <a:gd name="T84" fmla="*/ 30 w 60"/>
                  <a:gd name="T85" fmla="*/ 54 h 68"/>
                  <a:gd name="T86" fmla="*/ 36 w 60"/>
                  <a:gd name="T87" fmla="*/ 58 h 68"/>
                  <a:gd name="T88" fmla="*/ 44 w 60"/>
                  <a:gd name="T89" fmla="*/ 62 h 68"/>
                  <a:gd name="T90" fmla="*/ 42 w 60"/>
                  <a:gd name="T91" fmla="*/ 66 h 68"/>
                  <a:gd name="T92" fmla="*/ 42 w 60"/>
                  <a:gd name="T93" fmla="*/ 68 h 68"/>
                  <a:gd name="T94" fmla="*/ 48 w 60"/>
                  <a:gd name="T95" fmla="*/ 68 h 68"/>
                  <a:gd name="T96" fmla="*/ 52 w 60"/>
                  <a:gd name="T97" fmla="*/ 68 h 68"/>
                  <a:gd name="T98" fmla="*/ 54 w 60"/>
                  <a:gd name="T99" fmla="*/ 64 h 68"/>
                  <a:gd name="T100" fmla="*/ 54 w 60"/>
                  <a:gd name="T101" fmla="*/ 60 h 68"/>
                  <a:gd name="T102" fmla="*/ 58 w 60"/>
                  <a:gd name="T103" fmla="*/ 58 h 68"/>
                  <a:gd name="T104" fmla="*/ 60 w 60"/>
                  <a:gd name="T105" fmla="*/ 5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 h="68">
                    <a:moveTo>
                      <a:pt x="58" y="52"/>
                    </a:moveTo>
                    <a:lnTo>
                      <a:pt x="58" y="50"/>
                    </a:lnTo>
                    <a:lnTo>
                      <a:pt x="58" y="50"/>
                    </a:lnTo>
                    <a:lnTo>
                      <a:pt x="56" y="50"/>
                    </a:lnTo>
                    <a:lnTo>
                      <a:pt x="54" y="48"/>
                    </a:lnTo>
                    <a:lnTo>
                      <a:pt x="54" y="46"/>
                    </a:lnTo>
                    <a:lnTo>
                      <a:pt x="54" y="46"/>
                    </a:lnTo>
                    <a:lnTo>
                      <a:pt x="52" y="44"/>
                    </a:lnTo>
                    <a:lnTo>
                      <a:pt x="52" y="44"/>
                    </a:lnTo>
                    <a:lnTo>
                      <a:pt x="52" y="44"/>
                    </a:lnTo>
                    <a:lnTo>
                      <a:pt x="52" y="42"/>
                    </a:lnTo>
                    <a:lnTo>
                      <a:pt x="52" y="40"/>
                    </a:lnTo>
                    <a:lnTo>
                      <a:pt x="52" y="40"/>
                    </a:lnTo>
                    <a:lnTo>
                      <a:pt x="52" y="38"/>
                    </a:lnTo>
                    <a:lnTo>
                      <a:pt x="52" y="38"/>
                    </a:lnTo>
                    <a:lnTo>
                      <a:pt x="54" y="38"/>
                    </a:lnTo>
                    <a:lnTo>
                      <a:pt x="54" y="36"/>
                    </a:lnTo>
                    <a:lnTo>
                      <a:pt x="54" y="36"/>
                    </a:lnTo>
                    <a:lnTo>
                      <a:pt x="56" y="34"/>
                    </a:lnTo>
                    <a:lnTo>
                      <a:pt x="56" y="34"/>
                    </a:lnTo>
                    <a:lnTo>
                      <a:pt x="56" y="34"/>
                    </a:lnTo>
                    <a:lnTo>
                      <a:pt x="56" y="34"/>
                    </a:lnTo>
                    <a:lnTo>
                      <a:pt x="54" y="34"/>
                    </a:lnTo>
                    <a:lnTo>
                      <a:pt x="54" y="32"/>
                    </a:lnTo>
                    <a:lnTo>
                      <a:pt x="54" y="32"/>
                    </a:lnTo>
                    <a:lnTo>
                      <a:pt x="52" y="32"/>
                    </a:lnTo>
                    <a:lnTo>
                      <a:pt x="52" y="30"/>
                    </a:lnTo>
                    <a:lnTo>
                      <a:pt x="54" y="30"/>
                    </a:lnTo>
                    <a:lnTo>
                      <a:pt x="54" y="28"/>
                    </a:lnTo>
                    <a:lnTo>
                      <a:pt x="56" y="28"/>
                    </a:lnTo>
                    <a:lnTo>
                      <a:pt x="56" y="28"/>
                    </a:lnTo>
                    <a:lnTo>
                      <a:pt x="56" y="28"/>
                    </a:lnTo>
                    <a:lnTo>
                      <a:pt x="54" y="28"/>
                    </a:lnTo>
                    <a:lnTo>
                      <a:pt x="52" y="26"/>
                    </a:lnTo>
                    <a:lnTo>
                      <a:pt x="50" y="26"/>
                    </a:lnTo>
                    <a:lnTo>
                      <a:pt x="48" y="28"/>
                    </a:lnTo>
                    <a:lnTo>
                      <a:pt x="46" y="30"/>
                    </a:lnTo>
                    <a:lnTo>
                      <a:pt x="46" y="28"/>
                    </a:lnTo>
                    <a:lnTo>
                      <a:pt x="44" y="28"/>
                    </a:lnTo>
                    <a:lnTo>
                      <a:pt x="42" y="26"/>
                    </a:lnTo>
                    <a:lnTo>
                      <a:pt x="40" y="26"/>
                    </a:lnTo>
                    <a:lnTo>
                      <a:pt x="40" y="26"/>
                    </a:lnTo>
                    <a:lnTo>
                      <a:pt x="38" y="24"/>
                    </a:lnTo>
                    <a:lnTo>
                      <a:pt x="36" y="24"/>
                    </a:lnTo>
                    <a:lnTo>
                      <a:pt x="36" y="24"/>
                    </a:lnTo>
                    <a:lnTo>
                      <a:pt x="36" y="24"/>
                    </a:lnTo>
                    <a:lnTo>
                      <a:pt x="38" y="24"/>
                    </a:lnTo>
                    <a:lnTo>
                      <a:pt x="38" y="24"/>
                    </a:lnTo>
                    <a:lnTo>
                      <a:pt x="38" y="22"/>
                    </a:lnTo>
                    <a:lnTo>
                      <a:pt x="38" y="22"/>
                    </a:lnTo>
                    <a:lnTo>
                      <a:pt x="38" y="22"/>
                    </a:lnTo>
                    <a:lnTo>
                      <a:pt x="36" y="22"/>
                    </a:lnTo>
                    <a:lnTo>
                      <a:pt x="36" y="22"/>
                    </a:lnTo>
                    <a:lnTo>
                      <a:pt x="36" y="22"/>
                    </a:lnTo>
                    <a:lnTo>
                      <a:pt x="36" y="20"/>
                    </a:lnTo>
                    <a:lnTo>
                      <a:pt x="36" y="20"/>
                    </a:lnTo>
                    <a:lnTo>
                      <a:pt x="36" y="20"/>
                    </a:lnTo>
                    <a:lnTo>
                      <a:pt x="36" y="20"/>
                    </a:lnTo>
                    <a:lnTo>
                      <a:pt x="36" y="18"/>
                    </a:lnTo>
                    <a:lnTo>
                      <a:pt x="38" y="18"/>
                    </a:lnTo>
                    <a:lnTo>
                      <a:pt x="38" y="18"/>
                    </a:lnTo>
                    <a:lnTo>
                      <a:pt x="38" y="18"/>
                    </a:lnTo>
                    <a:lnTo>
                      <a:pt x="38" y="16"/>
                    </a:lnTo>
                    <a:lnTo>
                      <a:pt x="36" y="16"/>
                    </a:lnTo>
                    <a:lnTo>
                      <a:pt x="36" y="16"/>
                    </a:lnTo>
                    <a:lnTo>
                      <a:pt x="34" y="16"/>
                    </a:lnTo>
                    <a:lnTo>
                      <a:pt x="32" y="14"/>
                    </a:lnTo>
                    <a:lnTo>
                      <a:pt x="32" y="14"/>
                    </a:lnTo>
                    <a:lnTo>
                      <a:pt x="30" y="14"/>
                    </a:lnTo>
                    <a:lnTo>
                      <a:pt x="30" y="14"/>
                    </a:lnTo>
                    <a:lnTo>
                      <a:pt x="28" y="12"/>
                    </a:lnTo>
                    <a:lnTo>
                      <a:pt x="28" y="12"/>
                    </a:lnTo>
                    <a:lnTo>
                      <a:pt x="28" y="12"/>
                    </a:lnTo>
                    <a:lnTo>
                      <a:pt x="28" y="12"/>
                    </a:lnTo>
                    <a:lnTo>
                      <a:pt x="28" y="10"/>
                    </a:lnTo>
                    <a:lnTo>
                      <a:pt x="28" y="10"/>
                    </a:lnTo>
                    <a:lnTo>
                      <a:pt x="28" y="10"/>
                    </a:lnTo>
                    <a:lnTo>
                      <a:pt x="28" y="8"/>
                    </a:lnTo>
                    <a:lnTo>
                      <a:pt x="28" y="8"/>
                    </a:lnTo>
                    <a:lnTo>
                      <a:pt x="28" y="6"/>
                    </a:lnTo>
                    <a:lnTo>
                      <a:pt x="26" y="6"/>
                    </a:lnTo>
                    <a:lnTo>
                      <a:pt x="26" y="6"/>
                    </a:lnTo>
                    <a:lnTo>
                      <a:pt x="26" y="8"/>
                    </a:lnTo>
                    <a:lnTo>
                      <a:pt x="26" y="8"/>
                    </a:lnTo>
                    <a:lnTo>
                      <a:pt x="26" y="6"/>
                    </a:lnTo>
                    <a:lnTo>
                      <a:pt x="24" y="4"/>
                    </a:lnTo>
                    <a:lnTo>
                      <a:pt x="24" y="4"/>
                    </a:lnTo>
                    <a:lnTo>
                      <a:pt x="22" y="4"/>
                    </a:lnTo>
                    <a:lnTo>
                      <a:pt x="20" y="2"/>
                    </a:lnTo>
                    <a:lnTo>
                      <a:pt x="20" y="2"/>
                    </a:lnTo>
                    <a:lnTo>
                      <a:pt x="20" y="0"/>
                    </a:lnTo>
                    <a:lnTo>
                      <a:pt x="18" y="0"/>
                    </a:lnTo>
                    <a:lnTo>
                      <a:pt x="18" y="0"/>
                    </a:lnTo>
                    <a:lnTo>
                      <a:pt x="14" y="0"/>
                    </a:lnTo>
                    <a:lnTo>
                      <a:pt x="14" y="0"/>
                    </a:lnTo>
                    <a:lnTo>
                      <a:pt x="12" y="0"/>
                    </a:lnTo>
                    <a:lnTo>
                      <a:pt x="10" y="0"/>
                    </a:lnTo>
                    <a:lnTo>
                      <a:pt x="10" y="0"/>
                    </a:lnTo>
                    <a:lnTo>
                      <a:pt x="8" y="0"/>
                    </a:lnTo>
                    <a:lnTo>
                      <a:pt x="8" y="2"/>
                    </a:lnTo>
                    <a:lnTo>
                      <a:pt x="8" y="2"/>
                    </a:lnTo>
                    <a:lnTo>
                      <a:pt x="6" y="2"/>
                    </a:lnTo>
                    <a:lnTo>
                      <a:pt x="6" y="2"/>
                    </a:lnTo>
                    <a:lnTo>
                      <a:pt x="4" y="2"/>
                    </a:lnTo>
                    <a:lnTo>
                      <a:pt x="4" y="2"/>
                    </a:lnTo>
                    <a:lnTo>
                      <a:pt x="4" y="2"/>
                    </a:lnTo>
                    <a:lnTo>
                      <a:pt x="2" y="2"/>
                    </a:lnTo>
                    <a:lnTo>
                      <a:pt x="2" y="2"/>
                    </a:lnTo>
                    <a:lnTo>
                      <a:pt x="2" y="4"/>
                    </a:lnTo>
                    <a:lnTo>
                      <a:pt x="0" y="4"/>
                    </a:lnTo>
                    <a:lnTo>
                      <a:pt x="0" y="4"/>
                    </a:lnTo>
                    <a:lnTo>
                      <a:pt x="0" y="4"/>
                    </a:lnTo>
                    <a:lnTo>
                      <a:pt x="0" y="4"/>
                    </a:lnTo>
                    <a:lnTo>
                      <a:pt x="0" y="6"/>
                    </a:lnTo>
                    <a:lnTo>
                      <a:pt x="0" y="6"/>
                    </a:lnTo>
                    <a:lnTo>
                      <a:pt x="2" y="8"/>
                    </a:lnTo>
                    <a:lnTo>
                      <a:pt x="0" y="10"/>
                    </a:lnTo>
                    <a:lnTo>
                      <a:pt x="2" y="10"/>
                    </a:lnTo>
                    <a:lnTo>
                      <a:pt x="2" y="10"/>
                    </a:lnTo>
                    <a:lnTo>
                      <a:pt x="4" y="10"/>
                    </a:lnTo>
                    <a:lnTo>
                      <a:pt x="2" y="12"/>
                    </a:lnTo>
                    <a:lnTo>
                      <a:pt x="2" y="12"/>
                    </a:lnTo>
                    <a:lnTo>
                      <a:pt x="2" y="12"/>
                    </a:lnTo>
                    <a:lnTo>
                      <a:pt x="4" y="14"/>
                    </a:lnTo>
                    <a:lnTo>
                      <a:pt x="6" y="14"/>
                    </a:lnTo>
                    <a:lnTo>
                      <a:pt x="8" y="16"/>
                    </a:lnTo>
                    <a:lnTo>
                      <a:pt x="8" y="16"/>
                    </a:lnTo>
                    <a:lnTo>
                      <a:pt x="8" y="16"/>
                    </a:lnTo>
                    <a:lnTo>
                      <a:pt x="8" y="16"/>
                    </a:lnTo>
                    <a:lnTo>
                      <a:pt x="8" y="16"/>
                    </a:lnTo>
                    <a:lnTo>
                      <a:pt x="8" y="16"/>
                    </a:lnTo>
                    <a:lnTo>
                      <a:pt x="6" y="16"/>
                    </a:lnTo>
                    <a:lnTo>
                      <a:pt x="6" y="16"/>
                    </a:lnTo>
                    <a:lnTo>
                      <a:pt x="4" y="16"/>
                    </a:lnTo>
                    <a:lnTo>
                      <a:pt x="4" y="16"/>
                    </a:lnTo>
                    <a:lnTo>
                      <a:pt x="4" y="18"/>
                    </a:lnTo>
                    <a:lnTo>
                      <a:pt x="4" y="18"/>
                    </a:lnTo>
                    <a:lnTo>
                      <a:pt x="4" y="22"/>
                    </a:lnTo>
                    <a:lnTo>
                      <a:pt x="4" y="22"/>
                    </a:lnTo>
                    <a:lnTo>
                      <a:pt x="4" y="22"/>
                    </a:lnTo>
                    <a:lnTo>
                      <a:pt x="4" y="22"/>
                    </a:lnTo>
                    <a:lnTo>
                      <a:pt x="2" y="22"/>
                    </a:lnTo>
                    <a:lnTo>
                      <a:pt x="2" y="22"/>
                    </a:lnTo>
                    <a:lnTo>
                      <a:pt x="2" y="24"/>
                    </a:lnTo>
                    <a:lnTo>
                      <a:pt x="4" y="24"/>
                    </a:lnTo>
                    <a:lnTo>
                      <a:pt x="4" y="22"/>
                    </a:lnTo>
                    <a:lnTo>
                      <a:pt x="6" y="22"/>
                    </a:lnTo>
                    <a:lnTo>
                      <a:pt x="8" y="24"/>
                    </a:lnTo>
                    <a:lnTo>
                      <a:pt x="8" y="24"/>
                    </a:lnTo>
                    <a:lnTo>
                      <a:pt x="8" y="24"/>
                    </a:lnTo>
                    <a:lnTo>
                      <a:pt x="8" y="26"/>
                    </a:lnTo>
                    <a:lnTo>
                      <a:pt x="6" y="26"/>
                    </a:lnTo>
                    <a:lnTo>
                      <a:pt x="6" y="28"/>
                    </a:lnTo>
                    <a:lnTo>
                      <a:pt x="6" y="30"/>
                    </a:lnTo>
                    <a:lnTo>
                      <a:pt x="4" y="30"/>
                    </a:lnTo>
                    <a:lnTo>
                      <a:pt x="4" y="32"/>
                    </a:lnTo>
                    <a:lnTo>
                      <a:pt x="4" y="32"/>
                    </a:lnTo>
                    <a:lnTo>
                      <a:pt x="4" y="32"/>
                    </a:lnTo>
                    <a:lnTo>
                      <a:pt x="6" y="34"/>
                    </a:lnTo>
                    <a:lnTo>
                      <a:pt x="6" y="34"/>
                    </a:lnTo>
                    <a:lnTo>
                      <a:pt x="8" y="34"/>
                    </a:lnTo>
                    <a:lnTo>
                      <a:pt x="10" y="36"/>
                    </a:lnTo>
                    <a:lnTo>
                      <a:pt x="10" y="38"/>
                    </a:lnTo>
                    <a:lnTo>
                      <a:pt x="12" y="38"/>
                    </a:lnTo>
                    <a:lnTo>
                      <a:pt x="12" y="38"/>
                    </a:lnTo>
                    <a:lnTo>
                      <a:pt x="12" y="38"/>
                    </a:lnTo>
                    <a:lnTo>
                      <a:pt x="10" y="38"/>
                    </a:lnTo>
                    <a:lnTo>
                      <a:pt x="8" y="38"/>
                    </a:lnTo>
                    <a:lnTo>
                      <a:pt x="8" y="38"/>
                    </a:lnTo>
                    <a:lnTo>
                      <a:pt x="8" y="38"/>
                    </a:lnTo>
                    <a:lnTo>
                      <a:pt x="6" y="40"/>
                    </a:lnTo>
                    <a:lnTo>
                      <a:pt x="6" y="40"/>
                    </a:lnTo>
                    <a:lnTo>
                      <a:pt x="8" y="42"/>
                    </a:lnTo>
                    <a:lnTo>
                      <a:pt x="10" y="44"/>
                    </a:lnTo>
                    <a:lnTo>
                      <a:pt x="10" y="44"/>
                    </a:lnTo>
                    <a:lnTo>
                      <a:pt x="10" y="46"/>
                    </a:lnTo>
                    <a:lnTo>
                      <a:pt x="10" y="46"/>
                    </a:lnTo>
                    <a:lnTo>
                      <a:pt x="10" y="46"/>
                    </a:lnTo>
                    <a:lnTo>
                      <a:pt x="8" y="46"/>
                    </a:lnTo>
                    <a:lnTo>
                      <a:pt x="8" y="46"/>
                    </a:lnTo>
                    <a:lnTo>
                      <a:pt x="8" y="46"/>
                    </a:lnTo>
                    <a:lnTo>
                      <a:pt x="6" y="46"/>
                    </a:lnTo>
                    <a:lnTo>
                      <a:pt x="6" y="46"/>
                    </a:lnTo>
                    <a:lnTo>
                      <a:pt x="6" y="48"/>
                    </a:lnTo>
                    <a:lnTo>
                      <a:pt x="6" y="48"/>
                    </a:lnTo>
                    <a:lnTo>
                      <a:pt x="8" y="48"/>
                    </a:lnTo>
                    <a:lnTo>
                      <a:pt x="10" y="50"/>
                    </a:lnTo>
                    <a:lnTo>
                      <a:pt x="12" y="52"/>
                    </a:lnTo>
                    <a:lnTo>
                      <a:pt x="12" y="52"/>
                    </a:lnTo>
                    <a:lnTo>
                      <a:pt x="14" y="52"/>
                    </a:lnTo>
                    <a:lnTo>
                      <a:pt x="14" y="54"/>
                    </a:lnTo>
                    <a:lnTo>
                      <a:pt x="16" y="54"/>
                    </a:lnTo>
                    <a:lnTo>
                      <a:pt x="18" y="54"/>
                    </a:lnTo>
                    <a:lnTo>
                      <a:pt x="20" y="56"/>
                    </a:lnTo>
                    <a:lnTo>
                      <a:pt x="22" y="56"/>
                    </a:lnTo>
                    <a:lnTo>
                      <a:pt x="24" y="58"/>
                    </a:lnTo>
                    <a:lnTo>
                      <a:pt x="24" y="58"/>
                    </a:lnTo>
                    <a:lnTo>
                      <a:pt x="24" y="58"/>
                    </a:lnTo>
                    <a:lnTo>
                      <a:pt x="26" y="58"/>
                    </a:lnTo>
                    <a:lnTo>
                      <a:pt x="26" y="58"/>
                    </a:lnTo>
                    <a:lnTo>
                      <a:pt x="24" y="58"/>
                    </a:lnTo>
                    <a:lnTo>
                      <a:pt x="26" y="56"/>
                    </a:lnTo>
                    <a:lnTo>
                      <a:pt x="28" y="56"/>
                    </a:lnTo>
                    <a:lnTo>
                      <a:pt x="28" y="54"/>
                    </a:lnTo>
                    <a:lnTo>
                      <a:pt x="28" y="54"/>
                    </a:lnTo>
                    <a:lnTo>
                      <a:pt x="28" y="54"/>
                    </a:lnTo>
                    <a:lnTo>
                      <a:pt x="26" y="52"/>
                    </a:lnTo>
                    <a:lnTo>
                      <a:pt x="26" y="52"/>
                    </a:lnTo>
                    <a:lnTo>
                      <a:pt x="28" y="52"/>
                    </a:lnTo>
                    <a:lnTo>
                      <a:pt x="28" y="52"/>
                    </a:lnTo>
                    <a:lnTo>
                      <a:pt x="30" y="52"/>
                    </a:lnTo>
                    <a:lnTo>
                      <a:pt x="30" y="52"/>
                    </a:lnTo>
                    <a:lnTo>
                      <a:pt x="30" y="52"/>
                    </a:lnTo>
                    <a:lnTo>
                      <a:pt x="30" y="52"/>
                    </a:lnTo>
                    <a:lnTo>
                      <a:pt x="30" y="54"/>
                    </a:lnTo>
                    <a:lnTo>
                      <a:pt x="32" y="54"/>
                    </a:lnTo>
                    <a:lnTo>
                      <a:pt x="34" y="54"/>
                    </a:lnTo>
                    <a:lnTo>
                      <a:pt x="34" y="56"/>
                    </a:lnTo>
                    <a:lnTo>
                      <a:pt x="36" y="56"/>
                    </a:lnTo>
                    <a:lnTo>
                      <a:pt x="36" y="58"/>
                    </a:lnTo>
                    <a:lnTo>
                      <a:pt x="38" y="58"/>
                    </a:lnTo>
                    <a:lnTo>
                      <a:pt x="38" y="58"/>
                    </a:lnTo>
                    <a:lnTo>
                      <a:pt x="38" y="60"/>
                    </a:lnTo>
                    <a:lnTo>
                      <a:pt x="42" y="62"/>
                    </a:lnTo>
                    <a:lnTo>
                      <a:pt x="44" y="62"/>
                    </a:lnTo>
                    <a:lnTo>
                      <a:pt x="44" y="62"/>
                    </a:lnTo>
                    <a:lnTo>
                      <a:pt x="44" y="62"/>
                    </a:lnTo>
                    <a:lnTo>
                      <a:pt x="44" y="62"/>
                    </a:lnTo>
                    <a:lnTo>
                      <a:pt x="42" y="66"/>
                    </a:lnTo>
                    <a:lnTo>
                      <a:pt x="42" y="66"/>
                    </a:lnTo>
                    <a:lnTo>
                      <a:pt x="40" y="66"/>
                    </a:lnTo>
                    <a:lnTo>
                      <a:pt x="40" y="68"/>
                    </a:lnTo>
                    <a:lnTo>
                      <a:pt x="40" y="68"/>
                    </a:lnTo>
                    <a:lnTo>
                      <a:pt x="42" y="68"/>
                    </a:lnTo>
                    <a:lnTo>
                      <a:pt x="42" y="68"/>
                    </a:lnTo>
                    <a:lnTo>
                      <a:pt x="44" y="68"/>
                    </a:lnTo>
                    <a:lnTo>
                      <a:pt x="44" y="68"/>
                    </a:lnTo>
                    <a:lnTo>
                      <a:pt x="46" y="68"/>
                    </a:lnTo>
                    <a:lnTo>
                      <a:pt x="46" y="68"/>
                    </a:lnTo>
                    <a:lnTo>
                      <a:pt x="48" y="68"/>
                    </a:lnTo>
                    <a:lnTo>
                      <a:pt x="48" y="68"/>
                    </a:lnTo>
                    <a:lnTo>
                      <a:pt x="50" y="68"/>
                    </a:lnTo>
                    <a:lnTo>
                      <a:pt x="50" y="66"/>
                    </a:lnTo>
                    <a:lnTo>
                      <a:pt x="52" y="68"/>
                    </a:lnTo>
                    <a:lnTo>
                      <a:pt x="52" y="68"/>
                    </a:lnTo>
                    <a:lnTo>
                      <a:pt x="52" y="68"/>
                    </a:lnTo>
                    <a:lnTo>
                      <a:pt x="54" y="68"/>
                    </a:lnTo>
                    <a:lnTo>
                      <a:pt x="54" y="66"/>
                    </a:lnTo>
                    <a:lnTo>
                      <a:pt x="54" y="66"/>
                    </a:lnTo>
                    <a:lnTo>
                      <a:pt x="54" y="64"/>
                    </a:lnTo>
                    <a:lnTo>
                      <a:pt x="54" y="64"/>
                    </a:lnTo>
                    <a:lnTo>
                      <a:pt x="54" y="64"/>
                    </a:lnTo>
                    <a:lnTo>
                      <a:pt x="54" y="62"/>
                    </a:lnTo>
                    <a:lnTo>
                      <a:pt x="54" y="60"/>
                    </a:lnTo>
                    <a:lnTo>
                      <a:pt x="54" y="60"/>
                    </a:lnTo>
                    <a:lnTo>
                      <a:pt x="54" y="60"/>
                    </a:lnTo>
                    <a:lnTo>
                      <a:pt x="54" y="58"/>
                    </a:lnTo>
                    <a:lnTo>
                      <a:pt x="54" y="58"/>
                    </a:lnTo>
                    <a:lnTo>
                      <a:pt x="54" y="58"/>
                    </a:lnTo>
                    <a:lnTo>
                      <a:pt x="58" y="58"/>
                    </a:lnTo>
                    <a:lnTo>
                      <a:pt x="58" y="56"/>
                    </a:lnTo>
                    <a:lnTo>
                      <a:pt x="60" y="56"/>
                    </a:lnTo>
                    <a:lnTo>
                      <a:pt x="60" y="54"/>
                    </a:lnTo>
                    <a:lnTo>
                      <a:pt x="60" y="54"/>
                    </a:lnTo>
                    <a:lnTo>
                      <a:pt x="60" y="54"/>
                    </a:lnTo>
                    <a:lnTo>
                      <a:pt x="60" y="52"/>
                    </a:lnTo>
                    <a:lnTo>
                      <a:pt x="58" y="5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63"/>
              <p:cNvSpPr>
                <a:spLocks/>
              </p:cNvSpPr>
              <p:nvPr/>
            </p:nvSpPr>
            <p:spPr bwMode="auto">
              <a:xfrm>
                <a:off x="3195" y="1778"/>
                <a:ext cx="94" cy="78"/>
              </a:xfrm>
              <a:custGeom>
                <a:avLst/>
                <a:gdLst>
                  <a:gd name="T0" fmla="*/ 94 w 94"/>
                  <a:gd name="T1" fmla="*/ 68 h 78"/>
                  <a:gd name="T2" fmla="*/ 94 w 94"/>
                  <a:gd name="T3" fmla="*/ 64 h 78"/>
                  <a:gd name="T4" fmla="*/ 92 w 94"/>
                  <a:gd name="T5" fmla="*/ 60 h 78"/>
                  <a:gd name="T6" fmla="*/ 88 w 94"/>
                  <a:gd name="T7" fmla="*/ 60 h 78"/>
                  <a:gd name="T8" fmla="*/ 88 w 94"/>
                  <a:gd name="T9" fmla="*/ 58 h 78"/>
                  <a:gd name="T10" fmla="*/ 86 w 94"/>
                  <a:gd name="T11" fmla="*/ 52 h 78"/>
                  <a:gd name="T12" fmla="*/ 86 w 94"/>
                  <a:gd name="T13" fmla="*/ 48 h 78"/>
                  <a:gd name="T14" fmla="*/ 84 w 94"/>
                  <a:gd name="T15" fmla="*/ 42 h 78"/>
                  <a:gd name="T16" fmla="*/ 84 w 94"/>
                  <a:gd name="T17" fmla="*/ 36 h 78"/>
                  <a:gd name="T18" fmla="*/ 78 w 94"/>
                  <a:gd name="T19" fmla="*/ 30 h 78"/>
                  <a:gd name="T20" fmla="*/ 74 w 94"/>
                  <a:gd name="T21" fmla="*/ 26 h 78"/>
                  <a:gd name="T22" fmla="*/ 74 w 94"/>
                  <a:gd name="T23" fmla="*/ 26 h 78"/>
                  <a:gd name="T24" fmla="*/ 70 w 94"/>
                  <a:gd name="T25" fmla="*/ 22 h 78"/>
                  <a:gd name="T26" fmla="*/ 68 w 94"/>
                  <a:gd name="T27" fmla="*/ 20 h 78"/>
                  <a:gd name="T28" fmla="*/ 66 w 94"/>
                  <a:gd name="T29" fmla="*/ 12 h 78"/>
                  <a:gd name="T30" fmla="*/ 64 w 94"/>
                  <a:gd name="T31" fmla="*/ 10 h 78"/>
                  <a:gd name="T32" fmla="*/ 60 w 94"/>
                  <a:gd name="T33" fmla="*/ 10 h 78"/>
                  <a:gd name="T34" fmla="*/ 58 w 94"/>
                  <a:gd name="T35" fmla="*/ 10 h 78"/>
                  <a:gd name="T36" fmla="*/ 54 w 94"/>
                  <a:gd name="T37" fmla="*/ 4 h 78"/>
                  <a:gd name="T38" fmla="*/ 42 w 94"/>
                  <a:gd name="T39" fmla="*/ 0 h 78"/>
                  <a:gd name="T40" fmla="*/ 40 w 94"/>
                  <a:gd name="T41" fmla="*/ 0 h 78"/>
                  <a:gd name="T42" fmla="*/ 36 w 94"/>
                  <a:gd name="T43" fmla="*/ 2 h 78"/>
                  <a:gd name="T44" fmla="*/ 28 w 94"/>
                  <a:gd name="T45" fmla="*/ 4 h 78"/>
                  <a:gd name="T46" fmla="*/ 22 w 94"/>
                  <a:gd name="T47" fmla="*/ 2 h 78"/>
                  <a:gd name="T48" fmla="*/ 18 w 94"/>
                  <a:gd name="T49" fmla="*/ 8 h 78"/>
                  <a:gd name="T50" fmla="*/ 16 w 94"/>
                  <a:gd name="T51" fmla="*/ 16 h 78"/>
                  <a:gd name="T52" fmla="*/ 2 w 94"/>
                  <a:gd name="T53" fmla="*/ 34 h 78"/>
                  <a:gd name="T54" fmla="*/ 2 w 94"/>
                  <a:gd name="T55" fmla="*/ 36 h 78"/>
                  <a:gd name="T56" fmla="*/ 8 w 94"/>
                  <a:gd name="T57" fmla="*/ 40 h 78"/>
                  <a:gd name="T58" fmla="*/ 12 w 94"/>
                  <a:gd name="T59" fmla="*/ 48 h 78"/>
                  <a:gd name="T60" fmla="*/ 12 w 94"/>
                  <a:gd name="T61" fmla="*/ 48 h 78"/>
                  <a:gd name="T62" fmla="*/ 14 w 94"/>
                  <a:gd name="T63" fmla="*/ 54 h 78"/>
                  <a:gd name="T64" fmla="*/ 28 w 94"/>
                  <a:gd name="T65" fmla="*/ 56 h 78"/>
                  <a:gd name="T66" fmla="*/ 36 w 94"/>
                  <a:gd name="T67" fmla="*/ 52 h 78"/>
                  <a:gd name="T68" fmla="*/ 44 w 94"/>
                  <a:gd name="T69" fmla="*/ 54 h 78"/>
                  <a:gd name="T70" fmla="*/ 50 w 94"/>
                  <a:gd name="T71" fmla="*/ 58 h 78"/>
                  <a:gd name="T72" fmla="*/ 54 w 94"/>
                  <a:gd name="T73" fmla="*/ 56 h 78"/>
                  <a:gd name="T74" fmla="*/ 54 w 94"/>
                  <a:gd name="T75" fmla="*/ 60 h 78"/>
                  <a:gd name="T76" fmla="*/ 42 w 94"/>
                  <a:gd name="T77" fmla="*/ 58 h 78"/>
                  <a:gd name="T78" fmla="*/ 38 w 94"/>
                  <a:gd name="T79" fmla="*/ 56 h 78"/>
                  <a:gd name="T80" fmla="*/ 34 w 94"/>
                  <a:gd name="T81" fmla="*/ 58 h 78"/>
                  <a:gd name="T82" fmla="*/ 26 w 94"/>
                  <a:gd name="T83" fmla="*/ 60 h 78"/>
                  <a:gd name="T84" fmla="*/ 20 w 94"/>
                  <a:gd name="T85" fmla="*/ 64 h 78"/>
                  <a:gd name="T86" fmla="*/ 10 w 94"/>
                  <a:gd name="T87" fmla="*/ 64 h 78"/>
                  <a:gd name="T88" fmla="*/ 10 w 94"/>
                  <a:gd name="T89" fmla="*/ 72 h 78"/>
                  <a:gd name="T90" fmla="*/ 12 w 94"/>
                  <a:gd name="T91" fmla="*/ 72 h 78"/>
                  <a:gd name="T92" fmla="*/ 16 w 94"/>
                  <a:gd name="T93" fmla="*/ 72 h 78"/>
                  <a:gd name="T94" fmla="*/ 14 w 94"/>
                  <a:gd name="T95" fmla="*/ 72 h 78"/>
                  <a:gd name="T96" fmla="*/ 10 w 94"/>
                  <a:gd name="T97" fmla="*/ 76 h 78"/>
                  <a:gd name="T98" fmla="*/ 16 w 94"/>
                  <a:gd name="T99" fmla="*/ 78 h 78"/>
                  <a:gd name="T100" fmla="*/ 24 w 94"/>
                  <a:gd name="T101" fmla="*/ 76 h 78"/>
                  <a:gd name="T102" fmla="*/ 38 w 94"/>
                  <a:gd name="T103" fmla="*/ 72 h 78"/>
                  <a:gd name="T104" fmla="*/ 58 w 94"/>
                  <a:gd name="T105" fmla="*/ 72 h 78"/>
                  <a:gd name="T106" fmla="*/ 68 w 94"/>
                  <a:gd name="T107" fmla="*/ 72 h 78"/>
                  <a:gd name="T108" fmla="*/ 68 w 94"/>
                  <a:gd name="T109" fmla="*/ 74 h 78"/>
                  <a:gd name="T110" fmla="*/ 70 w 94"/>
                  <a:gd name="T111" fmla="*/ 74 h 78"/>
                  <a:gd name="T112" fmla="*/ 74 w 94"/>
                  <a:gd name="T113" fmla="*/ 76 h 78"/>
                  <a:gd name="T114" fmla="*/ 78 w 94"/>
                  <a:gd name="T115" fmla="*/ 78 h 78"/>
                  <a:gd name="T116" fmla="*/ 86 w 94"/>
                  <a:gd name="T117" fmla="*/ 76 h 78"/>
                  <a:gd name="T118" fmla="*/ 94 w 94"/>
                  <a:gd name="T119"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 h="78">
                    <a:moveTo>
                      <a:pt x="94" y="74"/>
                    </a:moveTo>
                    <a:lnTo>
                      <a:pt x="94" y="72"/>
                    </a:lnTo>
                    <a:lnTo>
                      <a:pt x="94" y="70"/>
                    </a:lnTo>
                    <a:lnTo>
                      <a:pt x="94" y="68"/>
                    </a:lnTo>
                    <a:lnTo>
                      <a:pt x="94" y="66"/>
                    </a:lnTo>
                    <a:lnTo>
                      <a:pt x="94" y="66"/>
                    </a:lnTo>
                    <a:lnTo>
                      <a:pt x="94" y="66"/>
                    </a:lnTo>
                    <a:lnTo>
                      <a:pt x="94" y="64"/>
                    </a:lnTo>
                    <a:lnTo>
                      <a:pt x="92" y="62"/>
                    </a:lnTo>
                    <a:lnTo>
                      <a:pt x="92" y="62"/>
                    </a:lnTo>
                    <a:lnTo>
                      <a:pt x="92" y="60"/>
                    </a:lnTo>
                    <a:lnTo>
                      <a:pt x="92" y="60"/>
                    </a:lnTo>
                    <a:lnTo>
                      <a:pt x="90" y="60"/>
                    </a:lnTo>
                    <a:lnTo>
                      <a:pt x="90" y="58"/>
                    </a:lnTo>
                    <a:lnTo>
                      <a:pt x="88" y="60"/>
                    </a:lnTo>
                    <a:lnTo>
                      <a:pt x="88" y="60"/>
                    </a:lnTo>
                    <a:lnTo>
                      <a:pt x="88" y="60"/>
                    </a:lnTo>
                    <a:lnTo>
                      <a:pt x="88" y="60"/>
                    </a:lnTo>
                    <a:lnTo>
                      <a:pt x="88" y="58"/>
                    </a:lnTo>
                    <a:lnTo>
                      <a:pt x="88" y="58"/>
                    </a:lnTo>
                    <a:lnTo>
                      <a:pt x="86" y="56"/>
                    </a:lnTo>
                    <a:lnTo>
                      <a:pt x="84" y="54"/>
                    </a:lnTo>
                    <a:lnTo>
                      <a:pt x="84" y="52"/>
                    </a:lnTo>
                    <a:lnTo>
                      <a:pt x="86" y="52"/>
                    </a:lnTo>
                    <a:lnTo>
                      <a:pt x="86" y="52"/>
                    </a:lnTo>
                    <a:lnTo>
                      <a:pt x="86" y="50"/>
                    </a:lnTo>
                    <a:lnTo>
                      <a:pt x="86" y="50"/>
                    </a:lnTo>
                    <a:lnTo>
                      <a:pt x="86" y="48"/>
                    </a:lnTo>
                    <a:lnTo>
                      <a:pt x="86" y="46"/>
                    </a:lnTo>
                    <a:lnTo>
                      <a:pt x="86" y="44"/>
                    </a:lnTo>
                    <a:lnTo>
                      <a:pt x="84" y="44"/>
                    </a:lnTo>
                    <a:lnTo>
                      <a:pt x="84" y="42"/>
                    </a:lnTo>
                    <a:lnTo>
                      <a:pt x="84" y="42"/>
                    </a:lnTo>
                    <a:lnTo>
                      <a:pt x="82" y="40"/>
                    </a:lnTo>
                    <a:lnTo>
                      <a:pt x="82" y="38"/>
                    </a:lnTo>
                    <a:lnTo>
                      <a:pt x="84" y="36"/>
                    </a:lnTo>
                    <a:lnTo>
                      <a:pt x="82" y="34"/>
                    </a:lnTo>
                    <a:lnTo>
                      <a:pt x="82" y="34"/>
                    </a:lnTo>
                    <a:lnTo>
                      <a:pt x="80" y="32"/>
                    </a:lnTo>
                    <a:lnTo>
                      <a:pt x="78" y="30"/>
                    </a:lnTo>
                    <a:lnTo>
                      <a:pt x="78" y="30"/>
                    </a:lnTo>
                    <a:lnTo>
                      <a:pt x="76" y="28"/>
                    </a:lnTo>
                    <a:lnTo>
                      <a:pt x="74" y="28"/>
                    </a:lnTo>
                    <a:lnTo>
                      <a:pt x="74" y="26"/>
                    </a:lnTo>
                    <a:lnTo>
                      <a:pt x="74" y="26"/>
                    </a:lnTo>
                    <a:lnTo>
                      <a:pt x="72" y="26"/>
                    </a:lnTo>
                    <a:lnTo>
                      <a:pt x="72" y="26"/>
                    </a:lnTo>
                    <a:lnTo>
                      <a:pt x="74" y="26"/>
                    </a:lnTo>
                    <a:lnTo>
                      <a:pt x="72" y="24"/>
                    </a:lnTo>
                    <a:lnTo>
                      <a:pt x="72" y="22"/>
                    </a:lnTo>
                    <a:lnTo>
                      <a:pt x="70" y="22"/>
                    </a:lnTo>
                    <a:lnTo>
                      <a:pt x="70" y="22"/>
                    </a:lnTo>
                    <a:lnTo>
                      <a:pt x="70" y="22"/>
                    </a:lnTo>
                    <a:lnTo>
                      <a:pt x="70" y="20"/>
                    </a:lnTo>
                    <a:lnTo>
                      <a:pt x="70" y="20"/>
                    </a:lnTo>
                    <a:lnTo>
                      <a:pt x="68" y="20"/>
                    </a:lnTo>
                    <a:lnTo>
                      <a:pt x="68" y="20"/>
                    </a:lnTo>
                    <a:lnTo>
                      <a:pt x="66" y="18"/>
                    </a:lnTo>
                    <a:lnTo>
                      <a:pt x="66" y="14"/>
                    </a:lnTo>
                    <a:lnTo>
                      <a:pt x="66" y="12"/>
                    </a:lnTo>
                    <a:lnTo>
                      <a:pt x="64" y="12"/>
                    </a:lnTo>
                    <a:lnTo>
                      <a:pt x="64" y="10"/>
                    </a:lnTo>
                    <a:lnTo>
                      <a:pt x="64" y="10"/>
                    </a:lnTo>
                    <a:lnTo>
                      <a:pt x="64" y="10"/>
                    </a:lnTo>
                    <a:lnTo>
                      <a:pt x="64" y="10"/>
                    </a:lnTo>
                    <a:lnTo>
                      <a:pt x="62" y="10"/>
                    </a:lnTo>
                    <a:lnTo>
                      <a:pt x="62" y="10"/>
                    </a:lnTo>
                    <a:lnTo>
                      <a:pt x="60" y="10"/>
                    </a:lnTo>
                    <a:lnTo>
                      <a:pt x="60" y="10"/>
                    </a:lnTo>
                    <a:lnTo>
                      <a:pt x="60" y="10"/>
                    </a:lnTo>
                    <a:lnTo>
                      <a:pt x="58" y="10"/>
                    </a:lnTo>
                    <a:lnTo>
                      <a:pt x="58" y="10"/>
                    </a:lnTo>
                    <a:lnTo>
                      <a:pt x="56" y="8"/>
                    </a:lnTo>
                    <a:lnTo>
                      <a:pt x="56" y="8"/>
                    </a:lnTo>
                    <a:lnTo>
                      <a:pt x="56" y="6"/>
                    </a:lnTo>
                    <a:lnTo>
                      <a:pt x="54" y="4"/>
                    </a:lnTo>
                    <a:lnTo>
                      <a:pt x="52" y="2"/>
                    </a:lnTo>
                    <a:lnTo>
                      <a:pt x="48" y="0"/>
                    </a:lnTo>
                    <a:lnTo>
                      <a:pt x="44" y="0"/>
                    </a:lnTo>
                    <a:lnTo>
                      <a:pt x="42" y="0"/>
                    </a:lnTo>
                    <a:lnTo>
                      <a:pt x="40" y="0"/>
                    </a:lnTo>
                    <a:lnTo>
                      <a:pt x="40" y="0"/>
                    </a:lnTo>
                    <a:lnTo>
                      <a:pt x="40" y="0"/>
                    </a:lnTo>
                    <a:lnTo>
                      <a:pt x="40" y="0"/>
                    </a:lnTo>
                    <a:lnTo>
                      <a:pt x="38" y="0"/>
                    </a:lnTo>
                    <a:lnTo>
                      <a:pt x="38" y="0"/>
                    </a:lnTo>
                    <a:lnTo>
                      <a:pt x="38" y="2"/>
                    </a:lnTo>
                    <a:lnTo>
                      <a:pt x="36" y="2"/>
                    </a:lnTo>
                    <a:lnTo>
                      <a:pt x="34" y="2"/>
                    </a:lnTo>
                    <a:lnTo>
                      <a:pt x="32" y="2"/>
                    </a:lnTo>
                    <a:lnTo>
                      <a:pt x="30" y="4"/>
                    </a:lnTo>
                    <a:lnTo>
                      <a:pt x="28" y="4"/>
                    </a:lnTo>
                    <a:lnTo>
                      <a:pt x="26" y="4"/>
                    </a:lnTo>
                    <a:lnTo>
                      <a:pt x="24" y="4"/>
                    </a:lnTo>
                    <a:lnTo>
                      <a:pt x="22" y="2"/>
                    </a:lnTo>
                    <a:lnTo>
                      <a:pt x="22" y="2"/>
                    </a:lnTo>
                    <a:lnTo>
                      <a:pt x="20" y="2"/>
                    </a:lnTo>
                    <a:lnTo>
                      <a:pt x="20" y="4"/>
                    </a:lnTo>
                    <a:lnTo>
                      <a:pt x="18" y="6"/>
                    </a:lnTo>
                    <a:lnTo>
                      <a:pt x="18" y="8"/>
                    </a:lnTo>
                    <a:lnTo>
                      <a:pt x="18" y="8"/>
                    </a:lnTo>
                    <a:lnTo>
                      <a:pt x="16" y="10"/>
                    </a:lnTo>
                    <a:lnTo>
                      <a:pt x="16" y="14"/>
                    </a:lnTo>
                    <a:lnTo>
                      <a:pt x="16" y="16"/>
                    </a:lnTo>
                    <a:lnTo>
                      <a:pt x="16" y="18"/>
                    </a:lnTo>
                    <a:lnTo>
                      <a:pt x="10" y="24"/>
                    </a:lnTo>
                    <a:lnTo>
                      <a:pt x="6" y="32"/>
                    </a:lnTo>
                    <a:lnTo>
                      <a:pt x="2" y="34"/>
                    </a:lnTo>
                    <a:lnTo>
                      <a:pt x="0" y="34"/>
                    </a:lnTo>
                    <a:lnTo>
                      <a:pt x="0" y="36"/>
                    </a:lnTo>
                    <a:lnTo>
                      <a:pt x="2" y="36"/>
                    </a:lnTo>
                    <a:lnTo>
                      <a:pt x="2" y="36"/>
                    </a:lnTo>
                    <a:lnTo>
                      <a:pt x="4" y="36"/>
                    </a:lnTo>
                    <a:lnTo>
                      <a:pt x="6" y="36"/>
                    </a:lnTo>
                    <a:lnTo>
                      <a:pt x="6" y="40"/>
                    </a:lnTo>
                    <a:lnTo>
                      <a:pt x="8" y="40"/>
                    </a:lnTo>
                    <a:lnTo>
                      <a:pt x="10" y="44"/>
                    </a:lnTo>
                    <a:lnTo>
                      <a:pt x="10" y="46"/>
                    </a:lnTo>
                    <a:lnTo>
                      <a:pt x="10" y="48"/>
                    </a:lnTo>
                    <a:lnTo>
                      <a:pt x="12" y="48"/>
                    </a:lnTo>
                    <a:lnTo>
                      <a:pt x="12" y="48"/>
                    </a:lnTo>
                    <a:lnTo>
                      <a:pt x="14" y="48"/>
                    </a:lnTo>
                    <a:lnTo>
                      <a:pt x="14" y="48"/>
                    </a:lnTo>
                    <a:lnTo>
                      <a:pt x="12" y="48"/>
                    </a:lnTo>
                    <a:lnTo>
                      <a:pt x="12" y="50"/>
                    </a:lnTo>
                    <a:lnTo>
                      <a:pt x="12" y="50"/>
                    </a:lnTo>
                    <a:lnTo>
                      <a:pt x="12" y="52"/>
                    </a:lnTo>
                    <a:lnTo>
                      <a:pt x="14" y="54"/>
                    </a:lnTo>
                    <a:lnTo>
                      <a:pt x="14" y="56"/>
                    </a:lnTo>
                    <a:lnTo>
                      <a:pt x="18" y="56"/>
                    </a:lnTo>
                    <a:lnTo>
                      <a:pt x="22" y="56"/>
                    </a:lnTo>
                    <a:lnTo>
                      <a:pt x="28" y="56"/>
                    </a:lnTo>
                    <a:lnTo>
                      <a:pt x="30" y="56"/>
                    </a:lnTo>
                    <a:lnTo>
                      <a:pt x="32" y="52"/>
                    </a:lnTo>
                    <a:lnTo>
                      <a:pt x="34" y="52"/>
                    </a:lnTo>
                    <a:lnTo>
                      <a:pt x="36" y="52"/>
                    </a:lnTo>
                    <a:lnTo>
                      <a:pt x="38" y="52"/>
                    </a:lnTo>
                    <a:lnTo>
                      <a:pt x="40" y="52"/>
                    </a:lnTo>
                    <a:lnTo>
                      <a:pt x="42" y="54"/>
                    </a:lnTo>
                    <a:lnTo>
                      <a:pt x="44" y="54"/>
                    </a:lnTo>
                    <a:lnTo>
                      <a:pt x="46" y="54"/>
                    </a:lnTo>
                    <a:lnTo>
                      <a:pt x="46" y="56"/>
                    </a:lnTo>
                    <a:lnTo>
                      <a:pt x="48" y="56"/>
                    </a:lnTo>
                    <a:lnTo>
                      <a:pt x="50" y="58"/>
                    </a:lnTo>
                    <a:lnTo>
                      <a:pt x="50" y="58"/>
                    </a:lnTo>
                    <a:lnTo>
                      <a:pt x="52" y="56"/>
                    </a:lnTo>
                    <a:lnTo>
                      <a:pt x="52" y="56"/>
                    </a:lnTo>
                    <a:lnTo>
                      <a:pt x="54" y="56"/>
                    </a:lnTo>
                    <a:lnTo>
                      <a:pt x="56" y="58"/>
                    </a:lnTo>
                    <a:lnTo>
                      <a:pt x="56" y="58"/>
                    </a:lnTo>
                    <a:lnTo>
                      <a:pt x="56" y="60"/>
                    </a:lnTo>
                    <a:lnTo>
                      <a:pt x="54" y="60"/>
                    </a:lnTo>
                    <a:lnTo>
                      <a:pt x="50" y="62"/>
                    </a:lnTo>
                    <a:lnTo>
                      <a:pt x="48" y="62"/>
                    </a:lnTo>
                    <a:lnTo>
                      <a:pt x="44" y="60"/>
                    </a:lnTo>
                    <a:lnTo>
                      <a:pt x="42" y="58"/>
                    </a:lnTo>
                    <a:lnTo>
                      <a:pt x="40" y="58"/>
                    </a:lnTo>
                    <a:lnTo>
                      <a:pt x="40" y="58"/>
                    </a:lnTo>
                    <a:lnTo>
                      <a:pt x="38" y="56"/>
                    </a:lnTo>
                    <a:lnTo>
                      <a:pt x="38" y="56"/>
                    </a:lnTo>
                    <a:lnTo>
                      <a:pt x="36" y="56"/>
                    </a:lnTo>
                    <a:lnTo>
                      <a:pt x="36" y="56"/>
                    </a:lnTo>
                    <a:lnTo>
                      <a:pt x="36" y="58"/>
                    </a:lnTo>
                    <a:lnTo>
                      <a:pt x="34" y="58"/>
                    </a:lnTo>
                    <a:lnTo>
                      <a:pt x="34" y="58"/>
                    </a:lnTo>
                    <a:lnTo>
                      <a:pt x="30" y="60"/>
                    </a:lnTo>
                    <a:lnTo>
                      <a:pt x="28" y="60"/>
                    </a:lnTo>
                    <a:lnTo>
                      <a:pt x="26" y="60"/>
                    </a:lnTo>
                    <a:lnTo>
                      <a:pt x="26" y="60"/>
                    </a:lnTo>
                    <a:lnTo>
                      <a:pt x="26" y="64"/>
                    </a:lnTo>
                    <a:lnTo>
                      <a:pt x="22" y="64"/>
                    </a:lnTo>
                    <a:lnTo>
                      <a:pt x="20" y="64"/>
                    </a:lnTo>
                    <a:lnTo>
                      <a:pt x="16" y="64"/>
                    </a:lnTo>
                    <a:lnTo>
                      <a:pt x="12" y="64"/>
                    </a:lnTo>
                    <a:lnTo>
                      <a:pt x="12" y="64"/>
                    </a:lnTo>
                    <a:lnTo>
                      <a:pt x="10" y="64"/>
                    </a:lnTo>
                    <a:lnTo>
                      <a:pt x="10" y="66"/>
                    </a:lnTo>
                    <a:lnTo>
                      <a:pt x="10" y="68"/>
                    </a:lnTo>
                    <a:lnTo>
                      <a:pt x="10" y="72"/>
                    </a:lnTo>
                    <a:lnTo>
                      <a:pt x="10" y="72"/>
                    </a:lnTo>
                    <a:lnTo>
                      <a:pt x="10" y="72"/>
                    </a:lnTo>
                    <a:lnTo>
                      <a:pt x="10" y="74"/>
                    </a:lnTo>
                    <a:lnTo>
                      <a:pt x="12" y="74"/>
                    </a:lnTo>
                    <a:lnTo>
                      <a:pt x="12" y="72"/>
                    </a:lnTo>
                    <a:lnTo>
                      <a:pt x="12" y="72"/>
                    </a:lnTo>
                    <a:lnTo>
                      <a:pt x="14" y="72"/>
                    </a:lnTo>
                    <a:lnTo>
                      <a:pt x="14" y="72"/>
                    </a:lnTo>
                    <a:lnTo>
                      <a:pt x="16" y="72"/>
                    </a:lnTo>
                    <a:lnTo>
                      <a:pt x="16" y="72"/>
                    </a:lnTo>
                    <a:lnTo>
                      <a:pt x="16" y="74"/>
                    </a:lnTo>
                    <a:lnTo>
                      <a:pt x="14" y="74"/>
                    </a:lnTo>
                    <a:lnTo>
                      <a:pt x="14" y="72"/>
                    </a:lnTo>
                    <a:lnTo>
                      <a:pt x="12" y="74"/>
                    </a:lnTo>
                    <a:lnTo>
                      <a:pt x="10" y="74"/>
                    </a:lnTo>
                    <a:lnTo>
                      <a:pt x="10" y="76"/>
                    </a:lnTo>
                    <a:lnTo>
                      <a:pt x="10" y="76"/>
                    </a:lnTo>
                    <a:lnTo>
                      <a:pt x="12" y="78"/>
                    </a:lnTo>
                    <a:lnTo>
                      <a:pt x="12" y="78"/>
                    </a:lnTo>
                    <a:lnTo>
                      <a:pt x="14" y="78"/>
                    </a:lnTo>
                    <a:lnTo>
                      <a:pt x="16" y="78"/>
                    </a:lnTo>
                    <a:lnTo>
                      <a:pt x="16" y="76"/>
                    </a:lnTo>
                    <a:lnTo>
                      <a:pt x="18" y="76"/>
                    </a:lnTo>
                    <a:lnTo>
                      <a:pt x="20" y="76"/>
                    </a:lnTo>
                    <a:lnTo>
                      <a:pt x="24" y="76"/>
                    </a:lnTo>
                    <a:lnTo>
                      <a:pt x="30" y="76"/>
                    </a:lnTo>
                    <a:lnTo>
                      <a:pt x="32" y="74"/>
                    </a:lnTo>
                    <a:lnTo>
                      <a:pt x="36" y="72"/>
                    </a:lnTo>
                    <a:lnTo>
                      <a:pt x="38" y="72"/>
                    </a:lnTo>
                    <a:lnTo>
                      <a:pt x="42" y="72"/>
                    </a:lnTo>
                    <a:lnTo>
                      <a:pt x="48" y="72"/>
                    </a:lnTo>
                    <a:lnTo>
                      <a:pt x="52" y="72"/>
                    </a:lnTo>
                    <a:lnTo>
                      <a:pt x="58" y="72"/>
                    </a:lnTo>
                    <a:lnTo>
                      <a:pt x="64" y="72"/>
                    </a:lnTo>
                    <a:lnTo>
                      <a:pt x="64" y="72"/>
                    </a:lnTo>
                    <a:lnTo>
                      <a:pt x="66" y="72"/>
                    </a:lnTo>
                    <a:lnTo>
                      <a:pt x="68" y="72"/>
                    </a:lnTo>
                    <a:lnTo>
                      <a:pt x="68" y="72"/>
                    </a:lnTo>
                    <a:lnTo>
                      <a:pt x="68" y="72"/>
                    </a:lnTo>
                    <a:lnTo>
                      <a:pt x="68" y="74"/>
                    </a:lnTo>
                    <a:lnTo>
                      <a:pt x="68" y="74"/>
                    </a:lnTo>
                    <a:lnTo>
                      <a:pt x="68" y="76"/>
                    </a:lnTo>
                    <a:lnTo>
                      <a:pt x="70" y="76"/>
                    </a:lnTo>
                    <a:lnTo>
                      <a:pt x="70" y="76"/>
                    </a:lnTo>
                    <a:lnTo>
                      <a:pt x="70" y="74"/>
                    </a:lnTo>
                    <a:lnTo>
                      <a:pt x="70" y="74"/>
                    </a:lnTo>
                    <a:lnTo>
                      <a:pt x="72" y="74"/>
                    </a:lnTo>
                    <a:lnTo>
                      <a:pt x="72" y="76"/>
                    </a:lnTo>
                    <a:lnTo>
                      <a:pt x="74" y="76"/>
                    </a:lnTo>
                    <a:lnTo>
                      <a:pt x="76" y="76"/>
                    </a:lnTo>
                    <a:lnTo>
                      <a:pt x="76" y="78"/>
                    </a:lnTo>
                    <a:lnTo>
                      <a:pt x="78" y="78"/>
                    </a:lnTo>
                    <a:lnTo>
                      <a:pt x="78" y="78"/>
                    </a:lnTo>
                    <a:lnTo>
                      <a:pt x="80" y="78"/>
                    </a:lnTo>
                    <a:lnTo>
                      <a:pt x="82" y="78"/>
                    </a:lnTo>
                    <a:lnTo>
                      <a:pt x="84" y="76"/>
                    </a:lnTo>
                    <a:lnTo>
                      <a:pt x="86" y="76"/>
                    </a:lnTo>
                    <a:lnTo>
                      <a:pt x="88" y="76"/>
                    </a:lnTo>
                    <a:lnTo>
                      <a:pt x="92" y="76"/>
                    </a:lnTo>
                    <a:lnTo>
                      <a:pt x="94" y="76"/>
                    </a:lnTo>
                    <a:lnTo>
                      <a:pt x="94" y="76"/>
                    </a:lnTo>
                    <a:lnTo>
                      <a:pt x="94" y="76"/>
                    </a:lnTo>
                    <a:lnTo>
                      <a:pt x="94" y="74"/>
                    </a:lnTo>
                    <a:lnTo>
                      <a:pt x="94" y="7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Freeform 64"/>
              <p:cNvSpPr>
                <a:spLocks noEditPoints="1"/>
              </p:cNvSpPr>
              <p:nvPr/>
            </p:nvSpPr>
            <p:spPr bwMode="auto">
              <a:xfrm>
                <a:off x="3569" y="2047"/>
                <a:ext cx="16" cy="30"/>
              </a:xfrm>
              <a:custGeom>
                <a:avLst/>
                <a:gdLst>
                  <a:gd name="T0" fmla="*/ 4 w 16"/>
                  <a:gd name="T1" fmla="*/ 22 h 30"/>
                  <a:gd name="T2" fmla="*/ 2 w 16"/>
                  <a:gd name="T3" fmla="*/ 22 h 30"/>
                  <a:gd name="T4" fmla="*/ 0 w 16"/>
                  <a:gd name="T5" fmla="*/ 24 h 30"/>
                  <a:gd name="T6" fmla="*/ 0 w 16"/>
                  <a:gd name="T7" fmla="*/ 26 h 30"/>
                  <a:gd name="T8" fmla="*/ 0 w 16"/>
                  <a:gd name="T9" fmla="*/ 26 h 30"/>
                  <a:gd name="T10" fmla="*/ 0 w 16"/>
                  <a:gd name="T11" fmla="*/ 28 h 30"/>
                  <a:gd name="T12" fmla="*/ 0 w 16"/>
                  <a:gd name="T13" fmla="*/ 28 h 30"/>
                  <a:gd name="T14" fmla="*/ 2 w 16"/>
                  <a:gd name="T15" fmla="*/ 30 h 30"/>
                  <a:gd name="T16" fmla="*/ 2 w 16"/>
                  <a:gd name="T17" fmla="*/ 28 h 30"/>
                  <a:gd name="T18" fmla="*/ 4 w 16"/>
                  <a:gd name="T19" fmla="*/ 26 h 30"/>
                  <a:gd name="T20" fmla="*/ 4 w 16"/>
                  <a:gd name="T21" fmla="*/ 24 h 30"/>
                  <a:gd name="T22" fmla="*/ 4 w 16"/>
                  <a:gd name="T23" fmla="*/ 22 h 30"/>
                  <a:gd name="T24" fmla="*/ 16 w 16"/>
                  <a:gd name="T25" fmla="*/ 0 h 30"/>
                  <a:gd name="T26" fmla="*/ 16 w 16"/>
                  <a:gd name="T27" fmla="*/ 0 h 30"/>
                  <a:gd name="T28" fmla="*/ 14 w 16"/>
                  <a:gd name="T29" fmla="*/ 0 h 30"/>
                  <a:gd name="T30" fmla="*/ 14 w 16"/>
                  <a:gd name="T31" fmla="*/ 0 h 30"/>
                  <a:gd name="T32" fmla="*/ 14 w 16"/>
                  <a:gd name="T33" fmla="*/ 2 h 30"/>
                  <a:gd name="T34" fmla="*/ 14 w 16"/>
                  <a:gd name="T35" fmla="*/ 2 h 30"/>
                  <a:gd name="T36" fmla="*/ 14 w 16"/>
                  <a:gd name="T37" fmla="*/ 2 h 30"/>
                  <a:gd name="T38" fmla="*/ 16 w 16"/>
                  <a:gd name="T39" fmla="*/ 2 h 30"/>
                  <a:gd name="T40" fmla="*/ 16 w 16"/>
                  <a:gd name="T41" fmla="*/ 0 h 30"/>
                  <a:gd name="T42" fmla="*/ 16 w 16"/>
                  <a:gd name="T4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30">
                    <a:moveTo>
                      <a:pt x="4" y="22"/>
                    </a:moveTo>
                    <a:lnTo>
                      <a:pt x="2" y="22"/>
                    </a:lnTo>
                    <a:lnTo>
                      <a:pt x="0" y="24"/>
                    </a:lnTo>
                    <a:lnTo>
                      <a:pt x="0" y="26"/>
                    </a:lnTo>
                    <a:lnTo>
                      <a:pt x="0" y="26"/>
                    </a:lnTo>
                    <a:lnTo>
                      <a:pt x="0" y="28"/>
                    </a:lnTo>
                    <a:lnTo>
                      <a:pt x="0" y="28"/>
                    </a:lnTo>
                    <a:lnTo>
                      <a:pt x="2" y="30"/>
                    </a:lnTo>
                    <a:lnTo>
                      <a:pt x="2" y="28"/>
                    </a:lnTo>
                    <a:lnTo>
                      <a:pt x="4" y="26"/>
                    </a:lnTo>
                    <a:lnTo>
                      <a:pt x="4" y="24"/>
                    </a:lnTo>
                    <a:lnTo>
                      <a:pt x="4" y="22"/>
                    </a:lnTo>
                    <a:close/>
                    <a:moveTo>
                      <a:pt x="16" y="0"/>
                    </a:moveTo>
                    <a:lnTo>
                      <a:pt x="16" y="0"/>
                    </a:lnTo>
                    <a:lnTo>
                      <a:pt x="14" y="0"/>
                    </a:lnTo>
                    <a:lnTo>
                      <a:pt x="14" y="0"/>
                    </a:lnTo>
                    <a:lnTo>
                      <a:pt x="14" y="2"/>
                    </a:lnTo>
                    <a:lnTo>
                      <a:pt x="14" y="2"/>
                    </a:lnTo>
                    <a:lnTo>
                      <a:pt x="14" y="2"/>
                    </a:lnTo>
                    <a:lnTo>
                      <a:pt x="16" y="2"/>
                    </a:lnTo>
                    <a:lnTo>
                      <a:pt x="16" y="0"/>
                    </a:lnTo>
                    <a:lnTo>
                      <a:pt x="1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Freeform 65"/>
              <p:cNvSpPr>
                <a:spLocks/>
              </p:cNvSpPr>
              <p:nvPr/>
            </p:nvSpPr>
            <p:spPr bwMode="auto">
              <a:xfrm>
                <a:off x="3661" y="1291"/>
                <a:ext cx="0" cy="2"/>
              </a:xfrm>
              <a:custGeom>
                <a:avLst/>
                <a:gdLst>
                  <a:gd name="T0" fmla="*/ 0 h 2"/>
                  <a:gd name="T1" fmla="*/ 0 h 2"/>
                  <a:gd name="T2" fmla="*/ 2 h 2"/>
                  <a:gd name="T3" fmla="*/ 2 h 2"/>
                  <a:gd name="T4" fmla="*/ 2 h 2"/>
                  <a:gd name="T5" fmla="*/ 2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2"/>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Freeform 66"/>
              <p:cNvSpPr>
                <a:spLocks noEditPoints="1"/>
              </p:cNvSpPr>
              <p:nvPr/>
            </p:nvSpPr>
            <p:spPr bwMode="auto">
              <a:xfrm>
                <a:off x="6400" y="2317"/>
                <a:ext cx="18" cy="10"/>
              </a:xfrm>
              <a:custGeom>
                <a:avLst/>
                <a:gdLst>
                  <a:gd name="T0" fmla="*/ 18 w 18"/>
                  <a:gd name="T1" fmla="*/ 10 h 10"/>
                  <a:gd name="T2" fmla="*/ 18 w 18"/>
                  <a:gd name="T3" fmla="*/ 10 h 10"/>
                  <a:gd name="T4" fmla="*/ 16 w 18"/>
                  <a:gd name="T5" fmla="*/ 10 h 10"/>
                  <a:gd name="T6" fmla="*/ 16 w 18"/>
                  <a:gd name="T7" fmla="*/ 8 h 10"/>
                  <a:gd name="T8" fmla="*/ 12 w 18"/>
                  <a:gd name="T9" fmla="*/ 6 h 10"/>
                  <a:gd name="T10" fmla="*/ 10 w 18"/>
                  <a:gd name="T11" fmla="*/ 6 h 10"/>
                  <a:gd name="T12" fmla="*/ 10 w 18"/>
                  <a:gd name="T13" fmla="*/ 8 h 10"/>
                  <a:gd name="T14" fmla="*/ 10 w 18"/>
                  <a:gd name="T15" fmla="*/ 8 h 10"/>
                  <a:gd name="T16" fmla="*/ 12 w 18"/>
                  <a:gd name="T17" fmla="*/ 10 h 10"/>
                  <a:gd name="T18" fmla="*/ 12 w 18"/>
                  <a:gd name="T19" fmla="*/ 10 h 10"/>
                  <a:gd name="T20" fmla="*/ 14 w 18"/>
                  <a:gd name="T21" fmla="*/ 10 h 10"/>
                  <a:gd name="T22" fmla="*/ 18 w 18"/>
                  <a:gd name="T23" fmla="*/ 10 h 10"/>
                  <a:gd name="T24" fmla="*/ 18 w 18"/>
                  <a:gd name="T25" fmla="*/ 10 h 10"/>
                  <a:gd name="T26" fmla="*/ 18 w 18"/>
                  <a:gd name="T27" fmla="*/ 10 h 10"/>
                  <a:gd name="T28" fmla="*/ 6 w 18"/>
                  <a:gd name="T29" fmla="*/ 0 h 10"/>
                  <a:gd name="T30" fmla="*/ 4 w 18"/>
                  <a:gd name="T31" fmla="*/ 0 h 10"/>
                  <a:gd name="T32" fmla="*/ 0 w 18"/>
                  <a:gd name="T33" fmla="*/ 2 h 10"/>
                  <a:gd name="T34" fmla="*/ 0 w 18"/>
                  <a:gd name="T35" fmla="*/ 2 h 10"/>
                  <a:gd name="T36" fmla="*/ 0 w 18"/>
                  <a:gd name="T37" fmla="*/ 2 h 10"/>
                  <a:gd name="T38" fmla="*/ 0 w 18"/>
                  <a:gd name="T39" fmla="*/ 4 h 10"/>
                  <a:gd name="T40" fmla="*/ 2 w 18"/>
                  <a:gd name="T41" fmla="*/ 6 h 10"/>
                  <a:gd name="T42" fmla="*/ 2 w 18"/>
                  <a:gd name="T43" fmla="*/ 6 h 10"/>
                  <a:gd name="T44" fmla="*/ 6 w 18"/>
                  <a:gd name="T45" fmla="*/ 6 h 10"/>
                  <a:gd name="T46" fmla="*/ 6 w 18"/>
                  <a:gd name="T47" fmla="*/ 6 h 10"/>
                  <a:gd name="T48" fmla="*/ 8 w 18"/>
                  <a:gd name="T49" fmla="*/ 4 h 10"/>
                  <a:gd name="T50" fmla="*/ 8 w 18"/>
                  <a:gd name="T51" fmla="*/ 2 h 10"/>
                  <a:gd name="T52" fmla="*/ 6 w 18"/>
                  <a:gd name="T5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 h="10">
                    <a:moveTo>
                      <a:pt x="18" y="10"/>
                    </a:moveTo>
                    <a:lnTo>
                      <a:pt x="18" y="10"/>
                    </a:lnTo>
                    <a:lnTo>
                      <a:pt x="16" y="10"/>
                    </a:lnTo>
                    <a:lnTo>
                      <a:pt x="16" y="8"/>
                    </a:lnTo>
                    <a:lnTo>
                      <a:pt x="12" y="6"/>
                    </a:lnTo>
                    <a:lnTo>
                      <a:pt x="10" y="6"/>
                    </a:lnTo>
                    <a:lnTo>
                      <a:pt x="10" y="8"/>
                    </a:lnTo>
                    <a:lnTo>
                      <a:pt x="10" y="8"/>
                    </a:lnTo>
                    <a:lnTo>
                      <a:pt x="12" y="10"/>
                    </a:lnTo>
                    <a:lnTo>
                      <a:pt x="12" y="10"/>
                    </a:lnTo>
                    <a:lnTo>
                      <a:pt x="14" y="10"/>
                    </a:lnTo>
                    <a:lnTo>
                      <a:pt x="18" y="10"/>
                    </a:lnTo>
                    <a:lnTo>
                      <a:pt x="18" y="10"/>
                    </a:lnTo>
                    <a:lnTo>
                      <a:pt x="18" y="10"/>
                    </a:lnTo>
                    <a:close/>
                    <a:moveTo>
                      <a:pt x="6" y="0"/>
                    </a:moveTo>
                    <a:lnTo>
                      <a:pt x="4" y="0"/>
                    </a:lnTo>
                    <a:lnTo>
                      <a:pt x="0" y="2"/>
                    </a:lnTo>
                    <a:lnTo>
                      <a:pt x="0" y="2"/>
                    </a:lnTo>
                    <a:lnTo>
                      <a:pt x="0" y="2"/>
                    </a:lnTo>
                    <a:lnTo>
                      <a:pt x="0" y="4"/>
                    </a:lnTo>
                    <a:lnTo>
                      <a:pt x="2" y="6"/>
                    </a:lnTo>
                    <a:lnTo>
                      <a:pt x="2" y="6"/>
                    </a:lnTo>
                    <a:lnTo>
                      <a:pt x="6" y="6"/>
                    </a:lnTo>
                    <a:lnTo>
                      <a:pt x="6" y="6"/>
                    </a:lnTo>
                    <a:lnTo>
                      <a:pt x="8" y="4"/>
                    </a:lnTo>
                    <a:lnTo>
                      <a:pt x="8" y="2"/>
                    </a:lnTo>
                    <a:lnTo>
                      <a:pt x="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Freeform 67"/>
              <p:cNvSpPr>
                <a:spLocks/>
              </p:cNvSpPr>
              <p:nvPr/>
            </p:nvSpPr>
            <p:spPr bwMode="auto">
              <a:xfrm>
                <a:off x="3923" y="2097"/>
                <a:ext cx="30" cy="30"/>
              </a:xfrm>
              <a:custGeom>
                <a:avLst/>
                <a:gdLst>
                  <a:gd name="T0" fmla="*/ 30 w 30"/>
                  <a:gd name="T1" fmla="*/ 16 h 30"/>
                  <a:gd name="T2" fmla="*/ 30 w 30"/>
                  <a:gd name="T3" fmla="*/ 10 h 30"/>
                  <a:gd name="T4" fmla="*/ 30 w 30"/>
                  <a:gd name="T5" fmla="*/ 6 h 30"/>
                  <a:gd name="T6" fmla="*/ 28 w 30"/>
                  <a:gd name="T7" fmla="*/ 4 h 30"/>
                  <a:gd name="T8" fmla="*/ 24 w 30"/>
                  <a:gd name="T9" fmla="*/ 0 h 30"/>
                  <a:gd name="T10" fmla="*/ 26 w 30"/>
                  <a:gd name="T11" fmla="*/ 0 h 30"/>
                  <a:gd name="T12" fmla="*/ 24 w 30"/>
                  <a:gd name="T13" fmla="*/ 0 h 30"/>
                  <a:gd name="T14" fmla="*/ 22 w 30"/>
                  <a:gd name="T15" fmla="*/ 0 h 30"/>
                  <a:gd name="T16" fmla="*/ 20 w 30"/>
                  <a:gd name="T17" fmla="*/ 2 h 30"/>
                  <a:gd name="T18" fmla="*/ 18 w 30"/>
                  <a:gd name="T19" fmla="*/ 4 h 30"/>
                  <a:gd name="T20" fmla="*/ 16 w 30"/>
                  <a:gd name="T21" fmla="*/ 6 h 30"/>
                  <a:gd name="T22" fmla="*/ 16 w 30"/>
                  <a:gd name="T23" fmla="*/ 6 h 30"/>
                  <a:gd name="T24" fmla="*/ 14 w 30"/>
                  <a:gd name="T25" fmla="*/ 4 h 30"/>
                  <a:gd name="T26" fmla="*/ 10 w 30"/>
                  <a:gd name="T27" fmla="*/ 4 h 30"/>
                  <a:gd name="T28" fmla="*/ 8 w 30"/>
                  <a:gd name="T29" fmla="*/ 6 h 30"/>
                  <a:gd name="T30" fmla="*/ 6 w 30"/>
                  <a:gd name="T31" fmla="*/ 8 h 30"/>
                  <a:gd name="T32" fmla="*/ 4 w 30"/>
                  <a:gd name="T33" fmla="*/ 10 h 30"/>
                  <a:gd name="T34" fmla="*/ 4 w 30"/>
                  <a:gd name="T35" fmla="*/ 14 h 30"/>
                  <a:gd name="T36" fmla="*/ 4 w 30"/>
                  <a:gd name="T37" fmla="*/ 18 h 30"/>
                  <a:gd name="T38" fmla="*/ 4 w 30"/>
                  <a:gd name="T39" fmla="*/ 20 h 30"/>
                  <a:gd name="T40" fmla="*/ 0 w 30"/>
                  <a:gd name="T41" fmla="*/ 22 h 30"/>
                  <a:gd name="T42" fmla="*/ 0 w 30"/>
                  <a:gd name="T43" fmla="*/ 24 h 30"/>
                  <a:gd name="T44" fmla="*/ 0 w 30"/>
                  <a:gd name="T45" fmla="*/ 28 h 30"/>
                  <a:gd name="T46" fmla="*/ 2 w 30"/>
                  <a:gd name="T47" fmla="*/ 28 h 30"/>
                  <a:gd name="T48" fmla="*/ 2 w 30"/>
                  <a:gd name="T49" fmla="*/ 26 h 30"/>
                  <a:gd name="T50" fmla="*/ 4 w 30"/>
                  <a:gd name="T51" fmla="*/ 26 h 30"/>
                  <a:gd name="T52" fmla="*/ 6 w 30"/>
                  <a:gd name="T53" fmla="*/ 30 h 30"/>
                  <a:gd name="T54" fmla="*/ 8 w 30"/>
                  <a:gd name="T55" fmla="*/ 30 h 30"/>
                  <a:gd name="T56" fmla="*/ 12 w 30"/>
                  <a:gd name="T57" fmla="*/ 30 h 30"/>
                  <a:gd name="T58" fmla="*/ 14 w 30"/>
                  <a:gd name="T59" fmla="*/ 28 h 30"/>
                  <a:gd name="T60" fmla="*/ 16 w 30"/>
                  <a:gd name="T61" fmla="*/ 26 h 30"/>
                  <a:gd name="T62" fmla="*/ 16 w 30"/>
                  <a:gd name="T63" fmla="*/ 22 h 30"/>
                  <a:gd name="T64" fmla="*/ 18 w 30"/>
                  <a:gd name="T65" fmla="*/ 24 h 30"/>
                  <a:gd name="T66" fmla="*/ 20 w 30"/>
                  <a:gd name="T67" fmla="*/ 22 h 30"/>
                  <a:gd name="T68" fmla="*/ 22 w 30"/>
                  <a:gd name="T69" fmla="*/ 22 h 30"/>
                  <a:gd name="T70" fmla="*/ 24 w 30"/>
                  <a:gd name="T71" fmla="*/ 22 h 30"/>
                  <a:gd name="T72" fmla="*/ 26 w 30"/>
                  <a:gd name="T73" fmla="*/ 22 h 30"/>
                  <a:gd name="T74" fmla="*/ 28 w 30"/>
                  <a:gd name="T75" fmla="*/ 22 h 30"/>
                  <a:gd name="T76" fmla="*/ 30 w 30"/>
                  <a:gd name="T77" fmla="*/ 22 h 30"/>
                  <a:gd name="T78" fmla="*/ 30 w 30"/>
                  <a:gd name="T79" fmla="*/ 22 h 30"/>
                  <a:gd name="T80" fmla="*/ 30 w 30"/>
                  <a:gd name="T81"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30" y="16"/>
                    </a:moveTo>
                    <a:lnTo>
                      <a:pt x="30" y="16"/>
                    </a:lnTo>
                    <a:lnTo>
                      <a:pt x="30" y="14"/>
                    </a:lnTo>
                    <a:lnTo>
                      <a:pt x="30" y="10"/>
                    </a:lnTo>
                    <a:lnTo>
                      <a:pt x="30" y="8"/>
                    </a:lnTo>
                    <a:lnTo>
                      <a:pt x="30" y="6"/>
                    </a:lnTo>
                    <a:lnTo>
                      <a:pt x="28" y="6"/>
                    </a:lnTo>
                    <a:lnTo>
                      <a:pt x="28" y="4"/>
                    </a:lnTo>
                    <a:lnTo>
                      <a:pt x="26" y="2"/>
                    </a:lnTo>
                    <a:lnTo>
                      <a:pt x="24" y="0"/>
                    </a:lnTo>
                    <a:lnTo>
                      <a:pt x="24" y="0"/>
                    </a:lnTo>
                    <a:lnTo>
                      <a:pt x="26" y="0"/>
                    </a:lnTo>
                    <a:lnTo>
                      <a:pt x="24" y="0"/>
                    </a:lnTo>
                    <a:lnTo>
                      <a:pt x="24" y="0"/>
                    </a:lnTo>
                    <a:lnTo>
                      <a:pt x="22" y="0"/>
                    </a:lnTo>
                    <a:lnTo>
                      <a:pt x="22" y="0"/>
                    </a:lnTo>
                    <a:lnTo>
                      <a:pt x="22" y="2"/>
                    </a:lnTo>
                    <a:lnTo>
                      <a:pt x="20" y="2"/>
                    </a:lnTo>
                    <a:lnTo>
                      <a:pt x="20" y="4"/>
                    </a:lnTo>
                    <a:lnTo>
                      <a:pt x="18" y="4"/>
                    </a:lnTo>
                    <a:lnTo>
                      <a:pt x="18" y="6"/>
                    </a:lnTo>
                    <a:lnTo>
                      <a:pt x="16" y="6"/>
                    </a:lnTo>
                    <a:lnTo>
                      <a:pt x="16" y="6"/>
                    </a:lnTo>
                    <a:lnTo>
                      <a:pt x="16" y="6"/>
                    </a:lnTo>
                    <a:lnTo>
                      <a:pt x="14" y="4"/>
                    </a:lnTo>
                    <a:lnTo>
                      <a:pt x="14" y="4"/>
                    </a:lnTo>
                    <a:lnTo>
                      <a:pt x="12" y="4"/>
                    </a:lnTo>
                    <a:lnTo>
                      <a:pt x="10" y="4"/>
                    </a:lnTo>
                    <a:lnTo>
                      <a:pt x="10" y="6"/>
                    </a:lnTo>
                    <a:lnTo>
                      <a:pt x="8" y="6"/>
                    </a:lnTo>
                    <a:lnTo>
                      <a:pt x="8" y="6"/>
                    </a:lnTo>
                    <a:lnTo>
                      <a:pt x="6" y="8"/>
                    </a:lnTo>
                    <a:lnTo>
                      <a:pt x="6" y="10"/>
                    </a:lnTo>
                    <a:lnTo>
                      <a:pt x="4" y="10"/>
                    </a:lnTo>
                    <a:lnTo>
                      <a:pt x="4" y="12"/>
                    </a:lnTo>
                    <a:lnTo>
                      <a:pt x="4" y="14"/>
                    </a:lnTo>
                    <a:lnTo>
                      <a:pt x="4" y="16"/>
                    </a:lnTo>
                    <a:lnTo>
                      <a:pt x="4" y="18"/>
                    </a:lnTo>
                    <a:lnTo>
                      <a:pt x="4" y="20"/>
                    </a:lnTo>
                    <a:lnTo>
                      <a:pt x="4" y="20"/>
                    </a:lnTo>
                    <a:lnTo>
                      <a:pt x="2" y="22"/>
                    </a:lnTo>
                    <a:lnTo>
                      <a:pt x="0" y="22"/>
                    </a:lnTo>
                    <a:lnTo>
                      <a:pt x="0" y="22"/>
                    </a:lnTo>
                    <a:lnTo>
                      <a:pt x="0" y="24"/>
                    </a:lnTo>
                    <a:lnTo>
                      <a:pt x="0" y="26"/>
                    </a:lnTo>
                    <a:lnTo>
                      <a:pt x="0" y="28"/>
                    </a:lnTo>
                    <a:lnTo>
                      <a:pt x="0" y="28"/>
                    </a:lnTo>
                    <a:lnTo>
                      <a:pt x="2" y="28"/>
                    </a:lnTo>
                    <a:lnTo>
                      <a:pt x="2" y="28"/>
                    </a:lnTo>
                    <a:lnTo>
                      <a:pt x="2" y="26"/>
                    </a:lnTo>
                    <a:lnTo>
                      <a:pt x="2" y="26"/>
                    </a:lnTo>
                    <a:lnTo>
                      <a:pt x="4" y="26"/>
                    </a:lnTo>
                    <a:lnTo>
                      <a:pt x="6" y="28"/>
                    </a:lnTo>
                    <a:lnTo>
                      <a:pt x="6" y="30"/>
                    </a:lnTo>
                    <a:lnTo>
                      <a:pt x="8" y="30"/>
                    </a:lnTo>
                    <a:lnTo>
                      <a:pt x="8" y="30"/>
                    </a:lnTo>
                    <a:lnTo>
                      <a:pt x="12" y="30"/>
                    </a:lnTo>
                    <a:lnTo>
                      <a:pt x="12" y="30"/>
                    </a:lnTo>
                    <a:lnTo>
                      <a:pt x="14" y="30"/>
                    </a:lnTo>
                    <a:lnTo>
                      <a:pt x="14" y="28"/>
                    </a:lnTo>
                    <a:lnTo>
                      <a:pt x="16" y="28"/>
                    </a:lnTo>
                    <a:lnTo>
                      <a:pt x="16" y="26"/>
                    </a:lnTo>
                    <a:lnTo>
                      <a:pt x="16" y="22"/>
                    </a:lnTo>
                    <a:lnTo>
                      <a:pt x="16" y="22"/>
                    </a:lnTo>
                    <a:lnTo>
                      <a:pt x="18" y="24"/>
                    </a:lnTo>
                    <a:lnTo>
                      <a:pt x="18" y="24"/>
                    </a:lnTo>
                    <a:lnTo>
                      <a:pt x="20" y="24"/>
                    </a:lnTo>
                    <a:lnTo>
                      <a:pt x="20" y="22"/>
                    </a:lnTo>
                    <a:lnTo>
                      <a:pt x="20" y="22"/>
                    </a:lnTo>
                    <a:lnTo>
                      <a:pt x="22" y="22"/>
                    </a:lnTo>
                    <a:lnTo>
                      <a:pt x="24" y="22"/>
                    </a:lnTo>
                    <a:lnTo>
                      <a:pt x="24" y="22"/>
                    </a:lnTo>
                    <a:lnTo>
                      <a:pt x="26" y="22"/>
                    </a:lnTo>
                    <a:lnTo>
                      <a:pt x="26" y="22"/>
                    </a:lnTo>
                    <a:lnTo>
                      <a:pt x="26" y="22"/>
                    </a:lnTo>
                    <a:lnTo>
                      <a:pt x="28" y="22"/>
                    </a:lnTo>
                    <a:lnTo>
                      <a:pt x="28" y="22"/>
                    </a:lnTo>
                    <a:lnTo>
                      <a:pt x="30" y="22"/>
                    </a:lnTo>
                    <a:lnTo>
                      <a:pt x="30" y="22"/>
                    </a:lnTo>
                    <a:lnTo>
                      <a:pt x="30" y="22"/>
                    </a:lnTo>
                    <a:lnTo>
                      <a:pt x="30" y="20"/>
                    </a:lnTo>
                    <a:lnTo>
                      <a:pt x="30" y="18"/>
                    </a:lnTo>
                    <a:lnTo>
                      <a:pt x="30" y="1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68"/>
              <p:cNvSpPr>
                <a:spLocks noEditPoints="1"/>
              </p:cNvSpPr>
              <p:nvPr/>
            </p:nvSpPr>
            <p:spPr bwMode="auto">
              <a:xfrm>
                <a:off x="3755" y="700"/>
                <a:ext cx="2017" cy="639"/>
              </a:xfrm>
              <a:custGeom>
                <a:avLst/>
                <a:gdLst>
                  <a:gd name="T0" fmla="*/ 346 w 2017"/>
                  <a:gd name="T1" fmla="*/ 140 h 639"/>
                  <a:gd name="T2" fmla="*/ 772 w 2017"/>
                  <a:gd name="T3" fmla="*/ 34 h 639"/>
                  <a:gd name="T4" fmla="*/ 378 w 2017"/>
                  <a:gd name="T5" fmla="*/ 82 h 639"/>
                  <a:gd name="T6" fmla="*/ 436 w 2017"/>
                  <a:gd name="T7" fmla="*/ 78 h 639"/>
                  <a:gd name="T8" fmla="*/ 376 w 2017"/>
                  <a:gd name="T9" fmla="*/ 120 h 639"/>
                  <a:gd name="T10" fmla="*/ 394 w 2017"/>
                  <a:gd name="T11" fmla="*/ 150 h 639"/>
                  <a:gd name="T12" fmla="*/ 534 w 2017"/>
                  <a:gd name="T13" fmla="*/ 26 h 639"/>
                  <a:gd name="T14" fmla="*/ 1270 w 2017"/>
                  <a:gd name="T15" fmla="*/ 82 h 639"/>
                  <a:gd name="T16" fmla="*/ 1325 w 2017"/>
                  <a:gd name="T17" fmla="*/ 108 h 639"/>
                  <a:gd name="T18" fmla="*/ 1341 w 2017"/>
                  <a:gd name="T19" fmla="*/ 82 h 639"/>
                  <a:gd name="T20" fmla="*/ 800 w 2017"/>
                  <a:gd name="T21" fmla="*/ 34 h 639"/>
                  <a:gd name="T22" fmla="*/ 1112 w 2017"/>
                  <a:gd name="T23" fmla="*/ 102 h 639"/>
                  <a:gd name="T24" fmla="*/ 1859 w 2017"/>
                  <a:gd name="T25" fmla="*/ 479 h 639"/>
                  <a:gd name="T26" fmla="*/ 1819 w 2017"/>
                  <a:gd name="T27" fmla="*/ 577 h 639"/>
                  <a:gd name="T28" fmla="*/ 1559 w 2017"/>
                  <a:gd name="T29" fmla="*/ 407 h 639"/>
                  <a:gd name="T30" fmla="*/ 2009 w 2017"/>
                  <a:gd name="T31" fmla="*/ 218 h 639"/>
                  <a:gd name="T32" fmla="*/ 1867 w 2017"/>
                  <a:gd name="T33" fmla="*/ 184 h 639"/>
                  <a:gd name="T34" fmla="*/ 1595 w 2017"/>
                  <a:gd name="T35" fmla="*/ 166 h 639"/>
                  <a:gd name="T36" fmla="*/ 1339 w 2017"/>
                  <a:gd name="T37" fmla="*/ 120 h 639"/>
                  <a:gd name="T38" fmla="*/ 1182 w 2017"/>
                  <a:gd name="T39" fmla="*/ 128 h 639"/>
                  <a:gd name="T40" fmla="*/ 1004 w 2017"/>
                  <a:gd name="T41" fmla="*/ 110 h 639"/>
                  <a:gd name="T42" fmla="*/ 952 w 2017"/>
                  <a:gd name="T43" fmla="*/ 76 h 639"/>
                  <a:gd name="T44" fmla="*/ 816 w 2017"/>
                  <a:gd name="T45" fmla="*/ 76 h 639"/>
                  <a:gd name="T46" fmla="*/ 702 w 2017"/>
                  <a:gd name="T47" fmla="*/ 112 h 639"/>
                  <a:gd name="T48" fmla="*/ 682 w 2017"/>
                  <a:gd name="T49" fmla="*/ 134 h 639"/>
                  <a:gd name="T50" fmla="*/ 612 w 2017"/>
                  <a:gd name="T51" fmla="*/ 172 h 639"/>
                  <a:gd name="T52" fmla="*/ 596 w 2017"/>
                  <a:gd name="T53" fmla="*/ 178 h 639"/>
                  <a:gd name="T54" fmla="*/ 462 w 2017"/>
                  <a:gd name="T55" fmla="*/ 162 h 639"/>
                  <a:gd name="T56" fmla="*/ 320 w 2017"/>
                  <a:gd name="T57" fmla="*/ 194 h 639"/>
                  <a:gd name="T58" fmla="*/ 196 w 2017"/>
                  <a:gd name="T59" fmla="*/ 235 h 639"/>
                  <a:gd name="T60" fmla="*/ 228 w 2017"/>
                  <a:gd name="T61" fmla="*/ 192 h 639"/>
                  <a:gd name="T62" fmla="*/ 98 w 2017"/>
                  <a:gd name="T63" fmla="*/ 206 h 639"/>
                  <a:gd name="T64" fmla="*/ 110 w 2017"/>
                  <a:gd name="T65" fmla="*/ 321 h 639"/>
                  <a:gd name="T66" fmla="*/ 146 w 2017"/>
                  <a:gd name="T67" fmla="*/ 391 h 639"/>
                  <a:gd name="T68" fmla="*/ 200 w 2017"/>
                  <a:gd name="T69" fmla="*/ 465 h 639"/>
                  <a:gd name="T70" fmla="*/ 286 w 2017"/>
                  <a:gd name="T71" fmla="*/ 523 h 639"/>
                  <a:gd name="T72" fmla="*/ 318 w 2017"/>
                  <a:gd name="T73" fmla="*/ 603 h 639"/>
                  <a:gd name="T74" fmla="*/ 392 w 2017"/>
                  <a:gd name="T75" fmla="*/ 585 h 639"/>
                  <a:gd name="T76" fmla="*/ 392 w 2017"/>
                  <a:gd name="T77" fmla="*/ 485 h 639"/>
                  <a:gd name="T78" fmla="*/ 530 w 2017"/>
                  <a:gd name="T79" fmla="*/ 467 h 639"/>
                  <a:gd name="T80" fmla="*/ 588 w 2017"/>
                  <a:gd name="T81" fmla="*/ 413 h 639"/>
                  <a:gd name="T82" fmla="*/ 730 w 2017"/>
                  <a:gd name="T83" fmla="*/ 423 h 639"/>
                  <a:gd name="T84" fmla="*/ 898 w 2017"/>
                  <a:gd name="T85" fmla="*/ 487 h 639"/>
                  <a:gd name="T86" fmla="*/ 1000 w 2017"/>
                  <a:gd name="T87" fmla="*/ 473 h 639"/>
                  <a:gd name="T88" fmla="*/ 1082 w 2017"/>
                  <a:gd name="T89" fmla="*/ 453 h 639"/>
                  <a:gd name="T90" fmla="*/ 1276 w 2017"/>
                  <a:gd name="T91" fmla="*/ 495 h 639"/>
                  <a:gd name="T92" fmla="*/ 1413 w 2017"/>
                  <a:gd name="T93" fmla="*/ 431 h 639"/>
                  <a:gd name="T94" fmla="*/ 1571 w 2017"/>
                  <a:gd name="T95" fmla="*/ 525 h 639"/>
                  <a:gd name="T96" fmla="*/ 1603 w 2017"/>
                  <a:gd name="T97" fmla="*/ 601 h 639"/>
                  <a:gd name="T98" fmla="*/ 1661 w 2017"/>
                  <a:gd name="T99" fmla="*/ 485 h 639"/>
                  <a:gd name="T100" fmla="*/ 1539 w 2017"/>
                  <a:gd name="T101" fmla="*/ 381 h 639"/>
                  <a:gd name="T102" fmla="*/ 1699 w 2017"/>
                  <a:gd name="T103" fmla="*/ 325 h 639"/>
                  <a:gd name="T104" fmla="*/ 1789 w 2017"/>
                  <a:gd name="T105" fmla="*/ 295 h 639"/>
                  <a:gd name="T106" fmla="*/ 1879 w 2017"/>
                  <a:gd name="T107" fmla="*/ 409 h 639"/>
                  <a:gd name="T108" fmla="*/ 1845 w 2017"/>
                  <a:gd name="T109" fmla="*/ 319 h 639"/>
                  <a:gd name="T110" fmla="*/ 1927 w 2017"/>
                  <a:gd name="T111" fmla="*/ 261 h 639"/>
                  <a:gd name="T112" fmla="*/ 1905 w 2017"/>
                  <a:gd name="T113" fmla="*/ 220 h 639"/>
                  <a:gd name="T114" fmla="*/ 354 w 2017"/>
                  <a:gd name="T115" fmla="*/ 16 h 639"/>
                  <a:gd name="T116" fmla="*/ 324 w 2017"/>
                  <a:gd name="T117" fmla="*/ 20 h 639"/>
                  <a:gd name="T118" fmla="*/ 250 w 2017"/>
                  <a:gd name="T119" fmla="*/ 12 h 639"/>
                  <a:gd name="T120" fmla="*/ 1639 w 2017"/>
                  <a:gd name="T121" fmla="*/ 421 h 639"/>
                  <a:gd name="T122" fmla="*/ 252 w 2017"/>
                  <a:gd name="T123" fmla="*/ 18 h 639"/>
                  <a:gd name="T124" fmla="*/ 304 w 2017"/>
                  <a:gd name="T125" fmla="*/ 1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17" h="639">
                    <a:moveTo>
                      <a:pt x="658" y="100"/>
                    </a:moveTo>
                    <a:lnTo>
                      <a:pt x="662" y="100"/>
                    </a:lnTo>
                    <a:lnTo>
                      <a:pt x="666" y="100"/>
                    </a:lnTo>
                    <a:lnTo>
                      <a:pt x="666" y="100"/>
                    </a:lnTo>
                    <a:lnTo>
                      <a:pt x="666" y="100"/>
                    </a:lnTo>
                    <a:lnTo>
                      <a:pt x="666" y="100"/>
                    </a:lnTo>
                    <a:lnTo>
                      <a:pt x="666" y="100"/>
                    </a:lnTo>
                    <a:lnTo>
                      <a:pt x="666" y="100"/>
                    </a:lnTo>
                    <a:lnTo>
                      <a:pt x="662" y="100"/>
                    </a:lnTo>
                    <a:lnTo>
                      <a:pt x="658" y="100"/>
                    </a:lnTo>
                    <a:lnTo>
                      <a:pt x="658" y="100"/>
                    </a:lnTo>
                    <a:close/>
                    <a:moveTo>
                      <a:pt x="674" y="94"/>
                    </a:moveTo>
                    <a:lnTo>
                      <a:pt x="672" y="94"/>
                    </a:lnTo>
                    <a:lnTo>
                      <a:pt x="672" y="94"/>
                    </a:lnTo>
                    <a:lnTo>
                      <a:pt x="672" y="96"/>
                    </a:lnTo>
                    <a:lnTo>
                      <a:pt x="676" y="96"/>
                    </a:lnTo>
                    <a:lnTo>
                      <a:pt x="676" y="94"/>
                    </a:lnTo>
                    <a:lnTo>
                      <a:pt x="676" y="94"/>
                    </a:lnTo>
                    <a:lnTo>
                      <a:pt x="674" y="94"/>
                    </a:lnTo>
                    <a:close/>
                    <a:moveTo>
                      <a:pt x="632" y="82"/>
                    </a:moveTo>
                    <a:lnTo>
                      <a:pt x="632" y="84"/>
                    </a:lnTo>
                    <a:lnTo>
                      <a:pt x="634" y="84"/>
                    </a:lnTo>
                    <a:lnTo>
                      <a:pt x="634" y="82"/>
                    </a:lnTo>
                    <a:lnTo>
                      <a:pt x="636" y="84"/>
                    </a:lnTo>
                    <a:lnTo>
                      <a:pt x="636" y="84"/>
                    </a:lnTo>
                    <a:lnTo>
                      <a:pt x="636" y="82"/>
                    </a:lnTo>
                    <a:lnTo>
                      <a:pt x="638" y="82"/>
                    </a:lnTo>
                    <a:lnTo>
                      <a:pt x="638" y="82"/>
                    </a:lnTo>
                    <a:lnTo>
                      <a:pt x="638" y="82"/>
                    </a:lnTo>
                    <a:lnTo>
                      <a:pt x="636" y="82"/>
                    </a:lnTo>
                    <a:lnTo>
                      <a:pt x="636" y="80"/>
                    </a:lnTo>
                    <a:lnTo>
                      <a:pt x="634" y="80"/>
                    </a:lnTo>
                    <a:lnTo>
                      <a:pt x="634" y="80"/>
                    </a:lnTo>
                    <a:lnTo>
                      <a:pt x="634" y="80"/>
                    </a:lnTo>
                    <a:lnTo>
                      <a:pt x="634" y="82"/>
                    </a:lnTo>
                    <a:lnTo>
                      <a:pt x="634" y="82"/>
                    </a:lnTo>
                    <a:lnTo>
                      <a:pt x="632" y="80"/>
                    </a:lnTo>
                    <a:lnTo>
                      <a:pt x="630" y="82"/>
                    </a:lnTo>
                    <a:lnTo>
                      <a:pt x="630" y="82"/>
                    </a:lnTo>
                    <a:lnTo>
                      <a:pt x="632" y="82"/>
                    </a:lnTo>
                    <a:close/>
                    <a:moveTo>
                      <a:pt x="676" y="18"/>
                    </a:moveTo>
                    <a:lnTo>
                      <a:pt x="678" y="18"/>
                    </a:lnTo>
                    <a:lnTo>
                      <a:pt x="680" y="20"/>
                    </a:lnTo>
                    <a:lnTo>
                      <a:pt x="688" y="20"/>
                    </a:lnTo>
                    <a:lnTo>
                      <a:pt x="696" y="22"/>
                    </a:lnTo>
                    <a:lnTo>
                      <a:pt x="698" y="22"/>
                    </a:lnTo>
                    <a:lnTo>
                      <a:pt x="702" y="20"/>
                    </a:lnTo>
                    <a:lnTo>
                      <a:pt x="702" y="20"/>
                    </a:lnTo>
                    <a:lnTo>
                      <a:pt x="704" y="20"/>
                    </a:lnTo>
                    <a:lnTo>
                      <a:pt x="706" y="20"/>
                    </a:lnTo>
                    <a:lnTo>
                      <a:pt x="714" y="20"/>
                    </a:lnTo>
                    <a:lnTo>
                      <a:pt x="726" y="18"/>
                    </a:lnTo>
                    <a:lnTo>
                      <a:pt x="728" y="18"/>
                    </a:lnTo>
                    <a:lnTo>
                      <a:pt x="728" y="18"/>
                    </a:lnTo>
                    <a:lnTo>
                      <a:pt x="726" y="18"/>
                    </a:lnTo>
                    <a:lnTo>
                      <a:pt x="726" y="16"/>
                    </a:lnTo>
                    <a:lnTo>
                      <a:pt x="722" y="16"/>
                    </a:lnTo>
                    <a:lnTo>
                      <a:pt x="722" y="16"/>
                    </a:lnTo>
                    <a:lnTo>
                      <a:pt x="722" y="14"/>
                    </a:lnTo>
                    <a:lnTo>
                      <a:pt x="720" y="14"/>
                    </a:lnTo>
                    <a:lnTo>
                      <a:pt x="722" y="14"/>
                    </a:lnTo>
                    <a:lnTo>
                      <a:pt x="726" y="14"/>
                    </a:lnTo>
                    <a:lnTo>
                      <a:pt x="726" y="12"/>
                    </a:lnTo>
                    <a:lnTo>
                      <a:pt x="726" y="12"/>
                    </a:lnTo>
                    <a:lnTo>
                      <a:pt x="726" y="12"/>
                    </a:lnTo>
                    <a:lnTo>
                      <a:pt x="726" y="12"/>
                    </a:lnTo>
                    <a:lnTo>
                      <a:pt x="724" y="12"/>
                    </a:lnTo>
                    <a:lnTo>
                      <a:pt x="720" y="12"/>
                    </a:lnTo>
                    <a:lnTo>
                      <a:pt x="712" y="10"/>
                    </a:lnTo>
                    <a:lnTo>
                      <a:pt x="712" y="10"/>
                    </a:lnTo>
                    <a:lnTo>
                      <a:pt x="710" y="10"/>
                    </a:lnTo>
                    <a:lnTo>
                      <a:pt x="708" y="8"/>
                    </a:lnTo>
                    <a:lnTo>
                      <a:pt x="708" y="8"/>
                    </a:lnTo>
                    <a:lnTo>
                      <a:pt x="704" y="8"/>
                    </a:lnTo>
                    <a:lnTo>
                      <a:pt x="702" y="8"/>
                    </a:lnTo>
                    <a:lnTo>
                      <a:pt x="702" y="8"/>
                    </a:lnTo>
                    <a:lnTo>
                      <a:pt x="700" y="6"/>
                    </a:lnTo>
                    <a:lnTo>
                      <a:pt x="700" y="6"/>
                    </a:lnTo>
                    <a:lnTo>
                      <a:pt x="694" y="6"/>
                    </a:lnTo>
                    <a:lnTo>
                      <a:pt x="694" y="8"/>
                    </a:lnTo>
                    <a:lnTo>
                      <a:pt x="692" y="8"/>
                    </a:lnTo>
                    <a:lnTo>
                      <a:pt x="690" y="8"/>
                    </a:lnTo>
                    <a:lnTo>
                      <a:pt x="688" y="8"/>
                    </a:lnTo>
                    <a:lnTo>
                      <a:pt x="686" y="8"/>
                    </a:lnTo>
                    <a:lnTo>
                      <a:pt x="684" y="8"/>
                    </a:lnTo>
                    <a:lnTo>
                      <a:pt x="682" y="10"/>
                    </a:lnTo>
                    <a:lnTo>
                      <a:pt x="680" y="8"/>
                    </a:lnTo>
                    <a:lnTo>
                      <a:pt x="678" y="10"/>
                    </a:lnTo>
                    <a:lnTo>
                      <a:pt x="676" y="10"/>
                    </a:lnTo>
                    <a:lnTo>
                      <a:pt x="676" y="10"/>
                    </a:lnTo>
                    <a:lnTo>
                      <a:pt x="676" y="10"/>
                    </a:lnTo>
                    <a:lnTo>
                      <a:pt x="674" y="10"/>
                    </a:lnTo>
                    <a:lnTo>
                      <a:pt x="674" y="12"/>
                    </a:lnTo>
                    <a:lnTo>
                      <a:pt x="674" y="12"/>
                    </a:lnTo>
                    <a:lnTo>
                      <a:pt x="676" y="12"/>
                    </a:lnTo>
                    <a:lnTo>
                      <a:pt x="682" y="12"/>
                    </a:lnTo>
                    <a:lnTo>
                      <a:pt x="680" y="12"/>
                    </a:lnTo>
                    <a:lnTo>
                      <a:pt x="680" y="14"/>
                    </a:lnTo>
                    <a:lnTo>
                      <a:pt x="678" y="14"/>
                    </a:lnTo>
                    <a:lnTo>
                      <a:pt x="676" y="16"/>
                    </a:lnTo>
                    <a:lnTo>
                      <a:pt x="672" y="16"/>
                    </a:lnTo>
                    <a:lnTo>
                      <a:pt x="670" y="16"/>
                    </a:lnTo>
                    <a:lnTo>
                      <a:pt x="670" y="16"/>
                    </a:lnTo>
                    <a:lnTo>
                      <a:pt x="672" y="18"/>
                    </a:lnTo>
                    <a:lnTo>
                      <a:pt x="676" y="18"/>
                    </a:lnTo>
                    <a:close/>
                    <a:moveTo>
                      <a:pt x="646" y="8"/>
                    </a:moveTo>
                    <a:lnTo>
                      <a:pt x="658" y="8"/>
                    </a:lnTo>
                    <a:lnTo>
                      <a:pt x="660" y="8"/>
                    </a:lnTo>
                    <a:lnTo>
                      <a:pt x="658" y="8"/>
                    </a:lnTo>
                    <a:lnTo>
                      <a:pt x="656" y="8"/>
                    </a:lnTo>
                    <a:lnTo>
                      <a:pt x="644" y="6"/>
                    </a:lnTo>
                    <a:lnTo>
                      <a:pt x="644" y="8"/>
                    </a:lnTo>
                    <a:lnTo>
                      <a:pt x="644" y="8"/>
                    </a:lnTo>
                    <a:lnTo>
                      <a:pt x="646" y="8"/>
                    </a:lnTo>
                    <a:close/>
                    <a:moveTo>
                      <a:pt x="348" y="138"/>
                    </a:moveTo>
                    <a:lnTo>
                      <a:pt x="346" y="140"/>
                    </a:lnTo>
                    <a:lnTo>
                      <a:pt x="346" y="140"/>
                    </a:lnTo>
                    <a:lnTo>
                      <a:pt x="346" y="140"/>
                    </a:lnTo>
                    <a:lnTo>
                      <a:pt x="346" y="140"/>
                    </a:lnTo>
                    <a:lnTo>
                      <a:pt x="348" y="142"/>
                    </a:lnTo>
                    <a:lnTo>
                      <a:pt x="350" y="140"/>
                    </a:lnTo>
                    <a:lnTo>
                      <a:pt x="352" y="142"/>
                    </a:lnTo>
                    <a:lnTo>
                      <a:pt x="352" y="142"/>
                    </a:lnTo>
                    <a:lnTo>
                      <a:pt x="354" y="144"/>
                    </a:lnTo>
                    <a:lnTo>
                      <a:pt x="356" y="144"/>
                    </a:lnTo>
                    <a:lnTo>
                      <a:pt x="356" y="144"/>
                    </a:lnTo>
                    <a:lnTo>
                      <a:pt x="356" y="146"/>
                    </a:lnTo>
                    <a:lnTo>
                      <a:pt x="358" y="144"/>
                    </a:lnTo>
                    <a:lnTo>
                      <a:pt x="358" y="144"/>
                    </a:lnTo>
                    <a:lnTo>
                      <a:pt x="356" y="144"/>
                    </a:lnTo>
                    <a:lnTo>
                      <a:pt x="356" y="144"/>
                    </a:lnTo>
                    <a:lnTo>
                      <a:pt x="358" y="142"/>
                    </a:lnTo>
                    <a:lnTo>
                      <a:pt x="356" y="142"/>
                    </a:lnTo>
                    <a:lnTo>
                      <a:pt x="356" y="142"/>
                    </a:lnTo>
                    <a:lnTo>
                      <a:pt x="356" y="142"/>
                    </a:lnTo>
                    <a:lnTo>
                      <a:pt x="354" y="140"/>
                    </a:lnTo>
                    <a:lnTo>
                      <a:pt x="352" y="140"/>
                    </a:lnTo>
                    <a:lnTo>
                      <a:pt x="352" y="138"/>
                    </a:lnTo>
                    <a:lnTo>
                      <a:pt x="350" y="138"/>
                    </a:lnTo>
                    <a:lnTo>
                      <a:pt x="350" y="138"/>
                    </a:lnTo>
                    <a:lnTo>
                      <a:pt x="350" y="140"/>
                    </a:lnTo>
                    <a:lnTo>
                      <a:pt x="350" y="138"/>
                    </a:lnTo>
                    <a:lnTo>
                      <a:pt x="348" y="138"/>
                    </a:lnTo>
                    <a:close/>
                    <a:moveTo>
                      <a:pt x="694" y="24"/>
                    </a:moveTo>
                    <a:lnTo>
                      <a:pt x="696" y="24"/>
                    </a:lnTo>
                    <a:lnTo>
                      <a:pt x="698" y="24"/>
                    </a:lnTo>
                    <a:lnTo>
                      <a:pt x="698" y="22"/>
                    </a:lnTo>
                    <a:lnTo>
                      <a:pt x="694" y="22"/>
                    </a:lnTo>
                    <a:lnTo>
                      <a:pt x="686" y="22"/>
                    </a:lnTo>
                    <a:lnTo>
                      <a:pt x="680" y="20"/>
                    </a:lnTo>
                    <a:lnTo>
                      <a:pt x="676" y="20"/>
                    </a:lnTo>
                    <a:lnTo>
                      <a:pt x="674" y="20"/>
                    </a:lnTo>
                    <a:lnTo>
                      <a:pt x="672" y="20"/>
                    </a:lnTo>
                    <a:lnTo>
                      <a:pt x="670" y="22"/>
                    </a:lnTo>
                    <a:lnTo>
                      <a:pt x="672" y="22"/>
                    </a:lnTo>
                    <a:lnTo>
                      <a:pt x="676" y="24"/>
                    </a:lnTo>
                    <a:lnTo>
                      <a:pt x="680" y="24"/>
                    </a:lnTo>
                    <a:lnTo>
                      <a:pt x="686" y="26"/>
                    </a:lnTo>
                    <a:lnTo>
                      <a:pt x="688" y="26"/>
                    </a:lnTo>
                    <a:lnTo>
                      <a:pt x="690" y="26"/>
                    </a:lnTo>
                    <a:lnTo>
                      <a:pt x="692" y="24"/>
                    </a:lnTo>
                    <a:lnTo>
                      <a:pt x="694" y="24"/>
                    </a:lnTo>
                    <a:close/>
                    <a:moveTo>
                      <a:pt x="762" y="26"/>
                    </a:moveTo>
                    <a:lnTo>
                      <a:pt x="764" y="26"/>
                    </a:lnTo>
                    <a:lnTo>
                      <a:pt x="766" y="26"/>
                    </a:lnTo>
                    <a:lnTo>
                      <a:pt x="764" y="26"/>
                    </a:lnTo>
                    <a:lnTo>
                      <a:pt x="762" y="24"/>
                    </a:lnTo>
                    <a:lnTo>
                      <a:pt x="762" y="26"/>
                    </a:lnTo>
                    <a:lnTo>
                      <a:pt x="762" y="26"/>
                    </a:lnTo>
                    <a:lnTo>
                      <a:pt x="762" y="26"/>
                    </a:lnTo>
                    <a:close/>
                    <a:moveTo>
                      <a:pt x="626" y="118"/>
                    </a:moveTo>
                    <a:lnTo>
                      <a:pt x="630" y="120"/>
                    </a:lnTo>
                    <a:lnTo>
                      <a:pt x="636" y="120"/>
                    </a:lnTo>
                    <a:lnTo>
                      <a:pt x="636" y="120"/>
                    </a:lnTo>
                    <a:lnTo>
                      <a:pt x="636" y="118"/>
                    </a:lnTo>
                    <a:lnTo>
                      <a:pt x="634" y="116"/>
                    </a:lnTo>
                    <a:lnTo>
                      <a:pt x="632" y="116"/>
                    </a:lnTo>
                    <a:lnTo>
                      <a:pt x="632" y="114"/>
                    </a:lnTo>
                    <a:lnTo>
                      <a:pt x="628" y="114"/>
                    </a:lnTo>
                    <a:lnTo>
                      <a:pt x="626" y="118"/>
                    </a:lnTo>
                    <a:lnTo>
                      <a:pt x="626" y="118"/>
                    </a:lnTo>
                    <a:lnTo>
                      <a:pt x="626" y="118"/>
                    </a:lnTo>
                    <a:close/>
                    <a:moveTo>
                      <a:pt x="722" y="20"/>
                    </a:moveTo>
                    <a:lnTo>
                      <a:pt x="720" y="20"/>
                    </a:lnTo>
                    <a:lnTo>
                      <a:pt x="718" y="20"/>
                    </a:lnTo>
                    <a:lnTo>
                      <a:pt x="716" y="20"/>
                    </a:lnTo>
                    <a:lnTo>
                      <a:pt x="712" y="20"/>
                    </a:lnTo>
                    <a:lnTo>
                      <a:pt x="712" y="20"/>
                    </a:lnTo>
                    <a:lnTo>
                      <a:pt x="712" y="20"/>
                    </a:lnTo>
                    <a:lnTo>
                      <a:pt x="712" y="20"/>
                    </a:lnTo>
                    <a:lnTo>
                      <a:pt x="708" y="20"/>
                    </a:lnTo>
                    <a:lnTo>
                      <a:pt x="708" y="20"/>
                    </a:lnTo>
                    <a:lnTo>
                      <a:pt x="706" y="20"/>
                    </a:lnTo>
                    <a:lnTo>
                      <a:pt x="706" y="22"/>
                    </a:lnTo>
                    <a:lnTo>
                      <a:pt x="704" y="22"/>
                    </a:lnTo>
                    <a:lnTo>
                      <a:pt x="704" y="24"/>
                    </a:lnTo>
                    <a:lnTo>
                      <a:pt x="702" y="24"/>
                    </a:lnTo>
                    <a:lnTo>
                      <a:pt x="702" y="24"/>
                    </a:lnTo>
                    <a:lnTo>
                      <a:pt x="698" y="26"/>
                    </a:lnTo>
                    <a:lnTo>
                      <a:pt x="696" y="28"/>
                    </a:lnTo>
                    <a:lnTo>
                      <a:pt x="700" y="28"/>
                    </a:lnTo>
                    <a:lnTo>
                      <a:pt x="702" y="28"/>
                    </a:lnTo>
                    <a:lnTo>
                      <a:pt x="704" y="28"/>
                    </a:lnTo>
                    <a:lnTo>
                      <a:pt x="710" y="28"/>
                    </a:lnTo>
                    <a:lnTo>
                      <a:pt x="712" y="30"/>
                    </a:lnTo>
                    <a:lnTo>
                      <a:pt x="714" y="30"/>
                    </a:lnTo>
                    <a:lnTo>
                      <a:pt x="716" y="32"/>
                    </a:lnTo>
                    <a:lnTo>
                      <a:pt x="718" y="32"/>
                    </a:lnTo>
                    <a:lnTo>
                      <a:pt x="718" y="32"/>
                    </a:lnTo>
                    <a:lnTo>
                      <a:pt x="720" y="32"/>
                    </a:lnTo>
                    <a:lnTo>
                      <a:pt x="722" y="32"/>
                    </a:lnTo>
                    <a:lnTo>
                      <a:pt x="724" y="34"/>
                    </a:lnTo>
                    <a:lnTo>
                      <a:pt x="726" y="32"/>
                    </a:lnTo>
                    <a:lnTo>
                      <a:pt x="726" y="32"/>
                    </a:lnTo>
                    <a:lnTo>
                      <a:pt x="730" y="34"/>
                    </a:lnTo>
                    <a:lnTo>
                      <a:pt x="730" y="34"/>
                    </a:lnTo>
                    <a:lnTo>
                      <a:pt x="736" y="34"/>
                    </a:lnTo>
                    <a:lnTo>
                      <a:pt x="736" y="34"/>
                    </a:lnTo>
                    <a:lnTo>
                      <a:pt x="742" y="34"/>
                    </a:lnTo>
                    <a:lnTo>
                      <a:pt x="742" y="34"/>
                    </a:lnTo>
                    <a:lnTo>
                      <a:pt x="742" y="34"/>
                    </a:lnTo>
                    <a:lnTo>
                      <a:pt x="748" y="36"/>
                    </a:lnTo>
                    <a:lnTo>
                      <a:pt x="750" y="36"/>
                    </a:lnTo>
                    <a:lnTo>
                      <a:pt x="752" y="36"/>
                    </a:lnTo>
                    <a:lnTo>
                      <a:pt x="754" y="36"/>
                    </a:lnTo>
                    <a:lnTo>
                      <a:pt x="756" y="36"/>
                    </a:lnTo>
                    <a:lnTo>
                      <a:pt x="758" y="36"/>
                    </a:lnTo>
                    <a:lnTo>
                      <a:pt x="760" y="36"/>
                    </a:lnTo>
                    <a:lnTo>
                      <a:pt x="764" y="36"/>
                    </a:lnTo>
                    <a:lnTo>
                      <a:pt x="770" y="36"/>
                    </a:lnTo>
                    <a:lnTo>
                      <a:pt x="770" y="36"/>
                    </a:lnTo>
                    <a:lnTo>
                      <a:pt x="772" y="34"/>
                    </a:lnTo>
                    <a:lnTo>
                      <a:pt x="772" y="34"/>
                    </a:lnTo>
                    <a:lnTo>
                      <a:pt x="770" y="32"/>
                    </a:lnTo>
                    <a:lnTo>
                      <a:pt x="768" y="32"/>
                    </a:lnTo>
                    <a:lnTo>
                      <a:pt x="766" y="32"/>
                    </a:lnTo>
                    <a:lnTo>
                      <a:pt x="762" y="30"/>
                    </a:lnTo>
                    <a:lnTo>
                      <a:pt x="758" y="30"/>
                    </a:lnTo>
                    <a:lnTo>
                      <a:pt x="760" y="30"/>
                    </a:lnTo>
                    <a:lnTo>
                      <a:pt x="760" y="30"/>
                    </a:lnTo>
                    <a:lnTo>
                      <a:pt x="762" y="30"/>
                    </a:lnTo>
                    <a:lnTo>
                      <a:pt x="764" y="30"/>
                    </a:lnTo>
                    <a:lnTo>
                      <a:pt x="764" y="30"/>
                    </a:lnTo>
                    <a:lnTo>
                      <a:pt x="764" y="28"/>
                    </a:lnTo>
                    <a:lnTo>
                      <a:pt x="762" y="28"/>
                    </a:lnTo>
                    <a:lnTo>
                      <a:pt x="762" y="28"/>
                    </a:lnTo>
                    <a:lnTo>
                      <a:pt x="762" y="28"/>
                    </a:lnTo>
                    <a:lnTo>
                      <a:pt x="762" y="26"/>
                    </a:lnTo>
                    <a:lnTo>
                      <a:pt x="762" y="26"/>
                    </a:lnTo>
                    <a:lnTo>
                      <a:pt x="762" y="26"/>
                    </a:lnTo>
                    <a:lnTo>
                      <a:pt x="762" y="26"/>
                    </a:lnTo>
                    <a:lnTo>
                      <a:pt x="760" y="24"/>
                    </a:lnTo>
                    <a:lnTo>
                      <a:pt x="762" y="24"/>
                    </a:lnTo>
                    <a:lnTo>
                      <a:pt x="760" y="24"/>
                    </a:lnTo>
                    <a:lnTo>
                      <a:pt x="758" y="22"/>
                    </a:lnTo>
                    <a:lnTo>
                      <a:pt x="756" y="22"/>
                    </a:lnTo>
                    <a:lnTo>
                      <a:pt x="754" y="22"/>
                    </a:lnTo>
                    <a:lnTo>
                      <a:pt x="754" y="22"/>
                    </a:lnTo>
                    <a:lnTo>
                      <a:pt x="752" y="22"/>
                    </a:lnTo>
                    <a:lnTo>
                      <a:pt x="750" y="22"/>
                    </a:lnTo>
                    <a:lnTo>
                      <a:pt x="746" y="20"/>
                    </a:lnTo>
                    <a:lnTo>
                      <a:pt x="744" y="20"/>
                    </a:lnTo>
                    <a:lnTo>
                      <a:pt x="742" y="20"/>
                    </a:lnTo>
                    <a:lnTo>
                      <a:pt x="742" y="22"/>
                    </a:lnTo>
                    <a:lnTo>
                      <a:pt x="744" y="22"/>
                    </a:lnTo>
                    <a:lnTo>
                      <a:pt x="744" y="22"/>
                    </a:lnTo>
                    <a:lnTo>
                      <a:pt x="742" y="22"/>
                    </a:lnTo>
                    <a:lnTo>
                      <a:pt x="740" y="22"/>
                    </a:lnTo>
                    <a:lnTo>
                      <a:pt x="740" y="24"/>
                    </a:lnTo>
                    <a:lnTo>
                      <a:pt x="738" y="24"/>
                    </a:lnTo>
                    <a:lnTo>
                      <a:pt x="738" y="24"/>
                    </a:lnTo>
                    <a:lnTo>
                      <a:pt x="738" y="24"/>
                    </a:lnTo>
                    <a:lnTo>
                      <a:pt x="736" y="24"/>
                    </a:lnTo>
                    <a:lnTo>
                      <a:pt x="738" y="22"/>
                    </a:lnTo>
                    <a:lnTo>
                      <a:pt x="738" y="22"/>
                    </a:lnTo>
                    <a:lnTo>
                      <a:pt x="738" y="22"/>
                    </a:lnTo>
                    <a:lnTo>
                      <a:pt x="738" y="20"/>
                    </a:lnTo>
                    <a:lnTo>
                      <a:pt x="736" y="20"/>
                    </a:lnTo>
                    <a:lnTo>
                      <a:pt x="732" y="20"/>
                    </a:lnTo>
                    <a:lnTo>
                      <a:pt x="732" y="20"/>
                    </a:lnTo>
                    <a:lnTo>
                      <a:pt x="728" y="20"/>
                    </a:lnTo>
                    <a:lnTo>
                      <a:pt x="722" y="20"/>
                    </a:lnTo>
                    <a:close/>
                    <a:moveTo>
                      <a:pt x="764" y="58"/>
                    </a:moveTo>
                    <a:lnTo>
                      <a:pt x="764" y="58"/>
                    </a:lnTo>
                    <a:lnTo>
                      <a:pt x="758" y="58"/>
                    </a:lnTo>
                    <a:lnTo>
                      <a:pt x="754" y="60"/>
                    </a:lnTo>
                    <a:lnTo>
                      <a:pt x="754" y="60"/>
                    </a:lnTo>
                    <a:lnTo>
                      <a:pt x="754" y="60"/>
                    </a:lnTo>
                    <a:lnTo>
                      <a:pt x="758" y="60"/>
                    </a:lnTo>
                    <a:lnTo>
                      <a:pt x="758" y="60"/>
                    </a:lnTo>
                    <a:lnTo>
                      <a:pt x="760" y="60"/>
                    </a:lnTo>
                    <a:lnTo>
                      <a:pt x="762" y="60"/>
                    </a:lnTo>
                    <a:lnTo>
                      <a:pt x="764" y="60"/>
                    </a:lnTo>
                    <a:lnTo>
                      <a:pt x="764" y="60"/>
                    </a:lnTo>
                    <a:lnTo>
                      <a:pt x="764" y="60"/>
                    </a:lnTo>
                    <a:lnTo>
                      <a:pt x="764" y="58"/>
                    </a:lnTo>
                    <a:lnTo>
                      <a:pt x="764" y="58"/>
                    </a:lnTo>
                    <a:lnTo>
                      <a:pt x="764" y="58"/>
                    </a:lnTo>
                    <a:close/>
                    <a:moveTo>
                      <a:pt x="688" y="88"/>
                    </a:moveTo>
                    <a:lnTo>
                      <a:pt x="688" y="88"/>
                    </a:lnTo>
                    <a:lnTo>
                      <a:pt x="686" y="88"/>
                    </a:lnTo>
                    <a:lnTo>
                      <a:pt x="686" y="88"/>
                    </a:lnTo>
                    <a:lnTo>
                      <a:pt x="688" y="90"/>
                    </a:lnTo>
                    <a:lnTo>
                      <a:pt x="692" y="90"/>
                    </a:lnTo>
                    <a:lnTo>
                      <a:pt x="694" y="90"/>
                    </a:lnTo>
                    <a:lnTo>
                      <a:pt x="694" y="90"/>
                    </a:lnTo>
                    <a:lnTo>
                      <a:pt x="694" y="88"/>
                    </a:lnTo>
                    <a:lnTo>
                      <a:pt x="694" y="88"/>
                    </a:lnTo>
                    <a:lnTo>
                      <a:pt x="692" y="88"/>
                    </a:lnTo>
                    <a:lnTo>
                      <a:pt x="690" y="88"/>
                    </a:lnTo>
                    <a:lnTo>
                      <a:pt x="690" y="88"/>
                    </a:lnTo>
                    <a:lnTo>
                      <a:pt x="688" y="88"/>
                    </a:lnTo>
                    <a:close/>
                    <a:moveTo>
                      <a:pt x="692" y="56"/>
                    </a:moveTo>
                    <a:lnTo>
                      <a:pt x="692" y="56"/>
                    </a:lnTo>
                    <a:lnTo>
                      <a:pt x="692" y="56"/>
                    </a:lnTo>
                    <a:lnTo>
                      <a:pt x="688" y="56"/>
                    </a:lnTo>
                    <a:lnTo>
                      <a:pt x="688" y="56"/>
                    </a:lnTo>
                    <a:lnTo>
                      <a:pt x="688" y="56"/>
                    </a:lnTo>
                    <a:lnTo>
                      <a:pt x="688" y="56"/>
                    </a:lnTo>
                    <a:lnTo>
                      <a:pt x="690" y="58"/>
                    </a:lnTo>
                    <a:lnTo>
                      <a:pt x="692" y="58"/>
                    </a:lnTo>
                    <a:lnTo>
                      <a:pt x="692" y="56"/>
                    </a:lnTo>
                    <a:close/>
                    <a:moveTo>
                      <a:pt x="408" y="70"/>
                    </a:moveTo>
                    <a:lnTo>
                      <a:pt x="408" y="70"/>
                    </a:lnTo>
                    <a:lnTo>
                      <a:pt x="408" y="72"/>
                    </a:lnTo>
                    <a:lnTo>
                      <a:pt x="408" y="72"/>
                    </a:lnTo>
                    <a:lnTo>
                      <a:pt x="408" y="72"/>
                    </a:lnTo>
                    <a:lnTo>
                      <a:pt x="408" y="72"/>
                    </a:lnTo>
                    <a:lnTo>
                      <a:pt x="406" y="72"/>
                    </a:lnTo>
                    <a:lnTo>
                      <a:pt x="404" y="72"/>
                    </a:lnTo>
                    <a:lnTo>
                      <a:pt x="404" y="72"/>
                    </a:lnTo>
                    <a:lnTo>
                      <a:pt x="400" y="72"/>
                    </a:lnTo>
                    <a:lnTo>
                      <a:pt x="398" y="72"/>
                    </a:lnTo>
                    <a:lnTo>
                      <a:pt x="398" y="74"/>
                    </a:lnTo>
                    <a:lnTo>
                      <a:pt x="396" y="74"/>
                    </a:lnTo>
                    <a:lnTo>
                      <a:pt x="392" y="74"/>
                    </a:lnTo>
                    <a:lnTo>
                      <a:pt x="390" y="76"/>
                    </a:lnTo>
                    <a:lnTo>
                      <a:pt x="388" y="76"/>
                    </a:lnTo>
                    <a:lnTo>
                      <a:pt x="388" y="76"/>
                    </a:lnTo>
                    <a:lnTo>
                      <a:pt x="386" y="76"/>
                    </a:lnTo>
                    <a:lnTo>
                      <a:pt x="384" y="78"/>
                    </a:lnTo>
                    <a:lnTo>
                      <a:pt x="380" y="78"/>
                    </a:lnTo>
                    <a:lnTo>
                      <a:pt x="380" y="78"/>
                    </a:lnTo>
                    <a:lnTo>
                      <a:pt x="382" y="78"/>
                    </a:lnTo>
                    <a:lnTo>
                      <a:pt x="378" y="80"/>
                    </a:lnTo>
                    <a:lnTo>
                      <a:pt x="378" y="80"/>
                    </a:lnTo>
                    <a:lnTo>
                      <a:pt x="378" y="82"/>
                    </a:lnTo>
                    <a:lnTo>
                      <a:pt x="378" y="82"/>
                    </a:lnTo>
                    <a:lnTo>
                      <a:pt x="374" y="82"/>
                    </a:lnTo>
                    <a:lnTo>
                      <a:pt x="372" y="82"/>
                    </a:lnTo>
                    <a:lnTo>
                      <a:pt x="372" y="82"/>
                    </a:lnTo>
                    <a:lnTo>
                      <a:pt x="370" y="82"/>
                    </a:lnTo>
                    <a:lnTo>
                      <a:pt x="370" y="82"/>
                    </a:lnTo>
                    <a:lnTo>
                      <a:pt x="370" y="84"/>
                    </a:lnTo>
                    <a:lnTo>
                      <a:pt x="370" y="84"/>
                    </a:lnTo>
                    <a:lnTo>
                      <a:pt x="368" y="86"/>
                    </a:lnTo>
                    <a:lnTo>
                      <a:pt x="368" y="86"/>
                    </a:lnTo>
                    <a:lnTo>
                      <a:pt x="366" y="86"/>
                    </a:lnTo>
                    <a:lnTo>
                      <a:pt x="366" y="84"/>
                    </a:lnTo>
                    <a:lnTo>
                      <a:pt x="364" y="84"/>
                    </a:lnTo>
                    <a:lnTo>
                      <a:pt x="362" y="84"/>
                    </a:lnTo>
                    <a:lnTo>
                      <a:pt x="362" y="84"/>
                    </a:lnTo>
                    <a:lnTo>
                      <a:pt x="360" y="86"/>
                    </a:lnTo>
                    <a:lnTo>
                      <a:pt x="360" y="86"/>
                    </a:lnTo>
                    <a:lnTo>
                      <a:pt x="362" y="86"/>
                    </a:lnTo>
                    <a:lnTo>
                      <a:pt x="364" y="88"/>
                    </a:lnTo>
                    <a:lnTo>
                      <a:pt x="366" y="88"/>
                    </a:lnTo>
                    <a:lnTo>
                      <a:pt x="368" y="88"/>
                    </a:lnTo>
                    <a:lnTo>
                      <a:pt x="370" y="88"/>
                    </a:lnTo>
                    <a:lnTo>
                      <a:pt x="366" y="88"/>
                    </a:lnTo>
                    <a:lnTo>
                      <a:pt x="364" y="90"/>
                    </a:lnTo>
                    <a:lnTo>
                      <a:pt x="362" y="92"/>
                    </a:lnTo>
                    <a:lnTo>
                      <a:pt x="362" y="92"/>
                    </a:lnTo>
                    <a:lnTo>
                      <a:pt x="362" y="92"/>
                    </a:lnTo>
                    <a:lnTo>
                      <a:pt x="362" y="94"/>
                    </a:lnTo>
                    <a:lnTo>
                      <a:pt x="364" y="94"/>
                    </a:lnTo>
                    <a:lnTo>
                      <a:pt x="366" y="94"/>
                    </a:lnTo>
                    <a:lnTo>
                      <a:pt x="368" y="94"/>
                    </a:lnTo>
                    <a:lnTo>
                      <a:pt x="368" y="94"/>
                    </a:lnTo>
                    <a:lnTo>
                      <a:pt x="362" y="96"/>
                    </a:lnTo>
                    <a:lnTo>
                      <a:pt x="360" y="96"/>
                    </a:lnTo>
                    <a:lnTo>
                      <a:pt x="358" y="98"/>
                    </a:lnTo>
                    <a:lnTo>
                      <a:pt x="358" y="100"/>
                    </a:lnTo>
                    <a:lnTo>
                      <a:pt x="358" y="100"/>
                    </a:lnTo>
                    <a:lnTo>
                      <a:pt x="356" y="100"/>
                    </a:lnTo>
                    <a:lnTo>
                      <a:pt x="356" y="102"/>
                    </a:lnTo>
                    <a:lnTo>
                      <a:pt x="356" y="102"/>
                    </a:lnTo>
                    <a:lnTo>
                      <a:pt x="354" y="102"/>
                    </a:lnTo>
                    <a:lnTo>
                      <a:pt x="352" y="102"/>
                    </a:lnTo>
                    <a:lnTo>
                      <a:pt x="350" y="104"/>
                    </a:lnTo>
                    <a:lnTo>
                      <a:pt x="348" y="104"/>
                    </a:lnTo>
                    <a:lnTo>
                      <a:pt x="348" y="104"/>
                    </a:lnTo>
                    <a:lnTo>
                      <a:pt x="348" y="106"/>
                    </a:lnTo>
                    <a:lnTo>
                      <a:pt x="354" y="108"/>
                    </a:lnTo>
                    <a:lnTo>
                      <a:pt x="354" y="108"/>
                    </a:lnTo>
                    <a:lnTo>
                      <a:pt x="356" y="110"/>
                    </a:lnTo>
                    <a:lnTo>
                      <a:pt x="358" y="110"/>
                    </a:lnTo>
                    <a:lnTo>
                      <a:pt x="360" y="110"/>
                    </a:lnTo>
                    <a:lnTo>
                      <a:pt x="364" y="110"/>
                    </a:lnTo>
                    <a:lnTo>
                      <a:pt x="366" y="110"/>
                    </a:lnTo>
                    <a:lnTo>
                      <a:pt x="370" y="110"/>
                    </a:lnTo>
                    <a:lnTo>
                      <a:pt x="376" y="110"/>
                    </a:lnTo>
                    <a:lnTo>
                      <a:pt x="378" y="112"/>
                    </a:lnTo>
                    <a:lnTo>
                      <a:pt x="380" y="112"/>
                    </a:lnTo>
                    <a:lnTo>
                      <a:pt x="382" y="112"/>
                    </a:lnTo>
                    <a:lnTo>
                      <a:pt x="384" y="110"/>
                    </a:lnTo>
                    <a:lnTo>
                      <a:pt x="386" y="108"/>
                    </a:lnTo>
                    <a:lnTo>
                      <a:pt x="388" y="106"/>
                    </a:lnTo>
                    <a:lnTo>
                      <a:pt x="390" y="106"/>
                    </a:lnTo>
                    <a:lnTo>
                      <a:pt x="388" y="104"/>
                    </a:lnTo>
                    <a:lnTo>
                      <a:pt x="386" y="104"/>
                    </a:lnTo>
                    <a:lnTo>
                      <a:pt x="386" y="104"/>
                    </a:lnTo>
                    <a:lnTo>
                      <a:pt x="388" y="104"/>
                    </a:lnTo>
                    <a:lnTo>
                      <a:pt x="390" y="104"/>
                    </a:lnTo>
                    <a:lnTo>
                      <a:pt x="390" y="104"/>
                    </a:lnTo>
                    <a:lnTo>
                      <a:pt x="390" y="104"/>
                    </a:lnTo>
                    <a:lnTo>
                      <a:pt x="392" y="104"/>
                    </a:lnTo>
                    <a:lnTo>
                      <a:pt x="392" y="104"/>
                    </a:lnTo>
                    <a:lnTo>
                      <a:pt x="390" y="102"/>
                    </a:lnTo>
                    <a:lnTo>
                      <a:pt x="390" y="102"/>
                    </a:lnTo>
                    <a:lnTo>
                      <a:pt x="390" y="102"/>
                    </a:lnTo>
                    <a:lnTo>
                      <a:pt x="396" y="100"/>
                    </a:lnTo>
                    <a:lnTo>
                      <a:pt x="396" y="98"/>
                    </a:lnTo>
                    <a:lnTo>
                      <a:pt x="396" y="98"/>
                    </a:lnTo>
                    <a:lnTo>
                      <a:pt x="396" y="96"/>
                    </a:lnTo>
                    <a:lnTo>
                      <a:pt x="394" y="96"/>
                    </a:lnTo>
                    <a:lnTo>
                      <a:pt x="394" y="94"/>
                    </a:lnTo>
                    <a:lnTo>
                      <a:pt x="394" y="94"/>
                    </a:lnTo>
                    <a:lnTo>
                      <a:pt x="398" y="94"/>
                    </a:lnTo>
                    <a:lnTo>
                      <a:pt x="400" y="94"/>
                    </a:lnTo>
                    <a:lnTo>
                      <a:pt x="400" y="94"/>
                    </a:lnTo>
                    <a:lnTo>
                      <a:pt x="400" y="94"/>
                    </a:lnTo>
                    <a:lnTo>
                      <a:pt x="400" y="92"/>
                    </a:lnTo>
                    <a:lnTo>
                      <a:pt x="400" y="92"/>
                    </a:lnTo>
                    <a:lnTo>
                      <a:pt x="400" y="92"/>
                    </a:lnTo>
                    <a:lnTo>
                      <a:pt x="404" y="92"/>
                    </a:lnTo>
                    <a:lnTo>
                      <a:pt x="406" y="92"/>
                    </a:lnTo>
                    <a:lnTo>
                      <a:pt x="406" y="92"/>
                    </a:lnTo>
                    <a:lnTo>
                      <a:pt x="406" y="92"/>
                    </a:lnTo>
                    <a:lnTo>
                      <a:pt x="406" y="92"/>
                    </a:lnTo>
                    <a:lnTo>
                      <a:pt x="406" y="90"/>
                    </a:lnTo>
                    <a:lnTo>
                      <a:pt x="408" y="90"/>
                    </a:lnTo>
                    <a:lnTo>
                      <a:pt x="408" y="90"/>
                    </a:lnTo>
                    <a:lnTo>
                      <a:pt x="410" y="90"/>
                    </a:lnTo>
                    <a:lnTo>
                      <a:pt x="410" y="90"/>
                    </a:lnTo>
                    <a:lnTo>
                      <a:pt x="412" y="88"/>
                    </a:lnTo>
                    <a:lnTo>
                      <a:pt x="412" y="88"/>
                    </a:lnTo>
                    <a:lnTo>
                      <a:pt x="412" y="88"/>
                    </a:lnTo>
                    <a:lnTo>
                      <a:pt x="408" y="88"/>
                    </a:lnTo>
                    <a:lnTo>
                      <a:pt x="408" y="88"/>
                    </a:lnTo>
                    <a:lnTo>
                      <a:pt x="410" y="86"/>
                    </a:lnTo>
                    <a:lnTo>
                      <a:pt x="412" y="86"/>
                    </a:lnTo>
                    <a:lnTo>
                      <a:pt x="412" y="86"/>
                    </a:lnTo>
                    <a:lnTo>
                      <a:pt x="414" y="86"/>
                    </a:lnTo>
                    <a:lnTo>
                      <a:pt x="414" y="86"/>
                    </a:lnTo>
                    <a:lnTo>
                      <a:pt x="414" y="84"/>
                    </a:lnTo>
                    <a:lnTo>
                      <a:pt x="416" y="84"/>
                    </a:lnTo>
                    <a:lnTo>
                      <a:pt x="416" y="84"/>
                    </a:lnTo>
                    <a:lnTo>
                      <a:pt x="418" y="82"/>
                    </a:lnTo>
                    <a:lnTo>
                      <a:pt x="420" y="82"/>
                    </a:lnTo>
                    <a:lnTo>
                      <a:pt x="420" y="82"/>
                    </a:lnTo>
                    <a:lnTo>
                      <a:pt x="424" y="82"/>
                    </a:lnTo>
                    <a:lnTo>
                      <a:pt x="434" y="80"/>
                    </a:lnTo>
                    <a:lnTo>
                      <a:pt x="436" y="78"/>
                    </a:lnTo>
                    <a:lnTo>
                      <a:pt x="440" y="78"/>
                    </a:lnTo>
                    <a:lnTo>
                      <a:pt x="440" y="78"/>
                    </a:lnTo>
                    <a:lnTo>
                      <a:pt x="446" y="78"/>
                    </a:lnTo>
                    <a:lnTo>
                      <a:pt x="450" y="76"/>
                    </a:lnTo>
                    <a:lnTo>
                      <a:pt x="454" y="76"/>
                    </a:lnTo>
                    <a:lnTo>
                      <a:pt x="458" y="74"/>
                    </a:lnTo>
                    <a:lnTo>
                      <a:pt x="464" y="74"/>
                    </a:lnTo>
                    <a:lnTo>
                      <a:pt x="468" y="72"/>
                    </a:lnTo>
                    <a:lnTo>
                      <a:pt x="470" y="72"/>
                    </a:lnTo>
                    <a:lnTo>
                      <a:pt x="472" y="72"/>
                    </a:lnTo>
                    <a:lnTo>
                      <a:pt x="474" y="72"/>
                    </a:lnTo>
                    <a:lnTo>
                      <a:pt x="478" y="70"/>
                    </a:lnTo>
                    <a:lnTo>
                      <a:pt x="480" y="70"/>
                    </a:lnTo>
                    <a:lnTo>
                      <a:pt x="482" y="70"/>
                    </a:lnTo>
                    <a:lnTo>
                      <a:pt x="484" y="68"/>
                    </a:lnTo>
                    <a:lnTo>
                      <a:pt x="486" y="66"/>
                    </a:lnTo>
                    <a:lnTo>
                      <a:pt x="486" y="66"/>
                    </a:lnTo>
                    <a:lnTo>
                      <a:pt x="484" y="64"/>
                    </a:lnTo>
                    <a:lnTo>
                      <a:pt x="486" y="64"/>
                    </a:lnTo>
                    <a:lnTo>
                      <a:pt x="484" y="64"/>
                    </a:lnTo>
                    <a:lnTo>
                      <a:pt x="484" y="62"/>
                    </a:lnTo>
                    <a:lnTo>
                      <a:pt x="480" y="62"/>
                    </a:lnTo>
                    <a:lnTo>
                      <a:pt x="478" y="60"/>
                    </a:lnTo>
                    <a:lnTo>
                      <a:pt x="472" y="60"/>
                    </a:lnTo>
                    <a:lnTo>
                      <a:pt x="468" y="60"/>
                    </a:lnTo>
                    <a:lnTo>
                      <a:pt x="468" y="60"/>
                    </a:lnTo>
                    <a:lnTo>
                      <a:pt x="466" y="60"/>
                    </a:lnTo>
                    <a:lnTo>
                      <a:pt x="462" y="60"/>
                    </a:lnTo>
                    <a:lnTo>
                      <a:pt x="458" y="62"/>
                    </a:lnTo>
                    <a:lnTo>
                      <a:pt x="454" y="64"/>
                    </a:lnTo>
                    <a:lnTo>
                      <a:pt x="454" y="64"/>
                    </a:lnTo>
                    <a:lnTo>
                      <a:pt x="454" y="64"/>
                    </a:lnTo>
                    <a:lnTo>
                      <a:pt x="454" y="66"/>
                    </a:lnTo>
                    <a:lnTo>
                      <a:pt x="452" y="66"/>
                    </a:lnTo>
                    <a:lnTo>
                      <a:pt x="450" y="66"/>
                    </a:lnTo>
                    <a:lnTo>
                      <a:pt x="450" y="66"/>
                    </a:lnTo>
                    <a:lnTo>
                      <a:pt x="448" y="66"/>
                    </a:lnTo>
                    <a:lnTo>
                      <a:pt x="446" y="66"/>
                    </a:lnTo>
                    <a:lnTo>
                      <a:pt x="446" y="66"/>
                    </a:lnTo>
                    <a:lnTo>
                      <a:pt x="444" y="68"/>
                    </a:lnTo>
                    <a:lnTo>
                      <a:pt x="442" y="68"/>
                    </a:lnTo>
                    <a:lnTo>
                      <a:pt x="432" y="70"/>
                    </a:lnTo>
                    <a:lnTo>
                      <a:pt x="428" y="70"/>
                    </a:lnTo>
                    <a:lnTo>
                      <a:pt x="426" y="70"/>
                    </a:lnTo>
                    <a:lnTo>
                      <a:pt x="422" y="70"/>
                    </a:lnTo>
                    <a:lnTo>
                      <a:pt x="420" y="70"/>
                    </a:lnTo>
                    <a:lnTo>
                      <a:pt x="414" y="70"/>
                    </a:lnTo>
                    <a:lnTo>
                      <a:pt x="412" y="70"/>
                    </a:lnTo>
                    <a:lnTo>
                      <a:pt x="408" y="70"/>
                    </a:lnTo>
                    <a:lnTo>
                      <a:pt x="408" y="70"/>
                    </a:lnTo>
                    <a:close/>
                    <a:moveTo>
                      <a:pt x="528" y="114"/>
                    </a:moveTo>
                    <a:lnTo>
                      <a:pt x="528" y="114"/>
                    </a:lnTo>
                    <a:lnTo>
                      <a:pt x="528" y="114"/>
                    </a:lnTo>
                    <a:lnTo>
                      <a:pt x="530" y="114"/>
                    </a:lnTo>
                    <a:lnTo>
                      <a:pt x="530" y="114"/>
                    </a:lnTo>
                    <a:lnTo>
                      <a:pt x="532" y="114"/>
                    </a:lnTo>
                    <a:lnTo>
                      <a:pt x="534" y="114"/>
                    </a:lnTo>
                    <a:lnTo>
                      <a:pt x="536" y="114"/>
                    </a:lnTo>
                    <a:lnTo>
                      <a:pt x="538" y="114"/>
                    </a:lnTo>
                    <a:lnTo>
                      <a:pt x="544" y="114"/>
                    </a:lnTo>
                    <a:lnTo>
                      <a:pt x="546" y="114"/>
                    </a:lnTo>
                    <a:lnTo>
                      <a:pt x="546" y="112"/>
                    </a:lnTo>
                    <a:lnTo>
                      <a:pt x="544" y="112"/>
                    </a:lnTo>
                    <a:lnTo>
                      <a:pt x="542" y="110"/>
                    </a:lnTo>
                    <a:lnTo>
                      <a:pt x="542" y="110"/>
                    </a:lnTo>
                    <a:lnTo>
                      <a:pt x="540" y="110"/>
                    </a:lnTo>
                    <a:lnTo>
                      <a:pt x="538" y="108"/>
                    </a:lnTo>
                    <a:lnTo>
                      <a:pt x="536" y="108"/>
                    </a:lnTo>
                    <a:lnTo>
                      <a:pt x="536" y="108"/>
                    </a:lnTo>
                    <a:lnTo>
                      <a:pt x="530" y="108"/>
                    </a:lnTo>
                    <a:lnTo>
                      <a:pt x="528" y="110"/>
                    </a:lnTo>
                    <a:lnTo>
                      <a:pt x="526" y="110"/>
                    </a:lnTo>
                    <a:lnTo>
                      <a:pt x="528" y="112"/>
                    </a:lnTo>
                    <a:lnTo>
                      <a:pt x="528" y="114"/>
                    </a:lnTo>
                    <a:close/>
                    <a:moveTo>
                      <a:pt x="612" y="126"/>
                    </a:moveTo>
                    <a:lnTo>
                      <a:pt x="614" y="126"/>
                    </a:lnTo>
                    <a:lnTo>
                      <a:pt x="620" y="126"/>
                    </a:lnTo>
                    <a:lnTo>
                      <a:pt x="622" y="126"/>
                    </a:lnTo>
                    <a:lnTo>
                      <a:pt x="624" y="124"/>
                    </a:lnTo>
                    <a:lnTo>
                      <a:pt x="624" y="124"/>
                    </a:lnTo>
                    <a:lnTo>
                      <a:pt x="626" y="122"/>
                    </a:lnTo>
                    <a:lnTo>
                      <a:pt x="626" y="122"/>
                    </a:lnTo>
                    <a:lnTo>
                      <a:pt x="624" y="122"/>
                    </a:lnTo>
                    <a:lnTo>
                      <a:pt x="618" y="120"/>
                    </a:lnTo>
                    <a:lnTo>
                      <a:pt x="616" y="120"/>
                    </a:lnTo>
                    <a:lnTo>
                      <a:pt x="614" y="122"/>
                    </a:lnTo>
                    <a:lnTo>
                      <a:pt x="614" y="122"/>
                    </a:lnTo>
                    <a:lnTo>
                      <a:pt x="614" y="124"/>
                    </a:lnTo>
                    <a:lnTo>
                      <a:pt x="612" y="124"/>
                    </a:lnTo>
                    <a:lnTo>
                      <a:pt x="612" y="126"/>
                    </a:lnTo>
                    <a:lnTo>
                      <a:pt x="612" y="126"/>
                    </a:lnTo>
                    <a:close/>
                    <a:moveTo>
                      <a:pt x="410" y="148"/>
                    </a:moveTo>
                    <a:lnTo>
                      <a:pt x="408" y="148"/>
                    </a:lnTo>
                    <a:lnTo>
                      <a:pt x="408" y="148"/>
                    </a:lnTo>
                    <a:lnTo>
                      <a:pt x="402" y="146"/>
                    </a:lnTo>
                    <a:lnTo>
                      <a:pt x="400" y="146"/>
                    </a:lnTo>
                    <a:lnTo>
                      <a:pt x="394" y="142"/>
                    </a:lnTo>
                    <a:lnTo>
                      <a:pt x="388" y="140"/>
                    </a:lnTo>
                    <a:lnTo>
                      <a:pt x="384" y="138"/>
                    </a:lnTo>
                    <a:lnTo>
                      <a:pt x="380" y="134"/>
                    </a:lnTo>
                    <a:lnTo>
                      <a:pt x="380" y="134"/>
                    </a:lnTo>
                    <a:lnTo>
                      <a:pt x="378" y="132"/>
                    </a:lnTo>
                    <a:lnTo>
                      <a:pt x="376" y="130"/>
                    </a:lnTo>
                    <a:lnTo>
                      <a:pt x="376" y="130"/>
                    </a:lnTo>
                    <a:lnTo>
                      <a:pt x="376" y="128"/>
                    </a:lnTo>
                    <a:lnTo>
                      <a:pt x="376" y="128"/>
                    </a:lnTo>
                    <a:lnTo>
                      <a:pt x="376" y="126"/>
                    </a:lnTo>
                    <a:lnTo>
                      <a:pt x="374" y="126"/>
                    </a:lnTo>
                    <a:lnTo>
                      <a:pt x="374" y="124"/>
                    </a:lnTo>
                    <a:lnTo>
                      <a:pt x="374" y="124"/>
                    </a:lnTo>
                    <a:lnTo>
                      <a:pt x="374" y="124"/>
                    </a:lnTo>
                    <a:lnTo>
                      <a:pt x="374" y="122"/>
                    </a:lnTo>
                    <a:lnTo>
                      <a:pt x="374" y="122"/>
                    </a:lnTo>
                    <a:lnTo>
                      <a:pt x="374" y="122"/>
                    </a:lnTo>
                    <a:lnTo>
                      <a:pt x="376" y="122"/>
                    </a:lnTo>
                    <a:lnTo>
                      <a:pt x="376" y="120"/>
                    </a:lnTo>
                    <a:lnTo>
                      <a:pt x="376" y="120"/>
                    </a:lnTo>
                    <a:lnTo>
                      <a:pt x="376" y="118"/>
                    </a:lnTo>
                    <a:lnTo>
                      <a:pt x="376" y="118"/>
                    </a:lnTo>
                    <a:lnTo>
                      <a:pt x="380" y="118"/>
                    </a:lnTo>
                    <a:lnTo>
                      <a:pt x="380" y="118"/>
                    </a:lnTo>
                    <a:lnTo>
                      <a:pt x="380" y="118"/>
                    </a:lnTo>
                    <a:lnTo>
                      <a:pt x="380" y="116"/>
                    </a:lnTo>
                    <a:lnTo>
                      <a:pt x="378" y="116"/>
                    </a:lnTo>
                    <a:lnTo>
                      <a:pt x="378" y="116"/>
                    </a:lnTo>
                    <a:lnTo>
                      <a:pt x="380" y="114"/>
                    </a:lnTo>
                    <a:lnTo>
                      <a:pt x="380" y="114"/>
                    </a:lnTo>
                    <a:lnTo>
                      <a:pt x="380" y="112"/>
                    </a:lnTo>
                    <a:lnTo>
                      <a:pt x="380" y="112"/>
                    </a:lnTo>
                    <a:lnTo>
                      <a:pt x="376" y="112"/>
                    </a:lnTo>
                    <a:lnTo>
                      <a:pt x="372" y="112"/>
                    </a:lnTo>
                    <a:lnTo>
                      <a:pt x="368" y="112"/>
                    </a:lnTo>
                    <a:lnTo>
                      <a:pt x="366" y="110"/>
                    </a:lnTo>
                    <a:lnTo>
                      <a:pt x="362" y="110"/>
                    </a:lnTo>
                    <a:lnTo>
                      <a:pt x="362" y="110"/>
                    </a:lnTo>
                    <a:lnTo>
                      <a:pt x="360" y="110"/>
                    </a:lnTo>
                    <a:lnTo>
                      <a:pt x="356" y="112"/>
                    </a:lnTo>
                    <a:lnTo>
                      <a:pt x="356" y="112"/>
                    </a:lnTo>
                    <a:lnTo>
                      <a:pt x="354" y="112"/>
                    </a:lnTo>
                    <a:lnTo>
                      <a:pt x="352" y="112"/>
                    </a:lnTo>
                    <a:lnTo>
                      <a:pt x="350" y="112"/>
                    </a:lnTo>
                    <a:lnTo>
                      <a:pt x="350" y="112"/>
                    </a:lnTo>
                    <a:lnTo>
                      <a:pt x="348" y="112"/>
                    </a:lnTo>
                    <a:lnTo>
                      <a:pt x="346" y="112"/>
                    </a:lnTo>
                    <a:lnTo>
                      <a:pt x="346" y="112"/>
                    </a:lnTo>
                    <a:lnTo>
                      <a:pt x="346" y="114"/>
                    </a:lnTo>
                    <a:lnTo>
                      <a:pt x="346" y="114"/>
                    </a:lnTo>
                    <a:lnTo>
                      <a:pt x="346" y="116"/>
                    </a:lnTo>
                    <a:lnTo>
                      <a:pt x="346" y="116"/>
                    </a:lnTo>
                    <a:lnTo>
                      <a:pt x="348" y="116"/>
                    </a:lnTo>
                    <a:lnTo>
                      <a:pt x="348" y="116"/>
                    </a:lnTo>
                    <a:lnTo>
                      <a:pt x="346" y="116"/>
                    </a:lnTo>
                    <a:lnTo>
                      <a:pt x="344" y="116"/>
                    </a:lnTo>
                    <a:lnTo>
                      <a:pt x="344" y="116"/>
                    </a:lnTo>
                    <a:lnTo>
                      <a:pt x="342" y="118"/>
                    </a:lnTo>
                    <a:lnTo>
                      <a:pt x="340" y="118"/>
                    </a:lnTo>
                    <a:lnTo>
                      <a:pt x="340" y="118"/>
                    </a:lnTo>
                    <a:lnTo>
                      <a:pt x="340" y="120"/>
                    </a:lnTo>
                    <a:lnTo>
                      <a:pt x="342" y="120"/>
                    </a:lnTo>
                    <a:lnTo>
                      <a:pt x="342" y="120"/>
                    </a:lnTo>
                    <a:lnTo>
                      <a:pt x="346" y="120"/>
                    </a:lnTo>
                    <a:lnTo>
                      <a:pt x="344" y="122"/>
                    </a:lnTo>
                    <a:lnTo>
                      <a:pt x="344" y="122"/>
                    </a:lnTo>
                    <a:lnTo>
                      <a:pt x="346" y="122"/>
                    </a:lnTo>
                    <a:lnTo>
                      <a:pt x="344" y="122"/>
                    </a:lnTo>
                    <a:lnTo>
                      <a:pt x="344" y="124"/>
                    </a:lnTo>
                    <a:lnTo>
                      <a:pt x="344" y="124"/>
                    </a:lnTo>
                    <a:lnTo>
                      <a:pt x="344" y="126"/>
                    </a:lnTo>
                    <a:lnTo>
                      <a:pt x="344" y="126"/>
                    </a:lnTo>
                    <a:lnTo>
                      <a:pt x="344" y="126"/>
                    </a:lnTo>
                    <a:lnTo>
                      <a:pt x="342" y="126"/>
                    </a:lnTo>
                    <a:lnTo>
                      <a:pt x="342" y="128"/>
                    </a:lnTo>
                    <a:lnTo>
                      <a:pt x="342" y="128"/>
                    </a:lnTo>
                    <a:lnTo>
                      <a:pt x="342" y="128"/>
                    </a:lnTo>
                    <a:lnTo>
                      <a:pt x="340" y="128"/>
                    </a:lnTo>
                    <a:lnTo>
                      <a:pt x="336" y="128"/>
                    </a:lnTo>
                    <a:lnTo>
                      <a:pt x="336" y="128"/>
                    </a:lnTo>
                    <a:lnTo>
                      <a:pt x="334" y="128"/>
                    </a:lnTo>
                    <a:lnTo>
                      <a:pt x="334" y="128"/>
                    </a:lnTo>
                    <a:lnTo>
                      <a:pt x="334" y="130"/>
                    </a:lnTo>
                    <a:lnTo>
                      <a:pt x="334" y="130"/>
                    </a:lnTo>
                    <a:lnTo>
                      <a:pt x="334" y="132"/>
                    </a:lnTo>
                    <a:lnTo>
                      <a:pt x="334" y="134"/>
                    </a:lnTo>
                    <a:lnTo>
                      <a:pt x="336" y="136"/>
                    </a:lnTo>
                    <a:lnTo>
                      <a:pt x="336" y="136"/>
                    </a:lnTo>
                    <a:lnTo>
                      <a:pt x="338" y="136"/>
                    </a:lnTo>
                    <a:lnTo>
                      <a:pt x="340" y="138"/>
                    </a:lnTo>
                    <a:lnTo>
                      <a:pt x="342" y="138"/>
                    </a:lnTo>
                    <a:lnTo>
                      <a:pt x="344" y="138"/>
                    </a:lnTo>
                    <a:lnTo>
                      <a:pt x="346" y="136"/>
                    </a:lnTo>
                    <a:lnTo>
                      <a:pt x="350" y="138"/>
                    </a:lnTo>
                    <a:lnTo>
                      <a:pt x="352" y="138"/>
                    </a:lnTo>
                    <a:lnTo>
                      <a:pt x="356" y="136"/>
                    </a:lnTo>
                    <a:lnTo>
                      <a:pt x="358" y="136"/>
                    </a:lnTo>
                    <a:lnTo>
                      <a:pt x="356" y="138"/>
                    </a:lnTo>
                    <a:lnTo>
                      <a:pt x="358" y="138"/>
                    </a:lnTo>
                    <a:lnTo>
                      <a:pt x="358" y="140"/>
                    </a:lnTo>
                    <a:lnTo>
                      <a:pt x="360" y="140"/>
                    </a:lnTo>
                    <a:lnTo>
                      <a:pt x="360" y="140"/>
                    </a:lnTo>
                    <a:lnTo>
                      <a:pt x="360" y="140"/>
                    </a:lnTo>
                    <a:lnTo>
                      <a:pt x="364" y="142"/>
                    </a:lnTo>
                    <a:lnTo>
                      <a:pt x="368" y="142"/>
                    </a:lnTo>
                    <a:lnTo>
                      <a:pt x="368" y="144"/>
                    </a:lnTo>
                    <a:lnTo>
                      <a:pt x="366" y="142"/>
                    </a:lnTo>
                    <a:lnTo>
                      <a:pt x="364" y="142"/>
                    </a:lnTo>
                    <a:lnTo>
                      <a:pt x="366" y="144"/>
                    </a:lnTo>
                    <a:lnTo>
                      <a:pt x="362" y="144"/>
                    </a:lnTo>
                    <a:lnTo>
                      <a:pt x="362" y="144"/>
                    </a:lnTo>
                    <a:lnTo>
                      <a:pt x="362" y="144"/>
                    </a:lnTo>
                    <a:lnTo>
                      <a:pt x="364" y="146"/>
                    </a:lnTo>
                    <a:lnTo>
                      <a:pt x="364" y="146"/>
                    </a:lnTo>
                    <a:lnTo>
                      <a:pt x="362" y="146"/>
                    </a:lnTo>
                    <a:lnTo>
                      <a:pt x="360" y="146"/>
                    </a:lnTo>
                    <a:lnTo>
                      <a:pt x="366" y="148"/>
                    </a:lnTo>
                    <a:lnTo>
                      <a:pt x="370" y="148"/>
                    </a:lnTo>
                    <a:lnTo>
                      <a:pt x="372" y="148"/>
                    </a:lnTo>
                    <a:lnTo>
                      <a:pt x="374" y="150"/>
                    </a:lnTo>
                    <a:lnTo>
                      <a:pt x="376" y="150"/>
                    </a:lnTo>
                    <a:lnTo>
                      <a:pt x="376" y="148"/>
                    </a:lnTo>
                    <a:lnTo>
                      <a:pt x="376" y="148"/>
                    </a:lnTo>
                    <a:lnTo>
                      <a:pt x="378" y="150"/>
                    </a:lnTo>
                    <a:lnTo>
                      <a:pt x="380" y="150"/>
                    </a:lnTo>
                    <a:lnTo>
                      <a:pt x="384" y="150"/>
                    </a:lnTo>
                    <a:lnTo>
                      <a:pt x="388" y="150"/>
                    </a:lnTo>
                    <a:lnTo>
                      <a:pt x="388" y="150"/>
                    </a:lnTo>
                    <a:lnTo>
                      <a:pt x="388" y="150"/>
                    </a:lnTo>
                    <a:lnTo>
                      <a:pt x="390" y="150"/>
                    </a:lnTo>
                    <a:lnTo>
                      <a:pt x="390" y="150"/>
                    </a:lnTo>
                    <a:lnTo>
                      <a:pt x="392" y="150"/>
                    </a:lnTo>
                    <a:lnTo>
                      <a:pt x="392" y="150"/>
                    </a:lnTo>
                    <a:lnTo>
                      <a:pt x="394" y="150"/>
                    </a:lnTo>
                    <a:lnTo>
                      <a:pt x="394" y="150"/>
                    </a:lnTo>
                    <a:lnTo>
                      <a:pt x="398" y="152"/>
                    </a:lnTo>
                    <a:lnTo>
                      <a:pt x="398" y="150"/>
                    </a:lnTo>
                    <a:lnTo>
                      <a:pt x="398" y="150"/>
                    </a:lnTo>
                    <a:lnTo>
                      <a:pt x="396" y="150"/>
                    </a:lnTo>
                    <a:lnTo>
                      <a:pt x="396" y="150"/>
                    </a:lnTo>
                    <a:lnTo>
                      <a:pt x="394" y="148"/>
                    </a:lnTo>
                    <a:lnTo>
                      <a:pt x="396" y="148"/>
                    </a:lnTo>
                    <a:lnTo>
                      <a:pt x="396" y="148"/>
                    </a:lnTo>
                    <a:lnTo>
                      <a:pt x="398" y="150"/>
                    </a:lnTo>
                    <a:lnTo>
                      <a:pt x="398" y="150"/>
                    </a:lnTo>
                    <a:lnTo>
                      <a:pt x="400" y="150"/>
                    </a:lnTo>
                    <a:lnTo>
                      <a:pt x="404" y="150"/>
                    </a:lnTo>
                    <a:lnTo>
                      <a:pt x="406" y="150"/>
                    </a:lnTo>
                    <a:lnTo>
                      <a:pt x="406" y="150"/>
                    </a:lnTo>
                    <a:lnTo>
                      <a:pt x="408" y="150"/>
                    </a:lnTo>
                    <a:lnTo>
                      <a:pt x="410" y="148"/>
                    </a:lnTo>
                    <a:close/>
                    <a:moveTo>
                      <a:pt x="446" y="160"/>
                    </a:moveTo>
                    <a:lnTo>
                      <a:pt x="446" y="160"/>
                    </a:lnTo>
                    <a:lnTo>
                      <a:pt x="442" y="160"/>
                    </a:lnTo>
                    <a:lnTo>
                      <a:pt x="440" y="158"/>
                    </a:lnTo>
                    <a:lnTo>
                      <a:pt x="436" y="156"/>
                    </a:lnTo>
                    <a:lnTo>
                      <a:pt x="434" y="156"/>
                    </a:lnTo>
                    <a:lnTo>
                      <a:pt x="432" y="154"/>
                    </a:lnTo>
                    <a:lnTo>
                      <a:pt x="430" y="154"/>
                    </a:lnTo>
                    <a:lnTo>
                      <a:pt x="428" y="152"/>
                    </a:lnTo>
                    <a:lnTo>
                      <a:pt x="428" y="152"/>
                    </a:lnTo>
                    <a:lnTo>
                      <a:pt x="426" y="152"/>
                    </a:lnTo>
                    <a:lnTo>
                      <a:pt x="424" y="152"/>
                    </a:lnTo>
                    <a:lnTo>
                      <a:pt x="424" y="154"/>
                    </a:lnTo>
                    <a:lnTo>
                      <a:pt x="424" y="154"/>
                    </a:lnTo>
                    <a:lnTo>
                      <a:pt x="422" y="154"/>
                    </a:lnTo>
                    <a:lnTo>
                      <a:pt x="422" y="156"/>
                    </a:lnTo>
                    <a:lnTo>
                      <a:pt x="424" y="158"/>
                    </a:lnTo>
                    <a:lnTo>
                      <a:pt x="424" y="158"/>
                    </a:lnTo>
                    <a:lnTo>
                      <a:pt x="424" y="158"/>
                    </a:lnTo>
                    <a:lnTo>
                      <a:pt x="426" y="158"/>
                    </a:lnTo>
                    <a:lnTo>
                      <a:pt x="430" y="160"/>
                    </a:lnTo>
                    <a:lnTo>
                      <a:pt x="430" y="162"/>
                    </a:lnTo>
                    <a:lnTo>
                      <a:pt x="432" y="160"/>
                    </a:lnTo>
                    <a:lnTo>
                      <a:pt x="432" y="160"/>
                    </a:lnTo>
                    <a:lnTo>
                      <a:pt x="434" y="160"/>
                    </a:lnTo>
                    <a:lnTo>
                      <a:pt x="434" y="162"/>
                    </a:lnTo>
                    <a:lnTo>
                      <a:pt x="436" y="162"/>
                    </a:lnTo>
                    <a:lnTo>
                      <a:pt x="438" y="162"/>
                    </a:lnTo>
                    <a:lnTo>
                      <a:pt x="438" y="164"/>
                    </a:lnTo>
                    <a:lnTo>
                      <a:pt x="438" y="164"/>
                    </a:lnTo>
                    <a:lnTo>
                      <a:pt x="440" y="164"/>
                    </a:lnTo>
                    <a:lnTo>
                      <a:pt x="440" y="164"/>
                    </a:lnTo>
                    <a:lnTo>
                      <a:pt x="442" y="164"/>
                    </a:lnTo>
                    <a:lnTo>
                      <a:pt x="444" y="164"/>
                    </a:lnTo>
                    <a:lnTo>
                      <a:pt x="446" y="164"/>
                    </a:lnTo>
                    <a:lnTo>
                      <a:pt x="446" y="164"/>
                    </a:lnTo>
                    <a:lnTo>
                      <a:pt x="448" y="164"/>
                    </a:lnTo>
                    <a:lnTo>
                      <a:pt x="448" y="162"/>
                    </a:lnTo>
                    <a:lnTo>
                      <a:pt x="448" y="162"/>
                    </a:lnTo>
                    <a:lnTo>
                      <a:pt x="446" y="160"/>
                    </a:lnTo>
                    <a:close/>
                    <a:moveTo>
                      <a:pt x="510" y="152"/>
                    </a:moveTo>
                    <a:lnTo>
                      <a:pt x="512" y="152"/>
                    </a:lnTo>
                    <a:lnTo>
                      <a:pt x="512" y="152"/>
                    </a:lnTo>
                    <a:lnTo>
                      <a:pt x="512" y="152"/>
                    </a:lnTo>
                    <a:lnTo>
                      <a:pt x="508" y="150"/>
                    </a:lnTo>
                    <a:lnTo>
                      <a:pt x="508" y="148"/>
                    </a:lnTo>
                    <a:lnTo>
                      <a:pt x="508" y="148"/>
                    </a:lnTo>
                    <a:lnTo>
                      <a:pt x="508" y="148"/>
                    </a:lnTo>
                    <a:lnTo>
                      <a:pt x="508" y="148"/>
                    </a:lnTo>
                    <a:lnTo>
                      <a:pt x="510" y="150"/>
                    </a:lnTo>
                    <a:lnTo>
                      <a:pt x="510" y="152"/>
                    </a:lnTo>
                    <a:close/>
                    <a:moveTo>
                      <a:pt x="586" y="110"/>
                    </a:moveTo>
                    <a:lnTo>
                      <a:pt x="590" y="108"/>
                    </a:lnTo>
                    <a:lnTo>
                      <a:pt x="590" y="108"/>
                    </a:lnTo>
                    <a:lnTo>
                      <a:pt x="590" y="108"/>
                    </a:lnTo>
                    <a:lnTo>
                      <a:pt x="590" y="108"/>
                    </a:lnTo>
                    <a:lnTo>
                      <a:pt x="590" y="108"/>
                    </a:lnTo>
                    <a:lnTo>
                      <a:pt x="586" y="108"/>
                    </a:lnTo>
                    <a:lnTo>
                      <a:pt x="584" y="108"/>
                    </a:lnTo>
                    <a:lnTo>
                      <a:pt x="584" y="110"/>
                    </a:lnTo>
                    <a:lnTo>
                      <a:pt x="586" y="110"/>
                    </a:lnTo>
                    <a:close/>
                    <a:moveTo>
                      <a:pt x="598" y="110"/>
                    </a:moveTo>
                    <a:lnTo>
                      <a:pt x="600" y="110"/>
                    </a:lnTo>
                    <a:lnTo>
                      <a:pt x="592" y="108"/>
                    </a:lnTo>
                    <a:lnTo>
                      <a:pt x="592" y="108"/>
                    </a:lnTo>
                    <a:lnTo>
                      <a:pt x="592" y="108"/>
                    </a:lnTo>
                    <a:lnTo>
                      <a:pt x="594" y="108"/>
                    </a:lnTo>
                    <a:lnTo>
                      <a:pt x="598" y="110"/>
                    </a:lnTo>
                    <a:close/>
                    <a:moveTo>
                      <a:pt x="544" y="12"/>
                    </a:moveTo>
                    <a:lnTo>
                      <a:pt x="552" y="12"/>
                    </a:lnTo>
                    <a:lnTo>
                      <a:pt x="556" y="10"/>
                    </a:lnTo>
                    <a:lnTo>
                      <a:pt x="556" y="10"/>
                    </a:lnTo>
                    <a:lnTo>
                      <a:pt x="556" y="10"/>
                    </a:lnTo>
                    <a:lnTo>
                      <a:pt x="554" y="10"/>
                    </a:lnTo>
                    <a:lnTo>
                      <a:pt x="550" y="10"/>
                    </a:lnTo>
                    <a:lnTo>
                      <a:pt x="544" y="10"/>
                    </a:lnTo>
                    <a:lnTo>
                      <a:pt x="542" y="10"/>
                    </a:lnTo>
                    <a:lnTo>
                      <a:pt x="542" y="12"/>
                    </a:lnTo>
                    <a:lnTo>
                      <a:pt x="542" y="12"/>
                    </a:lnTo>
                    <a:lnTo>
                      <a:pt x="544" y="12"/>
                    </a:lnTo>
                    <a:close/>
                    <a:moveTo>
                      <a:pt x="576" y="116"/>
                    </a:moveTo>
                    <a:lnTo>
                      <a:pt x="580" y="116"/>
                    </a:lnTo>
                    <a:lnTo>
                      <a:pt x="580" y="118"/>
                    </a:lnTo>
                    <a:lnTo>
                      <a:pt x="582" y="118"/>
                    </a:lnTo>
                    <a:lnTo>
                      <a:pt x="582" y="118"/>
                    </a:lnTo>
                    <a:lnTo>
                      <a:pt x="582" y="116"/>
                    </a:lnTo>
                    <a:lnTo>
                      <a:pt x="582" y="116"/>
                    </a:lnTo>
                    <a:lnTo>
                      <a:pt x="580" y="116"/>
                    </a:lnTo>
                    <a:lnTo>
                      <a:pt x="582" y="116"/>
                    </a:lnTo>
                    <a:lnTo>
                      <a:pt x="584" y="114"/>
                    </a:lnTo>
                    <a:lnTo>
                      <a:pt x="580" y="114"/>
                    </a:lnTo>
                    <a:lnTo>
                      <a:pt x="578" y="114"/>
                    </a:lnTo>
                    <a:lnTo>
                      <a:pt x="576" y="114"/>
                    </a:lnTo>
                    <a:lnTo>
                      <a:pt x="574" y="114"/>
                    </a:lnTo>
                    <a:lnTo>
                      <a:pt x="574" y="114"/>
                    </a:lnTo>
                    <a:lnTo>
                      <a:pt x="574" y="116"/>
                    </a:lnTo>
                    <a:lnTo>
                      <a:pt x="576" y="116"/>
                    </a:lnTo>
                    <a:close/>
                    <a:moveTo>
                      <a:pt x="528" y="26"/>
                    </a:moveTo>
                    <a:lnTo>
                      <a:pt x="532" y="26"/>
                    </a:lnTo>
                    <a:lnTo>
                      <a:pt x="534" y="26"/>
                    </a:lnTo>
                    <a:lnTo>
                      <a:pt x="534" y="28"/>
                    </a:lnTo>
                    <a:lnTo>
                      <a:pt x="536" y="28"/>
                    </a:lnTo>
                    <a:lnTo>
                      <a:pt x="544" y="28"/>
                    </a:lnTo>
                    <a:lnTo>
                      <a:pt x="544" y="28"/>
                    </a:lnTo>
                    <a:lnTo>
                      <a:pt x="540" y="26"/>
                    </a:lnTo>
                    <a:lnTo>
                      <a:pt x="532" y="26"/>
                    </a:lnTo>
                    <a:lnTo>
                      <a:pt x="530" y="26"/>
                    </a:lnTo>
                    <a:lnTo>
                      <a:pt x="528" y="26"/>
                    </a:lnTo>
                    <a:lnTo>
                      <a:pt x="528" y="26"/>
                    </a:lnTo>
                    <a:lnTo>
                      <a:pt x="526" y="26"/>
                    </a:lnTo>
                    <a:lnTo>
                      <a:pt x="528" y="26"/>
                    </a:lnTo>
                    <a:lnTo>
                      <a:pt x="528" y="26"/>
                    </a:lnTo>
                    <a:close/>
                    <a:moveTo>
                      <a:pt x="654" y="100"/>
                    </a:moveTo>
                    <a:lnTo>
                      <a:pt x="652" y="100"/>
                    </a:lnTo>
                    <a:lnTo>
                      <a:pt x="652" y="100"/>
                    </a:lnTo>
                    <a:lnTo>
                      <a:pt x="654" y="100"/>
                    </a:lnTo>
                    <a:lnTo>
                      <a:pt x="654" y="100"/>
                    </a:lnTo>
                    <a:lnTo>
                      <a:pt x="656" y="100"/>
                    </a:lnTo>
                    <a:lnTo>
                      <a:pt x="658" y="100"/>
                    </a:lnTo>
                    <a:lnTo>
                      <a:pt x="656" y="100"/>
                    </a:lnTo>
                    <a:lnTo>
                      <a:pt x="656" y="100"/>
                    </a:lnTo>
                    <a:lnTo>
                      <a:pt x="654" y="100"/>
                    </a:lnTo>
                    <a:close/>
                    <a:moveTo>
                      <a:pt x="768" y="70"/>
                    </a:moveTo>
                    <a:lnTo>
                      <a:pt x="764" y="70"/>
                    </a:lnTo>
                    <a:lnTo>
                      <a:pt x="764" y="70"/>
                    </a:lnTo>
                    <a:lnTo>
                      <a:pt x="764" y="70"/>
                    </a:lnTo>
                    <a:lnTo>
                      <a:pt x="768" y="70"/>
                    </a:lnTo>
                    <a:lnTo>
                      <a:pt x="770" y="72"/>
                    </a:lnTo>
                    <a:lnTo>
                      <a:pt x="774" y="72"/>
                    </a:lnTo>
                    <a:lnTo>
                      <a:pt x="776" y="72"/>
                    </a:lnTo>
                    <a:lnTo>
                      <a:pt x="776" y="70"/>
                    </a:lnTo>
                    <a:lnTo>
                      <a:pt x="776" y="70"/>
                    </a:lnTo>
                    <a:lnTo>
                      <a:pt x="776" y="70"/>
                    </a:lnTo>
                    <a:lnTo>
                      <a:pt x="778" y="70"/>
                    </a:lnTo>
                    <a:lnTo>
                      <a:pt x="778" y="70"/>
                    </a:lnTo>
                    <a:lnTo>
                      <a:pt x="776" y="70"/>
                    </a:lnTo>
                    <a:lnTo>
                      <a:pt x="774" y="70"/>
                    </a:lnTo>
                    <a:lnTo>
                      <a:pt x="772" y="70"/>
                    </a:lnTo>
                    <a:lnTo>
                      <a:pt x="768" y="70"/>
                    </a:lnTo>
                    <a:lnTo>
                      <a:pt x="768" y="70"/>
                    </a:lnTo>
                    <a:close/>
                    <a:moveTo>
                      <a:pt x="1317" y="64"/>
                    </a:moveTo>
                    <a:lnTo>
                      <a:pt x="1317" y="64"/>
                    </a:lnTo>
                    <a:lnTo>
                      <a:pt x="1317" y="64"/>
                    </a:lnTo>
                    <a:lnTo>
                      <a:pt x="1317" y="62"/>
                    </a:lnTo>
                    <a:lnTo>
                      <a:pt x="1311" y="64"/>
                    </a:lnTo>
                    <a:lnTo>
                      <a:pt x="1309" y="64"/>
                    </a:lnTo>
                    <a:lnTo>
                      <a:pt x="1309" y="64"/>
                    </a:lnTo>
                    <a:lnTo>
                      <a:pt x="1317" y="64"/>
                    </a:lnTo>
                    <a:close/>
                    <a:moveTo>
                      <a:pt x="1291" y="136"/>
                    </a:moveTo>
                    <a:lnTo>
                      <a:pt x="1288" y="136"/>
                    </a:lnTo>
                    <a:lnTo>
                      <a:pt x="1288" y="136"/>
                    </a:lnTo>
                    <a:lnTo>
                      <a:pt x="1288" y="136"/>
                    </a:lnTo>
                    <a:lnTo>
                      <a:pt x="1291" y="138"/>
                    </a:lnTo>
                    <a:lnTo>
                      <a:pt x="1293" y="138"/>
                    </a:lnTo>
                    <a:lnTo>
                      <a:pt x="1293" y="138"/>
                    </a:lnTo>
                    <a:lnTo>
                      <a:pt x="1295" y="138"/>
                    </a:lnTo>
                    <a:lnTo>
                      <a:pt x="1295" y="138"/>
                    </a:lnTo>
                    <a:lnTo>
                      <a:pt x="1295" y="138"/>
                    </a:lnTo>
                    <a:lnTo>
                      <a:pt x="1297" y="138"/>
                    </a:lnTo>
                    <a:lnTo>
                      <a:pt x="1299" y="138"/>
                    </a:lnTo>
                    <a:lnTo>
                      <a:pt x="1299" y="138"/>
                    </a:lnTo>
                    <a:lnTo>
                      <a:pt x="1299" y="136"/>
                    </a:lnTo>
                    <a:lnTo>
                      <a:pt x="1297" y="136"/>
                    </a:lnTo>
                    <a:lnTo>
                      <a:pt x="1297" y="136"/>
                    </a:lnTo>
                    <a:lnTo>
                      <a:pt x="1291" y="136"/>
                    </a:lnTo>
                    <a:lnTo>
                      <a:pt x="1291" y="136"/>
                    </a:lnTo>
                    <a:close/>
                    <a:moveTo>
                      <a:pt x="1214" y="76"/>
                    </a:moveTo>
                    <a:lnTo>
                      <a:pt x="1216" y="76"/>
                    </a:lnTo>
                    <a:lnTo>
                      <a:pt x="1212" y="76"/>
                    </a:lnTo>
                    <a:lnTo>
                      <a:pt x="1212" y="76"/>
                    </a:lnTo>
                    <a:lnTo>
                      <a:pt x="1216" y="80"/>
                    </a:lnTo>
                    <a:lnTo>
                      <a:pt x="1220" y="82"/>
                    </a:lnTo>
                    <a:lnTo>
                      <a:pt x="1218" y="82"/>
                    </a:lnTo>
                    <a:lnTo>
                      <a:pt x="1216" y="82"/>
                    </a:lnTo>
                    <a:lnTo>
                      <a:pt x="1216" y="82"/>
                    </a:lnTo>
                    <a:lnTo>
                      <a:pt x="1218" y="84"/>
                    </a:lnTo>
                    <a:lnTo>
                      <a:pt x="1220" y="84"/>
                    </a:lnTo>
                    <a:lnTo>
                      <a:pt x="1224" y="86"/>
                    </a:lnTo>
                    <a:lnTo>
                      <a:pt x="1228" y="86"/>
                    </a:lnTo>
                    <a:lnTo>
                      <a:pt x="1230" y="86"/>
                    </a:lnTo>
                    <a:lnTo>
                      <a:pt x="1230" y="88"/>
                    </a:lnTo>
                    <a:lnTo>
                      <a:pt x="1236" y="90"/>
                    </a:lnTo>
                    <a:lnTo>
                      <a:pt x="1238" y="90"/>
                    </a:lnTo>
                    <a:lnTo>
                      <a:pt x="1240" y="90"/>
                    </a:lnTo>
                    <a:lnTo>
                      <a:pt x="1250" y="92"/>
                    </a:lnTo>
                    <a:lnTo>
                      <a:pt x="1252" y="92"/>
                    </a:lnTo>
                    <a:lnTo>
                      <a:pt x="1252" y="92"/>
                    </a:lnTo>
                    <a:lnTo>
                      <a:pt x="1254" y="92"/>
                    </a:lnTo>
                    <a:lnTo>
                      <a:pt x="1254" y="92"/>
                    </a:lnTo>
                    <a:lnTo>
                      <a:pt x="1254" y="90"/>
                    </a:lnTo>
                    <a:lnTo>
                      <a:pt x="1254" y="90"/>
                    </a:lnTo>
                    <a:lnTo>
                      <a:pt x="1252" y="88"/>
                    </a:lnTo>
                    <a:lnTo>
                      <a:pt x="1252" y="88"/>
                    </a:lnTo>
                    <a:lnTo>
                      <a:pt x="1252" y="88"/>
                    </a:lnTo>
                    <a:lnTo>
                      <a:pt x="1254" y="88"/>
                    </a:lnTo>
                    <a:lnTo>
                      <a:pt x="1258" y="88"/>
                    </a:lnTo>
                    <a:lnTo>
                      <a:pt x="1262" y="90"/>
                    </a:lnTo>
                    <a:lnTo>
                      <a:pt x="1264" y="90"/>
                    </a:lnTo>
                    <a:lnTo>
                      <a:pt x="1266" y="88"/>
                    </a:lnTo>
                    <a:lnTo>
                      <a:pt x="1272" y="88"/>
                    </a:lnTo>
                    <a:lnTo>
                      <a:pt x="1272" y="88"/>
                    </a:lnTo>
                    <a:lnTo>
                      <a:pt x="1274" y="88"/>
                    </a:lnTo>
                    <a:lnTo>
                      <a:pt x="1276" y="88"/>
                    </a:lnTo>
                    <a:lnTo>
                      <a:pt x="1278" y="88"/>
                    </a:lnTo>
                    <a:lnTo>
                      <a:pt x="1280" y="88"/>
                    </a:lnTo>
                    <a:lnTo>
                      <a:pt x="1282" y="90"/>
                    </a:lnTo>
                    <a:lnTo>
                      <a:pt x="1284" y="90"/>
                    </a:lnTo>
                    <a:lnTo>
                      <a:pt x="1286" y="90"/>
                    </a:lnTo>
                    <a:lnTo>
                      <a:pt x="1286" y="90"/>
                    </a:lnTo>
                    <a:lnTo>
                      <a:pt x="1288" y="90"/>
                    </a:lnTo>
                    <a:lnTo>
                      <a:pt x="1291" y="88"/>
                    </a:lnTo>
                    <a:lnTo>
                      <a:pt x="1286" y="86"/>
                    </a:lnTo>
                    <a:lnTo>
                      <a:pt x="1282" y="86"/>
                    </a:lnTo>
                    <a:lnTo>
                      <a:pt x="1280" y="86"/>
                    </a:lnTo>
                    <a:lnTo>
                      <a:pt x="1272" y="82"/>
                    </a:lnTo>
                    <a:lnTo>
                      <a:pt x="1270" y="82"/>
                    </a:lnTo>
                    <a:lnTo>
                      <a:pt x="1270" y="80"/>
                    </a:lnTo>
                    <a:lnTo>
                      <a:pt x="1264" y="78"/>
                    </a:lnTo>
                    <a:lnTo>
                      <a:pt x="1266" y="78"/>
                    </a:lnTo>
                    <a:lnTo>
                      <a:pt x="1268" y="78"/>
                    </a:lnTo>
                    <a:lnTo>
                      <a:pt x="1272" y="78"/>
                    </a:lnTo>
                    <a:lnTo>
                      <a:pt x="1274" y="78"/>
                    </a:lnTo>
                    <a:lnTo>
                      <a:pt x="1274" y="78"/>
                    </a:lnTo>
                    <a:lnTo>
                      <a:pt x="1274" y="80"/>
                    </a:lnTo>
                    <a:lnTo>
                      <a:pt x="1274" y="80"/>
                    </a:lnTo>
                    <a:lnTo>
                      <a:pt x="1276" y="80"/>
                    </a:lnTo>
                    <a:lnTo>
                      <a:pt x="1278" y="82"/>
                    </a:lnTo>
                    <a:lnTo>
                      <a:pt x="1280" y="84"/>
                    </a:lnTo>
                    <a:lnTo>
                      <a:pt x="1282" y="84"/>
                    </a:lnTo>
                    <a:lnTo>
                      <a:pt x="1286" y="86"/>
                    </a:lnTo>
                    <a:lnTo>
                      <a:pt x="1291" y="86"/>
                    </a:lnTo>
                    <a:lnTo>
                      <a:pt x="1293" y="86"/>
                    </a:lnTo>
                    <a:lnTo>
                      <a:pt x="1299" y="86"/>
                    </a:lnTo>
                    <a:lnTo>
                      <a:pt x="1301" y="86"/>
                    </a:lnTo>
                    <a:lnTo>
                      <a:pt x="1301" y="86"/>
                    </a:lnTo>
                    <a:lnTo>
                      <a:pt x="1303" y="84"/>
                    </a:lnTo>
                    <a:lnTo>
                      <a:pt x="1301" y="82"/>
                    </a:lnTo>
                    <a:lnTo>
                      <a:pt x="1299" y="82"/>
                    </a:lnTo>
                    <a:lnTo>
                      <a:pt x="1299" y="82"/>
                    </a:lnTo>
                    <a:lnTo>
                      <a:pt x="1299" y="80"/>
                    </a:lnTo>
                    <a:lnTo>
                      <a:pt x="1303" y="80"/>
                    </a:lnTo>
                    <a:lnTo>
                      <a:pt x="1301" y="80"/>
                    </a:lnTo>
                    <a:lnTo>
                      <a:pt x="1301" y="80"/>
                    </a:lnTo>
                    <a:lnTo>
                      <a:pt x="1276" y="76"/>
                    </a:lnTo>
                    <a:lnTo>
                      <a:pt x="1276" y="76"/>
                    </a:lnTo>
                    <a:lnTo>
                      <a:pt x="1274" y="76"/>
                    </a:lnTo>
                    <a:lnTo>
                      <a:pt x="1272" y="76"/>
                    </a:lnTo>
                    <a:lnTo>
                      <a:pt x="1270" y="76"/>
                    </a:lnTo>
                    <a:lnTo>
                      <a:pt x="1266" y="76"/>
                    </a:lnTo>
                    <a:lnTo>
                      <a:pt x="1262" y="74"/>
                    </a:lnTo>
                    <a:lnTo>
                      <a:pt x="1256" y="72"/>
                    </a:lnTo>
                    <a:lnTo>
                      <a:pt x="1252" y="72"/>
                    </a:lnTo>
                    <a:lnTo>
                      <a:pt x="1248" y="72"/>
                    </a:lnTo>
                    <a:lnTo>
                      <a:pt x="1248" y="72"/>
                    </a:lnTo>
                    <a:lnTo>
                      <a:pt x="1246" y="74"/>
                    </a:lnTo>
                    <a:lnTo>
                      <a:pt x="1246" y="74"/>
                    </a:lnTo>
                    <a:lnTo>
                      <a:pt x="1246" y="74"/>
                    </a:lnTo>
                    <a:lnTo>
                      <a:pt x="1248" y="76"/>
                    </a:lnTo>
                    <a:lnTo>
                      <a:pt x="1250" y="76"/>
                    </a:lnTo>
                    <a:lnTo>
                      <a:pt x="1250" y="76"/>
                    </a:lnTo>
                    <a:lnTo>
                      <a:pt x="1252" y="78"/>
                    </a:lnTo>
                    <a:lnTo>
                      <a:pt x="1252" y="78"/>
                    </a:lnTo>
                    <a:lnTo>
                      <a:pt x="1252" y="78"/>
                    </a:lnTo>
                    <a:lnTo>
                      <a:pt x="1250" y="78"/>
                    </a:lnTo>
                    <a:lnTo>
                      <a:pt x="1248" y="78"/>
                    </a:lnTo>
                    <a:lnTo>
                      <a:pt x="1248" y="78"/>
                    </a:lnTo>
                    <a:lnTo>
                      <a:pt x="1246" y="78"/>
                    </a:lnTo>
                    <a:lnTo>
                      <a:pt x="1244" y="76"/>
                    </a:lnTo>
                    <a:lnTo>
                      <a:pt x="1242" y="76"/>
                    </a:lnTo>
                    <a:lnTo>
                      <a:pt x="1240" y="76"/>
                    </a:lnTo>
                    <a:lnTo>
                      <a:pt x="1240" y="76"/>
                    </a:lnTo>
                    <a:lnTo>
                      <a:pt x="1234" y="74"/>
                    </a:lnTo>
                    <a:lnTo>
                      <a:pt x="1230" y="74"/>
                    </a:lnTo>
                    <a:lnTo>
                      <a:pt x="1226" y="72"/>
                    </a:lnTo>
                    <a:lnTo>
                      <a:pt x="1224" y="72"/>
                    </a:lnTo>
                    <a:lnTo>
                      <a:pt x="1222" y="72"/>
                    </a:lnTo>
                    <a:lnTo>
                      <a:pt x="1220" y="70"/>
                    </a:lnTo>
                    <a:lnTo>
                      <a:pt x="1218" y="70"/>
                    </a:lnTo>
                    <a:lnTo>
                      <a:pt x="1216" y="72"/>
                    </a:lnTo>
                    <a:lnTo>
                      <a:pt x="1214" y="72"/>
                    </a:lnTo>
                    <a:lnTo>
                      <a:pt x="1214" y="72"/>
                    </a:lnTo>
                    <a:lnTo>
                      <a:pt x="1214" y="72"/>
                    </a:lnTo>
                    <a:lnTo>
                      <a:pt x="1214" y="72"/>
                    </a:lnTo>
                    <a:lnTo>
                      <a:pt x="1212" y="74"/>
                    </a:lnTo>
                    <a:lnTo>
                      <a:pt x="1210" y="74"/>
                    </a:lnTo>
                    <a:lnTo>
                      <a:pt x="1210" y="74"/>
                    </a:lnTo>
                    <a:lnTo>
                      <a:pt x="1210" y="74"/>
                    </a:lnTo>
                    <a:lnTo>
                      <a:pt x="1214" y="76"/>
                    </a:lnTo>
                    <a:close/>
                    <a:moveTo>
                      <a:pt x="1286" y="100"/>
                    </a:moveTo>
                    <a:lnTo>
                      <a:pt x="1284" y="98"/>
                    </a:lnTo>
                    <a:lnTo>
                      <a:pt x="1282" y="98"/>
                    </a:lnTo>
                    <a:lnTo>
                      <a:pt x="1282" y="98"/>
                    </a:lnTo>
                    <a:lnTo>
                      <a:pt x="1280" y="98"/>
                    </a:lnTo>
                    <a:lnTo>
                      <a:pt x="1280" y="98"/>
                    </a:lnTo>
                    <a:lnTo>
                      <a:pt x="1274" y="98"/>
                    </a:lnTo>
                    <a:lnTo>
                      <a:pt x="1274" y="98"/>
                    </a:lnTo>
                    <a:lnTo>
                      <a:pt x="1272" y="98"/>
                    </a:lnTo>
                    <a:lnTo>
                      <a:pt x="1272" y="98"/>
                    </a:lnTo>
                    <a:lnTo>
                      <a:pt x="1278" y="102"/>
                    </a:lnTo>
                    <a:lnTo>
                      <a:pt x="1282" y="102"/>
                    </a:lnTo>
                    <a:lnTo>
                      <a:pt x="1282" y="102"/>
                    </a:lnTo>
                    <a:lnTo>
                      <a:pt x="1286" y="102"/>
                    </a:lnTo>
                    <a:lnTo>
                      <a:pt x="1286" y="100"/>
                    </a:lnTo>
                    <a:close/>
                    <a:moveTo>
                      <a:pt x="1299" y="102"/>
                    </a:moveTo>
                    <a:lnTo>
                      <a:pt x="1297" y="102"/>
                    </a:lnTo>
                    <a:lnTo>
                      <a:pt x="1293" y="104"/>
                    </a:lnTo>
                    <a:lnTo>
                      <a:pt x="1291" y="104"/>
                    </a:lnTo>
                    <a:lnTo>
                      <a:pt x="1291" y="104"/>
                    </a:lnTo>
                    <a:lnTo>
                      <a:pt x="1291" y="104"/>
                    </a:lnTo>
                    <a:lnTo>
                      <a:pt x="1291" y="104"/>
                    </a:lnTo>
                    <a:lnTo>
                      <a:pt x="1291" y="106"/>
                    </a:lnTo>
                    <a:lnTo>
                      <a:pt x="1291" y="108"/>
                    </a:lnTo>
                    <a:lnTo>
                      <a:pt x="1291" y="108"/>
                    </a:lnTo>
                    <a:lnTo>
                      <a:pt x="1288" y="108"/>
                    </a:lnTo>
                    <a:lnTo>
                      <a:pt x="1284" y="110"/>
                    </a:lnTo>
                    <a:lnTo>
                      <a:pt x="1282" y="110"/>
                    </a:lnTo>
                    <a:lnTo>
                      <a:pt x="1286" y="110"/>
                    </a:lnTo>
                    <a:lnTo>
                      <a:pt x="1286" y="110"/>
                    </a:lnTo>
                    <a:lnTo>
                      <a:pt x="1288" y="110"/>
                    </a:lnTo>
                    <a:lnTo>
                      <a:pt x="1291" y="110"/>
                    </a:lnTo>
                    <a:lnTo>
                      <a:pt x="1293" y="110"/>
                    </a:lnTo>
                    <a:lnTo>
                      <a:pt x="1295" y="110"/>
                    </a:lnTo>
                    <a:lnTo>
                      <a:pt x="1301" y="110"/>
                    </a:lnTo>
                    <a:lnTo>
                      <a:pt x="1307" y="112"/>
                    </a:lnTo>
                    <a:lnTo>
                      <a:pt x="1313" y="112"/>
                    </a:lnTo>
                    <a:lnTo>
                      <a:pt x="1317" y="112"/>
                    </a:lnTo>
                    <a:lnTo>
                      <a:pt x="1319" y="112"/>
                    </a:lnTo>
                    <a:lnTo>
                      <a:pt x="1321" y="112"/>
                    </a:lnTo>
                    <a:lnTo>
                      <a:pt x="1325" y="112"/>
                    </a:lnTo>
                    <a:lnTo>
                      <a:pt x="1329" y="112"/>
                    </a:lnTo>
                    <a:lnTo>
                      <a:pt x="1329" y="112"/>
                    </a:lnTo>
                    <a:lnTo>
                      <a:pt x="1325" y="108"/>
                    </a:lnTo>
                    <a:lnTo>
                      <a:pt x="1323" y="108"/>
                    </a:lnTo>
                    <a:lnTo>
                      <a:pt x="1321" y="108"/>
                    </a:lnTo>
                    <a:lnTo>
                      <a:pt x="1309" y="104"/>
                    </a:lnTo>
                    <a:lnTo>
                      <a:pt x="1305" y="104"/>
                    </a:lnTo>
                    <a:lnTo>
                      <a:pt x="1301" y="102"/>
                    </a:lnTo>
                    <a:lnTo>
                      <a:pt x="1299" y="102"/>
                    </a:lnTo>
                    <a:close/>
                    <a:moveTo>
                      <a:pt x="1763" y="144"/>
                    </a:moveTo>
                    <a:lnTo>
                      <a:pt x="1763" y="144"/>
                    </a:lnTo>
                    <a:lnTo>
                      <a:pt x="1765" y="144"/>
                    </a:lnTo>
                    <a:lnTo>
                      <a:pt x="1771" y="148"/>
                    </a:lnTo>
                    <a:lnTo>
                      <a:pt x="1771" y="148"/>
                    </a:lnTo>
                    <a:lnTo>
                      <a:pt x="1773" y="146"/>
                    </a:lnTo>
                    <a:lnTo>
                      <a:pt x="1779" y="146"/>
                    </a:lnTo>
                    <a:lnTo>
                      <a:pt x="1779" y="144"/>
                    </a:lnTo>
                    <a:lnTo>
                      <a:pt x="1779" y="144"/>
                    </a:lnTo>
                    <a:lnTo>
                      <a:pt x="1781" y="144"/>
                    </a:lnTo>
                    <a:lnTo>
                      <a:pt x="1783" y="144"/>
                    </a:lnTo>
                    <a:lnTo>
                      <a:pt x="1787" y="146"/>
                    </a:lnTo>
                    <a:lnTo>
                      <a:pt x="1789" y="146"/>
                    </a:lnTo>
                    <a:lnTo>
                      <a:pt x="1791" y="146"/>
                    </a:lnTo>
                    <a:lnTo>
                      <a:pt x="1795" y="144"/>
                    </a:lnTo>
                    <a:lnTo>
                      <a:pt x="1801" y="144"/>
                    </a:lnTo>
                    <a:lnTo>
                      <a:pt x="1803" y="144"/>
                    </a:lnTo>
                    <a:lnTo>
                      <a:pt x="1803" y="142"/>
                    </a:lnTo>
                    <a:lnTo>
                      <a:pt x="1803" y="142"/>
                    </a:lnTo>
                    <a:lnTo>
                      <a:pt x="1801" y="140"/>
                    </a:lnTo>
                    <a:lnTo>
                      <a:pt x="1801" y="140"/>
                    </a:lnTo>
                    <a:lnTo>
                      <a:pt x="1797" y="140"/>
                    </a:lnTo>
                    <a:lnTo>
                      <a:pt x="1793" y="138"/>
                    </a:lnTo>
                    <a:lnTo>
                      <a:pt x="1791" y="138"/>
                    </a:lnTo>
                    <a:lnTo>
                      <a:pt x="1789" y="138"/>
                    </a:lnTo>
                    <a:lnTo>
                      <a:pt x="1789" y="138"/>
                    </a:lnTo>
                    <a:lnTo>
                      <a:pt x="1785" y="136"/>
                    </a:lnTo>
                    <a:lnTo>
                      <a:pt x="1785" y="136"/>
                    </a:lnTo>
                    <a:lnTo>
                      <a:pt x="1779" y="136"/>
                    </a:lnTo>
                    <a:lnTo>
                      <a:pt x="1777" y="136"/>
                    </a:lnTo>
                    <a:lnTo>
                      <a:pt x="1775" y="136"/>
                    </a:lnTo>
                    <a:lnTo>
                      <a:pt x="1775" y="136"/>
                    </a:lnTo>
                    <a:lnTo>
                      <a:pt x="1773" y="136"/>
                    </a:lnTo>
                    <a:lnTo>
                      <a:pt x="1771" y="136"/>
                    </a:lnTo>
                    <a:lnTo>
                      <a:pt x="1769" y="136"/>
                    </a:lnTo>
                    <a:lnTo>
                      <a:pt x="1769" y="136"/>
                    </a:lnTo>
                    <a:lnTo>
                      <a:pt x="1769" y="136"/>
                    </a:lnTo>
                    <a:lnTo>
                      <a:pt x="1767" y="136"/>
                    </a:lnTo>
                    <a:lnTo>
                      <a:pt x="1767" y="136"/>
                    </a:lnTo>
                    <a:lnTo>
                      <a:pt x="1767" y="136"/>
                    </a:lnTo>
                    <a:lnTo>
                      <a:pt x="1765" y="138"/>
                    </a:lnTo>
                    <a:lnTo>
                      <a:pt x="1765" y="138"/>
                    </a:lnTo>
                    <a:lnTo>
                      <a:pt x="1763" y="140"/>
                    </a:lnTo>
                    <a:lnTo>
                      <a:pt x="1761" y="142"/>
                    </a:lnTo>
                    <a:lnTo>
                      <a:pt x="1763" y="142"/>
                    </a:lnTo>
                    <a:lnTo>
                      <a:pt x="1763" y="144"/>
                    </a:lnTo>
                    <a:close/>
                    <a:moveTo>
                      <a:pt x="1667" y="162"/>
                    </a:moveTo>
                    <a:lnTo>
                      <a:pt x="1669" y="162"/>
                    </a:lnTo>
                    <a:lnTo>
                      <a:pt x="1671" y="162"/>
                    </a:lnTo>
                    <a:lnTo>
                      <a:pt x="1675" y="164"/>
                    </a:lnTo>
                    <a:lnTo>
                      <a:pt x="1677" y="164"/>
                    </a:lnTo>
                    <a:lnTo>
                      <a:pt x="1685" y="166"/>
                    </a:lnTo>
                    <a:lnTo>
                      <a:pt x="1689" y="166"/>
                    </a:lnTo>
                    <a:lnTo>
                      <a:pt x="1689" y="166"/>
                    </a:lnTo>
                    <a:lnTo>
                      <a:pt x="1689" y="164"/>
                    </a:lnTo>
                    <a:lnTo>
                      <a:pt x="1687" y="164"/>
                    </a:lnTo>
                    <a:lnTo>
                      <a:pt x="1687" y="162"/>
                    </a:lnTo>
                    <a:lnTo>
                      <a:pt x="1687" y="162"/>
                    </a:lnTo>
                    <a:lnTo>
                      <a:pt x="1687" y="162"/>
                    </a:lnTo>
                    <a:lnTo>
                      <a:pt x="1685" y="162"/>
                    </a:lnTo>
                    <a:lnTo>
                      <a:pt x="1685" y="162"/>
                    </a:lnTo>
                    <a:lnTo>
                      <a:pt x="1671" y="160"/>
                    </a:lnTo>
                    <a:lnTo>
                      <a:pt x="1669" y="160"/>
                    </a:lnTo>
                    <a:lnTo>
                      <a:pt x="1667" y="160"/>
                    </a:lnTo>
                    <a:lnTo>
                      <a:pt x="1667" y="160"/>
                    </a:lnTo>
                    <a:lnTo>
                      <a:pt x="1667" y="162"/>
                    </a:lnTo>
                    <a:lnTo>
                      <a:pt x="1667" y="162"/>
                    </a:lnTo>
                    <a:close/>
                    <a:moveTo>
                      <a:pt x="1563" y="146"/>
                    </a:moveTo>
                    <a:lnTo>
                      <a:pt x="1565" y="148"/>
                    </a:lnTo>
                    <a:lnTo>
                      <a:pt x="1567" y="148"/>
                    </a:lnTo>
                    <a:lnTo>
                      <a:pt x="1567" y="148"/>
                    </a:lnTo>
                    <a:lnTo>
                      <a:pt x="1565" y="146"/>
                    </a:lnTo>
                    <a:lnTo>
                      <a:pt x="1563" y="146"/>
                    </a:lnTo>
                    <a:lnTo>
                      <a:pt x="1561" y="146"/>
                    </a:lnTo>
                    <a:lnTo>
                      <a:pt x="1563" y="146"/>
                    </a:lnTo>
                    <a:lnTo>
                      <a:pt x="1563" y="146"/>
                    </a:lnTo>
                    <a:close/>
                    <a:moveTo>
                      <a:pt x="1313" y="80"/>
                    </a:moveTo>
                    <a:lnTo>
                      <a:pt x="1313" y="80"/>
                    </a:lnTo>
                    <a:lnTo>
                      <a:pt x="1315" y="82"/>
                    </a:lnTo>
                    <a:lnTo>
                      <a:pt x="1317" y="84"/>
                    </a:lnTo>
                    <a:lnTo>
                      <a:pt x="1317" y="84"/>
                    </a:lnTo>
                    <a:lnTo>
                      <a:pt x="1325" y="86"/>
                    </a:lnTo>
                    <a:lnTo>
                      <a:pt x="1329" y="86"/>
                    </a:lnTo>
                    <a:lnTo>
                      <a:pt x="1333" y="88"/>
                    </a:lnTo>
                    <a:lnTo>
                      <a:pt x="1335" y="88"/>
                    </a:lnTo>
                    <a:lnTo>
                      <a:pt x="1339" y="88"/>
                    </a:lnTo>
                    <a:lnTo>
                      <a:pt x="1341" y="88"/>
                    </a:lnTo>
                    <a:lnTo>
                      <a:pt x="1345" y="90"/>
                    </a:lnTo>
                    <a:lnTo>
                      <a:pt x="1347" y="90"/>
                    </a:lnTo>
                    <a:lnTo>
                      <a:pt x="1349" y="90"/>
                    </a:lnTo>
                    <a:lnTo>
                      <a:pt x="1357" y="90"/>
                    </a:lnTo>
                    <a:lnTo>
                      <a:pt x="1363" y="90"/>
                    </a:lnTo>
                    <a:lnTo>
                      <a:pt x="1365" y="90"/>
                    </a:lnTo>
                    <a:lnTo>
                      <a:pt x="1369" y="90"/>
                    </a:lnTo>
                    <a:lnTo>
                      <a:pt x="1371" y="88"/>
                    </a:lnTo>
                    <a:lnTo>
                      <a:pt x="1371" y="88"/>
                    </a:lnTo>
                    <a:lnTo>
                      <a:pt x="1369" y="86"/>
                    </a:lnTo>
                    <a:lnTo>
                      <a:pt x="1367" y="84"/>
                    </a:lnTo>
                    <a:lnTo>
                      <a:pt x="1367" y="86"/>
                    </a:lnTo>
                    <a:lnTo>
                      <a:pt x="1367" y="86"/>
                    </a:lnTo>
                    <a:lnTo>
                      <a:pt x="1367" y="86"/>
                    </a:lnTo>
                    <a:lnTo>
                      <a:pt x="1365" y="86"/>
                    </a:lnTo>
                    <a:lnTo>
                      <a:pt x="1363" y="84"/>
                    </a:lnTo>
                    <a:lnTo>
                      <a:pt x="1359" y="84"/>
                    </a:lnTo>
                    <a:lnTo>
                      <a:pt x="1353" y="84"/>
                    </a:lnTo>
                    <a:lnTo>
                      <a:pt x="1347" y="84"/>
                    </a:lnTo>
                    <a:lnTo>
                      <a:pt x="1347" y="84"/>
                    </a:lnTo>
                    <a:lnTo>
                      <a:pt x="1343" y="84"/>
                    </a:lnTo>
                    <a:lnTo>
                      <a:pt x="1341" y="84"/>
                    </a:lnTo>
                    <a:lnTo>
                      <a:pt x="1341" y="82"/>
                    </a:lnTo>
                    <a:lnTo>
                      <a:pt x="1339" y="82"/>
                    </a:lnTo>
                    <a:lnTo>
                      <a:pt x="1339" y="82"/>
                    </a:lnTo>
                    <a:lnTo>
                      <a:pt x="1337" y="82"/>
                    </a:lnTo>
                    <a:lnTo>
                      <a:pt x="1327" y="82"/>
                    </a:lnTo>
                    <a:lnTo>
                      <a:pt x="1327" y="82"/>
                    </a:lnTo>
                    <a:lnTo>
                      <a:pt x="1323" y="82"/>
                    </a:lnTo>
                    <a:lnTo>
                      <a:pt x="1321" y="82"/>
                    </a:lnTo>
                    <a:lnTo>
                      <a:pt x="1319" y="82"/>
                    </a:lnTo>
                    <a:lnTo>
                      <a:pt x="1317" y="80"/>
                    </a:lnTo>
                    <a:lnTo>
                      <a:pt x="1313" y="80"/>
                    </a:lnTo>
                    <a:lnTo>
                      <a:pt x="1313" y="80"/>
                    </a:lnTo>
                    <a:close/>
                    <a:moveTo>
                      <a:pt x="1601" y="168"/>
                    </a:moveTo>
                    <a:lnTo>
                      <a:pt x="1603" y="170"/>
                    </a:lnTo>
                    <a:lnTo>
                      <a:pt x="1605" y="172"/>
                    </a:lnTo>
                    <a:lnTo>
                      <a:pt x="1607" y="172"/>
                    </a:lnTo>
                    <a:lnTo>
                      <a:pt x="1607" y="174"/>
                    </a:lnTo>
                    <a:lnTo>
                      <a:pt x="1611" y="174"/>
                    </a:lnTo>
                    <a:lnTo>
                      <a:pt x="1613" y="174"/>
                    </a:lnTo>
                    <a:lnTo>
                      <a:pt x="1613" y="174"/>
                    </a:lnTo>
                    <a:lnTo>
                      <a:pt x="1613" y="176"/>
                    </a:lnTo>
                    <a:lnTo>
                      <a:pt x="1615" y="176"/>
                    </a:lnTo>
                    <a:lnTo>
                      <a:pt x="1615" y="176"/>
                    </a:lnTo>
                    <a:lnTo>
                      <a:pt x="1613" y="174"/>
                    </a:lnTo>
                    <a:lnTo>
                      <a:pt x="1613" y="174"/>
                    </a:lnTo>
                    <a:lnTo>
                      <a:pt x="1609" y="172"/>
                    </a:lnTo>
                    <a:lnTo>
                      <a:pt x="1607" y="172"/>
                    </a:lnTo>
                    <a:lnTo>
                      <a:pt x="1605" y="170"/>
                    </a:lnTo>
                    <a:lnTo>
                      <a:pt x="1603" y="168"/>
                    </a:lnTo>
                    <a:lnTo>
                      <a:pt x="1603" y="168"/>
                    </a:lnTo>
                    <a:lnTo>
                      <a:pt x="1605" y="168"/>
                    </a:lnTo>
                    <a:lnTo>
                      <a:pt x="1605" y="166"/>
                    </a:lnTo>
                    <a:lnTo>
                      <a:pt x="1603" y="166"/>
                    </a:lnTo>
                    <a:lnTo>
                      <a:pt x="1601" y="164"/>
                    </a:lnTo>
                    <a:lnTo>
                      <a:pt x="1601" y="164"/>
                    </a:lnTo>
                    <a:lnTo>
                      <a:pt x="1599" y="166"/>
                    </a:lnTo>
                    <a:lnTo>
                      <a:pt x="1601" y="166"/>
                    </a:lnTo>
                    <a:lnTo>
                      <a:pt x="1599" y="168"/>
                    </a:lnTo>
                    <a:lnTo>
                      <a:pt x="1601" y="168"/>
                    </a:lnTo>
                    <a:close/>
                    <a:moveTo>
                      <a:pt x="1224" y="98"/>
                    </a:moveTo>
                    <a:lnTo>
                      <a:pt x="1220" y="98"/>
                    </a:lnTo>
                    <a:lnTo>
                      <a:pt x="1222" y="98"/>
                    </a:lnTo>
                    <a:lnTo>
                      <a:pt x="1222" y="98"/>
                    </a:lnTo>
                    <a:lnTo>
                      <a:pt x="1226" y="100"/>
                    </a:lnTo>
                    <a:lnTo>
                      <a:pt x="1228" y="100"/>
                    </a:lnTo>
                    <a:lnTo>
                      <a:pt x="1234" y="102"/>
                    </a:lnTo>
                    <a:lnTo>
                      <a:pt x="1236" y="102"/>
                    </a:lnTo>
                    <a:lnTo>
                      <a:pt x="1236" y="102"/>
                    </a:lnTo>
                    <a:lnTo>
                      <a:pt x="1236" y="102"/>
                    </a:lnTo>
                    <a:lnTo>
                      <a:pt x="1230" y="100"/>
                    </a:lnTo>
                    <a:lnTo>
                      <a:pt x="1224" y="98"/>
                    </a:lnTo>
                    <a:close/>
                    <a:moveTo>
                      <a:pt x="856" y="46"/>
                    </a:moveTo>
                    <a:lnTo>
                      <a:pt x="860" y="46"/>
                    </a:lnTo>
                    <a:lnTo>
                      <a:pt x="862" y="46"/>
                    </a:lnTo>
                    <a:lnTo>
                      <a:pt x="864" y="46"/>
                    </a:lnTo>
                    <a:lnTo>
                      <a:pt x="864" y="44"/>
                    </a:lnTo>
                    <a:lnTo>
                      <a:pt x="862" y="44"/>
                    </a:lnTo>
                    <a:lnTo>
                      <a:pt x="860" y="44"/>
                    </a:lnTo>
                    <a:lnTo>
                      <a:pt x="852" y="44"/>
                    </a:lnTo>
                    <a:lnTo>
                      <a:pt x="850" y="44"/>
                    </a:lnTo>
                    <a:lnTo>
                      <a:pt x="856" y="46"/>
                    </a:lnTo>
                    <a:close/>
                    <a:moveTo>
                      <a:pt x="846" y="44"/>
                    </a:moveTo>
                    <a:lnTo>
                      <a:pt x="848" y="44"/>
                    </a:lnTo>
                    <a:lnTo>
                      <a:pt x="850" y="44"/>
                    </a:lnTo>
                    <a:lnTo>
                      <a:pt x="850" y="44"/>
                    </a:lnTo>
                    <a:lnTo>
                      <a:pt x="850" y="44"/>
                    </a:lnTo>
                    <a:lnTo>
                      <a:pt x="852" y="44"/>
                    </a:lnTo>
                    <a:lnTo>
                      <a:pt x="850" y="42"/>
                    </a:lnTo>
                    <a:lnTo>
                      <a:pt x="850" y="42"/>
                    </a:lnTo>
                    <a:lnTo>
                      <a:pt x="850" y="42"/>
                    </a:lnTo>
                    <a:lnTo>
                      <a:pt x="848" y="42"/>
                    </a:lnTo>
                    <a:lnTo>
                      <a:pt x="848" y="42"/>
                    </a:lnTo>
                    <a:lnTo>
                      <a:pt x="844" y="44"/>
                    </a:lnTo>
                    <a:lnTo>
                      <a:pt x="844" y="44"/>
                    </a:lnTo>
                    <a:lnTo>
                      <a:pt x="846" y="44"/>
                    </a:lnTo>
                    <a:close/>
                    <a:moveTo>
                      <a:pt x="782" y="46"/>
                    </a:moveTo>
                    <a:lnTo>
                      <a:pt x="782" y="46"/>
                    </a:lnTo>
                    <a:lnTo>
                      <a:pt x="786" y="48"/>
                    </a:lnTo>
                    <a:lnTo>
                      <a:pt x="788" y="46"/>
                    </a:lnTo>
                    <a:lnTo>
                      <a:pt x="792" y="46"/>
                    </a:lnTo>
                    <a:lnTo>
                      <a:pt x="796" y="44"/>
                    </a:lnTo>
                    <a:lnTo>
                      <a:pt x="796" y="44"/>
                    </a:lnTo>
                    <a:lnTo>
                      <a:pt x="802" y="44"/>
                    </a:lnTo>
                    <a:lnTo>
                      <a:pt x="806" y="44"/>
                    </a:lnTo>
                    <a:lnTo>
                      <a:pt x="810" y="44"/>
                    </a:lnTo>
                    <a:lnTo>
                      <a:pt x="812" y="44"/>
                    </a:lnTo>
                    <a:lnTo>
                      <a:pt x="812" y="44"/>
                    </a:lnTo>
                    <a:lnTo>
                      <a:pt x="812" y="44"/>
                    </a:lnTo>
                    <a:lnTo>
                      <a:pt x="814" y="44"/>
                    </a:lnTo>
                    <a:lnTo>
                      <a:pt x="822" y="44"/>
                    </a:lnTo>
                    <a:lnTo>
                      <a:pt x="826" y="42"/>
                    </a:lnTo>
                    <a:lnTo>
                      <a:pt x="828" y="42"/>
                    </a:lnTo>
                    <a:lnTo>
                      <a:pt x="830" y="42"/>
                    </a:lnTo>
                    <a:lnTo>
                      <a:pt x="830" y="42"/>
                    </a:lnTo>
                    <a:lnTo>
                      <a:pt x="834" y="40"/>
                    </a:lnTo>
                    <a:lnTo>
                      <a:pt x="832" y="38"/>
                    </a:lnTo>
                    <a:lnTo>
                      <a:pt x="830" y="38"/>
                    </a:lnTo>
                    <a:lnTo>
                      <a:pt x="830" y="38"/>
                    </a:lnTo>
                    <a:lnTo>
                      <a:pt x="828" y="36"/>
                    </a:lnTo>
                    <a:lnTo>
                      <a:pt x="826" y="36"/>
                    </a:lnTo>
                    <a:lnTo>
                      <a:pt x="826" y="36"/>
                    </a:lnTo>
                    <a:lnTo>
                      <a:pt x="824" y="36"/>
                    </a:lnTo>
                    <a:lnTo>
                      <a:pt x="822" y="36"/>
                    </a:lnTo>
                    <a:lnTo>
                      <a:pt x="818" y="36"/>
                    </a:lnTo>
                    <a:lnTo>
                      <a:pt x="818" y="34"/>
                    </a:lnTo>
                    <a:lnTo>
                      <a:pt x="818" y="34"/>
                    </a:lnTo>
                    <a:lnTo>
                      <a:pt x="816" y="34"/>
                    </a:lnTo>
                    <a:lnTo>
                      <a:pt x="814" y="34"/>
                    </a:lnTo>
                    <a:lnTo>
                      <a:pt x="812" y="32"/>
                    </a:lnTo>
                    <a:lnTo>
                      <a:pt x="810" y="32"/>
                    </a:lnTo>
                    <a:lnTo>
                      <a:pt x="808" y="32"/>
                    </a:lnTo>
                    <a:lnTo>
                      <a:pt x="806" y="32"/>
                    </a:lnTo>
                    <a:lnTo>
                      <a:pt x="804" y="32"/>
                    </a:lnTo>
                    <a:lnTo>
                      <a:pt x="804" y="32"/>
                    </a:lnTo>
                    <a:lnTo>
                      <a:pt x="802" y="32"/>
                    </a:lnTo>
                    <a:lnTo>
                      <a:pt x="802" y="32"/>
                    </a:lnTo>
                    <a:lnTo>
                      <a:pt x="800" y="34"/>
                    </a:lnTo>
                    <a:lnTo>
                      <a:pt x="800" y="34"/>
                    </a:lnTo>
                    <a:lnTo>
                      <a:pt x="800" y="36"/>
                    </a:lnTo>
                    <a:lnTo>
                      <a:pt x="800" y="36"/>
                    </a:lnTo>
                    <a:lnTo>
                      <a:pt x="798" y="36"/>
                    </a:lnTo>
                    <a:lnTo>
                      <a:pt x="798" y="32"/>
                    </a:lnTo>
                    <a:lnTo>
                      <a:pt x="798" y="32"/>
                    </a:lnTo>
                    <a:lnTo>
                      <a:pt x="798" y="30"/>
                    </a:lnTo>
                    <a:lnTo>
                      <a:pt x="798" y="30"/>
                    </a:lnTo>
                    <a:lnTo>
                      <a:pt x="798" y="30"/>
                    </a:lnTo>
                    <a:lnTo>
                      <a:pt x="798" y="30"/>
                    </a:lnTo>
                    <a:lnTo>
                      <a:pt x="798" y="30"/>
                    </a:lnTo>
                    <a:lnTo>
                      <a:pt x="794" y="28"/>
                    </a:lnTo>
                    <a:lnTo>
                      <a:pt x="790" y="28"/>
                    </a:lnTo>
                    <a:lnTo>
                      <a:pt x="788" y="28"/>
                    </a:lnTo>
                    <a:lnTo>
                      <a:pt x="788" y="28"/>
                    </a:lnTo>
                    <a:lnTo>
                      <a:pt x="788" y="28"/>
                    </a:lnTo>
                    <a:lnTo>
                      <a:pt x="790" y="30"/>
                    </a:lnTo>
                    <a:lnTo>
                      <a:pt x="792" y="30"/>
                    </a:lnTo>
                    <a:lnTo>
                      <a:pt x="790" y="30"/>
                    </a:lnTo>
                    <a:lnTo>
                      <a:pt x="788" y="30"/>
                    </a:lnTo>
                    <a:lnTo>
                      <a:pt x="786" y="30"/>
                    </a:lnTo>
                    <a:lnTo>
                      <a:pt x="786" y="30"/>
                    </a:lnTo>
                    <a:lnTo>
                      <a:pt x="784" y="28"/>
                    </a:lnTo>
                    <a:lnTo>
                      <a:pt x="784" y="30"/>
                    </a:lnTo>
                    <a:lnTo>
                      <a:pt x="784" y="30"/>
                    </a:lnTo>
                    <a:lnTo>
                      <a:pt x="784" y="30"/>
                    </a:lnTo>
                    <a:lnTo>
                      <a:pt x="784" y="30"/>
                    </a:lnTo>
                    <a:lnTo>
                      <a:pt x="782" y="30"/>
                    </a:lnTo>
                    <a:lnTo>
                      <a:pt x="782" y="32"/>
                    </a:lnTo>
                    <a:lnTo>
                      <a:pt x="782" y="32"/>
                    </a:lnTo>
                    <a:lnTo>
                      <a:pt x="782" y="32"/>
                    </a:lnTo>
                    <a:lnTo>
                      <a:pt x="782" y="32"/>
                    </a:lnTo>
                    <a:lnTo>
                      <a:pt x="782" y="34"/>
                    </a:lnTo>
                    <a:lnTo>
                      <a:pt x="782" y="34"/>
                    </a:lnTo>
                    <a:lnTo>
                      <a:pt x="782" y="34"/>
                    </a:lnTo>
                    <a:lnTo>
                      <a:pt x="782" y="34"/>
                    </a:lnTo>
                    <a:lnTo>
                      <a:pt x="782" y="34"/>
                    </a:lnTo>
                    <a:lnTo>
                      <a:pt x="784" y="36"/>
                    </a:lnTo>
                    <a:lnTo>
                      <a:pt x="786" y="36"/>
                    </a:lnTo>
                    <a:lnTo>
                      <a:pt x="784" y="36"/>
                    </a:lnTo>
                    <a:lnTo>
                      <a:pt x="782" y="36"/>
                    </a:lnTo>
                    <a:lnTo>
                      <a:pt x="780" y="36"/>
                    </a:lnTo>
                    <a:lnTo>
                      <a:pt x="780" y="36"/>
                    </a:lnTo>
                    <a:lnTo>
                      <a:pt x="780" y="38"/>
                    </a:lnTo>
                    <a:lnTo>
                      <a:pt x="780" y="38"/>
                    </a:lnTo>
                    <a:lnTo>
                      <a:pt x="782" y="40"/>
                    </a:lnTo>
                    <a:lnTo>
                      <a:pt x="782" y="40"/>
                    </a:lnTo>
                    <a:lnTo>
                      <a:pt x="782" y="40"/>
                    </a:lnTo>
                    <a:lnTo>
                      <a:pt x="782" y="40"/>
                    </a:lnTo>
                    <a:lnTo>
                      <a:pt x="782" y="42"/>
                    </a:lnTo>
                    <a:lnTo>
                      <a:pt x="782" y="42"/>
                    </a:lnTo>
                    <a:lnTo>
                      <a:pt x="780" y="44"/>
                    </a:lnTo>
                    <a:lnTo>
                      <a:pt x="780" y="44"/>
                    </a:lnTo>
                    <a:lnTo>
                      <a:pt x="780" y="46"/>
                    </a:lnTo>
                    <a:lnTo>
                      <a:pt x="780" y="46"/>
                    </a:lnTo>
                    <a:lnTo>
                      <a:pt x="782" y="46"/>
                    </a:lnTo>
                    <a:close/>
                    <a:moveTo>
                      <a:pt x="778" y="70"/>
                    </a:moveTo>
                    <a:lnTo>
                      <a:pt x="780" y="70"/>
                    </a:lnTo>
                    <a:lnTo>
                      <a:pt x="780" y="70"/>
                    </a:lnTo>
                    <a:lnTo>
                      <a:pt x="780" y="70"/>
                    </a:lnTo>
                    <a:lnTo>
                      <a:pt x="780" y="70"/>
                    </a:lnTo>
                    <a:lnTo>
                      <a:pt x="782" y="70"/>
                    </a:lnTo>
                    <a:lnTo>
                      <a:pt x="782" y="70"/>
                    </a:lnTo>
                    <a:lnTo>
                      <a:pt x="782" y="70"/>
                    </a:lnTo>
                    <a:lnTo>
                      <a:pt x="780" y="68"/>
                    </a:lnTo>
                    <a:lnTo>
                      <a:pt x="780" y="68"/>
                    </a:lnTo>
                    <a:lnTo>
                      <a:pt x="778" y="68"/>
                    </a:lnTo>
                    <a:lnTo>
                      <a:pt x="780" y="68"/>
                    </a:lnTo>
                    <a:lnTo>
                      <a:pt x="778" y="70"/>
                    </a:lnTo>
                    <a:close/>
                    <a:moveTo>
                      <a:pt x="782" y="66"/>
                    </a:moveTo>
                    <a:lnTo>
                      <a:pt x="782" y="66"/>
                    </a:lnTo>
                    <a:lnTo>
                      <a:pt x="784" y="66"/>
                    </a:lnTo>
                    <a:lnTo>
                      <a:pt x="780" y="64"/>
                    </a:lnTo>
                    <a:lnTo>
                      <a:pt x="778" y="64"/>
                    </a:lnTo>
                    <a:lnTo>
                      <a:pt x="780" y="64"/>
                    </a:lnTo>
                    <a:lnTo>
                      <a:pt x="782" y="66"/>
                    </a:lnTo>
                    <a:close/>
                    <a:moveTo>
                      <a:pt x="934" y="66"/>
                    </a:moveTo>
                    <a:lnTo>
                      <a:pt x="936" y="66"/>
                    </a:lnTo>
                    <a:lnTo>
                      <a:pt x="938" y="66"/>
                    </a:lnTo>
                    <a:lnTo>
                      <a:pt x="940" y="68"/>
                    </a:lnTo>
                    <a:lnTo>
                      <a:pt x="940" y="68"/>
                    </a:lnTo>
                    <a:lnTo>
                      <a:pt x="940" y="66"/>
                    </a:lnTo>
                    <a:lnTo>
                      <a:pt x="940" y="66"/>
                    </a:lnTo>
                    <a:lnTo>
                      <a:pt x="940" y="66"/>
                    </a:lnTo>
                    <a:lnTo>
                      <a:pt x="940" y="66"/>
                    </a:lnTo>
                    <a:lnTo>
                      <a:pt x="938" y="64"/>
                    </a:lnTo>
                    <a:lnTo>
                      <a:pt x="936" y="64"/>
                    </a:lnTo>
                    <a:lnTo>
                      <a:pt x="936" y="64"/>
                    </a:lnTo>
                    <a:lnTo>
                      <a:pt x="932" y="64"/>
                    </a:lnTo>
                    <a:lnTo>
                      <a:pt x="932" y="64"/>
                    </a:lnTo>
                    <a:lnTo>
                      <a:pt x="932" y="66"/>
                    </a:lnTo>
                    <a:lnTo>
                      <a:pt x="934" y="66"/>
                    </a:lnTo>
                    <a:close/>
                    <a:moveTo>
                      <a:pt x="1076" y="114"/>
                    </a:moveTo>
                    <a:lnTo>
                      <a:pt x="1078" y="114"/>
                    </a:lnTo>
                    <a:lnTo>
                      <a:pt x="1076" y="114"/>
                    </a:lnTo>
                    <a:lnTo>
                      <a:pt x="1074" y="114"/>
                    </a:lnTo>
                    <a:lnTo>
                      <a:pt x="1072" y="114"/>
                    </a:lnTo>
                    <a:lnTo>
                      <a:pt x="1070" y="114"/>
                    </a:lnTo>
                    <a:lnTo>
                      <a:pt x="1070" y="114"/>
                    </a:lnTo>
                    <a:lnTo>
                      <a:pt x="1072" y="114"/>
                    </a:lnTo>
                    <a:lnTo>
                      <a:pt x="1076" y="114"/>
                    </a:lnTo>
                    <a:close/>
                    <a:moveTo>
                      <a:pt x="874" y="56"/>
                    </a:moveTo>
                    <a:lnTo>
                      <a:pt x="876" y="56"/>
                    </a:lnTo>
                    <a:lnTo>
                      <a:pt x="876" y="56"/>
                    </a:lnTo>
                    <a:lnTo>
                      <a:pt x="876" y="56"/>
                    </a:lnTo>
                    <a:lnTo>
                      <a:pt x="876" y="56"/>
                    </a:lnTo>
                    <a:lnTo>
                      <a:pt x="874" y="56"/>
                    </a:lnTo>
                    <a:lnTo>
                      <a:pt x="872" y="56"/>
                    </a:lnTo>
                    <a:lnTo>
                      <a:pt x="872" y="56"/>
                    </a:lnTo>
                    <a:lnTo>
                      <a:pt x="874" y="56"/>
                    </a:lnTo>
                    <a:lnTo>
                      <a:pt x="874" y="56"/>
                    </a:lnTo>
                    <a:close/>
                    <a:moveTo>
                      <a:pt x="1110" y="104"/>
                    </a:moveTo>
                    <a:lnTo>
                      <a:pt x="1110" y="104"/>
                    </a:lnTo>
                    <a:lnTo>
                      <a:pt x="1112" y="104"/>
                    </a:lnTo>
                    <a:lnTo>
                      <a:pt x="1112" y="102"/>
                    </a:lnTo>
                    <a:lnTo>
                      <a:pt x="1112" y="102"/>
                    </a:lnTo>
                    <a:lnTo>
                      <a:pt x="1110" y="102"/>
                    </a:lnTo>
                    <a:lnTo>
                      <a:pt x="1108" y="102"/>
                    </a:lnTo>
                    <a:lnTo>
                      <a:pt x="1108" y="102"/>
                    </a:lnTo>
                    <a:lnTo>
                      <a:pt x="1108" y="102"/>
                    </a:lnTo>
                    <a:lnTo>
                      <a:pt x="1110" y="104"/>
                    </a:lnTo>
                    <a:close/>
                    <a:moveTo>
                      <a:pt x="966" y="94"/>
                    </a:moveTo>
                    <a:lnTo>
                      <a:pt x="966" y="94"/>
                    </a:lnTo>
                    <a:lnTo>
                      <a:pt x="966" y="94"/>
                    </a:lnTo>
                    <a:lnTo>
                      <a:pt x="968" y="96"/>
                    </a:lnTo>
                    <a:lnTo>
                      <a:pt x="966" y="96"/>
                    </a:lnTo>
                    <a:lnTo>
                      <a:pt x="964" y="96"/>
                    </a:lnTo>
                    <a:lnTo>
                      <a:pt x="964" y="96"/>
                    </a:lnTo>
                    <a:lnTo>
                      <a:pt x="962" y="96"/>
                    </a:lnTo>
                    <a:lnTo>
                      <a:pt x="966" y="98"/>
                    </a:lnTo>
                    <a:lnTo>
                      <a:pt x="970" y="98"/>
                    </a:lnTo>
                    <a:lnTo>
                      <a:pt x="972" y="98"/>
                    </a:lnTo>
                    <a:lnTo>
                      <a:pt x="974" y="100"/>
                    </a:lnTo>
                    <a:lnTo>
                      <a:pt x="980" y="100"/>
                    </a:lnTo>
                    <a:lnTo>
                      <a:pt x="980" y="100"/>
                    </a:lnTo>
                    <a:lnTo>
                      <a:pt x="982" y="98"/>
                    </a:lnTo>
                    <a:lnTo>
                      <a:pt x="982" y="98"/>
                    </a:lnTo>
                    <a:lnTo>
                      <a:pt x="984" y="98"/>
                    </a:lnTo>
                    <a:lnTo>
                      <a:pt x="982" y="96"/>
                    </a:lnTo>
                    <a:lnTo>
                      <a:pt x="982" y="96"/>
                    </a:lnTo>
                    <a:lnTo>
                      <a:pt x="982" y="96"/>
                    </a:lnTo>
                    <a:lnTo>
                      <a:pt x="980" y="96"/>
                    </a:lnTo>
                    <a:lnTo>
                      <a:pt x="976" y="94"/>
                    </a:lnTo>
                    <a:lnTo>
                      <a:pt x="966" y="94"/>
                    </a:lnTo>
                    <a:lnTo>
                      <a:pt x="966" y="94"/>
                    </a:lnTo>
                    <a:close/>
                    <a:moveTo>
                      <a:pt x="1194" y="78"/>
                    </a:moveTo>
                    <a:lnTo>
                      <a:pt x="1196" y="78"/>
                    </a:lnTo>
                    <a:lnTo>
                      <a:pt x="1198" y="80"/>
                    </a:lnTo>
                    <a:lnTo>
                      <a:pt x="1198" y="80"/>
                    </a:lnTo>
                    <a:lnTo>
                      <a:pt x="1198" y="80"/>
                    </a:lnTo>
                    <a:lnTo>
                      <a:pt x="1200" y="82"/>
                    </a:lnTo>
                    <a:lnTo>
                      <a:pt x="1202" y="82"/>
                    </a:lnTo>
                    <a:lnTo>
                      <a:pt x="1204" y="82"/>
                    </a:lnTo>
                    <a:lnTo>
                      <a:pt x="1204" y="82"/>
                    </a:lnTo>
                    <a:lnTo>
                      <a:pt x="1204" y="80"/>
                    </a:lnTo>
                    <a:lnTo>
                      <a:pt x="1202" y="80"/>
                    </a:lnTo>
                    <a:lnTo>
                      <a:pt x="1204" y="78"/>
                    </a:lnTo>
                    <a:lnTo>
                      <a:pt x="1202" y="78"/>
                    </a:lnTo>
                    <a:lnTo>
                      <a:pt x="1198" y="78"/>
                    </a:lnTo>
                    <a:lnTo>
                      <a:pt x="1198" y="78"/>
                    </a:lnTo>
                    <a:lnTo>
                      <a:pt x="1196" y="76"/>
                    </a:lnTo>
                    <a:lnTo>
                      <a:pt x="1194" y="76"/>
                    </a:lnTo>
                    <a:lnTo>
                      <a:pt x="1194" y="76"/>
                    </a:lnTo>
                    <a:lnTo>
                      <a:pt x="1194" y="78"/>
                    </a:lnTo>
                    <a:close/>
                    <a:moveTo>
                      <a:pt x="1369" y="72"/>
                    </a:moveTo>
                    <a:lnTo>
                      <a:pt x="1367" y="72"/>
                    </a:lnTo>
                    <a:lnTo>
                      <a:pt x="1367" y="70"/>
                    </a:lnTo>
                    <a:lnTo>
                      <a:pt x="1365" y="70"/>
                    </a:lnTo>
                    <a:lnTo>
                      <a:pt x="1365" y="70"/>
                    </a:lnTo>
                    <a:lnTo>
                      <a:pt x="1365" y="72"/>
                    </a:lnTo>
                    <a:lnTo>
                      <a:pt x="1369" y="72"/>
                    </a:lnTo>
                    <a:lnTo>
                      <a:pt x="1369" y="72"/>
                    </a:lnTo>
                    <a:close/>
                    <a:moveTo>
                      <a:pt x="1857" y="537"/>
                    </a:moveTo>
                    <a:lnTo>
                      <a:pt x="1857" y="537"/>
                    </a:lnTo>
                    <a:lnTo>
                      <a:pt x="1855" y="541"/>
                    </a:lnTo>
                    <a:lnTo>
                      <a:pt x="1853" y="541"/>
                    </a:lnTo>
                    <a:lnTo>
                      <a:pt x="1855" y="541"/>
                    </a:lnTo>
                    <a:lnTo>
                      <a:pt x="1855" y="541"/>
                    </a:lnTo>
                    <a:lnTo>
                      <a:pt x="1857" y="541"/>
                    </a:lnTo>
                    <a:lnTo>
                      <a:pt x="1857" y="539"/>
                    </a:lnTo>
                    <a:lnTo>
                      <a:pt x="1859" y="535"/>
                    </a:lnTo>
                    <a:lnTo>
                      <a:pt x="1857" y="535"/>
                    </a:lnTo>
                    <a:lnTo>
                      <a:pt x="1857" y="537"/>
                    </a:lnTo>
                    <a:close/>
                    <a:moveTo>
                      <a:pt x="1843" y="551"/>
                    </a:moveTo>
                    <a:lnTo>
                      <a:pt x="1843" y="551"/>
                    </a:lnTo>
                    <a:lnTo>
                      <a:pt x="1839" y="555"/>
                    </a:lnTo>
                    <a:lnTo>
                      <a:pt x="1839" y="557"/>
                    </a:lnTo>
                    <a:lnTo>
                      <a:pt x="1837" y="559"/>
                    </a:lnTo>
                    <a:lnTo>
                      <a:pt x="1837" y="563"/>
                    </a:lnTo>
                    <a:lnTo>
                      <a:pt x="1839" y="563"/>
                    </a:lnTo>
                    <a:lnTo>
                      <a:pt x="1839" y="561"/>
                    </a:lnTo>
                    <a:lnTo>
                      <a:pt x="1841" y="559"/>
                    </a:lnTo>
                    <a:lnTo>
                      <a:pt x="1841" y="559"/>
                    </a:lnTo>
                    <a:lnTo>
                      <a:pt x="1843" y="559"/>
                    </a:lnTo>
                    <a:lnTo>
                      <a:pt x="1843" y="557"/>
                    </a:lnTo>
                    <a:lnTo>
                      <a:pt x="1843" y="555"/>
                    </a:lnTo>
                    <a:lnTo>
                      <a:pt x="1845" y="551"/>
                    </a:lnTo>
                    <a:lnTo>
                      <a:pt x="1843" y="551"/>
                    </a:lnTo>
                    <a:close/>
                    <a:moveTo>
                      <a:pt x="1855" y="471"/>
                    </a:moveTo>
                    <a:lnTo>
                      <a:pt x="1855" y="471"/>
                    </a:lnTo>
                    <a:lnTo>
                      <a:pt x="1855" y="469"/>
                    </a:lnTo>
                    <a:lnTo>
                      <a:pt x="1853" y="469"/>
                    </a:lnTo>
                    <a:lnTo>
                      <a:pt x="1851" y="469"/>
                    </a:lnTo>
                    <a:lnTo>
                      <a:pt x="1853" y="471"/>
                    </a:lnTo>
                    <a:lnTo>
                      <a:pt x="1853" y="471"/>
                    </a:lnTo>
                    <a:lnTo>
                      <a:pt x="1855" y="471"/>
                    </a:lnTo>
                    <a:lnTo>
                      <a:pt x="1855" y="471"/>
                    </a:lnTo>
                    <a:close/>
                    <a:moveTo>
                      <a:pt x="1861" y="523"/>
                    </a:moveTo>
                    <a:lnTo>
                      <a:pt x="1861" y="525"/>
                    </a:lnTo>
                    <a:lnTo>
                      <a:pt x="1861" y="525"/>
                    </a:lnTo>
                    <a:lnTo>
                      <a:pt x="1861" y="525"/>
                    </a:lnTo>
                    <a:lnTo>
                      <a:pt x="1861" y="525"/>
                    </a:lnTo>
                    <a:lnTo>
                      <a:pt x="1861" y="525"/>
                    </a:lnTo>
                    <a:lnTo>
                      <a:pt x="1861" y="523"/>
                    </a:lnTo>
                    <a:close/>
                    <a:moveTo>
                      <a:pt x="1863" y="495"/>
                    </a:moveTo>
                    <a:lnTo>
                      <a:pt x="1863" y="493"/>
                    </a:lnTo>
                    <a:lnTo>
                      <a:pt x="1863" y="493"/>
                    </a:lnTo>
                    <a:lnTo>
                      <a:pt x="1861" y="491"/>
                    </a:lnTo>
                    <a:lnTo>
                      <a:pt x="1861" y="497"/>
                    </a:lnTo>
                    <a:lnTo>
                      <a:pt x="1863" y="497"/>
                    </a:lnTo>
                    <a:lnTo>
                      <a:pt x="1865" y="499"/>
                    </a:lnTo>
                    <a:lnTo>
                      <a:pt x="1865" y="497"/>
                    </a:lnTo>
                    <a:lnTo>
                      <a:pt x="1865" y="497"/>
                    </a:lnTo>
                    <a:lnTo>
                      <a:pt x="1863" y="495"/>
                    </a:lnTo>
                    <a:close/>
                    <a:moveTo>
                      <a:pt x="1865" y="477"/>
                    </a:moveTo>
                    <a:lnTo>
                      <a:pt x="1865" y="475"/>
                    </a:lnTo>
                    <a:lnTo>
                      <a:pt x="1863" y="473"/>
                    </a:lnTo>
                    <a:lnTo>
                      <a:pt x="1861" y="473"/>
                    </a:lnTo>
                    <a:lnTo>
                      <a:pt x="1861" y="473"/>
                    </a:lnTo>
                    <a:lnTo>
                      <a:pt x="1863" y="477"/>
                    </a:lnTo>
                    <a:lnTo>
                      <a:pt x="1863" y="479"/>
                    </a:lnTo>
                    <a:lnTo>
                      <a:pt x="1859" y="479"/>
                    </a:lnTo>
                    <a:lnTo>
                      <a:pt x="1859" y="481"/>
                    </a:lnTo>
                    <a:lnTo>
                      <a:pt x="1857" y="481"/>
                    </a:lnTo>
                    <a:lnTo>
                      <a:pt x="1857" y="481"/>
                    </a:lnTo>
                    <a:lnTo>
                      <a:pt x="1859" y="481"/>
                    </a:lnTo>
                    <a:lnTo>
                      <a:pt x="1861" y="485"/>
                    </a:lnTo>
                    <a:lnTo>
                      <a:pt x="1861" y="485"/>
                    </a:lnTo>
                    <a:lnTo>
                      <a:pt x="1863" y="485"/>
                    </a:lnTo>
                    <a:lnTo>
                      <a:pt x="1863" y="485"/>
                    </a:lnTo>
                    <a:lnTo>
                      <a:pt x="1863" y="483"/>
                    </a:lnTo>
                    <a:lnTo>
                      <a:pt x="1865" y="483"/>
                    </a:lnTo>
                    <a:lnTo>
                      <a:pt x="1867" y="483"/>
                    </a:lnTo>
                    <a:lnTo>
                      <a:pt x="1867" y="481"/>
                    </a:lnTo>
                    <a:lnTo>
                      <a:pt x="1867" y="477"/>
                    </a:lnTo>
                    <a:lnTo>
                      <a:pt x="1865" y="477"/>
                    </a:lnTo>
                    <a:close/>
                    <a:moveTo>
                      <a:pt x="1863" y="505"/>
                    </a:moveTo>
                    <a:lnTo>
                      <a:pt x="1863" y="505"/>
                    </a:lnTo>
                    <a:lnTo>
                      <a:pt x="1861" y="505"/>
                    </a:lnTo>
                    <a:lnTo>
                      <a:pt x="1861" y="505"/>
                    </a:lnTo>
                    <a:lnTo>
                      <a:pt x="1861" y="507"/>
                    </a:lnTo>
                    <a:lnTo>
                      <a:pt x="1861" y="507"/>
                    </a:lnTo>
                    <a:lnTo>
                      <a:pt x="1863" y="507"/>
                    </a:lnTo>
                    <a:lnTo>
                      <a:pt x="1863" y="507"/>
                    </a:lnTo>
                    <a:lnTo>
                      <a:pt x="1863" y="505"/>
                    </a:lnTo>
                    <a:lnTo>
                      <a:pt x="1863" y="505"/>
                    </a:lnTo>
                    <a:close/>
                    <a:moveTo>
                      <a:pt x="1811" y="601"/>
                    </a:moveTo>
                    <a:lnTo>
                      <a:pt x="1811" y="601"/>
                    </a:lnTo>
                    <a:lnTo>
                      <a:pt x="1811" y="601"/>
                    </a:lnTo>
                    <a:lnTo>
                      <a:pt x="1811" y="601"/>
                    </a:lnTo>
                    <a:lnTo>
                      <a:pt x="1811" y="601"/>
                    </a:lnTo>
                    <a:lnTo>
                      <a:pt x="1811" y="601"/>
                    </a:lnTo>
                    <a:lnTo>
                      <a:pt x="1811" y="601"/>
                    </a:lnTo>
                    <a:lnTo>
                      <a:pt x="1811" y="601"/>
                    </a:lnTo>
                    <a:lnTo>
                      <a:pt x="1811" y="601"/>
                    </a:lnTo>
                    <a:lnTo>
                      <a:pt x="1811" y="601"/>
                    </a:lnTo>
                    <a:lnTo>
                      <a:pt x="1813" y="601"/>
                    </a:lnTo>
                    <a:lnTo>
                      <a:pt x="1813" y="601"/>
                    </a:lnTo>
                    <a:lnTo>
                      <a:pt x="1813" y="601"/>
                    </a:lnTo>
                    <a:lnTo>
                      <a:pt x="1811" y="601"/>
                    </a:lnTo>
                    <a:close/>
                    <a:moveTo>
                      <a:pt x="1813" y="601"/>
                    </a:moveTo>
                    <a:lnTo>
                      <a:pt x="1813" y="601"/>
                    </a:lnTo>
                    <a:lnTo>
                      <a:pt x="1813" y="601"/>
                    </a:lnTo>
                    <a:lnTo>
                      <a:pt x="1813" y="601"/>
                    </a:lnTo>
                    <a:lnTo>
                      <a:pt x="1815" y="601"/>
                    </a:lnTo>
                    <a:lnTo>
                      <a:pt x="1815" y="601"/>
                    </a:lnTo>
                    <a:lnTo>
                      <a:pt x="1815" y="601"/>
                    </a:lnTo>
                    <a:lnTo>
                      <a:pt x="1815" y="601"/>
                    </a:lnTo>
                    <a:lnTo>
                      <a:pt x="1813" y="601"/>
                    </a:lnTo>
                    <a:close/>
                    <a:moveTo>
                      <a:pt x="1821" y="593"/>
                    </a:moveTo>
                    <a:lnTo>
                      <a:pt x="1817" y="595"/>
                    </a:lnTo>
                    <a:lnTo>
                      <a:pt x="1817" y="595"/>
                    </a:lnTo>
                    <a:lnTo>
                      <a:pt x="1819" y="597"/>
                    </a:lnTo>
                    <a:lnTo>
                      <a:pt x="1819" y="597"/>
                    </a:lnTo>
                    <a:lnTo>
                      <a:pt x="1819" y="595"/>
                    </a:lnTo>
                    <a:lnTo>
                      <a:pt x="1821" y="595"/>
                    </a:lnTo>
                    <a:lnTo>
                      <a:pt x="1821" y="595"/>
                    </a:lnTo>
                    <a:lnTo>
                      <a:pt x="1821" y="593"/>
                    </a:lnTo>
                    <a:close/>
                    <a:moveTo>
                      <a:pt x="1807" y="585"/>
                    </a:moveTo>
                    <a:lnTo>
                      <a:pt x="1805" y="583"/>
                    </a:lnTo>
                    <a:lnTo>
                      <a:pt x="1803" y="583"/>
                    </a:lnTo>
                    <a:lnTo>
                      <a:pt x="1803" y="587"/>
                    </a:lnTo>
                    <a:lnTo>
                      <a:pt x="1803" y="587"/>
                    </a:lnTo>
                    <a:lnTo>
                      <a:pt x="1803" y="589"/>
                    </a:lnTo>
                    <a:lnTo>
                      <a:pt x="1803" y="589"/>
                    </a:lnTo>
                    <a:lnTo>
                      <a:pt x="1803" y="591"/>
                    </a:lnTo>
                    <a:lnTo>
                      <a:pt x="1801" y="591"/>
                    </a:lnTo>
                    <a:lnTo>
                      <a:pt x="1801" y="593"/>
                    </a:lnTo>
                    <a:lnTo>
                      <a:pt x="1801" y="595"/>
                    </a:lnTo>
                    <a:lnTo>
                      <a:pt x="1801" y="597"/>
                    </a:lnTo>
                    <a:lnTo>
                      <a:pt x="1805" y="597"/>
                    </a:lnTo>
                    <a:lnTo>
                      <a:pt x="1803" y="595"/>
                    </a:lnTo>
                    <a:lnTo>
                      <a:pt x="1805" y="593"/>
                    </a:lnTo>
                    <a:lnTo>
                      <a:pt x="1805" y="591"/>
                    </a:lnTo>
                    <a:lnTo>
                      <a:pt x="1805" y="589"/>
                    </a:lnTo>
                    <a:lnTo>
                      <a:pt x="1805" y="587"/>
                    </a:lnTo>
                    <a:lnTo>
                      <a:pt x="1807" y="587"/>
                    </a:lnTo>
                    <a:lnTo>
                      <a:pt x="1807" y="587"/>
                    </a:lnTo>
                    <a:lnTo>
                      <a:pt x="1809" y="585"/>
                    </a:lnTo>
                    <a:lnTo>
                      <a:pt x="1809" y="585"/>
                    </a:lnTo>
                    <a:lnTo>
                      <a:pt x="1809" y="583"/>
                    </a:lnTo>
                    <a:lnTo>
                      <a:pt x="1807" y="585"/>
                    </a:lnTo>
                    <a:close/>
                    <a:moveTo>
                      <a:pt x="1815" y="597"/>
                    </a:moveTo>
                    <a:lnTo>
                      <a:pt x="1815" y="597"/>
                    </a:lnTo>
                    <a:lnTo>
                      <a:pt x="1815" y="597"/>
                    </a:lnTo>
                    <a:lnTo>
                      <a:pt x="1815" y="597"/>
                    </a:lnTo>
                    <a:lnTo>
                      <a:pt x="1815" y="597"/>
                    </a:lnTo>
                    <a:lnTo>
                      <a:pt x="1815" y="599"/>
                    </a:lnTo>
                    <a:lnTo>
                      <a:pt x="1817" y="597"/>
                    </a:lnTo>
                    <a:lnTo>
                      <a:pt x="1815" y="597"/>
                    </a:lnTo>
                    <a:lnTo>
                      <a:pt x="1815" y="597"/>
                    </a:lnTo>
                    <a:close/>
                    <a:moveTo>
                      <a:pt x="1829" y="565"/>
                    </a:moveTo>
                    <a:lnTo>
                      <a:pt x="1829" y="565"/>
                    </a:lnTo>
                    <a:lnTo>
                      <a:pt x="1829" y="563"/>
                    </a:lnTo>
                    <a:lnTo>
                      <a:pt x="1829" y="563"/>
                    </a:lnTo>
                    <a:lnTo>
                      <a:pt x="1827" y="563"/>
                    </a:lnTo>
                    <a:lnTo>
                      <a:pt x="1827" y="565"/>
                    </a:lnTo>
                    <a:lnTo>
                      <a:pt x="1825" y="567"/>
                    </a:lnTo>
                    <a:lnTo>
                      <a:pt x="1823" y="569"/>
                    </a:lnTo>
                    <a:lnTo>
                      <a:pt x="1821" y="569"/>
                    </a:lnTo>
                    <a:lnTo>
                      <a:pt x="1819" y="567"/>
                    </a:lnTo>
                    <a:lnTo>
                      <a:pt x="1819" y="567"/>
                    </a:lnTo>
                    <a:lnTo>
                      <a:pt x="1819" y="567"/>
                    </a:lnTo>
                    <a:lnTo>
                      <a:pt x="1819" y="569"/>
                    </a:lnTo>
                    <a:lnTo>
                      <a:pt x="1819" y="569"/>
                    </a:lnTo>
                    <a:lnTo>
                      <a:pt x="1817" y="571"/>
                    </a:lnTo>
                    <a:lnTo>
                      <a:pt x="1817" y="571"/>
                    </a:lnTo>
                    <a:lnTo>
                      <a:pt x="1817" y="575"/>
                    </a:lnTo>
                    <a:lnTo>
                      <a:pt x="1815" y="577"/>
                    </a:lnTo>
                    <a:lnTo>
                      <a:pt x="1815" y="579"/>
                    </a:lnTo>
                    <a:lnTo>
                      <a:pt x="1815" y="581"/>
                    </a:lnTo>
                    <a:lnTo>
                      <a:pt x="1815" y="581"/>
                    </a:lnTo>
                    <a:lnTo>
                      <a:pt x="1815" y="583"/>
                    </a:lnTo>
                    <a:lnTo>
                      <a:pt x="1815" y="585"/>
                    </a:lnTo>
                    <a:lnTo>
                      <a:pt x="1817" y="583"/>
                    </a:lnTo>
                    <a:lnTo>
                      <a:pt x="1817" y="581"/>
                    </a:lnTo>
                    <a:lnTo>
                      <a:pt x="1817" y="579"/>
                    </a:lnTo>
                    <a:lnTo>
                      <a:pt x="1819" y="577"/>
                    </a:lnTo>
                    <a:lnTo>
                      <a:pt x="1819" y="577"/>
                    </a:lnTo>
                    <a:lnTo>
                      <a:pt x="1819" y="575"/>
                    </a:lnTo>
                    <a:lnTo>
                      <a:pt x="1819" y="575"/>
                    </a:lnTo>
                    <a:lnTo>
                      <a:pt x="1821" y="575"/>
                    </a:lnTo>
                    <a:lnTo>
                      <a:pt x="1823" y="575"/>
                    </a:lnTo>
                    <a:lnTo>
                      <a:pt x="1823" y="571"/>
                    </a:lnTo>
                    <a:lnTo>
                      <a:pt x="1825" y="569"/>
                    </a:lnTo>
                    <a:lnTo>
                      <a:pt x="1827" y="569"/>
                    </a:lnTo>
                    <a:lnTo>
                      <a:pt x="1829" y="567"/>
                    </a:lnTo>
                    <a:lnTo>
                      <a:pt x="1831" y="567"/>
                    </a:lnTo>
                    <a:lnTo>
                      <a:pt x="1831" y="567"/>
                    </a:lnTo>
                    <a:lnTo>
                      <a:pt x="1831" y="565"/>
                    </a:lnTo>
                    <a:lnTo>
                      <a:pt x="1829" y="565"/>
                    </a:lnTo>
                    <a:close/>
                    <a:moveTo>
                      <a:pt x="406" y="563"/>
                    </a:moveTo>
                    <a:lnTo>
                      <a:pt x="406" y="563"/>
                    </a:lnTo>
                    <a:lnTo>
                      <a:pt x="406" y="565"/>
                    </a:lnTo>
                    <a:lnTo>
                      <a:pt x="406" y="565"/>
                    </a:lnTo>
                    <a:lnTo>
                      <a:pt x="406" y="563"/>
                    </a:lnTo>
                    <a:lnTo>
                      <a:pt x="406" y="561"/>
                    </a:lnTo>
                    <a:lnTo>
                      <a:pt x="406" y="563"/>
                    </a:lnTo>
                    <a:close/>
                    <a:moveTo>
                      <a:pt x="182" y="235"/>
                    </a:moveTo>
                    <a:lnTo>
                      <a:pt x="182" y="235"/>
                    </a:lnTo>
                    <a:lnTo>
                      <a:pt x="182" y="233"/>
                    </a:lnTo>
                    <a:lnTo>
                      <a:pt x="180" y="235"/>
                    </a:lnTo>
                    <a:lnTo>
                      <a:pt x="180" y="235"/>
                    </a:lnTo>
                    <a:lnTo>
                      <a:pt x="178" y="235"/>
                    </a:lnTo>
                    <a:lnTo>
                      <a:pt x="180" y="235"/>
                    </a:lnTo>
                    <a:lnTo>
                      <a:pt x="180" y="237"/>
                    </a:lnTo>
                    <a:lnTo>
                      <a:pt x="182" y="237"/>
                    </a:lnTo>
                    <a:lnTo>
                      <a:pt x="182" y="237"/>
                    </a:lnTo>
                    <a:lnTo>
                      <a:pt x="184" y="237"/>
                    </a:lnTo>
                    <a:lnTo>
                      <a:pt x="182" y="237"/>
                    </a:lnTo>
                    <a:lnTo>
                      <a:pt x="184" y="235"/>
                    </a:lnTo>
                    <a:lnTo>
                      <a:pt x="182" y="235"/>
                    </a:lnTo>
                    <a:close/>
                    <a:moveTo>
                      <a:pt x="580" y="210"/>
                    </a:moveTo>
                    <a:lnTo>
                      <a:pt x="578" y="210"/>
                    </a:lnTo>
                    <a:lnTo>
                      <a:pt x="578" y="208"/>
                    </a:lnTo>
                    <a:lnTo>
                      <a:pt x="576" y="208"/>
                    </a:lnTo>
                    <a:lnTo>
                      <a:pt x="574" y="208"/>
                    </a:lnTo>
                    <a:lnTo>
                      <a:pt x="574" y="210"/>
                    </a:lnTo>
                    <a:lnTo>
                      <a:pt x="576" y="212"/>
                    </a:lnTo>
                    <a:lnTo>
                      <a:pt x="580" y="212"/>
                    </a:lnTo>
                    <a:lnTo>
                      <a:pt x="582" y="212"/>
                    </a:lnTo>
                    <a:lnTo>
                      <a:pt x="582" y="212"/>
                    </a:lnTo>
                    <a:lnTo>
                      <a:pt x="582" y="212"/>
                    </a:lnTo>
                    <a:lnTo>
                      <a:pt x="582" y="212"/>
                    </a:lnTo>
                    <a:lnTo>
                      <a:pt x="582" y="210"/>
                    </a:lnTo>
                    <a:lnTo>
                      <a:pt x="580" y="210"/>
                    </a:lnTo>
                    <a:close/>
                    <a:moveTo>
                      <a:pt x="1547" y="399"/>
                    </a:moveTo>
                    <a:lnTo>
                      <a:pt x="1545" y="399"/>
                    </a:lnTo>
                    <a:lnTo>
                      <a:pt x="1543" y="401"/>
                    </a:lnTo>
                    <a:lnTo>
                      <a:pt x="1543" y="401"/>
                    </a:lnTo>
                    <a:lnTo>
                      <a:pt x="1545" y="401"/>
                    </a:lnTo>
                    <a:lnTo>
                      <a:pt x="1545" y="401"/>
                    </a:lnTo>
                    <a:lnTo>
                      <a:pt x="1547" y="401"/>
                    </a:lnTo>
                    <a:lnTo>
                      <a:pt x="1549" y="401"/>
                    </a:lnTo>
                    <a:lnTo>
                      <a:pt x="1547" y="399"/>
                    </a:lnTo>
                    <a:lnTo>
                      <a:pt x="1547" y="399"/>
                    </a:lnTo>
                    <a:lnTo>
                      <a:pt x="1547" y="399"/>
                    </a:lnTo>
                    <a:close/>
                    <a:moveTo>
                      <a:pt x="528" y="168"/>
                    </a:moveTo>
                    <a:lnTo>
                      <a:pt x="528" y="166"/>
                    </a:lnTo>
                    <a:lnTo>
                      <a:pt x="528" y="166"/>
                    </a:lnTo>
                    <a:lnTo>
                      <a:pt x="526" y="166"/>
                    </a:lnTo>
                    <a:lnTo>
                      <a:pt x="524" y="168"/>
                    </a:lnTo>
                    <a:lnTo>
                      <a:pt x="524" y="168"/>
                    </a:lnTo>
                    <a:lnTo>
                      <a:pt x="526" y="168"/>
                    </a:lnTo>
                    <a:lnTo>
                      <a:pt x="528" y="168"/>
                    </a:lnTo>
                    <a:close/>
                    <a:moveTo>
                      <a:pt x="1867" y="471"/>
                    </a:moveTo>
                    <a:lnTo>
                      <a:pt x="1867" y="471"/>
                    </a:lnTo>
                    <a:lnTo>
                      <a:pt x="1865" y="471"/>
                    </a:lnTo>
                    <a:lnTo>
                      <a:pt x="1863" y="473"/>
                    </a:lnTo>
                    <a:lnTo>
                      <a:pt x="1863" y="473"/>
                    </a:lnTo>
                    <a:lnTo>
                      <a:pt x="1865" y="473"/>
                    </a:lnTo>
                    <a:lnTo>
                      <a:pt x="1867" y="475"/>
                    </a:lnTo>
                    <a:lnTo>
                      <a:pt x="1869" y="475"/>
                    </a:lnTo>
                    <a:lnTo>
                      <a:pt x="1869" y="475"/>
                    </a:lnTo>
                    <a:lnTo>
                      <a:pt x="1867" y="473"/>
                    </a:lnTo>
                    <a:lnTo>
                      <a:pt x="1867" y="471"/>
                    </a:lnTo>
                    <a:close/>
                    <a:moveTo>
                      <a:pt x="1937" y="401"/>
                    </a:moveTo>
                    <a:lnTo>
                      <a:pt x="1935" y="401"/>
                    </a:lnTo>
                    <a:lnTo>
                      <a:pt x="1933" y="401"/>
                    </a:lnTo>
                    <a:lnTo>
                      <a:pt x="1929" y="397"/>
                    </a:lnTo>
                    <a:lnTo>
                      <a:pt x="1927" y="397"/>
                    </a:lnTo>
                    <a:lnTo>
                      <a:pt x="1927" y="395"/>
                    </a:lnTo>
                    <a:lnTo>
                      <a:pt x="1925" y="395"/>
                    </a:lnTo>
                    <a:lnTo>
                      <a:pt x="1921" y="395"/>
                    </a:lnTo>
                    <a:lnTo>
                      <a:pt x="1921" y="395"/>
                    </a:lnTo>
                    <a:lnTo>
                      <a:pt x="1921" y="395"/>
                    </a:lnTo>
                    <a:lnTo>
                      <a:pt x="1925" y="397"/>
                    </a:lnTo>
                    <a:lnTo>
                      <a:pt x="1927" y="399"/>
                    </a:lnTo>
                    <a:lnTo>
                      <a:pt x="1929" y="399"/>
                    </a:lnTo>
                    <a:lnTo>
                      <a:pt x="1929" y="399"/>
                    </a:lnTo>
                    <a:lnTo>
                      <a:pt x="1933" y="401"/>
                    </a:lnTo>
                    <a:lnTo>
                      <a:pt x="1935" y="403"/>
                    </a:lnTo>
                    <a:lnTo>
                      <a:pt x="1937" y="403"/>
                    </a:lnTo>
                    <a:lnTo>
                      <a:pt x="1937" y="403"/>
                    </a:lnTo>
                    <a:lnTo>
                      <a:pt x="1939" y="405"/>
                    </a:lnTo>
                    <a:lnTo>
                      <a:pt x="1943" y="405"/>
                    </a:lnTo>
                    <a:lnTo>
                      <a:pt x="1939" y="403"/>
                    </a:lnTo>
                    <a:lnTo>
                      <a:pt x="1937" y="401"/>
                    </a:lnTo>
                    <a:close/>
                    <a:moveTo>
                      <a:pt x="1959" y="405"/>
                    </a:moveTo>
                    <a:lnTo>
                      <a:pt x="1955" y="405"/>
                    </a:lnTo>
                    <a:lnTo>
                      <a:pt x="1953" y="403"/>
                    </a:lnTo>
                    <a:lnTo>
                      <a:pt x="1951" y="403"/>
                    </a:lnTo>
                    <a:lnTo>
                      <a:pt x="1949" y="403"/>
                    </a:lnTo>
                    <a:lnTo>
                      <a:pt x="1951" y="403"/>
                    </a:lnTo>
                    <a:lnTo>
                      <a:pt x="1955" y="405"/>
                    </a:lnTo>
                    <a:lnTo>
                      <a:pt x="1965" y="409"/>
                    </a:lnTo>
                    <a:lnTo>
                      <a:pt x="1963" y="407"/>
                    </a:lnTo>
                    <a:lnTo>
                      <a:pt x="1959" y="405"/>
                    </a:lnTo>
                    <a:close/>
                    <a:moveTo>
                      <a:pt x="1551" y="403"/>
                    </a:moveTo>
                    <a:lnTo>
                      <a:pt x="1553" y="403"/>
                    </a:lnTo>
                    <a:lnTo>
                      <a:pt x="1553" y="403"/>
                    </a:lnTo>
                    <a:lnTo>
                      <a:pt x="1555" y="403"/>
                    </a:lnTo>
                    <a:lnTo>
                      <a:pt x="1555" y="403"/>
                    </a:lnTo>
                    <a:lnTo>
                      <a:pt x="1559" y="407"/>
                    </a:lnTo>
                    <a:lnTo>
                      <a:pt x="1561" y="405"/>
                    </a:lnTo>
                    <a:lnTo>
                      <a:pt x="1561" y="405"/>
                    </a:lnTo>
                    <a:lnTo>
                      <a:pt x="1561" y="405"/>
                    </a:lnTo>
                    <a:lnTo>
                      <a:pt x="1563" y="403"/>
                    </a:lnTo>
                    <a:lnTo>
                      <a:pt x="1561" y="403"/>
                    </a:lnTo>
                    <a:lnTo>
                      <a:pt x="1561" y="401"/>
                    </a:lnTo>
                    <a:lnTo>
                      <a:pt x="1561" y="401"/>
                    </a:lnTo>
                    <a:lnTo>
                      <a:pt x="1561" y="399"/>
                    </a:lnTo>
                    <a:lnTo>
                      <a:pt x="1561" y="399"/>
                    </a:lnTo>
                    <a:lnTo>
                      <a:pt x="1559" y="399"/>
                    </a:lnTo>
                    <a:lnTo>
                      <a:pt x="1557" y="399"/>
                    </a:lnTo>
                    <a:lnTo>
                      <a:pt x="1557" y="399"/>
                    </a:lnTo>
                    <a:lnTo>
                      <a:pt x="1551" y="397"/>
                    </a:lnTo>
                    <a:lnTo>
                      <a:pt x="1551" y="397"/>
                    </a:lnTo>
                    <a:lnTo>
                      <a:pt x="1551" y="401"/>
                    </a:lnTo>
                    <a:lnTo>
                      <a:pt x="1551" y="401"/>
                    </a:lnTo>
                    <a:lnTo>
                      <a:pt x="1551" y="403"/>
                    </a:lnTo>
                    <a:close/>
                    <a:moveTo>
                      <a:pt x="1833" y="341"/>
                    </a:moveTo>
                    <a:lnTo>
                      <a:pt x="1833" y="341"/>
                    </a:lnTo>
                    <a:lnTo>
                      <a:pt x="1835" y="341"/>
                    </a:lnTo>
                    <a:lnTo>
                      <a:pt x="1835" y="341"/>
                    </a:lnTo>
                    <a:lnTo>
                      <a:pt x="1837" y="337"/>
                    </a:lnTo>
                    <a:lnTo>
                      <a:pt x="1839" y="337"/>
                    </a:lnTo>
                    <a:lnTo>
                      <a:pt x="1843" y="335"/>
                    </a:lnTo>
                    <a:lnTo>
                      <a:pt x="1841" y="335"/>
                    </a:lnTo>
                    <a:lnTo>
                      <a:pt x="1839" y="331"/>
                    </a:lnTo>
                    <a:lnTo>
                      <a:pt x="1835" y="329"/>
                    </a:lnTo>
                    <a:lnTo>
                      <a:pt x="1835" y="329"/>
                    </a:lnTo>
                    <a:lnTo>
                      <a:pt x="1833" y="333"/>
                    </a:lnTo>
                    <a:lnTo>
                      <a:pt x="1829" y="333"/>
                    </a:lnTo>
                    <a:lnTo>
                      <a:pt x="1829" y="335"/>
                    </a:lnTo>
                    <a:lnTo>
                      <a:pt x="1831" y="335"/>
                    </a:lnTo>
                    <a:lnTo>
                      <a:pt x="1833" y="337"/>
                    </a:lnTo>
                    <a:lnTo>
                      <a:pt x="1833" y="339"/>
                    </a:lnTo>
                    <a:lnTo>
                      <a:pt x="1833" y="341"/>
                    </a:lnTo>
                    <a:lnTo>
                      <a:pt x="1833" y="341"/>
                    </a:lnTo>
                    <a:close/>
                    <a:moveTo>
                      <a:pt x="2017" y="245"/>
                    </a:moveTo>
                    <a:lnTo>
                      <a:pt x="2015" y="245"/>
                    </a:lnTo>
                    <a:lnTo>
                      <a:pt x="2013" y="245"/>
                    </a:lnTo>
                    <a:lnTo>
                      <a:pt x="2013" y="245"/>
                    </a:lnTo>
                    <a:lnTo>
                      <a:pt x="2011" y="243"/>
                    </a:lnTo>
                    <a:lnTo>
                      <a:pt x="2007" y="243"/>
                    </a:lnTo>
                    <a:lnTo>
                      <a:pt x="2007" y="243"/>
                    </a:lnTo>
                    <a:lnTo>
                      <a:pt x="2005" y="243"/>
                    </a:lnTo>
                    <a:lnTo>
                      <a:pt x="2005" y="243"/>
                    </a:lnTo>
                    <a:lnTo>
                      <a:pt x="2003" y="241"/>
                    </a:lnTo>
                    <a:lnTo>
                      <a:pt x="2003" y="241"/>
                    </a:lnTo>
                    <a:lnTo>
                      <a:pt x="2003" y="241"/>
                    </a:lnTo>
                    <a:lnTo>
                      <a:pt x="2003" y="241"/>
                    </a:lnTo>
                    <a:lnTo>
                      <a:pt x="2001" y="239"/>
                    </a:lnTo>
                    <a:lnTo>
                      <a:pt x="1999" y="239"/>
                    </a:lnTo>
                    <a:lnTo>
                      <a:pt x="1999" y="239"/>
                    </a:lnTo>
                    <a:lnTo>
                      <a:pt x="1999" y="239"/>
                    </a:lnTo>
                    <a:lnTo>
                      <a:pt x="1999" y="239"/>
                    </a:lnTo>
                    <a:lnTo>
                      <a:pt x="1999" y="239"/>
                    </a:lnTo>
                    <a:lnTo>
                      <a:pt x="2001" y="239"/>
                    </a:lnTo>
                    <a:lnTo>
                      <a:pt x="2003" y="239"/>
                    </a:lnTo>
                    <a:lnTo>
                      <a:pt x="2005" y="237"/>
                    </a:lnTo>
                    <a:lnTo>
                      <a:pt x="2005" y="237"/>
                    </a:lnTo>
                    <a:lnTo>
                      <a:pt x="2005" y="237"/>
                    </a:lnTo>
                    <a:lnTo>
                      <a:pt x="2003" y="235"/>
                    </a:lnTo>
                    <a:lnTo>
                      <a:pt x="2001" y="233"/>
                    </a:lnTo>
                    <a:lnTo>
                      <a:pt x="1999" y="233"/>
                    </a:lnTo>
                    <a:lnTo>
                      <a:pt x="1997" y="233"/>
                    </a:lnTo>
                    <a:lnTo>
                      <a:pt x="1997" y="233"/>
                    </a:lnTo>
                    <a:lnTo>
                      <a:pt x="1995" y="233"/>
                    </a:lnTo>
                    <a:lnTo>
                      <a:pt x="1999" y="233"/>
                    </a:lnTo>
                    <a:lnTo>
                      <a:pt x="1999" y="233"/>
                    </a:lnTo>
                    <a:lnTo>
                      <a:pt x="1997" y="231"/>
                    </a:lnTo>
                    <a:lnTo>
                      <a:pt x="1995" y="228"/>
                    </a:lnTo>
                    <a:lnTo>
                      <a:pt x="1995" y="228"/>
                    </a:lnTo>
                    <a:lnTo>
                      <a:pt x="1993" y="228"/>
                    </a:lnTo>
                    <a:lnTo>
                      <a:pt x="1993" y="228"/>
                    </a:lnTo>
                    <a:lnTo>
                      <a:pt x="1993" y="228"/>
                    </a:lnTo>
                    <a:lnTo>
                      <a:pt x="1987" y="226"/>
                    </a:lnTo>
                    <a:lnTo>
                      <a:pt x="1983" y="226"/>
                    </a:lnTo>
                    <a:lnTo>
                      <a:pt x="1983" y="226"/>
                    </a:lnTo>
                    <a:lnTo>
                      <a:pt x="1985" y="226"/>
                    </a:lnTo>
                    <a:lnTo>
                      <a:pt x="1987" y="226"/>
                    </a:lnTo>
                    <a:lnTo>
                      <a:pt x="1991" y="226"/>
                    </a:lnTo>
                    <a:lnTo>
                      <a:pt x="1991" y="226"/>
                    </a:lnTo>
                    <a:lnTo>
                      <a:pt x="1993" y="228"/>
                    </a:lnTo>
                    <a:lnTo>
                      <a:pt x="1993" y="228"/>
                    </a:lnTo>
                    <a:lnTo>
                      <a:pt x="1997" y="228"/>
                    </a:lnTo>
                    <a:lnTo>
                      <a:pt x="1997" y="228"/>
                    </a:lnTo>
                    <a:lnTo>
                      <a:pt x="1999" y="228"/>
                    </a:lnTo>
                    <a:lnTo>
                      <a:pt x="1999" y="228"/>
                    </a:lnTo>
                    <a:lnTo>
                      <a:pt x="2003" y="228"/>
                    </a:lnTo>
                    <a:lnTo>
                      <a:pt x="2003" y="228"/>
                    </a:lnTo>
                    <a:lnTo>
                      <a:pt x="2007" y="228"/>
                    </a:lnTo>
                    <a:lnTo>
                      <a:pt x="2007" y="228"/>
                    </a:lnTo>
                    <a:lnTo>
                      <a:pt x="2007" y="228"/>
                    </a:lnTo>
                    <a:lnTo>
                      <a:pt x="2007" y="228"/>
                    </a:lnTo>
                    <a:lnTo>
                      <a:pt x="2005" y="226"/>
                    </a:lnTo>
                    <a:lnTo>
                      <a:pt x="2001" y="226"/>
                    </a:lnTo>
                    <a:lnTo>
                      <a:pt x="1999" y="224"/>
                    </a:lnTo>
                    <a:lnTo>
                      <a:pt x="1997" y="224"/>
                    </a:lnTo>
                    <a:lnTo>
                      <a:pt x="1997" y="224"/>
                    </a:lnTo>
                    <a:lnTo>
                      <a:pt x="1997" y="224"/>
                    </a:lnTo>
                    <a:lnTo>
                      <a:pt x="2001" y="224"/>
                    </a:lnTo>
                    <a:lnTo>
                      <a:pt x="2003" y="226"/>
                    </a:lnTo>
                    <a:lnTo>
                      <a:pt x="2005" y="226"/>
                    </a:lnTo>
                    <a:lnTo>
                      <a:pt x="2007" y="226"/>
                    </a:lnTo>
                    <a:lnTo>
                      <a:pt x="2011" y="226"/>
                    </a:lnTo>
                    <a:lnTo>
                      <a:pt x="2011" y="226"/>
                    </a:lnTo>
                    <a:lnTo>
                      <a:pt x="2009" y="224"/>
                    </a:lnTo>
                    <a:lnTo>
                      <a:pt x="2007" y="224"/>
                    </a:lnTo>
                    <a:lnTo>
                      <a:pt x="2007" y="222"/>
                    </a:lnTo>
                    <a:lnTo>
                      <a:pt x="2007" y="222"/>
                    </a:lnTo>
                    <a:lnTo>
                      <a:pt x="2007" y="220"/>
                    </a:lnTo>
                    <a:lnTo>
                      <a:pt x="2009" y="220"/>
                    </a:lnTo>
                    <a:lnTo>
                      <a:pt x="2009" y="220"/>
                    </a:lnTo>
                    <a:lnTo>
                      <a:pt x="2011" y="220"/>
                    </a:lnTo>
                    <a:lnTo>
                      <a:pt x="2011" y="220"/>
                    </a:lnTo>
                    <a:lnTo>
                      <a:pt x="2011" y="220"/>
                    </a:lnTo>
                    <a:lnTo>
                      <a:pt x="2009" y="218"/>
                    </a:lnTo>
                    <a:lnTo>
                      <a:pt x="2007" y="218"/>
                    </a:lnTo>
                    <a:lnTo>
                      <a:pt x="2003" y="218"/>
                    </a:lnTo>
                    <a:lnTo>
                      <a:pt x="2003" y="218"/>
                    </a:lnTo>
                    <a:lnTo>
                      <a:pt x="2001" y="216"/>
                    </a:lnTo>
                    <a:lnTo>
                      <a:pt x="2001" y="216"/>
                    </a:lnTo>
                    <a:lnTo>
                      <a:pt x="1999" y="216"/>
                    </a:lnTo>
                    <a:lnTo>
                      <a:pt x="1999" y="216"/>
                    </a:lnTo>
                    <a:lnTo>
                      <a:pt x="1997" y="216"/>
                    </a:lnTo>
                    <a:lnTo>
                      <a:pt x="1997" y="216"/>
                    </a:lnTo>
                    <a:lnTo>
                      <a:pt x="1997" y="216"/>
                    </a:lnTo>
                    <a:lnTo>
                      <a:pt x="1997" y="216"/>
                    </a:lnTo>
                    <a:lnTo>
                      <a:pt x="1995" y="216"/>
                    </a:lnTo>
                    <a:lnTo>
                      <a:pt x="1995" y="214"/>
                    </a:lnTo>
                    <a:lnTo>
                      <a:pt x="1987" y="212"/>
                    </a:lnTo>
                    <a:lnTo>
                      <a:pt x="1983" y="212"/>
                    </a:lnTo>
                    <a:lnTo>
                      <a:pt x="1977" y="210"/>
                    </a:lnTo>
                    <a:lnTo>
                      <a:pt x="1973" y="208"/>
                    </a:lnTo>
                    <a:lnTo>
                      <a:pt x="1967" y="206"/>
                    </a:lnTo>
                    <a:lnTo>
                      <a:pt x="1963" y="206"/>
                    </a:lnTo>
                    <a:lnTo>
                      <a:pt x="1961" y="206"/>
                    </a:lnTo>
                    <a:lnTo>
                      <a:pt x="1957" y="204"/>
                    </a:lnTo>
                    <a:lnTo>
                      <a:pt x="1955" y="204"/>
                    </a:lnTo>
                    <a:lnTo>
                      <a:pt x="1949" y="204"/>
                    </a:lnTo>
                    <a:lnTo>
                      <a:pt x="1951" y="204"/>
                    </a:lnTo>
                    <a:lnTo>
                      <a:pt x="1957" y="206"/>
                    </a:lnTo>
                    <a:lnTo>
                      <a:pt x="1957" y="206"/>
                    </a:lnTo>
                    <a:lnTo>
                      <a:pt x="1959" y="206"/>
                    </a:lnTo>
                    <a:lnTo>
                      <a:pt x="1957" y="206"/>
                    </a:lnTo>
                    <a:lnTo>
                      <a:pt x="1953" y="206"/>
                    </a:lnTo>
                    <a:lnTo>
                      <a:pt x="1951" y="206"/>
                    </a:lnTo>
                    <a:lnTo>
                      <a:pt x="1949" y="204"/>
                    </a:lnTo>
                    <a:lnTo>
                      <a:pt x="1949" y="204"/>
                    </a:lnTo>
                    <a:lnTo>
                      <a:pt x="1949" y="206"/>
                    </a:lnTo>
                    <a:lnTo>
                      <a:pt x="1951" y="206"/>
                    </a:lnTo>
                    <a:lnTo>
                      <a:pt x="1953" y="206"/>
                    </a:lnTo>
                    <a:lnTo>
                      <a:pt x="1951" y="208"/>
                    </a:lnTo>
                    <a:lnTo>
                      <a:pt x="1951" y="208"/>
                    </a:lnTo>
                    <a:lnTo>
                      <a:pt x="1949" y="206"/>
                    </a:lnTo>
                    <a:lnTo>
                      <a:pt x="1949" y="206"/>
                    </a:lnTo>
                    <a:lnTo>
                      <a:pt x="1947" y="204"/>
                    </a:lnTo>
                    <a:lnTo>
                      <a:pt x="1949" y="204"/>
                    </a:lnTo>
                    <a:lnTo>
                      <a:pt x="1947" y="204"/>
                    </a:lnTo>
                    <a:lnTo>
                      <a:pt x="1943" y="204"/>
                    </a:lnTo>
                    <a:lnTo>
                      <a:pt x="1941" y="202"/>
                    </a:lnTo>
                    <a:lnTo>
                      <a:pt x="1941" y="202"/>
                    </a:lnTo>
                    <a:lnTo>
                      <a:pt x="1939" y="204"/>
                    </a:lnTo>
                    <a:lnTo>
                      <a:pt x="1931" y="204"/>
                    </a:lnTo>
                    <a:lnTo>
                      <a:pt x="1931" y="204"/>
                    </a:lnTo>
                    <a:lnTo>
                      <a:pt x="1931" y="204"/>
                    </a:lnTo>
                    <a:lnTo>
                      <a:pt x="1933" y="204"/>
                    </a:lnTo>
                    <a:lnTo>
                      <a:pt x="1933" y="204"/>
                    </a:lnTo>
                    <a:lnTo>
                      <a:pt x="1935" y="204"/>
                    </a:lnTo>
                    <a:lnTo>
                      <a:pt x="1937" y="204"/>
                    </a:lnTo>
                    <a:lnTo>
                      <a:pt x="1939" y="206"/>
                    </a:lnTo>
                    <a:lnTo>
                      <a:pt x="1939" y="206"/>
                    </a:lnTo>
                    <a:lnTo>
                      <a:pt x="1941" y="206"/>
                    </a:lnTo>
                    <a:lnTo>
                      <a:pt x="1943" y="208"/>
                    </a:lnTo>
                    <a:lnTo>
                      <a:pt x="1945" y="208"/>
                    </a:lnTo>
                    <a:lnTo>
                      <a:pt x="1945" y="210"/>
                    </a:lnTo>
                    <a:lnTo>
                      <a:pt x="1945" y="210"/>
                    </a:lnTo>
                    <a:lnTo>
                      <a:pt x="1945" y="210"/>
                    </a:lnTo>
                    <a:lnTo>
                      <a:pt x="1947" y="212"/>
                    </a:lnTo>
                    <a:lnTo>
                      <a:pt x="1949" y="212"/>
                    </a:lnTo>
                    <a:lnTo>
                      <a:pt x="1951" y="212"/>
                    </a:lnTo>
                    <a:lnTo>
                      <a:pt x="1953" y="212"/>
                    </a:lnTo>
                    <a:lnTo>
                      <a:pt x="1955" y="214"/>
                    </a:lnTo>
                    <a:lnTo>
                      <a:pt x="1955" y="214"/>
                    </a:lnTo>
                    <a:lnTo>
                      <a:pt x="1957" y="216"/>
                    </a:lnTo>
                    <a:lnTo>
                      <a:pt x="1957" y="216"/>
                    </a:lnTo>
                    <a:lnTo>
                      <a:pt x="1957" y="216"/>
                    </a:lnTo>
                    <a:lnTo>
                      <a:pt x="1957" y="216"/>
                    </a:lnTo>
                    <a:lnTo>
                      <a:pt x="1957" y="216"/>
                    </a:lnTo>
                    <a:lnTo>
                      <a:pt x="1953" y="214"/>
                    </a:lnTo>
                    <a:lnTo>
                      <a:pt x="1951" y="214"/>
                    </a:lnTo>
                    <a:lnTo>
                      <a:pt x="1949" y="214"/>
                    </a:lnTo>
                    <a:lnTo>
                      <a:pt x="1949" y="214"/>
                    </a:lnTo>
                    <a:lnTo>
                      <a:pt x="1949" y="214"/>
                    </a:lnTo>
                    <a:lnTo>
                      <a:pt x="1949" y="214"/>
                    </a:lnTo>
                    <a:lnTo>
                      <a:pt x="1949" y="214"/>
                    </a:lnTo>
                    <a:lnTo>
                      <a:pt x="1947" y="214"/>
                    </a:lnTo>
                    <a:lnTo>
                      <a:pt x="1945" y="212"/>
                    </a:lnTo>
                    <a:lnTo>
                      <a:pt x="1943" y="212"/>
                    </a:lnTo>
                    <a:lnTo>
                      <a:pt x="1941" y="212"/>
                    </a:lnTo>
                    <a:lnTo>
                      <a:pt x="1941" y="210"/>
                    </a:lnTo>
                    <a:lnTo>
                      <a:pt x="1939" y="210"/>
                    </a:lnTo>
                    <a:lnTo>
                      <a:pt x="1937" y="210"/>
                    </a:lnTo>
                    <a:lnTo>
                      <a:pt x="1935" y="210"/>
                    </a:lnTo>
                    <a:lnTo>
                      <a:pt x="1935" y="208"/>
                    </a:lnTo>
                    <a:lnTo>
                      <a:pt x="1933" y="206"/>
                    </a:lnTo>
                    <a:lnTo>
                      <a:pt x="1931" y="206"/>
                    </a:lnTo>
                    <a:lnTo>
                      <a:pt x="1929" y="204"/>
                    </a:lnTo>
                    <a:lnTo>
                      <a:pt x="1927" y="204"/>
                    </a:lnTo>
                    <a:lnTo>
                      <a:pt x="1925" y="202"/>
                    </a:lnTo>
                    <a:lnTo>
                      <a:pt x="1923" y="200"/>
                    </a:lnTo>
                    <a:lnTo>
                      <a:pt x="1921" y="200"/>
                    </a:lnTo>
                    <a:lnTo>
                      <a:pt x="1919" y="198"/>
                    </a:lnTo>
                    <a:lnTo>
                      <a:pt x="1917" y="198"/>
                    </a:lnTo>
                    <a:lnTo>
                      <a:pt x="1917" y="198"/>
                    </a:lnTo>
                    <a:lnTo>
                      <a:pt x="1917" y="200"/>
                    </a:lnTo>
                    <a:lnTo>
                      <a:pt x="1917" y="200"/>
                    </a:lnTo>
                    <a:lnTo>
                      <a:pt x="1915" y="200"/>
                    </a:lnTo>
                    <a:lnTo>
                      <a:pt x="1915" y="198"/>
                    </a:lnTo>
                    <a:lnTo>
                      <a:pt x="1913" y="196"/>
                    </a:lnTo>
                    <a:lnTo>
                      <a:pt x="1911" y="196"/>
                    </a:lnTo>
                    <a:lnTo>
                      <a:pt x="1911" y="196"/>
                    </a:lnTo>
                    <a:lnTo>
                      <a:pt x="1909" y="194"/>
                    </a:lnTo>
                    <a:lnTo>
                      <a:pt x="1881" y="188"/>
                    </a:lnTo>
                    <a:lnTo>
                      <a:pt x="1877" y="186"/>
                    </a:lnTo>
                    <a:lnTo>
                      <a:pt x="1873" y="186"/>
                    </a:lnTo>
                    <a:lnTo>
                      <a:pt x="1871" y="186"/>
                    </a:lnTo>
                    <a:lnTo>
                      <a:pt x="1871" y="186"/>
                    </a:lnTo>
                    <a:lnTo>
                      <a:pt x="1871" y="186"/>
                    </a:lnTo>
                    <a:lnTo>
                      <a:pt x="1869" y="186"/>
                    </a:lnTo>
                    <a:lnTo>
                      <a:pt x="1869" y="186"/>
                    </a:lnTo>
                    <a:lnTo>
                      <a:pt x="1869" y="186"/>
                    </a:lnTo>
                    <a:lnTo>
                      <a:pt x="1867" y="184"/>
                    </a:lnTo>
                    <a:lnTo>
                      <a:pt x="1855" y="182"/>
                    </a:lnTo>
                    <a:lnTo>
                      <a:pt x="1853" y="180"/>
                    </a:lnTo>
                    <a:lnTo>
                      <a:pt x="1855" y="182"/>
                    </a:lnTo>
                    <a:lnTo>
                      <a:pt x="1863" y="184"/>
                    </a:lnTo>
                    <a:lnTo>
                      <a:pt x="1865" y="184"/>
                    </a:lnTo>
                    <a:lnTo>
                      <a:pt x="1865" y="186"/>
                    </a:lnTo>
                    <a:lnTo>
                      <a:pt x="1863" y="186"/>
                    </a:lnTo>
                    <a:lnTo>
                      <a:pt x="1863" y="184"/>
                    </a:lnTo>
                    <a:lnTo>
                      <a:pt x="1861" y="184"/>
                    </a:lnTo>
                    <a:lnTo>
                      <a:pt x="1859" y="184"/>
                    </a:lnTo>
                    <a:lnTo>
                      <a:pt x="1857" y="182"/>
                    </a:lnTo>
                    <a:lnTo>
                      <a:pt x="1853" y="182"/>
                    </a:lnTo>
                    <a:lnTo>
                      <a:pt x="1851" y="182"/>
                    </a:lnTo>
                    <a:lnTo>
                      <a:pt x="1849" y="180"/>
                    </a:lnTo>
                    <a:lnTo>
                      <a:pt x="1847" y="180"/>
                    </a:lnTo>
                    <a:lnTo>
                      <a:pt x="1849" y="180"/>
                    </a:lnTo>
                    <a:lnTo>
                      <a:pt x="1851" y="180"/>
                    </a:lnTo>
                    <a:lnTo>
                      <a:pt x="1847" y="180"/>
                    </a:lnTo>
                    <a:lnTo>
                      <a:pt x="1843" y="178"/>
                    </a:lnTo>
                    <a:lnTo>
                      <a:pt x="1837" y="178"/>
                    </a:lnTo>
                    <a:lnTo>
                      <a:pt x="1835" y="176"/>
                    </a:lnTo>
                    <a:lnTo>
                      <a:pt x="1833" y="176"/>
                    </a:lnTo>
                    <a:lnTo>
                      <a:pt x="1833" y="176"/>
                    </a:lnTo>
                    <a:lnTo>
                      <a:pt x="1831" y="176"/>
                    </a:lnTo>
                    <a:lnTo>
                      <a:pt x="1829" y="176"/>
                    </a:lnTo>
                    <a:lnTo>
                      <a:pt x="1829" y="176"/>
                    </a:lnTo>
                    <a:lnTo>
                      <a:pt x="1827" y="174"/>
                    </a:lnTo>
                    <a:lnTo>
                      <a:pt x="1823" y="174"/>
                    </a:lnTo>
                    <a:lnTo>
                      <a:pt x="1821" y="174"/>
                    </a:lnTo>
                    <a:lnTo>
                      <a:pt x="1811" y="170"/>
                    </a:lnTo>
                    <a:lnTo>
                      <a:pt x="1807" y="170"/>
                    </a:lnTo>
                    <a:lnTo>
                      <a:pt x="1805" y="170"/>
                    </a:lnTo>
                    <a:lnTo>
                      <a:pt x="1805" y="168"/>
                    </a:lnTo>
                    <a:lnTo>
                      <a:pt x="1803" y="168"/>
                    </a:lnTo>
                    <a:lnTo>
                      <a:pt x="1797" y="168"/>
                    </a:lnTo>
                    <a:lnTo>
                      <a:pt x="1791" y="166"/>
                    </a:lnTo>
                    <a:lnTo>
                      <a:pt x="1781" y="166"/>
                    </a:lnTo>
                    <a:lnTo>
                      <a:pt x="1775" y="164"/>
                    </a:lnTo>
                    <a:lnTo>
                      <a:pt x="1767" y="162"/>
                    </a:lnTo>
                    <a:lnTo>
                      <a:pt x="1761" y="162"/>
                    </a:lnTo>
                    <a:lnTo>
                      <a:pt x="1759" y="160"/>
                    </a:lnTo>
                    <a:lnTo>
                      <a:pt x="1757" y="160"/>
                    </a:lnTo>
                    <a:lnTo>
                      <a:pt x="1753" y="162"/>
                    </a:lnTo>
                    <a:lnTo>
                      <a:pt x="1747" y="162"/>
                    </a:lnTo>
                    <a:lnTo>
                      <a:pt x="1741" y="162"/>
                    </a:lnTo>
                    <a:lnTo>
                      <a:pt x="1737" y="162"/>
                    </a:lnTo>
                    <a:lnTo>
                      <a:pt x="1733" y="162"/>
                    </a:lnTo>
                    <a:lnTo>
                      <a:pt x="1729" y="160"/>
                    </a:lnTo>
                    <a:lnTo>
                      <a:pt x="1729" y="160"/>
                    </a:lnTo>
                    <a:lnTo>
                      <a:pt x="1731" y="162"/>
                    </a:lnTo>
                    <a:lnTo>
                      <a:pt x="1727" y="162"/>
                    </a:lnTo>
                    <a:lnTo>
                      <a:pt x="1723" y="160"/>
                    </a:lnTo>
                    <a:lnTo>
                      <a:pt x="1719" y="160"/>
                    </a:lnTo>
                    <a:lnTo>
                      <a:pt x="1711" y="160"/>
                    </a:lnTo>
                    <a:lnTo>
                      <a:pt x="1701" y="158"/>
                    </a:lnTo>
                    <a:lnTo>
                      <a:pt x="1697" y="158"/>
                    </a:lnTo>
                    <a:lnTo>
                      <a:pt x="1693" y="158"/>
                    </a:lnTo>
                    <a:lnTo>
                      <a:pt x="1697" y="160"/>
                    </a:lnTo>
                    <a:lnTo>
                      <a:pt x="1697" y="162"/>
                    </a:lnTo>
                    <a:lnTo>
                      <a:pt x="1699" y="164"/>
                    </a:lnTo>
                    <a:lnTo>
                      <a:pt x="1699" y="164"/>
                    </a:lnTo>
                    <a:lnTo>
                      <a:pt x="1699" y="164"/>
                    </a:lnTo>
                    <a:lnTo>
                      <a:pt x="1705" y="166"/>
                    </a:lnTo>
                    <a:lnTo>
                      <a:pt x="1711" y="168"/>
                    </a:lnTo>
                    <a:lnTo>
                      <a:pt x="1715" y="170"/>
                    </a:lnTo>
                    <a:lnTo>
                      <a:pt x="1719" y="172"/>
                    </a:lnTo>
                    <a:lnTo>
                      <a:pt x="1721" y="174"/>
                    </a:lnTo>
                    <a:lnTo>
                      <a:pt x="1721" y="176"/>
                    </a:lnTo>
                    <a:lnTo>
                      <a:pt x="1715" y="178"/>
                    </a:lnTo>
                    <a:lnTo>
                      <a:pt x="1711" y="178"/>
                    </a:lnTo>
                    <a:lnTo>
                      <a:pt x="1705" y="176"/>
                    </a:lnTo>
                    <a:lnTo>
                      <a:pt x="1701" y="174"/>
                    </a:lnTo>
                    <a:lnTo>
                      <a:pt x="1695" y="172"/>
                    </a:lnTo>
                    <a:lnTo>
                      <a:pt x="1689" y="170"/>
                    </a:lnTo>
                    <a:lnTo>
                      <a:pt x="1687" y="170"/>
                    </a:lnTo>
                    <a:lnTo>
                      <a:pt x="1685" y="170"/>
                    </a:lnTo>
                    <a:lnTo>
                      <a:pt x="1681" y="168"/>
                    </a:lnTo>
                    <a:lnTo>
                      <a:pt x="1677" y="166"/>
                    </a:lnTo>
                    <a:lnTo>
                      <a:pt x="1675" y="164"/>
                    </a:lnTo>
                    <a:lnTo>
                      <a:pt x="1673" y="164"/>
                    </a:lnTo>
                    <a:lnTo>
                      <a:pt x="1671" y="164"/>
                    </a:lnTo>
                    <a:lnTo>
                      <a:pt x="1667" y="164"/>
                    </a:lnTo>
                    <a:lnTo>
                      <a:pt x="1665" y="166"/>
                    </a:lnTo>
                    <a:lnTo>
                      <a:pt x="1665" y="166"/>
                    </a:lnTo>
                    <a:lnTo>
                      <a:pt x="1663" y="166"/>
                    </a:lnTo>
                    <a:lnTo>
                      <a:pt x="1653" y="166"/>
                    </a:lnTo>
                    <a:lnTo>
                      <a:pt x="1649" y="166"/>
                    </a:lnTo>
                    <a:lnTo>
                      <a:pt x="1635" y="166"/>
                    </a:lnTo>
                    <a:lnTo>
                      <a:pt x="1629" y="164"/>
                    </a:lnTo>
                    <a:lnTo>
                      <a:pt x="1625" y="164"/>
                    </a:lnTo>
                    <a:lnTo>
                      <a:pt x="1623" y="164"/>
                    </a:lnTo>
                    <a:lnTo>
                      <a:pt x="1621" y="164"/>
                    </a:lnTo>
                    <a:lnTo>
                      <a:pt x="1617" y="164"/>
                    </a:lnTo>
                    <a:lnTo>
                      <a:pt x="1615" y="164"/>
                    </a:lnTo>
                    <a:lnTo>
                      <a:pt x="1609" y="164"/>
                    </a:lnTo>
                    <a:lnTo>
                      <a:pt x="1609" y="166"/>
                    </a:lnTo>
                    <a:lnTo>
                      <a:pt x="1607" y="166"/>
                    </a:lnTo>
                    <a:lnTo>
                      <a:pt x="1605" y="168"/>
                    </a:lnTo>
                    <a:lnTo>
                      <a:pt x="1607" y="170"/>
                    </a:lnTo>
                    <a:lnTo>
                      <a:pt x="1609" y="172"/>
                    </a:lnTo>
                    <a:lnTo>
                      <a:pt x="1613" y="174"/>
                    </a:lnTo>
                    <a:lnTo>
                      <a:pt x="1615" y="176"/>
                    </a:lnTo>
                    <a:lnTo>
                      <a:pt x="1615" y="176"/>
                    </a:lnTo>
                    <a:lnTo>
                      <a:pt x="1615" y="178"/>
                    </a:lnTo>
                    <a:lnTo>
                      <a:pt x="1617" y="180"/>
                    </a:lnTo>
                    <a:lnTo>
                      <a:pt x="1617" y="180"/>
                    </a:lnTo>
                    <a:lnTo>
                      <a:pt x="1615" y="182"/>
                    </a:lnTo>
                    <a:lnTo>
                      <a:pt x="1615" y="180"/>
                    </a:lnTo>
                    <a:lnTo>
                      <a:pt x="1615" y="180"/>
                    </a:lnTo>
                    <a:lnTo>
                      <a:pt x="1613" y="176"/>
                    </a:lnTo>
                    <a:lnTo>
                      <a:pt x="1611" y="174"/>
                    </a:lnTo>
                    <a:lnTo>
                      <a:pt x="1607" y="174"/>
                    </a:lnTo>
                    <a:lnTo>
                      <a:pt x="1605" y="172"/>
                    </a:lnTo>
                    <a:lnTo>
                      <a:pt x="1601" y="170"/>
                    </a:lnTo>
                    <a:lnTo>
                      <a:pt x="1597" y="168"/>
                    </a:lnTo>
                    <a:lnTo>
                      <a:pt x="1595" y="166"/>
                    </a:lnTo>
                    <a:lnTo>
                      <a:pt x="1591" y="164"/>
                    </a:lnTo>
                    <a:lnTo>
                      <a:pt x="1583" y="164"/>
                    </a:lnTo>
                    <a:lnTo>
                      <a:pt x="1579" y="162"/>
                    </a:lnTo>
                    <a:lnTo>
                      <a:pt x="1575" y="162"/>
                    </a:lnTo>
                    <a:lnTo>
                      <a:pt x="1575" y="160"/>
                    </a:lnTo>
                    <a:lnTo>
                      <a:pt x="1573" y="158"/>
                    </a:lnTo>
                    <a:lnTo>
                      <a:pt x="1571" y="158"/>
                    </a:lnTo>
                    <a:lnTo>
                      <a:pt x="1571" y="156"/>
                    </a:lnTo>
                    <a:lnTo>
                      <a:pt x="1569" y="154"/>
                    </a:lnTo>
                    <a:lnTo>
                      <a:pt x="1567" y="154"/>
                    </a:lnTo>
                    <a:lnTo>
                      <a:pt x="1565" y="152"/>
                    </a:lnTo>
                    <a:lnTo>
                      <a:pt x="1561" y="150"/>
                    </a:lnTo>
                    <a:lnTo>
                      <a:pt x="1559" y="150"/>
                    </a:lnTo>
                    <a:lnTo>
                      <a:pt x="1553" y="148"/>
                    </a:lnTo>
                    <a:lnTo>
                      <a:pt x="1543" y="146"/>
                    </a:lnTo>
                    <a:lnTo>
                      <a:pt x="1533" y="144"/>
                    </a:lnTo>
                    <a:lnTo>
                      <a:pt x="1525" y="144"/>
                    </a:lnTo>
                    <a:lnTo>
                      <a:pt x="1517" y="144"/>
                    </a:lnTo>
                    <a:lnTo>
                      <a:pt x="1507" y="144"/>
                    </a:lnTo>
                    <a:lnTo>
                      <a:pt x="1505" y="144"/>
                    </a:lnTo>
                    <a:lnTo>
                      <a:pt x="1499" y="144"/>
                    </a:lnTo>
                    <a:lnTo>
                      <a:pt x="1493" y="144"/>
                    </a:lnTo>
                    <a:lnTo>
                      <a:pt x="1489" y="146"/>
                    </a:lnTo>
                    <a:lnTo>
                      <a:pt x="1485" y="146"/>
                    </a:lnTo>
                    <a:lnTo>
                      <a:pt x="1479" y="146"/>
                    </a:lnTo>
                    <a:lnTo>
                      <a:pt x="1475" y="148"/>
                    </a:lnTo>
                    <a:lnTo>
                      <a:pt x="1463" y="144"/>
                    </a:lnTo>
                    <a:lnTo>
                      <a:pt x="1465" y="144"/>
                    </a:lnTo>
                    <a:lnTo>
                      <a:pt x="1467" y="144"/>
                    </a:lnTo>
                    <a:lnTo>
                      <a:pt x="1459" y="142"/>
                    </a:lnTo>
                    <a:lnTo>
                      <a:pt x="1455" y="140"/>
                    </a:lnTo>
                    <a:lnTo>
                      <a:pt x="1449" y="140"/>
                    </a:lnTo>
                    <a:lnTo>
                      <a:pt x="1447" y="138"/>
                    </a:lnTo>
                    <a:lnTo>
                      <a:pt x="1445" y="140"/>
                    </a:lnTo>
                    <a:lnTo>
                      <a:pt x="1441" y="140"/>
                    </a:lnTo>
                    <a:lnTo>
                      <a:pt x="1441" y="142"/>
                    </a:lnTo>
                    <a:lnTo>
                      <a:pt x="1441" y="140"/>
                    </a:lnTo>
                    <a:lnTo>
                      <a:pt x="1443" y="138"/>
                    </a:lnTo>
                    <a:lnTo>
                      <a:pt x="1443" y="138"/>
                    </a:lnTo>
                    <a:lnTo>
                      <a:pt x="1441" y="138"/>
                    </a:lnTo>
                    <a:lnTo>
                      <a:pt x="1441" y="136"/>
                    </a:lnTo>
                    <a:lnTo>
                      <a:pt x="1435" y="138"/>
                    </a:lnTo>
                    <a:lnTo>
                      <a:pt x="1433" y="136"/>
                    </a:lnTo>
                    <a:lnTo>
                      <a:pt x="1431" y="136"/>
                    </a:lnTo>
                    <a:lnTo>
                      <a:pt x="1431" y="136"/>
                    </a:lnTo>
                    <a:lnTo>
                      <a:pt x="1425" y="134"/>
                    </a:lnTo>
                    <a:lnTo>
                      <a:pt x="1421" y="134"/>
                    </a:lnTo>
                    <a:lnTo>
                      <a:pt x="1419" y="134"/>
                    </a:lnTo>
                    <a:lnTo>
                      <a:pt x="1417" y="134"/>
                    </a:lnTo>
                    <a:lnTo>
                      <a:pt x="1417" y="134"/>
                    </a:lnTo>
                    <a:lnTo>
                      <a:pt x="1417" y="134"/>
                    </a:lnTo>
                    <a:lnTo>
                      <a:pt x="1417" y="132"/>
                    </a:lnTo>
                    <a:lnTo>
                      <a:pt x="1419" y="132"/>
                    </a:lnTo>
                    <a:lnTo>
                      <a:pt x="1427" y="132"/>
                    </a:lnTo>
                    <a:lnTo>
                      <a:pt x="1427" y="132"/>
                    </a:lnTo>
                    <a:lnTo>
                      <a:pt x="1425" y="130"/>
                    </a:lnTo>
                    <a:lnTo>
                      <a:pt x="1425" y="130"/>
                    </a:lnTo>
                    <a:lnTo>
                      <a:pt x="1419" y="128"/>
                    </a:lnTo>
                    <a:lnTo>
                      <a:pt x="1415" y="128"/>
                    </a:lnTo>
                    <a:lnTo>
                      <a:pt x="1407" y="126"/>
                    </a:lnTo>
                    <a:lnTo>
                      <a:pt x="1401" y="126"/>
                    </a:lnTo>
                    <a:lnTo>
                      <a:pt x="1389" y="126"/>
                    </a:lnTo>
                    <a:lnTo>
                      <a:pt x="1387" y="126"/>
                    </a:lnTo>
                    <a:lnTo>
                      <a:pt x="1387" y="126"/>
                    </a:lnTo>
                    <a:lnTo>
                      <a:pt x="1387" y="128"/>
                    </a:lnTo>
                    <a:lnTo>
                      <a:pt x="1385" y="132"/>
                    </a:lnTo>
                    <a:lnTo>
                      <a:pt x="1385" y="132"/>
                    </a:lnTo>
                    <a:lnTo>
                      <a:pt x="1383" y="134"/>
                    </a:lnTo>
                    <a:lnTo>
                      <a:pt x="1377" y="134"/>
                    </a:lnTo>
                    <a:lnTo>
                      <a:pt x="1375" y="134"/>
                    </a:lnTo>
                    <a:lnTo>
                      <a:pt x="1373" y="134"/>
                    </a:lnTo>
                    <a:lnTo>
                      <a:pt x="1373" y="132"/>
                    </a:lnTo>
                    <a:lnTo>
                      <a:pt x="1373" y="132"/>
                    </a:lnTo>
                    <a:lnTo>
                      <a:pt x="1373" y="132"/>
                    </a:lnTo>
                    <a:lnTo>
                      <a:pt x="1371" y="132"/>
                    </a:lnTo>
                    <a:lnTo>
                      <a:pt x="1371" y="132"/>
                    </a:lnTo>
                    <a:lnTo>
                      <a:pt x="1371" y="132"/>
                    </a:lnTo>
                    <a:lnTo>
                      <a:pt x="1373" y="132"/>
                    </a:lnTo>
                    <a:lnTo>
                      <a:pt x="1375" y="132"/>
                    </a:lnTo>
                    <a:lnTo>
                      <a:pt x="1379" y="130"/>
                    </a:lnTo>
                    <a:lnTo>
                      <a:pt x="1377" y="130"/>
                    </a:lnTo>
                    <a:lnTo>
                      <a:pt x="1375" y="128"/>
                    </a:lnTo>
                    <a:lnTo>
                      <a:pt x="1373" y="128"/>
                    </a:lnTo>
                    <a:lnTo>
                      <a:pt x="1373" y="126"/>
                    </a:lnTo>
                    <a:lnTo>
                      <a:pt x="1373" y="126"/>
                    </a:lnTo>
                    <a:lnTo>
                      <a:pt x="1373" y="126"/>
                    </a:lnTo>
                    <a:lnTo>
                      <a:pt x="1377" y="128"/>
                    </a:lnTo>
                    <a:lnTo>
                      <a:pt x="1379" y="128"/>
                    </a:lnTo>
                    <a:lnTo>
                      <a:pt x="1379" y="128"/>
                    </a:lnTo>
                    <a:lnTo>
                      <a:pt x="1381" y="130"/>
                    </a:lnTo>
                    <a:lnTo>
                      <a:pt x="1383" y="130"/>
                    </a:lnTo>
                    <a:lnTo>
                      <a:pt x="1383" y="130"/>
                    </a:lnTo>
                    <a:lnTo>
                      <a:pt x="1385" y="128"/>
                    </a:lnTo>
                    <a:lnTo>
                      <a:pt x="1385" y="126"/>
                    </a:lnTo>
                    <a:lnTo>
                      <a:pt x="1383" y="126"/>
                    </a:lnTo>
                    <a:lnTo>
                      <a:pt x="1381" y="126"/>
                    </a:lnTo>
                    <a:lnTo>
                      <a:pt x="1365" y="126"/>
                    </a:lnTo>
                    <a:lnTo>
                      <a:pt x="1359" y="128"/>
                    </a:lnTo>
                    <a:lnTo>
                      <a:pt x="1357" y="128"/>
                    </a:lnTo>
                    <a:lnTo>
                      <a:pt x="1355" y="126"/>
                    </a:lnTo>
                    <a:lnTo>
                      <a:pt x="1357" y="126"/>
                    </a:lnTo>
                    <a:lnTo>
                      <a:pt x="1359" y="126"/>
                    </a:lnTo>
                    <a:lnTo>
                      <a:pt x="1359" y="124"/>
                    </a:lnTo>
                    <a:lnTo>
                      <a:pt x="1361" y="124"/>
                    </a:lnTo>
                    <a:lnTo>
                      <a:pt x="1363" y="124"/>
                    </a:lnTo>
                    <a:lnTo>
                      <a:pt x="1367" y="124"/>
                    </a:lnTo>
                    <a:lnTo>
                      <a:pt x="1375" y="124"/>
                    </a:lnTo>
                    <a:lnTo>
                      <a:pt x="1375" y="124"/>
                    </a:lnTo>
                    <a:lnTo>
                      <a:pt x="1371" y="124"/>
                    </a:lnTo>
                    <a:lnTo>
                      <a:pt x="1367" y="122"/>
                    </a:lnTo>
                    <a:lnTo>
                      <a:pt x="1365" y="122"/>
                    </a:lnTo>
                    <a:lnTo>
                      <a:pt x="1361" y="122"/>
                    </a:lnTo>
                    <a:lnTo>
                      <a:pt x="1353" y="122"/>
                    </a:lnTo>
                    <a:lnTo>
                      <a:pt x="1349" y="120"/>
                    </a:lnTo>
                    <a:lnTo>
                      <a:pt x="1341" y="120"/>
                    </a:lnTo>
                    <a:lnTo>
                      <a:pt x="1339" y="120"/>
                    </a:lnTo>
                    <a:lnTo>
                      <a:pt x="1323" y="120"/>
                    </a:lnTo>
                    <a:lnTo>
                      <a:pt x="1315" y="118"/>
                    </a:lnTo>
                    <a:lnTo>
                      <a:pt x="1313" y="118"/>
                    </a:lnTo>
                    <a:lnTo>
                      <a:pt x="1307" y="118"/>
                    </a:lnTo>
                    <a:lnTo>
                      <a:pt x="1305" y="118"/>
                    </a:lnTo>
                    <a:lnTo>
                      <a:pt x="1305" y="118"/>
                    </a:lnTo>
                    <a:lnTo>
                      <a:pt x="1305" y="118"/>
                    </a:lnTo>
                    <a:lnTo>
                      <a:pt x="1311" y="120"/>
                    </a:lnTo>
                    <a:lnTo>
                      <a:pt x="1313" y="120"/>
                    </a:lnTo>
                    <a:lnTo>
                      <a:pt x="1315" y="122"/>
                    </a:lnTo>
                    <a:lnTo>
                      <a:pt x="1311" y="122"/>
                    </a:lnTo>
                    <a:lnTo>
                      <a:pt x="1309" y="122"/>
                    </a:lnTo>
                    <a:lnTo>
                      <a:pt x="1301" y="122"/>
                    </a:lnTo>
                    <a:lnTo>
                      <a:pt x="1299" y="124"/>
                    </a:lnTo>
                    <a:lnTo>
                      <a:pt x="1299" y="126"/>
                    </a:lnTo>
                    <a:lnTo>
                      <a:pt x="1299" y="126"/>
                    </a:lnTo>
                    <a:lnTo>
                      <a:pt x="1301" y="128"/>
                    </a:lnTo>
                    <a:lnTo>
                      <a:pt x="1305" y="128"/>
                    </a:lnTo>
                    <a:lnTo>
                      <a:pt x="1305" y="126"/>
                    </a:lnTo>
                    <a:lnTo>
                      <a:pt x="1305" y="126"/>
                    </a:lnTo>
                    <a:lnTo>
                      <a:pt x="1311" y="126"/>
                    </a:lnTo>
                    <a:lnTo>
                      <a:pt x="1313" y="128"/>
                    </a:lnTo>
                    <a:lnTo>
                      <a:pt x="1311" y="128"/>
                    </a:lnTo>
                    <a:lnTo>
                      <a:pt x="1309" y="128"/>
                    </a:lnTo>
                    <a:lnTo>
                      <a:pt x="1309" y="130"/>
                    </a:lnTo>
                    <a:lnTo>
                      <a:pt x="1307" y="130"/>
                    </a:lnTo>
                    <a:lnTo>
                      <a:pt x="1311" y="132"/>
                    </a:lnTo>
                    <a:lnTo>
                      <a:pt x="1313" y="132"/>
                    </a:lnTo>
                    <a:lnTo>
                      <a:pt x="1315" y="134"/>
                    </a:lnTo>
                    <a:lnTo>
                      <a:pt x="1321" y="136"/>
                    </a:lnTo>
                    <a:lnTo>
                      <a:pt x="1323" y="138"/>
                    </a:lnTo>
                    <a:lnTo>
                      <a:pt x="1319" y="138"/>
                    </a:lnTo>
                    <a:lnTo>
                      <a:pt x="1317" y="138"/>
                    </a:lnTo>
                    <a:lnTo>
                      <a:pt x="1315" y="138"/>
                    </a:lnTo>
                    <a:lnTo>
                      <a:pt x="1311" y="136"/>
                    </a:lnTo>
                    <a:lnTo>
                      <a:pt x="1307" y="136"/>
                    </a:lnTo>
                    <a:lnTo>
                      <a:pt x="1305" y="136"/>
                    </a:lnTo>
                    <a:lnTo>
                      <a:pt x="1305" y="136"/>
                    </a:lnTo>
                    <a:lnTo>
                      <a:pt x="1303" y="136"/>
                    </a:lnTo>
                    <a:lnTo>
                      <a:pt x="1301" y="136"/>
                    </a:lnTo>
                    <a:lnTo>
                      <a:pt x="1301" y="136"/>
                    </a:lnTo>
                    <a:lnTo>
                      <a:pt x="1301" y="136"/>
                    </a:lnTo>
                    <a:lnTo>
                      <a:pt x="1301" y="138"/>
                    </a:lnTo>
                    <a:lnTo>
                      <a:pt x="1301" y="138"/>
                    </a:lnTo>
                    <a:lnTo>
                      <a:pt x="1301" y="138"/>
                    </a:lnTo>
                    <a:lnTo>
                      <a:pt x="1303" y="140"/>
                    </a:lnTo>
                    <a:lnTo>
                      <a:pt x="1303" y="140"/>
                    </a:lnTo>
                    <a:lnTo>
                      <a:pt x="1307" y="140"/>
                    </a:lnTo>
                    <a:lnTo>
                      <a:pt x="1305" y="140"/>
                    </a:lnTo>
                    <a:lnTo>
                      <a:pt x="1305" y="140"/>
                    </a:lnTo>
                    <a:lnTo>
                      <a:pt x="1305" y="140"/>
                    </a:lnTo>
                    <a:lnTo>
                      <a:pt x="1303" y="142"/>
                    </a:lnTo>
                    <a:lnTo>
                      <a:pt x="1305" y="142"/>
                    </a:lnTo>
                    <a:lnTo>
                      <a:pt x="1305" y="142"/>
                    </a:lnTo>
                    <a:lnTo>
                      <a:pt x="1307" y="142"/>
                    </a:lnTo>
                    <a:lnTo>
                      <a:pt x="1307" y="142"/>
                    </a:lnTo>
                    <a:lnTo>
                      <a:pt x="1305" y="142"/>
                    </a:lnTo>
                    <a:lnTo>
                      <a:pt x="1301" y="142"/>
                    </a:lnTo>
                    <a:lnTo>
                      <a:pt x="1297" y="140"/>
                    </a:lnTo>
                    <a:lnTo>
                      <a:pt x="1295" y="140"/>
                    </a:lnTo>
                    <a:lnTo>
                      <a:pt x="1293" y="138"/>
                    </a:lnTo>
                    <a:lnTo>
                      <a:pt x="1280" y="136"/>
                    </a:lnTo>
                    <a:lnTo>
                      <a:pt x="1276" y="136"/>
                    </a:lnTo>
                    <a:lnTo>
                      <a:pt x="1274" y="136"/>
                    </a:lnTo>
                    <a:lnTo>
                      <a:pt x="1270" y="136"/>
                    </a:lnTo>
                    <a:lnTo>
                      <a:pt x="1270" y="136"/>
                    </a:lnTo>
                    <a:lnTo>
                      <a:pt x="1266" y="138"/>
                    </a:lnTo>
                    <a:lnTo>
                      <a:pt x="1264" y="138"/>
                    </a:lnTo>
                    <a:lnTo>
                      <a:pt x="1264" y="138"/>
                    </a:lnTo>
                    <a:lnTo>
                      <a:pt x="1258" y="140"/>
                    </a:lnTo>
                    <a:lnTo>
                      <a:pt x="1252" y="138"/>
                    </a:lnTo>
                    <a:lnTo>
                      <a:pt x="1248" y="138"/>
                    </a:lnTo>
                    <a:lnTo>
                      <a:pt x="1244" y="136"/>
                    </a:lnTo>
                    <a:lnTo>
                      <a:pt x="1238" y="134"/>
                    </a:lnTo>
                    <a:lnTo>
                      <a:pt x="1238" y="134"/>
                    </a:lnTo>
                    <a:lnTo>
                      <a:pt x="1236" y="132"/>
                    </a:lnTo>
                    <a:lnTo>
                      <a:pt x="1234" y="132"/>
                    </a:lnTo>
                    <a:lnTo>
                      <a:pt x="1232" y="132"/>
                    </a:lnTo>
                    <a:lnTo>
                      <a:pt x="1232" y="132"/>
                    </a:lnTo>
                    <a:lnTo>
                      <a:pt x="1232" y="134"/>
                    </a:lnTo>
                    <a:lnTo>
                      <a:pt x="1232" y="136"/>
                    </a:lnTo>
                    <a:lnTo>
                      <a:pt x="1234" y="138"/>
                    </a:lnTo>
                    <a:lnTo>
                      <a:pt x="1236" y="140"/>
                    </a:lnTo>
                    <a:lnTo>
                      <a:pt x="1236" y="140"/>
                    </a:lnTo>
                    <a:lnTo>
                      <a:pt x="1238" y="140"/>
                    </a:lnTo>
                    <a:lnTo>
                      <a:pt x="1236" y="142"/>
                    </a:lnTo>
                    <a:lnTo>
                      <a:pt x="1236" y="144"/>
                    </a:lnTo>
                    <a:lnTo>
                      <a:pt x="1238" y="146"/>
                    </a:lnTo>
                    <a:lnTo>
                      <a:pt x="1238" y="148"/>
                    </a:lnTo>
                    <a:lnTo>
                      <a:pt x="1236" y="148"/>
                    </a:lnTo>
                    <a:lnTo>
                      <a:pt x="1236" y="148"/>
                    </a:lnTo>
                    <a:lnTo>
                      <a:pt x="1234" y="148"/>
                    </a:lnTo>
                    <a:lnTo>
                      <a:pt x="1232" y="148"/>
                    </a:lnTo>
                    <a:lnTo>
                      <a:pt x="1228" y="146"/>
                    </a:lnTo>
                    <a:lnTo>
                      <a:pt x="1228" y="146"/>
                    </a:lnTo>
                    <a:lnTo>
                      <a:pt x="1228" y="146"/>
                    </a:lnTo>
                    <a:lnTo>
                      <a:pt x="1226" y="146"/>
                    </a:lnTo>
                    <a:lnTo>
                      <a:pt x="1222" y="146"/>
                    </a:lnTo>
                    <a:lnTo>
                      <a:pt x="1218" y="144"/>
                    </a:lnTo>
                    <a:lnTo>
                      <a:pt x="1214" y="142"/>
                    </a:lnTo>
                    <a:lnTo>
                      <a:pt x="1206" y="138"/>
                    </a:lnTo>
                    <a:lnTo>
                      <a:pt x="1202" y="138"/>
                    </a:lnTo>
                    <a:lnTo>
                      <a:pt x="1200" y="136"/>
                    </a:lnTo>
                    <a:lnTo>
                      <a:pt x="1196" y="136"/>
                    </a:lnTo>
                    <a:lnTo>
                      <a:pt x="1194" y="134"/>
                    </a:lnTo>
                    <a:lnTo>
                      <a:pt x="1196" y="134"/>
                    </a:lnTo>
                    <a:lnTo>
                      <a:pt x="1198" y="134"/>
                    </a:lnTo>
                    <a:lnTo>
                      <a:pt x="1200" y="134"/>
                    </a:lnTo>
                    <a:lnTo>
                      <a:pt x="1196" y="132"/>
                    </a:lnTo>
                    <a:lnTo>
                      <a:pt x="1194" y="132"/>
                    </a:lnTo>
                    <a:lnTo>
                      <a:pt x="1194" y="130"/>
                    </a:lnTo>
                    <a:lnTo>
                      <a:pt x="1194" y="132"/>
                    </a:lnTo>
                    <a:lnTo>
                      <a:pt x="1196" y="132"/>
                    </a:lnTo>
                    <a:lnTo>
                      <a:pt x="1196" y="134"/>
                    </a:lnTo>
                    <a:lnTo>
                      <a:pt x="1194" y="134"/>
                    </a:lnTo>
                    <a:lnTo>
                      <a:pt x="1182" y="128"/>
                    </a:lnTo>
                    <a:lnTo>
                      <a:pt x="1176" y="126"/>
                    </a:lnTo>
                    <a:lnTo>
                      <a:pt x="1174" y="126"/>
                    </a:lnTo>
                    <a:lnTo>
                      <a:pt x="1170" y="124"/>
                    </a:lnTo>
                    <a:lnTo>
                      <a:pt x="1170" y="124"/>
                    </a:lnTo>
                    <a:lnTo>
                      <a:pt x="1176" y="126"/>
                    </a:lnTo>
                    <a:lnTo>
                      <a:pt x="1182" y="126"/>
                    </a:lnTo>
                    <a:lnTo>
                      <a:pt x="1188" y="128"/>
                    </a:lnTo>
                    <a:lnTo>
                      <a:pt x="1192" y="128"/>
                    </a:lnTo>
                    <a:lnTo>
                      <a:pt x="1192" y="128"/>
                    </a:lnTo>
                    <a:lnTo>
                      <a:pt x="1190" y="126"/>
                    </a:lnTo>
                    <a:lnTo>
                      <a:pt x="1186" y="124"/>
                    </a:lnTo>
                    <a:lnTo>
                      <a:pt x="1184" y="122"/>
                    </a:lnTo>
                    <a:lnTo>
                      <a:pt x="1178" y="122"/>
                    </a:lnTo>
                    <a:lnTo>
                      <a:pt x="1176" y="122"/>
                    </a:lnTo>
                    <a:lnTo>
                      <a:pt x="1176" y="122"/>
                    </a:lnTo>
                    <a:lnTo>
                      <a:pt x="1178" y="122"/>
                    </a:lnTo>
                    <a:lnTo>
                      <a:pt x="1180" y="122"/>
                    </a:lnTo>
                    <a:lnTo>
                      <a:pt x="1180" y="120"/>
                    </a:lnTo>
                    <a:lnTo>
                      <a:pt x="1182" y="120"/>
                    </a:lnTo>
                    <a:lnTo>
                      <a:pt x="1180" y="118"/>
                    </a:lnTo>
                    <a:lnTo>
                      <a:pt x="1176" y="118"/>
                    </a:lnTo>
                    <a:lnTo>
                      <a:pt x="1172" y="118"/>
                    </a:lnTo>
                    <a:lnTo>
                      <a:pt x="1172" y="118"/>
                    </a:lnTo>
                    <a:lnTo>
                      <a:pt x="1172" y="116"/>
                    </a:lnTo>
                    <a:lnTo>
                      <a:pt x="1174" y="116"/>
                    </a:lnTo>
                    <a:lnTo>
                      <a:pt x="1174" y="114"/>
                    </a:lnTo>
                    <a:lnTo>
                      <a:pt x="1174" y="114"/>
                    </a:lnTo>
                    <a:lnTo>
                      <a:pt x="1172" y="114"/>
                    </a:lnTo>
                    <a:lnTo>
                      <a:pt x="1172" y="114"/>
                    </a:lnTo>
                    <a:lnTo>
                      <a:pt x="1170" y="114"/>
                    </a:lnTo>
                    <a:lnTo>
                      <a:pt x="1170" y="112"/>
                    </a:lnTo>
                    <a:lnTo>
                      <a:pt x="1168" y="112"/>
                    </a:lnTo>
                    <a:lnTo>
                      <a:pt x="1166" y="112"/>
                    </a:lnTo>
                    <a:lnTo>
                      <a:pt x="1162" y="112"/>
                    </a:lnTo>
                    <a:lnTo>
                      <a:pt x="1160" y="112"/>
                    </a:lnTo>
                    <a:lnTo>
                      <a:pt x="1160" y="110"/>
                    </a:lnTo>
                    <a:lnTo>
                      <a:pt x="1158" y="110"/>
                    </a:lnTo>
                    <a:lnTo>
                      <a:pt x="1156" y="110"/>
                    </a:lnTo>
                    <a:lnTo>
                      <a:pt x="1156" y="110"/>
                    </a:lnTo>
                    <a:lnTo>
                      <a:pt x="1156" y="110"/>
                    </a:lnTo>
                    <a:lnTo>
                      <a:pt x="1152" y="108"/>
                    </a:lnTo>
                    <a:lnTo>
                      <a:pt x="1144" y="108"/>
                    </a:lnTo>
                    <a:lnTo>
                      <a:pt x="1142" y="108"/>
                    </a:lnTo>
                    <a:lnTo>
                      <a:pt x="1144" y="110"/>
                    </a:lnTo>
                    <a:lnTo>
                      <a:pt x="1142" y="110"/>
                    </a:lnTo>
                    <a:lnTo>
                      <a:pt x="1138" y="110"/>
                    </a:lnTo>
                    <a:lnTo>
                      <a:pt x="1138" y="110"/>
                    </a:lnTo>
                    <a:lnTo>
                      <a:pt x="1138" y="110"/>
                    </a:lnTo>
                    <a:lnTo>
                      <a:pt x="1136" y="108"/>
                    </a:lnTo>
                    <a:lnTo>
                      <a:pt x="1136" y="108"/>
                    </a:lnTo>
                    <a:lnTo>
                      <a:pt x="1136" y="108"/>
                    </a:lnTo>
                    <a:lnTo>
                      <a:pt x="1134" y="108"/>
                    </a:lnTo>
                    <a:lnTo>
                      <a:pt x="1134" y="108"/>
                    </a:lnTo>
                    <a:lnTo>
                      <a:pt x="1132" y="108"/>
                    </a:lnTo>
                    <a:lnTo>
                      <a:pt x="1132" y="108"/>
                    </a:lnTo>
                    <a:lnTo>
                      <a:pt x="1130" y="110"/>
                    </a:lnTo>
                    <a:lnTo>
                      <a:pt x="1128" y="108"/>
                    </a:lnTo>
                    <a:lnTo>
                      <a:pt x="1116" y="106"/>
                    </a:lnTo>
                    <a:lnTo>
                      <a:pt x="1112" y="104"/>
                    </a:lnTo>
                    <a:lnTo>
                      <a:pt x="1112" y="104"/>
                    </a:lnTo>
                    <a:lnTo>
                      <a:pt x="1108" y="106"/>
                    </a:lnTo>
                    <a:lnTo>
                      <a:pt x="1108" y="106"/>
                    </a:lnTo>
                    <a:lnTo>
                      <a:pt x="1108" y="106"/>
                    </a:lnTo>
                    <a:lnTo>
                      <a:pt x="1104" y="106"/>
                    </a:lnTo>
                    <a:lnTo>
                      <a:pt x="1102" y="106"/>
                    </a:lnTo>
                    <a:lnTo>
                      <a:pt x="1104" y="108"/>
                    </a:lnTo>
                    <a:lnTo>
                      <a:pt x="1106" y="110"/>
                    </a:lnTo>
                    <a:lnTo>
                      <a:pt x="1106" y="110"/>
                    </a:lnTo>
                    <a:lnTo>
                      <a:pt x="1108" y="110"/>
                    </a:lnTo>
                    <a:lnTo>
                      <a:pt x="1110" y="112"/>
                    </a:lnTo>
                    <a:lnTo>
                      <a:pt x="1112" y="112"/>
                    </a:lnTo>
                    <a:lnTo>
                      <a:pt x="1112" y="112"/>
                    </a:lnTo>
                    <a:lnTo>
                      <a:pt x="1112" y="114"/>
                    </a:lnTo>
                    <a:lnTo>
                      <a:pt x="1112" y="114"/>
                    </a:lnTo>
                    <a:lnTo>
                      <a:pt x="1112" y="114"/>
                    </a:lnTo>
                    <a:lnTo>
                      <a:pt x="1112" y="116"/>
                    </a:lnTo>
                    <a:lnTo>
                      <a:pt x="1112" y="116"/>
                    </a:lnTo>
                    <a:lnTo>
                      <a:pt x="1110" y="116"/>
                    </a:lnTo>
                    <a:lnTo>
                      <a:pt x="1104" y="116"/>
                    </a:lnTo>
                    <a:lnTo>
                      <a:pt x="1104" y="116"/>
                    </a:lnTo>
                    <a:lnTo>
                      <a:pt x="1104" y="116"/>
                    </a:lnTo>
                    <a:lnTo>
                      <a:pt x="1106" y="116"/>
                    </a:lnTo>
                    <a:lnTo>
                      <a:pt x="1108" y="116"/>
                    </a:lnTo>
                    <a:lnTo>
                      <a:pt x="1108" y="118"/>
                    </a:lnTo>
                    <a:lnTo>
                      <a:pt x="1106" y="118"/>
                    </a:lnTo>
                    <a:lnTo>
                      <a:pt x="1102" y="118"/>
                    </a:lnTo>
                    <a:lnTo>
                      <a:pt x="1100" y="118"/>
                    </a:lnTo>
                    <a:lnTo>
                      <a:pt x="1098" y="116"/>
                    </a:lnTo>
                    <a:lnTo>
                      <a:pt x="1096" y="116"/>
                    </a:lnTo>
                    <a:lnTo>
                      <a:pt x="1092" y="116"/>
                    </a:lnTo>
                    <a:lnTo>
                      <a:pt x="1088" y="116"/>
                    </a:lnTo>
                    <a:lnTo>
                      <a:pt x="1082" y="116"/>
                    </a:lnTo>
                    <a:lnTo>
                      <a:pt x="1076" y="116"/>
                    </a:lnTo>
                    <a:lnTo>
                      <a:pt x="1074" y="116"/>
                    </a:lnTo>
                    <a:lnTo>
                      <a:pt x="1068" y="114"/>
                    </a:lnTo>
                    <a:lnTo>
                      <a:pt x="1062" y="114"/>
                    </a:lnTo>
                    <a:lnTo>
                      <a:pt x="1054" y="112"/>
                    </a:lnTo>
                    <a:lnTo>
                      <a:pt x="1052" y="110"/>
                    </a:lnTo>
                    <a:lnTo>
                      <a:pt x="1052" y="108"/>
                    </a:lnTo>
                    <a:lnTo>
                      <a:pt x="1054" y="108"/>
                    </a:lnTo>
                    <a:lnTo>
                      <a:pt x="1056" y="108"/>
                    </a:lnTo>
                    <a:lnTo>
                      <a:pt x="1056" y="108"/>
                    </a:lnTo>
                    <a:lnTo>
                      <a:pt x="1056" y="108"/>
                    </a:lnTo>
                    <a:lnTo>
                      <a:pt x="1050" y="108"/>
                    </a:lnTo>
                    <a:lnTo>
                      <a:pt x="1038" y="106"/>
                    </a:lnTo>
                    <a:lnTo>
                      <a:pt x="1028" y="106"/>
                    </a:lnTo>
                    <a:lnTo>
                      <a:pt x="1014" y="106"/>
                    </a:lnTo>
                    <a:lnTo>
                      <a:pt x="1010" y="106"/>
                    </a:lnTo>
                    <a:lnTo>
                      <a:pt x="1002" y="108"/>
                    </a:lnTo>
                    <a:lnTo>
                      <a:pt x="1000" y="108"/>
                    </a:lnTo>
                    <a:lnTo>
                      <a:pt x="998" y="108"/>
                    </a:lnTo>
                    <a:lnTo>
                      <a:pt x="998" y="110"/>
                    </a:lnTo>
                    <a:lnTo>
                      <a:pt x="1002" y="110"/>
                    </a:lnTo>
                    <a:lnTo>
                      <a:pt x="1002" y="110"/>
                    </a:lnTo>
                    <a:lnTo>
                      <a:pt x="1004" y="110"/>
                    </a:lnTo>
                    <a:lnTo>
                      <a:pt x="1004" y="110"/>
                    </a:lnTo>
                    <a:lnTo>
                      <a:pt x="1004" y="110"/>
                    </a:lnTo>
                    <a:lnTo>
                      <a:pt x="1002" y="112"/>
                    </a:lnTo>
                    <a:lnTo>
                      <a:pt x="1002" y="112"/>
                    </a:lnTo>
                    <a:lnTo>
                      <a:pt x="1004" y="114"/>
                    </a:lnTo>
                    <a:lnTo>
                      <a:pt x="1004" y="114"/>
                    </a:lnTo>
                    <a:lnTo>
                      <a:pt x="1004" y="116"/>
                    </a:lnTo>
                    <a:lnTo>
                      <a:pt x="1004" y="118"/>
                    </a:lnTo>
                    <a:lnTo>
                      <a:pt x="1004" y="118"/>
                    </a:lnTo>
                    <a:lnTo>
                      <a:pt x="1006" y="120"/>
                    </a:lnTo>
                    <a:lnTo>
                      <a:pt x="1008" y="120"/>
                    </a:lnTo>
                    <a:lnTo>
                      <a:pt x="1012" y="120"/>
                    </a:lnTo>
                    <a:lnTo>
                      <a:pt x="1012" y="120"/>
                    </a:lnTo>
                    <a:lnTo>
                      <a:pt x="1012" y="120"/>
                    </a:lnTo>
                    <a:lnTo>
                      <a:pt x="1008" y="120"/>
                    </a:lnTo>
                    <a:lnTo>
                      <a:pt x="1006" y="120"/>
                    </a:lnTo>
                    <a:lnTo>
                      <a:pt x="1004" y="118"/>
                    </a:lnTo>
                    <a:lnTo>
                      <a:pt x="1004" y="118"/>
                    </a:lnTo>
                    <a:lnTo>
                      <a:pt x="1004" y="118"/>
                    </a:lnTo>
                    <a:lnTo>
                      <a:pt x="1004" y="116"/>
                    </a:lnTo>
                    <a:lnTo>
                      <a:pt x="1004" y="114"/>
                    </a:lnTo>
                    <a:lnTo>
                      <a:pt x="1002" y="114"/>
                    </a:lnTo>
                    <a:lnTo>
                      <a:pt x="1000" y="110"/>
                    </a:lnTo>
                    <a:lnTo>
                      <a:pt x="996" y="110"/>
                    </a:lnTo>
                    <a:lnTo>
                      <a:pt x="994" y="108"/>
                    </a:lnTo>
                    <a:lnTo>
                      <a:pt x="994" y="108"/>
                    </a:lnTo>
                    <a:lnTo>
                      <a:pt x="994" y="106"/>
                    </a:lnTo>
                    <a:lnTo>
                      <a:pt x="992" y="106"/>
                    </a:lnTo>
                    <a:lnTo>
                      <a:pt x="988" y="104"/>
                    </a:lnTo>
                    <a:lnTo>
                      <a:pt x="986" y="102"/>
                    </a:lnTo>
                    <a:lnTo>
                      <a:pt x="984" y="102"/>
                    </a:lnTo>
                    <a:lnTo>
                      <a:pt x="984" y="102"/>
                    </a:lnTo>
                    <a:lnTo>
                      <a:pt x="986" y="104"/>
                    </a:lnTo>
                    <a:lnTo>
                      <a:pt x="986" y="104"/>
                    </a:lnTo>
                    <a:lnTo>
                      <a:pt x="986" y="104"/>
                    </a:lnTo>
                    <a:lnTo>
                      <a:pt x="982" y="106"/>
                    </a:lnTo>
                    <a:lnTo>
                      <a:pt x="980" y="106"/>
                    </a:lnTo>
                    <a:lnTo>
                      <a:pt x="976" y="104"/>
                    </a:lnTo>
                    <a:lnTo>
                      <a:pt x="970" y="104"/>
                    </a:lnTo>
                    <a:lnTo>
                      <a:pt x="968" y="102"/>
                    </a:lnTo>
                    <a:lnTo>
                      <a:pt x="966" y="102"/>
                    </a:lnTo>
                    <a:lnTo>
                      <a:pt x="968" y="102"/>
                    </a:lnTo>
                    <a:lnTo>
                      <a:pt x="968" y="100"/>
                    </a:lnTo>
                    <a:lnTo>
                      <a:pt x="966" y="100"/>
                    </a:lnTo>
                    <a:lnTo>
                      <a:pt x="964" y="100"/>
                    </a:lnTo>
                    <a:lnTo>
                      <a:pt x="964" y="102"/>
                    </a:lnTo>
                    <a:lnTo>
                      <a:pt x="962" y="102"/>
                    </a:lnTo>
                    <a:lnTo>
                      <a:pt x="954" y="102"/>
                    </a:lnTo>
                    <a:lnTo>
                      <a:pt x="954" y="102"/>
                    </a:lnTo>
                    <a:lnTo>
                      <a:pt x="952" y="102"/>
                    </a:lnTo>
                    <a:lnTo>
                      <a:pt x="952" y="102"/>
                    </a:lnTo>
                    <a:lnTo>
                      <a:pt x="952" y="104"/>
                    </a:lnTo>
                    <a:lnTo>
                      <a:pt x="952" y="104"/>
                    </a:lnTo>
                    <a:lnTo>
                      <a:pt x="954" y="106"/>
                    </a:lnTo>
                    <a:lnTo>
                      <a:pt x="958" y="106"/>
                    </a:lnTo>
                    <a:lnTo>
                      <a:pt x="960" y="106"/>
                    </a:lnTo>
                    <a:lnTo>
                      <a:pt x="964" y="104"/>
                    </a:lnTo>
                    <a:lnTo>
                      <a:pt x="964" y="104"/>
                    </a:lnTo>
                    <a:lnTo>
                      <a:pt x="966" y="106"/>
                    </a:lnTo>
                    <a:lnTo>
                      <a:pt x="966" y="106"/>
                    </a:lnTo>
                    <a:lnTo>
                      <a:pt x="962" y="106"/>
                    </a:lnTo>
                    <a:lnTo>
                      <a:pt x="958" y="108"/>
                    </a:lnTo>
                    <a:lnTo>
                      <a:pt x="956" y="110"/>
                    </a:lnTo>
                    <a:lnTo>
                      <a:pt x="952" y="108"/>
                    </a:lnTo>
                    <a:lnTo>
                      <a:pt x="952" y="110"/>
                    </a:lnTo>
                    <a:lnTo>
                      <a:pt x="952" y="110"/>
                    </a:lnTo>
                    <a:lnTo>
                      <a:pt x="946" y="110"/>
                    </a:lnTo>
                    <a:lnTo>
                      <a:pt x="944" y="112"/>
                    </a:lnTo>
                    <a:lnTo>
                      <a:pt x="944" y="112"/>
                    </a:lnTo>
                    <a:lnTo>
                      <a:pt x="942" y="112"/>
                    </a:lnTo>
                    <a:lnTo>
                      <a:pt x="942" y="112"/>
                    </a:lnTo>
                    <a:lnTo>
                      <a:pt x="940" y="114"/>
                    </a:lnTo>
                    <a:lnTo>
                      <a:pt x="936" y="114"/>
                    </a:lnTo>
                    <a:lnTo>
                      <a:pt x="932" y="112"/>
                    </a:lnTo>
                    <a:lnTo>
                      <a:pt x="926" y="114"/>
                    </a:lnTo>
                    <a:lnTo>
                      <a:pt x="924" y="114"/>
                    </a:lnTo>
                    <a:lnTo>
                      <a:pt x="924" y="114"/>
                    </a:lnTo>
                    <a:lnTo>
                      <a:pt x="924" y="116"/>
                    </a:lnTo>
                    <a:lnTo>
                      <a:pt x="924" y="116"/>
                    </a:lnTo>
                    <a:lnTo>
                      <a:pt x="922" y="118"/>
                    </a:lnTo>
                    <a:lnTo>
                      <a:pt x="920" y="118"/>
                    </a:lnTo>
                    <a:lnTo>
                      <a:pt x="916" y="118"/>
                    </a:lnTo>
                    <a:lnTo>
                      <a:pt x="918" y="118"/>
                    </a:lnTo>
                    <a:lnTo>
                      <a:pt x="920" y="116"/>
                    </a:lnTo>
                    <a:lnTo>
                      <a:pt x="920" y="112"/>
                    </a:lnTo>
                    <a:lnTo>
                      <a:pt x="926" y="110"/>
                    </a:lnTo>
                    <a:lnTo>
                      <a:pt x="926" y="110"/>
                    </a:lnTo>
                    <a:lnTo>
                      <a:pt x="928" y="108"/>
                    </a:lnTo>
                    <a:lnTo>
                      <a:pt x="928" y="106"/>
                    </a:lnTo>
                    <a:lnTo>
                      <a:pt x="934" y="106"/>
                    </a:lnTo>
                    <a:lnTo>
                      <a:pt x="938" y="106"/>
                    </a:lnTo>
                    <a:lnTo>
                      <a:pt x="942" y="100"/>
                    </a:lnTo>
                    <a:lnTo>
                      <a:pt x="946" y="100"/>
                    </a:lnTo>
                    <a:lnTo>
                      <a:pt x="948" y="98"/>
                    </a:lnTo>
                    <a:lnTo>
                      <a:pt x="948" y="98"/>
                    </a:lnTo>
                    <a:lnTo>
                      <a:pt x="948" y="98"/>
                    </a:lnTo>
                    <a:lnTo>
                      <a:pt x="946" y="98"/>
                    </a:lnTo>
                    <a:lnTo>
                      <a:pt x="946" y="96"/>
                    </a:lnTo>
                    <a:lnTo>
                      <a:pt x="948" y="96"/>
                    </a:lnTo>
                    <a:lnTo>
                      <a:pt x="950" y="94"/>
                    </a:lnTo>
                    <a:lnTo>
                      <a:pt x="954" y="94"/>
                    </a:lnTo>
                    <a:lnTo>
                      <a:pt x="956" y="92"/>
                    </a:lnTo>
                    <a:lnTo>
                      <a:pt x="960" y="90"/>
                    </a:lnTo>
                    <a:lnTo>
                      <a:pt x="962" y="90"/>
                    </a:lnTo>
                    <a:lnTo>
                      <a:pt x="968" y="88"/>
                    </a:lnTo>
                    <a:lnTo>
                      <a:pt x="970" y="84"/>
                    </a:lnTo>
                    <a:lnTo>
                      <a:pt x="970" y="80"/>
                    </a:lnTo>
                    <a:lnTo>
                      <a:pt x="966" y="80"/>
                    </a:lnTo>
                    <a:lnTo>
                      <a:pt x="964" y="80"/>
                    </a:lnTo>
                    <a:lnTo>
                      <a:pt x="962" y="78"/>
                    </a:lnTo>
                    <a:lnTo>
                      <a:pt x="960" y="78"/>
                    </a:lnTo>
                    <a:lnTo>
                      <a:pt x="960" y="80"/>
                    </a:lnTo>
                    <a:lnTo>
                      <a:pt x="954" y="76"/>
                    </a:lnTo>
                    <a:lnTo>
                      <a:pt x="950" y="76"/>
                    </a:lnTo>
                    <a:lnTo>
                      <a:pt x="950" y="76"/>
                    </a:lnTo>
                    <a:lnTo>
                      <a:pt x="950" y="76"/>
                    </a:lnTo>
                    <a:lnTo>
                      <a:pt x="952" y="76"/>
                    </a:lnTo>
                    <a:lnTo>
                      <a:pt x="958" y="78"/>
                    </a:lnTo>
                    <a:lnTo>
                      <a:pt x="962" y="78"/>
                    </a:lnTo>
                    <a:lnTo>
                      <a:pt x="964" y="78"/>
                    </a:lnTo>
                    <a:lnTo>
                      <a:pt x="964" y="78"/>
                    </a:lnTo>
                    <a:lnTo>
                      <a:pt x="964" y="80"/>
                    </a:lnTo>
                    <a:lnTo>
                      <a:pt x="966" y="80"/>
                    </a:lnTo>
                    <a:lnTo>
                      <a:pt x="966" y="78"/>
                    </a:lnTo>
                    <a:lnTo>
                      <a:pt x="966" y="78"/>
                    </a:lnTo>
                    <a:lnTo>
                      <a:pt x="964" y="76"/>
                    </a:lnTo>
                    <a:lnTo>
                      <a:pt x="962" y="74"/>
                    </a:lnTo>
                    <a:lnTo>
                      <a:pt x="960" y="74"/>
                    </a:lnTo>
                    <a:lnTo>
                      <a:pt x="956" y="72"/>
                    </a:lnTo>
                    <a:lnTo>
                      <a:pt x="954" y="70"/>
                    </a:lnTo>
                    <a:lnTo>
                      <a:pt x="952" y="70"/>
                    </a:lnTo>
                    <a:lnTo>
                      <a:pt x="950" y="70"/>
                    </a:lnTo>
                    <a:lnTo>
                      <a:pt x="948" y="70"/>
                    </a:lnTo>
                    <a:lnTo>
                      <a:pt x="950" y="70"/>
                    </a:lnTo>
                    <a:lnTo>
                      <a:pt x="952" y="70"/>
                    </a:lnTo>
                    <a:lnTo>
                      <a:pt x="952" y="72"/>
                    </a:lnTo>
                    <a:lnTo>
                      <a:pt x="952" y="72"/>
                    </a:lnTo>
                    <a:lnTo>
                      <a:pt x="950" y="72"/>
                    </a:lnTo>
                    <a:lnTo>
                      <a:pt x="948" y="72"/>
                    </a:lnTo>
                    <a:lnTo>
                      <a:pt x="948" y="72"/>
                    </a:lnTo>
                    <a:lnTo>
                      <a:pt x="948" y="72"/>
                    </a:lnTo>
                    <a:lnTo>
                      <a:pt x="946" y="70"/>
                    </a:lnTo>
                    <a:lnTo>
                      <a:pt x="946" y="70"/>
                    </a:lnTo>
                    <a:lnTo>
                      <a:pt x="942" y="68"/>
                    </a:lnTo>
                    <a:lnTo>
                      <a:pt x="940" y="68"/>
                    </a:lnTo>
                    <a:lnTo>
                      <a:pt x="938" y="68"/>
                    </a:lnTo>
                    <a:lnTo>
                      <a:pt x="936" y="68"/>
                    </a:lnTo>
                    <a:lnTo>
                      <a:pt x="936" y="68"/>
                    </a:lnTo>
                    <a:lnTo>
                      <a:pt x="936" y="68"/>
                    </a:lnTo>
                    <a:lnTo>
                      <a:pt x="936" y="66"/>
                    </a:lnTo>
                    <a:lnTo>
                      <a:pt x="932" y="66"/>
                    </a:lnTo>
                    <a:lnTo>
                      <a:pt x="930" y="66"/>
                    </a:lnTo>
                    <a:lnTo>
                      <a:pt x="928" y="64"/>
                    </a:lnTo>
                    <a:lnTo>
                      <a:pt x="924" y="64"/>
                    </a:lnTo>
                    <a:lnTo>
                      <a:pt x="922" y="64"/>
                    </a:lnTo>
                    <a:lnTo>
                      <a:pt x="914" y="64"/>
                    </a:lnTo>
                    <a:lnTo>
                      <a:pt x="910" y="64"/>
                    </a:lnTo>
                    <a:lnTo>
                      <a:pt x="902" y="64"/>
                    </a:lnTo>
                    <a:lnTo>
                      <a:pt x="896" y="64"/>
                    </a:lnTo>
                    <a:lnTo>
                      <a:pt x="892" y="64"/>
                    </a:lnTo>
                    <a:lnTo>
                      <a:pt x="890" y="64"/>
                    </a:lnTo>
                    <a:lnTo>
                      <a:pt x="890" y="64"/>
                    </a:lnTo>
                    <a:lnTo>
                      <a:pt x="890" y="64"/>
                    </a:lnTo>
                    <a:lnTo>
                      <a:pt x="890" y="66"/>
                    </a:lnTo>
                    <a:lnTo>
                      <a:pt x="890" y="66"/>
                    </a:lnTo>
                    <a:lnTo>
                      <a:pt x="888" y="66"/>
                    </a:lnTo>
                    <a:lnTo>
                      <a:pt x="884" y="66"/>
                    </a:lnTo>
                    <a:lnTo>
                      <a:pt x="880" y="66"/>
                    </a:lnTo>
                    <a:lnTo>
                      <a:pt x="878" y="66"/>
                    </a:lnTo>
                    <a:lnTo>
                      <a:pt x="876" y="66"/>
                    </a:lnTo>
                    <a:lnTo>
                      <a:pt x="874" y="66"/>
                    </a:lnTo>
                    <a:lnTo>
                      <a:pt x="876" y="66"/>
                    </a:lnTo>
                    <a:lnTo>
                      <a:pt x="878" y="66"/>
                    </a:lnTo>
                    <a:lnTo>
                      <a:pt x="878" y="64"/>
                    </a:lnTo>
                    <a:lnTo>
                      <a:pt x="880" y="62"/>
                    </a:lnTo>
                    <a:lnTo>
                      <a:pt x="880" y="60"/>
                    </a:lnTo>
                    <a:lnTo>
                      <a:pt x="878" y="60"/>
                    </a:lnTo>
                    <a:lnTo>
                      <a:pt x="874" y="60"/>
                    </a:lnTo>
                    <a:lnTo>
                      <a:pt x="872" y="60"/>
                    </a:lnTo>
                    <a:lnTo>
                      <a:pt x="872" y="60"/>
                    </a:lnTo>
                    <a:lnTo>
                      <a:pt x="866" y="60"/>
                    </a:lnTo>
                    <a:lnTo>
                      <a:pt x="864" y="60"/>
                    </a:lnTo>
                    <a:lnTo>
                      <a:pt x="862" y="60"/>
                    </a:lnTo>
                    <a:lnTo>
                      <a:pt x="860" y="60"/>
                    </a:lnTo>
                    <a:lnTo>
                      <a:pt x="858" y="58"/>
                    </a:lnTo>
                    <a:lnTo>
                      <a:pt x="856" y="58"/>
                    </a:lnTo>
                    <a:lnTo>
                      <a:pt x="844" y="58"/>
                    </a:lnTo>
                    <a:lnTo>
                      <a:pt x="844" y="58"/>
                    </a:lnTo>
                    <a:lnTo>
                      <a:pt x="850" y="58"/>
                    </a:lnTo>
                    <a:lnTo>
                      <a:pt x="854" y="56"/>
                    </a:lnTo>
                    <a:lnTo>
                      <a:pt x="856" y="56"/>
                    </a:lnTo>
                    <a:lnTo>
                      <a:pt x="858" y="54"/>
                    </a:lnTo>
                    <a:lnTo>
                      <a:pt x="856" y="54"/>
                    </a:lnTo>
                    <a:lnTo>
                      <a:pt x="856" y="54"/>
                    </a:lnTo>
                    <a:lnTo>
                      <a:pt x="852" y="52"/>
                    </a:lnTo>
                    <a:lnTo>
                      <a:pt x="848" y="52"/>
                    </a:lnTo>
                    <a:lnTo>
                      <a:pt x="844" y="52"/>
                    </a:lnTo>
                    <a:lnTo>
                      <a:pt x="842" y="52"/>
                    </a:lnTo>
                    <a:lnTo>
                      <a:pt x="834" y="50"/>
                    </a:lnTo>
                    <a:lnTo>
                      <a:pt x="832" y="50"/>
                    </a:lnTo>
                    <a:lnTo>
                      <a:pt x="830" y="52"/>
                    </a:lnTo>
                    <a:lnTo>
                      <a:pt x="826" y="52"/>
                    </a:lnTo>
                    <a:lnTo>
                      <a:pt x="824" y="52"/>
                    </a:lnTo>
                    <a:lnTo>
                      <a:pt x="822" y="52"/>
                    </a:lnTo>
                    <a:lnTo>
                      <a:pt x="814" y="58"/>
                    </a:lnTo>
                    <a:lnTo>
                      <a:pt x="814" y="58"/>
                    </a:lnTo>
                    <a:lnTo>
                      <a:pt x="814" y="60"/>
                    </a:lnTo>
                    <a:lnTo>
                      <a:pt x="812" y="60"/>
                    </a:lnTo>
                    <a:lnTo>
                      <a:pt x="812" y="62"/>
                    </a:lnTo>
                    <a:lnTo>
                      <a:pt x="814" y="62"/>
                    </a:lnTo>
                    <a:lnTo>
                      <a:pt x="816" y="62"/>
                    </a:lnTo>
                    <a:lnTo>
                      <a:pt x="818" y="64"/>
                    </a:lnTo>
                    <a:lnTo>
                      <a:pt x="818" y="64"/>
                    </a:lnTo>
                    <a:lnTo>
                      <a:pt x="818" y="66"/>
                    </a:lnTo>
                    <a:lnTo>
                      <a:pt x="820" y="66"/>
                    </a:lnTo>
                    <a:lnTo>
                      <a:pt x="822" y="66"/>
                    </a:lnTo>
                    <a:lnTo>
                      <a:pt x="828" y="66"/>
                    </a:lnTo>
                    <a:lnTo>
                      <a:pt x="826" y="68"/>
                    </a:lnTo>
                    <a:lnTo>
                      <a:pt x="824" y="66"/>
                    </a:lnTo>
                    <a:lnTo>
                      <a:pt x="820" y="66"/>
                    </a:lnTo>
                    <a:lnTo>
                      <a:pt x="818" y="66"/>
                    </a:lnTo>
                    <a:lnTo>
                      <a:pt x="814" y="66"/>
                    </a:lnTo>
                    <a:lnTo>
                      <a:pt x="808" y="66"/>
                    </a:lnTo>
                    <a:lnTo>
                      <a:pt x="806" y="66"/>
                    </a:lnTo>
                    <a:lnTo>
                      <a:pt x="798" y="66"/>
                    </a:lnTo>
                    <a:lnTo>
                      <a:pt x="798" y="66"/>
                    </a:lnTo>
                    <a:lnTo>
                      <a:pt x="800" y="68"/>
                    </a:lnTo>
                    <a:lnTo>
                      <a:pt x="802" y="68"/>
                    </a:lnTo>
                    <a:lnTo>
                      <a:pt x="808" y="70"/>
                    </a:lnTo>
                    <a:lnTo>
                      <a:pt x="810" y="70"/>
                    </a:lnTo>
                    <a:lnTo>
                      <a:pt x="812" y="72"/>
                    </a:lnTo>
                    <a:lnTo>
                      <a:pt x="816" y="74"/>
                    </a:lnTo>
                    <a:lnTo>
                      <a:pt x="816" y="76"/>
                    </a:lnTo>
                    <a:lnTo>
                      <a:pt x="816" y="76"/>
                    </a:lnTo>
                    <a:lnTo>
                      <a:pt x="814" y="76"/>
                    </a:lnTo>
                    <a:lnTo>
                      <a:pt x="814" y="76"/>
                    </a:lnTo>
                    <a:lnTo>
                      <a:pt x="814" y="76"/>
                    </a:lnTo>
                    <a:lnTo>
                      <a:pt x="814" y="74"/>
                    </a:lnTo>
                    <a:lnTo>
                      <a:pt x="814" y="72"/>
                    </a:lnTo>
                    <a:lnTo>
                      <a:pt x="812" y="72"/>
                    </a:lnTo>
                    <a:lnTo>
                      <a:pt x="812" y="72"/>
                    </a:lnTo>
                    <a:lnTo>
                      <a:pt x="810" y="72"/>
                    </a:lnTo>
                    <a:lnTo>
                      <a:pt x="806" y="70"/>
                    </a:lnTo>
                    <a:lnTo>
                      <a:pt x="804" y="70"/>
                    </a:lnTo>
                    <a:lnTo>
                      <a:pt x="800" y="70"/>
                    </a:lnTo>
                    <a:lnTo>
                      <a:pt x="800" y="70"/>
                    </a:lnTo>
                    <a:lnTo>
                      <a:pt x="796" y="70"/>
                    </a:lnTo>
                    <a:lnTo>
                      <a:pt x="796" y="72"/>
                    </a:lnTo>
                    <a:lnTo>
                      <a:pt x="794" y="72"/>
                    </a:lnTo>
                    <a:lnTo>
                      <a:pt x="794" y="72"/>
                    </a:lnTo>
                    <a:lnTo>
                      <a:pt x="792" y="72"/>
                    </a:lnTo>
                    <a:lnTo>
                      <a:pt x="792" y="72"/>
                    </a:lnTo>
                    <a:lnTo>
                      <a:pt x="790" y="74"/>
                    </a:lnTo>
                    <a:lnTo>
                      <a:pt x="788" y="72"/>
                    </a:lnTo>
                    <a:lnTo>
                      <a:pt x="788" y="74"/>
                    </a:lnTo>
                    <a:lnTo>
                      <a:pt x="784" y="74"/>
                    </a:lnTo>
                    <a:lnTo>
                      <a:pt x="782" y="74"/>
                    </a:lnTo>
                    <a:lnTo>
                      <a:pt x="782" y="74"/>
                    </a:lnTo>
                    <a:lnTo>
                      <a:pt x="782" y="74"/>
                    </a:lnTo>
                    <a:lnTo>
                      <a:pt x="780" y="74"/>
                    </a:lnTo>
                    <a:lnTo>
                      <a:pt x="776" y="74"/>
                    </a:lnTo>
                    <a:lnTo>
                      <a:pt x="774" y="76"/>
                    </a:lnTo>
                    <a:lnTo>
                      <a:pt x="772" y="74"/>
                    </a:lnTo>
                    <a:lnTo>
                      <a:pt x="774" y="74"/>
                    </a:lnTo>
                    <a:lnTo>
                      <a:pt x="774" y="72"/>
                    </a:lnTo>
                    <a:lnTo>
                      <a:pt x="772" y="72"/>
                    </a:lnTo>
                    <a:lnTo>
                      <a:pt x="768" y="72"/>
                    </a:lnTo>
                    <a:lnTo>
                      <a:pt x="766" y="72"/>
                    </a:lnTo>
                    <a:lnTo>
                      <a:pt x="764" y="72"/>
                    </a:lnTo>
                    <a:lnTo>
                      <a:pt x="758" y="72"/>
                    </a:lnTo>
                    <a:lnTo>
                      <a:pt x="758" y="72"/>
                    </a:lnTo>
                    <a:lnTo>
                      <a:pt x="756" y="72"/>
                    </a:lnTo>
                    <a:lnTo>
                      <a:pt x="754" y="72"/>
                    </a:lnTo>
                    <a:lnTo>
                      <a:pt x="750" y="72"/>
                    </a:lnTo>
                    <a:lnTo>
                      <a:pt x="750" y="72"/>
                    </a:lnTo>
                    <a:lnTo>
                      <a:pt x="746" y="72"/>
                    </a:lnTo>
                    <a:lnTo>
                      <a:pt x="744" y="72"/>
                    </a:lnTo>
                    <a:lnTo>
                      <a:pt x="744" y="74"/>
                    </a:lnTo>
                    <a:lnTo>
                      <a:pt x="742" y="72"/>
                    </a:lnTo>
                    <a:lnTo>
                      <a:pt x="742" y="74"/>
                    </a:lnTo>
                    <a:lnTo>
                      <a:pt x="744" y="74"/>
                    </a:lnTo>
                    <a:lnTo>
                      <a:pt x="744" y="74"/>
                    </a:lnTo>
                    <a:lnTo>
                      <a:pt x="746" y="74"/>
                    </a:lnTo>
                    <a:lnTo>
                      <a:pt x="746" y="74"/>
                    </a:lnTo>
                    <a:lnTo>
                      <a:pt x="746" y="74"/>
                    </a:lnTo>
                    <a:lnTo>
                      <a:pt x="748" y="74"/>
                    </a:lnTo>
                    <a:lnTo>
                      <a:pt x="750" y="74"/>
                    </a:lnTo>
                    <a:lnTo>
                      <a:pt x="750" y="74"/>
                    </a:lnTo>
                    <a:lnTo>
                      <a:pt x="752" y="74"/>
                    </a:lnTo>
                    <a:lnTo>
                      <a:pt x="756" y="74"/>
                    </a:lnTo>
                    <a:lnTo>
                      <a:pt x="756" y="74"/>
                    </a:lnTo>
                    <a:lnTo>
                      <a:pt x="752" y="76"/>
                    </a:lnTo>
                    <a:lnTo>
                      <a:pt x="742" y="76"/>
                    </a:lnTo>
                    <a:lnTo>
                      <a:pt x="740" y="76"/>
                    </a:lnTo>
                    <a:lnTo>
                      <a:pt x="734" y="78"/>
                    </a:lnTo>
                    <a:lnTo>
                      <a:pt x="732" y="78"/>
                    </a:lnTo>
                    <a:lnTo>
                      <a:pt x="728" y="78"/>
                    </a:lnTo>
                    <a:lnTo>
                      <a:pt x="720" y="80"/>
                    </a:lnTo>
                    <a:lnTo>
                      <a:pt x="714" y="80"/>
                    </a:lnTo>
                    <a:lnTo>
                      <a:pt x="712" y="80"/>
                    </a:lnTo>
                    <a:lnTo>
                      <a:pt x="706" y="82"/>
                    </a:lnTo>
                    <a:lnTo>
                      <a:pt x="706" y="84"/>
                    </a:lnTo>
                    <a:lnTo>
                      <a:pt x="698" y="86"/>
                    </a:lnTo>
                    <a:lnTo>
                      <a:pt x="692" y="84"/>
                    </a:lnTo>
                    <a:lnTo>
                      <a:pt x="690" y="84"/>
                    </a:lnTo>
                    <a:lnTo>
                      <a:pt x="690" y="86"/>
                    </a:lnTo>
                    <a:lnTo>
                      <a:pt x="692" y="86"/>
                    </a:lnTo>
                    <a:lnTo>
                      <a:pt x="694" y="86"/>
                    </a:lnTo>
                    <a:lnTo>
                      <a:pt x="696" y="86"/>
                    </a:lnTo>
                    <a:lnTo>
                      <a:pt x="698" y="88"/>
                    </a:lnTo>
                    <a:lnTo>
                      <a:pt x="698" y="88"/>
                    </a:lnTo>
                    <a:lnTo>
                      <a:pt x="696" y="90"/>
                    </a:lnTo>
                    <a:lnTo>
                      <a:pt x="694" y="92"/>
                    </a:lnTo>
                    <a:lnTo>
                      <a:pt x="692" y="92"/>
                    </a:lnTo>
                    <a:lnTo>
                      <a:pt x="686" y="90"/>
                    </a:lnTo>
                    <a:lnTo>
                      <a:pt x="686" y="90"/>
                    </a:lnTo>
                    <a:lnTo>
                      <a:pt x="686" y="92"/>
                    </a:lnTo>
                    <a:lnTo>
                      <a:pt x="684" y="90"/>
                    </a:lnTo>
                    <a:lnTo>
                      <a:pt x="684" y="92"/>
                    </a:lnTo>
                    <a:lnTo>
                      <a:pt x="688" y="92"/>
                    </a:lnTo>
                    <a:lnTo>
                      <a:pt x="692" y="94"/>
                    </a:lnTo>
                    <a:lnTo>
                      <a:pt x="696" y="94"/>
                    </a:lnTo>
                    <a:lnTo>
                      <a:pt x="698" y="94"/>
                    </a:lnTo>
                    <a:lnTo>
                      <a:pt x="700" y="96"/>
                    </a:lnTo>
                    <a:lnTo>
                      <a:pt x="702" y="96"/>
                    </a:lnTo>
                    <a:lnTo>
                      <a:pt x="700" y="96"/>
                    </a:lnTo>
                    <a:lnTo>
                      <a:pt x="696" y="96"/>
                    </a:lnTo>
                    <a:lnTo>
                      <a:pt x="694" y="96"/>
                    </a:lnTo>
                    <a:lnTo>
                      <a:pt x="692" y="94"/>
                    </a:lnTo>
                    <a:lnTo>
                      <a:pt x="690" y="96"/>
                    </a:lnTo>
                    <a:lnTo>
                      <a:pt x="690" y="96"/>
                    </a:lnTo>
                    <a:lnTo>
                      <a:pt x="692" y="98"/>
                    </a:lnTo>
                    <a:lnTo>
                      <a:pt x="696" y="98"/>
                    </a:lnTo>
                    <a:lnTo>
                      <a:pt x="698" y="98"/>
                    </a:lnTo>
                    <a:lnTo>
                      <a:pt x="708" y="104"/>
                    </a:lnTo>
                    <a:lnTo>
                      <a:pt x="710" y="104"/>
                    </a:lnTo>
                    <a:lnTo>
                      <a:pt x="712" y="104"/>
                    </a:lnTo>
                    <a:lnTo>
                      <a:pt x="712" y="104"/>
                    </a:lnTo>
                    <a:lnTo>
                      <a:pt x="712" y="104"/>
                    </a:lnTo>
                    <a:lnTo>
                      <a:pt x="710" y="106"/>
                    </a:lnTo>
                    <a:lnTo>
                      <a:pt x="710" y="106"/>
                    </a:lnTo>
                    <a:lnTo>
                      <a:pt x="702" y="108"/>
                    </a:lnTo>
                    <a:lnTo>
                      <a:pt x="700" y="108"/>
                    </a:lnTo>
                    <a:lnTo>
                      <a:pt x="700" y="108"/>
                    </a:lnTo>
                    <a:lnTo>
                      <a:pt x="700" y="108"/>
                    </a:lnTo>
                    <a:lnTo>
                      <a:pt x="698" y="110"/>
                    </a:lnTo>
                    <a:lnTo>
                      <a:pt x="700" y="110"/>
                    </a:lnTo>
                    <a:lnTo>
                      <a:pt x="700" y="110"/>
                    </a:lnTo>
                    <a:lnTo>
                      <a:pt x="702" y="112"/>
                    </a:lnTo>
                    <a:lnTo>
                      <a:pt x="710" y="114"/>
                    </a:lnTo>
                    <a:lnTo>
                      <a:pt x="710" y="114"/>
                    </a:lnTo>
                    <a:lnTo>
                      <a:pt x="708" y="114"/>
                    </a:lnTo>
                    <a:lnTo>
                      <a:pt x="706" y="112"/>
                    </a:lnTo>
                    <a:lnTo>
                      <a:pt x="702" y="112"/>
                    </a:lnTo>
                    <a:lnTo>
                      <a:pt x="698" y="110"/>
                    </a:lnTo>
                    <a:lnTo>
                      <a:pt x="698" y="110"/>
                    </a:lnTo>
                    <a:lnTo>
                      <a:pt x="698" y="110"/>
                    </a:lnTo>
                    <a:lnTo>
                      <a:pt x="698" y="108"/>
                    </a:lnTo>
                    <a:lnTo>
                      <a:pt x="698" y="108"/>
                    </a:lnTo>
                    <a:lnTo>
                      <a:pt x="700" y="108"/>
                    </a:lnTo>
                    <a:lnTo>
                      <a:pt x="702" y="106"/>
                    </a:lnTo>
                    <a:lnTo>
                      <a:pt x="704" y="106"/>
                    </a:lnTo>
                    <a:lnTo>
                      <a:pt x="706" y="104"/>
                    </a:lnTo>
                    <a:lnTo>
                      <a:pt x="706" y="104"/>
                    </a:lnTo>
                    <a:lnTo>
                      <a:pt x="704" y="102"/>
                    </a:lnTo>
                    <a:lnTo>
                      <a:pt x="702" y="102"/>
                    </a:lnTo>
                    <a:lnTo>
                      <a:pt x="694" y="104"/>
                    </a:lnTo>
                    <a:lnTo>
                      <a:pt x="692" y="104"/>
                    </a:lnTo>
                    <a:lnTo>
                      <a:pt x="690" y="106"/>
                    </a:lnTo>
                    <a:lnTo>
                      <a:pt x="688" y="106"/>
                    </a:lnTo>
                    <a:lnTo>
                      <a:pt x="686" y="106"/>
                    </a:lnTo>
                    <a:lnTo>
                      <a:pt x="682" y="104"/>
                    </a:lnTo>
                    <a:lnTo>
                      <a:pt x="680" y="106"/>
                    </a:lnTo>
                    <a:lnTo>
                      <a:pt x="672" y="106"/>
                    </a:lnTo>
                    <a:lnTo>
                      <a:pt x="670" y="106"/>
                    </a:lnTo>
                    <a:lnTo>
                      <a:pt x="652" y="106"/>
                    </a:lnTo>
                    <a:lnTo>
                      <a:pt x="648" y="106"/>
                    </a:lnTo>
                    <a:lnTo>
                      <a:pt x="640" y="108"/>
                    </a:lnTo>
                    <a:lnTo>
                      <a:pt x="640" y="108"/>
                    </a:lnTo>
                    <a:lnTo>
                      <a:pt x="640" y="108"/>
                    </a:lnTo>
                    <a:lnTo>
                      <a:pt x="640" y="110"/>
                    </a:lnTo>
                    <a:lnTo>
                      <a:pt x="640" y="110"/>
                    </a:lnTo>
                    <a:lnTo>
                      <a:pt x="640" y="112"/>
                    </a:lnTo>
                    <a:lnTo>
                      <a:pt x="642" y="112"/>
                    </a:lnTo>
                    <a:lnTo>
                      <a:pt x="642" y="114"/>
                    </a:lnTo>
                    <a:lnTo>
                      <a:pt x="644" y="114"/>
                    </a:lnTo>
                    <a:lnTo>
                      <a:pt x="646" y="114"/>
                    </a:lnTo>
                    <a:lnTo>
                      <a:pt x="648" y="116"/>
                    </a:lnTo>
                    <a:lnTo>
                      <a:pt x="648" y="116"/>
                    </a:lnTo>
                    <a:lnTo>
                      <a:pt x="648" y="118"/>
                    </a:lnTo>
                    <a:lnTo>
                      <a:pt x="648" y="118"/>
                    </a:lnTo>
                    <a:lnTo>
                      <a:pt x="650" y="120"/>
                    </a:lnTo>
                    <a:lnTo>
                      <a:pt x="650" y="120"/>
                    </a:lnTo>
                    <a:lnTo>
                      <a:pt x="652" y="122"/>
                    </a:lnTo>
                    <a:lnTo>
                      <a:pt x="654" y="122"/>
                    </a:lnTo>
                    <a:lnTo>
                      <a:pt x="658" y="124"/>
                    </a:lnTo>
                    <a:lnTo>
                      <a:pt x="660" y="124"/>
                    </a:lnTo>
                    <a:lnTo>
                      <a:pt x="662" y="124"/>
                    </a:lnTo>
                    <a:lnTo>
                      <a:pt x="666" y="126"/>
                    </a:lnTo>
                    <a:lnTo>
                      <a:pt x="670" y="126"/>
                    </a:lnTo>
                    <a:lnTo>
                      <a:pt x="670" y="126"/>
                    </a:lnTo>
                    <a:lnTo>
                      <a:pt x="672" y="126"/>
                    </a:lnTo>
                    <a:lnTo>
                      <a:pt x="674" y="128"/>
                    </a:lnTo>
                    <a:lnTo>
                      <a:pt x="674" y="128"/>
                    </a:lnTo>
                    <a:lnTo>
                      <a:pt x="678" y="132"/>
                    </a:lnTo>
                    <a:lnTo>
                      <a:pt x="680" y="132"/>
                    </a:lnTo>
                    <a:lnTo>
                      <a:pt x="686" y="132"/>
                    </a:lnTo>
                    <a:lnTo>
                      <a:pt x="688" y="132"/>
                    </a:lnTo>
                    <a:lnTo>
                      <a:pt x="692" y="134"/>
                    </a:lnTo>
                    <a:lnTo>
                      <a:pt x="692" y="136"/>
                    </a:lnTo>
                    <a:lnTo>
                      <a:pt x="692" y="136"/>
                    </a:lnTo>
                    <a:lnTo>
                      <a:pt x="692" y="136"/>
                    </a:lnTo>
                    <a:lnTo>
                      <a:pt x="692" y="138"/>
                    </a:lnTo>
                    <a:lnTo>
                      <a:pt x="692" y="138"/>
                    </a:lnTo>
                    <a:lnTo>
                      <a:pt x="692" y="140"/>
                    </a:lnTo>
                    <a:lnTo>
                      <a:pt x="692" y="144"/>
                    </a:lnTo>
                    <a:lnTo>
                      <a:pt x="696" y="144"/>
                    </a:lnTo>
                    <a:lnTo>
                      <a:pt x="700" y="148"/>
                    </a:lnTo>
                    <a:lnTo>
                      <a:pt x="702" y="150"/>
                    </a:lnTo>
                    <a:lnTo>
                      <a:pt x="704" y="152"/>
                    </a:lnTo>
                    <a:lnTo>
                      <a:pt x="706" y="152"/>
                    </a:lnTo>
                    <a:lnTo>
                      <a:pt x="706" y="154"/>
                    </a:lnTo>
                    <a:lnTo>
                      <a:pt x="704" y="154"/>
                    </a:lnTo>
                    <a:lnTo>
                      <a:pt x="702" y="154"/>
                    </a:lnTo>
                    <a:lnTo>
                      <a:pt x="700" y="156"/>
                    </a:lnTo>
                    <a:lnTo>
                      <a:pt x="700" y="156"/>
                    </a:lnTo>
                    <a:lnTo>
                      <a:pt x="702" y="158"/>
                    </a:lnTo>
                    <a:lnTo>
                      <a:pt x="702" y="158"/>
                    </a:lnTo>
                    <a:lnTo>
                      <a:pt x="702" y="158"/>
                    </a:lnTo>
                    <a:lnTo>
                      <a:pt x="700" y="158"/>
                    </a:lnTo>
                    <a:lnTo>
                      <a:pt x="700" y="158"/>
                    </a:lnTo>
                    <a:lnTo>
                      <a:pt x="698" y="158"/>
                    </a:lnTo>
                    <a:lnTo>
                      <a:pt x="696" y="156"/>
                    </a:lnTo>
                    <a:lnTo>
                      <a:pt x="696" y="156"/>
                    </a:lnTo>
                    <a:lnTo>
                      <a:pt x="696" y="154"/>
                    </a:lnTo>
                    <a:lnTo>
                      <a:pt x="696" y="150"/>
                    </a:lnTo>
                    <a:lnTo>
                      <a:pt x="696" y="150"/>
                    </a:lnTo>
                    <a:lnTo>
                      <a:pt x="694" y="148"/>
                    </a:lnTo>
                    <a:lnTo>
                      <a:pt x="694" y="146"/>
                    </a:lnTo>
                    <a:lnTo>
                      <a:pt x="690" y="146"/>
                    </a:lnTo>
                    <a:lnTo>
                      <a:pt x="690" y="146"/>
                    </a:lnTo>
                    <a:lnTo>
                      <a:pt x="688" y="146"/>
                    </a:lnTo>
                    <a:lnTo>
                      <a:pt x="688" y="150"/>
                    </a:lnTo>
                    <a:lnTo>
                      <a:pt x="688" y="152"/>
                    </a:lnTo>
                    <a:lnTo>
                      <a:pt x="688" y="152"/>
                    </a:lnTo>
                    <a:lnTo>
                      <a:pt x="688" y="152"/>
                    </a:lnTo>
                    <a:lnTo>
                      <a:pt x="690" y="154"/>
                    </a:lnTo>
                    <a:lnTo>
                      <a:pt x="688" y="152"/>
                    </a:lnTo>
                    <a:lnTo>
                      <a:pt x="686" y="150"/>
                    </a:lnTo>
                    <a:lnTo>
                      <a:pt x="686" y="148"/>
                    </a:lnTo>
                    <a:lnTo>
                      <a:pt x="686" y="148"/>
                    </a:lnTo>
                    <a:lnTo>
                      <a:pt x="686" y="146"/>
                    </a:lnTo>
                    <a:lnTo>
                      <a:pt x="684" y="144"/>
                    </a:lnTo>
                    <a:lnTo>
                      <a:pt x="684" y="144"/>
                    </a:lnTo>
                    <a:lnTo>
                      <a:pt x="682" y="144"/>
                    </a:lnTo>
                    <a:lnTo>
                      <a:pt x="682" y="140"/>
                    </a:lnTo>
                    <a:lnTo>
                      <a:pt x="684" y="140"/>
                    </a:lnTo>
                    <a:lnTo>
                      <a:pt x="686" y="138"/>
                    </a:lnTo>
                    <a:lnTo>
                      <a:pt x="688" y="138"/>
                    </a:lnTo>
                    <a:lnTo>
                      <a:pt x="688" y="136"/>
                    </a:lnTo>
                    <a:lnTo>
                      <a:pt x="688" y="136"/>
                    </a:lnTo>
                    <a:lnTo>
                      <a:pt x="688" y="134"/>
                    </a:lnTo>
                    <a:lnTo>
                      <a:pt x="686" y="134"/>
                    </a:lnTo>
                    <a:lnTo>
                      <a:pt x="684" y="134"/>
                    </a:lnTo>
                    <a:lnTo>
                      <a:pt x="682" y="134"/>
                    </a:lnTo>
                    <a:lnTo>
                      <a:pt x="680" y="134"/>
                    </a:lnTo>
                    <a:lnTo>
                      <a:pt x="674" y="134"/>
                    </a:lnTo>
                    <a:lnTo>
                      <a:pt x="670" y="134"/>
                    </a:lnTo>
                    <a:lnTo>
                      <a:pt x="668" y="134"/>
                    </a:lnTo>
                    <a:lnTo>
                      <a:pt x="658" y="130"/>
                    </a:lnTo>
                    <a:lnTo>
                      <a:pt x="658" y="130"/>
                    </a:lnTo>
                    <a:lnTo>
                      <a:pt x="656" y="128"/>
                    </a:lnTo>
                    <a:lnTo>
                      <a:pt x="656" y="128"/>
                    </a:lnTo>
                    <a:lnTo>
                      <a:pt x="652" y="128"/>
                    </a:lnTo>
                    <a:lnTo>
                      <a:pt x="646" y="126"/>
                    </a:lnTo>
                    <a:lnTo>
                      <a:pt x="638" y="124"/>
                    </a:lnTo>
                    <a:lnTo>
                      <a:pt x="628" y="124"/>
                    </a:lnTo>
                    <a:lnTo>
                      <a:pt x="626" y="124"/>
                    </a:lnTo>
                    <a:lnTo>
                      <a:pt x="624" y="126"/>
                    </a:lnTo>
                    <a:lnTo>
                      <a:pt x="622" y="126"/>
                    </a:lnTo>
                    <a:lnTo>
                      <a:pt x="620" y="128"/>
                    </a:lnTo>
                    <a:lnTo>
                      <a:pt x="620" y="128"/>
                    </a:lnTo>
                    <a:lnTo>
                      <a:pt x="620" y="128"/>
                    </a:lnTo>
                    <a:lnTo>
                      <a:pt x="620" y="128"/>
                    </a:lnTo>
                    <a:lnTo>
                      <a:pt x="620" y="128"/>
                    </a:lnTo>
                    <a:lnTo>
                      <a:pt x="624" y="128"/>
                    </a:lnTo>
                    <a:lnTo>
                      <a:pt x="626" y="128"/>
                    </a:lnTo>
                    <a:lnTo>
                      <a:pt x="628" y="130"/>
                    </a:lnTo>
                    <a:lnTo>
                      <a:pt x="630" y="130"/>
                    </a:lnTo>
                    <a:lnTo>
                      <a:pt x="630" y="132"/>
                    </a:lnTo>
                    <a:lnTo>
                      <a:pt x="626" y="132"/>
                    </a:lnTo>
                    <a:lnTo>
                      <a:pt x="624" y="132"/>
                    </a:lnTo>
                    <a:lnTo>
                      <a:pt x="616" y="130"/>
                    </a:lnTo>
                    <a:lnTo>
                      <a:pt x="614" y="130"/>
                    </a:lnTo>
                    <a:lnTo>
                      <a:pt x="610" y="130"/>
                    </a:lnTo>
                    <a:lnTo>
                      <a:pt x="606" y="132"/>
                    </a:lnTo>
                    <a:lnTo>
                      <a:pt x="606" y="132"/>
                    </a:lnTo>
                    <a:lnTo>
                      <a:pt x="608" y="132"/>
                    </a:lnTo>
                    <a:lnTo>
                      <a:pt x="610" y="134"/>
                    </a:lnTo>
                    <a:lnTo>
                      <a:pt x="612" y="136"/>
                    </a:lnTo>
                    <a:lnTo>
                      <a:pt x="614" y="136"/>
                    </a:lnTo>
                    <a:lnTo>
                      <a:pt x="620" y="138"/>
                    </a:lnTo>
                    <a:lnTo>
                      <a:pt x="622" y="138"/>
                    </a:lnTo>
                    <a:lnTo>
                      <a:pt x="628" y="140"/>
                    </a:lnTo>
                    <a:lnTo>
                      <a:pt x="630" y="140"/>
                    </a:lnTo>
                    <a:lnTo>
                      <a:pt x="632" y="140"/>
                    </a:lnTo>
                    <a:lnTo>
                      <a:pt x="636" y="140"/>
                    </a:lnTo>
                    <a:lnTo>
                      <a:pt x="640" y="144"/>
                    </a:lnTo>
                    <a:lnTo>
                      <a:pt x="642" y="144"/>
                    </a:lnTo>
                    <a:lnTo>
                      <a:pt x="642" y="144"/>
                    </a:lnTo>
                    <a:lnTo>
                      <a:pt x="644" y="144"/>
                    </a:lnTo>
                    <a:lnTo>
                      <a:pt x="646" y="144"/>
                    </a:lnTo>
                    <a:lnTo>
                      <a:pt x="646" y="144"/>
                    </a:lnTo>
                    <a:lnTo>
                      <a:pt x="648" y="144"/>
                    </a:lnTo>
                    <a:lnTo>
                      <a:pt x="648" y="146"/>
                    </a:lnTo>
                    <a:lnTo>
                      <a:pt x="648" y="146"/>
                    </a:lnTo>
                    <a:lnTo>
                      <a:pt x="642" y="146"/>
                    </a:lnTo>
                    <a:lnTo>
                      <a:pt x="640" y="146"/>
                    </a:lnTo>
                    <a:lnTo>
                      <a:pt x="636" y="144"/>
                    </a:lnTo>
                    <a:lnTo>
                      <a:pt x="630" y="142"/>
                    </a:lnTo>
                    <a:lnTo>
                      <a:pt x="624" y="142"/>
                    </a:lnTo>
                    <a:lnTo>
                      <a:pt x="622" y="142"/>
                    </a:lnTo>
                    <a:lnTo>
                      <a:pt x="620" y="142"/>
                    </a:lnTo>
                    <a:lnTo>
                      <a:pt x="612" y="142"/>
                    </a:lnTo>
                    <a:lnTo>
                      <a:pt x="608" y="140"/>
                    </a:lnTo>
                    <a:lnTo>
                      <a:pt x="604" y="140"/>
                    </a:lnTo>
                    <a:lnTo>
                      <a:pt x="602" y="140"/>
                    </a:lnTo>
                    <a:lnTo>
                      <a:pt x="602" y="138"/>
                    </a:lnTo>
                    <a:lnTo>
                      <a:pt x="602" y="138"/>
                    </a:lnTo>
                    <a:lnTo>
                      <a:pt x="602" y="136"/>
                    </a:lnTo>
                    <a:lnTo>
                      <a:pt x="602" y="134"/>
                    </a:lnTo>
                    <a:lnTo>
                      <a:pt x="598" y="132"/>
                    </a:lnTo>
                    <a:lnTo>
                      <a:pt x="596" y="130"/>
                    </a:lnTo>
                    <a:lnTo>
                      <a:pt x="598" y="130"/>
                    </a:lnTo>
                    <a:lnTo>
                      <a:pt x="598" y="128"/>
                    </a:lnTo>
                    <a:lnTo>
                      <a:pt x="598" y="126"/>
                    </a:lnTo>
                    <a:lnTo>
                      <a:pt x="598" y="126"/>
                    </a:lnTo>
                    <a:lnTo>
                      <a:pt x="600" y="126"/>
                    </a:lnTo>
                    <a:lnTo>
                      <a:pt x="598" y="124"/>
                    </a:lnTo>
                    <a:lnTo>
                      <a:pt x="598" y="124"/>
                    </a:lnTo>
                    <a:lnTo>
                      <a:pt x="596" y="124"/>
                    </a:lnTo>
                    <a:lnTo>
                      <a:pt x="596" y="122"/>
                    </a:lnTo>
                    <a:lnTo>
                      <a:pt x="594" y="122"/>
                    </a:lnTo>
                    <a:lnTo>
                      <a:pt x="592" y="120"/>
                    </a:lnTo>
                    <a:lnTo>
                      <a:pt x="590" y="118"/>
                    </a:lnTo>
                    <a:lnTo>
                      <a:pt x="588" y="118"/>
                    </a:lnTo>
                    <a:lnTo>
                      <a:pt x="586" y="118"/>
                    </a:lnTo>
                    <a:lnTo>
                      <a:pt x="584" y="118"/>
                    </a:lnTo>
                    <a:lnTo>
                      <a:pt x="584" y="118"/>
                    </a:lnTo>
                    <a:lnTo>
                      <a:pt x="586" y="120"/>
                    </a:lnTo>
                    <a:lnTo>
                      <a:pt x="588" y="122"/>
                    </a:lnTo>
                    <a:lnTo>
                      <a:pt x="590" y="122"/>
                    </a:lnTo>
                    <a:lnTo>
                      <a:pt x="590" y="124"/>
                    </a:lnTo>
                    <a:lnTo>
                      <a:pt x="592" y="126"/>
                    </a:lnTo>
                    <a:lnTo>
                      <a:pt x="592" y="128"/>
                    </a:lnTo>
                    <a:lnTo>
                      <a:pt x="592" y="128"/>
                    </a:lnTo>
                    <a:lnTo>
                      <a:pt x="590" y="128"/>
                    </a:lnTo>
                    <a:lnTo>
                      <a:pt x="588" y="130"/>
                    </a:lnTo>
                    <a:lnTo>
                      <a:pt x="586" y="130"/>
                    </a:lnTo>
                    <a:lnTo>
                      <a:pt x="582" y="132"/>
                    </a:lnTo>
                    <a:lnTo>
                      <a:pt x="580" y="132"/>
                    </a:lnTo>
                    <a:lnTo>
                      <a:pt x="578" y="138"/>
                    </a:lnTo>
                    <a:lnTo>
                      <a:pt x="578" y="138"/>
                    </a:lnTo>
                    <a:lnTo>
                      <a:pt x="582" y="140"/>
                    </a:lnTo>
                    <a:lnTo>
                      <a:pt x="584" y="140"/>
                    </a:lnTo>
                    <a:lnTo>
                      <a:pt x="584" y="142"/>
                    </a:lnTo>
                    <a:lnTo>
                      <a:pt x="588" y="144"/>
                    </a:lnTo>
                    <a:lnTo>
                      <a:pt x="598" y="150"/>
                    </a:lnTo>
                    <a:lnTo>
                      <a:pt x="598" y="150"/>
                    </a:lnTo>
                    <a:lnTo>
                      <a:pt x="598" y="152"/>
                    </a:lnTo>
                    <a:lnTo>
                      <a:pt x="596" y="156"/>
                    </a:lnTo>
                    <a:lnTo>
                      <a:pt x="596" y="156"/>
                    </a:lnTo>
                    <a:lnTo>
                      <a:pt x="596" y="162"/>
                    </a:lnTo>
                    <a:lnTo>
                      <a:pt x="598" y="164"/>
                    </a:lnTo>
                    <a:lnTo>
                      <a:pt x="600" y="166"/>
                    </a:lnTo>
                    <a:lnTo>
                      <a:pt x="602" y="166"/>
                    </a:lnTo>
                    <a:lnTo>
                      <a:pt x="604" y="168"/>
                    </a:lnTo>
                    <a:lnTo>
                      <a:pt x="604" y="172"/>
                    </a:lnTo>
                    <a:lnTo>
                      <a:pt x="606" y="172"/>
                    </a:lnTo>
                    <a:lnTo>
                      <a:pt x="606" y="172"/>
                    </a:lnTo>
                    <a:lnTo>
                      <a:pt x="612" y="172"/>
                    </a:lnTo>
                    <a:lnTo>
                      <a:pt x="616" y="172"/>
                    </a:lnTo>
                    <a:lnTo>
                      <a:pt x="620" y="172"/>
                    </a:lnTo>
                    <a:lnTo>
                      <a:pt x="622" y="170"/>
                    </a:lnTo>
                    <a:lnTo>
                      <a:pt x="624" y="170"/>
                    </a:lnTo>
                    <a:lnTo>
                      <a:pt x="630" y="170"/>
                    </a:lnTo>
                    <a:lnTo>
                      <a:pt x="638" y="172"/>
                    </a:lnTo>
                    <a:lnTo>
                      <a:pt x="646" y="174"/>
                    </a:lnTo>
                    <a:lnTo>
                      <a:pt x="648" y="176"/>
                    </a:lnTo>
                    <a:lnTo>
                      <a:pt x="650" y="176"/>
                    </a:lnTo>
                    <a:lnTo>
                      <a:pt x="654" y="180"/>
                    </a:lnTo>
                    <a:lnTo>
                      <a:pt x="658" y="182"/>
                    </a:lnTo>
                    <a:lnTo>
                      <a:pt x="660" y="184"/>
                    </a:lnTo>
                    <a:lnTo>
                      <a:pt x="660" y="186"/>
                    </a:lnTo>
                    <a:lnTo>
                      <a:pt x="660" y="186"/>
                    </a:lnTo>
                    <a:lnTo>
                      <a:pt x="658" y="186"/>
                    </a:lnTo>
                    <a:lnTo>
                      <a:pt x="658" y="186"/>
                    </a:lnTo>
                    <a:lnTo>
                      <a:pt x="658" y="190"/>
                    </a:lnTo>
                    <a:lnTo>
                      <a:pt x="658" y="190"/>
                    </a:lnTo>
                    <a:lnTo>
                      <a:pt x="660" y="194"/>
                    </a:lnTo>
                    <a:lnTo>
                      <a:pt x="668" y="194"/>
                    </a:lnTo>
                    <a:lnTo>
                      <a:pt x="672" y="196"/>
                    </a:lnTo>
                    <a:lnTo>
                      <a:pt x="676" y="196"/>
                    </a:lnTo>
                    <a:lnTo>
                      <a:pt x="676" y="196"/>
                    </a:lnTo>
                    <a:lnTo>
                      <a:pt x="678" y="196"/>
                    </a:lnTo>
                    <a:lnTo>
                      <a:pt x="674" y="196"/>
                    </a:lnTo>
                    <a:lnTo>
                      <a:pt x="666" y="196"/>
                    </a:lnTo>
                    <a:lnTo>
                      <a:pt x="664" y="196"/>
                    </a:lnTo>
                    <a:lnTo>
                      <a:pt x="662" y="196"/>
                    </a:lnTo>
                    <a:lnTo>
                      <a:pt x="662" y="194"/>
                    </a:lnTo>
                    <a:lnTo>
                      <a:pt x="658" y="194"/>
                    </a:lnTo>
                    <a:lnTo>
                      <a:pt x="658" y="194"/>
                    </a:lnTo>
                    <a:lnTo>
                      <a:pt x="656" y="192"/>
                    </a:lnTo>
                    <a:lnTo>
                      <a:pt x="654" y="190"/>
                    </a:lnTo>
                    <a:lnTo>
                      <a:pt x="652" y="184"/>
                    </a:lnTo>
                    <a:lnTo>
                      <a:pt x="650" y="182"/>
                    </a:lnTo>
                    <a:lnTo>
                      <a:pt x="648" y="180"/>
                    </a:lnTo>
                    <a:lnTo>
                      <a:pt x="642" y="178"/>
                    </a:lnTo>
                    <a:lnTo>
                      <a:pt x="638" y="176"/>
                    </a:lnTo>
                    <a:lnTo>
                      <a:pt x="636" y="174"/>
                    </a:lnTo>
                    <a:lnTo>
                      <a:pt x="634" y="174"/>
                    </a:lnTo>
                    <a:lnTo>
                      <a:pt x="632" y="174"/>
                    </a:lnTo>
                    <a:lnTo>
                      <a:pt x="628" y="176"/>
                    </a:lnTo>
                    <a:lnTo>
                      <a:pt x="622" y="176"/>
                    </a:lnTo>
                    <a:lnTo>
                      <a:pt x="616" y="178"/>
                    </a:lnTo>
                    <a:lnTo>
                      <a:pt x="616" y="180"/>
                    </a:lnTo>
                    <a:lnTo>
                      <a:pt x="618" y="184"/>
                    </a:lnTo>
                    <a:lnTo>
                      <a:pt x="620" y="184"/>
                    </a:lnTo>
                    <a:lnTo>
                      <a:pt x="622" y="186"/>
                    </a:lnTo>
                    <a:lnTo>
                      <a:pt x="624" y="188"/>
                    </a:lnTo>
                    <a:lnTo>
                      <a:pt x="626" y="190"/>
                    </a:lnTo>
                    <a:lnTo>
                      <a:pt x="626" y="192"/>
                    </a:lnTo>
                    <a:lnTo>
                      <a:pt x="628" y="194"/>
                    </a:lnTo>
                    <a:lnTo>
                      <a:pt x="626" y="194"/>
                    </a:lnTo>
                    <a:lnTo>
                      <a:pt x="622" y="198"/>
                    </a:lnTo>
                    <a:lnTo>
                      <a:pt x="622" y="200"/>
                    </a:lnTo>
                    <a:lnTo>
                      <a:pt x="622" y="204"/>
                    </a:lnTo>
                    <a:lnTo>
                      <a:pt x="622" y="204"/>
                    </a:lnTo>
                    <a:lnTo>
                      <a:pt x="620" y="208"/>
                    </a:lnTo>
                    <a:lnTo>
                      <a:pt x="618" y="208"/>
                    </a:lnTo>
                    <a:lnTo>
                      <a:pt x="610" y="212"/>
                    </a:lnTo>
                    <a:lnTo>
                      <a:pt x="610" y="212"/>
                    </a:lnTo>
                    <a:lnTo>
                      <a:pt x="610" y="216"/>
                    </a:lnTo>
                    <a:lnTo>
                      <a:pt x="608" y="216"/>
                    </a:lnTo>
                    <a:lnTo>
                      <a:pt x="606" y="216"/>
                    </a:lnTo>
                    <a:lnTo>
                      <a:pt x="602" y="216"/>
                    </a:lnTo>
                    <a:lnTo>
                      <a:pt x="598" y="214"/>
                    </a:lnTo>
                    <a:lnTo>
                      <a:pt x="596" y="214"/>
                    </a:lnTo>
                    <a:lnTo>
                      <a:pt x="586" y="216"/>
                    </a:lnTo>
                    <a:lnTo>
                      <a:pt x="582" y="214"/>
                    </a:lnTo>
                    <a:lnTo>
                      <a:pt x="578" y="212"/>
                    </a:lnTo>
                    <a:lnTo>
                      <a:pt x="574" y="212"/>
                    </a:lnTo>
                    <a:lnTo>
                      <a:pt x="572" y="212"/>
                    </a:lnTo>
                    <a:lnTo>
                      <a:pt x="570" y="210"/>
                    </a:lnTo>
                    <a:lnTo>
                      <a:pt x="570" y="210"/>
                    </a:lnTo>
                    <a:lnTo>
                      <a:pt x="568" y="208"/>
                    </a:lnTo>
                    <a:lnTo>
                      <a:pt x="568" y="208"/>
                    </a:lnTo>
                    <a:lnTo>
                      <a:pt x="568" y="208"/>
                    </a:lnTo>
                    <a:lnTo>
                      <a:pt x="570" y="208"/>
                    </a:lnTo>
                    <a:lnTo>
                      <a:pt x="576" y="208"/>
                    </a:lnTo>
                    <a:lnTo>
                      <a:pt x="578" y="208"/>
                    </a:lnTo>
                    <a:lnTo>
                      <a:pt x="578" y="208"/>
                    </a:lnTo>
                    <a:lnTo>
                      <a:pt x="580" y="208"/>
                    </a:lnTo>
                    <a:lnTo>
                      <a:pt x="584" y="210"/>
                    </a:lnTo>
                    <a:lnTo>
                      <a:pt x="586" y="210"/>
                    </a:lnTo>
                    <a:lnTo>
                      <a:pt x="586" y="208"/>
                    </a:lnTo>
                    <a:lnTo>
                      <a:pt x="586" y="208"/>
                    </a:lnTo>
                    <a:lnTo>
                      <a:pt x="588" y="208"/>
                    </a:lnTo>
                    <a:lnTo>
                      <a:pt x="586" y="210"/>
                    </a:lnTo>
                    <a:lnTo>
                      <a:pt x="586" y="210"/>
                    </a:lnTo>
                    <a:lnTo>
                      <a:pt x="586" y="210"/>
                    </a:lnTo>
                    <a:lnTo>
                      <a:pt x="586" y="210"/>
                    </a:lnTo>
                    <a:lnTo>
                      <a:pt x="588" y="212"/>
                    </a:lnTo>
                    <a:lnTo>
                      <a:pt x="590" y="212"/>
                    </a:lnTo>
                    <a:lnTo>
                      <a:pt x="592" y="212"/>
                    </a:lnTo>
                    <a:lnTo>
                      <a:pt x="594" y="210"/>
                    </a:lnTo>
                    <a:lnTo>
                      <a:pt x="596" y="210"/>
                    </a:lnTo>
                    <a:lnTo>
                      <a:pt x="598" y="210"/>
                    </a:lnTo>
                    <a:lnTo>
                      <a:pt x="598" y="208"/>
                    </a:lnTo>
                    <a:lnTo>
                      <a:pt x="596" y="206"/>
                    </a:lnTo>
                    <a:lnTo>
                      <a:pt x="594" y="206"/>
                    </a:lnTo>
                    <a:lnTo>
                      <a:pt x="598" y="206"/>
                    </a:lnTo>
                    <a:lnTo>
                      <a:pt x="600" y="204"/>
                    </a:lnTo>
                    <a:lnTo>
                      <a:pt x="604" y="196"/>
                    </a:lnTo>
                    <a:lnTo>
                      <a:pt x="606" y="194"/>
                    </a:lnTo>
                    <a:lnTo>
                      <a:pt x="608" y="194"/>
                    </a:lnTo>
                    <a:lnTo>
                      <a:pt x="608" y="192"/>
                    </a:lnTo>
                    <a:lnTo>
                      <a:pt x="608" y="190"/>
                    </a:lnTo>
                    <a:lnTo>
                      <a:pt x="606" y="188"/>
                    </a:lnTo>
                    <a:lnTo>
                      <a:pt x="604" y="186"/>
                    </a:lnTo>
                    <a:lnTo>
                      <a:pt x="606" y="186"/>
                    </a:lnTo>
                    <a:lnTo>
                      <a:pt x="606" y="182"/>
                    </a:lnTo>
                    <a:lnTo>
                      <a:pt x="608" y="182"/>
                    </a:lnTo>
                    <a:lnTo>
                      <a:pt x="608" y="182"/>
                    </a:lnTo>
                    <a:lnTo>
                      <a:pt x="606" y="180"/>
                    </a:lnTo>
                    <a:lnTo>
                      <a:pt x="602" y="178"/>
                    </a:lnTo>
                    <a:lnTo>
                      <a:pt x="596" y="178"/>
                    </a:lnTo>
                    <a:lnTo>
                      <a:pt x="594" y="176"/>
                    </a:lnTo>
                    <a:lnTo>
                      <a:pt x="592" y="174"/>
                    </a:lnTo>
                    <a:lnTo>
                      <a:pt x="590" y="174"/>
                    </a:lnTo>
                    <a:lnTo>
                      <a:pt x="590" y="172"/>
                    </a:lnTo>
                    <a:lnTo>
                      <a:pt x="588" y="168"/>
                    </a:lnTo>
                    <a:lnTo>
                      <a:pt x="588" y="168"/>
                    </a:lnTo>
                    <a:lnTo>
                      <a:pt x="586" y="162"/>
                    </a:lnTo>
                    <a:lnTo>
                      <a:pt x="582" y="156"/>
                    </a:lnTo>
                    <a:lnTo>
                      <a:pt x="580" y="156"/>
                    </a:lnTo>
                    <a:lnTo>
                      <a:pt x="580" y="154"/>
                    </a:lnTo>
                    <a:lnTo>
                      <a:pt x="582" y="154"/>
                    </a:lnTo>
                    <a:lnTo>
                      <a:pt x="582" y="152"/>
                    </a:lnTo>
                    <a:lnTo>
                      <a:pt x="578" y="148"/>
                    </a:lnTo>
                    <a:lnTo>
                      <a:pt x="576" y="146"/>
                    </a:lnTo>
                    <a:lnTo>
                      <a:pt x="574" y="142"/>
                    </a:lnTo>
                    <a:lnTo>
                      <a:pt x="568" y="140"/>
                    </a:lnTo>
                    <a:lnTo>
                      <a:pt x="564" y="138"/>
                    </a:lnTo>
                    <a:lnTo>
                      <a:pt x="564" y="138"/>
                    </a:lnTo>
                    <a:lnTo>
                      <a:pt x="564" y="136"/>
                    </a:lnTo>
                    <a:lnTo>
                      <a:pt x="566" y="136"/>
                    </a:lnTo>
                    <a:lnTo>
                      <a:pt x="566" y="134"/>
                    </a:lnTo>
                    <a:lnTo>
                      <a:pt x="566" y="132"/>
                    </a:lnTo>
                    <a:lnTo>
                      <a:pt x="566" y="130"/>
                    </a:lnTo>
                    <a:lnTo>
                      <a:pt x="566" y="128"/>
                    </a:lnTo>
                    <a:lnTo>
                      <a:pt x="566" y="124"/>
                    </a:lnTo>
                    <a:lnTo>
                      <a:pt x="564" y="122"/>
                    </a:lnTo>
                    <a:lnTo>
                      <a:pt x="564" y="120"/>
                    </a:lnTo>
                    <a:lnTo>
                      <a:pt x="560" y="120"/>
                    </a:lnTo>
                    <a:lnTo>
                      <a:pt x="558" y="118"/>
                    </a:lnTo>
                    <a:lnTo>
                      <a:pt x="554" y="118"/>
                    </a:lnTo>
                    <a:lnTo>
                      <a:pt x="552" y="118"/>
                    </a:lnTo>
                    <a:lnTo>
                      <a:pt x="548" y="116"/>
                    </a:lnTo>
                    <a:lnTo>
                      <a:pt x="546" y="116"/>
                    </a:lnTo>
                    <a:lnTo>
                      <a:pt x="538" y="118"/>
                    </a:lnTo>
                    <a:lnTo>
                      <a:pt x="532" y="116"/>
                    </a:lnTo>
                    <a:lnTo>
                      <a:pt x="530" y="118"/>
                    </a:lnTo>
                    <a:lnTo>
                      <a:pt x="528" y="118"/>
                    </a:lnTo>
                    <a:lnTo>
                      <a:pt x="526" y="118"/>
                    </a:lnTo>
                    <a:lnTo>
                      <a:pt x="526" y="116"/>
                    </a:lnTo>
                    <a:lnTo>
                      <a:pt x="526" y="116"/>
                    </a:lnTo>
                    <a:lnTo>
                      <a:pt x="526" y="116"/>
                    </a:lnTo>
                    <a:lnTo>
                      <a:pt x="526" y="116"/>
                    </a:lnTo>
                    <a:lnTo>
                      <a:pt x="524" y="116"/>
                    </a:lnTo>
                    <a:lnTo>
                      <a:pt x="522" y="120"/>
                    </a:lnTo>
                    <a:lnTo>
                      <a:pt x="522" y="124"/>
                    </a:lnTo>
                    <a:lnTo>
                      <a:pt x="522" y="130"/>
                    </a:lnTo>
                    <a:lnTo>
                      <a:pt x="522" y="132"/>
                    </a:lnTo>
                    <a:lnTo>
                      <a:pt x="522" y="134"/>
                    </a:lnTo>
                    <a:lnTo>
                      <a:pt x="520" y="136"/>
                    </a:lnTo>
                    <a:lnTo>
                      <a:pt x="516" y="138"/>
                    </a:lnTo>
                    <a:lnTo>
                      <a:pt x="514" y="140"/>
                    </a:lnTo>
                    <a:lnTo>
                      <a:pt x="510" y="140"/>
                    </a:lnTo>
                    <a:lnTo>
                      <a:pt x="510" y="142"/>
                    </a:lnTo>
                    <a:lnTo>
                      <a:pt x="508" y="144"/>
                    </a:lnTo>
                    <a:lnTo>
                      <a:pt x="510" y="144"/>
                    </a:lnTo>
                    <a:lnTo>
                      <a:pt x="510" y="144"/>
                    </a:lnTo>
                    <a:lnTo>
                      <a:pt x="510" y="146"/>
                    </a:lnTo>
                    <a:lnTo>
                      <a:pt x="510" y="146"/>
                    </a:lnTo>
                    <a:lnTo>
                      <a:pt x="510" y="146"/>
                    </a:lnTo>
                    <a:lnTo>
                      <a:pt x="510" y="148"/>
                    </a:lnTo>
                    <a:lnTo>
                      <a:pt x="512" y="148"/>
                    </a:lnTo>
                    <a:lnTo>
                      <a:pt x="516" y="146"/>
                    </a:lnTo>
                    <a:lnTo>
                      <a:pt x="516" y="148"/>
                    </a:lnTo>
                    <a:lnTo>
                      <a:pt x="518" y="148"/>
                    </a:lnTo>
                    <a:lnTo>
                      <a:pt x="520" y="152"/>
                    </a:lnTo>
                    <a:lnTo>
                      <a:pt x="520" y="154"/>
                    </a:lnTo>
                    <a:lnTo>
                      <a:pt x="520" y="156"/>
                    </a:lnTo>
                    <a:lnTo>
                      <a:pt x="522" y="156"/>
                    </a:lnTo>
                    <a:lnTo>
                      <a:pt x="522" y="158"/>
                    </a:lnTo>
                    <a:lnTo>
                      <a:pt x="522" y="158"/>
                    </a:lnTo>
                    <a:lnTo>
                      <a:pt x="522" y="160"/>
                    </a:lnTo>
                    <a:lnTo>
                      <a:pt x="520" y="160"/>
                    </a:lnTo>
                    <a:lnTo>
                      <a:pt x="520" y="162"/>
                    </a:lnTo>
                    <a:lnTo>
                      <a:pt x="520" y="164"/>
                    </a:lnTo>
                    <a:lnTo>
                      <a:pt x="520" y="164"/>
                    </a:lnTo>
                    <a:lnTo>
                      <a:pt x="522" y="166"/>
                    </a:lnTo>
                    <a:lnTo>
                      <a:pt x="522" y="166"/>
                    </a:lnTo>
                    <a:lnTo>
                      <a:pt x="522" y="166"/>
                    </a:lnTo>
                    <a:lnTo>
                      <a:pt x="522" y="164"/>
                    </a:lnTo>
                    <a:lnTo>
                      <a:pt x="524" y="164"/>
                    </a:lnTo>
                    <a:lnTo>
                      <a:pt x="530" y="166"/>
                    </a:lnTo>
                    <a:lnTo>
                      <a:pt x="532" y="166"/>
                    </a:lnTo>
                    <a:lnTo>
                      <a:pt x="536" y="168"/>
                    </a:lnTo>
                    <a:lnTo>
                      <a:pt x="536" y="168"/>
                    </a:lnTo>
                    <a:lnTo>
                      <a:pt x="538" y="170"/>
                    </a:lnTo>
                    <a:lnTo>
                      <a:pt x="542" y="174"/>
                    </a:lnTo>
                    <a:lnTo>
                      <a:pt x="546" y="174"/>
                    </a:lnTo>
                    <a:lnTo>
                      <a:pt x="548" y="176"/>
                    </a:lnTo>
                    <a:lnTo>
                      <a:pt x="548" y="176"/>
                    </a:lnTo>
                    <a:lnTo>
                      <a:pt x="550" y="176"/>
                    </a:lnTo>
                    <a:lnTo>
                      <a:pt x="552" y="176"/>
                    </a:lnTo>
                    <a:lnTo>
                      <a:pt x="552" y="178"/>
                    </a:lnTo>
                    <a:lnTo>
                      <a:pt x="552" y="180"/>
                    </a:lnTo>
                    <a:lnTo>
                      <a:pt x="550" y="184"/>
                    </a:lnTo>
                    <a:lnTo>
                      <a:pt x="548" y="184"/>
                    </a:lnTo>
                    <a:lnTo>
                      <a:pt x="546" y="184"/>
                    </a:lnTo>
                    <a:lnTo>
                      <a:pt x="540" y="182"/>
                    </a:lnTo>
                    <a:lnTo>
                      <a:pt x="538" y="180"/>
                    </a:lnTo>
                    <a:lnTo>
                      <a:pt x="532" y="178"/>
                    </a:lnTo>
                    <a:lnTo>
                      <a:pt x="528" y="176"/>
                    </a:lnTo>
                    <a:lnTo>
                      <a:pt x="526" y="176"/>
                    </a:lnTo>
                    <a:lnTo>
                      <a:pt x="522" y="176"/>
                    </a:lnTo>
                    <a:lnTo>
                      <a:pt x="520" y="174"/>
                    </a:lnTo>
                    <a:lnTo>
                      <a:pt x="518" y="174"/>
                    </a:lnTo>
                    <a:lnTo>
                      <a:pt x="514" y="174"/>
                    </a:lnTo>
                    <a:lnTo>
                      <a:pt x="512" y="172"/>
                    </a:lnTo>
                    <a:lnTo>
                      <a:pt x="510" y="172"/>
                    </a:lnTo>
                    <a:lnTo>
                      <a:pt x="508" y="172"/>
                    </a:lnTo>
                    <a:lnTo>
                      <a:pt x="504" y="170"/>
                    </a:lnTo>
                    <a:lnTo>
                      <a:pt x="502" y="170"/>
                    </a:lnTo>
                    <a:lnTo>
                      <a:pt x="502" y="170"/>
                    </a:lnTo>
                    <a:lnTo>
                      <a:pt x="498" y="168"/>
                    </a:lnTo>
                    <a:lnTo>
                      <a:pt x="492" y="166"/>
                    </a:lnTo>
                    <a:lnTo>
                      <a:pt x="482" y="164"/>
                    </a:lnTo>
                    <a:lnTo>
                      <a:pt x="472" y="164"/>
                    </a:lnTo>
                    <a:lnTo>
                      <a:pt x="462" y="162"/>
                    </a:lnTo>
                    <a:lnTo>
                      <a:pt x="454" y="162"/>
                    </a:lnTo>
                    <a:lnTo>
                      <a:pt x="452" y="162"/>
                    </a:lnTo>
                    <a:lnTo>
                      <a:pt x="452" y="162"/>
                    </a:lnTo>
                    <a:lnTo>
                      <a:pt x="450" y="164"/>
                    </a:lnTo>
                    <a:lnTo>
                      <a:pt x="446" y="164"/>
                    </a:lnTo>
                    <a:lnTo>
                      <a:pt x="446" y="166"/>
                    </a:lnTo>
                    <a:lnTo>
                      <a:pt x="448" y="168"/>
                    </a:lnTo>
                    <a:lnTo>
                      <a:pt x="454" y="172"/>
                    </a:lnTo>
                    <a:lnTo>
                      <a:pt x="456" y="172"/>
                    </a:lnTo>
                    <a:lnTo>
                      <a:pt x="458" y="174"/>
                    </a:lnTo>
                    <a:lnTo>
                      <a:pt x="458" y="176"/>
                    </a:lnTo>
                    <a:lnTo>
                      <a:pt x="456" y="178"/>
                    </a:lnTo>
                    <a:lnTo>
                      <a:pt x="454" y="178"/>
                    </a:lnTo>
                    <a:lnTo>
                      <a:pt x="452" y="178"/>
                    </a:lnTo>
                    <a:lnTo>
                      <a:pt x="448" y="178"/>
                    </a:lnTo>
                    <a:lnTo>
                      <a:pt x="448" y="180"/>
                    </a:lnTo>
                    <a:lnTo>
                      <a:pt x="450" y="182"/>
                    </a:lnTo>
                    <a:lnTo>
                      <a:pt x="450" y="182"/>
                    </a:lnTo>
                    <a:lnTo>
                      <a:pt x="450" y="184"/>
                    </a:lnTo>
                    <a:lnTo>
                      <a:pt x="450" y="184"/>
                    </a:lnTo>
                    <a:lnTo>
                      <a:pt x="450" y="184"/>
                    </a:lnTo>
                    <a:lnTo>
                      <a:pt x="448" y="184"/>
                    </a:lnTo>
                    <a:lnTo>
                      <a:pt x="448" y="184"/>
                    </a:lnTo>
                    <a:lnTo>
                      <a:pt x="444" y="184"/>
                    </a:lnTo>
                    <a:lnTo>
                      <a:pt x="440" y="182"/>
                    </a:lnTo>
                    <a:lnTo>
                      <a:pt x="440" y="180"/>
                    </a:lnTo>
                    <a:lnTo>
                      <a:pt x="440" y="180"/>
                    </a:lnTo>
                    <a:lnTo>
                      <a:pt x="442" y="178"/>
                    </a:lnTo>
                    <a:lnTo>
                      <a:pt x="442" y="178"/>
                    </a:lnTo>
                    <a:lnTo>
                      <a:pt x="440" y="176"/>
                    </a:lnTo>
                    <a:lnTo>
                      <a:pt x="438" y="176"/>
                    </a:lnTo>
                    <a:lnTo>
                      <a:pt x="436" y="174"/>
                    </a:lnTo>
                    <a:lnTo>
                      <a:pt x="436" y="174"/>
                    </a:lnTo>
                    <a:lnTo>
                      <a:pt x="436" y="174"/>
                    </a:lnTo>
                    <a:lnTo>
                      <a:pt x="430" y="176"/>
                    </a:lnTo>
                    <a:lnTo>
                      <a:pt x="428" y="176"/>
                    </a:lnTo>
                    <a:lnTo>
                      <a:pt x="428" y="176"/>
                    </a:lnTo>
                    <a:lnTo>
                      <a:pt x="420" y="180"/>
                    </a:lnTo>
                    <a:lnTo>
                      <a:pt x="418" y="182"/>
                    </a:lnTo>
                    <a:lnTo>
                      <a:pt x="414" y="180"/>
                    </a:lnTo>
                    <a:lnTo>
                      <a:pt x="412" y="180"/>
                    </a:lnTo>
                    <a:lnTo>
                      <a:pt x="408" y="180"/>
                    </a:lnTo>
                    <a:lnTo>
                      <a:pt x="404" y="180"/>
                    </a:lnTo>
                    <a:lnTo>
                      <a:pt x="402" y="180"/>
                    </a:lnTo>
                    <a:lnTo>
                      <a:pt x="400" y="180"/>
                    </a:lnTo>
                    <a:lnTo>
                      <a:pt x="398" y="180"/>
                    </a:lnTo>
                    <a:lnTo>
                      <a:pt x="394" y="182"/>
                    </a:lnTo>
                    <a:lnTo>
                      <a:pt x="392" y="184"/>
                    </a:lnTo>
                    <a:lnTo>
                      <a:pt x="394" y="186"/>
                    </a:lnTo>
                    <a:lnTo>
                      <a:pt x="392" y="186"/>
                    </a:lnTo>
                    <a:lnTo>
                      <a:pt x="390" y="186"/>
                    </a:lnTo>
                    <a:lnTo>
                      <a:pt x="388" y="186"/>
                    </a:lnTo>
                    <a:lnTo>
                      <a:pt x="388" y="186"/>
                    </a:lnTo>
                    <a:lnTo>
                      <a:pt x="386" y="186"/>
                    </a:lnTo>
                    <a:lnTo>
                      <a:pt x="384" y="186"/>
                    </a:lnTo>
                    <a:lnTo>
                      <a:pt x="382" y="186"/>
                    </a:lnTo>
                    <a:lnTo>
                      <a:pt x="382" y="186"/>
                    </a:lnTo>
                    <a:lnTo>
                      <a:pt x="378" y="186"/>
                    </a:lnTo>
                    <a:lnTo>
                      <a:pt x="376" y="186"/>
                    </a:lnTo>
                    <a:lnTo>
                      <a:pt x="374" y="186"/>
                    </a:lnTo>
                    <a:lnTo>
                      <a:pt x="374" y="184"/>
                    </a:lnTo>
                    <a:lnTo>
                      <a:pt x="374" y="184"/>
                    </a:lnTo>
                    <a:lnTo>
                      <a:pt x="378" y="184"/>
                    </a:lnTo>
                    <a:lnTo>
                      <a:pt x="378" y="184"/>
                    </a:lnTo>
                    <a:lnTo>
                      <a:pt x="380" y="184"/>
                    </a:lnTo>
                    <a:lnTo>
                      <a:pt x="382" y="182"/>
                    </a:lnTo>
                    <a:lnTo>
                      <a:pt x="380" y="182"/>
                    </a:lnTo>
                    <a:lnTo>
                      <a:pt x="378" y="180"/>
                    </a:lnTo>
                    <a:lnTo>
                      <a:pt x="378" y="178"/>
                    </a:lnTo>
                    <a:lnTo>
                      <a:pt x="378" y="178"/>
                    </a:lnTo>
                    <a:lnTo>
                      <a:pt x="378" y="178"/>
                    </a:lnTo>
                    <a:lnTo>
                      <a:pt x="380" y="176"/>
                    </a:lnTo>
                    <a:lnTo>
                      <a:pt x="378" y="176"/>
                    </a:lnTo>
                    <a:lnTo>
                      <a:pt x="378" y="176"/>
                    </a:lnTo>
                    <a:lnTo>
                      <a:pt x="376" y="176"/>
                    </a:lnTo>
                    <a:lnTo>
                      <a:pt x="378" y="176"/>
                    </a:lnTo>
                    <a:lnTo>
                      <a:pt x="384" y="174"/>
                    </a:lnTo>
                    <a:lnTo>
                      <a:pt x="384" y="174"/>
                    </a:lnTo>
                    <a:lnTo>
                      <a:pt x="380" y="174"/>
                    </a:lnTo>
                    <a:lnTo>
                      <a:pt x="376" y="174"/>
                    </a:lnTo>
                    <a:lnTo>
                      <a:pt x="372" y="176"/>
                    </a:lnTo>
                    <a:lnTo>
                      <a:pt x="366" y="178"/>
                    </a:lnTo>
                    <a:lnTo>
                      <a:pt x="362" y="180"/>
                    </a:lnTo>
                    <a:lnTo>
                      <a:pt x="362" y="180"/>
                    </a:lnTo>
                    <a:lnTo>
                      <a:pt x="364" y="180"/>
                    </a:lnTo>
                    <a:lnTo>
                      <a:pt x="366" y="182"/>
                    </a:lnTo>
                    <a:lnTo>
                      <a:pt x="366" y="182"/>
                    </a:lnTo>
                    <a:lnTo>
                      <a:pt x="366" y="184"/>
                    </a:lnTo>
                    <a:lnTo>
                      <a:pt x="364" y="184"/>
                    </a:lnTo>
                    <a:lnTo>
                      <a:pt x="364" y="184"/>
                    </a:lnTo>
                    <a:lnTo>
                      <a:pt x="364" y="184"/>
                    </a:lnTo>
                    <a:lnTo>
                      <a:pt x="362" y="184"/>
                    </a:lnTo>
                    <a:lnTo>
                      <a:pt x="362" y="184"/>
                    </a:lnTo>
                    <a:lnTo>
                      <a:pt x="362" y="184"/>
                    </a:lnTo>
                    <a:lnTo>
                      <a:pt x="362" y="182"/>
                    </a:lnTo>
                    <a:lnTo>
                      <a:pt x="360" y="182"/>
                    </a:lnTo>
                    <a:lnTo>
                      <a:pt x="358" y="182"/>
                    </a:lnTo>
                    <a:lnTo>
                      <a:pt x="358" y="182"/>
                    </a:lnTo>
                    <a:lnTo>
                      <a:pt x="354" y="182"/>
                    </a:lnTo>
                    <a:lnTo>
                      <a:pt x="352" y="184"/>
                    </a:lnTo>
                    <a:lnTo>
                      <a:pt x="348" y="184"/>
                    </a:lnTo>
                    <a:lnTo>
                      <a:pt x="346" y="184"/>
                    </a:lnTo>
                    <a:lnTo>
                      <a:pt x="344" y="184"/>
                    </a:lnTo>
                    <a:lnTo>
                      <a:pt x="342" y="186"/>
                    </a:lnTo>
                    <a:lnTo>
                      <a:pt x="340" y="186"/>
                    </a:lnTo>
                    <a:lnTo>
                      <a:pt x="336" y="188"/>
                    </a:lnTo>
                    <a:lnTo>
                      <a:pt x="328" y="192"/>
                    </a:lnTo>
                    <a:lnTo>
                      <a:pt x="326" y="192"/>
                    </a:lnTo>
                    <a:lnTo>
                      <a:pt x="326" y="192"/>
                    </a:lnTo>
                    <a:lnTo>
                      <a:pt x="324" y="192"/>
                    </a:lnTo>
                    <a:lnTo>
                      <a:pt x="324" y="192"/>
                    </a:lnTo>
                    <a:lnTo>
                      <a:pt x="324" y="192"/>
                    </a:lnTo>
                    <a:lnTo>
                      <a:pt x="326" y="194"/>
                    </a:lnTo>
                    <a:lnTo>
                      <a:pt x="326" y="194"/>
                    </a:lnTo>
                    <a:lnTo>
                      <a:pt x="324" y="194"/>
                    </a:lnTo>
                    <a:lnTo>
                      <a:pt x="320" y="194"/>
                    </a:lnTo>
                    <a:lnTo>
                      <a:pt x="316" y="196"/>
                    </a:lnTo>
                    <a:lnTo>
                      <a:pt x="316" y="196"/>
                    </a:lnTo>
                    <a:lnTo>
                      <a:pt x="316" y="198"/>
                    </a:lnTo>
                    <a:lnTo>
                      <a:pt x="316" y="200"/>
                    </a:lnTo>
                    <a:lnTo>
                      <a:pt x="316" y="200"/>
                    </a:lnTo>
                    <a:lnTo>
                      <a:pt x="316" y="204"/>
                    </a:lnTo>
                    <a:lnTo>
                      <a:pt x="316" y="206"/>
                    </a:lnTo>
                    <a:lnTo>
                      <a:pt x="314" y="206"/>
                    </a:lnTo>
                    <a:lnTo>
                      <a:pt x="304" y="208"/>
                    </a:lnTo>
                    <a:lnTo>
                      <a:pt x="304" y="208"/>
                    </a:lnTo>
                    <a:lnTo>
                      <a:pt x="302" y="208"/>
                    </a:lnTo>
                    <a:lnTo>
                      <a:pt x="302" y="208"/>
                    </a:lnTo>
                    <a:lnTo>
                      <a:pt x="300" y="208"/>
                    </a:lnTo>
                    <a:lnTo>
                      <a:pt x="298" y="208"/>
                    </a:lnTo>
                    <a:lnTo>
                      <a:pt x="296" y="208"/>
                    </a:lnTo>
                    <a:lnTo>
                      <a:pt x="296" y="206"/>
                    </a:lnTo>
                    <a:lnTo>
                      <a:pt x="294" y="206"/>
                    </a:lnTo>
                    <a:lnTo>
                      <a:pt x="290" y="202"/>
                    </a:lnTo>
                    <a:lnTo>
                      <a:pt x="284" y="200"/>
                    </a:lnTo>
                    <a:lnTo>
                      <a:pt x="282" y="200"/>
                    </a:lnTo>
                    <a:lnTo>
                      <a:pt x="282" y="198"/>
                    </a:lnTo>
                    <a:lnTo>
                      <a:pt x="282" y="198"/>
                    </a:lnTo>
                    <a:lnTo>
                      <a:pt x="286" y="194"/>
                    </a:lnTo>
                    <a:lnTo>
                      <a:pt x="288" y="194"/>
                    </a:lnTo>
                    <a:lnTo>
                      <a:pt x="294" y="192"/>
                    </a:lnTo>
                    <a:lnTo>
                      <a:pt x="298" y="192"/>
                    </a:lnTo>
                    <a:lnTo>
                      <a:pt x="300" y="192"/>
                    </a:lnTo>
                    <a:lnTo>
                      <a:pt x="300" y="190"/>
                    </a:lnTo>
                    <a:lnTo>
                      <a:pt x="296" y="188"/>
                    </a:lnTo>
                    <a:lnTo>
                      <a:pt x="292" y="186"/>
                    </a:lnTo>
                    <a:lnTo>
                      <a:pt x="288" y="182"/>
                    </a:lnTo>
                    <a:lnTo>
                      <a:pt x="284" y="182"/>
                    </a:lnTo>
                    <a:lnTo>
                      <a:pt x="278" y="180"/>
                    </a:lnTo>
                    <a:lnTo>
                      <a:pt x="268" y="182"/>
                    </a:lnTo>
                    <a:lnTo>
                      <a:pt x="266" y="182"/>
                    </a:lnTo>
                    <a:lnTo>
                      <a:pt x="260" y="180"/>
                    </a:lnTo>
                    <a:lnTo>
                      <a:pt x="258" y="180"/>
                    </a:lnTo>
                    <a:lnTo>
                      <a:pt x="258" y="180"/>
                    </a:lnTo>
                    <a:lnTo>
                      <a:pt x="258" y="180"/>
                    </a:lnTo>
                    <a:lnTo>
                      <a:pt x="258" y="180"/>
                    </a:lnTo>
                    <a:lnTo>
                      <a:pt x="268" y="184"/>
                    </a:lnTo>
                    <a:lnTo>
                      <a:pt x="270" y="186"/>
                    </a:lnTo>
                    <a:lnTo>
                      <a:pt x="270" y="188"/>
                    </a:lnTo>
                    <a:lnTo>
                      <a:pt x="270" y="188"/>
                    </a:lnTo>
                    <a:lnTo>
                      <a:pt x="270" y="188"/>
                    </a:lnTo>
                    <a:lnTo>
                      <a:pt x="270" y="190"/>
                    </a:lnTo>
                    <a:lnTo>
                      <a:pt x="270" y="194"/>
                    </a:lnTo>
                    <a:lnTo>
                      <a:pt x="270" y="198"/>
                    </a:lnTo>
                    <a:lnTo>
                      <a:pt x="268" y="200"/>
                    </a:lnTo>
                    <a:lnTo>
                      <a:pt x="268" y="200"/>
                    </a:lnTo>
                    <a:lnTo>
                      <a:pt x="270" y="202"/>
                    </a:lnTo>
                    <a:lnTo>
                      <a:pt x="272" y="202"/>
                    </a:lnTo>
                    <a:lnTo>
                      <a:pt x="276" y="204"/>
                    </a:lnTo>
                    <a:lnTo>
                      <a:pt x="278" y="204"/>
                    </a:lnTo>
                    <a:lnTo>
                      <a:pt x="278" y="206"/>
                    </a:lnTo>
                    <a:lnTo>
                      <a:pt x="278" y="208"/>
                    </a:lnTo>
                    <a:lnTo>
                      <a:pt x="280" y="210"/>
                    </a:lnTo>
                    <a:lnTo>
                      <a:pt x="278" y="212"/>
                    </a:lnTo>
                    <a:lnTo>
                      <a:pt x="278" y="214"/>
                    </a:lnTo>
                    <a:lnTo>
                      <a:pt x="276" y="216"/>
                    </a:lnTo>
                    <a:lnTo>
                      <a:pt x="278" y="218"/>
                    </a:lnTo>
                    <a:lnTo>
                      <a:pt x="278" y="220"/>
                    </a:lnTo>
                    <a:lnTo>
                      <a:pt x="278" y="220"/>
                    </a:lnTo>
                    <a:lnTo>
                      <a:pt x="276" y="220"/>
                    </a:lnTo>
                    <a:lnTo>
                      <a:pt x="276" y="218"/>
                    </a:lnTo>
                    <a:lnTo>
                      <a:pt x="274" y="218"/>
                    </a:lnTo>
                    <a:lnTo>
                      <a:pt x="274" y="218"/>
                    </a:lnTo>
                    <a:lnTo>
                      <a:pt x="272" y="218"/>
                    </a:lnTo>
                    <a:lnTo>
                      <a:pt x="270" y="218"/>
                    </a:lnTo>
                    <a:lnTo>
                      <a:pt x="270" y="218"/>
                    </a:lnTo>
                    <a:lnTo>
                      <a:pt x="272" y="216"/>
                    </a:lnTo>
                    <a:lnTo>
                      <a:pt x="270" y="216"/>
                    </a:lnTo>
                    <a:lnTo>
                      <a:pt x="270" y="216"/>
                    </a:lnTo>
                    <a:lnTo>
                      <a:pt x="266" y="214"/>
                    </a:lnTo>
                    <a:lnTo>
                      <a:pt x="264" y="214"/>
                    </a:lnTo>
                    <a:lnTo>
                      <a:pt x="260" y="214"/>
                    </a:lnTo>
                    <a:lnTo>
                      <a:pt x="258" y="214"/>
                    </a:lnTo>
                    <a:lnTo>
                      <a:pt x="256" y="212"/>
                    </a:lnTo>
                    <a:lnTo>
                      <a:pt x="254" y="212"/>
                    </a:lnTo>
                    <a:lnTo>
                      <a:pt x="254" y="212"/>
                    </a:lnTo>
                    <a:lnTo>
                      <a:pt x="252" y="214"/>
                    </a:lnTo>
                    <a:lnTo>
                      <a:pt x="250" y="216"/>
                    </a:lnTo>
                    <a:lnTo>
                      <a:pt x="246" y="218"/>
                    </a:lnTo>
                    <a:lnTo>
                      <a:pt x="242" y="220"/>
                    </a:lnTo>
                    <a:lnTo>
                      <a:pt x="238" y="220"/>
                    </a:lnTo>
                    <a:lnTo>
                      <a:pt x="238" y="220"/>
                    </a:lnTo>
                    <a:lnTo>
                      <a:pt x="236" y="222"/>
                    </a:lnTo>
                    <a:lnTo>
                      <a:pt x="234" y="224"/>
                    </a:lnTo>
                    <a:lnTo>
                      <a:pt x="228" y="226"/>
                    </a:lnTo>
                    <a:lnTo>
                      <a:pt x="228" y="228"/>
                    </a:lnTo>
                    <a:lnTo>
                      <a:pt x="228" y="228"/>
                    </a:lnTo>
                    <a:lnTo>
                      <a:pt x="230" y="231"/>
                    </a:lnTo>
                    <a:lnTo>
                      <a:pt x="230" y="233"/>
                    </a:lnTo>
                    <a:lnTo>
                      <a:pt x="234" y="235"/>
                    </a:lnTo>
                    <a:lnTo>
                      <a:pt x="236" y="237"/>
                    </a:lnTo>
                    <a:lnTo>
                      <a:pt x="238" y="239"/>
                    </a:lnTo>
                    <a:lnTo>
                      <a:pt x="240" y="241"/>
                    </a:lnTo>
                    <a:lnTo>
                      <a:pt x="238" y="241"/>
                    </a:lnTo>
                    <a:lnTo>
                      <a:pt x="236" y="241"/>
                    </a:lnTo>
                    <a:lnTo>
                      <a:pt x="234" y="241"/>
                    </a:lnTo>
                    <a:lnTo>
                      <a:pt x="232" y="241"/>
                    </a:lnTo>
                    <a:lnTo>
                      <a:pt x="232" y="243"/>
                    </a:lnTo>
                    <a:lnTo>
                      <a:pt x="232" y="243"/>
                    </a:lnTo>
                    <a:lnTo>
                      <a:pt x="230" y="243"/>
                    </a:lnTo>
                    <a:lnTo>
                      <a:pt x="222" y="241"/>
                    </a:lnTo>
                    <a:lnTo>
                      <a:pt x="218" y="241"/>
                    </a:lnTo>
                    <a:lnTo>
                      <a:pt x="216" y="241"/>
                    </a:lnTo>
                    <a:lnTo>
                      <a:pt x="214" y="239"/>
                    </a:lnTo>
                    <a:lnTo>
                      <a:pt x="214" y="239"/>
                    </a:lnTo>
                    <a:lnTo>
                      <a:pt x="212" y="239"/>
                    </a:lnTo>
                    <a:lnTo>
                      <a:pt x="210" y="239"/>
                    </a:lnTo>
                    <a:lnTo>
                      <a:pt x="210" y="239"/>
                    </a:lnTo>
                    <a:lnTo>
                      <a:pt x="204" y="235"/>
                    </a:lnTo>
                    <a:lnTo>
                      <a:pt x="198" y="233"/>
                    </a:lnTo>
                    <a:lnTo>
                      <a:pt x="198" y="233"/>
                    </a:lnTo>
                    <a:lnTo>
                      <a:pt x="196" y="235"/>
                    </a:lnTo>
                    <a:lnTo>
                      <a:pt x="194" y="237"/>
                    </a:lnTo>
                    <a:lnTo>
                      <a:pt x="194" y="239"/>
                    </a:lnTo>
                    <a:lnTo>
                      <a:pt x="192" y="237"/>
                    </a:lnTo>
                    <a:lnTo>
                      <a:pt x="192" y="239"/>
                    </a:lnTo>
                    <a:lnTo>
                      <a:pt x="192" y="241"/>
                    </a:lnTo>
                    <a:lnTo>
                      <a:pt x="194" y="241"/>
                    </a:lnTo>
                    <a:lnTo>
                      <a:pt x="196" y="241"/>
                    </a:lnTo>
                    <a:lnTo>
                      <a:pt x="200" y="245"/>
                    </a:lnTo>
                    <a:lnTo>
                      <a:pt x="202" y="247"/>
                    </a:lnTo>
                    <a:lnTo>
                      <a:pt x="202" y="247"/>
                    </a:lnTo>
                    <a:lnTo>
                      <a:pt x="204" y="247"/>
                    </a:lnTo>
                    <a:lnTo>
                      <a:pt x="208" y="247"/>
                    </a:lnTo>
                    <a:lnTo>
                      <a:pt x="210" y="247"/>
                    </a:lnTo>
                    <a:lnTo>
                      <a:pt x="210" y="247"/>
                    </a:lnTo>
                    <a:lnTo>
                      <a:pt x="212" y="249"/>
                    </a:lnTo>
                    <a:lnTo>
                      <a:pt x="212" y="251"/>
                    </a:lnTo>
                    <a:lnTo>
                      <a:pt x="214" y="253"/>
                    </a:lnTo>
                    <a:lnTo>
                      <a:pt x="212" y="253"/>
                    </a:lnTo>
                    <a:lnTo>
                      <a:pt x="208" y="255"/>
                    </a:lnTo>
                    <a:lnTo>
                      <a:pt x="206" y="255"/>
                    </a:lnTo>
                    <a:lnTo>
                      <a:pt x="206" y="255"/>
                    </a:lnTo>
                    <a:lnTo>
                      <a:pt x="200" y="255"/>
                    </a:lnTo>
                    <a:lnTo>
                      <a:pt x="198" y="253"/>
                    </a:lnTo>
                    <a:lnTo>
                      <a:pt x="192" y="253"/>
                    </a:lnTo>
                    <a:lnTo>
                      <a:pt x="192" y="253"/>
                    </a:lnTo>
                    <a:lnTo>
                      <a:pt x="190" y="249"/>
                    </a:lnTo>
                    <a:lnTo>
                      <a:pt x="184" y="247"/>
                    </a:lnTo>
                    <a:lnTo>
                      <a:pt x="182" y="247"/>
                    </a:lnTo>
                    <a:lnTo>
                      <a:pt x="180" y="247"/>
                    </a:lnTo>
                    <a:lnTo>
                      <a:pt x="178" y="247"/>
                    </a:lnTo>
                    <a:lnTo>
                      <a:pt x="176" y="245"/>
                    </a:lnTo>
                    <a:lnTo>
                      <a:pt x="172" y="243"/>
                    </a:lnTo>
                    <a:lnTo>
                      <a:pt x="172" y="241"/>
                    </a:lnTo>
                    <a:lnTo>
                      <a:pt x="172" y="241"/>
                    </a:lnTo>
                    <a:lnTo>
                      <a:pt x="174" y="241"/>
                    </a:lnTo>
                    <a:lnTo>
                      <a:pt x="172" y="241"/>
                    </a:lnTo>
                    <a:lnTo>
                      <a:pt x="172" y="239"/>
                    </a:lnTo>
                    <a:lnTo>
                      <a:pt x="170" y="237"/>
                    </a:lnTo>
                    <a:lnTo>
                      <a:pt x="168" y="235"/>
                    </a:lnTo>
                    <a:lnTo>
                      <a:pt x="166" y="233"/>
                    </a:lnTo>
                    <a:lnTo>
                      <a:pt x="164" y="231"/>
                    </a:lnTo>
                    <a:lnTo>
                      <a:pt x="166" y="228"/>
                    </a:lnTo>
                    <a:lnTo>
                      <a:pt x="166" y="228"/>
                    </a:lnTo>
                    <a:lnTo>
                      <a:pt x="168" y="226"/>
                    </a:lnTo>
                    <a:lnTo>
                      <a:pt x="168" y="224"/>
                    </a:lnTo>
                    <a:lnTo>
                      <a:pt x="168" y="224"/>
                    </a:lnTo>
                    <a:lnTo>
                      <a:pt x="168" y="224"/>
                    </a:lnTo>
                    <a:lnTo>
                      <a:pt x="168" y="222"/>
                    </a:lnTo>
                    <a:lnTo>
                      <a:pt x="166" y="222"/>
                    </a:lnTo>
                    <a:lnTo>
                      <a:pt x="162" y="218"/>
                    </a:lnTo>
                    <a:lnTo>
                      <a:pt x="158" y="216"/>
                    </a:lnTo>
                    <a:lnTo>
                      <a:pt x="152" y="216"/>
                    </a:lnTo>
                    <a:lnTo>
                      <a:pt x="150" y="216"/>
                    </a:lnTo>
                    <a:lnTo>
                      <a:pt x="150" y="216"/>
                    </a:lnTo>
                    <a:lnTo>
                      <a:pt x="152" y="214"/>
                    </a:lnTo>
                    <a:lnTo>
                      <a:pt x="152" y="214"/>
                    </a:lnTo>
                    <a:lnTo>
                      <a:pt x="152" y="214"/>
                    </a:lnTo>
                    <a:lnTo>
                      <a:pt x="152" y="214"/>
                    </a:lnTo>
                    <a:lnTo>
                      <a:pt x="150" y="212"/>
                    </a:lnTo>
                    <a:lnTo>
                      <a:pt x="148" y="212"/>
                    </a:lnTo>
                    <a:lnTo>
                      <a:pt x="146" y="212"/>
                    </a:lnTo>
                    <a:lnTo>
                      <a:pt x="148" y="210"/>
                    </a:lnTo>
                    <a:lnTo>
                      <a:pt x="146" y="210"/>
                    </a:lnTo>
                    <a:lnTo>
                      <a:pt x="144" y="210"/>
                    </a:lnTo>
                    <a:lnTo>
                      <a:pt x="142" y="210"/>
                    </a:lnTo>
                    <a:lnTo>
                      <a:pt x="142" y="208"/>
                    </a:lnTo>
                    <a:lnTo>
                      <a:pt x="140" y="208"/>
                    </a:lnTo>
                    <a:lnTo>
                      <a:pt x="138" y="206"/>
                    </a:lnTo>
                    <a:lnTo>
                      <a:pt x="138" y="204"/>
                    </a:lnTo>
                    <a:lnTo>
                      <a:pt x="136" y="204"/>
                    </a:lnTo>
                    <a:lnTo>
                      <a:pt x="134" y="204"/>
                    </a:lnTo>
                    <a:lnTo>
                      <a:pt x="132" y="202"/>
                    </a:lnTo>
                    <a:lnTo>
                      <a:pt x="130" y="202"/>
                    </a:lnTo>
                    <a:lnTo>
                      <a:pt x="136" y="202"/>
                    </a:lnTo>
                    <a:lnTo>
                      <a:pt x="142" y="204"/>
                    </a:lnTo>
                    <a:lnTo>
                      <a:pt x="142" y="204"/>
                    </a:lnTo>
                    <a:lnTo>
                      <a:pt x="142" y="204"/>
                    </a:lnTo>
                    <a:lnTo>
                      <a:pt x="144" y="206"/>
                    </a:lnTo>
                    <a:lnTo>
                      <a:pt x="146" y="208"/>
                    </a:lnTo>
                    <a:lnTo>
                      <a:pt x="150" y="208"/>
                    </a:lnTo>
                    <a:lnTo>
                      <a:pt x="150" y="208"/>
                    </a:lnTo>
                    <a:lnTo>
                      <a:pt x="152" y="208"/>
                    </a:lnTo>
                    <a:lnTo>
                      <a:pt x="154" y="208"/>
                    </a:lnTo>
                    <a:lnTo>
                      <a:pt x="154" y="210"/>
                    </a:lnTo>
                    <a:lnTo>
                      <a:pt x="158" y="210"/>
                    </a:lnTo>
                    <a:lnTo>
                      <a:pt x="162" y="210"/>
                    </a:lnTo>
                    <a:lnTo>
                      <a:pt x="162" y="210"/>
                    </a:lnTo>
                    <a:lnTo>
                      <a:pt x="162" y="210"/>
                    </a:lnTo>
                    <a:lnTo>
                      <a:pt x="162" y="212"/>
                    </a:lnTo>
                    <a:lnTo>
                      <a:pt x="164" y="212"/>
                    </a:lnTo>
                    <a:lnTo>
                      <a:pt x="166" y="210"/>
                    </a:lnTo>
                    <a:lnTo>
                      <a:pt x="174" y="214"/>
                    </a:lnTo>
                    <a:lnTo>
                      <a:pt x="174" y="214"/>
                    </a:lnTo>
                    <a:lnTo>
                      <a:pt x="186" y="216"/>
                    </a:lnTo>
                    <a:lnTo>
                      <a:pt x="190" y="216"/>
                    </a:lnTo>
                    <a:lnTo>
                      <a:pt x="192" y="216"/>
                    </a:lnTo>
                    <a:lnTo>
                      <a:pt x="196" y="216"/>
                    </a:lnTo>
                    <a:lnTo>
                      <a:pt x="200" y="218"/>
                    </a:lnTo>
                    <a:lnTo>
                      <a:pt x="204" y="218"/>
                    </a:lnTo>
                    <a:lnTo>
                      <a:pt x="210" y="220"/>
                    </a:lnTo>
                    <a:lnTo>
                      <a:pt x="214" y="220"/>
                    </a:lnTo>
                    <a:lnTo>
                      <a:pt x="220" y="218"/>
                    </a:lnTo>
                    <a:lnTo>
                      <a:pt x="230" y="216"/>
                    </a:lnTo>
                    <a:lnTo>
                      <a:pt x="234" y="214"/>
                    </a:lnTo>
                    <a:lnTo>
                      <a:pt x="240" y="208"/>
                    </a:lnTo>
                    <a:lnTo>
                      <a:pt x="240" y="206"/>
                    </a:lnTo>
                    <a:lnTo>
                      <a:pt x="242" y="202"/>
                    </a:lnTo>
                    <a:lnTo>
                      <a:pt x="240" y="202"/>
                    </a:lnTo>
                    <a:lnTo>
                      <a:pt x="240" y="202"/>
                    </a:lnTo>
                    <a:lnTo>
                      <a:pt x="238" y="200"/>
                    </a:lnTo>
                    <a:lnTo>
                      <a:pt x="238" y="198"/>
                    </a:lnTo>
                    <a:lnTo>
                      <a:pt x="236" y="198"/>
                    </a:lnTo>
                    <a:lnTo>
                      <a:pt x="234" y="194"/>
                    </a:lnTo>
                    <a:lnTo>
                      <a:pt x="232" y="194"/>
                    </a:lnTo>
                    <a:lnTo>
                      <a:pt x="230" y="192"/>
                    </a:lnTo>
                    <a:lnTo>
                      <a:pt x="228" y="192"/>
                    </a:lnTo>
                    <a:lnTo>
                      <a:pt x="226" y="192"/>
                    </a:lnTo>
                    <a:lnTo>
                      <a:pt x="224" y="190"/>
                    </a:lnTo>
                    <a:lnTo>
                      <a:pt x="222" y="190"/>
                    </a:lnTo>
                    <a:lnTo>
                      <a:pt x="220" y="188"/>
                    </a:lnTo>
                    <a:lnTo>
                      <a:pt x="220" y="188"/>
                    </a:lnTo>
                    <a:lnTo>
                      <a:pt x="218" y="188"/>
                    </a:lnTo>
                    <a:lnTo>
                      <a:pt x="220" y="188"/>
                    </a:lnTo>
                    <a:lnTo>
                      <a:pt x="220" y="188"/>
                    </a:lnTo>
                    <a:lnTo>
                      <a:pt x="216" y="188"/>
                    </a:lnTo>
                    <a:lnTo>
                      <a:pt x="208" y="184"/>
                    </a:lnTo>
                    <a:lnTo>
                      <a:pt x="206" y="184"/>
                    </a:lnTo>
                    <a:lnTo>
                      <a:pt x="206" y="184"/>
                    </a:lnTo>
                    <a:lnTo>
                      <a:pt x="202" y="184"/>
                    </a:lnTo>
                    <a:lnTo>
                      <a:pt x="202" y="184"/>
                    </a:lnTo>
                    <a:lnTo>
                      <a:pt x="194" y="180"/>
                    </a:lnTo>
                    <a:lnTo>
                      <a:pt x="180" y="174"/>
                    </a:lnTo>
                    <a:lnTo>
                      <a:pt x="170" y="172"/>
                    </a:lnTo>
                    <a:lnTo>
                      <a:pt x="164" y="170"/>
                    </a:lnTo>
                    <a:lnTo>
                      <a:pt x="162" y="170"/>
                    </a:lnTo>
                    <a:lnTo>
                      <a:pt x="162" y="170"/>
                    </a:lnTo>
                    <a:lnTo>
                      <a:pt x="160" y="172"/>
                    </a:lnTo>
                    <a:lnTo>
                      <a:pt x="158" y="170"/>
                    </a:lnTo>
                    <a:lnTo>
                      <a:pt x="152" y="170"/>
                    </a:lnTo>
                    <a:lnTo>
                      <a:pt x="150" y="170"/>
                    </a:lnTo>
                    <a:lnTo>
                      <a:pt x="144" y="170"/>
                    </a:lnTo>
                    <a:lnTo>
                      <a:pt x="144" y="170"/>
                    </a:lnTo>
                    <a:lnTo>
                      <a:pt x="142" y="172"/>
                    </a:lnTo>
                    <a:lnTo>
                      <a:pt x="142" y="172"/>
                    </a:lnTo>
                    <a:lnTo>
                      <a:pt x="140" y="174"/>
                    </a:lnTo>
                    <a:lnTo>
                      <a:pt x="140" y="172"/>
                    </a:lnTo>
                    <a:lnTo>
                      <a:pt x="142" y="172"/>
                    </a:lnTo>
                    <a:lnTo>
                      <a:pt x="142" y="170"/>
                    </a:lnTo>
                    <a:lnTo>
                      <a:pt x="142" y="170"/>
                    </a:lnTo>
                    <a:lnTo>
                      <a:pt x="142" y="168"/>
                    </a:lnTo>
                    <a:lnTo>
                      <a:pt x="142" y="168"/>
                    </a:lnTo>
                    <a:lnTo>
                      <a:pt x="140" y="168"/>
                    </a:lnTo>
                    <a:lnTo>
                      <a:pt x="140" y="168"/>
                    </a:lnTo>
                    <a:lnTo>
                      <a:pt x="136" y="168"/>
                    </a:lnTo>
                    <a:lnTo>
                      <a:pt x="136" y="168"/>
                    </a:lnTo>
                    <a:lnTo>
                      <a:pt x="136" y="168"/>
                    </a:lnTo>
                    <a:lnTo>
                      <a:pt x="136" y="168"/>
                    </a:lnTo>
                    <a:lnTo>
                      <a:pt x="136" y="168"/>
                    </a:lnTo>
                    <a:lnTo>
                      <a:pt x="132" y="168"/>
                    </a:lnTo>
                    <a:lnTo>
                      <a:pt x="130" y="168"/>
                    </a:lnTo>
                    <a:lnTo>
                      <a:pt x="128" y="166"/>
                    </a:lnTo>
                    <a:lnTo>
                      <a:pt x="126" y="166"/>
                    </a:lnTo>
                    <a:lnTo>
                      <a:pt x="126" y="164"/>
                    </a:lnTo>
                    <a:lnTo>
                      <a:pt x="126" y="164"/>
                    </a:lnTo>
                    <a:lnTo>
                      <a:pt x="134" y="166"/>
                    </a:lnTo>
                    <a:lnTo>
                      <a:pt x="136" y="166"/>
                    </a:lnTo>
                    <a:lnTo>
                      <a:pt x="136" y="164"/>
                    </a:lnTo>
                    <a:lnTo>
                      <a:pt x="136" y="164"/>
                    </a:lnTo>
                    <a:lnTo>
                      <a:pt x="136" y="164"/>
                    </a:lnTo>
                    <a:lnTo>
                      <a:pt x="134" y="164"/>
                    </a:lnTo>
                    <a:lnTo>
                      <a:pt x="130" y="162"/>
                    </a:lnTo>
                    <a:lnTo>
                      <a:pt x="128" y="162"/>
                    </a:lnTo>
                    <a:lnTo>
                      <a:pt x="124" y="160"/>
                    </a:lnTo>
                    <a:lnTo>
                      <a:pt x="124" y="160"/>
                    </a:lnTo>
                    <a:lnTo>
                      <a:pt x="124" y="162"/>
                    </a:lnTo>
                    <a:lnTo>
                      <a:pt x="124" y="162"/>
                    </a:lnTo>
                    <a:lnTo>
                      <a:pt x="122" y="162"/>
                    </a:lnTo>
                    <a:lnTo>
                      <a:pt x="122" y="162"/>
                    </a:lnTo>
                    <a:lnTo>
                      <a:pt x="120" y="164"/>
                    </a:lnTo>
                    <a:lnTo>
                      <a:pt x="120" y="164"/>
                    </a:lnTo>
                    <a:lnTo>
                      <a:pt x="118" y="164"/>
                    </a:lnTo>
                    <a:lnTo>
                      <a:pt x="114" y="162"/>
                    </a:lnTo>
                    <a:lnTo>
                      <a:pt x="112" y="162"/>
                    </a:lnTo>
                    <a:lnTo>
                      <a:pt x="112" y="164"/>
                    </a:lnTo>
                    <a:lnTo>
                      <a:pt x="112" y="166"/>
                    </a:lnTo>
                    <a:lnTo>
                      <a:pt x="112" y="166"/>
                    </a:lnTo>
                    <a:lnTo>
                      <a:pt x="112" y="166"/>
                    </a:lnTo>
                    <a:lnTo>
                      <a:pt x="112" y="166"/>
                    </a:lnTo>
                    <a:lnTo>
                      <a:pt x="110" y="166"/>
                    </a:lnTo>
                    <a:lnTo>
                      <a:pt x="106" y="166"/>
                    </a:lnTo>
                    <a:lnTo>
                      <a:pt x="104" y="164"/>
                    </a:lnTo>
                    <a:lnTo>
                      <a:pt x="104" y="164"/>
                    </a:lnTo>
                    <a:lnTo>
                      <a:pt x="104" y="164"/>
                    </a:lnTo>
                    <a:lnTo>
                      <a:pt x="104" y="166"/>
                    </a:lnTo>
                    <a:lnTo>
                      <a:pt x="104" y="166"/>
                    </a:lnTo>
                    <a:lnTo>
                      <a:pt x="104" y="166"/>
                    </a:lnTo>
                    <a:lnTo>
                      <a:pt x="104" y="168"/>
                    </a:lnTo>
                    <a:lnTo>
                      <a:pt x="104" y="168"/>
                    </a:lnTo>
                    <a:lnTo>
                      <a:pt x="102" y="168"/>
                    </a:lnTo>
                    <a:lnTo>
                      <a:pt x="100" y="168"/>
                    </a:lnTo>
                    <a:lnTo>
                      <a:pt x="96" y="170"/>
                    </a:lnTo>
                    <a:lnTo>
                      <a:pt x="96" y="170"/>
                    </a:lnTo>
                    <a:lnTo>
                      <a:pt x="94" y="172"/>
                    </a:lnTo>
                    <a:lnTo>
                      <a:pt x="94" y="174"/>
                    </a:lnTo>
                    <a:lnTo>
                      <a:pt x="94" y="174"/>
                    </a:lnTo>
                    <a:lnTo>
                      <a:pt x="92" y="174"/>
                    </a:lnTo>
                    <a:lnTo>
                      <a:pt x="90" y="174"/>
                    </a:lnTo>
                    <a:lnTo>
                      <a:pt x="88" y="174"/>
                    </a:lnTo>
                    <a:lnTo>
                      <a:pt x="88" y="176"/>
                    </a:lnTo>
                    <a:lnTo>
                      <a:pt x="86" y="176"/>
                    </a:lnTo>
                    <a:lnTo>
                      <a:pt x="86" y="176"/>
                    </a:lnTo>
                    <a:lnTo>
                      <a:pt x="88" y="176"/>
                    </a:lnTo>
                    <a:lnTo>
                      <a:pt x="90" y="176"/>
                    </a:lnTo>
                    <a:lnTo>
                      <a:pt x="90" y="176"/>
                    </a:lnTo>
                    <a:lnTo>
                      <a:pt x="90" y="178"/>
                    </a:lnTo>
                    <a:lnTo>
                      <a:pt x="90" y="178"/>
                    </a:lnTo>
                    <a:lnTo>
                      <a:pt x="88" y="182"/>
                    </a:lnTo>
                    <a:lnTo>
                      <a:pt x="88" y="182"/>
                    </a:lnTo>
                    <a:lnTo>
                      <a:pt x="88" y="184"/>
                    </a:lnTo>
                    <a:lnTo>
                      <a:pt x="90" y="186"/>
                    </a:lnTo>
                    <a:lnTo>
                      <a:pt x="94" y="188"/>
                    </a:lnTo>
                    <a:lnTo>
                      <a:pt x="98" y="188"/>
                    </a:lnTo>
                    <a:lnTo>
                      <a:pt x="100" y="190"/>
                    </a:lnTo>
                    <a:lnTo>
                      <a:pt x="104" y="194"/>
                    </a:lnTo>
                    <a:lnTo>
                      <a:pt x="106" y="194"/>
                    </a:lnTo>
                    <a:lnTo>
                      <a:pt x="106" y="194"/>
                    </a:lnTo>
                    <a:lnTo>
                      <a:pt x="106" y="196"/>
                    </a:lnTo>
                    <a:lnTo>
                      <a:pt x="104" y="198"/>
                    </a:lnTo>
                    <a:lnTo>
                      <a:pt x="102" y="200"/>
                    </a:lnTo>
                    <a:lnTo>
                      <a:pt x="100" y="202"/>
                    </a:lnTo>
                    <a:lnTo>
                      <a:pt x="100" y="204"/>
                    </a:lnTo>
                    <a:lnTo>
                      <a:pt x="98" y="206"/>
                    </a:lnTo>
                    <a:lnTo>
                      <a:pt x="98" y="206"/>
                    </a:lnTo>
                    <a:lnTo>
                      <a:pt x="98" y="206"/>
                    </a:lnTo>
                    <a:lnTo>
                      <a:pt x="98" y="208"/>
                    </a:lnTo>
                    <a:lnTo>
                      <a:pt x="100" y="210"/>
                    </a:lnTo>
                    <a:lnTo>
                      <a:pt x="102" y="210"/>
                    </a:lnTo>
                    <a:lnTo>
                      <a:pt x="104" y="212"/>
                    </a:lnTo>
                    <a:lnTo>
                      <a:pt x="104" y="214"/>
                    </a:lnTo>
                    <a:lnTo>
                      <a:pt x="106" y="214"/>
                    </a:lnTo>
                    <a:lnTo>
                      <a:pt x="106" y="216"/>
                    </a:lnTo>
                    <a:lnTo>
                      <a:pt x="106" y="216"/>
                    </a:lnTo>
                    <a:lnTo>
                      <a:pt x="108" y="218"/>
                    </a:lnTo>
                    <a:lnTo>
                      <a:pt x="110" y="218"/>
                    </a:lnTo>
                    <a:lnTo>
                      <a:pt x="110" y="220"/>
                    </a:lnTo>
                    <a:lnTo>
                      <a:pt x="112" y="224"/>
                    </a:lnTo>
                    <a:lnTo>
                      <a:pt x="112" y="224"/>
                    </a:lnTo>
                    <a:lnTo>
                      <a:pt x="112" y="226"/>
                    </a:lnTo>
                    <a:lnTo>
                      <a:pt x="112" y="226"/>
                    </a:lnTo>
                    <a:lnTo>
                      <a:pt x="110" y="226"/>
                    </a:lnTo>
                    <a:lnTo>
                      <a:pt x="108" y="226"/>
                    </a:lnTo>
                    <a:lnTo>
                      <a:pt x="108" y="226"/>
                    </a:lnTo>
                    <a:lnTo>
                      <a:pt x="110" y="228"/>
                    </a:lnTo>
                    <a:lnTo>
                      <a:pt x="108" y="228"/>
                    </a:lnTo>
                    <a:lnTo>
                      <a:pt x="108" y="231"/>
                    </a:lnTo>
                    <a:lnTo>
                      <a:pt x="108" y="233"/>
                    </a:lnTo>
                    <a:lnTo>
                      <a:pt x="108" y="233"/>
                    </a:lnTo>
                    <a:lnTo>
                      <a:pt x="108" y="233"/>
                    </a:lnTo>
                    <a:lnTo>
                      <a:pt x="108" y="233"/>
                    </a:lnTo>
                    <a:lnTo>
                      <a:pt x="110" y="233"/>
                    </a:lnTo>
                    <a:lnTo>
                      <a:pt x="110" y="235"/>
                    </a:lnTo>
                    <a:lnTo>
                      <a:pt x="110" y="235"/>
                    </a:lnTo>
                    <a:lnTo>
                      <a:pt x="110" y="235"/>
                    </a:lnTo>
                    <a:lnTo>
                      <a:pt x="110" y="235"/>
                    </a:lnTo>
                    <a:lnTo>
                      <a:pt x="108" y="237"/>
                    </a:lnTo>
                    <a:lnTo>
                      <a:pt x="108" y="237"/>
                    </a:lnTo>
                    <a:lnTo>
                      <a:pt x="108" y="237"/>
                    </a:lnTo>
                    <a:lnTo>
                      <a:pt x="110" y="239"/>
                    </a:lnTo>
                    <a:lnTo>
                      <a:pt x="110" y="239"/>
                    </a:lnTo>
                    <a:lnTo>
                      <a:pt x="112" y="241"/>
                    </a:lnTo>
                    <a:lnTo>
                      <a:pt x="114" y="241"/>
                    </a:lnTo>
                    <a:lnTo>
                      <a:pt x="116" y="241"/>
                    </a:lnTo>
                    <a:lnTo>
                      <a:pt x="116" y="241"/>
                    </a:lnTo>
                    <a:lnTo>
                      <a:pt x="116" y="243"/>
                    </a:lnTo>
                    <a:lnTo>
                      <a:pt x="114" y="243"/>
                    </a:lnTo>
                    <a:lnTo>
                      <a:pt x="114" y="245"/>
                    </a:lnTo>
                    <a:lnTo>
                      <a:pt x="116" y="245"/>
                    </a:lnTo>
                    <a:lnTo>
                      <a:pt x="116" y="247"/>
                    </a:lnTo>
                    <a:lnTo>
                      <a:pt x="120" y="249"/>
                    </a:lnTo>
                    <a:lnTo>
                      <a:pt x="120" y="249"/>
                    </a:lnTo>
                    <a:lnTo>
                      <a:pt x="122" y="249"/>
                    </a:lnTo>
                    <a:lnTo>
                      <a:pt x="122" y="251"/>
                    </a:lnTo>
                    <a:lnTo>
                      <a:pt x="122" y="251"/>
                    </a:lnTo>
                    <a:lnTo>
                      <a:pt x="122" y="253"/>
                    </a:lnTo>
                    <a:lnTo>
                      <a:pt x="120" y="253"/>
                    </a:lnTo>
                    <a:lnTo>
                      <a:pt x="118" y="255"/>
                    </a:lnTo>
                    <a:lnTo>
                      <a:pt x="116" y="257"/>
                    </a:lnTo>
                    <a:lnTo>
                      <a:pt x="116" y="257"/>
                    </a:lnTo>
                    <a:lnTo>
                      <a:pt x="116" y="257"/>
                    </a:lnTo>
                    <a:lnTo>
                      <a:pt x="122" y="261"/>
                    </a:lnTo>
                    <a:lnTo>
                      <a:pt x="124" y="263"/>
                    </a:lnTo>
                    <a:lnTo>
                      <a:pt x="130" y="263"/>
                    </a:lnTo>
                    <a:lnTo>
                      <a:pt x="132" y="265"/>
                    </a:lnTo>
                    <a:lnTo>
                      <a:pt x="132" y="267"/>
                    </a:lnTo>
                    <a:lnTo>
                      <a:pt x="134" y="267"/>
                    </a:lnTo>
                    <a:lnTo>
                      <a:pt x="136" y="269"/>
                    </a:lnTo>
                    <a:lnTo>
                      <a:pt x="136" y="269"/>
                    </a:lnTo>
                    <a:lnTo>
                      <a:pt x="136" y="269"/>
                    </a:lnTo>
                    <a:lnTo>
                      <a:pt x="136" y="271"/>
                    </a:lnTo>
                    <a:lnTo>
                      <a:pt x="136" y="273"/>
                    </a:lnTo>
                    <a:lnTo>
                      <a:pt x="136" y="273"/>
                    </a:lnTo>
                    <a:lnTo>
                      <a:pt x="134" y="275"/>
                    </a:lnTo>
                    <a:lnTo>
                      <a:pt x="134" y="277"/>
                    </a:lnTo>
                    <a:lnTo>
                      <a:pt x="132" y="279"/>
                    </a:lnTo>
                    <a:lnTo>
                      <a:pt x="126" y="283"/>
                    </a:lnTo>
                    <a:lnTo>
                      <a:pt x="126" y="283"/>
                    </a:lnTo>
                    <a:lnTo>
                      <a:pt x="124" y="285"/>
                    </a:lnTo>
                    <a:lnTo>
                      <a:pt x="120" y="289"/>
                    </a:lnTo>
                    <a:lnTo>
                      <a:pt x="120" y="289"/>
                    </a:lnTo>
                    <a:lnTo>
                      <a:pt x="118" y="293"/>
                    </a:lnTo>
                    <a:lnTo>
                      <a:pt x="116" y="293"/>
                    </a:lnTo>
                    <a:lnTo>
                      <a:pt x="116" y="293"/>
                    </a:lnTo>
                    <a:lnTo>
                      <a:pt x="112" y="297"/>
                    </a:lnTo>
                    <a:lnTo>
                      <a:pt x="110" y="299"/>
                    </a:lnTo>
                    <a:lnTo>
                      <a:pt x="106" y="299"/>
                    </a:lnTo>
                    <a:lnTo>
                      <a:pt x="106" y="301"/>
                    </a:lnTo>
                    <a:lnTo>
                      <a:pt x="104" y="301"/>
                    </a:lnTo>
                    <a:lnTo>
                      <a:pt x="104" y="303"/>
                    </a:lnTo>
                    <a:lnTo>
                      <a:pt x="102" y="303"/>
                    </a:lnTo>
                    <a:lnTo>
                      <a:pt x="100" y="305"/>
                    </a:lnTo>
                    <a:lnTo>
                      <a:pt x="96" y="309"/>
                    </a:lnTo>
                    <a:lnTo>
                      <a:pt x="100" y="307"/>
                    </a:lnTo>
                    <a:lnTo>
                      <a:pt x="104" y="307"/>
                    </a:lnTo>
                    <a:lnTo>
                      <a:pt x="106" y="307"/>
                    </a:lnTo>
                    <a:lnTo>
                      <a:pt x="106" y="307"/>
                    </a:lnTo>
                    <a:lnTo>
                      <a:pt x="106" y="309"/>
                    </a:lnTo>
                    <a:lnTo>
                      <a:pt x="106" y="309"/>
                    </a:lnTo>
                    <a:lnTo>
                      <a:pt x="104" y="309"/>
                    </a:lnTo>
                    <a:lnTo>
                      <a:pt x="106" y="309"/>
                    </a:lnTo>
                    <a:lnTo>
                      <a:pt x="106" y="311"/>
                    </a:lnTo>
                    <a:lnTo>
                      <a:pt x="110" y="311"/>
                    </a:lnTo>
                    <a:lnTo>
                      <a:pt x="112" y="315"/>
                    </a:lnTo>
                    <a:lnTo>
                      <a:pt x="116" y="315"/>
                    </a:lnTo>
                    <a:lnTo>
                      <a:pt x="118" y="313"/>
                    </a:lnTo>
                    <a:lnTo>
                      <a:pt x="120" y="315"/>
                    </a:lnTo>
                    <a:lnTo>
                      <a:pt x="122" y="315"/>
                    </a:lnTo>
                    <a:lnTo>
                      <a:pt x="124" y="317"/>
                    </a:lnTo>
                    <a:lnTo>
                      <a:pt x="126" y="317"/>
                    </a:lnTo>
                    <a:lnTo>
                      <a:pt x="128" y="317"/>
                    </a:lnTo>
                    <a:lnTo>
                      <a:pt x="128" y="319"/>
                    </a:lnTo>
                    <a:lnTo>
                      <a:pt x="126" y="319"/>
                    </a:lnTo>
                    <a:lnTo>
                      <a:pt x="120" y="317"/>
                    </a:lnTo>
                    <a:lnTo>
                      <a:pt x="114" y="317"/>
                    </a:lnTo>
                    <a:lnTo>
                      <a:pt x="114" y="317"/>
                    </a:lnTo>
                    <a:lnTo>
                      <a:pt x="112" y="319"/>
                    </a:lnTo>
                    <a:lnTo>
                      <a:pt x="112" y="319"/>
                    </a:lnTo>
                    <a:lnTo>
                      <a:pt x="112" y="321"/>
                    </a:lnTo>
                    <a:lnTo>
                      <a:pt x="110" y="321"/>
                    </a:lnTo>
                    <a:lnTo>
                      <a:pt x="110" y="321"/>
                    </a:lnTo>
                    <a:lnTo>
                      <a:pt x="108" y="321"/>
                    </a:lnTo>
                    <a:lnTo>
                      <a:pt x="106" y="319"/>
                    </a:lnTo>
                    <a:lnTo>
                      <a:pt x="106" y="321"/>
                    </a:lnTo>
                    <a:lnTo>
                      <a:pt x="106" y="321"/>
                    </a:lnTo>
                    <a:lnTo>
                      <a:pt x="104" y="323"/>
                    </a:lnTo>
                    <a:lnTo>
                      <a:pt x="102" y="321"/>
                    </a:lnTo>
                    <a:lnTo>
                      <a:pt x="102" y="321"/>
                    </a:lnTo>
                    <a:lnTo>
                      <a:pt x="100" y="321"/>
                    </a:lnTo>
                    <a:lnTo>
                      <a:pt x="100" y="321"/>
                    </a:lnTo>
                    <a:lnTo>
                      <a:pt x="100" y="323"/>
                    </a:lnTo>
                    <a:lnTo>
                      <a:pt x="102" y="325"/>
                    </a:lnTo>
                    <a:lnTo>
                      <a:pt x="100" y="325"/>
                    </a:lnTo>
                    <a:lnTo>
                      <a:pt x="102" y="327"/>
                    </a:lnTo>
                    <a:lnTo>
                      <a:pt x="102" y="327"/>
                    </a:lnTo>
                    <a:lnTo>
                      <a:pt x="102" y="327"/>
                    </a:lnTo>
                    <a:lnTo>
                      <a:pt x="102" y="327"/>
                    </a:lnTo>
                    <a:lnTo>
                      <a:pt x="102" y="327"/>
                    </a:lnTo>
                    <a:lnTo>
                      <a:pt x="102" y="329"/>
                    </a:lnTo>
                    <a:lnTo>
                      <a:pt x="102" y="329"/>
                    </a:lnTo>
                    <a:lnTo>
                      <a:pt x="100" y="329"/>
                    </a:lnTo>
                    <a:lnTo>
                      <a:pt x="100" y="329"/>
                    </a:lnTo>
                    <a:lnTo>
                      <a:pt x="100" y="331"/>
                    </a:lnTo>
                    <a:lnTo>
                      <a:pt x="98" y="333"/>
                    </a:lnTo>
                    <a:lnTo>
                      <a:pt x="96" y="335"/>
                    </a:lnTo>
                    <a:lnTo>
                      <a:pt x="96" y="335"/>
                    </a:lnTo>
                    <a:lnTo>
                      <a:pt x="96" y="337"/>
                    </a:lnTo>
                    <a:lnTo>
                      <a:pt x="94" y="337"/>
                    </a:lnTo>
                    <a:lnTo>
                      <a:pt x="94" y="339"/>
                    </a:lnTo>
                    <a:lnTo>
                      <a:pt x="96" y="343"/>
                    </a:lnTo>
                    <a:lnTo>
                      <a:pt x="96" y="343"/>
                    </a:lnTo>
                    <a:lnTo>
                      <a:pt x="96" y="345"/>
                    </a:lnTo>
                    <a:lnTo>
                      <a:pt x="96" y="345"/>
                    </a:lnTo>
                    <a:lnTo>
                      <a:pt x="96" y="347"/>
                    </a:lnTo>
                    <a:lnTo>
                      <a:pt x="98" y="347"/>
                    </a:lnTo>
                    <a:lnTo>
                      <a:pt x="100" y="349"/>
                    </a:lnTo>
                    <a:lnTo>
                      <a:pt x="100" y="351"/>
                    </a:lnTo>
                    <a:lnTo>
                      <a:pt x="100" y="351"/>
                    </a:lnTo>
                    <a:lnTo>
                      <a:pt x="100" y="353"/>
                    </a:lnTo>
                    <a:lnTo>
                      <a:pt x="102" y="353"/>
                    </a:lnTo>
                    <a:lnTo>
                      <a:pt x="102" y="353"/>
                    </a:lnTo>
                    <a:lnTo>
                      <a:pt x="100" y="353"/>
                    </a:lnTo>
                    <a:lnTo>
                      <a:pt x="98" y="353"/>
                    </a:lnTo>
                    <a:lnTo>
                      <a:pt x="98" y="355"/>
                    </a:lnTo>
                    <a:lnTo>
                      <a:pt x="98" y="355"/>
                    </a:lnTo>
                    <a:lnTo>
                      <a:pt x="96" y="355"/>
                    </a:lnTo>
                    <a:lnTo>
                      <a:pt x="96" y="357"/>
                    </a:lnTo>
                    <a:lnTo>
                      <a:pt x="96" y="357"/>
                    </a:lnTo>
                    <a:lnTo>
                      <a:pt x="96" y="357"/>
                    </a:lnTo>
                    <a:lnTo>
                      <a:pt x="98" y="359"/>
                    </a:lnTo>
                    <a:lnTo>
                      <a:pt x="98" y="359"/>
                    </a:lnTo>
                    <a:lnTo>
                      <a:pt x="98" y="359"/>
                    </a:lnTo>
                    <a:lnTo>
                      <a:pt x="100" y="361"/>
                    </a:lnTo>
                    <a:lnTo>
                      <a:pt x="102" y="361"/>
                    </a:lnTo>
                    <a:lnTo>
                      <a:pt x="102" y="361"/>
                    </a:lnTo>
                    <a:lnTo>
                      <a:pt x="104" y="363"/>
                    </a:lnTo>
                    <a:lnTo>
                      <a:pt x="104" y="363"/>
                    </a:lnTo>
                    <a:lnTo>
                      <a:pt x="102" y="363"/>
                    </a:lnTo>
                    <a:lnTo>
                      <a:pt x="102" y="365"/>
                    </a:lnTo>
                    <a:lnTo>
                      <a:pt x="102" y="365"/>
                    </a:lnTo>
                    <a:lnTo>
                      <a:pt x="102" y="367"/>
                    </a:lnTo>
                    <a:lnTo>
                      <a:pt x="102" y="369"/>
                    </a:lnTo>
                    <a:lnTo>
                      <a:pt x="102" y="369"/>
                    </a:lnTo>
                    <a:lnTo>
                      <a:pt x="104" y="369"/>
                    </a:lnTo>
                    <a:lnTo>
                      <a:pt x="104" y="369"/>
                    </a:lnTo>
                    <a:lnTo>
                      <a:pt x="104" y="369"/>
                    </a:lnTo>
                    <a:lnTo>
                      <a:pt x="104" y="371"/>
                    </a:lnTo>
                    <a:lnTo>
                      <a:pt x="106" y="371"/>
                    </a:lnTo>
                    <a:lnTo>
                      <a:pt x="106" y="373"/>
                    </a:lnTo>
                    <a:lnTo>
                      <a:pt x="106" y="373"/>
                    </a:lnTo>
                    <a:lnTo>
                      <a:pt x="108" y="375"/>
                    </a:lnTo>
                    <a:lnTo>
                      <a:pt x="108" y="375"/>
                    </a:lnTo>
                    <a:lnTo>
                      <a:pt x="108" y="377"/>
                    </a:lnTo>
                    <a:lnTo>
                      <a:pt x="110" y="379"/>
                    </a:lnTo>
                    <a:lnTo>
                      <a:pt x="110" y="379"/>
                    </a:lnTo>
                    <a:lnTo>
                      <a:pt x="110" y="381"/>
                    </a:lnTo>
                    <a:lnTo>
                      <a:pt x="110" y="381"/>
                    </a:lnTo>
                    <a:lnTo>
                      <a:pt x="112" y="383"/>
                    </a:lnTo>
                    <a:lnTo>
                      <a:pt x="112" y="383"/>
                    </a:lnTo>
                    <a:lnTo>
                      <a:pt x="112" y="383"/>
                    </a:lnTo>
                    <a:lnTo>
                      <a:pt x="112" y="381"/>
                    </a:lnTo>
                    <a:lnTo>
                      <a:pt x="114" y="381"/>
                    </a:lnTo>
                    <a:lnTo>
                      <a:pt x="116" y="383"/>
                    </a:lnTo>
                    <a:lnTo>
                      <a:pt x="116" y="383"/>
                    </a:lnTo>
                    <a:lnTo>
                      <a:pt x="118" y="385"/>
                    </a:lnTo>
                    <a:lnTo>
                      <a:pt x="118" y="385"/>
                    </a:lnTo>
                    <a:lnTo>
                      <a:pt x="120" y="383"/>
                    </a:lnTo>
                    <a:lnTo>
                      <a:pt x="120" y="383"/>
                    </a:lnTo>
                    <a:lnTo>
                      <a:pt x="122" y="383"/>
                    </a:lnTo>
                    <a:lnTo>
                      <a:pt x="124" y="385"/>
                    </a:lnTo>
                    <a:lnTo>
                      <a:pt x="126" y="385"/>
                    </a:lnTo>
                    <a:lnTo>
                      <a:pt x="126" y="385"/>
                    </a:lnTo>
                    <a:lnTo>
                      <a:pt x="126" y="385"/>
                    </a:lnTo>
                    <a:lnTo>
                      <a:pt x="126" y="387"/>
                    </a:lnTo>
                    <a:lnTo>
                      <a:pt x="126" y="387"/>
                    </a:lnTo>
                    <a:lnTo>
                      <a:pt x="126" y="389"/>
                    </a:lnTo>
                    <a:lnTo>
                      <a:pt x="128" y="389"/>
                    </a:lnTo>
                    <a:lnTo>
                      <a:pt x="130" y="387"/>
                    </a:lnTo>
                    <a:lnTo>
                      <a:pt x="130" y="387"/>
                    </a:lnTo>
                    <a:lnTo>
                      <a:pt x="130" y="387"/>
                    </a:lnTo>
                    <a:lnTo>
                      <a:pt x="132" y="387"/>
                    </a:lnTo>
                    <a:lnTo>
                      <a:pt x="132" y="387"/>
                    </a:lnTo>
                    <a:lnTo>
                      <a:pt x="134" y="387"/>
                    </a:lnTo>
                    <a:lnTo>
                      <a:pt x="134" y="387"/>
                    </a:lnTo>
                    <a:lnTo>
                      <a:pt x="138" y="387"/>
                    </a:lnTo>
                    <a:lnTo>
                      <a:pt x="140" y="387"/>
                    </a:lnTo>
                    <a:lnTo>
                      <a:pt x="140" y="387"/>
                    </a:lnTo>
                    <a:lnTo>
                      <a:pt x="142" y="389"/>
                    </a:lnTo>
                    <a:lnTo>
                      <a:pt x="142" y="389"/>
                    </a:lnTo>
                    <a:lnTo>
                      <a:pt x="144" y="389"/>
                    </a:lnTo>
                    <a:lnTo>
                      <a:pt x="144" y="389"/>
                    </a:lnTo>
                    <a:lnTo>
                      <a:pt x="144" y="391"/>
                    </a:lnTo>
                    <a:lnTo>
                      <a:pt x="146" y="391"/>
                    </a:lnTo>
                    <a:lnTo>
                      <a:pt x="146" y="391"/>
                    </a:lnTo>
                    <a:lnTo>
                      <a:pt x="146" y="391"/>
                    </a:lnTo>
                    <a:lnTo>
                      <a:pt x="146" y="391"/>
                    </a:lnTo>
                    <a:lnTo>
                      <a:pt x="146" y="393"/>
                    </a:lnTo>
                    <a:lnTo>
                      <a:pt x="146" y="395"/>
                    </a:lnTo>
                    <a:lnTo>
                      <a:pt x="146" y="395"/>
                    </a:lnTo>
                    <a:lnTo>
                      <a:pt x="146" y="395"/>
                    </a:lnTo>
                    <a:lnTo>
                      <a:pt x="146" y="395"/>
                    </a:lnTo>
                    <a:lnTo>
                      <a:pt x="146" y="397"/>
                    </a:lnTo>
                    <a:lnTo>
                      <a:pt x="148" y="397"/>
                    </a:lnTo>
                    <a:lnTo>
                      <a:pt x="148" y="399"/>
                    </a:lnTo>
                    <a:lnTo>
                      <a:pt x="148" y="399"/>
                    </a:lnTo>
                    <a:lnTo>
                      <a:pt x="148" y="401"/>
                    </a:lnTo>
                    <a:lnTo>
                      <a:pt x="146" y="401"/>
                    </a:lnTo>
                    <a:lnTo>
                      <a:pt x="146" y="403"/>
                    </a:lnTo>
                    <a:lnTo>
                      <a:pt x="146" y="403"/>
                    </a:lnTo>
                    <a:lnTo>
                      <a:pt x="146" y="403"/>
                    </a:lnTo>
                    <a:lnTo>
                      <a:pt x="150" y="405"/>
                    </a:lnTo>
                    <a:lnTo>
                      <a:pt x="152" y="407"/>
                    </a:lnTo>
                    <a:lnTo>
                      <a:pt x="152" y="407"/>
                    </a:lnTo>
                    <a:lnTo>
                      <a:pt x="152" y="407"/>
                    </a:lnTo>
                    <a:lnTo>
                      <a:pt x="152" y="409"/>
                    </a:lnTo>
                    <a:lnTo>
                      <a:pt x="152" y="409"/>
                    </a:lnTo>
                    <a:lnTo>
                      <a:pt x="152" y="409"/>
                    </a:lnTo>
                    <a:lnTo>
                      <a:pt x="154" y="411"/>
                    </a:lnTo>
                    <a:lnTo>
                      <a:pt x="154" y="413"/>
                    </a:lnTo>
                    <a:lnTo>
                      <a:pt x="156" y="413"/>
                    </a:lnTo>
                    <a:lnTo>
                      <a:pt x="160" y="415"/>
                    </a:lnTo>
                    <a:lnTo>
                      <a:pt x="162" y="417"/>
                    </a:lnTo>
                    <a:lnTo>
                      <a:pt x="162" y="417"/>
                    </a:lnTo>
                    <a:lnTo>
                      <a:pt x="162" y="417"/>
                    </a:lnTo>
                    <a:lnTo>
                      <a:pt x="162" y="419"/>
                    </a:lnTo>
                    <a:lnTo>
                      <a:pt x="162" y="419"/>
                    </a:lnTo>
                    <a:lnTo>
                      <a:pt x="162" y="421"/>
                    </a:lnTo>
                    <a:lnTo>
                      <a:pt x="162" y="421"/>
                    </a:lnTo>
                    <a:lnTo>
                      <a:pt x="164" y="421"/>
                    </a:lnTo>
                    <a:lnTo>
                      <a:pt x="168" y="421"/>
                    </a:lnTo>
                    <a:lnTo>
                      <a:pt x="172" y="423"/>
                    </a:lnTo>
                    <a:lnTo>
                      <a:pt x="172" y="423"/>
                    </a:lnTo>
                    <a:lnTo>
                      <a:pt x="170" y="423"/>
                    </a:lnTo>
                    <a:lnTo>
                      <a:pt x="172" y="425"/>
                    </a:lnTo>
                    <a:lnTo>
                      <a:pt x="172" y="425"/>
                    </a:lnTo>
                    <a:lnTo>
                      <a:pt x="174" y="427"/>
                    </a:lnTo>
                    <a:lnTo>
                      <a:pt x="176" y="427"/>
                    </a:lnTo>
                    <a:lnTo>
                      <a:pt x="176" y="427"/>
                    </a:lnTo>
                    <a:lnTo>
                      <a:pt x="176" y="429"/>
                    </a:lnTo>
                    <a:lnTo>
                      <a:pt x="174" y="429"/>
                    </a:lnTo>
                    <a:lnTo>
                      <a:pt x="174" y="429"/>
                    </a:lnTo>
                    <a:lnTo>
                      <a:pt x="172" y="429"/>
                    </a:lnTo>
                    <a:lnTo>
                      <a:pt x="172" y="431"/>
                    </a:lnTo>
                    <a:lnTo>
                      <a:pt x="170" y="431"/>
                    </a:lnTo>
                    <a:lnTo>
                      <a:pt x="168" y="433"/>
                    </a:lnTo>
                    <a:lnTo>
                      <a:pt x="168" y="433"/>
                    </a:lnTo>
                    <a:lnTo>
                      <a:pt x="164" y="433"/>
                    </a:lnTo>
                    <a:lnTo>
                      <a:pt x="164" y="431"/>
                    </a:lnTo>
                    <a:lnTo>
                      <a:pt x="162" y="431"/>
                    </a:lnTo>
                    <a:lnTo>
                      <a:pt x="162" y="431"/>
                    </a:lnTo>
                    <a:lnTo>
                      <a:pt x="160" y="431"/>
                    </a:lnTo>
                    <a:lnTo>
                      <a:pt x="158" y="431"/>
                    </a:lnTo>
                    <a:lnTo>
                      <a:pt x="158" y="431"/>
                    </a:lnTo>
                    <a:lnTo>
                      <a:pt x="158" y="431"/>
                    </a:lnTo>
                    <a:lnTo>
                      <a:pt x="158" y="433"/>
                    </a:lnTo>
                    <a:lnTo>
                      <a:pt x="156" y="433"/>
                    </a:lnTo>
                    <a:lnTo>
                      <a:pt x="158" y="435"/>
                    </a:lnTo>
                    <a:lnTo>
                      <a:pt x="158" y="435"/>
                    </a:lnTo>
                    <a:lnTo>
                      <a:pt x="160" y="437"/>
                    </a:lnTo>
                    <a:lnTo>
                      <a:pt x="160" y="437"/>
                    </a:lnTo>
                    <a:lnTo>
                      <a:pt x="162" y="439"/>
                    </a:lnTo>
                    <a:lnTo>
                      <a:pt x="162" y="439"/>
                    </a:lnTo>
                    <a:lnTo>
                      <a:pt x="160" y="439"/>
                    </a:lnTo>
                    <a:lnTo>
                      <a:pt x="162" y="441"/>
                    </a:lnTo>
                    <a:lnTo>
                      <a:pt x="162" y="441"/>
                    </a:lnTo>
                    <a:lnTo>
                      <a:pt x="162" y="443"/>
                    </a:lnTo>
                    <a:lnTo>
                      <a:pt x="162" y="443"/>
                    </a:lnTo>
                    <a:lnTo>
                      <a:pt x="162" y="445"/>
                    </a:lnTo>
                    <a:lnTo>
                      <a:pt x="162" y="447"/>
                    </a:lnTo>
                    <a:lnTo>
                      <a:pt x="164" y="447"/>
                    </a:lnTo>
                    <a:lnTo>
                      <a:pt x="164" y="447"/>
                    </a:lnTo>
                    <a:lnTo>
                      <a:pt x="166" y="449"/>
                    </a:lnTo>
                    <a:lnTo>
                      <a:pt x="166" y="449"/>
                    </a:lnTo>
                    <a:lnTo>
                      <a:pt x="166" y="449"/>
                    </a:lnTo>
                    <a:lnTo>
                      <a:pt x="166" y="451"/>
                    </a:lnTo>
                    <a:lnTo>
                      <a:pt x="168" y="451"/>
                    </a:lnTo>
                    <a:lnTo>
                      <a:pt x="170" y="451"/>
                    </a:lnTo>
                    <a:lnTo>
                      <a:pt x="170" y="451"/>
                    </a:lnTo>
                    <a:lnTo>
                      <a:pt x="172" y="449"/>
                    </a:lnTo>
                    <a:lnTo>
                      <a:pt x="172" y="449"/>
                    </a:lnTo>
                    <a:lnTo>
                      <a:pt x="174" y="447"/>
                    </a:lnTo>
                    <a:lnTo>
                      <a:pt x="174" y="447"/>
                    </a:lnTo>
                    <a:lnTo>
                      <a:pt x="174" y="445"/>
                    </a:lnTo>
                    <a:lnTo>
                      <a:pt x="174" y="445"/>
                    </a:lnTo>
                    <a:lnTo>
                      <a:pt x="176" y="447"/>
                    </a:lnTo>
                    <a:lnTo>
                      <a:pt x="180" y="447"/>
                    </a:lnTo>
                    <a:lnTo>
                      <a:pt x="180" y="447"/>
                    </a:lnTo>
                    <a:lnTo>
                      <a:pt x="184" y="445"/>
                    </a:lnTo>
                    <a:lnTo>
                      <a:pt x="186" y="445"/>
                    </a:lnTo>
                    <a:lnTo>
                      <a:pt x="188" y="445"/>
                    </a:lnTo>
                    <a:lnTo>
                      <a:pt x="190" y="445"/>
                    </a:lnTo>
                    <a:lnTo>
                      <a:pt x="192" y="445"/>
                    </a:lnTo>
                    <a:lnTo>
                      <a:pt x="192" y="445"/>
                    </a:lnTo>
                    <a:lnTo>
                      <a:pt x="194" y="447"/>
                    </a:lnTo>
                    <a:lnTo>
                      <a:pt x="196" y="449"/>
                    </a:lnTo>
                    <a:lnTo>
                      <a:pt x="198" y="451"/>
                    </a:lnTo>
                    <a:lnTo>
                      <a:pt x="202" y="455"/>
                    </a:lnTo>
                    <a:lnTo>
                      <a:pt x="202" y="455"/>
                    </a:lnTo>
                    <a:lnTo>
                      <a:pt x="202" y="457"/>
                    </a:lnTo>
                    <a:lnTo>
                      <a:pt x="200" y="457"/>
                    </a:lnTo>
                    <a:lnTo>
                      <a:pt x="198" y="457"/>
                    </a:lnTo>
                    <a:lnTo>
                      <a:pt x="198" y="457"/>
                    </a:lnTo>
                    <a:lnTo>
                      <a:pt x="198" y="457"/>
                    </a:lnTo>
                    <a:lnTo>
                      <a:pt x="200" y="459"/>
                    </a:lnTo>
                    <a:lnTo>
                      <a:pt x="200" y="461"/>
                    </a:lnTo>
                    <a:lnTo>
                      <a:pt x="200" y="461"/>
                    </a:lnTo>
                    <a:lnTo>
                      <a:pt x="200" y="463"/>
                    </a:lnTo>
                    <a:lnTo>
                      <a:pt x="202" y="463"/>
                    </a:lnTo>
                    <a:lnTo>
                      <a:pt x="202" y="463"/>
                    </a:lnTo>
                    <a:lnTo>
                      <a:pt x="200" y="463"/>
                    </a:lnTo>
                    <a:lnTo>
                      <a:pt x="200" y="465"/>
                    </a:lnTo>
                    <a:lnTo>
                      <a:pt x="200" y="465"/>
                    </a:lnTo>
                    <a:lnTo>
                      <a:pt x="204" y="465"/>
                    </a:lnTo>
                    <a:lnTo>
                      <a:pt x="206" y="465"/>
                    </a:lnTo>
                    <a:lnTo>
                      <a:pt x="208" y="465"/>
                    </a:lnTo>
                    <a:lnTo>
                      <a:pt x="208" y="465"/>
                    </a:lnTo>
                    <a:lnTo>
                      <a:pt x="210" y="465"/>
                    </a:lnTo>
                    <a:lnTo>
                      <a:pt x="212" y="465"/>
                    </a:lnTo>
                    <a:lnTo>
                      <a:pt x="212" y="465"/>
                    </a:lnTo>
                    <a:lnTo>
                      <a:pt x="212" y="465"/>
                    </a:lnTo>
                    <a:lnTo>
                      <a:pt x="214" y="467"/>
                    </a:lnTo>
                    <a:lnTo>
                      <a:pt x="214" y="467"/>
                    </a:lnTo>
                    <a:lnTo>
                      <a:pt x="214" y="467"/>
                    </a:lnTo>
                    <a:lnTo>
                      <a:pt x="216" y="467"/>
                    </a:lnTo>
                    <a:lnTo>
                      <a:pt x="216" y="467"/>
                    </a:lnTo>
                    <a:lnTo>
                      <a:pt x="216" y="469"/>
                    </a:lnTo>
                    <a:lnTo>
                      <a:pt x="216" y="469"/>
                    </a:lnTo>
                    <a:lnTo>
                      <a:pt x="216" y="469"/>
                    </a:lnTo>
                    <a:lnTo>
                      <a:pt x="216" y="471"/>
                    </a:lnTo>
                    <a:lnTo>
                      <a:pt x="218" y="471"/>
                    </a:lnTo>
                    <a:lnTo>
                      <a:pt x="218" y="473"/>
                    </a:lnTo>
                    <a:lnTo>
                      <a:pt x="218" y="473"/>
                    </a:lnTo>
                    <a:lnTo>
                      <a:pt x="218" y="473"/>
                    </a:lnTo>
                    <a:lnTo>
                      <a:pt x="218" y="475"/>
                    </a:lnTo>
                    <a:lnTo>
                      <a:pt x="218" y="475"/>
                    </a:lnTo>
                    <a:lnTo>
                      <a:pt x="218" y="477"/>
                    </a:lnTo>
                    <a:lnTo>
                      <a:pt x="220" y="477"/>
                    </a:lnTo>
                    <a:lnTo>
                      <a:pt x="220" y="479"/>
                    </a:lnTo>
                    <a:lnTo>
                      <a:pt x="222" y="479"/>
                    </a:lnTo>
                    <a:lnTo>
                      <a:pt x="222" y="479"/>
                    </a:lnTo>
                    <a:lnTo>
                      <a:pt x="224" y="479"/>
                    </a:lnTo>
                    <a:lnTo>
                      <a:pt x="226" y="479"/>
                    </a:lnTo>
                    <a:lnTo>
                      <a:pt x="226" y="479"/>
                    </a:lnTo>
                    <a:lnTo>
                      <a:pt x="228" y="479"/>
                    </a:lnTo>
                    <a:lnTo>
                      <a:pt x="230" y="479"/>
                    </a:lnTo>
                    <a:lnTo>
                      <a:pt x="230" y="481"/>
                    </a:lnTo>
                    <a:lnTo>
                      <a:pt x="232" y="481"/>
                    </a:lnTo>
                    <a:lnTo>
                      <a:pt x="232" y="481"/>
                    </a:lnTo>
                    <a:lnTo>
                      <a:pt x="234" y="481"/>
                    </a:lnTo>
                    <a:lnTo>
                      <a:pt x="234" y="481"/>
                    </a:lnTo>
                    <a:lnTo>
                      <a:pt x="236" y="483"/>
                    </a:lnTo>
                    <a:lnTo>
                      <a:pt x="236" y="481"/>
                    </a:lnTo>
                    <a:lnTo>
                      <a:pt x="238" y="481"/>
                    </a:lnTo>
                    <a:lnTo>
                      <a:pt x="240" y="479"/>
                    </a:lnTo>
                    <a:lnTo>
                      <a:pt x="242" y="479"/>
                    </a:lnTo>
                    <a:lnTo>
                      <a:pt x="242" y="479"/>
                    </a:lnTo>
                    <a:lnTo>
                      <a:pt x="244" y="479"/>
                    </a:lnTo>
                    <a:lnTo>
                      <a:pt x="246" y="479"/>
                    </a:lnTo>
                    <a:lnTo>
                      <a:pt x="246" y="479"/>
                    </a:lnTo>
                    <a:lnTo>
                      <a:pt x="248" y="479"/>
                    </a:lnTo>
                    <a:lnTo>
                      <a:pt x="248" y="481"/>
                    </a:lnTo>
                    <a:lnTo>
                      <a:pt x="250" y="481"/>
                    </a:lnTo>
                    <a:lnTo>
                      <a:pt x="250" y="483"/>
                    </a:lnTo>
                    <a:lnTo>
                      <a:pt x="254" y="487"/>
                    </a:lnTo>
                    <a:lnTo>
                      <a:pt x="256" y="487"/>
                    </a:lnTo>
                    <a:lnTo>
                      <a:pt x="256" y="487"/>
                    </a:lnTo>
                    <a:lnTo>
                      <a:pt x="258" y="487"/>
                    </a:lnTo>
                    <a:lnTo>
                      <a:pt x="258" y="487"/>
                    </a:lnTo>
                    <a:lnTo>
                      <a:pt x="258" y="485"/>
                    </a:lnTo>
                    <a:lnTo>
                      <a:pt x="258" y="485"/>
                    </a:lnTo>
                    <a:lnTo>
                      <a:pt x="258" y="485"/>
                    </a:lnTo>
                    <a:lnTo>
                      <a:pt x="262" y="487"/>
                    </a:lnTo>
                    <a:lnTo>
                      <a:pt x="262" y="487"/>
                    </a:lnTo>
                    <a:lnTo>
                      <a:pt x="264" y="487"/>
                    </a:lnTo>
                    <a:lnTo>
                      <a:pt x="266" y="487"/>
                    </a:lnTo>
                    <a:lnTo>
                      <a:pt x="268" y="489"/>
                    </a:lnTo>
                    <a:lnTo>
                      <a:pt x="270" y="489"/>
                    </a:lnTo>
                    <a:lnTo>
                      <a:pt x="270" y="489"/>
                    </a:lnTo>
                    <a:lnTo>
                      <a:pt x="272" y="489"/>
                    </a:lnTo>
                    <a:lnTo>
                      <a:pt x="272" y="489"/>
                    </a:lnTo>
                    <a:lnTo>
                      <a:pt x="272" y="489"/>
                    </a:lnTo>
                    <a:lnTo>
                      <a:pt x="274" y="491"/>
                    </a:lnTo>
                    <a:lnTo>
                      <a:pt x="274" y="491"/>
                    </a:lnTo>
                    <a:lnTo>
                      <a:pt x="276" y="491"/>
                    </a:lnTo>
                    <a:lnTo>
                      <a:pt x="278" y="491"/>
                    </a:lnTo>
                    <a:lnTo>
                      <a:pt x="280" y="493"/>
                    </a:lnTo>
                    <a:lnTo>
                      <a:pt x="282" y="493"/>
                    </a:lnTo>
                    <a:lnTo>
                      <a:pt x="284" y="493"/>
                    </a:lnTo>
                    <a:lnTo>
                      <a:pt x="284" y="493"/>
                    </a:lnTo>
                    <a:lnTo>
                      <a:pt x="284" y="493"/>
                    </a:lnTo>
                    <a:lnTo>
                      <a:pt x="286" y="493"/>
                    </a:lnTo>
                    <a:lnTo>
                      <a:pt x="284" y="495"/>
                    </a:lnTo>
                    <a:lnTo>
                      <a:pt x="284" y="495"/>
                    </a:lnTo>
                    <a:lnTo>
                      <a:pt x="286" y="497"/>
                    </a:lnTo>
                    <a:lnTo>
                      <a:pt x="286" y="497"/>
                    </a:lnTo>
                    <a:lnTo>
                      <a:pt x="286" y="499"/>
                    </a:lnTo>
                    <a:lnTo>
                      <a:pt x="286" y="499"/>
                    </a:lnTo>
                    <a:lnTo>
                      <a:pt x="284" y="501"/>
                    </a:lnTo>
                    <a:lnTo>
                      <a:pt x="284" y="501"/>
                    </a:lnTo>
                    <a:lnTo>
                      <a:pt x="282" y="503"/>
                    </a:lnTo>
                    <a:lnTo>
                      <a:pt x="280" y="503"/>
                    </a:lnTo>
                    <a:lnTo>
                      <a:pt x="282" y="503"/>
                    </a:lnTo>
                    <a:lnTo>
                      <a:pt x="282" y="505"/>
                    </a:lnTo>
                    <a:lnTo>
                      <a:pt x="284" y="505"/>
                    </a:lnTo>
                    <a:lnTo>
                      <a:pt x="286" y="505"/>
                    </a:lnTo>
                    <a:lnTo>
                      <a:pt x="286" y="507"/>
                    </a:lnTo>
                    <a:lnTo>
                      <a:pt x="286" y="507"/>
                    </a:lnTo>
                    <a:lnTo>
                      <a:pt x="284" y="507"/>
                    </a:lnTo>
                    <a:lnTo>
                      <a:pt x="282" y="507"/>
                    </a:lnTo>
                    <a:lnTo>
                      <a:pt x="282" y="507"/>
                    </a:lnTo>
                    <a:lnTo>
                      <a:pt x="282" y="507"/>
                    </a:lnTo>
                    <a:lnTo>
                      <a:pt x="282" y="509"/>
                    </a:lnTo>
                    <a:lnTo>
                      <a:pt x="282" y="511"/>
                    </a:lnTo>
                    <a:lnTo>
                      <a:pt x="284" y="511"/>
                    </a:lnTo>
                    <a:lnTo>
                      <a:pt x="284" y="511"/>
                    </a:lnTo>
                    <a:lnTo>
                      <a:pt x="284" y="513"/>
                    </a:lnTo>
                    <a:lnTo>
                      <a:pt x="286" y="513"/>
                    </a:lnTo>
                    <a:lnTo>
                      <a:pt x="286" y="515"/>
                    </a:lnTo>
                    <a:lnTo>
                      <a:pt x="284" y="515"/>
                    </a:lnTo>
                    <a:lnTo>
                      <a:pt x="286" y="515"/>
                    </a:lnTo>
                    <a:lnTo>
                      <a:pt x="286" y="515"/>
                    </a:lnTo>
                    <a:lnTo>
                      <a:pt x="286" y="515"/>
                    </a:lnTo>
                    <a:lnTo>
                      <a:pt x="286" y="515"/>
                    </a:lnTo>
                    <a:lnTo>
                      <a:pt x="286" y="517"/>
                    </a:lnTo>
                    <a:lnTo>
                      <a:pt x="286" y="517"/>
                    </a:lnTo>
                    <a:lnTo>
                      <a:pt x="286" y="519"/>
                    </a:lnTo>
                    <a:lnTo>
                      <a:pt x="284" y="521"/>
                    </a:lnTo>
                    <a:lnTo>
                      <a:pt x="286" y="523"/>
                    </a:lnTo>
                    <a:lnTo>
                      <a:pt x="284" y="523"/>
                    </a:lnTo>
                    <a:lnTo>
                      <a:pt x="284" y="523"/>
                    </a:lnTo>
                    <a:lnTo>
                      <a:pt x="280" y="523"/>
                    </a:lnTo>
                    <a:lnTo>
                      <a:pt x="276" y="523"/>
                    </a:lnTo>
                    <a:lnTo>
                      <a:pt x="276" y="523"/>
                    </a:lnTo>
                    <a:lnTo>
                      <a:pt x="274" y="523"/>
                    </a:lnTo>
                    <a:lnTo>
                      <a:pt x="272" y="523"/>
                    </a:lnTo>
                    <a:lnTo>
                      <a:pt x="270" y="525"/>
                    </a:lnTo>
                    <a:lnTo>
                      <a:pt x="270" y="527"/>
                    </a:lnTo>
                    <a:lnTo>
                      <a:pt x="268" y="527"/>
                    </a:lnTo>
                    <a:lnTo>
                      <a:pt x="266" y="527"/>
                    </a:lnTo>
                    <a:lnTo>
                      <a:pt x="266" y="529"/>
                    </a:lnTo>
                    <a:lnTo>
                      <a:pt x="266" y="529"/>
                    </a:lnTo>
                    <a:lnTo>
                      <a:pt x="266" y="531"/>
                    </a:lnTo>
                    <a:lnTo>
                      <a:pt x="266" y="531"/>
                    </a:lnTo>
                    <a:lnTo>
                      <a:pt x="264" y="531"/>
                    </a:lnTo>
                    <a:lnTo>
                      <a:pt x="264" y="533"/>
                    </a:lnTo>
                    <a:lnTo>
                      <a:pt x="264" y="533"/>
                    </a:lnTo>
                    <a:lnTo>
                      <a:pt x="266" y="533"/>
                    </a:lnTo>
                    <a:lnTo>
                      <a:pt x="266" y="533"/>
                    </a:lnTo>
                    <a:lnTo>
                      <a:pt x="266" y="533"/>
                    </a:lnTo>
                    <a:lnTo>
                      <a:pt x="266" y="533"/>
                    </a:lnTo>
                    <a:lnTo>
                      <a:pt x="266" y="535"/>
                    </a:lnTo>
                    <a:lnTo>
                      <a:pt x="264" y="535"/>
                    </a:lnTo>
                    <a:lnTo>
                      <a:pt x="266" y="535"/>
                    </a:lnTo>
                    <a:lnTo>
                      <a:pt x="266" y="537"/>
                    </a:lnTo>
                    <a:lnTo>
                      <a:pt x="268" y="535"/>
                    </a:lnTo>
                    <a:lnTo>
                      <a:pt x="270" y="533"/>
                    </a:lnTo>
                    <a:lnTo>
                      <a:pt x="272" y="533"/>
                    </a:lnTo>
                    <a:lnTo>
                      <a:pt x="272" y="533"/>
                    </a:lnTo>
                    <a:lnTo>
                      <a:pt x="272" y="535"/>
                    </a:lnTo>
                    <a:lnTo>
                      <a:pt x="270" y="535"/>
                    </a:lnTo>
                    <a:lnTo>
                      <a:pt x="272" y="535"/>
                    </a:lnTo>
                    <a:lnTo>
                      <a:pt x="276" y="535"/>
                    </a:lnTo>
                    <a:lnTo>
                      <a:pt x="276" y="533"/>
                    </a:lnTo>
                    <a:lnTo>
                      <a:pt x="278" y="533"/>
                    </a:lnTo>
                    <a:lnTo>
                      <a:pt x="280" y="535"/>
                    </a:lnTo>
                    <a:lnTo>
                      <a:pt x="280" y="537"/>
                    </a:lnTo>
                    <a:lnTo>
                      <a:pt x="280" y="537"/>
                    </a:lnTo>
                    <a:lnTo>
                      <a:pt x="280" y="537"/>
                    </a:lnTo>
                    <a:lnTo>
                      <a:pt x="278" y="537"/>
                    </a:lnTo>
                    <a:lnTo>
                      <a:pt x="274" y="539"/>
                    </a:lnTo>
                    <a:lnTo>
                      <a:pt x="272" y="541"/>
                    </a:lnTo>
                    <a:lnTo>
                      <a:pt x="270" y="541"/>
                    </a:lnTo>
                    <a:lnTo>
                      <a:pt x="270" y="543"/>
                    </a:lnTo>
                    <a:lnTo>
                      <a:pt x="270" y="543"/>
                    </a:lnTo>
                    <a:lnTo>
                      <a:pt x="268" y="543"/>
                    </a:lnTo>
                    <a:lnTo>
                      <a:pt x="266" y="543"/>
                    </a:lnTo>
                    <a:lnTo>
                      <a:pt x="266" y="543"/>
                    </a:lnTo>
                    <a:lnTo>
                      <a:pt x="264" y="545"/>
                    </a:lnTo>
                    <a:lnTo>
                      <a:pt x="262" y="545"/>
                    </a:lnTo>
                    <a:lnTo>
                      <a:pt x="260" y="545"/>
                    </a:lnTo>
                    <a:lnTo>
                      <a:pt x="262" y="547"/>
                    </a:lnTo>
                    <a:lnTo>
                      <a:pt x="262" y="549"/>
                    </a:lnTo>
                    <a:lnTo>
                      <a:pt x="264" y="549"/>
                    </a:lnTo>
                    <a:lnTo>
                      <a:pt x="266" y="549"/>
                    </a:lnTo>
                    <a:lnTo>
                      <a:pt x="268" y="551"/>
                    </a:lnTo>
                    <a:lnTo>
                      <a:pt x="272" y="553"/>
                    </a:lnTo>
                    <a:lnTo>
                      <a:pt x="270" y="555"/>
                    </a:lnTo>
                    <a:lnTo>
                      <a:pt x="270" y="553"/>
                    </a:lnTo>
                    <a:lnTo>
                      <a:pt x="268" y="553"/>
                    </a:lnTo>
                    <a:lnTo>
                      <a:pt x="266" y="555"/>
                    </a:lnTo>
                    <a:lnTo>
                      <a:pt x="266" y="557"/>
                    </a:lnTo>
                    <a:lnTo>
                      <a:pt x="266" y="555"/>
                    </a:lnTo>
                    <a:lnTo>
                      <a:pt x="266" y="555"/>
                    </a:lnTo>
                    <a:lnTo>
                      <a:pt x="266" y="555"/>
                    </a:lnTo>
                    <a:lnTo>
                      <a:pt x="264" y="555"/>
                    </a:lnTo>
                    <a:lnTo>
                      <a:pt x="264" y="559"/>
                    </a:lnTo>
                    <a:lnTo>
                      <a:pt x="262" y="561"/>
                    </a:lnTo>
                    <a:lnTo>
                      <a:pt x="260" y="563"/>
                    </a:lnTo>
                    <a:lnTo>
                      <a:pt x="260" y="565"/>
                    </a:lnTo>
                    <a:lnTo>
                      <a:pt x="260" y="565"/>
                    </a:lnTo>
                    <a:lnTo>
                      <a:pt x="262" y="565"/>
                    </a:lnTo>
                    <a:lnTo>
                      <a:pt x="262" y="565"/>
                    </a:lnTo>
                    <a:lnTo>
                      <a:pt x="262" y="567"/>
                    </a:lnTo>
                    <a:lnTo>
                      <a:pt x="256" y="567"/>
                    </a:lnTo>
                    <a:lnTo>
                      <a:pt x="256" y="569"/>
                    </a:lnTo>
                    <a:lnTo>
                      <a:pt x="254" y="567"/>
                    </a:lnTo>
                    <a:lnTo>
                      <a:pt x="252" y="567"/>
                    </a:lnTo>
                    <a:lnTo>
                      <a:pt x="250" y="565"/>
                    </a:lnTo>
                    <a:lnTo>
                      <a:pt x="250" y="565"/>
                    </a:lnTo>
                    <a:lnTo>
                      <a:pt x="248" y="567"/>
                    </a:lnTo>
                    <a:lnTo>
                      <a:pt x="248" y="567"/>
                    </a:lnTo>
                    <a:lnTo>
                      <a:pt x="250" y="567"/>
                    </a:lnTo>
                    <a:lnTo>
                      <a:pt x="252" y="567"/>
                    </a:lnTo>
                    <a:lnTo>
                      <a:pt x="250" y="569"/>
                    </a:lnTo>
                    <a:lnTo>
                      <a:pt x="248" y="569"/>
                    </a:lnTo>
                    <a:lnTo>
                      <a:pt x="248" y="571"/>
                    </a:lnTo>
                    <a:lnTo>
                      <a:pt x="248" y="571"/>
                    </a:lnTo>
                    <a:lnTo>
                      <a:pt x="252" y="571"/>
                    </a:lnTo>
                    <a:lnTo>
                      <a:pt x="256" y="575"/>
                    </a:lnTo>
                    <a:lnTo>
                      <a:pt x="258" y="575"/>
                    </a:lnTo>
                    <a:lnTo>
                      <a:pt x="258" y="577"/>
                    </a:lnTo>
                    <a:lnTo>
                      <a:pt x="260" y="579"/>
                    </a:lnTo>
                    <a:lnTo>
                      <a:pt x="260" y="579"/>
                    </a:lnTo>
                    <a:lnTo>
                      <a:pt x="262" y="579"/>
                    </a:lnTo>
                    <a:lnTo>
                      <a:pt x="264" y="581"/>
                    </a:lnTo>
                    <a:lnTo>
                      <a:pt x="266" y="579"/>
                    </a:lnTo>
                    <a:lnTo>
                      <a:pt x="272" y="585"/>
                    </a:lnTo>
                    <a:lnTo>
                      <a:pt x="274" y="585"/>
                    </a:lnTo>
                    <a:lnTo>
                      <a:pt x="278" y="587"/>
                    </a:lnTo>
                    <a:lnTo>
                      <a:pt x="280" y="587"/>
                    </a:lnTo>
                    <a:lnTo>
                      <a:pt x="288" y="593"/>
                    </a:lnTo>
                    <a:lnTo>
                      <a:pt x="292" y="597"/>
                    </a:lnTo>
                    <a:lnTo>
                      <a:pt x="298" y="601"/>
                    </a:lnTo>
                    <a:lnTo>
                      <a:pt x="300" y="601"/>
                    </a:lnTo>
                    <a:lnTo>
                      <a:pt x="300" y="601"/>
                    </a:lnTo>
                    <a:lnTo>
                      <a:pt x="300" y="599"/>
                    </a:lnTo>
                    <a:lnTo>
                      <a:pt x="302" y="599"/>
                    </a:lnTo>
                    <a:lnTo>
                      <a:pt x="304" y="599"/>
                    </a:lnTo>
                    <a:lnTo>
                      <a:pt x="306" y="599"/>
                    </a:lnTo>
                    <a:lnTo>
                      <a:pt x="308" y="599"/>
                    </a:lnTo>
                    <a:lnTo>
                      <a:pt x="310" y="601"/>
                    </a:lnTo>
                    <a:lnTo>
                      <a:pt x="312" y="601"/>
                    </a:lnTo>
                    <a:lnTo>
                      <a:pt x="314" y="603"/>
                    </a:lnTo>
                    <a:lnTo>
                      <a:pt x="318" y="603"/>
                    </a:lnTo>
                    <a:lnTo>
                      <a:pt x="320" y="605"/>
                    </a:lnTo>
                    <a:lnTo>
                      <a:pt x="322" y="605"/>
                    </a:lnTo>
                    <a:lnTo>
                      <a:pt x="330" y="605"/>
                    </a:lnTo>
                    <a:lnTo>
                      <a:pt x="330" y="605"/>
                    </a:lnTo>
                    <a:lnTo>
                      <a:pt x="330" y="605"/>
                    </a:lnTo>
                    <a:lnTo>
                      <a:pt x="332" y="605"/>
                    </a:lnTo>
                    <a:lnTo>
                      <a:pt x="334" y="605"/>
                    </a:lnTo>
                    <a:lnTo>
                      <a:pt x="336" y="607"/>
                    </a:lnTo>
                    <a:lnTo>
                      <a:pt x="338" y="607"/>
                    </a:lnTo>
                    <a:lnTo>
                      <a:pt x="340" y="605"/>
                    </a:lnTo>
                    <a:lnTo>
                      <a:pt x="342" y="607"/>
                    </a:lnTo>
                    <a:lnTo>
                      <a:pt x="342" y="607"/>
                    </a:lnTo>
                    <a:lnTo>
                      <a:pt x="344" y="607"/>
                    </a:lnTo>
                    <a:lnTo>
                      <a:pt x="344" y="609"/>
                    </a:lnTo>
                    <a:lnTo>
                      <a:pt x="348" y="611"/>
                    </a:lnTo>
                    <a:lnTo>
                      <a:pt x="352" y="611"/>
                    </a:lnTo>
                    <a:lnTo>
                      <a:pt x="352" y="613"/>
                    </a:lnTo>
                    <a:lnTo>
                      <a:pt x="356" y="613"/>
                    </a:lnTo>
                    <a:lnTo>
                      <a:pt x="356" y="613"/>
                    </a:lnTo>
                    <a:lnTo>
                      <a:pt x="356" y="613"/>
                    </a:lnTo>
                    <a:lnTo>
                      <a:pt x="354" y="615"/>
                    </a:lnTo>
                    <a:lnTo>
                      <a:pt x="354" y="615"/>
                    </a:lnTo>
                    <a:lnTo>
                      <a:pt x="356" y="615"/>
                    </a:lnTo>
                    <a:lnTo>
                      <a:pt x="356" y="617"/>
                    </a:lnTo>
                    <a:lnTo>
                      <a:pt x="358" y="617"/>
                    </a:lnTo>
                    <a:lnTo>
                      <a:pt x="358" y="615"/>
                    </a:lnTo>
                    <a:lnTo>
                      <a:pt x="360" y="615"/>
                    </a:lnTo>
                    <a:lnTo>
                      <a:pt x="362" y="615"/>
                    </a:lnTo>
                    <a:lnTo>
                      <a:pt x="364" y="613"/>
                    </a:lnTo>
                    <a:lnTo>
                      <a:pt x="366" y="613"/>
                    </a:lnTo>
                    <a:lnTo>
                      <a:pt x="366" y="613"/>
                    </a:lnTo>
                    <a:lnTo>
                      <a:pt x="368" y="613"/>
                    </a:lnTo>
                    <a:lnTo>
                      <a:pt x="368" y="613"/>
                    </a:lnTo>
                    <a:lnTo>
                      <a:pt x="370" y="615"/>
                    </a:lnTo>
                    <a:lnTo>
                      <a:pt x="370" y="613"/>
                    </a:lnTo>
                    <a:lnTo>
                      <a:pt x="370" y="613"/>
                    </a:lnTo>
                    <a:lnTo>
                      <a:pt x="372" y="613"/>
                    </a:lnTo>
                    <a:lnTo>
                      <a:pt x="374" y="615"/>
                    </a:lnTo>
                    <a:lnTo>
                      <a:pt x="376" y="615"/>
                    </a:lnTo>
                    <a:lnTo>
                      <a:pt x="376" y="615"/>
                    </a:lnTo>
                    <a:lnTo>
                      <a:pt x="378" y="617"/>
                    </a:lnTo>
                    <a:lnTo>
                      <a:pt x="382" y="617"/>
                    </a:lnTo>
                    <a:lnTo>
                      <a:pt x="382" y="617"/>
                    </a:lnTo>
                    <a:lnTo>
                      <a:pt x="384" y="617"/>
                    </a:lnTo>
                    <a:lnTo>
                      <a:pt x="384" y="617"/>
                    </a:lnTo>
                    <a:lnTo>
                      <a:pt x="384" y="619"/>
                    </a:lnTo>
                    <a:lnTo>
                      <a:pt x="384" y="621"/>
                    </a:lnTo>
                    <a:lnTo>
                      <a:pt x="384" y="623"/>
                    </a:lnTo>
                    <a:lnTo>
                      <a:pt x="384" y="623"/>
                    </a:lnTo>
                    <a:lnTo>
                      <a:pt x="386" y="625"/>
                    </a:lnTo>
                    <a:lnTo>
                      <a:pt x="388" y="625"/>
                    </a:lnTo>
                    <a:lnTo>
                      <a:pt x="388" y="625"/>
                    </a:lnTo>
                    <a:lnTo>
                      <a:pt x="390" y="625"/>
                    </a:lnTo>
                    <a:lnTo>
                      <a:pt x="392" y="627"/>
                    </a:lnTo>
                    <a:lnTo>
                      <a:pt x="392" y="627"/>
                    </a:lnTo>
                    <a:lnTo>
                      <a:pt x="392" y="627"/>
                    </a:lnTo>
                    <a:lnTo>
                      <a:pt x="396" y="627"/>
                    </a:lnTo>
                    <a:lnTo>
                      <a:pt x="396" y="627"/>
                    </a:lnTo>
                    <a:lnTo>
                      <a:pt x="398" y="629"/>
                    </a:lnTo>
                    <a:lnTo>
                      <a:pt x="398" y="629"/>
                    </a:lnTo>
                    <a:lnTo>
                      <a:pt x="398" y="629"/>
                    </a:lnTo>
                    <a:lnTo>
                      <a:pt x="398" y="629"/>
                    </a:lnTo>
                    <a:lnTo>
                      <a:pt x="400" y="629"/>
                    </a:lnTo>
                    <a:lnTo>
                      <a:pt x="400" y="629"/>
                    </a:lnTo>
                    <a:lnTo>
                      <a:pt x="402" y="631"/>
                    </a:lnTo>
                    <a:lnTo>
                      <a:pt x="404" y="631"/>
                    </a:lnTo>
                    <a:lnTo>
                      <a:pt x="404" y="633"/>
                    </a:lnTo>
                    <a:lnTo>
                      <a:pt x="404" y="633"/>
                    </a:lnTo>
                    <a:lnTo>
                      <a:pt x="406" y="633"/>
                    </a:lnTo>
                    <a:lnTo>
                      <a:pt x="406" y="635"/>
                    </a:lnTo>
                    <a:lnTo>
                      <a:pt x="408" y="635"/>
                    </a:lnTo>
                    <a:lnTo>
                      <a:pt x="410" y="637"/>
                    </a:lnTo>
                    <a:lnTo>
                      <a:pt x="410" y="639"/>
                    </a:lnTo>
                    <a:lnTo>
                      <a:pt x="414" y="639"/>
                    </a:lnTo>
                    <a:lnTo>
                      <a:pt x="414" y="639"/>
                    </a:lnTo>
                    <a:lnTo>
                      <a:pt x="418" y="639"/>
                    </a:lnTo>
                    <a:lnTo>
                      <a:pt x="418" y="639"/>
                    </a:lnTo>
                    <a:lnTo>
                      <a:pt x="420" y="637"/>
                    </a:lnTo>
                    <a:lnTo>
                      <a:pt x="420" y="635"/>
                    </a:lnTo>
                    <a:lnTo>
                      <a:pt x="422" y="635"/>
                    </a:lnTo>
                    <a:lnTo>
                      <a:pt x="424" y="633"/>
                    </a:lnTo>
                    <a:lnTo>
                      <a:pt x="424" y="633"/>
                    </a:lnTo>
                    <a:lnTo>
                      <a:pt x="424" y="631"/>
                    </a:lnTo>
                    <a:lnTo>
                      <a:pt x="426" y="629"/>
                    </a:lnTo>
                    <a:lnTo>
                      <a:pt x="426" y="629"/>
                    </a:lnTo>
                    <a:lnTo>
                      <a:pt x="424" y="627"/>
                    </a:lnTo>
                    <a:lnTo>
                      <a:pt x="424" y="627"/>
                    </a:lnTo>
                    <a:lnTo>
                      <a:pt x="424" y="627"/>
                    </a:lnTo>
                    <a:lnTo>
                      <a:pt x="422" y="625"/>
                    </a:lnTo>
                    <a:lnTo>
                      <a:pt x="420" y="623"/>
                    </a:lnTo>
                    <a:lnTo>
                      <a:pt x="418" y="619"/>
                    </a:lnTo>
                    <a:lnTo>
                      <a:pt x="414" y="615"/>
                    </a:lnTo>
                    <a:lnTo>
                      <a:pt x="412" y="615"/>
                    </a:lnTo>
                    <a:lnTo>
                      <a:pt x="412" y="615"/>
                    </a:lnTo>
                    <a:lnTo>
                      <a:pt x="412" y="613"/>
                    </a:lnTo>
                    <a:lnTo>
                      <a:pt x="410" y="611"/>
                    </a:lnTo>
                    <a:lnTo>
                      <a:pt x="408" y="609"/>
                    </a:lnTo>
                    <a:lnTo>
                      <a:pt x="408" y="609"/>
                    </a:lnTo>
                    <a:lnTo>
                      <a:pt x="408" y="609"/>
                    </a:lnTo>
                    <a:lnTo>
                      <a:pt x="408" y="605"/>
                    </a:lnTo>
                    <a:lnTo>
                      <a:pt x="406" y="605"/>
                    </a:lnTo>
                    <a:lnTo>
                      <a:pt x="406" y="603"/>
                    </a:lnTo>
                    <a:lnTo>
                      <a:pt x="406" y="599"/>
                    </a:lnTo>
                    <a:lnTo>
                      <a:pt x="406" y="597"/>
                    </a:lnTo>
                    <a:lnTo>
                      <a:pt x="408" y="595"/>
                    </a:lnTo>
                    <a:lnTo>
                      <a:pt x="408" y="593"/>
                    </a:lnTo>
                    <a:lnTo>
                      <a:pt x="406" y="595"/>
                    </a:lnTo>
                    <a:lnTo>
                      <a:pt x="406" y="599"/>
                    </a:lnTo>
                    <a:lnTo>
                      <a:pt x="404" y="595"/>
                    </a:lnTo>
                    <a:lnTo>
                      <a:pt x="402" y="591"/>
                    </a:lnTo>
                    <a:lnTo>
                      <a:pt x="402" y="589"/>
                    </a:lnTo>
                    <a:lnTo>
                      <a:pt x="400" y="589"/>
                    </a:lnTo>
                    <a:lnTo>
                      <a:pt x="398" y="587"/>
                    </a:lnTo>
                    <a:lnTo>
                      <a:pt x="396" y="585"/>
                    </a:lnTo>
                    <a:lnTo>
                      <a:pt x="396" y="585"/>
                    </a:lnTo>
                    <a:lnTo>
                      <a:pt x="392" y="585"/>
                    </a:lnTo>
                    <a:lnTo>
                      <a:pt x="392" y="583"/>
                    </a:lnTo>
                    <a:lnTo>
                      <a:pt x="392" y="583"/>
                    </a:lnTo>
                    <a:lnTo>
                      <a:pt x="392" y="581"/>
                    </a:lnTo>
                    <a:lnTo>
                      <a:pt x="392" y="581"/>
                    </a:lnTo>
                    <a:lnTo>
                      <a:pt x="394" y="579"/>
                    </a:lnTo>
                    <a:lnTo>
                      <a:pt x="394" y="579"/>
                    </a:lnTo>
                    <a:lnTo>
                      <a:pt x="394" y="577"/>
                    </a:lnTo>
                    <a:lnTo>
                      <a:pt x="394" y="577"/>
                    </a:lnTo>
                    <a:lnTo>
                      <a:pt x="396" y="577"/>
                    </a:lnTo>
                    <a:lnTo>
                      <a:pt x="396" y="577"/>
                    </a:lnTo>
                    <a:lnTo>
                      <a:pt x="396" y="575"/>
                    </a:lnTo>
                    <a:lnTo>
                      <a:pt x="396" y="575"/>
                    </a:lnTo>
                    <a:lnTo>
                      <a:pt x="398" y="573"/>
                    </a:lnTo>
                    <a:lnTo>
                      <a:pt x="398" y="571"/>
                    </a:lnTo>
                    <a:lnTo>
                      <a:pt x="398" y="569"/>
                    </a:lnTo>
                    <a:lnTo>
                      <a:pt x="400" y="567"/>
                    </a:lnTo>
                    <a:lnTo>
                      <a:pt x="400" y="565"/>
                    </a:lnTo>
                    <a:lnTo>
                      <a:pt x="400" y="565"/>
                    </a:lnTo>
                    <a:lnTo>
                      <a:pt x="400" y="565"/>
                    </a:lnTo>
                    <a:lnTo>
                      <a:pt x="400" y="565"/>
                    </a:lnTo>
                    <a:lnTo>
                      <a:pt x="400" y="563"/>
                    </a:lnTo>
                    <a:lnTo>
                      <a:pt x="400" y="563"/>
                    </a:lnTo>
                    <a:lnTo>
                      <a:pt x="398" y="561"/>
                    </a:lnTo>
                    <a:lnTo>
                      <a:pt x="400" y="561"/>
                    </a:lnTo>
                    <a:lnTo>
                      <a:pt x="400" y="561"/>
                    </a:lnTo>
                    <a:lnTo>
                      <a:pt x="400" y="561"/>
                    </a:lnTo>
                    <a:lnTo>
                      <a:pt x="402" y="563"/>
                    </a:lnTo>
                    <a:lnTo>
                      <a:pt x="402" y="561"/>
                    </a:lnTo>
                    <a:lnTo>
                      <a:pt x="402" y="561"/>
                    </a:lnTo>
                    <a:lnTo>
                      <a:pt x="404" y="561"/>
                    </a:lnTo>
                    <a:lnTo>
                      <a:pt x="404" y="561"/>
                    </a:lnTo>
                    <a:lnTo>
                      <a:pt x="408" y="561"/>
                    </a:lnTo>
                    <a:lnTo>
                      <a:pt x="408" y="561"/>
                    </a:lnTo>
                    <a:lnTo>
                      <a:pt x="410" y="559"/>
                    </a:lnTo>
                    <a:lnTo>
                      <a:pt x="412" y="557"/>
                    </a:lnTo>
                    <a:lnTo>
                      <a:pt x="414" y="557"/>
                    </a:lnTo>
                    <a:lnTo>
                      <a:pt x="414" y="557"/>
                    </a:lnTo>
                    <a:lnTo>
                      <a:pt x="414" y="557"/>
                    </a:lnTo>
                    <a:lnTo>
                      <a:pt x="416" y="557"/>
                    </a:lnTo>
                    <a:lnTo>
                      <a:pt x="416" y="557"/>
                    </a:lnTo>
                    <a:lnTo>
                      <a:pt x="416" y="557"/>
                    </a:lnTo>
                    <a:lnTo>
                      <a:pt x="416" y="555"/>
                    </a:lnTo>
                    <a:lnTo>
                      <a:pt x="416" y="555"/>
                    </a:lnTo>
                    <a:lnTo>
                      <a:pt x="414" y="553"/>
                    </a:lnTo>
                    <a:lnTo>
                      <a:pt x="416" y="553"/>
                    </a:lnTo>
                    <a:lnTo>
                      <a:pt x="416" y="553"/>
                    </a:lnTo>
                    <a:lnTo>
                      <a:pt x="420" y="553"/>
                    </a:lnTo>
                    <a:lnTo>
                      <a:pt x="420" y="551"/>
                    </a:lnTo>
                    <a:lnTo>
                      <a:pt x="420" y="551"/>
                    </a:lnTo>
                    <a:lnTo>
                      <a:pt x="422" y="551"/>
                    </a:lnTo>
                    <a:lnTo>
                      <a:pt x="422" y="549"/>
                    </a:lnTo>
                    <a:lnTo>
                      <a:pt x="420" y="549"/>
                    </a:lnTo>
                    <a:lnTo>
                      <a:pt x="418" y="547"/>
                    </a:lnTo>
                    <a:lnTo>
                      <a:pt x="414" y="547"/>
                    </a:lnTo>
                    <a:lnTo>
                      <a:pt x="412" y="545"/>
                    </a:lnTo>
                    <a:lnTo>
                      <a:pt x="412" y="545"/>
                    </a:lnTo>
                    <a:lnTo>
                      <a:pt x="412" y="545"/>
                    </a:lnTo>
                    <a:lnTo>
                      <a:pt x="410" y="545"/>
                    </a:lnTo>
                    <a:lnTo>
                      <a:pt x="410" y="543"/>
                    </a:lnTo>
                    <a:lnTo>
                      <a:pt x="410" y="543"/>
                    </a:lnTo>
                    <a:lnTo>
                      <a:pt x="410" y="543"/>
                    </a:lnTo>
                    <a:lnTo>
                      <a:pt x="412" y="543"/>
                    </a:lnTo>
                    <a:lnTo>
                      <a:pt x="412" y="543"/>
                    </a:lnTo>
                    <a:lnTo>
                      <a:pt x="412" y="543"/>
                    </a:lnTo>
                    <a:lnTo>
                      <a:pt x="414" y="543"/>
                    </a:lnTo>
                    <a:lnTo>
                      <a:pt x="416" y="543"/>
                    </a:lnTo>
                    <a:lnTo>
                      <a:pt x="416" y="543"/>
                    </a:lnTo>
                    <a:lnTo>
                      <a:pt x="416" y="541"/>
                    </a:lnTo>
                    <a:lnTo>
                      <a:pt x="414" y="539"/>
                    </a:lnTo>
                    <a:lnTo>
                      <a:pt x="412" y="537"/>
                    </a:lnTo>
                    <a:lnTo>
                      <a:pt x="410" y="533"/>
                    </a:lnTo>
                    <a:lnTo>
                      <a:pt x="408" y="533"/>
                    </a:lnTo>
                    <a:lnTo>
                      <a:pt x="406" y="531"/>
                    </a:lnTo>
                    <a:lnTo>
                      <a:pt x="404" y="527"/>
                    </a:lnTo>
                    <a:lnTo>
                      <a:pt x="402" y="525"/>
                    </a:lnTo>
                    <a:lnTo>
                      <a:pt x="402" y="525"/>
                    </a:lnTo>
                    <a:lnTo>
                      <a:pt x="398" y="525"/>
                    </a:lnTo>
                    <a:lnTo>
                      <a:pt x="394" y="525"/>
                    </a:lnTo>
                    <a:lnTo>
                      <a:pt x="392" y="523"/>
                    </a:lnTo>
                    <a:lnTo>
                      <a:pt x="392" y="525"/>
                    </a:lnTo>
                    <a:lnTo>
                      <a:pt x="390" y="525"/>
                    </a:lnTo>
                    <a:lnTo>
                      <a:pt x="388" y="525"/>
                    </a:lnTo>
                    <a:lnTo>
                      <a:pt x="388" y="523"/>
                    </a:lnTo>
                    <a:lnTo>
                      <a:pt x="386" y="521"/>
                    </a:lnTo>
                    <a:lnTo>
                      <a:pt x="386" y="521"/>
                    </a:lnTo>
                    <a:lnTo>
                      <a:pt x="386" y="519"/>
                    </a:lnTo>
                    <a:lnTo>
                      <a:pt x="386" y="517"/>
                    </a:lnTo>
                    <a:lnTo>
                      <a:pt x="384" y="515"/>
                    </a:lnTo>
                    <a:lnTo>
                      <a:pt x="382" y="515"/>
                    </a:lnTo>
                    <a:lnTo>
                      <a:pt x="380" y="513"/>
                    </a:lnTo>
                    <a:lnTo>
                      <a:pt x="378" y="511"/>
                    </a:lnTo>
                    <a:lnTo>
                      <a:pt x="378" y="507"/>
                    </a:lnTo>
                    <a:lnTo>
                      <a:pt x="380" y="503"/>
                    </a:lnTo>
                    <a:lnTo>
                      <a:pt x="382" y="503"/>
                    </a:lnTo>
                    <a:lnTo>
                      <a:pt x="382" y="501"/>
                    </a:lnTo>
                    <a:lnTo>
                      <a:pt x="382" y="501"/>
                    </a:lnTo>
                    <a:lnTo>
                      <a:pt x="382" y="499"/>
                    </a:lnTo>
                    <a:lnTo>
                      <a:pt x="380" y="499"/>
                    </a:lnTo>
                    <a:lnTo>
                      <a:pt x="378" y="497"/>
                    </a:lnTo>
                    <a:lnTo>
                      <a:pt x="378" y="497"/>
                    </a:lnTo>
                    <a:lnTo>
                      <a:pt x="378" y="495"/>
                    </a:lnTo>
                    <a:lnTo>
                      <a:pt x="378" y="491"/>
                    </a:lnTo>
                    <a:lnTo>
                      <a:pt x="378" y="489"/>
                    </a:lnTo>
                    <a:lnTo>
                      <a:pt x="380" y="487"/>
                    </a:lnTo>
                    <a:lnTo>
                      <a:pt x="382" y="485"/>
                    </a:lnTo>
                    <a:lnTo>
                      <a:pt x="382" y="485"/>
                    </a:lnTo>
                    <a:lnTo>
                      <a:pt x="382" y="483"/>
                    </a:lnTo>
                    <a:lnTo>
                      <a:pt x="382" y="481"/>
                    </a:lnTo>
                    <a:lnTo>
                      <a:pt x="382" y="481"/>
                    </a:lnTo>
                    <a:lnTo>
                      <a:pt x="382" y="481"/>
                    </a:lnTo>
                    <a:lnTo>
                      <a:pt x="384" y="479"/>
                    </a:lnTo>
                    <a:lnTo>
                      <a:pt x="384" y="479"/>
                    </a:lnTo>
                    <a:lnTo>
                      <a:pt x="386" y="479"/>
                    </a:lnTo>
                    <a:lnTo>
                      <a:pt x="386" y="479"/>
                    </a:lnTo>
                    <a:lnTo>
                      <a:pt x="390" y="481"/>
                    </a:lnTo>
                    <a:lnTo>
                      <a:pt x="392" y="485"/>
                    </a:lnTo>
                    <a:lnTo>
                      <a:pt x="394" y="487"/>
                    </a:lnTo>
                    <a:lnTo>
                      <a:pt x="396" y="487"/>
                    </a:lnTo>
                    <a:lnTo>
                      <a:pt x="398" y="489"/>
                    </a:lnTo>
                    <a:lnTo>
                      <a:pt x="398" y="489"/>
                    </a:lnTo>
                    <a:lnTo>
                      <a:pt x="400" y="487"/>
                    </a:lnTo>
                    <a:lnTo>
                      <a:pt x="402" y="487"/>
                    </a:lnTo>
                    <a:lnTo>
                      <a:pt x="404" y="487"/>
                    </a:lnTo>
                    <a:lnTo>
                      <a:pt x="404" y="485"/>
                    </a:lnTo>
                    <a:lnTo>
                      <a:pt x="402" y="483"/>
                    </a:lnTo>
                    <a:lnTo>
                      <a:pt x="402" y="483"/>
                    </a:lnTo>
                    <a:lnTo>
                      <a:pt x="402" y="481"/>
                    </a:lnTo>
                    <a:lnTo>
                      <a:pt x="400" y="479"/>
                    </a:lnTo>
                    <a:lnTo>
                      <a:pt x="400" y="477"/>
                    </a:lnTo>
                    <a:lnTo>
                      <a:pt x="398" y="475"/>
                    </a:lnTo>
                    <a:lnTo>
                      <a:pt x="398" y="475"/>
                    </a:lnTo>
                    <a:lnTo>
                      <a:pt x="400" y="475"/>
                    </a:lnTo>
                    <a:lnTo>
                      <a:pt x="400" y="475"/>
                    </a:lnTo>
                    <a:lnTo>
                      <a:pt x="402" y="475"/>
                    </a:lnTo>
                    <a:lnTo>
                      <a:pt x="404" y="473"/>
                    </a:lnTo>
                    <a:lnTo>
                      <a:pt x="408" y="471"/>
                    </a:lnTo>
                    <a:lnTo>
                      <a:pt x="408" y="469"/>
                    </a:lnTo>
                    <a:lnTo>
                      <a:pt x="408" y="467"/>
                    </a:lnTo>
                    <a:lnTo>
                      <a:pt x="408" y="467"/>
                    </a:lnTo>
                    <a:lnTo>
                      <a:pt x="410" y="467"/>
                    </a:lnTo>
                    <a:lnTo>
                      <a:pt x="412" y="467"/>
                    </a:lnTo>
                    <a:lnTo>
                      <a:pt x="414" y="465"/>
                    </a:lnTo>
                    <a:lnTo>
                      <a:pt x="416" y="465"/>
                    </a:lnTo>
                    <a:lnTo>
                      <a:pt x="418" y="463"/>
                    </a:lnTo>
                    <a:lnTo>
                      <a:pt x="418" y="463"/>
                    </a:lnTo>
                    <a:lnTo>
                      <a:pt x="420" y="463"/>
                    </a:lnTo>
                    <a:lnTo>
                      <a:pt x="420" y="459"/>
                    </a:lnTo>
                    <a:lnTo>
                      <a:pt x="422" y="459"/>
                    </a:lnTo>
                    <a:lnTo>
                      <a:pt x="424" y="457"/>
                    </a:lnTo>
                    <a:lnTo>
                      <a:pt x="424" y="455"/>
                    </a:lnTo>
                    <a:lnTo>
                      <a:pt x="424" y="457"/>
                    </a:lnTo>
                    <a:lnTo>
                      <a:pt x="426" y="457"/>
                    </a:lnTo>
                    <a:lnTo>
                      <a:pt x="428" y="457"/>
                    </a:lnTo>
                    <a:lnTo>
                      <a:pt x="430" y="459"/>
                    </a:lnTo>
                    <a:lnTo>
                      <a:pt x="432" y="459"/>
                    </a:lnTo>
                    <a:lnTo>
                      <a:pt x="432" y="459"/>
                    </a:lnTo>
                    <a:lnTo>
                      <a:pt x="432" y="461"/>
                    </a:lnTo>
                    <a:lnTo>
                      <a:pt x="432" y="461"/>
                    </a:lnTo>
                    <a:lnTo>
                      <a:pt x="434" y="461"/>
                    </a:lnTo>
                    <a:lnTo>
                      <a:pt x="436" y="461"/>
                    </a:lnTo>
                    <a:lnTo>
                      <a:pt x="438" y="459"/>
                    </a:lnTo>
                    <a:lnTo>
                      <a:pt x="440" y="457"/>
                    </a:lnTo>
                    <a:lnTo>
                      <a:pt x="442" y="457"/>
                    </a:lnTo>
                    <a:lnTo>
                      <a:pt x="444" y="457"/>
                    </a:lnTo>
                    <a:lnTo>
                      <a:pt x="446" y="459"/>
                    </a:lnTo>
                    <a:lnTo>
                      <a:pt x="448" y="459"/>
                    </a:lnTo>
                    <a:lnTo>
                      <a:pt x="448" y="461"/>
                    </a:lnTo>
                    <a:lnTo>
                      <a:pt x="450" y="461"/>
                    </a:lnTo>
                    <a:lnTo>
                      <a:pt x="450" y="461"/>
                    </a:lnTo>
                    <a:lnTo>
                      <a:pt x="450" y="459"/>
                    </a:lnTo>
                    <a:lnTo>
                      <a:pt x="450" y="459"/>
                    </a:lnTo>
                    <a:lnTo>
                      <a:pt x="452" y="459"/>
                    </a:lnTo>
                    <a:lnTo>
                      <a:pt x="454" y="461"/>
                    </a:lnTo>
                    <a:lnTo>
                      <a:pt x="456" y="461"/>
                    </a:lnTo>
                    <a:lnTo>
                      <a:pt x="458" y="461"/>
                    </a:lnTo>
                    <a:lnTo>
                      <a:pt x="458" y="459"/>
                    </a:lnTo>
                    <a:lnTo>
                      <a:pt x="460" y="461"/>
                    </a:lnTo>
                    <a:lnTo>
                      <a:pt x="460" y="461"/>
                    </a:lnTo>
                    <a:lnTo>
                      <a:pt x="462" y="461"/>
                    </a:lnTo>
                    <a:lnTo>
                      <a:pt x="464" y="465"/>
                    </a:lnTo>
                    <a:lnTo>
                      <a:pt x="466" y="465"/>
                    </a:lnTo>
                    <a:lnTo>
                      <a:pt x="468" y="465"/>
                    </a:lnTo>
                    <a:lnTo>
                      <a:pt x="470" y="467"/>
                    </a:lnTo>
                    <a:lnTo>
                      <a:pt x="472" y="467"/>
                    </a:lnTo>
                    <a:lnTo>
                      <a:pt x="472" y="469"/>
                    </a:lnTo>
                    <a:lnTo>
                      <a:pt x="474" y="469"/>
                    </a:lnTo>
                    <a:lnTo>
                      <a:pt x="476" y="473"/>
                    </a:lnTo>
                    <a:lnTo>
                      <a:pt x="478" y="475"/>
                    </a:lnTo>
                    <a:lnTo>
                      <a:pt x="478" y="475"/>
                    </a:lnTo>
                    <a:lnTo>
                      <a:pt x="480" y="477"/>
                    </a:lnTo>
                    <a:lnTo>
                      <a:pt x="480" y="477"/>
                    </a:lnTo>
                    <a:lnTo>
                      <a:pt x="480" y="477"/>
                    </a:lnTo>
                    <a:lnTo>
                      <a:pt x="480" y="475"/>
                    </a:lnTo>
                    <a:lnTo>
                      <a:pt x="480" y="475"/>
                    </a:lnTo>
                    <a:lnTo>
                      <a:pt x="480" y="473"/>
                    </a:lnTo>
                    <a:lnTo>
                      <a:pt x="478" y="471"/>
                    </a:lnTo>
                    <a:lnTo>
                      <a:pt x="478" y="469"/>
                    </a:lnTo>
                    <a:lnTo>
                      <a:pt x="478" y="469"/>
                    </a:lnTo>
                    <a:lnTo>
                      <a:pt x="478" y="469"/>
                    </a:lnTo>
                    <a:lnTo>
                      <a:pt x="478" y="469"/>
                    </a:lnTo>
                    <a:lnTo>
                      <a:pt x="480" y="469"/>
                    </a:lnTo>
                    <a:lnTo>
                      <a:pt x="482" y="469"/>
                    </a:lnTo>
                    <a:lnTo>
                      <a:pt x="484" y="471"/>
                    </a:lnTo>
                    <a:lnTo>
                      <a:pt x="488" y="473"/>
                    </a:lnTo>
                    <a:lnTo>
                      <a:pt x="490" y="475"/>
                    </a:lnTo>
                    <a:lnTo>
                      <a:pt x="492" y="475"/>
                    </a:lnTo>
                    <a:lnTo>
                      <a:pt x="494" y="475"/>
                    </a:lnTo>
                    <a:lnTo>
                      <a:pt x="496" y="475"/>
                    </a:lnTo>
                    <a:lnTo>
                      <a:pt x="498" y="475"/>
                    </a:lnTo>
                    <a:lnTo>
                      <a:pt x="500" y="473"/>
                    </a:lnTo>
                    <a:lnTo>
                      <a:pt x="500" y="473"/>
                    </a:lnTo>
                    <a:lnTo>
                      <a:pt x="500" y="471"/>
                    </a:lnTo>
                    <a:lnTo>
                      <a:pt x="502" y="469"/>
                    </a:lnTo>
                    <a:lnTo>
                      <a:pt x="504" y="469"/>
                    </a:lnTo>
                    <a:lnTo>
                      <a:pt x="504" y="469"/>
                    </a:lnTo>
                    <a:lnTo>
                      <a:pt x="506" y="469"/>
                    </a:lnTo>
                    <a:lnTo>
                      <a:pt x="508" y="467"/>
                    </a:lnTo>
                    <a:lnTo>
                      <a:pt x="508" y="467"/>
                    </a:lnTo>
                    <a:lnTo>
                      <a:pt x="510" y="467"/>
                    </a:lnTo>
                    <a:lnTo>
                      <a:pt x="514" y="467"/>
                    </a:lnTo>
                    <a:lnTo>
                      <a:pt x="516" y="469"/>
                    </a:lnTo>
                    <a:lnTo>
                      <a:pt x="518" y="471"/>
                    </a:lnTo>
                    <a:lnTo>
                      <a:pt x="518" y="471"/>
                    </a:lnTo>
                    <a:lnTo>
                      <a:pt x="520" y="469"/>
                    </a:lnTo>
                    <a:lnTo>
                      <a:pt x="520" y="469"/>
                    </a:lnTo>
                    <a:lnTo>
                      <a:pt x="522" y="467"/>
                    </a:lnTo>
                    <a:lnTo>
                      <a:pt x="522" y="467"/>
                    </a:lnTo>
                    <a:lnTo>
                      <a:pt x="522" y="467"/>
                    </a:lnTo>
                    <a:lnTo>
                      <a:pt x="524" y="467"/>
                    </a:lnTo>
                    <a:lnTo>
                      <a:pt x="526" y="467"/>
                    </a:lnTo>
                    <a:lnTo>
                      <a:pt x="526" y="467"/>
                    </a:lnTo>
                    <a:lnTo>
                      <a:pt x="530" y="467"/>
                    </a:lnTo>
                    <a:lnTo>
                      <a:pt x="532" y="469"/>
                    </a:lnTo>
                    <a:lnTo>
                      <a:pt x="534" y="471"/>
                    </a:lnTo>
                    <a:lnTo>
                      <a:pt x="536" y="473"/>
                    </a:lnTo>
                    <a:lnTo>
                      <a:pt x="538" y="473"/>
                    </a:lnTo>
                    <a:lnTo>
                      <a:pt x="540" y="473"/>
                    </a:lnTo>
                    <a:lnTo>
                      <a:pt x="540" y="475"/>
                    </a:lnTo>
                    <a:lnTo>
                      <a:pt x="542" y="475"/>
                    </a:lnTo>
                    <a:lnTo>
                      <a:pt x="546" y="475"/>
                    </a:lnTo>
                    <a:lnTo>
                      <a:pt x="546" y="475"/>
                    </a:lnTo>
                    <a:lnTo>
                      <a:pt x="548" y="475"/>
                    </a:lnTo>
                    <a:lnTo>
                      <a:pt x="548" y="477"/>
                    </a:lnTo>
                    <a:lnTo>
                      <a:pt x="548" y="477"/>
                    </a:lnTo>
                    <a:lnTo>
                      <a:pt x="550" y="477"/>
                    </a:lnTo>
                    <a:lnTo>
                      <a:pt x="552" y="475"/>
                    </a:lnTo>
                    <a:lnTo>
                      <a:pt x="552" y="473"/>
                    </a:lnTo>
                    <a:lnTo>
                      <a:pt x="552" y="471"/>
                    </a:lnTo>
                    <a:lnTo>
                      <a:pt x="552" y="471"/>
                    </a:lnTo>
                    <a:lnTo>
                      <a:pt x="554" y="471"/>
                    </a:lnTo>
                    <a:lnTo>
                      <a:pt x="554" y="471"/>
                    </a:lnTo>
                    <a:lnTo>
                      <a:pt x="556" y="473"/>
                    </a:lnTo>
                    <a:lnTo>
                      <a:pt x="556" y="473"/>
                    </a:lnTo>
                    <a:lnTo>
                      <a:pt x="558" y="473"/>
                    </a:lnTo>
                    <a:lnTo>
                      <a:pt x="560" y="475"/>
                    </a:lnTo>
                    <a:lnTo>
                      <a:pt x="562" y="475"/>
                    </a:lnTo>
                    <a:lnTo>
                      <a:pt x="566" y="473"/>
                    </a:lnTo>
                    <a:lnTo>
                      <a:pt x="570" y="473"/>
                    </a:lnTo>
                    <a:lnTo>
                      <a:pt x="572" y="471"/>
                    </a:lnTo>
                    <a:lnTo>
                      <a:pt x="572" y="469"/>
                    </a:lnTo>
                    <a:lnTo>
                      <a:pt x="572" y="467"/>
                    </a:lnTo>
                    <a:lnTo>
                      <a:pt x="572" y="465"/>
                    </a:lnTo>
                    <a:lnTo>
                      <a:pt x="572" y="463"/>
                    </a:lnTo>
                    <a:lnTo>
                      <a:pt x="568" y="461"/>
                    </a:lnTo>
                    <a:lnTo>
                      <a:pt x="568" y="461"/>
                    </a:lnTo>
                    <a:lnTo>
                      <a:pt x="562" y="459"/>
                    </a:lnTo>
                    <a:lnTo>
                      <a:pt x="562" y="459"/>
                    </a:lnTo>
                    <a:lnTo>
                      <a:pt x="562" y="459"/>
                    </a:lnTo>
                    <a:lnTo>
                      <a:pt x="558" y="457"/>
                    </a:lnTo>
                    <a:lnTo>
                      <a:pt x="554" y="457"/>
                    </a:lnTo>
                    <a:lnTo>
                      <a:pt x="554" y="457"/>
                    </a:lnTo>
                    <a:lnTo>
                      <a:pt x="554" y="455"/>
                    </a:lnTo>
                    <a:lnTo>
                      <a:pt x="552" y="455"/>
                    </a:lnTo>
                    <a:lnTo>
                      <a:pt x="548" y="453"/>
                    </a:lnTo>
                    <a:lnTo>
                      <a:pt x="548" y="453"/>
                    </a:lnTo>
                    <a:lnTo>
                      <a:pt x="548" y="451"/>
                    </a:lnTo>
                    <a:lnTo>
                      <a:pt x="550" y="451"/>
                    </a:lnTo>
                    <a:lnTo>
                      <a:pt x="552" y="449"/>
                    </a:lnTo>
                    <a:lnTo>
                      <a:pt x="552" y="449"/>
                    </a:lnTo>
                    <a:lnTo>
                      <a:pt x="554" y="449"/>
                    </a:lnTo>
                    <a:lnTo>
                      <a:pt x="556" y="447"/>
                    </a:lnTo>
                    <a:lnTo>
                      <a:pt x="558" y="447"/>
                    </a:lnTo>
                    <a:lnTo>
                      <a:pt x="558" y="445"/>
                    </a:lnTo>
                    <a:lnTo>
                      <a:pt x="558" y="445"/>
                    </a:lnTo>
                    <a:lnTo>
                      <a:pt x="554" y="441"/>
                    </a:lnTo>
                    <a:lnTo>
                      <a:pt x="554" y="439"/>
                    </a:lnTo>
                    <a:lnTo>
                      <a:pt x="554" y="439"/>
                    </a:lnTo>
                    <a:lnTo>
                      <a:pt x="554" y="437"/>
                    </a:lnTo>
                    <a:lnTo>
                      <a:pt x="554" y="437"/>
                    </a:lnTo>
                    <a:lnTo>
                      <a:pt x="556" y="435"/>
                    </a:lnTo>
                    <a:lnTo>
                      <a:pt x="556" y="435"/>
                    </a:lnTo>
                    <a:lnTo>
                      <a:pt x="558" y="435"/>
                    </a:lnTo>
                    <a:lnTo>
                      <a:pt x="560" y="435"/>
                    </a:lnTo>
                    <a:lnTo>
                      <a:pt x="562" y="435"/>
                    </a:lnTo>
                    <a:lnTo>
                      <a:pt x="564" y="435"/>
                    </a:lnTo>
                    <a:lnTo>
                      <a:pt x="568" y="435"/>
                    </a:lnTo>
                    <a:lnTo>
                      <a:pt x="568" y="435"/>
                    </a:lnTo>
                    <a:lnTo>
                      <a:pt x="570" y="435"/>
                    </a:lnTo>
                    <a:lnTo>
                      <a:pt x="570" y="435"/>
                    </a:lnTo>
                    <a:lnTo>
                      <a:pt x="570" y="433"/>
                    </a:lnTo>
                    <a:lnTo>
                      <a:pt x="568" y="433"/>
                    </a:lnTo>
                    <a:lnTo>
                      <a:pt x="564" y="431"/>
                    </a:lnTo>
                    <a:lnTo>
                      <a:pt x="562" y="431"/>
                    </a:lnTo>
                    <a:lnTo>
                      <a:pt x="562" y="431"/>
                    </a:lnTo>
                    <a:lnTo>
                      <a:pt x="560" y="431"/>
                    </a:lnTo>
                    <a:lnTo>
                      <a:pt x="558" y="429"/>
                    </a:lnTo>
                    <a:lnTo>
                      <a:pt x="556" y="429"/>
                    </a:lnTo>
                    <a:lnTo>
                      <a:pt x="556" y="429"/>
                    </a:lnTo>
                    <a:lnTo>
                      <a:pt x="556" y="427"/>
                    </a:lnTo>
                    <a:lnTo>
                      <a:pt x="556" y="427"/>
                    </a:lnTo>
                    <a:lnTo>
                      <a:pt x="556" y="427"/>
                    </a:lnTo>
                    <a:lnTo>
                      <a:pt x="558" y="427"/>
                    </a:lnTo>
                    <a:lnTo>
                      <a:pt x="560" y="425"/>
                    </a:lnTo>
                    <a:lnTo>
                      <a:pt x="560" y="425"/>
                    </a:lnTo>
                    <a:lnTo>
                      <a:pt x="560" y="425"/>
                    </a:lnTo>
                    <a:lnTo>
                      <a:pt x="558" y="425"/>
                    </a:lnTo>
                    <a:lnTo>
                      <a:pt x="558" y="425"/>
                    </a:lnTo>
                    <a:lnTo>
                      <a:pt x="558" y="425"/>
                    </a:lnTo>
                    <a:lnTo>
                      <a:pt x="556" y="425"/>
                    </a:lnTo>
                    <a:lnTo>
                      <a:pt x="556" y="425"/>
                    </a:lnTo>
                    <a:lnTo>
                      <a:pt x="554" y="425"/>
                    </a:lnTo>
                    <a:lnTo>
                      <a:pt x="552" y="423"/>
                    </a:lnTo>
                    <a:lnTo>
                      <a:pt x="552" y="423"/>
                    </a:lnTo>
                    <a:lnTo>
                      <a:pt x="552" y="423"/>
                    </a:lnTo>
                    <a:lnTo>
                      <a:pt x="552" y="421"/>
                    </a:lnTo>
                    <a:lnTo>
                      <a:pt x="552" y="421"/>
                    </a:lnTo>
                    <a:lnTo>
                      <a:pt x="552" y="419"/>
                    </a:lnTo>
                    <a:lnTo>
                      <a:pt x="552" y="417"/>
                    </a:lnTo>
                    <a:lnTo>
                      <a:pt x="552" y="417"/>
                    </a:lnTo>
                    <a:lnTo>
                      <a:pt x="554" y="417"/>
                    </a:lnTo>
                    <a:lnTo>
                      <a:pt x="558" y="417"/>
                    </a:lnTo>
                    <a:lnTo>
                      <a:pt x="562" y="419"/>
                    </a:lnTo>
                    <a:lnTo>
                      <a:pt x="562" y="417"/>
                    </a:lnTo>
                    <a:lnTo>
                      <a:pt x="564" y="417"/>
                    </a:lnTo>
                    <a:lnTo>
                      <a:pt x="564" y="417"/>
                    </a:lnTo>
                    <a:lnTo>
                      <a:pt x="570" y="417"/>
                    </a:lnTo>
                    <a:lnTo>
                      <a:pt x="570" y="417"/>
                    </a:lnTo>
                    <a:lnTo>
                      <a:pt x="570" y="417"/>
                    </a:lnTo>
                    <a:lnTo>
                      <a:pt x="576" y="415"/>
                    </a:lnTo>
                    <a:lnTo>
                      <a:pt x="578" y="415"/>
                    </a:lnTo>
                    <a:lnTo>
                      <a:pt x="578" y="415"/>
                    </a:lnTo>
                    <a:lnTo>
                      <a:pt x="580" y="415"/>
                    </a:lnTo>
                    <a:lnTo>
                      <a:pt x="580" y="415"/>
                    </a:lnTo>
                    <a:lnTo>
                      <a:pt x="582" y="413"/>
                    </a:lnTo>
                    <a:lnTo>
                      <a:pt x="584" y="413"/>
                    </a:lnTo>
                    <a:lnTo>
                      <a:pt x="584" y="413"/>
                    </a:lnTo>
                    <a:lnTo>
                      <a:pt x="586" y="413"/>
                    </a:lnTo>
                    <a:lnTo>
                      <a:pt x="588" y="413"/>
                    </a:lnTo>
                    <a:lnTo>
                      <a:pt x="588" y="413"/>
                    </a:lnTo>
                    <a:lnTo>
                      <a:pt x="588" y="413"/>
                    </a:lnTo>
                    <a:lnTo>
                      <a:pt x="590" y="411"/>
                    </a:lnTo>
                    <a:lnTo>
                      <a:pt x="594" y="411"/>
                    </a:lnTo>
                    <a:lnTo>
                      <a:pt x="594" y="411"/>
                    </a:lnTo>
                    <a:lnTo>
                      <a:pt x="596" y="411"/>
                    </a:lnTo>
                    <a:lnTo>
                      <a:pt x="598" y="411"/>
                    </a:lnTo>
                    <a:lnTo>
                      <a:pt x="600" y="411"/>
                    </a:lnTo>
                    <a:lnTo>
                      <a:pt x="600" y="411"/>
                    </a:lnTo>
                    <a:lnTo>
                      <a:pt x="602" y="411"/>
                    </a:lnTo>
                    <a:lnTo>
                      <a:pt x="602" y="411"/>
                    </a:lnTo>
                    <a:lnTo>
                      <a:pt x="602" y="409"/>
                    </a:lnTo>
                    <a:lnTo>
                      <a:pt x="602" y="409"/>
                    </a:lnTo>
                    <a:lnTo>
                      <a:pt x="604" y="407"/>
                    </a:lnTo>
                    <a:lnTo>
                      <a:pt x="604" y="407"/>
                    </a:lnTo>
                    <a:lnTo>
                      <a:pt x="606" y="407"/>
                    </a:lnTo>
                    <a:lnTo>
                      <a:pt x="606" y="407"/>
                    </a:lnTo>
                    <a:lnTo>
                      <a:pt x="608" y="407"/>
                    </a:lnTo>
                    <a:lnTo>
                      <a:pt x="610" y="405"/>
                    </a:lnTo>
                    <a:lnTo>
                      <a:pt x="612" y="407"/>
                    </a:lnTo>
                    <a:lnTo>
                      <a:pt x="614" y="405"/>
                    </a:lnTo>
                    <a:lnTo>
                      <a:pt x="620" y="405"/>
                    </a:lnTo>
                    <a:lnTo>
                      <a:pt x="622" y="405"/>
                    </a:lnTo>
                    <a:lnTo>
                      <a:pt x="626" y="403"/>
                    </a:lnTo>
                    <a:lnTo>
                      <a:pt x="628" y="403"/>
                    </a:lnTo>
                    <a:lnTo>
                      <a:pt x="630" y="403"/>
                    </a:lnTo>
                    <a:lnTo>
                      <a:pt x="634" y="403"/>
                    </a:lnTo>
                    <a:lnTo>
                      <a:pt x="634" y="401"/>
                    </a:lnTo>
                    <a:lnTo>
                      <a:pt x="636" y="401"/>
                    </a:lnTo>
                    <a:lnTo>
                      <a:pt x="638" y="401"/>
                    </a:lnTo>
                    <a:lnTo>
                      <a:pt x="638" y="401"/>
                    </a:lnTo>
                    <a:lnTo>
                      <a:pt x="640" y="401"/>
                    </a:lnTo>
                    <a:lnTo>
                      <a:pt x="640" y="399"/>
                    </a:lnTo>
                    <a:lnTo>
                      <a:pt x="638" y="399"/>
                    </a:lnTo>
                    <a:lnTo>
                      <a:pt x="638" y="397"/>
                    </a:lnTo>
                    <a:lnTo>
                      <a:pt x="640" y="397"/>
                    </a:lnTo>
                    <a:lnTo>
                      <a:pt x="640" y="397"/>
                    </a:lnTo>
                    <a:lnTo>
                      <a:pt x="642" y="397"/>
                    </a:lnTo>
                    <a:lnTo>
                      <a:pt x="644" y="395"/>
                    </a:lnTo>
                    <a:lnTo>
                      <a:pt x="646" y="395"/>
                    </a:lnTo>
                    <a:lnTo>
                      <a:pt x="646" y="393"/>
                    </a:lnTo>
                    <a:lnTo>
                      <a:pt x="650" y="395"/>
                    </a:lnTo>
                    <a:lnTo>
                      <a:pt x="654" y="395"/>
                    </a:lnTo>
                    <a:lnTo>
                      <a:pt x="658" y="395"/>
                    </a:lnTo>
                    <a:lnTo>
                      <a:pt x="660" y="397"/>
                    </a:lnTo>
                    <a:lnTo>
                      <a:pt x="662" y="397"/>
                    </a:lnTo>
                    <a:lnTo>
                      <a:pt x="662" y="397"/>
                    </a:lnTo>
                    <a:lnTo>
                      <a:pt x="664" y="397"/>
                    </a:lnTo>
                    <a:lnTo>
                      <a:pt x="666" y="397"/>
                    </a:lnTo>
                    <a:lnTo>
                      <a:pt x="666" y="397"/>
                    </a:lnTo>
                    <a:lnTo>
                      <a:pt x="666" y="397"/>
                    </a:lnTo>
                    <a:lnTo>
                      <a:pt x="668" y="395"/>
                    </a:lnTo>
                    <a:lnTo>
                      <a:pt x="670" y="395"/>
                    </a:lnTo>
                    <a:lnTo>
                      <a:pt x="672" y="395"/>
                    </a:lnTo>
                    <a:lnTo>
                      <a:pt x="674" y="399"/>
                    </a:lnTo>
                    <a:lnTo>
                      <a:pt x="676" y="401"/>
                    </a:lnTo>
                    <a:lnTo>
                      <a:pt x="680" y="405"/>
                    </a:lnTo>
                    <a:lnTo>
                      <a:pt x="682" y="407"/>
                    </a:lnTo>
                    <a:lnTo>
                      <a:pt x="682" y="409"/>
                    </a:lnTo>
                    <a:lnTo>
                      <a:pt x="682" y="409"/>
                    </a:lnTo>
                    <a:lnTo>
                      <a:pt x="682" y="411"/>
                    </a:lnTo>
                    <a:lnTo>
                      <a:pt x="682" y="413"/>
                    </a:lnTo>
                    <a:lnTo>
                      <a:pt x="682" y="413"/>
                    </a:lnTo>
                    <a:lnTo>
                      <a:pt x="686" y="415"/>
                    </a:lnTo>
                    <a:lnTo>
                      <a:pt x="690" y="415"/>
                    </a:lnTo>
                    <a:lnTo>
                      <a:pt x="692" y="413"/>
                    </a:lnTo>
                    <a:lnTo>
                      <a:pt x="694" y="413"/>
                    </a:lnTo>
                    <a:lnTo>
                      <a:pt x="696" y="413"/>
                    </a:lnTo>
                    <a:lnTo>
                      <a:pt x="696" y="411"/>
                    </a:lnTo>
                    <a:lnTo>
                      <a:pt x="696" y="411"/>
                    </a:lnTo>
                    <a:lnTo>
                      <a:pt x="698" y="413"/>
                    </a:lnTo>
                    <a:lnTo>
                      <a:pt x="698" y="415"/>
                    </a:lnTo>
                    <a:lnTo>
                      <a:pt x="700" y="415"/>
                    </a:lnTo>
                    <a:lnTo>
                      <a:pt x="700" y="417"/>
                    </a:lnTo>
                    <a:lnTo>
                      <a:pt x="702" y="417"/>
                    </a:lnTo>
                    <a:lnTo>
                      <a:pt x="702" y="419"/>
                    </a:lnTo>
                    <a:lnTo>
                      <a:pt x="702" y="417"/>
                    </a:lnTo>
                    <a:lnTo>
                      <a:pt x="704" y="417"/>
                    </a:lnTo>
                    <a:lnTo>
                      <a:pt x="704" y="417"/>
                    </a:lnTo>
                    <a:lnTo>
                      <a:pt x="704" y="417"/>
                    </a:lnTo>
                    <a:lnTo>
                      <a:pt x="702" y="415"/>
                    </a:lnTo>
                    <a:lnTo>
                      <a:pt x="702" y="415"/>
                    </a:lnTo>
                    <a:lnTo>
                      <a:pt x="704" y="415"/>
                    </a:lnTo>
                    <a:lnTo>
                      <a:pt x="704" y="415"/>
                    </a:lnTo>
                    <a:lnTo>
                      <a:pt x="708" y="415"/>
                    </a:lnTo>
                    <a:lnTo>
                      <a:pt x="710" y="417"/>
                    </a:lnTo>
                    <a:lnTo>
                      <a:pt x="712" y="417"/>
                    </a:lnTo>
                    <a:lnTo>
                      <a:pt x="712" y="417"/>
                    </a:lnTo>
                    <a:lnTo>
                      <a:pt x="714" y="417"/>
                    </a:lnTo>
                    <a:lnTo>
                      <a:pt x="716" y="417"/>
                    </a:lnTo>
                    <a:lnTo>
                      <a:pt x="716" y="417"/>
                    </a:lnTo>
                    <a:lnTo>
                      <a:pt x="716" y="417"/>
                    </a:lnTo>
                    <a:lnTo>
                      <a:pt x="718" y="417"/>
                    </a:lnTo>
                    <a:lnTo>
                      <a:pt x="718" y="417"/>
                    </a:lnTo>
                    <a:lnTo>
                      <a:pt x="718" y="417"/>
                    </a:lnTo>
                    <a:lnTo>
                      <a:pt x="718" y="419"/>
                    </a:lnTo>
                    <a:lnTo>
                      <a:pt x="718" y="419"/>
                    </a:lnTo>
                    <a:lnTo>
                      <a:pt x="716" y="421"/>
                    </a:lnTo>
                    <a:lnTo>
                      <a:pt x="716" y="423"/>
                    </a:lnTo>
                    <a:lnTo>
                      <a:pt x="716" y="423"/>
                    </a:lnTo>
                    <a:lnTo>
                      <a:pt x="716" y="425"/>
                    </a:lnTo>
                    <a:lnTo>
                      <a:pt x="718" y="425"/>
                    </a:lnTo>
                    <a:lnTo>
                      <a:pt x="718" y="427"/>
                    </a:lnTo>
                    <a:lnTo>
                      <a:pt x="718" y="427"/>
                    </a:lnTo>
                    <a:lnTo>
                      <a:pt x="718" y="427"/>
                    </a:lnTo>
                    <a:lnTo>
                      <a:pt x="720" y="425"/>
                    </a:lnTo>
                    <a:lnTo>
                      <a:pt x="722" y="423"/>
                    </a:lnTo>
                    <a:lnTo>
                      <a:pt x="724" y="423"/>
                    </a:lnTo>
                    <a:lnTo>
                      <a:pt x="726" y="423"/>
                    </a:lnTo>
                    <a:lnTo>
                      <a:pt x="728" y="425"/>
                    </a:lnTo>
                    <a:lnTo>
                      <a:pt x="730" y="425"/>
                    </a:lnTo>
                    <a:lnTo>
                      <a:pt x="730" y="425"/>
                    </a:lnTo>
                    <a:lnTo>
                      <a:pt x="732" y="425"/>
                    </a:lnTo>
                    <a:lnTo>
                      <a:pt x="732" y="425"/>
                    </a:lnTo>
                    <a:lnTo>
                      <a:pt x="730" y="423"/>
                    </a:lnTo>
                    <a:lnTo>
                      <a:pt x="730" y="423"/>
                    </a:lnTo>
                    <a:lnTo>
                      <a:pt x="734" y="421"/>
                    </a:lnTo>
                    <a:lnTo>
                      <a:pt x="734" y="421"/>
                    </a:lnTo>
                    <a:lnTo>
                      <a:pt x="736" y="419"/>
                    </a:lnTo>
                    <a:lnTo>
                      <a:pt x="736" y="421"/>
                    </a:lnTo>
                    <a:lnTo>
                      <a:pt x="738" y="421"/>
                    </a:lnTo>
                    <a:lnTo>
                      <a:pt x="740" y="419"/>
                    </a:lnTo>
                    <a:lnTo>
                      <a:pt x="740" y="417"/>
                    </a:lnTo>
                    <a:lnTo>
                      <a:pt x="740" y="417"/>
                    </a:lnTo>
                    <a:lnTo>
                      <a:pt x="740" y="417"/>
                    </a:lnTo>
                    <a:lnTo>
                      <a:pt x="740" y="415"/>
                    </a:lnTo>
                    <a:lnTo>
                      <a:pt x="744" y="415"/>
                    </a:lnTo>
                    <a:lnTo>
                      <a:pt x="744" y="415"/>
                    </a:lnTo>
                    <a:lnTo>
                      <a:pt x="746" y="415"/>
                    </a:lnTo>
                    <a:lnTo>
                      <a:pt x="748" y="413"/>
                    </a:lnTo>
                    <a:lnTo>
                      <a:pt x="750" y="411"/>
                    </a:lnTo>
                    <a:lnTo>
                      <a:pt x="754" y="411"/>
                    </a:lnTo>
                    <a:lnTo>
                      <a:pt x="754" y="411"/>
                    </a:lnTo>
                    <a:lnTo>
                      <a:pt x="754" y="411"/>
                    </a:lnTo>
                    <a:lnTo>
                      <a:pt x="756" y="409"/>
                    </a:lnTo>
                    <a:lnTo>
                      <a:pt x="756" y="409"/>
                    </a:lnTo>
                    <a:lnTo>
                      <a:pt x="758" y="411"/>
                    </a:lnTo>
                    <a:lnTo>
                      <a:pt x="756" y="415"/>
                    </a:lnTo>
                    <a:lnTo>
                      <a:pt x="756" y="415"/>
                    </a:lnTo>
                    <a:lnTo>
                      <a:pt x="754" y="415"/>
                    </a:lnTo>
                    <a:lnTo>
                      <a:pt x="754" y="415"/>
                    </a:lnTo>
                    <a:lnTo>
                      <a:pt x="754" y="417"/>
                    </a:lnTo>
                    <a:lnTo>
                      <a:pt x="756" y="417"/>
                    </a:lnTo>
                    <a:lnTo>
                      <a:pt x="756" y="417"/>
                    </a:lnTo>
                    <a:lnTo>
                      <a:pt x="756" y="419"/>
                    </a:lnTo>
                    <a:lnTo>
                      <a:pt x="762" y="421"/>
                    </a:lnTo>
                    <a:lnTo>
                      <a:pt x="766" y="423"/>
                    </a:lnTo>
                    <a:lnTo>
                      <a:pt x="772" y="425"/>
                    </a:lnTo>
                    <a:lnTo>
                      <a:pt x="776" y="427"/>
                    </a:lnTo>
                    <a:lnTo>
                      <a:pt x="778" y="429"/>
                    </a:lnTo>
                    <a:lnTo>
                      <a:pt x="778" y="429"/>
                    </a:lnTo>
                    <a:lnTo>
                      <a:pt x="782" y="433"/>
                    </a:lnTo>
                    <a:lnTo>
                      <a:pt x="786" y="435"/>
                    </a:lnTo>
                    <a:lnTo>
                      <a:pt x="792" y="441"/>
                    </a:lnTo>
                    <a:lnTo>
                      <a:pt x="796" y="445"/>
                    </a:lnTo>
                    <a:lnTo>
                      <a:pt x="802" y="451"/>
                    </a:lnTo>
                    <a:lnTo>
                      <a:pt x="806" y="453"/>
                    </a:lnTo>
                    <a:lnTo>
                      <a:pt x="812" y="459"/>
                    </a:lnTo>
                    <a:lnTo>
                      <a:pt x="814" y="461"/>
                    </a:lnTo>
                    <a:lnTo>
                      <a:pt x="818" y="465"/>
                    </a:lnTo>
                    <a:lnTo>
                      <a:pt x="822" y="469"/>
                    </a:lnTo>
                    <a:lnTo>
                      <a:pt x="824" y="473"/>
                    </a:lnTo>
                    <a:lnTo>
                      <a:pt x="826" y="473"/>
                    </a:lnTo>
                    <a:lnTo>
                      <a:pt x="826" y="471"/>
                    </a:lnTo>
                    <a:lnTo>
                      <a:pt x="826" y="471"/>
                    </a:lnTo>
                    <a:lnTo>
                      <a:pt x="826" y="471"/>
                    </a:lnTo>
                    <a:lnTo>
                      <a:pt x="828" y="469"/>
                    </a:lnTo>
                    <a:lnTo>
                      <a:pt x="828" y="469"/>
                    </a:lnTo>
                    <a:lnTo>
                      <a:pt x="828" y="469"/>
                    </a:lnTo>
                    <a:lnTo>
                      <a:pt x="830" y="469"/>
                    </a:lnTo>
                    <a:lnTo>
                      <a:pt x="830" y="469"/>
                    </a:lnTo>
                    <a:lnTo>
                      <a:pt x="828" y="467"/>
                    </a:lnTo>
                    <a:lnTo>
                      <a:pt x="828" y="467"/>
                    </a:lnTo>
                    <a:lnTo>
                      <a:pt x="828" y="465"/>
                    </a:lnTo>
                    <a:lnTo>
                      <a:pt x="828" y="465"/>
                    </a:lnTo>
                    <a:lnTo>
                      <a:pt x="830" y="465"/>
                    </a:lnTo>
                    <a:lnTo>
                      <a:pt x="830" y="465"/>
                    </a:lnTo>
                    <a:lnTo>
                      <a:pt x="830" y="463"/>
                    </a:lnTo>
                    <a:lnTo>
                      <a:pt x="832" y="463"/>
                    </a:lnTo>
                    <a:lnTo>
                      <a:pt x="832" y="463"/>
                    </a:lnTo>
                    <a:lnTo>
                      <a:pt x="834" y="463"/>
                    </a:lnTo>
                    <a:lnTo>
                      <a:pt x="834" y="465"/>
                    </a:lnTo>
                    <a:lnTo>
                      <a:pt x="836" y="465"/>
                    </a:lnTo>
                    <a:lnTo>
                      <a:pt x="836" y="465"/>
                    </a:lnTo>
                    <a:lnTo>
                      <a:pt x="838" y="465"/>
                    </a:lnTo>
                    <a:lnTo>
                      <a:pt x="838" y="465"/>
                    </a:lnTo>
                    <a:lnTo>
                      <a:pt x="838" y="467"/>
                    </a:lnTo>
                    <a:lnTo>
                      <a:pt x="838" y="469"/>
                    </a:lnTo>
                    <a:lnTo>
                      <a:pt x="838" y="469"/>
                    </a:lnTo>
                    <a:lnTo>
                      <a:pt x="840" y="469"/>
                    </a:lnTo>
                    <a:lnTo>
                      <a:pt x="842" y="469"/>
                    </a:lnTo>
                    <a:lnTo>
                      <a:pt x="842" y="469"/>
                    </a:lnTo>
                    <a:lnTo>
                      <a:pt x="844" y="469"/>
                    </a:lnTo>
                    <a:lnTo>
                      <a:pt x="844" y="471"/>
                    </a:lnTo>
                    <a:lnTo>
                      <a:pt x="844" y="471"/>
                    </a:lnTo>
                    <a:lnTo>
                      <a:pt x="844" y="473"/>
                    </a:lnTo>
                    <a:lnTo>
                      <a:pt x="846" y="473"/>
                    </a:lnTo>
                    <a:lnTo>
                      <a:pt x="848" y="473"/>
                    </a:lnTo>
                    <a:lnTo>
                      <a:pt x="850" y="473"/>
                    </a:lnTo>
                    <a:lnTo>
                      <a:pt x="852" y="473"/>
                    </a:lnTo>
                    <a:lnTo>
                      <a:pt x="854" y="473"/>
                    </a:lnTo>
                    <a:lnTo>
                      <a:pt x="856" y="473"/>
                    </a:lnTo>
                    <a:lnTo>
                      <a:pt x="856" y="473"/>
                    </a:lnTo>
                    <a:lnTo>
                      <a:pt x="860" y="473"/>
                    </a:lnTo>
                    <a:lnTo>
                      <a:pt x="860" y="473"/>
                    </a:lnTo>
                    <a:lnTo>
                      <a:pt x="862" y="471"/>
                    </a:lnTo>
                    <a:lnTo>
                      <a:pt x="862" y="471"/>
                    </a:lnTo>
                    <a:lnTo>
                      <a:pt x="862" y="471"/>
                    </a:lnTo>
                    <a:lnTo>
                      <a:pt x="864" y="471"/>
                    </a:lnTo>
                    <a:lnTo>
                      <a:pt x="866" y="471"/>
                    </a:lnTo>
                    <a:lnTo>
                      <a:pt x="866" y="469"/>
                    </a:lnTo>
                    <a:lnTo>
                      <a:pt x="866" y="469"/>
                    </a:lnTo>
                    <a:lnTo>
                      <a:pt x="868" y="469"/>
                    </a:lnTo>
                    <a:lnTo>
                      <a:pt x="870" y="469"/>
                    </a:lnTo>
                    <a:lnTo>
                      <a:pt x="872" y="469"/>
                    </a:lnTo>
                    <a:lnTo>
                      <a:pt x="874" y="471"/>
                    </a:lnTo>
                    <a:lnTo>
                      <a:pt x="878" y="471"/>
                    </a:lnTo>
                    <a:lnTo>
                      <a:pt x="878" y="473"/>
                    </a:lnTo>
                    <a:lnTo>
                      <a:pt x="880" y="473"/>
                    </a:lnTo>
                    <a:lnTo>
                      <a:pt x="882" y="475"/>
                    </a:lnTo>
                    <a:lnTo>
                      <a:pt x="884" y="477"/>
                    </a:lnTo>
                    <a:lnTo>
                      <a:pt x="884" y="479"/>
                    </a:lnTo>
                    <a:lnTo>
                      <a:pt x="886" y="481"/>
                    </a:lnTo>
                    <a:lnTo>
                      <a:pt x="888" y="481"/>
                    </a:lnTo>
                    <a:lnTo>
                      <a:pt x="888" y="481"/>
                    </a:lnTo>
                    <a:lnTo>
                      <a:pt x="890" y="481"/>
                    </a:lnTo>
                    <a:lnTo>
                      <a:pt x="892" y="483"/>
                    </a:lnTo>
                    <a:lnTo>
                      <a:pt x="896" y="485"/>
                    </a:lnTo>
                    <a:lnTo>
                      <a:pt x="898" y="485"/>
                    </a:lnTo>
                    <a:lnTo>
                      <a:pt x="898" y="485"/>
                    </a:lnTo>
                    <a:lnTo>
                      <a:pt x="898" y="485"/>
                    </a:lnTo>
                    <a:lnTo>
                      <a:pt x="898" y="487"/>
                    </a:lnTo>
                    <a:lnTo>
                      <a:pt x="900" y="487"/>
                    </a:lnTo>
                    <a:lnTo>
                      <a:pt x="902" y="489"/>
                    </a:lnTo>
                    <a:lnTo>
                      <a:pt x="902" y="491"/>
                    </a:lnTo>
                    <a:lnTo>
                      <a:pt x="904" y="491"/>
                    </a:lnTo>
                    <a:lnTo>
                      <a:pt x="904" y="493"/>
                    </a:lnTo>
                    <a:lnTo>
                      <a:pt x="906" y="493"/>
                    </a:lnTo>
                    <a:lnTo>
                      <a:pt x="906" y="493"/>
                    </a:lnTo>
                    <a:lnTo>
                      <a:pt x="908" y="493"/>
                    </a:lnTo>
                    <a:lnTo>
                      <a:pt x="914" y="493"/>
                    </a:lnTo>
                    <a:lnTo>
                      <a:pt x="914" y="493"/>
                    </a:lnTo>
                    <a:lnTo>
                      <a:pt x="916" y="495"/>
                    </a:lnTo>
                    <a:lnTo>
                      <a:pt x="916" y="495"/>
                    </a:lnTo>
                    <a:lnTo>
                      <a:pt x="918" y="495"/>
                    </a:lnTo>
                    <a:lnTo>
                      <a:pt x="918" y="495"/>
                    </a:lnTo>
                    <a:lnTo>
                      <a:pt x="920" y="493"/>
                    </a:lnTo>
                    <a:lnTo>
                      <a:pt x="920" y="493"/>
                    </a:lnTo>
                    <a:lnTo>
                      <a:pt x="920" y="491"/>
                    </a:lnTo>
                    <a:lnTo>
                      <a:pt x="922" y="491"/>
                    </a:lnTo>
                    <a:lnTo>
                      <a:pt x="922" y="489"/>
                    </a:lnTo>
                    <a:lnTo>
                      <a:pt x="924" y="489"/>
                    </a:lnTo>
                    <a:lnTo>
                      <a:pt x="924" y="491"/>
                    </a:lnTo>
                    <a:lnTo>
                      <a:pt x="924" y="491"/>
                    </a:lnTo>
                    <a:lnTo>
                      <a:pt x="924" y="491"/>
                    </a:lnTo>
                    <a:lnTo>
                      <a:pt x="924" y="493"/>
                    </a:lnTo>
                    <a:lnTo>
                      <a:pt x="924" y="493"/>
                    </a:lnTo>
                    <a:lnTo>
                      <a:pt x="926" y="493"/>
                    </a:lnTo>
                    <a:lnTo>
                      <a:pt x="928" y="495"/>
                    </a:lnTo>
                    <a:lnTo>
                      <a:pt x="930" y="497"/>
                    </a:lnTo>
                    <a:lnTo>
                      <a:pt x="932" y="499"/>
                    </a:lnTo>
                    <a:lnTo>
                      <a:pt x="932" y="499"/>
                    </a:lnTo>
                    <a:lnTo>
                      <a:pt x="934" y="499"/>
                    </a:lnTo>
                    <a:lnTo>
                      <a:pt x="936" y="499"/>
                    </a:lnTo>
                    <a:lnTo>
                      <a:pt x="936" y="501"/>
                    </a:lnTo>
                    <a:lnTo>
                      <a:pt x="938" y="501"/>
                    </a:lnTo>
                    <a:lnTo>
                      <a:pt x="938" y="501"/>
                    </a:lnTo>
                    <a:lnTo>
                      <a:pt x="940" y="501"/>
                    </a:lnTo>
                    <a:lnTo>
                      <a:pt x="940" y="501"/>
                    </a:lnTo>
                    <a:lnTo>
                      <a:pt x="940" y="501"/>
                    </a:lnTo>
                    <a:lnTo>
                      <a:pt x="942" y="501"/>
                    </a:lnTo>
                    <a:lnTo>
                      <a:pt x="942" y="501"/>
                    </a:lnTo>
                    <a:lnTo>
                      <a:pt x="944" y="501"/>
                    </a:lnTo>
                    <a:lnTo>
                      <a:pt x="944" y="501"/>
                    </a:lnTo>
                    <a:lnTo>
                      <a:pt x="946" y="501"/>
                    </a:lnTo>
                    <a:lnTo>
                      <a:pt x="946" y="499"/>
                    </a:lnTo>
                    <a:lnTo>
                      <a:pt x="946" y="499"/>
                    </a:lnTo>
                    <a:lnTo>
                      <a:pt x="946" y="499"/>
                    </a:lnTo>
                    <a:lnTo>
                      <a:pt x="946" y="497"/>
                    </a:lnTo>
                    <a:lnTo>
                      <a:pt x="946" y="497"/>
                    </a:lnTo>
                    <a:lnTo>
                      <a:pt x="946" y="495"/>
                    </a:lnTo>
                    <a:lnTo>
                      <a:pt x="948" y="495"/>
                    </a:lnTo>
                    <a:lnTo>
                      <a:pt x="950" y="495"/>
                    </a:lnTo>
                    <a:lnTo>
                      <a:pt x="950" y="495"/>
                    </a:lnTo>
                    <a:lnTo>
                      <a:pt x="952" y="495"/>
                    </a:lnTo>
                    <a:lnTo>
                      <a:pt x="952" y="495"/>
                    </a:lnTo>
                    <a:lnTo>
                      <a:pt x="954" y="495"/>
                    </a:lnTo>
                    <a:lnTo>
                      <a:pt x="954" y="495"/>
                    </a:lnTo>
                    <a:lnTo>
                      <a:pt x="956" y="495"/>
                    </a:lnTo>
                    <a:lnTo>
                      <a:pt x="956" y="495"/>
                    </a:lnTo>
                    <a:lnTo>
                      <a:pt x="956" y="493"/>
                    </a:lnTo>
                    <a:lnTo>
                      <a:pt x="956" y="493"/>
                    </a:lnTo>
                    <a:lnTo>
                      <a:pt x="956" y="495"/>
                    </a:lnTo>
                    <a:lnTo>
                      <a:pt x="956" y="495"/>
                    </a:lnTo>
                    <a:lnTo>
                      <a:pt x="958" y="495"/>
                    </a:lnTo>
                    <a:lnTo>
                      <a:pt x="958" y="495"/>
                    </a:lnTo>
                    <a:lnTo>
                      <a:pt x="960" y="493"/>
                    </a:lnTo>
                    <a:lnTo>
                      <a:pt x="960" y="493"/>
                    </a:lnTo>
                    <a:lnTo>
                      <a:pt x="960" y="493"/>
                    </a:lnTo>
                    <a:lnTo>
                      <a:pt x="960" y="493"/>
                    </a:lnTo>
                    <a:lnTo>
                      <a:pt x="962" y="493"/>
                    </a:lnTo>
                    <a:lnTo>
                      <a:pt x="962" y="491"/>
                    </a:lnTo>
                    <a:lnTo>
                      <a:pt x="964" y="491"/>
                    </a:lnTo>
                    <a:lnTo>
                      <a:pt x="964" y="491"/>
                    </a:lnTo>
                    <a:lnTo>
                      <a:pt x="964" y="491"/>
                    </a:lnTo>
                    <a:lnTo>
                      <a:pt x="964" y="489"/>
                    </a:lnTo>
                    <a:lnTo>
                      <a:pt x="964" y="487"/>
                    </a:lnTo>
                    <a:lnTo>
                      <a:pt x="964" y="487"/>
                    </a:lnTo>
                    <a:lnTo>
                      <a:pt x="966" y="487"/>
                    </a:lnTo>
                    <a:lnTo>
                      <a:pt x="968" y="485"/>
                    </a:lnTo>
                    <a:lnTo>
                      <a:pt x="966" y="485"/>
                    </a:lnTo>
                    <a:lnTo>
                      <a:pt x="968" y="485"/>
                    </a:lnTo>
                    <a:lnTo>
                      <a:pt x="968" y="483"/>
                    </a:lnTo>
                    <a:lnTo>
                      <a:pt x="970" y="483"/>
                    </a:lnTo>
                    <a:lnTo>
                      <a:pt x="970" y="483"/>
                    </a:lnTo>
                    <a:lnTo>
                      <a:pt x="970" y="483"/>
                    </a:lnTo>
                    <a:lnTo>
                      <a:pt x="972" y="481"/>
                    </a:lnTo>
                    <a:lnTo>
                      <a:pt x="974" y="481"/>
                    </a:lnTo>
                    <a:lnTo>
                      <a:pt x="976" y="481"/>
                    </a:lnTo>
                    <a:lnTo>
                      <a:pt x="976" y="481"/>
                    </a:lnTo>
                    <a:lnTo>
                      <a:pt x="976" y="481"/>
                    </a:lnTo>
                    <a:lnTo>
                      <a:pt x="976" y="479"/>
                    </a:lnTo>
                    <a:lnTo>
                      <a:pt x="978" y="479"/>
                    </a:lnTo>
                    <a:lnTo>
                      <a:pt x="978" y="479"/>
                    </a:lnTo>
                    <a:lnTo>
                      <a:pt x="980" y="477"/>
                    </a:lnTo>
                    <a:lnTo>
                      <a:pt x="982" y="477"/>
                    </a:lnTo>
                    <a:lnTo>
                      <a:pt x="982" y="477"/>
                    </a:lnTo>
                    <a:lnTo>
                      <a:pt x="982" y="477"/>
                    </a:lnTo>
                    <a:lnTo>
                      <a:pt x="982" y="477"/>
                    </a:lnTo>
                    <a:lnTo>
                      <a:pt x="984" y="475"/>
                    </a:lnTo>
                    <a:lnTo>
                      <a:pt x="984" y="475"/>
                    </a:lnTo>
                    <a:lnTo>
                      <a:pt x="984" y="475"/>
                    </a:lnTo>
                    <a:lnTo>
                      <a:pt x="986" y="475"/>
                    </a:lnTo>
                    <a:lnTo>
                      <a:pt x="986" y="473"/>
                    </a:lnTo>
                    <a:lnTo>
                      <a:pt x="988" y="473"/>
                    </a:lnTo>
                    <a:lnTo>
                      <a:pt x="990" y="473"/>
                    </a:lnTo>
                    <a:lnTo>
                      <a:pt x="992" y="473"/>
                    </a:lnTo>
                    <a:lnTo>
                      <a:pt x="992" y="473"/>
                    </a:lnTo>
                    <a:lnTo>
                      <a:pt x="992" y="471"/>
                    </a:lnTo>
                    <a:lnTo>
                      <a:pt x="992" y="471"/>
                    </a:lnTo>
                    <a:lnTo>
                      <a:pt x="992" y="471"/>
                    </a:lnTo>
                    <a:lnTo>
                      <a:pt x="994" y="471"/>
                    </a:lnTo>
                    <a:lnTo>
                      <a:pt x="996" y="473"/>
                    </a:lnTo>
                    <a:lnTo>
                      <a:pt x="996" y="473"/>
                    </a:lnTo>
                    <a:lnTo>
                      <a:pt x="998" y="473"/>
                    </a:lnTo>
                    <a:lnTo>
                      <a:pt x="998" y="473"/>
                    </a:lnTo>
                    <a:lnTo>
                      <a:pt x="1000" y="473"/>
                    </a:lnTo>
                    <a:lnTo>
                      <a:pt x="1000" y="473"/>
                    </a:lnTo>
                    <a:lnTo>
                      <a:pt x="1000" y="473"/>
                    </a:lnTo>
                    <a:lnTo>
                      <a:pt x="1002" y="473"/>
                    </a:lnTo>
                    <a:lnTo>
                      <a:pt x="1002" y="473"/>
                    </a:lnTo>
                    <a:lnTo>
                      <a:pt x="1002" y="473"/>
                    </a:lnTo>
                    <a:lnTo>
                      <a:pt x="1004" y="475"/>
                    </a:lnTo>
                    <a:lnTo>
                      <a:pt x="1004" y="475"/>
                    </a:lnTo>
                    <a:lnTo>
                      <a:pt x="1006" y="475"/>
                    </a:lnTo>
                    <a:lnTo>
                      <a:pt x="1008" y="475"/>
                    </a:lnTo>
                    <a:lnTo>
                      <a:pt x="1008" y="475"/>
                    </a:lnTo>
                    <a:lnTo>
                      <a:pt x="1010" y="475"/>
                    </a:lnTo>
                    <a:lnTo>
                      <a:pt x="1012" y="475"/>
                    </a:lnTo>
                    <a:lnTo>
                      <a:pt x="1012" y="475"/>
                    </a:lnTo>
                    <a:lnTo>
                      <a:pt x="1014" y="475"/>
                    </a:lnTo>
                    <a:lnTo>
                      <a:pt x="1018" y="475"/>
                    </a:lnTo>
                    <a:lnTo>
                      <a:pt x="1018" y="475"/>
                    </a:lnTo>
                    <a:lnTo>
                      <a:pt x="1020" y="477"/>
                    </a:lnTo>
                    <a:lnTo>
                      <a:pt x="1022" y="477"/>
                    </a:lnTo>
                    <a:lnTo>
                      <a:pt x="1024" y="479"/>
                    </a:lnTo>
                    <a:lnTo>
                      <a:pt x="1024" y="481"/>
                    </a:lnTo>
                    <a:lnTo>
                      <a:pt x="1026" y="481"/>
                    </a:lnTo>
                    <a:lnTo>
                      <a:pt x="1026" y="483"/>
                    </a:lnTo>
                    <a:lnTo>
                      <a:pt x="1026" y="483"/>
                    </a:lnTo>
                    <a:lnTo>
                      <a:pt x="1028" y="483"/>
                    </a:lnTo>
                    <a:lnTo>
                      <a:pt x="1030" y="485"/>
                    </a:lnTo>
                    <a:lnTo>
                      <a:pt x="1030" y="485"/>
                    </a:lnTo>
                    <a:lnTo>
                      <a:pt x="1032" y="485"/>
                    </a:lnTo>
                    <a:lnTo>
                      <a:pt x="1032" y="485"/>
                    </a:lnTo>
                    <a:lnTo>
                      <a:pt x="1032" y="485"/>
                    </a:lnTo>
                    <a:lnTo>
                      <a:pt x="1034" y="485"/>
                    </a:lnTo>
                    <a:lnTo>
                      <a:pt x="1036" y="485"/>
                    </a:lnTo>
                    <a:lnTo>
                      <a:pt x="1036" y="487"/>
                    </a:lnTo>
                    <a:lnTo>
                      <a:pt x="1038" y="487"/>
                    </a:lnTo>
                    <a:lnTo>
                      <a:pt x="1038" y="487"/>
                    </a:lnTo>
                    <a:lnTo>
                      <a:pt x="1040" y="487"/>
                    </a:lnTo>
                    <a:lnTo>
                      <a:pt x="1042" y="487"/>
                    </a:lnTo>
                    <a:lnTo>
                      <a:pt x="1042" y="487"/>
                    </a:lnTo>
                    <a:lnTo>
                      <a:pt x="1044" y="487"/>
                    </a:lnTo>
                    <a:lnTo>
                      <a:pt x="1044" y="487"/>
                    </a:lnTo>
                    <a:lnTo>
                      <a:pt x="1046" y="487"/>
                    </a:lnTo>
                    <a:lnTo>
                      <a:pt x="1046" y="485"/>
                    </a:lnTo>
                    <a:lnTo>
                      <a:pt x="1048" y="485"/>
                    </a:lnTo>
                    <a:lnTo>
                      <a:pt x="1048" y="485"/>
                    </a:lnTo>
                    <a:lnTo>
                      <a:pt x="1048" y="487"/>
                    </a:lnTo>
                    <a:lnTo>
                      <a:pt x="1050" y="487"/>
                    </a:lnTo>
                    <a:lnTo>
                      <a:pt x="1050" y="485"/>
                    </a:lnTo>
                    <a:lnTo>
                      <a:pt x="1050" y="485"/>
                    </a:lnTo>
                    <a:lnTo>
                      <a:pt x="1052" y="485"/>
                    </a:lnTo>
                    <a:lnTo>
                      <a:pt x="1052" y="487"/>
                    </a:lnTo>
                    <a:lnTo>
                      <a:pt x="1054" y="487"/>
                    </a:lnTo>
                    <a:lnTo>
                      <a:pt x="1056" y="487"/>
                    </a:lnTo>
                    <a:lnTo>
                      <a:pt x="1056" y="487"/>
                    </a:lnTo>
                    <a:lnTo>
                      <a:pt x="1056" y="487"/>
                    </a:lnTo>
                    <a:lnTo>
                      <a:pt x="1058" y="487"/>
                    </a:lnTo>
                    <a:lnTo>
                      <a:pt x="1058" y="487"/>
                    </a:lnTo>
                    <a:lnTo>
                      <a:pt x="1060" y="487"/>
                    </a:lnTo>
                    <a:lnTo>
                      <a:pt x="1060" y="487"/>
                    </a:lnTo>
                    <a:lnTo>
                      <a:pt x="1064" y="487"/>
                    </a:lnTo>
                    <a:lnTo>
                      <a:pt x="1066" y="489"/>
                    </a:lnTo>
                    <a:lnTo>
                      <a:pt x="1066" y="489"/>
                    </a:lnTo>
                    <a:lnTo>
                      <a:pt x="1066" y="489"/>
                    </a:lnTo>
                    <a:lnTo>
                      <a:pt x="1068" y="491"/>
                    </a:lnTo>
                    <a:lnTo>
                      <a:pt x="1070" y="491"/>
                    </a:lnTo>
                    <a:lnTo>
                      <a:pt x="1070" y="489"/>
                    </a:lnTo>
                    <a:lnTo>
                      <a:pt x="1072" y="489"/>
                    </a:lnTo>
                    <a:lnTo>
                      <a:pt x="1072" y="487"/>
                    </a:lnTo>
                    <a:lnTo>
                      <a:pt x="1072" y="487"/>
                    </a:lnTo>
                    <a:lnTo>
                      <a:pt x="1074" y="487"/>
                    </a:lnTo>
                    <a:lnTo>
                      <a:pt x="1074" y="487"/>
                    </a:lnTo>
                    <a:lnTo>
                      <a:pt x="1076" y="487"/>
                    </a:lnTo>
                    <a:lnTo>
                      <a:pt x="1076" y="485"/>
                    </a:lnTo>
                    <a:lnTo>
                      <a:pt x="1076" y="485"/>
                    </a:lnTo>
                    <a:lnTo>
                      <a:pt x="1078" y="485"/>
                    </a:lnTo>
                    <a:lnTo>
                      <a:pt x="1078" y="483"/>
                    </a:lnTo>
                    <a:lnTo>
                      <a:pt x="1078" y="483"/>
                    </a:lnTo>
                    <a:lnTo>
                      <a:pt x="1078" y="481"/>
                    </a:lnTo>
                    <a:lnTo>
                      <a:pt x="1078" y="481"/>
                    </a:lnTo>
                    <a:lnTo>
                      <a:pt x="1078" y="479"/>
                    </a:lnTo>
                    <a:lnTo>
                      <a:pt x="1076" y="477"/>
                    </a:lnTo>
                    <a:lnTo>
                      <a:pt x="1076" y="477"/>
                    </a:lnTo>
                    <a:lnTo>
                      <a:pt x="1076" y="477"/>
                    </a:lnTo>
                    <a:lnTo>
                      <a:pt x="1074" y="475"/>
                    </a:lnTo>
                    <a:lnTo>
                      <a:pt x="1072" y="475"/>
                    </a:lnTo>
                    <a:lnTo>
                      <a:pt x="1072" y="475"/>
                    </a:lnTo>
                    <a:lnTo>
                      <a:pt x="1070" y="473"/>
                    </a:lnTo>
                    <a:lnTo>
                      <a:pt x="1070" y="473"/>
                    </a:lnTo>
                    <a:lnTo>
                      <a:pt x="1070" y="471"/>
                    </a:lnTo>
                    <a:lnTo>
                      <a:pt x="1068" y="471"/>
                    </a:lnTo>
                    <a:lnTo>
                      <a:pt x="1068" y="471"/>
                    </a:lnTo>
                    <a:lnTo>
                      <a:pt x="1066" y="469"/>
                    </a:lnTo>
                    <a:lnTo>
                      <a:pt x="1066" y="469"/>
                    </a:lnTo>
                    <a:lnTo>
                      <a:pt x="1066" y="467"/>
                    </a:lnTo>
                    <a:lnTo>
                      <a:pt x="1066" y="465"/>
                    </a:lnTo>
                    <a:lnTo>
                      <a:pt x="1066" y="465"/>
                    </a:lnTo>
                    <a:lnTo>
                      <a:pt x="1066" y="465"/>
                    </a:lnTo>
                    <a:lnTo>
                      <a:pt x="1064" y="463"/>
                    </a:lnTo>
                    <a:lnTo>
                      <a:pt x="1064" y="463"/>
                    </a:lnTo>
                    <a:lnTo>
                      <a:pt x="1064" y="461"/>
                    </a:lnTo>
                    <a:lnTo>
                      <a:pt x="1064" y="461"/>
                    </a:lnTo>
                    <a:lnTo>
                      <a:pt x="1066" y="461"/>
                    </a:lnTo>
                    <a:lnTo>
                      <a:pt x="1066" y="461"/>
                    </a:lnTo>
                    <a:lnTo>
                      <a:pt x="1066" y="459"/>
                    </a:lnTo>
                    <a:lnTo>
                      <a:pt x="1066" y="459"/>
                    </a:lnTo>
                    <a:lnTo>
                      <a:pt x="1066" y="457"/>
                    </a:lnTo>
                    <a:lnTo>
                      <a:pt x="1066" y="457"/>
                    </a:lnTo>
                    <a:lnTo>
                      <a:pt x="1066" y="457"/>
                    </a:lnTo>
                    <a:lnTo>
                      <a:pt x="1070" y="455"/>
                    </a:lnTo>
                    <a:lnTo>
                      <a:pt x="1070" y="453"/>
                    </a:lnTo>
                    <a:lnTo>
                      <a:pt x="1070" y="451"/>
                    </a:lnTo>
                    <a:lnTo>
                      <a:pt x="1070" y="451"/>
                    </a:lnTo>
                    <a:lnTo>
                      <a:pt x="1070" y="449"/>
                    </a:lnTo>
                    <a:lnTo>
                      <a:pt x="1072" y="449"/>
                    </a:lnTo>
                    <a:lnTo>
                      <a:pt x="1074" y="451"/>
                    </a:lnTo>
                    <a:lnTo>
                      <a:pt x="1074" y="451"/>
                    </a:lnTo>
                    <a:lnTo>
                      <a:pt x="1076" y="451"/>
                    </a:lnTo>
                    <a:lnTo>
                      <a:pt x="1080" y="453"/>
                    </a:lnTo>
                    <a:lnTo>
                      <a:pt x="1082" y="453"/>
                    </a:lnTo>
                    <a:lnTo>
                      <a:pt x="1082" y="453"/>
                    </a:lnTo>
                    <a:lnTo>
                      <a:pt x="1084" y="453"/>
                    </a:lnTo>
                    <a:lnTo>
                      <a:pt x="1086" y="455"/>
                    </a:lnTo>
                    <a:lnTo>
                      <a:pt x="1088" y="455"/>
                    </a:lnTo>
                    <a:lnTo>
                      <a:pt x="1090" y="455"/>
                    </a:lnTo>
                    <a:lnTo>
                      <a:pt x="1092" y="455"/>
                    </a:lnTo>
                    <a:lnTo>
                      <a:pt x="1096" y="455"/>
                    </a:lnTo>
                    <a:lnTo>
                      <a:pt x="1096" y="457"/>
                    </a:lnTo>
                    <a:lnTo>
                      <a:pt x="1100" y="457"/>
                    </a:lnTo>
                    <a:lnTo>
                      <a:pt x="1102" y="459"/>
                    </a:lnTo>
                    <a:lnTo>
                      <a:pt x="1106" y="459"/>
                    </a:lnTo>
                    <a:lnTo>
                      <a:pt x="1108" y="459"/>
                    </a:lnTo>
                    <a:lnTo>
                      <a:pt x="1108" y="461"/>
                    </a:lnTo>
                    <a:lnTo>
                      <a:pt x="1110" y="461"/>
                    </a:lnTo>
                    <a:lnTo>
                      <a:pt x="1112" y="461"/>
                    </a:lnTo>
                    <a:lnTo>
                      <a:pt x="1112" y="461"/>
                    </a:lnTo>
                    <a:lnTo>
                      <a:pt x="1116" y="461"/>
                    </a:lnTo>
                    <a:lnTo>
                      <a:pt x="1118" y="461"/>
                    </a:lnTo>
                    <a:lnTo>
                      <a:pt x="1120" y="463"/>
                    </a:lnTo>
                    <a:lnTo>
                      <a:pt x="1122" y="463"/>
                    </a:lnTo>
                    <a:lnTo>
                      <a:pt x="1122" y="463"/>
                    </a:lnTo>
                    <a:lnTo>
                      <a:pt x="1122" y="465"/>
                    </a:lnTo>
                    <a:lnTo>
                      <a:pt x="1124" y="467"/>
                    </a:lnTo>
                    <a:lnTo>
                      <a:pt x="1124" y="467"/>
                    </a:lnTo>
                    <a:lnTo>
                      <a:pt x="1126" y="469"/>
                    </a:lnTo>
                    <a:lnTo>
                      <a:pt x="1126" y="471"/>
                    </a:lnTo>
                    <a:lnTo>
                      <a:pt x="1128" y="471"/>
                    </a:lnTo>
                    <a:lnTo>
                      <a:pt x="1128" y="473"/>
                    </a:lnTo>
                    <a:lnTo>
                      <a:pt x="1128" y="473"/>
                    </a:lnTo>
                    <a:lnTo>
                      <a:pt x="1130" y="473"/>
                    </a:lnTo>
                    <a:lnTo>
                      <a:pt x="1130" y="475"/>
                    </a:lnTo>
                    <a:lnTo>
                      <a:pt x="1130" y="475"/>
                    </a:lnTo>
                    <a:lnTo>
                      <a:pt x="1130" y="475"/>
                    </a:lnTo>
                    <a:lnTo>
                      <a:pt x="1132" y="477"/>
                    </a:lnTo>
                    <a:lnTo>
                      <a:pt x="1132" y="477"/>
                    </a:lnTo>
                    <a:lnTo>
                      <a:pt x="1134" y="477"/>
                    </a:lnTo>
                    <a:lnTo>
                      <a:pt x="1134" y="477"/>
                    </a:lnTo>
                    <a:lnTo>
                      <a:pt x="1138" y="479"/>
                    </a:lnTo>
                    <a:lnTo>
                      <a:pt x="1138" y="479"/>
                    </a:lnTo>
                    <a:lnTo>
                      <a:pt x="1140" y="479"/>
                    </a:lnTo>
                    <a:lnTo>
                      <a:pt x="1144" y="481"/>
                    </a:lnTo>
                    <a:lnTo>
                      <a:pt x="1144" y="481"/>
                    </a:lnTo>
                    <a:lnTo>
                      <a:pt x="1146" y="481"/>
                    </a:lnTo>
                    <a:lnTo>
                      <a:pt x="1148" y="483"/>
                    </a:lnTo>
                    <a:lnTo>
                      <a:pt x="1150" y="483"/>
                    </a:lnTo>
                    <a:lnTo>
                      <a:pt x="1150" y="483"/>
                    </a:lnTo>
                    <a:lnTo>
                      <a:pt x="1152" y="483"/>
                    </a:lnTo>
                    <a:lnTo>
                      <a:pt x="1154" y="483"/>
                    </a:lnTo>
                    <a:lnTo>
                      <a:pt x="1154" y="483"/>
                    </a:lnTo>
                    <a:lnTo>
                      <a:pt x="1156" y="483"/>
                    </a:lnTo>
                    <a:lnTo>
                      <a:pt x="1156" y="483"/>
                    </a:lnTo>
                    <a:lnTo>
                      <a:pt x="1158" y="483"/>
                    </a:lnTo>
                    <a:lnTo>
                      <a:pt x="1160" y="483"/>
                    </a:lnTo>
                    <a:lnTo>
                      <a:pt x="1160" y="481"/>
                    </a:lnTo>
                    <a:lnTo>
                      <a:pt x="1162" y="481"/>
                    </a:lnTo>
                    <a:lnTo>
                      <a:pt x="1162" y="481"/>
                    </a:lnTo>
                    <a:lnTo>
                      <a:pt x="1164" y="481"/>
                    </a:lnTo>
                    <a:lnTo>
                      <a:pt x="1166" y="479"/>
                    </a:lnTo>
                    <a:lnTo>
                      <a:pt x="1168" y="479"/>
                    </a:lnTo>
                    <a:lnTo>
                      <a:pt x="1170" y="479"/>
                    </a:lnTo>
                    <a:lnTo>
                      <a:pt x="1172" y="479"/>
                    </a:lnTo>
                    <a:lnTo>
                      <a:pt x="1172" y="477"/>
                    </a:lnTo>
                    <a:lnTo>
                      <a:pt x="1174" y="477"/>
                    </a:lnTo>
                    <a:lnTo>
                      <a:pt x="1176" y="479"/>
                    </a:lnTo>
                    <a:lnTo>
                      <a:pt x="1178" y="479"/>
                    </a:lnTo>
                    <a:lnTo>
                      <a:pt x="1180" y="479"/>
                    </a:lnTo>
                    <a:lnTo>
                      <a:pt x="1182" y="479"/>
                    </a:lnTo>
                    <a:lnTo>
                      <a:pt x="1184" y="479"/>
                    </a:lnTo>
                    <a:lnTo>
                      <a:pt x="1186" y="481"/>
                    </a:lnTo>
                    <a:lnTo>
                      <a:pt x="1188" y="481"/>
                    </a:lnTo>
                    <a:lnTo>
                      <a:pt x="1192" y="479"/>
                    </a:lnTo>
                    <a:lnTo>
                      <a:pt x="1194" y="481"/>
                    </a:lnTo>
                    <a:lnTo>
                      <a:pt x="1196" y="481"/>
                    </a:lnTo>
                    <a:lnTo>
                      <a:pt x="1198" y="483"/>
                    </a:lnTo>
                    <a:lnTo>
                      <a:pt x="1200" y="485"/>
                    </a:lnTo>
                    <a:lnTo>
                      <a:pt x="1202" y="485"/>
                    </a:lnTo>
                    <a:lnTo>
                      <a:pt x="1204" y="485"/>
                    </a:lnTo>
                    <a:lnTo>
                      <a:pt x="1204" y="485"/>
                    </a:lnTo>
                    <a:lnTo>
                      <a:pt x="1208" y="485"/>
                    </a:lnTo>
                    <a:lnTo>
                      <a:pt x="1212" y="487"/>
                    </a:lnTo>
                    <a:lnTo>
                      <a:pt x="1214" y="487"/>
                    </a:lnTo>
                    <a:lnTo>
                      <a:pt x="1214" y="487"/>
                    </a:lnTo>
                    <a:lnTo>
                      <a:pt x="1214" y="489"/>
                    </a:lnTo>
                    <a:lnTo>
                      <a:pt x="1216" y="491"/>
                    </a:lnTo>
                    <a:lnTo>
                      <a:pt x="1216" y="491"/>
                    </a:lnTo>
                    <a:lnTo>
                      <a:pt x="1216" y="491"/>
                    </a:lnTo>
                    <a:lnTo>
                      <a:pt x="1218" y="491"/>
                    </a:lnTo>
                    <a:lnTo>
                      <a:pt x="1218" y="493"/>
                    </a:lnTo>
                    <a:lnTo>
                      <a:pt x="1220" y="493"/>
                    </a:lnTo>
                    <a:lnTo>
                      <a:pt x="1222" y="493"/>
                    </a:lnTo>
                    <a:lnTo>
                      <a:pt x="1224" y="497"/>
                    </a:lnTo>
                    <a:lnTo>
                      <a:pt x="1226" y="497"/>
                    </a:lnTo>
                    <a:lnTo>
                      <a:pt x="1228" y="497"/>
                    </a:lnTo>
                    <a:lnTo>
                      <a:pt x="1230" y="497"/>
                    </a:lnTo>
                    <a:lnTo>
                      <a:pt x="1232" y="497"/>
                    </a:lnTo>
                    <a:lnTo>
                      <a:pt x="1236" y="497"/>
                    </a:lnTo>
                    <a:lnTo>
                      <a:pt x="1240" y="497"/>
                    </a:lnTo>
                    <a:lnTo>
                      <a:pt x="1242" y="499"/>
                    </a:lnTo>
                    <a:lnTo>
                      <a:pt x="1244" y="499"/>
                    </a:lnTo>
                    <a:lnTo>
                      <a:pt x="1248" y="499"/>
                    </a:lnTo>
                    <a:lnTo>
                      <a:pt x="1252" y="501"/>
                    </a:lnTo>
                    <a:lnTo>
                      <a:pt x="1252" y="499"/>
                    </a:lnTo>
                    <a:lnTo>
                      <a:pt x="1254" y="499"/>
                    </a:lnTo>
                    <a:lnTo>
                      <a:pt x="1256" y="499"/>
                    </a:lnTo>
                    <a:lnTo>
                      <a:pt x="1258" y="501"/>
                    </a:lnTo>
                    <a:lnTo>
                      <a:pt x="1258" y="501"/>
                    </a:lnTo>
                    <a:lnTo>
                      <a:pt x="1260" y="501"/>
                    </a:lnTo>
                    <a:lnTo>
                      <a:pt x="1264" y="497"/>
                    </a:lnTo>
                    <a:lnTo>
                      <a:pt x="1266" y="497"/>
                    </a:lnTo>
                    <a:lnTo>
                      <a:pt x="1266" y="497"/>
                    </a:lnTo>
                    <a:lnTo>
                      <a:pt x="1268" y="497"/>
                    </a:lnTo>
                    <a:lnTo>
                      <a:pt x="1268" y="497"/>
                    </a:lnTo>
                    <a:lnTo>
                      <a:pt x="1270" y="497"/>
                    </a:lnTo>
                    <a:lnTo>
                      <a:pt x="1272" y="497"/>
                    </a:lnTo>
                    <a:lnTo>
                      <a:pt x="1274" y="495"/>
                    </a:lnTo>
                    <a:lnTo>
                      <a:pt x="1276" y="495"/>
                    </a:lnTo>
                    <a:lnTo>
                      <a:pt x="1278" y="495"/>
                    </a:lnTo>
                    <a:lnTo>
                      <a:pt x="1280" y="493"/>
                    </a:lnTo>
                    <a:lnTo>
                      <a:pt x="1282" y="495"/>
                    </a:lnTo>
                    <a:lnTo>
                      <a:pt x="1284" y="493"/>
                    </a:lnTo>
                    <a:lnTo>
                      <a:pt x="1286" y="493"/>
                    </a:lnTo>
                    <a:lnTo>
                      <a:pt x="1286" y="493"/>
                    </a:lnTo>
                    <a:lnTo>
                      <a:pt x="1286" y="491"/>
                    </a:lnTo>
                    <a:lnTo>
                      <a:pt x="1286" y="489"/>
                    </a:lnTo>
                    <a:lnTo>
                      <a:pt x="1288" y="487"/>
                    </a:lnTo>
                    <a:lnTo>
                      <a:pt x="1288" y="487"/>
                    </a:lnTo>
                    <a:lnTo>
                      <a:pt x="1291" y="485"/>
                    </a:lnTo>
                    <a:lnTo>
                      <a:pt x="1293" y="485"/>
                    </a:lnTo>
                    <a:lnTo>
                      <a:pt x="1295" y="483"/>
                    </a:lnTo>
                    <a:lnTo>
                      <a:pt x="1295" y="483"/>
                    </a:lnTo>
                    <a:lnTo>
                      <a:pt x="1297" y="481"/>
                    </a:lnTo>
                    <a:lnTo>
                      <a:pt x="1299" y="481"/>
                    </a:lnTo>
                    <a:lnTo>
                      <a:pt x="1299" y="481"/>
                    </a:lnTo>
                    <a:lnTo>
                      <a:pt x="1303" y="481"/>
                    </a:lnTo>
                    <a:lnTo>
                      <a:pt x="1303" y="481"/>
                    </a:lnTo>
                    <a:lnTo>
                      <a:pt x="1305" y="481"/>
                    </a:lnTo>
                    <a:lnTo>
                      <a:pt x="1307" y="483"/>
                    </a:lnTo>
                    <a:lnTo>
                      <a:pt x="1309" y="483"/>
                    </a:lnTo>
                    <a:lnTo>
                      <a:pt x="1311" y="485"/>
                    </a:lnTo>
                    <a:lnTo>
                      <a:pt x="1315" y="487"/>
                    </a:lnTo>
                    <a:lnTo>
                      <a:pt x="1317" y="487"/>
                    </a:lnTo>
                    <a:lnTo>
                      <a:pt x="1317" y="487"/>
                    </a:lnTo>
                    <a:lnTo>
                      <a:pt x="1319" y="487"/>
                    </a:lnTo>
                    <a:lnTo>
                      <a:pt x="1321" y="487"/>
                    </a:lnTo>
                    <a:lnTo>
                      <a:pt x="1323" y="487"/>
                    </a:lnTo>
                    <a:lnTo>
                      <a:pt x="1323" y="487"/>
                    </a:lnTo>
                    <a:lnTo>
                      <a:pt x="1327" y="485"/>
                    </a:lnTo>
                    <a:lnTo>
                      <a:pt x="1327" y="485"/>
                    </a:lnTo>
                    <a:lnTo>
                      <a:pt x="1329" y="487"/>
                    </a:lnTo>
                    <a:lnTo>
                      <a:pt x="1333" y="487"/>
                    </a:lnTo>
                    <a:lnTo>
                      <a:pt x="1335" y="487"/>
                    </a:lnTo>
                    <a:lnTo>
                      <a:pt x="1335" y="489"/>
                    </a:lnTo>
                    <a:lnTo>
                      <a:pt x="1339" y="491"/>
                    </a:lnTo>
                    <a:lnTo>
                      <a:pt x="1341" y="491"/>
                    </a:lnTo>
                    <a:lnTo>
                      <a:pt x="1345" y="493"/>
                    </a:lnTo>
                    <a:lnTo>
                      <a:pt x="1349" y="493"/>
                    </a:lnTo>
                    <a:lnTo>
                      <a:pt x="1353" y="493"/>
                    </a:lnTo>
                    <a:lnTo>
                      <a:pt x="1355" y="495"/>
                    </a:lnTo>
                    <a:lnTo>
                      <a:pt x="1355" y="495"/>
                    </a:lnTo>
                    <a:lnTo>
                      <a:pt x="1357" y="491"/>
                    </a:lnTo>
                    <a:lnTo>
                      <a:pt x="1359" y="489"/>
                    </a:lnTo>
                    <a:lnTo>
                      <a:pt x="1363" y="487"/>
                    </a:lnTo>
                    <a:lnTo>
                      <a:pt x="1365" y="487"/>
                    </a:lnTo>
                    <a:lnTo>
                      <a:pt x="1367" y="485"/>
                    </a:lnTo>
                    <a:lnTo>
                      <a:pt x="1369" y="485"/>
                    </a:lnTo>
                    <a:lnTo>
                      <a:pt x="1369" y="483"/>
                    </a:lnTo>
                    <a:lnTo>
                      <a:pt x="1367" y="481"/>
                    </a:lnTo>
                    <a:lnTo>
                      <a:pt x="1365" y="479"/>
                    </a:lnTo>
                    <a:lnTo>
                      <a:pt x="1363" y="479"/>
                    </a:lnTo>
                    <a:lnTo>
                      <a:pt x="1363" y="479"/>
                    </a:lnTo>
                    <a:lnTo>
                      <a:pt x="1363" y="479"/>
                    </a:lnTo>
                    <a:lnTo>
                      <a:pt x="1363" y="477"/>
                    </a:lnTo>
                    <a:lnTo>
                      <a:pt x="1363" y="475"/>
                    </a:lnTo>
                    <a:lnTo>
                      <a:pt x="1363" y="475"/>
                    </a:lnTo>
                    <a:lnTo>
                      <a:pt x="1365" y="473"/>
                    </a:lnTo>
                    <a:lnTo>
                      <a:pt x="1363" y="473"/>
                    </a:lnTo>
                    <a:lnTo>
                      <a:pt x="1363" y="471"/>
                    </a:lnTo>
                    <a:lnTo>
                      <a:pt x="1363" y="469"/>
                    </a:lnTo>
                    <a:lnTo>
                      <a:pt x="1363" y="467"/>
                    </a:lnTo>
                    <a:lnTo>
                      <a:pt x="1363" y="467"/>
                    </a:lnTo>
                    <a:lnTo>
                      <a:pt x="1363" y="465"/>
                    </a:lnTo>
                    <a:lnTo>
                      <a:pt x="1363" y="463"/>
                    </a:lnTo>
                    <a:lnTo>
                      <a:pt x="1363" y="461"/>
                    </a:lnTo>
                    <a:lnTo>
                      <a:pt x="1363" y="459"/>
                    </a:lnTo>
                    <a:lnTo>
                      <a:pt x="1363" y="455"/>
                    </a:lnTo>
                    <a:lnTo>
                      <a:pt x="1365" y="453"/>
                    </a:lnTo>
                    <a:lnTo>
                      <a:pt x="1367" y="451"/>
                    </a:lnTo>
                    <a:lnTo>
                      <a:pt x="1367" y="449"/>
                    </a:lnTo>
                    <a:lnTo>
                      <a:pt x="1365" y="447"/>
                    </a:lnTo>
                    <a:lnTo>
                      <a:pt x="1363" y="447"/>
                    </a:lnTo>
                    <a:lnTo>
                      <a:pt x="1361" y="445"/>
                    </a:lnTo>
                    <a:lnTo>
                      <a:pt x="1361" y="443"/>
                    </a:lnTo>
                    <a:lnTo>
                      <a:pt x="1359" y="441"/>
                    </a:lnTo>
                    <a:lnTo>
                      <a:pt x="1357" y="441"/>
                    </a:lnTo>
                    <a:lnTo>
                      <a:pt x="1355" y="441"/>
                    </a:lnTo>
                    <a:lnTo>
                      <a:pt x="1353" y="441"/>
                    </a:lnTo>
                    <a:lnTo>
                      <a:pt x="1351" y="441"/>
                    </a:lnTo>
                    <a:lnTo>
                      <a:pt x="1349" y="439"/>
                    </a:lnTo>
                    <a:lnTo>
                      <a:pt x="1349" y="437"/>
                    </a:lnTo>
                    <a:lnTo>
                      <a:pt x="1351" y="437"/>
                    </a:lnTo>
                    <a:lnTo>
                      <a:pt x="1353" y="435"/>
                    </a:lnTo>
                    <a:lnTo>
                      <a:pt x="1353" y="431"/>
                    </a:lnTo>
                    <a:lnTo>
                      <a:pt x="1355" y="429"/>
                    </a:lnTo>
                    <a:lnTo>
                      <a:pt x="1361" y="429"/>
                    </a:lnTo>
                    <a:lnTo>
                      <a:pt x="1365" y="427"/>
                    </a:lnTo>
                    <a:lnTo>
                      <a:pt x="1369" y="427"/>
                    </a:lnTo>
                    <a:lnTo>
                      <a:pt x="1371" y="425"/>
                    </a:lnTo>
                    <a:lnTo>
                      <a:pt x="1373" y="427"/>
                    </a:lnTo>
                    <a:lnTo>
                      <a:pt x="1375" y="427"/>
                    </a:lnTo>
                    <a:lnTo>
                      <a:pt x="1377" y="427"/>
                    </a:lnTo>
                    <a:lnTo>
                      <a:pt x="1379" y="425"/>
                    </a:lnTo>
                    <a:lnTo>
                      <a:pt x="1381" y="425"/>
                    </a:lnTo>
                    <a:lnTo>
                      <a:pt x="1383" y="425"/>
                    </a:lnTo>
                    <a:lnTo>
                      <a:pt x="1385" y="425"/>
                    </a:lnTo>
                    <a:lnTo>
                      <a:pt x="1387" y="425"/>
                    </a:lnTo>
                    <a:lnTo>
                      <a:pt x="1387" y="425"/>
                    </a:lnTo>
                    <a:lnTo>
                      <a:pt x="1387" y="425"/>
                    </a:lnTo>
                    <a:lnTo>
                      <a:pt x="1387" y="425"/>
                    </a:lnTo>
                    <a:lnTo>
                      <a:pt x="1389" y="425"/>
                    </a:lnTo>
                    <a:lnTo>
                      <a:pt x="1395" y="427"/>
                    </a:lnTo>
                    <a:lnTo>
                      <a:pt x="1397" y="429"/>
                    </a:lnTo>
                    <a:lnTo>
                      <a:pt x="1399" y="427"/>
                    </a:lnTo>
                    <a:lnTo>
                      <a:pt x="1399" y="429"/>
                    </a:lnTo>
                    <a:lnTo>
                      <a:pt x="1401" y="429"/>
                    </a:lnTo>
                    <a:lnTo>
                      <a:pt x="1403" y="431"/>
                    </a:lnTo>
                    <a:lnTo>
                      <a:pt x="1405" y="431"/>
                    </a:lnTo>
                    <a:lnTo>
                      <a:pt x="1409" y="431"/>
                    </a:lnTo>
                    <a:lnTo>
                      <a:pt x="1409" y="431"/>
                    </a:lnTo>
                    <a:lnTo>
                      <a:pt x="1409" y="431"/>
                    </a:lnTo>
                    <a:lnTo>
                      <a:pt x="1411" y="431"/>
                    </a:lnTo>
                    <a:lnTo>
                      <a:pt x="1411" y="431"/>
                    </a:lnTo>
                    <a:lnTo>
                      <a:pt x="1413" y="431"/>
                    </a:lnTo>
                    <a:lnTo>
                      <a:pt x="1417" y="433"/>
                    </a:lnTo>
                    <a:lnTo>
                      <a:pt x="1419" y="433"/>
                    </a:lnTo>
                    <a:lnTo>
                      <a:pt x="1421" y="433"/>
                    </a:lnTo>
                    <a:lnTo>
                      <a:pt x="1421" y="433"/>
                    </a:lnTo>
                    <a:lnTo>
                      <a:pt x="1423" y="435"/>
                    </a:lnTo>
                    <a:lnTo>
                      <a:pt x="1423" y="435"/>
                    </a:lnTo>
                    <a:lnTo>
                      <a:pt x="1423" y="435"/>
                    </a:lnTo>
                    <a:lnTo>
                      <a:pt x="1425" y="437"/>
                    </a:lnTo>
                    <a:lnTo>
                      <a:pt x="1425" y="437"/>
                    </a:lnTo>
                    <a:lnTo>
                      <a:pt x="1427" y="437"/>
                    </a:lnTo>
                    <a:lnTo>
                      <a:pt x="1427" y="437"/>
                    </a:lnTo>
                    <a:lnTo>
                      <a:pt x="1429" y="439"/>
                    </a:lnTo>
                    <a:lnTo>
                      <a:pt x="1431" y="439"/>
                    </a:lnTo>
                    <a:lnTo>
                      <a:pt x="1431" y="439"/>
                    </a:lnTo>
                    <a:lnTo>
                      <a:pt x="1431" y="439"/>
                    </a:lnTo>
                    <a:lnTo>
                      <a:pt x="1431" y="439"/>
                    </a:lnTo>
                    <a:lnTo>
                      <a:pt x="1431" y="441"/>
                    </a:lnTo>
                    <a:lnTo>
                      <a:pt x="1431" y="441"/>
                    </a:lnTo>
                    <a:lnTo>
                      <a:pt x="1433" y="441"/>
                    </a:lnTo>
                    <a:lnTo>
                      <a:pt x="1433" y="441"/>
                    </a:lnTo>
                    <a:lnTo>
                      <a:pt x="1435" y="443"/>
                    </a:lnTo>
                    <a:lnTo>
                      <a:pt x="1435" y="443"/>
                    </a:lnTo>
                    <a:lnTo>
                      <a:pt x="1437" y="443"/>
                    </a:lnTo>
                    <a:lnTo>
                      <a:pt x="1437" y="445"/>
                    </a:lnTo>
                    <a:lnTo>
                      <a:pt x="1439" y="445"/>
                    </a:lnTo>
                    <a:lnTo>
                      <a:pt x="1439" y="445"/>
                    </a:lnTo>
                    <a:lnTo>
                      <a:pt x="1439" y="445"/>
                    </a:lnTo>
                    <a:lnTo>
                      <a:pt x="1441" y="447"/>
                    </a:lnTo>
                    <a:lnTo>
                      <a:pt x="1441" y="447"/>
                    </a:lnTo>
                    <a:lnTo>
                      <a:pt x="1441" y="449"/>
                    </a:lnTo>
                    <a:lnTo>
                      <a:pt x="1443" y="449"/>
                    </a:lnTo>
                    <a:lnTo>
                      <a:pt x="1445" y="451"/>
                    </a:lnTo>
                    <a:lnTo>
                      <a:pt x="1447" y="453"/>
                    </a:lnTo>
                    <a:lnTo>
                      <a:pt x="1449" y="455"/>
                    </a:lnTo>
                    <a:lnTo>
                      <a:pt x="1451" y="457"/>
                    </a:lnTo>
                    <a:lnTo>
                      <a:pt x="1453" y="457"/>
                    </a:lnTo>
                    <a:lnTo>
                      <a:pt x="1453" y="459"/>
                    </a:lnTo>
                    <a:lnTo>
                      <a:pt x="1455" y="459"/>
                    </a:lnTo>
                    <a:lnTo>
                      <a:pt x="1455" y="459"/>
                    </a:lnTo>
                    <a:lnTo>
                      <a:pt x="1455" y="461"/>
                    </a:lnTo>
                    <a:lnTo>
                      <a:pt x="1457" y="461"/>
                    </a:lnTo>
                    <a:lnTo>
                      <a:pt x="1457" y="461"/>
                    </a:lnTo>
                    <a:lnTo>
                      <a:pt x="1457" y="463"/>
                    </a:lnTo>
                    <a:lnTo>
                      <a:pt x="1459" y="463"/>
                    </a:lnTo>
                    <a:lnTo>
                      <a:pt x="1459" y="465"/>
                    </a:lnTo>
                    <a:lnTo>
                      <a:pt x="1461" y="465"/>
                    </a:lnTo>
                    <a:lnTo>
                      <a:pt x="1461" y="467"/>
                    </a:lnTo>
                    <a:lnTo>
                      <a:pt x="1463" y="469"/>
                    </a:lnTo>
                    <a:lnTo>
                      <a:pt x="1469" y="471"/>
                    </a:lnTo>
                    <a:lnTo>
                      <a:pt x="1471" y="473"/>
                    </a:lnTo>
                    <a:lnTo>
                      <a:pt x="1473" y="475"/>
                    </a:lnTo>
                    <a:lnTo>
                      <a:pt x="1473" y="477"/>
                    </a:lnTo>
                    <a:lnTo>
                      <a:pt x="1473" y="477"/>
                    </a:lnTo>
                    <a:lnTo>
                      <a:pt x="1473" y="477"/>
                    </a:lnTo>
                    <a:lnTo>
                      <a:pt x="1475" y="479"/>
                    </a:lnTo>
                    <a:lnTo>
                      <a:pt x="1475" y="479"/>
                    </a:lnTo>
                    <a:lnTo>
                      <a:pt x="1475" y="479"/>
                    </a:lnTo>
                    <a:lnTo>
                      <a:pt x="1477" y="481"/>
                    </a:lnTo>
                    <a:lnTo>
                      <a:pt x="1481" y="483"/>
                    </a:lnTo>
                    <a:lnTo>
                      <a:pt x="1481" y="485"/>
                    </a:lnTo>
                    <a:lnTo>
                      <a:pt x="1481" y="487"/>
                    </a:lnTo>
                    <a:lnTo>
                      <a:pt x="1483" y="487"/>
                    </a:lnTo>
                    <a:lnTo>
                      <a:pt x="1485" y="489"/>
                    </a:lnTo>
                    <a:lnTo>
                      <a:pt x="1487" y="489"/>
                    </a:lnTo>
                    <a:lnTo>
                      <a:pt x="1487" y="491"/>
                    </a:lnTo>
                    <a:lnTo>
                      <a:pt x="1489" y="491"/>
                    </a:lnTo>
                    <a:lnTo>
                      <a:pt x="1491" y="493"/>
                    </a:lnTo>
                    <a:lnTo>
                      <a:pt x="1493" y="493"/>
                    </a:lnTo>
                    <a:lnTo>
                      <a:pt x="1497" y="493"/>
                    </a:lnTo>
                    <a:lnTo>
                      <a:pt x="1501" y="493"/>
                    </a:lnTo>
                    <a:lnTo>
                      <a:pt x="1503" y="493"/>
                    </a:lnTo>
                    <a:lnTo>
                      <a:pt x="1503" y="493"/>
                    </a:lnTo>
                    <a:lnTo>
                      <a:pt x="1505" y="493"/>
                    </a:lnTo>
                    <a:lnTo>
                      <a:pt x="1505" y="495"/>
                    </a:lnTo>
                    <a:lnTo>
                      <a:pt x="1505" y="495"/>
                    </a:lnTo>
                    <a:lnTo>
                      <a:pt x="1507" y="495"/>
                    </a:lnTo>
                    <a:lnTo>
                      <a:pt x="1509" y="495"/>
                    </a:lnTo>
                    <a:lnTo>
                      <a:pt x="1511" y="497"/>
                    </a:lnTo>
                    <a:lnTo>
                      <a:pt x="1511" y="497"/>
                    </a:lnTo>
                    <a:lnTo>
                      <a:pt x="1511" y="497"/>
                    </a:lnTo>
                    <a:lnTo>
                      <a:pt x="1513" y="497"/>
                    </a:lnTo>
                    <a:lnTo>
                      <a:pt x="1513" y="497"/>
                    </a:lnTo>
                    <a:lnTo>
                      <a:pt x="1515" y="497"/>
                    </a:lnTo>
                    <a:lnTo>
                      <a:pt x="1515" y="497"/>
                    </a:lnTo>
                    <a:lnTo>
                      <a:pt x="1515" y="497"/>
                    </a:lnTo>
                    <a:lnTo>
                      <a:pt x="1515" y="497"/>
                    </a:lnTo>
                    <a:lnTo>
                      <a:pt x="1517" y="497"/>
                    </a:lnTo>
                    <a:lnTo>
                      <a:pt x="1519" y="499"/>
                    </a:lnTo>
                    <a:lnTo>
                      <a:pt x="1519" y="499"/>
                    </a:lnTo>
                    <a:lnTo>
                      <a:pt x="1523" y="499"/>
                    </a:lnTo>
                    <a:lnTo>
                      <a:pt x="1529" y="503"/>
                    </a:lnTo>
                    <a:lnTo>
                      <a:pt x="1531" y="505"/>
                    </a:lnTo>
                    <a:lnTo>
                      <a:pt x="1533" y="505"/>
                    </a:lnTo>
                    <a:lnTo>
                      <a:pt x="1537" y="505"/>
                    </a:lnTo>
                    <a:lnTo>
                      <a:pt x="1539" y="507"/>
                    </a:lnTo>
                    <a:lnTo>
                      <a:pt x="1539" y="509"/>
                    </a:lnTo>
                    <a:lnTo>
                      <a:pt x="1539" y="509"/>
                    </a:lnTo>
                    <a:lnTo>
                      <a:pt x="1541" y="511"/>
                    </a:lnTo>
                    <a:lnTo>
                      <a:pt x="1541" y="513"/>
                    </a:lnTo>
                    <a:lnTo>
                      <a:pt x="1543" y="513"/>
                    </a:lnTo>
                    <a:lnTo>
                      <a:pt x="1545" y="513"/>
                    </a:lnTo>
                    <a:lnTo>
                      <a:pt x="1545" y="515"/>
                    </a:lnTo>
                    <a:lnTo>
                      <a:pt x="1547" y="517"/>
                    </a:lnTo>
                    <a:lnTo>
                      <a:pt x="1547" y="519"/>
                    </a:lnTo>
                    <a:lnTo>
                      <a:pt x="1549" y="521"/>
                    </a:lnTo>
                    <a:lnTo>
                      <a:pt x="1551" y="521"/>
                    </a:lnTo>
                    <a:lnTo>
                      <a:pt x="1553" y="523"/>
                    </a:lnTo>
                    <a:lnTo>
                      <a:pt x="1553" y="525"/>
                    </a:lnTo>
                    <a:lnTo>
                      <a:pt x="1555" y="525"/>
                    </a:lnTo>
                    <a:lnTo>
                      <a:pt x="1555" y="525"/>
                    </a:lnTo>
                    <a:lnTo>
                      <a:pt x="1557" y="525"/>
                    </a:lnTo>
                    <a:lnTo>
                      <a:pt x="1559" y="525"/>
                    </a:lnTo>
                    <a:lnTo>
                      <a:pt x="1561" y="525"/>
                    </a:lnTo>
                    <a:lnTo>
                      <a:pt x="1563" y="527"/>
                    </a:lnTo>
                    <a:lnTo>
                      <a:pt x="1567" y="527"/>
                    </a:lnTo>
                    <a:lnTo>
                      <a:pt x="1571" y="525"/>
                    </a:lnTo>
                    <a:lnTo>
                      <a:pt x="1575" y="525"/>
                    </a:lnTo>
                    <a:lnTo>
                      <a:pt x="1575" y="525"/>
                    </a:lnTo>
                    <a:lnTo>
                      <a:pt x="1577" y="525"/>
                    </a:lnTo>
                    <a:lnTo>
                      <a:pt x="1575" y="523"/>
                    </a:lnTo>
                    <a:lnTo>
                      <a:pt x="1577" y="521"/>
                    </a:lnTo>
                    <a:lnTo>
                      <a:pt x="1577" y="521"/>
                    </a:lnTo>
                    <a:lnTo>
                      <a:pt x="1579" y="521"/>
                    </a:lnTo>
                    <a:lnTo>
                      <a:pt x="1579" y="519"/>
                    </a:lnTo>
                    <a:lnTo>
                      <a:pt x="1581" y="519"/>
                    </a:lnTo>
                    <a:lnTo>
                      <a:pt x="1583" y="519"/>
                    </a:lnTo>
                    <a:lnTo>
                      <a:pt x="1585" y="519"/>
                    </a:lnTo>
                    <a:lnTo>
                      <a:pt x="1587" y="519"/>
                    </a:lnTo>
                    <a:lnTo>
                      <a:pt x="1587" y="517"/>
                    </a:lnTo>
                    <a:lnTo>
                      <a:pt x="1589" y="515"/>
                    </a:lnTo>
                    <a:lnTo>
                      <a:pt x="1593" y="515"/>
                    </a:lnTo>
                    <a:lnTo>
                      <a:pt x="1593" y="513"/>
                    </a:lnTo>
                    <a:lnTo>
                      <a:pt x="1595" y="515"/>
                    </a:lnTo>
                    <a:lnTo>
                      <a:pt x="1595" y="515"/>
                    </a:lnTo>
                    <a:lnTo>
                      <a:pt x="1597" y="515"/>
                    </a:lnTo>
                    <a:lnTo>
                      <a:pt x="1601" y="517"/>
                    </a:lnTo>
                    <a:lnTo>
                      <a:pt x="1601" y="517"/>
                    </a:lnTo>
                    <a:lnTo>
                      <a:pt x="1601" y="517"/>
                    </a:lnTo>
                    <a:lnTo>
                      <a:pt x="1601" y="519"/>
                    </a:lnTo>
                    <a:lnTo>
                      <a:pt x="1601" y="519"/>
                    </a:lnTo>
                    <a:lnTo>
                      <a:pt x="1601" y="521"/>
                    </a:lnTo>
                    <a:lnTo>
                      <a:pt x="1603" y="521"/>
                    </a:lnTo>
                    <a:lnTo>
                      <a:pt x="1605" y="523"/>
                    </a:lnTo>
                    <a:lnTo>
                      <a:pt x="1605" y="523"/>
                    </a:lnTo>
                    <a:lnTo>
                      <a:pt x="1607" y="525"/>
                    </a:lnTo>
                    <a:lnTo>
                      <a:pt x="1607" y="527"/>
                    </a:lnTo>
                    <a:lnTo>
                      <a:pt x="1607" y="527"/>
                    </a:lnTo>
                    <a:lnTo>
                      <a:pt x="1607" y="529"/>
                    </a:lnTo>
                    <a:lnTo>
                      <a:pt x="1607" y="529"/>
                    </a:lnTo>
                    <a:lnTo>
                      <a:pt x="1607" y="531"/>
                    </a:lnTo>
                    <a:lnTo>
                      <a:pt x="1605" y="531"/>
                    </a:lnTo>
                    <a:lnTo>
                      <a:pt x="1605" y="531"/>
                    </a:lnTo>
                    <a:lnTo>
                      <a:pt x="1605" y="531"/>
                    </a:lnTo>
                    <a:lnTo>
                      <a:pt x="1605" y="531"/>
                    </a:lnTo>
                    <a:lnTo>
                      <a:pt x="1603" y="531"/>
                    </a:lnTo>
                    <a:lnTo>
                      <a:pt x="1603" y="533"/>
                    </a:lnTo>
                    <a:lnTo>
                      <a:pt x="1605" y="533"/>
                    </a:lnTo>
                    <a:lnTo>
                      <a:pt x="1605" y="535"/>
                    </a:lnTo>
                    <a:lnTo>
                      <a:pt x="1605" y="535"/>
                    </a:lnTo>
                    <a:lnTo>
                      <a:pt x="1605" y="537"/>
                    </a:lnTo>
                    <a:lnTo>
                      <a:pt x="1605" y="539"/>
                    </a:lnTo>
                    <a:lnTo>
                      <a:pt x="1607" y="539"/>
                    </a:lnTo>
                    <a:lnTo>
                      <a:pt x="1607" y="541"/>
                    </a:lnTo>
                    <a:lnTo>
                      <a:pt x="1607" y="541"/>
                    </a:lnTo>
                    <a:lnTo>
                      <a:pt x="1607" y="543"/>
                    </a:lnTo>
                    <a:lnTo>
                      <a:pt x="1609" y="545"/>
                    </a:lnTo>
                    <a:lnTo>
                      <a:pt x="1609" y="547"/>
                    </a:lnTo>
                    <a:lnTo>
                      <a:pt x="1609" y="547"/>
                    </a:lnTo>
                    <a:lnTo>
                      <a:pt x="1609" y="549"/>
                    </a:lnTo>
                    <a:lnTo>
                      <a:pt x="1609" y="549"/>
                    </a:lnTo>
                    <a:lnTo>
                      <a:pt x="1611" y="551"/>
                    </a:lnTo>
                    <a:lnTo>
                      <a:pt x="1611" y="551"/>
                    </a:lnTo>
                    <a:lnTo>
                      <a:pt x="1611" y="551"/>
                    </a:lnTo>
                    <a:lnTo>
                      <a:pt x="1609" y="553"/>
                    </a:lnTo>
                    <a:lnTo>
                      <a:pt x="1609" y="553"/>
                    </a:lnTo>
                    <a:lnTo>
                      <a:pt x="1611" y="555"/>
                    </a:lnTo>
                    <a:lnTo>
                      <a:pt x="1611" y="555"/>
                    </a:lnTo>
                    <a:lnTo>
                      <a:pt x="1611" y="557"/>
                    </a:lnTo>
                    <a:lnTo>
                      <a:pt x="1611" y="557"/>
                    </a:lnTo>
                    <a:lnTo>
                      <a:pt x="1609" y="557"/>
                    </a:lnTo>
                    <a:lnTo>
                      <a:pt x="1609" y="557"/>
                    </a:lnTo>
                    <a:lnTo>
                      <a:pt x="1609" y="559"/>
                    </a:lnTo>
                    <a:lnTo>
                      <a:pt x="1611" y="559"/>
                    </a:lnTo>
                    <a:lnTo>
                      <a:pt x="1611" y="561"/>
                    </a:lnTo>
                    <a:lnTo>
                      <a:pt x="1611" y="561"/>
                    </a:lnTo>
                    <a:lnTo>
                      <a:pt x="1611" y="563"/>
                    </a:lnTo>
                    <a:lnTo>
                      <a:pt x="1611" y="563"/>
                    </a:lnTo>
                    <a:lnTo>
                      <a:pt x="1611" y="563"/>
                    </a:lnTo>
                    <a:lnTo>
                      <a:pt x="1609" y="563"/>
                    </a:lnTo>
                    <a:lnTo>
                      <a:pt x="1609" y="565"/>
                    </a:lnTo>
                    <a:lnTo>
                      <a:pt x="1609" y="567"/>
                    </a:lnTo>
                    <a:lnTo>
                      <a:pt x="1611" y="569"/>
                    </a:lnTo>
                    <a:lnTo>
                      <a:pt x="1611" y="571"/>
                    </a:lnTo>
                    <a:lnTo>
                      <a:pt x="1611" y="571"/>
                    </a:lnTo>
                    <a:lnTo>
                      <a:pt x="1611" y="573"/>
                    </a:lnTo>
                    <a:lnTo>
                      <a:pt x="1609" y="573"/>
                    </a:lnTo>
                    <a:lnTo>
                      <a:pt x="1609" y="571"/>
                    </a:lnTo>
                    <a:lnTo>
                      <a:pt x="1607" y="571"/>
                    </a:lnTo>
                    <a:lnTo>
                      <a:pt x="1605" y="571"/>
                    </a:lnTo>
                    <a:lnTo>
                      <a:pt x="1603" y="571"/>
                    </a:lnTo>
                    <a:lnTo>
                      <a:pt x="1601" y="571"/>
                    </a:lnTo>
                    <a:lnTo>
                      <a:pt x="1597" y="569"/>
                    </a:lnTo>
                    <a:lnTo>
                      <a:pt x="1597" y="569"/>
                    </a:lnTo>
                    <a:lnTo>
                      <a:pt x="1595" y="569"/>
                    </a:lnTo>
                    <a:lnTo>
                      <a:pt x="1593" y="569"/>
                    </a:lnTo>
                    <a:lnTo>
                      <a:pt x="1591" y="567"/>
                    </a:lnTo>
                    <a:lnTo>
                      <a:pt x="1591" y="567"/>
                    </a:lnTo>
                    <a:lnTo>
                      <a:pt x="1591" y="569"/>
                    </a:lnTo>
                    <a:lnTo>
                      <a:pt x="1591" y="569"/>
                    </a:lnTo>
                    <a:lnTo>
                      <a:pt x="1591" y="571"/>
                    </a:lnTo>
                    <a:lnTo>
                      <a:pt x="1591" y="571"/>
                    </a:lnTo>
                    <a:lnTo>
                      <a:pt x="1591" y="573"/>
                    </a:lnTo>
                    <a:lnTo>
                      <a:pt x="1589" y="575"/>
                    </a:lnTo>
                    <a:lnTo>
                      <a:pt x="1587" y="575"/>
                    </a:lnTo>
                    <a:lnTo>
                      <a:pt x="1587" y="575"/>
                    </a:lnTo>
                    <a:lnTo>
                      <a:pt x="1585" y="575"/>
                    </a:lnTo>
                    <a:lnTo>
                      <a:pt x="1585" y="577"/>
                    </a:lnTo>
                    <a:lnTo>
                      <a:pt x="1585" y="577"/>
                    </a:lnTo>
                    <a:lnTo>
                      <a:pt x="1585" y="577"/>
                    </a:lnTo>
                    <a:lnTo>
                      <a:pt x="1585" y="579"/>
                    </a:lnTo>
                    <a:lnTo>
                      <a:pt x="1587" y="581"/>
                    </a:lnTo>
                    <a:lnTo>
                      <a:pt x="1589" y="581"/>
                    </a:lnTo>
                    <a:lnTo>
                      <a:pt x="1591" y="583"/>
                    </a:lnTo>
                    <a:lnTo>
                      <a:pt x="1597" y="591"/>
                    </a:lnTo>
                    <a:lnTo>
                      <a:pt x="1597" y="591"/>
                    </a:lnTo>
                    <a:lnTo>
                      <a:pt x="1599" y="597"/>
                    </a:lnTo>
                    <a:lnTo>
                      <a:pt x="1599" y="597"/>
                    </a:lnTo>
                    <a:lnTo>
                      <a:pt x="1601" y="599"/>
                    </a:lnTo>
                    <a:lnTo>
                      <a:pt x="1601" y="601"/>
                    </a:lnTo>
                    <a:lnTo>
                      <a:pt x="1601" y="601"/>
                    </a:lnTo>
                    <a:lnTo>
                      <a:pt x="1603" y="601"/>
                    </a:lnTo>
                    <a:lnTo>
                      <a:pt x="1603" y="601"/>
                    </a:lnTo>
                    <a:lnTo>
                      <a:pt x="1603" y="603"/>
                    </a:lnTo>
                    <a:lnTo>
                      <a:pt x="1603" y="603"/>
                    </a:lnTo>
                    <a:lnTo>
                      <a:pt x="1603" y="605"/>
                    </a:lnTo>
                    <a:lnTo>
                      <a:pt x="1605" y="607"/>
                    </a:lnTo>
                    <a:lnTo>
                      <a:pt x="1605" y="607"/>
                    </a:lnTo>
                    <a:lnTo>
                      <a:pt x="1605" y="607"/>
                    </a:lnTo>
                    <a:lnTo>
                      <a:pt x="1605" y="609"/>
                    </a:lnTo>
                    <a:lnTo>
                      <a:pt x="1605" y="609"/>
                    </a:lnTo>
                    <a:lnTo>
                      <a:pt x="1605" y="611"/>
                    </a:lnTo>
                    <a:lnTo>
                      <a:pt x="1605" y="611"/>
                    </a:lnTo>
                    <a:lnTo>
                      <a:pt x="1603" y="611"/>
                    </a:lnTo>
                    <a:lnTo>
                      <a:pt x="1603" y="611"/>
                    </a:lnTo>
                    <a:lnTo>
                      <a:pt x="1601" y="611"/>
                    </a:lnTo>
                    <a:lnTo>
                      <a:pt x="1601" y="611"/>
                    </a:lnTo>
                    <a:lnTo>
                      <a:pt x="1599" y="613"/>
                    </a:lnTo>
                    <a:lnTo>
                      <a:pt x="1599" y="613"/>
                    </a:lnTo>
                    <a:lnTo>
                      <a:pt x="1597" y="613"/>
                    </a:lnTo>
                    <a:lnTo>
                      <a:pt x="1597" y="613"/>
                    </a:lnTo>
                    <a:lnTo>
                      <a:pt x="1597" y="613"/>
                    </a:lnTo>
                    <a:lnTo>
                      <a:pt x="1599" y="615"/>
                    </a:lnTo>
                    <a:lnTo>
                      <a:pt x="1599" y="615"/>
                    </a:lnTo>
                    <a:lnTo>
                      <a:pt x="1601" y="615"/>
                    </a:lnTo>
                    <a:lnTo>
                      <a:pt x="1601" y="617"/>
                    </a:lnTo>
                    <a:lnTo>
                      <a:pt x="1601" y="617"/>
                    </a:lnTo>
                    <a:lnTo>
                      <a:pt x="1601" y="617"/>
                    </a:lnTo>
                    <a:lnTo>
                      <a:pt x="1603" y="619"/>
                    </a:lnTo>
                    <a:lnTo>
                      <a:pt x="1605" y="619"/>
                    </a:lnTo>
                    <a:lnTo>
                      <a:pt x="1605" y="621"/>
                    </a:lnTo>
                    <a:lnTo>
                      <a:pt x="1605" y="621"/>
                    </a:lnTo>
                    <a:lnTo>
                      <a:pt x="1605" y="621"/>
                    </a:lnTo>
                    <a:lnTo>
                      <a:pt x="1605" y="617"/>
                    </a:lnTo>
                    <a:lnTo>
                      <a:pt x="1603" y="615"/>
                    </a:lnTo>
                    <a:lnTo>
                      <a:pt x="1603" y="615"/>
                    </a:lnTo>
                    <a:lnTo>
                      <a:pt x="1607" y="615"/>
                    </a:lnTo>
                    <a:lnTo>
                      <a:pt x="1607" y="615"/>
                    </a:lnTo>
                    <a:lnTo>
                      <a:pt x="1609" y="615"/>
                    </a:lnTo>
                    <a:lnTo>
                      <a:pt x="1609" y="613"/>
                    </a:lnTo>
                    <a:lnTo>
                      <a:pt x="1609" y="613"/>
                    </a:lnTo>
                    <a:lnTo>
                      <a:pt x="1611" y="611"/>
                    </a:lnTo>
                    <a:lnTo>
                      <a:pt x="1611" y="609"/>
                    </a:lnTo>
                    <a:lnTo>
                      <a:pt x="1611" y="605"/>
                    </a:lnTo>
                    <a:lnTo>
                      <a:pt x="1613" y="605"/>
                    </a:lnTo>
                    <a:lnTo>
                      <a:pt x="1613" y="603"/>
                    </a:lnTo>
                    <a:lnTo>
                      <a:pt x="1615" y="603"/>
                    </a:lnTo>
                    <a:lnTo>
                      <a:pt x="1615" y="603"/>
                    </a:lnTo>
                    <a:lnTo>
                      <a:pt x="1615" y="605"/>
                    </a:lnTo>
                    <a:lnTo>
                      <a:pt x="1615" y="607"/>
                    </a:lnTo>
                    <a:lnTo>
                      <a:pt x="1615" y="607"/>
                    </a:lnTo>
                    <a:lnTo>
                      <a:pt x="1617" y="607"/>
                    </a:lnTo>
                    <a:lnTo>
                      <a:pt x="1619" y="605"/>
                    </a:lnTo>
                    <a:lnTo>
                      <a:pt x="1619" y="603"/>
                    </a:lnTo>
                    <a:lnTo>
                      <a:pt x="1619" y="605"/>
                    </a:lnTo>
                    <a:lnTo>
                      <a:pt x="1623" y="611"/>
                    </a:lnTo>
                    <a:lnTo>
                      <a:pt x="1625" y="611"/>
                    </a:lnTo>
                    <a:lnTo>
                      <a:pt x="1627" y="611"/>
                    </a:lnTo>
                    <a:lnTo>
                      <a:pt x="1629" y="611"/>
                    </a:lnTo>
                    <a:lnTo>
                      <a:pt x="1631" y="613"/>
                    </a:lnTo>
                    <a:lnTo>
                      <a:pt x="1633" y="613"/>
                    </a:lnTo>
                    <a:lnTo>
                      <a:pt x="1633" y="613"/>
                    </a:lnTo>
                    <a:lnTo>
                      <a:pt x="1635" y="613"/>
                    </a:lnTo>
                    <a:lnTo>
                      <a:pt x="1637" y="615"/>
                    </a:lnTo>
                    <a:lnTo>
                      <a:pt x="1639" y="613"/>
                    </a:lnTo>
                    <a:lnTo>
                      <a:pt x="1641" y="611"/>
                    </a:lnTo>
                    <a:lnTo>
                      <a:pt x="1643" y="611"/>
                    </a:lnTo>
                    <a:lnTo>
                      <a:pt x="1647" y="609"/>
                    </a:lnTo>
                    <a:lnTo>
                      <a:pt x="1647" y="609"/>
                    </a:lnTo>
                    <a:lnTo>
                      <a:pt x="1653" y="603"/>
                    </a:lnTo>
                    <a:lnTo>
                      <a:pt x="1655" y="601"/>
                    </a:lnTo>
                    <a:lnTo>
                      <a:pt x="1657" y="599"/>
                    </a:lnTo>
                    <a:lnTo>
                      <a:pt x="1657" y="597"/>
                    </a:lnTo>
                    <a:lnTo>
                      <a:pt x="1659" y="595"/>
                    </a:lnTo>
                    <a:lnTo>
                      <a:pt x="1659" y="593"/>
                    </a:lnTo>
                    <a:lnTo>
                      <a:pt x="1659" y="593"/>
                    </a:lnTo>
                    <a:lnTo>
                      <a:pt x="1659" y="585"/>
                    </a:lnTo>
                    <a:lnTo>
                      <a:pt x="1659" y="583"/>
                    </a:lnTo>
                    <a:lnTo>
                      <a:pt x="1661" y="583"/>
                    </a:lnTo>
                    <a:lnTo>
                      <a:pt x="1661" y="581"/>
                    </a:lnTo>
                    <a:lnTo>
                      <a:pt x="1661" y="581"/>
                    </a:lnTo>
                    <a:lnTo>
                      <a:pt x="1663" y="577"/>
                    </a:lnTo>
                    <a:lnTo>
                      <a:pt x="1663" y="575"/>
                    </a:lnTo>
                    <a:lnTo>
                      <a:pt x="1663" y="571"/>
                    </a:lnTo>
                    <a:lnTo>
                      <a:pt x="1663" y="569"/>
                    </a:lnTo>
                    <a:lnTo>
                      <a:pt x="1665" y="565"/>
                    </a:lnTo>
                    <a:lnTo>
                      <a:pt x="1667" y="561"/>
                    </a:lnTo>
                    <a:lnTo>
                      <a:pt x="1669" y="559"/>
                    </a:lnTo>
                    <a:lnTo>
                      <a:pt x="1669" y="557"/>
                    </a:lnTo>
                    <a:lnTo>
                      <a:pt x="1671" y="551"/>
                    </a:lnTo>
                    <a:lnTo>
                      <a:pt x="1669" y="547"/>
                    </a:lnTo>
                    <a:lnTo>
                      <a:pt x="1671" y="545"/>
                    </a:lnTo>
                    <a:lnTo>
                      <a:pt x="1669" y="543"/>
                    </a:lnTo>
                    <a:lnTo>
                      <a:pt x="1669" y="539"/>
                    </a:lnTo>
                    <a:lnTo>
                      <a:pt x="1669" y="539"/>
                    </a:lnTo>
                    <a:lnTo>
                      <a:pt x="1667" y="537"/>
                    </a:lnTo>
                    <a:lnTo>
                      <a:pt x="1671" y="531"/>
                    </a:lnTo>
                    <a:lnTo>
                      <a:pt x="1669" y="527"/>
                    </a:lnTo>
                    <a:lnTo>
                      <a:pt x="1669" y="523"/>
                    </a:lnTo>
                    <a:lnTo>
                      <a:pt x="1671" y="521"/>
                    </a:lnTo>
                    <a:lnTo>
                      <a:pt x="1671" y="519"/>
                    </a:lnTo>
                    <a:lnTo>
                      <a:pt x="1671" y="517"/>
                    </a:lnTo>
                    <a:lnTo>
                      <a:pt x="1673" y="515"/>
                    </a:lnTo>
                    <a:lnTo>
                      <a:pt x="1673" y="513"/>
                    </a:lnTo>
                    <a:lnTo>
                      <a:pt x="1673" y="511"/>
                    </a:lnTo>
                    <a:lnTo>
                      <a:pt x="1671" y="507"/>
                    </a:lnTo>
                    <a:lnTo>
                      <a:pt x="1671" y="503"/>
                    </a:lnTo>
                    <a:lnTo>
                      <a:pt x="1669" y="503"/>
                    </a:lnTo>
                    <a:lnTo>
                      <a:pt x="1669" y="503"/>
                    </a:lnTo>
                    <a:lnTo>
                      <a:pt x="1669" y="501"/>
                    </a:lnTo>
                    <a:lnTo>
                      <a:pt x="1667" y="501"/>
                    </a:lnTo>
                    <a:lnTo>
                      <a:pt x="1667" y="499"/>
                    </a:lnTo>
                    <a:lnTo>
                      <a:pt x="1667" y="499"/>
                    </a:lnTo>
                    <a:lnTo>
                      <a:pt x="1667" y="497"/>
                    </a:lnTo>
                    <a:lnTo>
                      <a:pt x="1665" y="493"/>
                    </a:lnTo>
                    <a:lnTo>
                      <a:pt x="1663" y="489"/>
                    </a:lnTo>
                    <a:lnTo>
                      <a:pt x="1661" y="489"/>
                    </a:lnTo>
                    <a:lnTo>
                      <a:pt x="1661" y="487"/>
                    </a:lnTo>
                    <a:lnTo>
                      <a:pt x="1661" y="485"/>
                    </a:lnTo>
                    <a:lnTo>
                      <a:pt x="1661" y="485"/>
                    </a:lnTo>
                    <a:lnTo>
                      <a:pt x="1661" y="485"/>
                    </a:lnTo>
                    <a:lnTo>
                      <a:pt x="1659" y="483"/>
                    </a:lnTo>
                    <a:lnTo>
                      <a:pt x="1659" y="483"/>
                    </a:lnTo>
                    <a:lnTo>
                      <a:pt x="1653" y="477"/>
                    </a:lnTo>
                    <a:lnTo>
                      <a:pt x="1649" y="471"/>
                    </a:lnTo>
                    <a:lnTo>
                      <a:pt x="1649" y="469"/>
                    </a:lnTo>
                    <a:lnTo>
                      <a:pt x="1649" y="467"/>
                    </a:lnTo>
                    <a:lnTo>
                      <a:pt x="1647" y="465"/>
                    </a:lnTo>
                    <a:lnTo>
                      <a:pt x="1647" y="461"/>
                    </a:lnTo>
                    <a:lnTo>
                      <a:pt x="1645" y="457"/>
                    </a:lnTo>
                    <a:lnTo>
                      <a:pt x="1647" y="455"/>
                    </a:lnTo>
                    <a:lnTo>
                      <a:pt x="1647" y="453"/>
                    </a:lnTo>
                    <a:lnTo>
                      <a:pt x="1647" y="453"/>
                    </a:lnTo>
                    <a:lnTo>
                      <a:pt x="1645" y="451"/>
                    </a:lnTo>
                    <a:lnTo>
                      <a:pt x="1645" y="449"/>
                    </a:lnTo>
                    <a:lnTo>
                      <a:pt x="1643" y="447"/>
                    </a:lnTo>
                    <a:lnTo>
                      <a:pt x="1641" y="447"/>
                    </a:lnTo>
                    <a:lnTo>
                      <a:pt x="1639" y="445"/>
                    </a:lnTo>
                    <a:lnTo>
                      <a:pt x="1637" y="443"/>
                    </a:lnTo>
                    <a:lnTo>
                      <a:pt x="1637" y="441"/>
                    </a:lnTo>
                    <a:lnTo>
                      <a:pt x="1635" y="441"/>
                    </a:lnTo>
                    <a:lnTo>
                      <a:pt x="1633" y="437"/>
                    </a:lnTo>
                    <a:lnTo>
                      <a:pt x="1629" y="435"/>
                    </a:lnTo>
                    <a:lnTo>
                      <a:pt x="1625" y="433"/>
                    </a:lnTo>
                    <a:lnTo>
                      <a:pt x="1623" y="433"/>
                    </a:lnTo>
                    <a:lnTo>
                      <a:pt x="1625" y="433"/>
                    </a:lnTo>
                    <a:lnTo>
                      <a:pt x="1629" y="433"/>
                    </a:lnTo>
                    <a:lnTo>
                      <a:pt x="1631" y="433"/>
                    </a:lnTo>
                    <a:lnTo>
                      <a:pt x="1631" y="431"/>
                    </a:lnTo>
                    <a:lnTo>
                      <a:pt x="1629" y="429"/>
                    </a:lnTo>
                    <a:lnTo>
                      <a:pt x="1625" y="429"/>
                    </a:lnTo>
                    <a:lnTo>
                      <a:pt x="1621" y="427"/>
                    </a:lnTo>
                    <a:lnTo>
                      <a:pt x="1621" y="425"/>
                    </a:lnTo>
                    <a:lnTo>
                      <a:pt x="1615" y="425"/>
                    </a:lnTo>
                    <a:lnTo>
                      <a:pt x="1607" y="421"/>
                    </a:lnTo>
                    <a:lnTo>
                      <a:pt x="1603" y="417"/>
                    </a:lnTo>
                    <a:lnTo>
                      <a:pt x="1601" y="417"/>
                    </a:lnTo>
                    <a:lnTo>
                      <a:pt x="1595" y="413"/>
                    </a:lnTo>
                    <a:lnTo>
                      <a:pt x="1593" y="413"/>
                    </a:lnTo>
                    <a:lnTo>
                      <a:pt x="1593" y="413"/>
                    </a:lnTo>
                    <a:lnTo>
                      <a:pt x="1589" y="413"/>
                    </a:lnTo>
                    <a:lnTo>
                      <a:pt x="1585" y="413"/>
                    </a:lnTo>
                    <a:lnTo>
                      <a:pt x="1579" y="411"/>
                    </a:lnTo>
                    <a:lnTo>
                      <a:pt x="1579" y="413"/>
                    </a:lnTo>
                    <a:lnTo>
                      <a:pt x="1579" y="413"/>
                    </a:lnTo>
                    <a:lnTo>
                      <a:pt x="1581" y="415"/>
                    </a:lnTo>
                    <a:lnTo>
                      <a:pt x="1583" y="417"/>
                    </a:lnTo>
                    <a:lnTo>
                      <a:pt x="1585" y="419"/>
                    </a:lnTo>
                    <a:lnTo>
                      <a:pt x="1585" y="421"/>
                    </a:lnTo>
                    <a:lnTo>
                      <a:pt x="1587" y="425"/>
                    </a:lnTo>
                    <a:lnTo>
                      <a:pt x="1585" y="425"/>
                    </a:lnTo>
                    <a:lnTo>
                      <a:pt x="1585" y="425"/>
                    </a:lnTo>
                    <a:lnTo>
                      <a:pt x="1583" y="425"/>
                    </a:lnTo>
                    <a:lnTo>
                      <a:pt x="1583" y="425"/>
                    </a:lnTo>
                    <a:lnTo>
                      <a:pt x="1583" y="423"/>
                    </a:lnTo>
                    <a:lnTo>
                      <a:pt x="1583" y="421"/>
                    </a:lnTo>
                    <a:lnTo>
                      <a:pt x="1581" y="419"/>
                    </a:lnTo>
                    <a:lnTo>
                      <a:pt x="1581" y="417"/>
                    </a:lnTo>
                    <a:lnTo>
                      <a:pt x="1581" y="417"/>
                    </a:lnTo>
                    <a:lnTo>
                      <a:pt x="1579" y="419"/>
                    </a:lnTo>
                    <a:lnTo>
                      <a:pt x="1581" y="421"/>
                    </a:lnTo>
                    <a:lnTo>
                      <a:pt x="1579" y="423"/>
                    </a:lnTo>
                    <a:lnTo>
                      <a:pt x="1575" y="425"/>
                    </a:lnTo>
                    <a:lnTo>
                      <a:pt x="1571" y="425"/>
                    </a:lnTo>
                    <a:lnTo>
                      <a:pt x="1569" y="425"/>
                    </a:lnTo>
                    <a:lnTo>
                      <a:pt x="1569" y="425"/>
                    </a:lnTo>
                    <a:lnTo>
                      <a:pt x="1569" y="423"/>
                    </a:lnTo>
                    <a:lnTo>
                      <a:pt x="1571" y="423"/>
                    </a:lnTo>
                    <a:lnTo>
                      <a:pt x="1571" y="419"/>
                    </a:lnTo>
                    <a:lnTo>
                      <a:pt x="1571" y="419"/>
                    </a:lnTo>
                    <a:lnTo>
                      <a:pt x="1571" y="419"/>
                    </a:lnTo>
                    <a:lnTo>
                      <a:pt x="1569" y="417"/>
                    </a:lnTo>
                    <a:lnTo>
                      <a:pt x="1567" y="417"/>
                    </a:lnTo>
                    <a:lnTo>
                      <a:pt x="1563" y="415"/>
                    </a:lnTo>
                    <a:lnTo>
                      <a:pt x="1563" y="415"/>
                    </a:lnTo>
                    <a:lnTo>
                      <a:pt x="1565" y="415"/>
                    </a:lnTo>
                    <a:lnTo>
                      <a:pt x="1565" y="415"/>
                    </a:lnTo>
                    <a:lnTo>
                      <a:pt x="1565" y="413"/>
                    </a:lnTo>
                    <a:lnTo>
                      <a:pt x="1563" y="413"/>
                    </a:lnTo>
                    <a:lnTo>
                      <a:pt x="1561" y="413"/>
                    </a:lnTo>
                    <a:lnTo>
                      <a:pt x="1559" y="415"/>
                    </a:lnTo>
                    <a:lnTo>
                      <a:pt x="1559" y="415"/>
                    </a:lnTo>
                    <a:lnTo>
                      <a:pt x="1561" y="417"/>
                    </a:lnTo>
                    <a:lnTo>
                      <a:pt x="1563" y="417"/>
                    </a:lnTo>
                    <a:lnTo>
                      <a:pt x="1565" y="421"/>
                    </a:lnTo>
                    <a:lnTo>
                      <a:pt x="1563" y="419"/>
                    </a:lnTo>
                    <a:lnTo>
                      <a:pt x="1561" y="419"/>
                    </a:lnTo>
                    <a:lnTo>
                      <a:pt x="1561" y="421"/>
                    </a:lnTo>
                    <a:lnTo>
                      <a:pt x="1559" y="421"/>
                    </a:lnTo>
                    <a:lnTo>
                      <a:pt x="1557" y="419"/>
                    </a:lnTo>
                    <a:lnTo>
                      <a:pt x="1555" y="417"/>
                    </a:lnTo>
                    <a:lnTo>
                      <a:pt x="1553" y="411"/>
                    </a:lnTo>
                    <a:lnTo>
                      <a:pt x="1551" y="409"/>
                    </a:lnTo>
                    <a:lnTo>
                      <a:pt x="1551" y="407"/>
                    </a:lnTo>
                    <a:lnTo>
                      <a:pt x="1549" y="407"/>
                    </a:lnTo>
                    <a:lnTo>
                      <a:pt x="1547" y="407"/>
                    </a:lnTo>
                    <a:lnTo>
                      <a:pt x="1547" y="407"/>
                    </a:lnTo>
                    <a:lnTo>
                      <a:pt x="1541" y="407"/>
                    </a:lnTo>
                    <a:lnTo>
                      <a:pt x="1537" y="407"/>
                    </a:lnTo>
                    <a:lnTo>
                      <a:pt x="1531" y="405"/>
                    </a:lnTo>
                    <a:lnTo>
                      <a:pt x="1529" y="405"/>
                    </a:lnTo>
                    <a:lnTo>
                      <a:pt x="1527" y="405"/>
                    </a:lnTo>
                    <a:lnTo>
                      <a:pt x="1525" y="403"/>
                    </a:lnTo>
                    <a:lnTo>
                      <a:pt x="1525" y="401"/>
                    </a:lnTo>
                    <a:lnTo>
                      <a:pt x="1525" y="401"/>
                    </a:lnTo>
                    <a:lnTo>
                      <a:pt x="1525" y="399"/>
                    </a:lnTo>
                    <a:lnTo>
                      <a:pt x="1527" y="397"/>
                    </a:lnTo>
                    <a:lnTo>
                      <a:pt x="1531" y="395"/>
                    </a:lnTo>
                    <a:lnTo>
                      <a:pt x="1531" y="391"/>
                    </a:lnTo>
                    <a:lnTo>
                      <a:pt x="1531" y="391"/>
                    </a:lnTo>
                    <a:lnTo>
                      <a:pt x="1535" y="389"/>
                    </a:lnTo>
                    <a:lnTo>
                      <a:pt x="1535" y="387"/>
                    </a:lnTo>
                    <a:lnTo>
                      <a:pt x="1537" y="385"/>
                    </a:lnTo>
                    <a:lnTo>
                      <a:pt x="1537" y="383"/>
                    </a:lnTo>
                    <a:lnTo>
                      <a:pt x="1539" y="381"/>
                    </a:lnTo>
                    <a:lnTo>
                      <a:pt x="1539" y="381"/>
                    </a:lnTo>
                    <a:lnTo>
                      <a:pt x="1541" y="377"/>
                    </a:lnTo>
                    <a:lnTo>
                      <a:pt x="1541" y="375"/>
                    </a:lnTo>
                    <a:lnTo>
                      <a:pt x="1539" y="373"/>
                    </a:lnTo>
                    <a:lnTo>
                      <a:pt x="1539" y="373"/>
                    </a:lnTo>
                    <a:lnTo>
                      <a:pt x="1541" y="367"/>
                    </a:lnTo>
                    <a:lnTo>
                      <a:pt x="1543" y="365"/>
                    </a:lnTo>
                    <a:lnTo>
                      <a:pt x="1543" y="363"/>
                    </a:lnTo>
                    <a:lnTo>
                      <a:pt x="1545" y="361"/>
                    </a:lnTo>
                    <a:lnTo>
                      <a:pt x="1545" y="361"/>
                    </a:lnTo>
                    <a:lnTo>
                      <a:pt x="1545" y="359"/>
                    </a:lnTo>
                    <a:lnTo>
                      <a:pt x="1547" y="359"/>
                    </a:lnTo>
                    <a:lnTo>
                      <a:pt x="1547" y="357"/>
                    </a:lnTo>
                    <a:lnTo>
                      <a:pt x="1547" y="355"/>
                    </a:lnTo>
                    <a:lnTo>
                      <a:pt x="1551" y="353"/>
                    </a:lnTo>
                    <a:lnTo>
                      <a:pt x="1551" y="353"/>
                    </a:lnTo>
                    <a:lnTo>
                      <a:pt x="1547" y="347"/>
                    </a:lnTo>
                    <a:lnTo>
                      <a:pt x="1547" y="345"/>
                    </a:lnTo>
                    <a:lnTo>
                      <a:pt x="1549" y="343"/>
                    </a:lnTo>
                    <a:lnTo>
                      <a:pt x="1551" y="341"/>
                    </a:lnTo>
                    <a:lnTo>
                      <a:pt x="1553" y="339"/>
                    </a:lnTo>
                    <a:lnTo>
                      <a:pt x="1553" y="337"/>
                    </a:lnTo>
                    <a:lnTo>
                      <a:pt x="1553" y="333"/>
                    </a:lnTo>
                    <a:lnTo>
                      <a:pt x="1555" y="331"/>
                    </a:lnTo>
                    <a:lnTo>
                      <a:pt x="1557" y="329"/>
                    </a:lnTo>
                    <a:lnTo>
                      <a:pt x="1561" y="327"/>
                    </a:lnTo>
                    <a:lnTo>
                      <a:pt x="1567" y="327"/>
                    </a:lnTo>
                    <a:lnTo>
                      <a:pt x="1569" y="327"/>
                    </a:lnTo>
                    <a:lnTo>
                      <a:pt x="1573" y="327"/>
                    </a:lnTo>
                    <a:lnTo>
                      <a:pt x="1579" y="327"/>
                    </a:lnTo>
                    <a:lnTo>
                      <a:pt x="1591" y="327"/>
                    </a:lnTo>
                    <a:lnTo>
                      <a:pt x="1595" y="327"/>
                    </a:lnTo>
                    <a:lnTo>
                      <a:pt x="1597" y="329"/>
                    </a:lnTo>
                    <a:lnTo>
                      <a:pt x="1599" y="331"/>
                    </a:lnTo>
                    <a:lnTo>
                      <a:pt x="1601" y="331"/>
                    </a:lnTo>
                    <a:lnTo>
                      <a:pt x="1603" y="329"/>
                    </a:lnTo>
                    <a:lnTo>
                      <a:pt x="1603" y="327"/>
                    </a:lnTo>
                    <a:lnTo>
                      <a:pt x="1603" y="327"/>
                    </a:lnTo>
                    <a:lnTo>
                      <a:pt x="1607" y="327"/>
                    </a:lnTo>
                    <a:lnTo>
                      <a:pt x="1611" y="327"/>
                    </a:lnTo>
                    <a:lnTo>
                      <a:pt x="1619" y="329"/>
                    </a:lnTo>
                    <a:lnTo>
                      <a:pt x="1621" y="329"/>
                    </a:lnTo>
                    <a:lnTo>
                      <a:pt x="1621" y="327"/>
                    </a:lnTo>
                    <a:lnTo>
                      <a:pt x="1625" y="327"/>
                    </a:lnTo>
                    <a:lnTo>
                      <a:pt x="1631" y="329"/>
                    </a:lnTo>
                    <a:lnTo>
                      <a:pt x="1633" y="329"/>
                    </a:lnTo>
                    <a:lnTo>
                      <a:pt x="1635" y="329"/>
                    </a:lnTo>
                    <a:lnTo>
                      <a:pt x="1635" y="327"/>
                    </a:lnTo>
                    <a:lnTo>
                      <a:pt x="1633" y="327"/>
                    </a:lnTo>
                    <a:lnTo>
                      <a:pt x="1633" y="327"/>
                    </a:lnTo>
                    <a:lnTo>
                      <a:pt x="1631" y="327"/>
                    </a:lnTo>
                    <a:lnTo>
                      <a:pt x="1631" y="325"/>
                    </a:lnTo>
                    <a:lnTo>
                      <a:pt x="1633" y="325"/>
                    </a:lnTo>
                    <a:lnTo>
                      <a:pt x="1635" y="325"/>
                    </a:lnTo>
                    <a:lnTo>
                      <a:pt x="1637" y="325"/>
                    </a:lnTo>
                    <a:lnTo>
                      <a:pt x="1635" y="325"/>
                    </a:lnTo>
                    <a:lnTo>
                      <a:pt x="1635" y="325"/>
                    </a:lnTo>
                    <a:lnTo>
                      <a:pt x="1633" y="323"/>
                    </a:lnTo>
                    <a:lnTo>
                      <a:pt x="1633" y="321"/>
                    </a:lnTo>
                    <a:lnTo>
                      <a:pt x="1635" y="321"/>
                    </a:lnTo>
                    <a:lnTo>
                      <a:pt x="1637" y="321"/>
                    </a:lnTo>
                    <a:lnTo>
                      <a:pt x="1647" y="323"/>
                    </a:lnTo>
                    <a:lnTo>
                      <a:pt x="1647" y="323"/>
                    </a:lnTo>
                    <a:lnTo>
                      <a:pt x="1651" y="323"/>
                    </a:lnTo>
                    <a:lnTo>
                      <a:pt x="1653" y="325"/>
                    </a:lnTo>
                    <a:lnTo>
                      <a:pt x="1653" y="325"/>
                    </a:lnTo>
                    <a:lnTo>
                      <a:pt x="1653" y="325"/>
                    </a:lnTo>
                    <a:lnTo>
                      <a:pt x="1653" y="325"/>
                    </a:lnTo>
                    <a:lnTo>
                      <a:pt x="1655" y="325"/>
                    </a:lnTo>
                    <a:lnTo>
                      <a:pt x="1657" y="327"/>
                    </a:lnTo>
                    <a:lnTo>
                      <a:pt x="1657" y="325"/>
                    </a:lnTo>
                    <a:lnTo>
                      <a:pt x="1657" y="325"/>
                    </a:lnTo>
                    <a:lnTo>
                      <a:pt x="1657" y="325"/>
                    </a:lnTo>
                    <a:lnTo>
                      <a:pt x="1657" y="323"/>
                    </a:lnTo>
                    <a:lnTo>
                      <a:pt x="1659" y="325"/>
                    </a:lnTo>
                    <a:lnTo>
                      <a:pt x="1663" y="325"/>
                    </a:lnTo>
                    <a:lnTo>
                      <a:pt x="1665" y="325"/>
                    </a:lnTo>
                    <a:lnTo>
                      <a:pt x="1671" y="329"/>
                    </a:lnTo>
                    <a:lnTo>
                      <a:pt x="1675" y="329"/>
                    </a:lnTo>
                    <a:lnTo>
                      <a:pt x="1677" y="329"/>
                    </a:lnTo>
                    <a:lnTo>
                      <a:pt x="1677" y="329"/>
                    </a:lnTo>
                    <a:lnTo>
                      <a:pt x="1679" y="329"/>
                    </a:lnTo>
                    <a:lnTo>
                      <a:pt x="1677" y="331"/>
                    </a:lnTo>
                    <a:lnTo>
                      <a:pt x="1673" y="331"/>
                    </a:lnTo>
                    <a:lnTo>
                      <a:pt x="1671" y="331"/>
                    </a:lnTo>
                    <a:lnTo>
                      <a:pt x="1667" y="333"/>
                    </a:lnTo>
                    <a:lnTo>
                      <a:pt x="1673" y="335"/>
                    </a:lnTo>
                    <a:lnTo>
                      <a:pt x="1679" y="335"/>
                    </a:lnTo>
                    <a:lnTo>
                      <a:pt x="1683" y="335"/>
                    </a:lnTo>
                    <a:lnTo>
                      <a:pt x="1681" y="333"/>
                    </a:lnTo>
                    <a:lnTo>
                      <a:pt x="1683" y="333"/>
                    </a:lnTo>
                    <a:lnTo>
                      <a:pt x="1685" y="333"/>
                    </a:lnTo>
                    <a:lnTo>
                      <a:pt x="1687" y="335"/>
                    </a:lnTo>
                    <a:lnTo>
                      <a:pt x="1691" y="335"/>
                    </a:lnTo>
                    <a:lnTo>
                      <a:pt x="1691" y="335"/>
                    </a:lnTo>
                    <a:lnTo>
                      <a:pt x="1693" y="333"/>
                    </a:lnTo>
                    <a:lnTo>
                      <a:pt x="1693" y="333"/>
                    </a:lnTo>
                    <a:lnTo>
                      <a:pt x="1695" y="333"/>
                    </a:lnTo>
                    <a:lnTo>
                      <a:pt x="1693" y="331"/>
                    </a:lnTo>
                    <a:lnTo>
                      <a:pt x="1697" y="329"/>
                    </a:lnTo>
                    <a:lnTo>
                      <a:pt x="1701" y="331"/>
                    </a:lnTo>
                    <a:lnTo>
                      <a:pt x="1705" y="333"/>
                    </a:lnTo>
                    <a:lnTo>
                      <a:pt x="1707" y="331"/>
                    </a:lnTo>
                    <a:lnTo>
                      <a:pt x="1707" y="331"/>
                    </a:lnTo>
                    <a:lnTo>
                      <a:pt x="1707" y="331"/>
                    </a:lnTo>
                    <a:lnTo>
                      <a:pt x="1711" y="331"/>
                    </a:lnTo>
                    <a:lnTo>
                      <a:pt x="1713" y="331"/>
                    </a:lnTo>
                    <a:lnTo>
                      <a:pt x="1715" y="331"/>
                    </a:lnTo>
                    <a:lnTo>
                      <a:pt x="1717" y="331"/>
                    </a:lnTo>
                    <a:lnTo>
                      <a:pt x="1715" y="329"/>
                    </a:lnTo>
                    <a:lnTo>
                      <a:pt x="1713" y="327"/>
                    </a:lnTo>
                    <a:lnTo>
                      <a:pt x="1709" y="327"/>
                    </a:lnTo>
                    <a:lnTo>
                      <a:pt x="1703" y="325"/>
                    </a:lnTo>
                    <a:lnTo>
                      <a:pt x="1701" y="325"/>
                    </a:lnTo>
                    <a:lnTo>
                      <a:pt x="1701" y="325"/>
                    </a:lnTo>
                    <a:lnTo>
                      <a:pt x="1699" y="325"/>
                    </a:lnTo>
                    <a:lnTo>
                      <a:pt x="1699" y="325"/>
                    </a:lnTo>
                    <a:lnTo>
                      <a:pt x="1697" y="323"/>
                    </a:lnTo>
                    <a:lnTo>
                      <a:pt x="1697" y="323"/>
                    </a:lnTo>
                    <a:lnTo>
                      <a:pt x="1697" y="321"/>
                    </a:lnTo>
                    <a:lnTo>
                      <a:pt x="1695" y="319"/>
                    </a:lnTo>
                    <a:lnTo>
                      <a:pt x="1695" y="319"/>
                    </a:lnTo>
                    <a:lnTo>
                      <a:pt x="1695" y="319"/>
                    </a:lnTo>
                    <a:lnTo>
                      <a:pt x="1693" y="315"/>
                    </a:lnTo>
                    <a:lnTo>
                      <a:pt x="1695" y="311"/>
                    </a:lnTo>
                    <a:lnTo>
                      <a:pt x="1697" y="309"/>
                    </a:lnTo>
                    <a:lnTo>
                      <a:pt x="1699" y="307"/>
                    </a:lnTo>
                    <a:lnTo>
                      <a:pt x="1699" y="305"/>
                    </a:lnTo>
                    <a:lnTo>
                      <a:pt x="1697" y="301"/>
                    </a:lnTo>
                    <a:lnTo>
                      <a:pt x="1697" y="299"/>
                    </a:lnTo>
                    <a:lnTo>
                      <a:pt x="1699" y="297"/>
                    </a:lnTo>
                    <a:lnTo>
                      <a:pt x="1699" y="297"/>
                    </a:lnTo>
                    <a:lnTo>
                      <a:pt x="1697" y="293"/>
                    </a:lnTo>
                    <a:lnTo>
                      <a:pt x="1697" y="293"/>
                    </a:lnTo>
                    <a:lnTo>
                      <a:pt x="1697" y="291"/>
                    </a:lnTo>
                    <a:lnTo>
                      <a:pt x="1697" y="289"/>
                    </a:lnTo>
                    <a:lnTo>
                      <a:pt x="1699" y="289"/>
                    </a:lnTo>
                    <a:lnTo>
                      <a:pt x="1701" y="287"/>
                    </a:lnTo>
                    <a:lnTo>
                      <a:pt x="1705" y="289"/>
                    </a:lnTo>
                    <a:lnTo>
                      <a:pt x="1709" y="289"/>
                    </a:lnTo>
                    <a:lnTo>
                      <a:pt x="1709" y="289"/>
                    </a:lnTo>
                    <a:lnTo>
                      <a:pt x="1711" y="287"/>
                    </a:lnTo>
                    <a:lnTo>
                      <a:pt x="1713" y="287"/>
                    </a:lnTo>
                    <a:lnTo>
                      <a:pt x="1717" y="287"/>
                    </a:lnTo>
                    <a:lnTo>
                      <a:pt x="1717" y="285"/>
                    </a:lnTo>
                    <a:lnTo>
                      <a:pt x="1719" y="285"/>
                    </a:lnTo>
                    <a:lnTo>
                      <a:pt x="1721" y="287"/>
                    </a:lnTo>
                    <a:lnTo>
                      <a:pt x="1725" y="287"/>
                    </a:lnTo>
                    <a:lnTo>
                      <a:pt x="1725" y="289"/>
                    </a:lnTo>
                    <a:lnTo>
                      <a:pt x="1727" y="289"/>
                    </a:lnTo>
                    <a:lnTo>
                      <a:pt x="1729" y="289"/>
                    </a:lnTo>
                    <a:lnTo>
                      <a:pt x="1731" y="287"/>
                    </a:lnTo>
                    <a:lnTo>
                      <a:pt x="1733" y="287"/>
                    </a:lnTo>
                    <a:lnTo>
                      <a:pt x="1733" y="287"/>
                    </a:lnTo>
                    <a:lnTo>
                      <a:pt x="1735" y="287"/>
                    </a:lnTo>
                    <a:lnTo>
                      <a:pt x="1735" y="289"/>
                    </a:lnTo>
                    <a:lnTo>
                      <a:pt x="1737" y="291"/>
                    </a:lnTo>
                    <a:lnTo>
                      <a:pt x="1739" y="293"/>
                    </a:lnTo>
                    <a:lnTo>
                      <a:pt x="1739" y="295"/>
                    </a:lnTo>
                    <a:lnTo>
                      <a:pt x="1739" y="297"/>
                    </a:lnTo>
                    <a:lnTo>
                      <a:pt x="1741" y="297"/>
                    </a:lnTo>
                    <a:lnTo>
                      <a:pt x="1743" y="299"/>
                    </a:lnTo>
                    <a:lnTo>
                      <a:pt x="1743" y="301"/>
                    </a:lnTo>
                    <a:lnTo>
                      <a:pt x="1745" y="301"/>
                    </a:lnTo>
                    <a:lnTo>
                      <a:pt x="1745" y="301"/>
                    </a:lnTo>
                    <a:lnTo>
                      <a:pt x="1745" y="301"/>
                    </a:lnTo>
                    <a:lnTo>
                      <a:pt x="1747" y="301"/>
                    </a:lnTo>
                    <a:lnTo>
                      <a:pt x="1749" y="301"/>
                    </a:lnTo>
                    <a:lnTo>
                      <a:pt x="1751" y="301"/>
                    </a:lnTo>
                    <a:lnTo>
                      <a:pt x="1751" y="303"/>
                    </a:lnTo>
                    <a:lnTo>
                      <a:pt x="1753" y="305"/>
                    </a:lnTo>
                    <a:lnTo>
                      <a:pt x="1753" y="305"/>
                    </a:lnTo>
                    <a:lnTo>
                      <a:pt x="1755" y="307"/>
                    </a:lnTo>
                    <a:lnTo>
                      <a:pt x="1755" y="307"/>
                    </a:lnTo>
                    <a:lnTo>
                      <a:pt x="1755" y="305"/>
                    </a:lnTo>
                    <a:lnTo>
                      <a:pt x="1757" y="305"/>
                    </a:lnTo>
                    <a:lnTo>
                      <a:pt x="1761" y="305"/>
                    </a:lnTo>
                    <a:lnTo>
                      <a:pt x="1759" y="303"/>
                    </a:lnTo>
                    <a:lnTo>
                      <a:pt x="1759" y="301"/>
                    </a:lnTo>
                    <a:lnTo>
                      <a:pt x="1763" y="293"/>
                    </a:lnTo>
                    <a:lnTo>
                      <a:pt x="1763" y="291"/>
                    </a:lnTo>
                    <a:lnTo>
                      <a:pt x="1765" y="291"/>
                    </a:lnTo>
                    <a:lnTo>
                      <a:pt x="1767" y="291"/>
                    </a:lnTo>
                    <a:lnTo>
                      <a:pt x="1767" y="291"/>
                    </a:lnTo>
                    <a:lnTo>
                      <a:pt x="1767" y="289"/>
                    </a:lnTo>
                    <a:lnTo>
                      <a:pt x="1767" y="289"/>
                    </a:lnTo>
                    <a:lnTo>
                      <a:pt x="1769" y="289"/>
                    </a:lnTo>
                    <a:lnTo>
                      <a:pt x="1771" y="291"/>
                    </a:lnTo>
                    <a:lnTo>
                      <a:pt x="1773" y="293"/>
                    </a:lnTo>
                    <a:lnTo>
                      <a:pt x="1773" y="291"/>
                    </a:lnTo>
                    <a:lnTo>
                      <a:pt x="1773" y="291"/>
                    </a:lnTo>
                    <a:lnTo>
                      <a:pt x="1773" y="291"/>
                    </a:lnTo>
                    <a:lnTo>
                      <a:pt x="1775" y="291"/>
                    </a:lnTo>
                    <a:lnTo>
                      <a:pt x="1773" y="289"/>
                    </a:lnTo>
                    <a:lnTo>
                      <a:pt x="1773" y="289"/>
                    </a:lnTo>
                    <a:lnTo>
                      <a:pt x="1769" y="289"/>
                    </a:lnTo>
                    <a:lnTo>
                      <a:pt x="1767" y="287"/>
                    </a:lnTo>
                    <a:lnTo>
                      <a:pt x="1765" y="283"/>
                    </a:lnTo>
                    <a:lnTo>
                      <a:pt x="1763" y="283"/>
                    </a:lnTo>
                    <a:lnTo>
                      <a:pt x="1763" y="281"/>
                    </a:lnTo>
                    <a:lnTo>
                      <a:pt x="1761" y="279"/>
                    </a:lnTo>
                    <a:lnTo>
                      <a:pt x="1761" y="279"/>
                    </a:lnTo>
                    <a:lnTo>
                      <a:pt x="1761" y="279"/>
                    </a:lnTo>
                    <a:lnTo>
                      <a:pt x="1759" y="277"/>
                    </a:lnTo>
                    <a:lnTo>
                      <a:pt x="1759" y="277"/>
                    </a:lnTo>
                    <a:lnTo>
                      <a:pt x="1759" y="275"/>
                    </a:lnTo>
                    <a:lnTo>
                      <a:pt x="1767" y="273"/>
                    </a:lnTo>
                    <a:lnTo>
                      <a:pt x="1769" y="273"/>
                    </a:lnTo>
                    <a:lnTo>
                      <a:pt x="1771" y="273"/>
                    </a:lnTo>
                    <a:lnTo>
                      <a:pt x="1777" y="275"/>
                    </a:lnTo>
                    <a:lnTo>
                      <a:pt x="1781" y="277"/>
                    </a:lnTo>
                    <a:lnTo>
                      <a:pt x="1785" y="277"/>
                    </a:lnTo>
                    <a:lnTo>
                      <a:pt x="1787" y="277"/>
                    </a:lnTo>
                    <a:lnTo>
                      <a:pt x="1785" y="277"/>
                    </a:lnTo>
                    <a:lnTo>
                      <a:pt x="1783" y="277"/>
                    </a:lnTo>
                    <a:lnTo>
                      <a:pt x="1785" y="279"/>
                    </a:lnTo>
                    <a:lnTo>
                      <a:pt x="1785" y="279"/>
                    </a:lnTo>
                    <a:lnTo>
                      <a:pt x="1783" y="279"/>
                    </a:lnTo>
                    <a:lnTo>
                      <a:pt x="1781" y="277"/>
                    </a:lnTo>
                    <a:lnTo>
                      <a:pt x="1777" y="277"/>
                    </a:lnTo>
                    <a:lnTo>
                      <a:pt x="1775" y="277"/>
                    </a:lnTo>
                    <a:lnTo>
                      <a:pt x="1775" y="279"/>
                    </a:lnTo>
                    <a:lnTo>
                      <a:pt x="1775" y="281"/>
                    </a:lnTo>
                    <a:lnTo>
                      <a:pt x="1777" y="285"/>
                    </a:lnTo>
                    <a:lnTo>
                      <a:pt x="1781" y="287"/>
                    </a:lnTo>
                    <a:lnTo>
                      <a:pt x="1783" y="289"/>
                    </a:lnTo>
                    <a:lnTo>
                      <a:pt x="1783" y="291"/>
                    </a:lnTo>
                    <a:lnTo>
                      <a:pt x="1783" y="291"/>
                    </a:lnTo>
                    <a:lnTo>
                      <a:pt x="1785" y="293"/>
                    </a:lnTo>
                    <a:lnTo>
                      <a:pt x="1787" y="295"/>
                    </a:lnTo>
                    <a:lnTo>
                      <a:pt x="1789" y="295"/>
                    </a:lnTo>
                    <a:lnTo>
                      <a:pt x="1789" y="295"/>
                    </a:lnTo>
                    <a:lnTo>
                      <a:pt x="1791" y="297"/>
                    </a:lnTo>
                    <a:lnTo>
                      <a:pt x="1789" y="299"/>
                    </a:lnTo>
                    <a:lnTo>
                      <a:pt x="1789" y="299"/>
                    </a:lnTo>
                    <a:lnTo>
                      <a:pt x="1789" y="301"/>
                    </a:lnTo>
                    <a:lnTo>
                      <a:pt x="1793" y="303"/>
                    </a:lnTo>
                    <a:lnTo>
                      <a:pt x="1793" y="303"/>
                    </a:lnTo>
                    <a:lnTo>
                      <a:pt x="1793" y="303"/>
                    </a:lnTo>
                    <a:lnTo>
                      <a:pt x="1791" y="305"/>
                    </a:lnTo>
                    <a:lnTo>
                      <a:pt x="1787" y="305"/>
                    </a:lnTo>
                    <a:lnTo>
                      <a:pt x="1787" y="307"/>
                    </a:lnTo>
                    <a:lnTo>
                      <a:pt x="1783" y="309"/>
                    </a:lnTo>
                    <a:lnTo>
                      <a:pt x="1781" y="309"/>
                    </a:lnTo>
                    <a:lnTo>
                      <a:pt x="1781" y="311"/>
                    </a:lnTo>
                    <a:lnTo>
                      <a:pt x="1783" y="313"/>
                    </a:lnTo>
                    <a:lnTo>
                      <a:pt x="1783" y="315"/>
                    </a:lnTo>
                    <a:lnTo>
                      <a:pt x="1781" y="317"/>
                    </a:lnTo>
                    <a:lnTo>
                      <a:pt x="1781" y="319"/>
                    </a:lnTo>
                    <a:lnTo>
                      <a:pt x="1781" y="323"/>
                    </a:lnTo>
                    <a:lnTo>
                      <a:pt x="1779" y="323"/>
                    </a:lnTo>
                    <a:lnTo>
                      <a:pt x="1779" y="325"/>
                    </a:lnTo>
                    <a:lnTo>
                      <a:pt x="1779" y="327"/>
                    </a:lnTo>
                    <a:lnTo>
                      <a:pt x="1777" y="331"/>
                    </a:lnTo>
                    <a:lnTo>
                      <a:pt x="1779" y="337"/>
                    </a:lnTo>
                    <a:lnTo>
                      <a:pt x="1779" y="339"/>
                    </a:lnTo>
                    <a:lnTo>
                      <a:pt x="1779" y="341"/>
                    </a:lnTo>
                    <a:lnTo>
                      <a:pt x="1779" y="341"/>
                    </a:lnTo>
                    <a:lnTo>
                      <a:pt x="1779" y="343"/>
                    </a:lnTo>
                    <a:lnTo>
                      <a:pt x="1777" y="345"/>
                    </a:lnTo>
                    <a:lnTo>
                      <a:pt x="1777" y="347"/>
                    </a:lnTo>
                    <a:lnTo>
                      <a:pt x="1775" y="349"/>
                    </a:lnTo>
                    <a:lnTo>
                      <a:pt x="1777" y="349"/>
                    </a:lnTo>
                    <a:lnTo>
                      <a:pt x="1775" y="349"/>
                    </a:lnTo>
                    <a:lnTo>
                      <a:pt x="1773" y="351"/>
                    </a:lnTo>
                    <a:lnTo>
                      <a:pt x="1769" y="349"/>
                    </a:lnTo>
                    <a:lnTo>
                      <a:pt x="1769" y="353"/>
                    </a:lnTo>
                    <a:lnTo>
                      <a:pt x="1767" y="353"/>
                    </a:lnTo>
                    <a:lnTo>
                      <a:pt x="1763" y="353"/>
                    </a:lnTo>
                    <a:lnTo>
                      <a:pt x="1763" y="353"/>
                    </a:lnTo>
                    <a:lnTo>
                      <a:pt x="1761" y="353"/>
                    </a:lnTo>
                    <a:lnTo>
                      <a:pt x="1761" y="355"/>
                    </a:lnTo>
                    <a:lnTo>
                      <a:pt x="1765" y="355"/>
                    </a:lnTo>
                    <a:lnTo>
                      <a:pt x="1767" y="357"/>
                    </a:lnTo>
                    <a:lnTo>
                      <a:pt x="1767" y="357"/>
                    </a:lnTo>
                    <a:lnTo>
                      <a:pt x="1769" y="359"/>
                    </a:lnTo>
                    <a:lnTo>
                      <a:pt x="1771" y="361"/>
                    </a:lnTo>
                    <a:lnTo>
                      <a:pt x="1771" y="365"/>
                    </a:lnTo>
                    <a:lnTo>
                      <a:pt x="1771" y="367"/>
                    </a:lnTo>
                    <a:lnTo>
                      <a:pt x="1769" y="371"/>
                    </a:lnTo>
                    <a:lnTo>
                      <a:pt x="1769" y="371"/>
                    </a:lnTo>
                    <a:lnTo>
                      <a:pt x="1769" y="371"/>
                    </a:lnTo>
                    <a:lnTo>
                      <a:pt x="1775" y="383"/>
                    </a:lnTo>
                    <a:lnTo>
                      <a:pt x="1779" y="387"/>
                    </a:lnTo>
                    <a:lnTo>
                      <a:pt x="1785" y="395"/>
                    </a:lnTo>
                    <a:lnTo>
                      <a:pt x="1787" y="397"/>
                    </a:lnTo>
                    <a:lnTo>
                      <a:pt x="1793" y="403"/>
                    </a:lnTo>
                    <a:lnTo>
                      <a:pt x="1801" y="409"/>
                    </a:lnTo>
                    <a:lnTo>
                      <a:pt x="1813" y="419"/>
                    </a:lnTo>
                    <a:lnTo>
                      <a:pt x="1815" y="421"/>
                    </a:lnTo>
                    <a:lnTo>
                      <a:pt x="1829" y="435"/>
                    </a:lnTo>
                    <a:lnTo>
                      <a:pt x="1831" y="437"/>
                    </a:lnTo>
                    <a:lnTo>
                      <a:pt x="1833" y="439"/>
                    </a:lnTo>
                    <a:lnTo>
                      <a:pt x="1837" y="441"/>
                    </a:lnTo>
                    <a:lnTo>
                      <a:pt x="1841" y="443"/>
                    </a:lnTo>
                    <a:lnTo>
                      <a:pt x="1843" y="445"/>
                    </a:lnTo>
                    <a:lnTo>
                      <a:pt x="1851" y="453"/>
                    </a:lnTo>
                    <a:lnTo>
                      <a:pt x="1857" y="461"/>
                    </a:lnTo>
                    <a:lnTo>
                      <a:pt x="1859" y="461"/>
                    </a:lnTo>
                    <a:lnTo>
                      <a:pt x="1861" y="463"/>
                    </a:lnTo>
                    <a:lnTo>
                      <a:pt x="1863" y="465"/>
                    </a:lnTo>
                    <a:lnTo>
                      <a:pt x="1865" y="467"/>
                    </a:lnTo>
                    <a:lnTo>
                      <a:pt x="1867" y="467"/>
                    </a:lnTo>
                    <a:lnTo>
                      <a:pt x="1869" y="469"/>
                    </a:lnTo>
                    <a:lnTo>
                      <a:pt x="1869" y="469"/>
                    </a:lnTo>
                    <a:lnTo>
                      <a:pt x="1871" y="465"/>
                    </a:lnTo>
                    <a:lnTo>
                      <a:pt x="1873" y="461"/>
                    </a:lnTo>
                    <a:lnTo>
                      <a:pt x="1871" y="461"/>
                    </a:lnTo>
                    <a:lnTo>
                      <a:pt x="1873" y="459"/>
                    </a:lnTo>
                    <a:lnTo>
                      <a:pt x="1873" y="457"/>
                    </a:lnTo>
                    <a:lnTo>
                      <a:pt x="1875" y="455"/>
                    </a:lnTo>
                    <a:lnTo>
                      <a:pt x="1873" y="449"/>
                    </a:lnTo>
                    <a:lnTo>
                      <a:pt x="1871" y="447"/>
                    </a:lnTo>
                    <a:lnTo>
                      <a:pt x="1871" y="445"/>
                    </a:lnTo>
                    <a:lnTo>
                      <a:pt x="1869" y="443"/>
                    </a:lnTo>
                    <a:lnTo>
                      <a:pt x="1867" y="441"/>
                    </a:lnTo>
                    <a:lnTo>
                      <a:pt x="1867" y="439"/>
                    </a:lnTo>
                    <a:lnTo>
                      <a:pt x="1865" y="437"/>
                    </a:lnTo>
                    <a:lnTo>
                      <a:pt x="1863" y="435"/>
                    </a:lnTo>
                    <a:lnTo>
                      <a:pt x="1861" y="435"/>
                    </a:lnTo>
                    <a:lnTo>
                      <a:pt x="1861" y="433"/>
                    </a:lnTo>
                    <a:lnTo>
                      <a:pt x="1861" y="433"/>
                    </a:lnTo>
                    <a:lnTo>
                      <a:pt x="1863" y="433"/>
                    </a:lnTo>
                    <a:lnTo>
                      <a:pt x="1865" y="435"/>
                    </a:lnTo>
                    <a:lnTo>
                      <a:pt x="1867" y="435"/>
                    </a:lnTo>
                    <a:lnTo>
                      <a:pt x="1867" y="433"/>
                    </a:lnTo>
                    <a:lnTo>
                      <a:pt x="1869" y="433"/>
                    </a:lnTo>
                    <a:lnTo>
                      <a:pt x="1873" y="431"/>
                    </a:lnTo>
                    <a:lnTo>
                      <a:pt x="1875" y="431"/>
                    </a:lnTo>
                    <a:lnTo>
                      <a:pt x="1879" y="433"/>
                    </a:lnTo>
                    <a:lnTo>
                      <a:pt x="1879" y="431"/>
                    </a:lnTo>
                    <a:lnTo>
                      <a:pt x="1877" y="429"/>
                    </a:lnTo>
                    <a:lnTo>
                      <a:pt x="1875" y="427"/>
                    </a:lnTo>
                    <a:lnTo>
                      <a:pt x="1873" y="427"/>
                    </a:lnTo>
                    <a:lnTo>
                      <a:pt x="1873" y="425"/>
                    </a:lnTo>
                    <a:lnTo>
                      <a:pt x="1871" y="423"/>
                    </a:lnTo>
                    <a:lnTo>
                      <a:pt x="1869" y="423"/>
                    </a:lnTo>
                    <a:lnTo>
                      <a:pt x="1867" y="421"/>
                    </a:lnTo>
                    <a:lnTo>
                      <a:pt x="1865" y="417"/>
                    </a:lnTo>
                    <a:lnTo>
                      <a:pt x="1863" y="415"/>
                    </a:lnTo>
                    <a:lnTo>
                      <a:pt x="1863" y="413"/>
                    </a:lnTo>
                    <a:lnTo>
                      <a:pt x="1865" y="413"/>
                    </a:lnTo>
                    <a:lnTo>
                      <a:pt x="1865" y="409"/>
                    </a:lnTo>
                    <a:lnTo>
                      <a:pt x="1867" y="409"/>
                    </a:lnTo>
                    <a:lnTo>
                      <a:pt x="1869" y="407"/>
                    </a:lnTo>
                    <a:lnTo>
                      <a:pt x="1871" y="407"/>
                    </a:lnTo>
                    <a:lnTo>
                      <a:pt x="1875" y="409"/>
                    </a:lnTo>
                    <a:lnTo>
                      <a:pt x="1879" y="409"/>
                    </a:lnTo>
                    <a:lnTo>
                      <a:pt x="1879" y="409"/>
                    </a:lnTo>
                    <a:lnTo>
                      <a:pt x="1881" y="405"/>
                    </a:lnTo>
                    <a:lnTo>
                      <a:pt x="1881" y="405"/>
                    </a:lnTo>
                    <a:lnTo>
                      <a:pt x="1879" y="403"/>
                    </a:lnTo>
                    <a:lnTo>
                      <a:pt x="1875" y="401"/>
                    </a:lnTo>
                    <a:lnTo>
                      <a:pt x="1871" y="397"/>
                    </a:lnTo>
                    <a:lnTo>
                      <a:pt x="1869" y="397"/>
                    </a:lnTo>
                    <a:lnTo>
                      <a:pt x="1867" y="395"/>
                    </a:lnTo>
                    <a:lnTo>
                      <a:pt x="1863" y="391"/>
                    </a:lnTo>
                    <a:lnTo>
                      <a:pt x="1861" y="389"/>
                    </a:lnTo>
                    <a:lnTo>
                      <a:pt x="1861" y="387"/>
                    </a:lnTo>
                    <a:lnTo>
                      <a:pt x="1859" y="381"/>
                    </a:lnTo>
                    <a:lnTo>
                      <a:pt x="1859" y="381"/>
                    </a:lnTo>
                    <a:lnTo>
                      <a:pt x="1861" y="381"/>
                    </a:lnTo>
                    <a:lnTo>
                      <a:pt x="1861" y="379"/>
                    </a:lnTo>
                    <a:lnTo>
                      <a:pt x="1861" y="379"/>
                    </a:lnTo>
                    <a:lnTo>
                      <a:pt x="1859" y="377"/>
                    </a:lnTo>
                    <a:lnTo>
                      <a:pt x="1859" y="375"/>
                    </a:lnTo>
                    <a:lnTo>
                      <a:pt x="1859" y="375"/>
                    </a:lnTo>
                    <a:lnTo>
                      <a:pt x="1863" y="375"/>
                    </a:lnTo>
                    <a:lnTo>
                      <a:pt x="1863" y="375"/>
                    </a:lnTo>
                    <a:lnTo>
                      <a:pt x="1863" y="375"/>
                    </a:lnTo>
                    <a:lnTo>
                      <a:pt x="1865" y="375"/>
                    </a:lnTo>
                    <a:lnTo>
                      <a:pt x="1863" y="377"/>
                    </a:lnTo>
                    <a:lnTo>
                      <a:pt x="1863" y="377"/>
                    </a:lnTo>
                    <a:lnTo>
                      <a:pt x="1863" y="379"/>
                    </a:lnTo>
                    <a:lnTo>
                      <a:pt x="1869" y="383"/>
                    </a:lnTo>
                    <a:lnTo>
                      <a:pt x="1871" y="383"/>
                    </a:lnTo>
                    <a:lnTo>
                      <a:pt x="1871" y="383"/>
                    </a:lnTo>
                    <a:lnTo>
                      <a:pt x="1873" y="381"/>
                    </a:lnTo>
                    <a:lnTo>
                      <a:pt x="1873" y="381"/>
                    </a:lnTo>
                    <a:lnTo>
                      <a:pt x="1873" y="379"/>
                    </a:lnTo>
                    <a:lnTo>
                      <a:pt x="1869" y="375"/>
                    </a:lnTo>
                    <a:lnTo>
                      <a:pt x="1865" y="375"/>
                    </a:lnTo>
                    <a:lnTo>
                      <a:pt x="1863" y="371"/>
                    </a:lnTo>
                    <a:lnTo>
                      <a:pt x="1861" y="371"/>
                    </a:lnTo>
                    <a:lnTo>
                      <a:pt x="1859" y="371"/>
                    </a:lnTo>
                    <a:lnTo>
                      <a:pt x="1859" y="371"/>
                    </a:lnTo>
                    <a:lnTo>
                      <a:pt x="1857" y="371"/>
                    </a:lnTo>
                    <a:lnTo>
                      <a:pt x="1855" y="369"/>
                    </a:lnTo>
                    <a:lnTo>
                      <a:pt x="1855" y="369"/>
                    </a:lnTo>
                    <a:lnTo>
                      <a:pt x="1853" y="367"/>
                    </a:lnTo>
                    <a:lnTo>
                      <a:pt x="1851" y="365"/>
                    </a:lnTo>
                    <a:lnTo>
                      <a:pt x="1847" y="363"/>
                    </a:lnTo>
                    <a:lnTo>
                      <a:pt x="1847" y="363"/>
                    </a:lnTo>
                    <a:lnTo>
                      <a:pt x="1845" y="361"/>
                    </a:lnTo>
                    <a:lnTo>
                      <a:pt x="1847" y="359"/>
                    </a:lnTo>
                    <a:lnTo>
                      <a:pt x="1847" y="357"/>
                    </a:lnTo>
                    <a:lnTo>
                      <a:pt x="1847" y="357"/>
                    </a:lnTo>
                    <a:lnTo>
                      <a:pt x="1845" y="355"/>
                    </a:lnTo>
                    <a:lnTo>
                      <a:pt x="1843" y="353"/>
                    </a:lnTo>
                    <a:lnTo>
                      <a:pt x="1843" y="353"/>
                    </a:lnTo>
                    <a:lnTo>
                      <a:pt x="1835" y="351"/>
                    </a:lnTo>
                    <a:lnTo>
                      <a:pt x="1833" y="351"/>
                    </a:lnTo>
                    <a:lnTo>
                      <a:pt x="1833" y="351"/>
                    </a:lnTo>
                    <a:lnTo>
                      <a:pt x="1835" y="355"/>
                    </a:lnTo>
                    <a:lnTo>
                      <a:pt x="1835" y="355"/>
                    </a:lnTo>
                    <a:lnTo>
                      <a:pt x="1835" y="355"/>
                    </a:lnTo>
                    <a:lnTo>
                      <a:pt x="1833" y="353"/>
                    </a:lnTo>
                    <a:lnTo>
                      <a:pt x="1831" y="353"/>
                    </a:lnTo>
                    <a:lnTo>
                      <a:pt x="1829" y="353"/>
                    </a:lnTo>
                    <a:lnTo>
                      <a:pt x="1827" y="351"/>
                    </a:lnTo>
                    <a:lnTo>
                      <a:pt x="1825" y="351"/>
                    </a:lnTo>
                    <a:lnTo>
                      <a:pt x="1823" y="349"/>
                    </a:lnTo>
                    <a:lnTo>
                      <a:pt x="1821" y="345"/>
                    </a:lnTo>
                    <a:lnTo>
                      <a:pt x="1819" y="343"/>
                    </a:lnTo>
                    <a:lnTo>
                      <a:pt x="1817" y="339"/>
                    </a:lnTo>
                    <a:lnTo>
                      <a:pt x="1819" y="337"/>
                    </a:lnTo>
                    <a:lnTo>
                      <a:pt x="1819" y="335"/>
                    </a:lnTo>
                    <a:lnTo>
                      <a:pt x="1819" y="335"/>
                    </a:lnTo>
                    <a:lnTo>
                      <a:pt x="1819" y="333"/>
                    </a:lnTo>
                    <a:lnTo>
                      <a:pt x="1819" y="333"/>
                    </a:lnTo>
                    <a:lnTo>
                      <a:pt x="1817" y="331"/>
                    </a:lnTo>
                    <a:lnTo>
                      <a:pt x="1817" y="331"/>
                    </a:lnTo>
                    <a:lnTo>
                      <a:pt x="1817" y="331"/>
                    </a:lnTo>
                    <a:lnTo>
                      <a:pt x="1819" y="331"/>
                    </a:lnTo>
                    <a:lnTo>
                      <a:pt x="1817" y="329"/>
                    </a:lnTo>
                    <a:lnTo>
                      <a:pt x="1813" y="325"/>
                    </a:lnTo>
                    <a:lnTo>
                      <a:pt x="1811" y="323"/>
                    </a:lnTo>
                    <a:lnTo>
                      <a:pt x="1811" y="321"/>
                    </a:lnTo>
                    <a:lnTo>
                      <a:pt x="1809" y="319"/>
                    </a:lnTo>
                    <a:lnTo>
                      <a:pt x="1809" y="319"/>
                    </a:lnTo>
                    <a:lnTo>
                      <a:pt x="1811" y="319"/>
                    </a:lnTo>
                    <a:lnTo>
                      <a:pt x="1811" y="317"/>
                    </a:lnTo>
                    <a:lnTo>
                      <a:pt x="1811" y="317"/>
                    </a:lnTo>
                    <a:lnTo>
                      <a:pt x="1811" y="317"/>
                    </a:lnTo>
                    <a:lnTo>
                      <a:pt x="1813" y="317"/>
                    </a:lnTo>
                    <a:lnTo>
                      <a:pt x="1815" y="317"/>
                    </a:lnTo>
                    <a:lnTo>
                      <a:pt x="1817" y="317"/>
                    </a:lnTo>
                    <a:lnTo>
                      <a:pt x="1817" y="319"/>
                    </a:lnTo>
                    <a:lnTo>
                      <a:pt x="1817" y="317"/>
                    </a:lnTo>
                    <a:lnTo>
                      <a:pt x="1817" y="317"/>
                    </a:lnTo>
                    <a:lnTo>
                      <a:pt x="1819" y="317"/>
                    </a:lnTo>
                    <a:lnTo>
                      <a:pt x="1819" y="317"/>
                    </a:lnTo>
                    <a:lnTo>
                      <a:pt x="1823" y="317"/>
                    </a:lnTo>
                    <a:lnTo>
                      <a:pt x="1827" y="319"/>
                    </a:lnTo>
                    <a:lnTo>
                      <a:pt x="1827" y="319"/>
                    </a:lnTo>
                    <a:lnTo>
                      <a:pt x="1829" y="319"/>
                    </a:lnTo>
                    <a:lnTo>
                      <a:pt x="1829" y="319"/>
                    </a:lnTo>
                    <a:lnTo>
                      <a:pt x="1829" y="319"/>
                    </a:lnTo>
                    <a:lnTo>
                      <a:pt x="1827" y="315"/>
                    </a:lnTo>
                    <a:lnTo>
                      <a:pt x="1827" y="315"/>
                    </a:lnTo>
                    <a:lnTo>
                      <a:pt x="1827" y="315"/>
                    </a:lnTo>
                    <a:lnTo>
                      <a:pt x="1829" y="313"/>
                    </a:lnTo>
                    <a:lnTo>
                      <a:pt x="1829" y="313"/>
                    </a:lnTo>
                    <a:lnTo>
                      <a:pt x="1833" y="311"/>
                    </a:lnTo>
                    <a:lnTo>
                      <a:pt x="1833" y="309"/>
                    </a:lnTo>
                    <a:lnTo>
                      <a:pt x="1835" y="309"/>
                    </a:lnTo>
                    <a:lnTo>
                      <a:pt x="1835" y="311"/>
                    </a:lnTo>
                    <a:lnTo>
                      <a:pt x="1837" y="311"/>
                    </a:lnTo>
                    <a:lnTo>
                      <a:pt x="1839" y="315"/>
                    </a:lnTo>
                    <a:lnTo>
                      <a:pt x="1839" y="315"/>
                    </a:lnTo>
                    <a:lnTo>
                      <a:pt x="1841" y="317"/>
                    </a:lnTo>
                    <a:lnTo>
                      <a:pt x="1843" y="319"/>
                    </a:lnTo>
                    <a:lnTo>
                      <a:pt x="1845" y="319"/>
                    </a:lnTo>
                    <a:lnTo>
                      <a:pt x="1845" y="319"/>
                    </a:lnTo>
                    <a:lnTo>
                      <a:pt x="1847" y="319"/>
                    </a:lnTo>
                    <a:lnTo>
                      <a:pt x="1847" y="319"/>
                    </a:lnTo>
                    <a:lnTo>
                      <a:pt x="1845" y="313"/>
                    </a:lnTo>
                    <a:lnTo>
                      <a:pt x="1847" y="311"/>
                    </a:lnTo>
                    <a:lnTo>
                      <a:pt x="1851" y="309"/>
                    </a:lnTo>
                    <a:lnTo>
                      <a:pt x="1851" y="309"/>
                    </a:lnTo>
                    <a:lnTo>
                      <a:pt x="1855" y="307"/>
                    </a:lnTo>
                    <a:lnTo>
                      <a:pt x="1859" y="307"/>
                    </a:lnTo>
                    <a:lnTo>
                      <a:pt x="1863" y="309"/>
                    </a:lnTo>
                    <a:lnTo>
                      <a:pt x="1863" y="307"/>
                    </a:lnTo>
                    <a:lnTo>
                      <a:pt x="1869" y="307"/>
                    </a:lnTo>
                    <a:lnTo>
                      <a:pt x="1871" y="309"/>
                    </a:lnTo>
                    <a:lnTo>
                      <a:pt x="1877" y="311"/>
                    </a:lnTo>
                    <a:lnTo>
                      <a:pt x="1883" y="313"/>
                    </a:lnTo>
                    <a:lnTo>
                      <a:pt x="1883" y="313"/>
                    </a:lnTo>
                    <a:lnTo>
                      <a:pt x="1885" y="313"/>
                    </a:lnTo>
                    <a:lnTo>
                      <a:pt x="1885" y="315"/>
                    </a:lnTo>
                    <a:lnTo>
                      <a:pt x="1887" y="315"/>
                    </a:lnTo>
                    <a:lnTo>
                      <a:pt x="1889" y="317"/>
                    </a:lnTo>
                    <a:lnTo>
                      <a:pt x="1893" y="317"/>
                    </a:lnTo>
                    <a:lnTo>
                      <a:pt x="1895" y="317"/>
                    </a:lnTo>
                    <a:lnTo>
                      <a:pt x="1895" y="317"/>
                    </a:lnTo>
                    <a:lnTo>
                      <a:pt x="1895" y="317"/>
                    </a:lnTo>
                    <a:lnTo>
                      <a:pt x="1891" y="313"/>
                    </a:lnTo>
                    <a:lnTo>
                      <a:pt x="1891" y="311"/>
                    </a:lnTo>
                    <a:lnTo>
                      <a:pt x="1889" y="311"/>
                    </a:lnTo>
                    <a:lnTo>
                      <a:pt x="1889" y="311"/>
                    </a:lnTo>
                    <a:lnTo>
                      <a:pt x="1891" y="309"/>
                    </a:lnTo>
                    <a:lnTo>
                      <a:pt x="1891" y="309"/>
                    </a:lnTo>
                    <a:lnTo>
                      <a:pt x="1895" y="305"/>
                    </a:lnTo>
                    <a:lnTo>
                      <a:pt x="1895" y="303"/>
                    </a:lnTo>
                    <a:lnTo>
                      <a:pt x="1897" y="303"/>
                    </a:lnTo>
                    <a:lnTo>
                      <a:pt x="1897" y="303"/>
                    </a:lnTo>
                    <a:lnTo>
                      <a:pt x="1897" y="303"/>
                    </a:lnTo>
                    <a:lnTo>
                      <a:pt x="1899" y="303"/>
                    </a:lnTo>
                    <a:lnTo>
                      <a:pt x="1899" y="301"/>
                    </a:lnTo>
                    <a:lnTo>
                      <a:pt x="1899" y="299"/>
                    </a:lnTo>
                    <a:lnTo>
                      <a:pt x="1899" y="299"/>
                    </a:lnTo>
                    <a:lnTo>
                      <a:pt x="1897" y="299"/>
                    </a:lnTo>
                    <a:lnTo>
                      <a:pt x="1899" y="297"/>
                    </a:lnTo>
                    <a:lnTo>
                      <a:pt x="1899" y="297"/>
                    </a:lnTo>
                    <a:lnTo>
                      <a:pt x="1899" y="297"/>
                    </a:lnTo>
                    <a:lnTo>
                      <a:pt x="1899" y="297"/>
                    </a:lnTo>
                    <a:lnTo>
                      <a:pt x="1899" y="295"/>
                    </a:lnTo>
                    <a:lnTo>
                      <a:pt x="1899" y="295"/>
                    </a:lnTo>
                    <a:lnTo>
                      <a:pt x="1901" y="297"/>
                    </a:lnTo>
                    <a:lnTo>
                      <a:pt x="1901" y="295"/>
                    </a:lnTo>
                    <a:lnTo>
                      <a:pt x="1899" y="295"/>
                    </a:lnTo>
                    <a:lnTo>
                      <a:pt x="1897" y="293"/>
                    </a:lnTo>
                    <a:lnTo>
                      <a:pt x="1897" y="293"/>
                    </a:lnTo>
                    <a:lnTo>
                      <a:pt x="1901" y="295"/>
                    </a:lnTo>
                    <a:lnTo>
                      <a:pt x="1901" y="295"/>
                    </a:lnTo>
                    <a:lnTo>
                      <a:pt x="1903" y="291"/>
                    </a:lnTo>
                    <a:lnTo>
                      <a:pt x="1901" y="289"/>
                    </a:lnTo>
                    <a:lnTo>
                      <a:pt x="1905" y="289"/>
                    </a:lnTo>
                    <a:lnTo>
                      <a:pt x="1907" y="289"/>
                    </a:lnTo>
                    <a:lnTo>
                      <a:pt x="1909" y="287"/>
                    </a:lnTo>
                    <a:lnTo>
                      <a:pt x="1911" y="287"/>
                    </a:lnTo>
                    <a:lnTo>
                      <a:pt x="1911" y="287"/>
                    </a:lnTo>
                    <a:lnTo>
                      <a:pt x="1911" y="285"/>
                    </a:lnTo>
                    <a:lnTo>
                      <a:pt x="1913" y="285"/>
                    </a:lnTo>
                    <a:lnTo>
                      <a:pt x="1915" y="285"/>
                    </a:lnTo>
                    <a:lnTo>
                      <a:pt x="1915" y="283"/>
                    </a:lnTo>
                    <a:lnTo>
                      <a:pt x="1915" y="283"/>
                    </a:lnTo>
                    <a:lnTo>
                      <a:pt x="1917" y="283"/>
                    </a:lnTo>
                    <a:lnTo>
                      <a:pt x="1917" y="281"/>
                    </a:lnTo>
                    <a:lnTo>
                      <a:pt x="1923" y="279"/>
                    </a:lnTo>
                    <a:lnTo>
                      <a:pt x="1923" y="279"/>
                    </a:lnTo>
                    <a:lnTo>
                      <a:pt x="1925" y="277"/>
                    </a:lnTo>
                    <a:lnTo>
                      <a:pt x="1925" y="277"/>
                    </a:lnTo>
                    <a:lnTo>
                      <a:pt x="1929" y="275"/>
                    </a:lnTo>
                    <a:lnTo>
                      <a:pt x="1929" y="275"/>
                    </a:lnTo>
                    <a:lnTo>
                      <a:pt x="1925" y="275"/>
                    </a:lnTo>
                    <a:lnTo>
                      <a:pt x="1925" y="275"/>
                    </a:lnTo>
                    <a:lnTo>
                      <a:pt x="1923" y="273"/>
                    </a:lnTo>
                    <a:lnTo>
                      <a:pt x="1923" y="273"/>
                    </a:lnTo>
                    <a:lnTo>
                      <a:pt x="1923" y="273"/>
                    </a:lnTo>
                    <a:lnTo>
                      <a:pt x="1923" y="273"/>
                    </a:lnTo>
                    <a:lnTo>
                      <a:pt x="1925" y="273"/>
                    </a:lnTo>
                    <a:lnTo>
                      <a:pt x="1925" y="273"/>
                    </a:lnTo>
                    <a:lnTo>
                      <a:pt x="1925" y="273"/>
                    </a:lnTo>
                    <a:lnTo>
                      <a:pt x="1927" y="273"/>
                    </a:lnTo>
                    <a:lnTo>
                      <a:pt x="1927" y="273"/>
                    </a:lnTo>
                    <a:lnTo>
                      <a:pt x="1927" y="273"/>
                    </a:lnTo>
                    <a:lnTo>
                      <a:pt x="1929" y="275"/>
                    </a:lnTo>
                    <a:lnTo>
                      <a:pt x="1929" y="275"/>
                    </a:lnTo>
                    <a:lnTo>
                      <a:pt x="1931" y="275"/>
                    </a:lnTo>
                    <a:lnTo>
                      <a:pt x="1935" y="275"/>
                    </a:lnTo>
                    <a:lnTo>
                      <a:pt x="1939" y="275"/>
                    </a:lnTo>
                    <a:lnTo>
                      <a:pt x="1955" y="279"/>
                    </a:lnTo>
                    <a:lnTo>
                      <a:pt x="1957" y="279"/>
                    </a:lnTo>
                    <a:lnTo>
                      <a:pt x="1957" y="279"/>
                    </a:lnTo>
                    <a:lnTo>
                      <a:pt x="1957" y="279"/>
                    </a:lnTo>
                    <a:lnTo>
                      <a:pt x="1955" y="277"/>
                    </a:lnTo>
                    <a:lnTo>
                      <a:pt x="1955" y="277"/>
                    </a:lnTo>
                    <a:lnTo>
                      <a:pt x="1955" y="275"/>
                    </a:lnTo>
                    <a:lnTo>
                      <a:pt x="1955" y="273"/>
                    </a:lnTo>
                    <a:lnTo>
                      <a:pt x="1953" y="273"/>
                    </a:lnTo>
                    <a:lnTo>
                      <a:pt x="1951" y="271"/>
                    </a:lnTo>
                    <a:lnTo>
                      <a:pt x="1949" y="271"/>
                    </a:lnTo>
                    <a:lnTo>
                      <a:pt x="1947" y="269"/>
                    </a:lnTo>
                    <a:lnTo>
                      <a:pt x="1945" y="269"/>
                    </a:lnTo>
                    <a:lnTo>
                      <a:pt x="1945" y="267"/>
                    </a:lnTo>
                    <a:lnTo>
                      <a:pt x="1945" y="267"/>
                    </a:lnTo>
                    <a:lnTo>
                      <a:pt x="1943" y="267"/>
                    </a:lnTo>
                    <a:lnTo>
                      <a:pt x="1943" y="265"/>
                    </a:lnTo>
                    <a:lnTo>
                      <a:pt x="1937" y="265"/>
                    </a:lnTo>
                    <a:lnTo>
                      <a:pt x="1933" y="263"/>
                    </a:lnTo>
                    <a:lnTo>
                      <a:pt x="1933" y="263"/>
                    </a:lnTo>
                    <a:lnTo>
                      <a:pt x="1929" y="261"/>
                    </a:lnTo>
                    <a:lnTo>
                      <a:pt x="1929" y="261"/>
                    </a:lnTo>
                    <a:lnTo>
                      <a:pt x="1931" y="261"/>
                    </a:lnTo>
                    <a:lnTo>
                      <a:pt x="1931" y="263"/>
                    </a:lnTo>
                    <a:lnTo>
                      <a:pt x="1929" y="263"/>
                    </a:lnTo>
                    <a:lnTo>
                      <a:pt x="1929" y="261"/>
                    </a:lnTo>
                    <a:lnTo>
                      <a:pt x="1927" y="261"/>
                    </a:lnTo>
                    <a:lnTo>
                      <a:pt x="1927" y="259"/>
                    </a:lnTo>
                    <a:lnTo>
                      <a:pt x="1923" y="259"/>
                    </a:lnTo>
                    <a:lnTo>
                      <a:pt x="1923" y="259"/>
                    </a:lnTo>
                    <a:lnTo>
                      <a:pt x="1923" y="259"/>
                    </a:lnTo>
                    <a:lnTo>
                      <a:pt x="1925" y="259"/>
                    </a:lnTo>
                    <a:lnTo>
                      <a:pt x="1925" y="259"/>
                    </a:lnTo>
                    <a:lnTo>
                      <a:pt x="1921" y="255"/>
                    </a:lnTo>
                    <a:lnTo>
                      <a:pt x="1917" y="253"/>
                    </a:lnTo>
                    <a:lnTo>
                      <a:pt x="1917" y="253"/>
                    </a:lnTo>
                    <a:lnTo>
                      <a:pt x="1915" y="253"/>
                    </a:lnTo>
                    <a:lnTo>
                      <a:pt x="1913" y="251"/>
                    </a:lnTo>
                    <a:lnTo>
                      <a:pt x="1913" y="251"/>
                    </a:lnTo>
                    <a:lnTo>
                      <a:pt x="1909" y="249"/>
                    </a:lnTo>
                    <a:lnTo>
                      <a:pt x="1907" y="247"/>
                    </a:lnTo>
                    <a:lnTo>
                      <a:pt x="1905" y="247"/>
                    </a:lnTo>
                    <a:lnTo>
                      <a:pt x="1905" y="247"/>
                    </a:lnTo>
                    <a:lnTo>
                      <a:pt x="1905" y="249"/>
                    </a:lnTo>
                    <a:lnTo>
                      <a:pt x="1905" y="249"/>
                    </a:lnTo>
                    <a:lnTo>
                      <a:pt x="1903" y="249"/>
                    </a:lnTo>
                    <a:lnTo>
                      <a:pt x="1899" y="247"/>
                    </a:lnTo>
                    <a:lnTo>
                      <a:pt x="1893" y="245"/>
                    </a:lnTo>
                    <a:lnTo>
                      <a:pt x="1891" y="243"/>
                    </a:lnTo>
                    <a:lnTo>
                      <a:pt x="1887" y="241"/>
                    </a:lnTo>
                    <a:lnTo>
                      <a:pt x="1887" y="241"/>
                    </a:lnTo>
                    <a:lnTo>
                      <a:pt x="1885" y="241"/>
                    </a:lnTo>
                    <a:lnTo>
                      <a:pt x="1883" y="241"/>
                    </a:lnTo>
                    <a:lnTo>
                      <a:pt x="1881" y="243"/>
                    </a:lnTo>
                    <a:lnTo>
                      <a:pt x="1881" y="243"/>
                    </a:lnTo>
                    <a:lnTo>
                      <a:pt x="1877" y="241"/>
                    </a:lnTo>
                    <a:lnTo>
                      <a:pt x="1875" y="243"/>
                    </a:lnTo>
                    <a:lnTo>
                      <a:pt x="1875" y="243"/>
                    </a:lnTo>
                    <a:lnTo>
                      <a:pt x="1875" y="243"/>
                    </a:lnTo>
                    <a:lnTo>
                      <a:pt x="1875" y="241"/>
                    </a:lnTo>
                    <a:lnTo>
                      <a:pt x="1873" y="241"/>
                    </a:lnTo>
                    <a:lnTo>
                      <a:pt x="1871" y="239"/>
                    </a:lnTo>
                    <a:lnTo>
                      <a:pt x="1869" y="239"/>
                    </a:lnTo>
                    <a:lnTo>
                      <a:pt x="1867" y="239"/>
                    </a:lnTo>
                    <a:lnTo>
                      <a:pt x="1867" y="239"/>
                    </a:lnTo>
                    <a:lnTo>
                      <a:pt x="1867" y="239"/>
                    </a:lnTo>
                    <a:lnTo>
                      <a:pt x="1865" y="241"/>
                    </a:lnTo>
                    <a:lnTo>
                      <a:pt x="1861" y="241"/>
                    </a:lnTo>
                    <a:lnTo>
                      <a:pt x="1859" y="241"/>
                    </a:lnTo>
                    <a:lnTo>
                      <a:pt x="1855" y="241"/>
                    </a:lnTo>
                    <a:lnTo>
                      <a:pt x="1853" y="241"/>
                    </a:lnTo>
                    <a:lnTo>
                      <a:pt x="1857" y="241"/>
                    </a:lnTo>
                    <a:lnTo>
                      <a:pt x="1861" y="241"/>
                    </a:lnTo>
                    <a:lnTo>
                      <a:pt x="1865" y="239"/>
                    </a:lnTo>
                    <a:lnTo>
                      <a:pt x="1865" y="237"/>
                    </a:lnTo>
                    <a:lnTo>
                      <a:pt x="1873" y="239"/>
                    </a:lnTo>
                    <a:lnTo>
                      <a:pt x="1875" y="239"/>
                    </a:lnTo>
                    <a:lnTo>
                      <a:pt x="1877" y="239"/>
                    </a:lnTo>
                    <a:lnTo>
                      <a:pt x="1881" y="241"/>
                    </a:lnTo>
                    <a:lnTo>
                      <a:pt x="1883" y="241"/>
                    </a:lnTo>
                    <a:lnTo>
                      <a:pt x="1881" y="239"/>
                    </a:lnTo>
                    <a:lnTo>
                      <a:pt x="1879" y="237"/>
                    </a:lnTo>
                    <a:lnTo>
                      <a:pt x="1877" y="237"/>
                    </a:lnTo>
                    <a:lnTo>
                      <a:pt x="1875" y="237"/>
                    </a:lnTo>
                    <a:lnTo>
                      <a:pt x="1871" y="237"/>
                    </a:lnTo>
                    <a:lnTo>
                      <a:pt x="1869" y="237"/>
                    </a:lnTo>
                    <a:lnTo>
                      <a:pt x="1867" y="237"/>
                    </a:lnTo>
                    <a:lnTo>
                      <a:pt x="1867" y="235"/>
                    </a:lnTo>
                    <a:lnTo>
                      <a:pt x="1871" y="237"/>
                    </a:lnTo>
                    <a:lnTo>
                      <a:pt x="1873" y="235"/>
                    </a:lnTo>
                    <a:lnTo>
                      <a:pt x="1879" y="237"/>
                    </a:lnTo>
                    <a:lnTo>
                      <a:pt x="1881" y="237"/>
                    </a:lnTo>
                    <a:lnTo>
                      <a:pt x="1881" y="239"/>
                    </a:lnTo>
                    <a:lnTo>
                      <a:pt x="1887" y="241"/>
                    </a:lnTo>
                    <a:lnTo>
                      <a:pt x="1891" y="241"/>
                    </a:lnTo>
                    <a:lnTo>
                      <a:pt x="1899" y="243"/>
                    </a:lnTo>
                    <a:lnTo>
                      <a:pt x="1903" y="243"/>
                    </a:lnTo>
                    <a:lnTo>
                      <a:pt x="1905" y="243"/>
                    </a:lnTo>
                    <a:lnTo>
                      <a:pt x="1907" y="241"/>
                    </a:lnTo>
                    <a:lnTo>
                      <a:pt x="1909" y="239"/>
                    </a:lnTo>
                    <a:lnTo>
                      <a:pt x="1909" y="239"/>
                    </a:lnTo>
                    <a:lnTo>
                      <a:pt x="1909" y="237"/>
                    </a:lnTo>
                    <a:lnTo>
                      <a:pt x="1911" y="237"/>
                    </a:lnTo>
                    <a:lnTo>
                      <a:pt x="1911" y="235"/>
                    </a:lnTo>
                    <a:lnTo>
                      <a:pt x="1911" y="235"/>
                    </a:lnTo>
                    <a:lnTo>
                      <a:pt x="1911" y="235"/>
                    </a:lnTo>
                    <a:lnTo>
                      <a:pt x="1911" y="233"/>
                    </a:lnTo>
                    <a:lnTo>
                      <a:pt x="1909" y="231"/>
                    </a:lnTo>
                    <a:lnTo>
                      <a:pt x="1909" y="231"/>
                    </a:lnTo>
                    <a:lnTo>
                      <a:pt x="1909" y="228"/>
                    </a:lnTo>
                    <a:lnTo>
                      <a:pt x="1907" y="226"/>
                    </a:lnTo>
                    <a:lnTo>
                      <a:pt x="1907" y="226"/>
                    </a:lnTo>
                    <a:lnTo>
                      <a:pt x="1905" y="226"/>
                    </a:lnTo>
                    <a:lnTo>
                      <a:pt x="1901" y="224"/>
                    </a:lnTo>
                    <a:lnTo>
                      <a:pt x="1899" y="224"/>
                    </a:lnTo>
                    <a:lnTo>
                      <a:pt x="1895" y="222"/>
                    </a:lnTo>
                    <a:lnTo>
                      <a:pt x="1893" y="220"/>
                    </a:lnTo>
                    <a:lnTo>
                      <a:pt x="1891" y="218"/>
                    </a:lnTo>
                    <a:lnTo>
                      <a:pt x="1891" y="218"/>
                    </a:lnTo>
                    <a:lnTo>
                      <a:pt x="1893" y="218"/>
                    </a:lnTo>
                    <a:lnTo>
                      <a:pt x="1895" y="218"/>
                    </a:lnTo>
                    <a:lnTo>
                      <a:pt x="1895" y="218"/>
                    </a:lnTo>
                    <a:lnTo>
                      <a:pt x="1895" y="216"/>
                    </a:lnTo>
                    <a:lnTo>
                      <a:pt x="1893" y="216"/>
                    </a:lnTo>
                    <a:lnTo>
                      <a:pt x="1893" y="216"/>
                    </a:lnTo>
                    <a:lnTo>
                      <a:pt x="1893" y="216"/>
                    </a:lnTo>
                    <a:lnTo>
                      <a:pt x="1893" y="214"/>
                    </a:lnTo>
                    <a:lnTo>
                      <a:pt x="1893" y="214"/>
                    </a:lnTo>
                    <a:lnTo>
                      <a:pt x="1893" y="214"/>
                    </a:lnTo>
                    <a:lnTo>
                      <a:pt x="1897" y="216"/>
                    </a:lnTo>
                    <a:lnTo>
                      <a:pt x="1897" y="218"/>
                    </a:lnTo>
                    <a:lnTo>
                      <a:pt x="1899" y="218"/>
                    </a:lnTo>
                    <a:lnTo>
                      <a:pt x="1901" y="218"/>
                    </a:lnTo>
                    <a:lnTo>
                      <a:pt x="1901" y="218"/>
                    </a:lnTo>
                    <a:lnTo>
                      <a:pt x="1901" y="216"/>
                    </a:lnTo>
                    <a:lnTo>
                      <a:pt x="1899" y="214"/>
                    </a:lnTo>
                    <a:lnTo>
                      <a:pt x="1899" y="214"/>
                    </a:lnTo>
                    <a:lnTo>
                      <a:pt x="1901" y="216"/>
                    </a:lnTo>
                    <a:lnTo>
                      <a:pt x="1903" y="218"/>
                    </a:lnTo>
                    <a:lnTo>
                      <a:pt x="1903" y="218"/>
                    </a:lnTo>
                    <a:lnTo>
                      <a:pt x="1903" y="218"/>
                    </a:lnTo>
                    <a:lnTo>
                      <a:pt x="1905" y="220"/>
                    </a:lnTo>
                    <a:lnTo>
                      <a:pt x="1905" y="220"/>
                    </a:lnTo>
                    <a:lnTo>
                      <a:pt x="1903" y="220"/>
                    </a:lnTo>
                    <a:lnTo>
                      <a:pt x="1903" y="220"/>
                    </a:lnTo>
                    <a:lnTo>
                      <a:pt x="1905" y="222"/>
                    </a:lnTo>
                    <a:lnTo>
                      <a:pt x="1909" y="222"/>
                    </a:lnTo>
                    <a:lnTo>
                      <a:pt x="1911" y="224"/>
                    </a:lnTo>
                    <a:lnTo>
                      <a:pt x="1913" y="224"/>
                    </a:lnTo>
                    <a:lnTo>
                      <a:pt x="1913" y="224"/>
                    </a:lnTo>
                    <a:lnTo>
                      <a:pt x="1915" y="224"/>
                    </a:lnTo>
                    <a:lnTo>
                      <a:pt x="1915" y="226"/>
                    </a:lnTo>
                    <a:lnTo>
                      <a:pt x="1917" y="226"/>
                    </a:lnTo>
                    <a:lnTo>
                      <a:pt x="1919" y="228"/>
                    </a:lnTo>
                    <a:lnTo>
                      <a:pt x="1921" y="228"/>
                    </a:lnTo>
                    <a:lnTo>
                      <a:pt x="1921" y="228"/>
                    </a:lnTo>
                    <a:lnTo>
                      <a:pt x="1929" y="228"/>
                    </a:lnTo>
                    <a:lnTo>
                      <a:pt x="1931" y="228"/>
                    </a:lnTo>
                    <a:lnTo>
                      <a:pt x="1933" y="226"/>
                    </a:lnTo>
                    <a:lnTo>
                      <a:pt x="1935" y="226"/>
                    </a:lnTo>
                    <a:lnTo>
                      <a:pt x="1935" y="226"/>
                    </a:lnTo>
                    <a:lnTo>
                      <a:pt x="1941" y="228"/>
                    </a:lnTo>
                    <a:lnTo>
                      <a:pt x="1949" y="228"/>
                    </a:lnTo>
                    <a:lnTo>
                      <a:pt x="1953" y="231"/>
                    </a:lnTo>
                    <a:lnTo>
                      <a:pt x="1957" y="233"/>
                    </a:lnTo>
                    <a:lnTo>
                      <a:pt x="1959" y="235"/>
                    </a:lnTo>
                    <a:lnTo>
                      <a:pt x="1961" y="237"/>
                    </a:lnTo>
                    <a:lnTo>
                      <a:pt x="1961" y="237"/>
                    </a:lnTo>
                    <a:lnTo>
                      <a:pt x="1965" y="237"/>
                    </a:lnTo>
                    <a:lnTo>
                      <a:pt x="1969" y="239"/>
                    </a:lnTo>
                    <a:lnTo>
                      <a:pt x="1969" y="239"/>
                    </a:lnTo>
                    <a:lnTo>
                      <a:pt x="1971" y="239"/>
                    </a:lnTo>
                    <a:lnTo>
                      <a:pt x="1971" y="241"/>
                    </a:lnTo>
                    <a:lnTo>
                      <a:pt x="1973" y="241"/>
                    </a:lnTo>
                    <a:lnTo>
                      <a:pt x="1975" y="239"/>
                    </a:lnTo>
                    <a:lnTo>
                      <a:pt x="1975" y="239"/>
                    </a:lnTo>
                    <a:lnTo>
                      <a:pt x="1979" y="241"/>
                    </a:lnTo>
                    <a:lnTo>
                      <a:pt x="1983" y="241"/>
                    </a:lnTo>
                    <a:lnTo>
                      <a:pt x="1989" y="243"/>
                    </a:lnTo>
                    <a:lnTo>
                      <a:pt x="1991" y="243"/>
                    </a:lnTo>
                    <a:lnTo>
                      <a:pt x="1997" y="245"/>
                    </a:lnTo>
                    <a:lnTo>
                      <a:pt x="1999" y="247"/>
                    </a:lnTo>
                    <a:lnTo>
                      <a:pt x="2001" y="247"/>
                    </a:lnTo>
                    <a:lnTo>
                      <a:pt x="2003" y="247"/>
                    </a:lnTo>
                    <a:lnTo>
                      <a:pt x="2003" y="247"/>
                    </a:lnTo>
                    <a:lnTo>
                      <a:pt x="2003" y="245"/>
                    </a:lnTo>
                    <a:lnTo>
                      <a:pt x="2003" y="245"/>
                    </a:lnTo>
                    <a:lnTo>
                      <a:pt x="2003" y="245"/>
                    </a:lnTo>
                    <a:lnTo>
                      <a:pt x="2003" y="245"/>
                    </a:lnTo>
                    <a:lnTo>
                      <a:pt x="2005" y="245"/>
                    </a:lnTo>
                    <a:lnTo>
                      <a:pt x="2005" y="247"/>
                    </a:lnTo>
                    <a:lnTo>
                      <a:pt x="2005" y="247"/>
                    </a:lnTo>
                    <a:lnTo>
                      <a:pt x="2009" y="249"/>
                    </a:lnTo>
                    <a:lnTo>
                      <a:pt x="2011" y="249"/>
                    </a:lnTo>
                    <a:lnTo>
                      <a:pt x="2011" y="249"/>
                    </a:lnTo>
                    <a:lnTo>
                      <a:pt x="2011" y="247"/>
                    </a:lnTo>
                    <a:lnTo>
                      <a:pt x="2011" y="247"/>
                    </a:lnTo>
                    <a:lnTo>
                      <a:pt x="2007" y="245"/>
                    </a:lnTo>
                    <a:lnTo>
                      <a:pt x="2007" y="245"/>
                    </a:lnTo>
                    <a:lnTo>
                      <a:pt x="2009" y="245"/>
                    </a:lnTo>
                    <a:lnTo>
                      <a:pt x="2011" y="245"/>
                    </a:lnTo>
                    <a:lnTo>
                      <a:pt x="2013" y="247"/>
                    </a:lnTo>
                    <a:lnTo>
                      <a:pt x="2013" y="247"/>
                    </a:lnTo>
                    <a:lnTo>
                      <a:pt x="2017" y="247"/>
                    </a:lnTo>
                    <a:lnTo>
                      <a:pt x="2017" y="245"/>
                    </a:lnTo>
                    <a:close/>
                    <a:moveTo>
                      <a:pt x="332" y="2"/>
                    </a:moveTo>
                    <a:lnTo>
                      <a:pt x="336" y="2"/>
                    </a:lnTo>
                    <a:lnTo>
                      <a:pt x="346" y="0"/>
                    </a:lnTo>
                    <a:lnTo>
                      <a:pt x="346" y="0"/>
                    </a:lnTo>
                    <a:lnTo>
                      <a:pt x="346" y="0"/>
                    </a:lnTo>
                    <a:lnTo>
                      <a:pt x="344" y="0"/>
                    </a:lnTo>
                    <a:lnTo>
                      <a:pt x="334" y="0"/>
                    </a:lnTo>
                    <a:lnTo>
                      <a:pt x="332" y="0"/>
                    </a:lnTo>
                    <a:lnTo>
                      <a:pt x="332" y="0"/>
                    </a:lnTo>
                    <a:lnTo>
                      <a:pt x="332" y="2"/>
                    </a:lnTo>
                    <a:lnTo>
                      <a:pt x="332" y="2"/>
                    </a:lnTo>
                    <a:lnTo>
                      <a:pt x="332" y="2"/>
                    </a:lnTo>
                    <a:close/>
                    <a:moveTo>
                      <a:pt x="346" y="12"/>
                    </a:moveTo>
                    <a:lnTo>
                      <a:pt x="348" y="12"/>
                    </a:lnTo>
                    <a:lnTo>
                      <a:pt x="348" y="12"/>
                    </a:lnTo>
                    <a:lnTo>
                      <a:pt x="348" y="10"/>
                    </a:lnTo>
                    <a:lnTo>
                      <a:pt x="346" y="10"/>
                    </a:lnTo>
                    <a:lnTo>
                      <a:pt x="346" y="10"/>
                    </a:lnTo>
                    <a:lnTo>
                      <a:pt x="344" y="8"/>
                    </a:lnTo>
                    <a:lnTo>
                      <a:pt x="342" y="8"/>
                    </a:lnTo>
                    <a:lnTo>
                      <a:pt x="340" y="8"/>
                    </a:lnTo>
                    <a:lnTo>
                      <a:pt x="338" y="8"/>
                    </a:lnTo>
                    <a:lnTo>
                      <a:pt x="338" y="8"/>
                    </a:lnTo>
                    <a:lnTo>
                      <a:pt x="334" y="10"/>
                    </a:lnTo>
                    <a:lnTo>
                      <a:pt x="332" y="8"/>
                    </a:lnTo>
                    <a:lnTo>
                      <a:pt x="330" y="10"/>
                    </a:lnTo>
                    <a:lnTo>
                      <a:pt x="334" y="10"/>
                    </a:lnTo>
                    <a:lnTo>
                      <a:pt x="336" y="10"/>
                    </a:lnTo>
                    <a:lnTo>
                      <a:pt x="340" y="12"/>
                    </a:lnTo>
                    <a:lnTo>
                      <a:pt x="344" y="12"/>
                    </a:lnTo>
                    <a:lnTo>
                      <a:pt x="346" y="12"/>
                    </a:lnTo>
                    <a:close/>
                    <a:moveTo>
                      <a:pt x="338" y="16"/>
                    </a:moveTo>
                    <a:lnTo>
                      <a:pt x="334" y="16"/>
                    </a:lnTo>
                    <a:lnTo>
                      <a:pt x="332" y="16"/>
                    </a:lnTo>
                    <a:lnTo>
                      <a:pt x="334" y="16"/>
                    </a:lnTo>
                    <a:lnTo>
                      <a:pt x="336" y="16"/>
                    </a:lnTo>
                    <a:lnTo>
                      <a:pt x="336" y="16"/>
                    </a:lnTo>
                    <a:lnTo>
                      <a:pt x="336" y="18"/>
                    </a:lnTo>
                    <a:lnTo>
                      <a:pt x="338" y="18"/>
                    </a:lnTo>
                    <a:lnTo>
                      <a:pt x="338" y="20"/>
                    </a:lnTo>
                    <a:lnTo>
                      <a:pt x="340" y="20"/>
                    </a:lnTo>
                    <a:lnTo>
                      <a:pt x="344" y="20"/>
                    </a:lnTo>
                    <a:lnTo>
                      <a:pt x="344" y="20"/>
                    </a:lnTo>
                    <a:lnTo>
                      <a:pt x="346" y="18"/>
                    </a:lnTo>
                    <a:lnTo>
                      <a:pt x="348" y="18"/>
                    </a:lnTo>
                    <a:lnTo>
                      <a:pt x="348" y="18"/>
                    </a:lnTo>
                    <a:lnTo>
                      <a:pt x="346" y="18"/>
                    </a:lnTo>
                    <a:lnTo>
                      <a:pt x="348" y="18"/>
                    </a:lnTo>
                    <a:lnTo>
                      <a:pt x="356" y="18"/>
                    </a:lnTo>
                    <a:lnTo>
                      <a:pt x="354" y="16"/>
                    </a:lnTo>
                    <a:lnTo>
                      <a:pt x="352" y="16"/>
                    </a:lnTo>
                    <a:lnTo>
                      <a:pt x="348" y="16"/>
                    </a:lnTo>
                    <a:lnTo>
                      <a:pt x="338" y="16"/>
                    </a:lnTo>
                    <a:close/>
                    <a:moveTo>
                      <a:pt x="354" y="16"/>
                    </a:moveTo>
                    <a:lnTo>
                      <a:pt x="356" y="16"/>
                    </a:lnTo>
                    <a:lnTo>
                      <a:pt x="358" y="16"/>
                    </a:lnTo>
                    <a:lnTo>
                      <a:pt x="362" y="16"/>
                    </a:lnTo>
                    <a:lnTo>
                      <a:pt x="364" y="16"/>
                    </a:lnTo>
                    <a:lnTo>
                      <a:pt x="370" y="16"/>
                    </a:lnTo>
                    <a:lnTo>
                      <a:pt x="372" y="16"/>
                    </a:lnTo>
                    <a:lnTo>
                      <a:pt x="374" y="16"/>
                    </a:lnTo>
                    <a:lnTo>
                      <a:pt x="378" y="14"/>
                    </a:lnTo>
                    <a:lnTo>
                      <a:pt x="378" y="14"/>
                    </a:lnTo>
                    <a:lnTo>
                      <a:pt x="378" y="14"/>
                    </a:lnTo>
                    <a:lnTo>
                      <a:pt x="380" y="14"/>
                    </a:lnTo>
                    <a:lnTo>
                      <a:pt x="380" y="14"/>
                    </a:lnTo>
                    <a:lnTo>
                      <a:pt x="382" y="12"/>
                    </a:lnTo>
                    <a:lnTo>
                      <a:pt x="380" y="12"/>
                    </a:lnTo>
                    <a:lnTo>
                      <a:pt x="380" y="12"/>
                    </a:lnTo>
                    <a:lnTo>
                      <a:pt x="380" y="10"/>
                    </a:lnTo>
                    <a:lnTo>
                      <a:pt x="376" y="10"/>
                    </a:lnTo>
                    <a:lnTo>
                      <a:pt x="374" y="10"/>
                    </a:lnTo>
                    <a:lnTo>
                      <a:pt x="372" y="12"/>
                    </a:lnTo>
                    <a:lnTo>
                      <a:pt x="368" y="12"/>
                    </a:lnTo>
                    <a:lnTo>
                      <a:pt x="364" y="12"/>
                    </a:lnTo>
                    <a:lnTo>
                      <a:pt x="362" y="12"/>
                    </a:lnTo>
                    <a:lnTo>
                      <a:pt x="362" y="12"/>
                    </a:lnTo>
                    <a:lnTo>
                      <a:pt x="360" y="12"/>
                    </a:lnTo>
                    <a:lnTo>
                      <a:pt x="356" y="12"/>
                    </a:lnTo>
                    <a:lnTo>
                      <a:pt x="356" y="12"/>
                    </a:lnTo>
                    <a:lnTo>
                      <a:pt x="356" y="12"/>
                    </a:lnTo>
                    <a:lnTo>
                      <a:pt x="354" y="12"/>
                    </a:lnTo>
                    <a:lnTo>
                      <a:pt x="354" y="12"/>
                    </a:lnTo>
                    <a:lnTo>
                      <a:pt x="354" y="14"/>
                    </a:lnTo>
                    <a:lnTo>
                      <a:pt x="354" y="14"/>
                    </a:lnTo>
                    <a:lnTo>
                      <a:pt x="354" y="16"/>
                    </a:lnTo>
                    <a:close/>
                    <a:moveTo>
                      <a:pt x="342" y="6"/>
                    </a:moveTo>
                    <a:lnTo>
                      <a:pt x="342" y="6"/>
                    </a:lnTo>
                    <a:lnTo>
                      <a:pt x="344" y="6"/>
                    </a:lnTo>
                    <a:lnTo>
                      <a:pt x="346" y="6"/>
                    </a:lnTo>
                    <a:lnTo>
                      <a:pt x="348" y="6"/>
                    </a:lnTo>
                    <a:lnTo>
                      <a:pt x="350" y="6"/>
                    </a:lnTo>
                    <a:lnTo>
                      <a:pt x="348" y="6"/>
                    </a:lnTo>
                    <a:lnTo>
                      <a:pt x="346" y="4"/>
                    </a:lnTo>
                    <a:lnTo>
                      <a:pt x="344" y="4"/>
                    </a:lnTo>
                    <a:lnTo>
                      <a:pt x="342" y="6"/>
                    </a:lnTo>
                    <a:close/>
                    <a:moveTo>
                      <a:pt x="366" y="10"/>
                    </a:moveTo>
                    <a:lnTo>
                      <a:pt x="370" y="10"/>
                    </a:lnTo>
                    <a:lnTo>
                      <a:pt x="372" y="10"/>
                    </a:lnTo>
                    <a:lnTo>
                      <a:pt x="372" y="8"/>
                    </a:lnTo>
                    <a:lnTo>
                      <a:pt x="370" y="8"/>
                    </a:lnTo>
                    <a:lnTo>
                      <a:pt x="362" y="8"/>
                    </a:lnTo>
                    <a:lnTo>
                      <a:pt x="360" y="10"/>
                    </a:lnTo>
                    <a:lnTo>
                      <a:pt x="358" y="10"/>
                    </a:lnTo>
                    <a:lnTo>
                      <a:pt x="358" y="10"/>
                    </a:lnTo>
                    <a:lnTo>
                      <a:pt x="362" y="10"/>
                    </a:lnTo>
                    <a:lnTo>
                      <a:pt x="366" y="10"/>
                    </a:lnTo>
                    <a:close/>
                    <a:moveTo>
                      <a:pt x="312" y="170"/>
                    </a:moveTo>
                    <a:lnTo>
                      <a:pt x="312" y="172"/>
                    </a:lnTo>
                    <a:lnTo>
                      <a:pt x="312" y="172"/>
                    </a:lnTo>
                    <a:lnTo>
                      <a:pt x="312" y="174"/>
                    </a:lnTo>
                    <a:lnTo>
                      <a:pt x="314" y="174"/>
                    </a:lnTo>
                    <a:lnTo>
                      <a:pt x="314" y="176"/>
                    </a:lnTo>
                    <a:lnTo>
                      <a:pt x="316" y="178"/>
                    </a:lnTo>
                    <a:lnTo>
                      <a:pt x="318" y="178"/>
                    </a:lnTo>
                    <a:lnTo>
                      <a:pt x="322" y="178"/>
                    </a:lnTo>
                    <a:lnTo>
                      <a:pt x="324" y="178"/>
                    </a:lnTo>
                    <a:lnTo>
                      <a:pt x="330" y="176"/>
                    </a:lnTo>
                    <a:lnTo>
                      <a:pt x="332" y="174"/>
                    </a:lnTo>
                    <a:lnTo>
                      <a:pt x="332" y="174"/>
                    </a:lnTo>
                    <a:lnTo>
                      <a:pt x="334" y="172"/>
                    </a:lnTo>
                    <a:lnTo>
                      <a:pt x="334" y="172"/>
                    </a:lnTo>
                    <a:lnTo>
                      <a:pt x="334" y="174"/>
                    </a:lnTo>
                    <a:lnTo>
                      <a:pt x="336" y="174"/>
                    </a:lnTo>
                    <a:lnTo>
                      <a:pt x="336" y="174"/>
                    </a:lnTo>
                    <a:lnTo>
                      <a:pt x="334" y="172"/>
                    </a:lnTo>
                    <a:lnTo>
                      <a:pt x="334" y="170"/>
                    </a:lnTo>
                    <a:lnTo>
                      <a:pt x="332" y="170"/>
                    </a:lnTo>
                    <a:lnTo>
                      <a:pt x="322" y="166"/>
                    </a:lnTo>
                    <a:lnTo>
                      <a:pt x="318" y="166"/>
                    </a:lnTo>
                    <a:lnTo>
                      <a:pt x="318" y="166"/>
                    </a:lnTo>
                    <a:lnTo>
                      <a:pt x="314" y="168"/>
                    </a:lnTo>
                    <a:lnTo>
                      <a:pt x="312" y="170"/>
                    </a:lnTo>
                    <a:lnTo>
                      <a:pt x="312" y="170"/>
                    </a:lnTo>
                    <a:close/>
                    <a:moveTo>
                      <a:pt x="358" y="22"/>
                    </a:moveTo>
                    <a:lnTo>
                      <a:pt x="358" y="22"/>
                    </a:lnTo>
                    <a:lnTo>
                      <a:pt x="360" y="22"/>
                    </a:lnTo>
                    <a:lnTo>
                      <a:pt x="364" y="22"/>
                    </a:lnTo>
                    <a:lnTo>
                      <a:pt x="364" y="22"/>
                    </a:lnTo>
                    <a:lnTo>
                      <a:pt x="364" y="20"/>
                    </a:lnTo>
                    <a:lnTo>
                      <a:pt x="360" y="20"/>
                    </a:lnTo>
                    <a:lnTo>
                      <a:pt x="356" y="20"/>
                    </a:lnTo>
                    <a:lnTo>
                      <a:pt x="356" y="20"/>
                    </a:lnTo>
                    <a:lnTo>
                      <a:pt x="356" y="22"/>
                    </a:lnTo>
                    <a:lnTo>
                      <a:pt x="358" y="22"/>
                    </a:lnTo>
                    <a:lnTo>
                      <a:pt x="358" y="22"/>
                    </a:lnTo>
                    <a:close/>
                    <a:moveTo>
                      <a:pt x="318" y="18"/>
                    </a:moveTo>
                    <a:lnTo>
                      <a:pt x="320" y="18"/>
                    </a:lnTo>
                    <a:lnTo>
                      <a:pt x="318" y="18"/>
                    </a:lnTo>
                    <a:lnTo>
                      <a:pt x="318" y="18"/>
                    </a:lnTo>
                    <a:lnTo>
                      <a:pt x="316" y="18"/>
                    </a:lnTo>
                    <a:lnTo>
                      <a:pt x="316" y="18"/>
                    </a:lnTo>
                    <a:lnTo>
                      <a:pt x="314" y="18"/>
                    </a:lnTo>
                    <a:lnTo>
                      <a:pt x="316" y="18"/>
                    </a:lnTo>
                    <a:lnTo>
                      <a:pt x="318" y="18"/>
                    </a:lnTo>
                    <a:close/>
                    <a:moveTo>
                      <a:pt x="376" y="2"/>
                    </a:moveTo>
                    <a:lnTo>
                      <a:pt x="378" y="2"/>
                    </a:lnTo>
                    <a:lnTo>
                      <a:pt x="380" y="2"/>
                    </a:lnTo>
                    <a:lnTo>
                      <a:pt x="386" y="2"/>
                    </a:lnTo>
                    <a:lnTo>
                      <a:pt x="388" y="2"/>
                    </a:lnTo>
                    <a:lnTo>
                      <a:pt x="388" y="2"/>
                    </a:lnTo>
                    <a:lnTo>
                      <a:pt x="388" y="2"/>
                    </a:lnTo>
                    <a:lnTo>
                      <a:pt x="388" y="2"/>
                    </a:lnTo>
                    <a:lnTo>
                      <a:pt x="378" y="2"/>
                    </a:lnTo>
                    <a:lnTo>
                      <a:pt x="374" y="2"/>
                    </a:lnTo>
                    <a:lnTo>
                      <a:pt x="372" y="2"/>
                    </a:lnTo>
                    <a:lnTo>
                      <a:pt x="376" y="2"/>
                    </a:lnTo>
                    <a:lnTo>
                      <a:pt x="376" y="2"/>
                    </a:lnTo>
                    <a:close/>
                    <a:moveTo>
                      <a:pt x="324" y="20"/>
                    </a:moveTo>
                    <a:lnTo>
                      <a:pt x="324" y="20"/>
                    </a:lnTo>
                    <a:lnTo>
                      <a:pt x="328" y="20"/>
                    </a:lnTo>
                    <a:lnTo>
                      <a:pt x="336" y="20"/>
                    </a:lnTo>
                    <a:lnTo>
                      <a:pt x="336" y="20"/>
                    </a:lnTo>
                    <a:lnTo>
                      <a:pt x="336" y="20"/>
                    </a:lnTo>
                    <a:lnTo>
                      <a:pt x="336" y="18"/>
                    </a:lnTo>
                    <a:lnTo>
                      <a:pt x="336" y="18"/>
                    </a:lnTo>
                    <a:lnTo>
                      <a:pt x="334" y="18"/>
                    </a:lnTo>
                    <a:lnTo>
                      <a:pt x="334" y="16"/>
                    </a:lnTo>
                    <a:lnTo>
                      <a:pt x="330" y="16"/>
                    </a:lnTo>
                    <a:lnTo>
                      <a:pt x="330" y="18"/>
                    </a:lnTo>
                    <a:lnTo>
                      <a:pt x="324" y="18"/>
                    </a:lnTo>
                    <a:lnTo>
                      <a:pt x="324" y="18"/>
                    </a:lnTo>
                    <a:lnTo>
                      <a:pt x="326" y="18"/>
                    </a:lnTo>
                    <a:lnTo>
                      <a:pt x="324" y="20"/>
                    </a:lnTo>
                    <a:lnTo>
                      <a:pt x="324" y="20"/>
                    </a:lnTo>
                    <a:close/>
                    <a:moveTo>
                      <a:pt x="386" y="10"/>
                    </a:moveTo>
                    <a:lnTo>
                      <a:pt x="384" y="12"/>
                    </a:lnTo>
                    <a:lnTo>
                      <a:pt x="384" y="12"/>
                    </a:lnTo>
                    <a:lnTo>
                      <a:pt x="386" y="12"/>
                    </a:lnTo>
                    <a:lnTo>
                      <a:pt x="390" y="12"/>
                    </a:lnTo>
                    <a:lnTo>
                      <a:pt x="392" y="12"/>
                    </a:lnTo>
                    <a:lnTo>
                      <a:pt x="392" y="12"/>
                    </a:lnTo>
                    <a:lnTo>
                      <a:pt x="404" y="12"/>
                    </a:lnTo>
                    <a:lnTo>
                      <a:pt x="408" y="12"/>
                    </a:lnTo>
                    <a:lnTo>
                      <a:pt x="410" y="10"/>
                    </a:lnTo>
                    <a:lnTo>
                      <a:pt x="410" y="10"/>
                    </a:lnTo>
                    <a:lnTo>
                      <a:pt x="410" y="10"/>
                    </a:lnTo>
                    <a:lnTo>
                      <a:pt x="410" y="8"/>
                    </a:lnTo>
                    <a:lnTo>
                      <a:pt x="408" y="8"/>
                    </a:lnTo>
                    <a:lnTo>
                      <a:pt x="406" y="8"/>
                    </a:lnTo>
                    <a:lnTo>
                      <a:pt x="404" y="8"/>
                    </a:lnTo>
                    <a:lnTo>
                      <a:pt x="402" y="8"/>
                    </a:lnTo>
                    <a:lnTo>
                      <a:pt x="400" y="8"/>
                    </a:lnTo>
                    <a:lnTo>
                      <a:pt x="398" y="8"/>
                    </a:lnTo>
                    <a:lnTo>
                      <a:pt x="398" y="8"/>
                    </a:lnTo>
                    <a:lnTo>
                      <a:pt x="398" y="8"/>
                    </a:lnTo>
                    <a:lnTo>
                      <a:pt x="398" y="10"/>
                    </a:lnTo>
                    <a:lnTo>
                      <a:pt x="398" y="10"/>
                    </a:lnTo>
                    <a:lnTo>
                      <a:pt x="396" y="10"/>
                    </a:lnTo>
                    <a:lnTo>
                      <a:pt x="392" y="10"/>
                    </a:lnTo>
                    <a:lnTo>
                      <a:pt x="388" y="10"/>
                    </a:lnTo>
                    <a:lnTo>
                      <a:pt x="386" y="10"/>
                    </a:lnTo>
                    <a:close/>
                    <a:moveTo>
                      <a:pt x="316" y="8"/>
                    </a:moveTo>
                    <a:lnTo>
                      <a:pt x="320" y="6"/>
                    </a:lnTo>
                    <a:lnTo>
                      <a:pt x="322" y="8"/>
                    </a:lnTo>
                    <a:lnTo>
                      <a:pt x="322" y="8"/>
                    </a:lnTo>
                    <a:lnTo>
                      <a:pt x="324" y="8"/>
                    </a:lnTo>
                    <a:lnTo>
                      <a:pt x="326" y="6"/>
                    </a:lnTo>
                    <a:lnTo>
                      <a:pt x="330" y="8"/>
                    </a:lnTo>
                    <a:lnTo>
                      <a:pt x="332" y="8"/>
                    </a:lnTo>
                    <a:lnTo>
                      <a:pt x="336" y="8"/>
                    </a:lnTo>
                    <a:lnTo>
                      <a:pt x="336" y="8"/>
                    </a:lnTo>
                    <a:lnTo>
                      <a:pt x="336" y="6"/>
                    </a:lnTo>
                    <a:lnTo>
                      <a:pt x="336" y="6"/>
                    </a:lnTo>
                    <a:lnTo>
                      <a:pt x="334" y="6"/>
                    </a:lnTo>
                    <a:lnTo>
                      <a:pt x="340" y="6"/>
                    </a:lnTo>
                    <a:lnTo>
                      <a:pt x="340" y="4"/>
                    </a:lnTo>
                    <a:lnTo>
                      <a:pt x="340" y="4"/>
                    </a:lnTo>
                    <a:lnTo>
                      <a:pt x="336" y="4"/>
                    </a:lnTo>
                    <a:lnTo>
                      <a:pt x="334" y="4"/>
                    </a:lnTo>
                    <a:lnTo>
                      <a:pt x="332" y="4"/>
                    </a:lnTo>
                    <a:lnTo>
                      <a:pt x="332" y="4"/>
                    </a:lnTo>
                    <a:lnTo>
                      <a:pt x="330" y="4"/>
                    </a:lnTo>
                    <a:lnTo>
                      <a:pt x="328" y="4"/>
                    </a:lnTo>
                    <a:lnTo>
                      <a:pt x="326" y="4"/>
                    </a:lnTo>
                    <a:lnTo>
                      <a:pt x="324" y="4"/>
                    </a:lnTo>
                    <a:lnTo>
                      <a:pt x="324" y="4"/>
                    </a:lnTo>
                    <a:lnTo>
                      <a:pt x="320" y="6"/>
                    </a:lnTo>
                    <a:lnTo>
                      <a:pt x="318" y="6"/>
                    </a:lnTo>
                    <a:lnTo>
                      <a:pt x="314" y="6"/>
                    </a:lnTo>
                    <a:lnTo>
                      <a:pt x="312" y="6"/>
                    </a:lnTo>
                    <a:lnTo>
                      <a:pt x="314" y="6"/>
                    </a:lnTo>
                    <a:lnTo>
                      <a:pt x="316" y="8"/>
                    </a:lnTo>
                    <a:close/>
                    <a:moveTo>
                      <a:pt x="292" y="18"/>
                    </a:moveTo>
                    <a:lnTo>
                      <a:pt x="292" y="18"/>
                    </a:lnTo>
                    <a:lnTo>
                      <a:pt x="292" y="20"/>
                    </a:lnTo>
                    <a:lnTo>
                      <a:pt x="294" y="20"/>
                    </a:lnTo>
                    <a:lnTo>
                      <a:pt x="300" y="20"/>
                    </a:lnTo>
                    <a:lnTo>
                      <a:pt x="302" y="18"/>
                    </a:lnTo>
                    <a:lnTo>
                      <a:pt x="304" y="18"/>
                    </a:lnTo>
                    <a:lnTo>
                      <a:pt x="304" y="18"/>
                    </a:lnTo>
                    <a:lnTo>
                      <a:pt x="300" y="18"/>
                    </a:lnTo>
                    <a:lnTo>
                      <a:pt x="298" y="16"/>
                    </a:lnTo>
                    <a:lnTo>
                      <a:pt x="298" y="16"/>
                    </a:lnTo>
                    <a:lnTo>
                      <a:pt x="296" y="16"/>
                    </a:lnTo>
                    <a:lnTo>
                      <a:pt x="292" y="16"/>
                    </a:lnTo>
                    <a:lnTo>
                      <a:pt x="292" y="18"/>
                    </a:lnTo>
                    <a:lnTo>
                      <a:pt x="292" y="18"/>
                    </a:lnTo>
                    <a:lnTo>
                      <a:pt x="290" y="18"/>
                    </a:lnTo>
                    <a:lnTo>
                      <a:pt x="288" y="18"/>
                    </a:lnTo>
                    <a:lnTo>
                      <a:pt x="288" y="18"/>
                    </a:lnTo>
                    <a:lnTo>
                      <a:pt x="290" y="18"/>
                    </a:lnTo>
                    <a:lnTo>
                      <a:pt x="292" y="18"/>
                    </a:lnTo>
                    <a:close/>
                    <a:moveTo>
                      <a:pt x="220" y="14"/>
                    </a:moveTo>
                    <a:lnTo>
                      <a:pt x="222" y="14"/>
                    </a:lnTo>
                    <a:lnTo>
                      <a:pt x="224" y="14"/>
                    </a:lnTo>
                    <a:lnTo>
                      <a:pt x="226" y="14"/>
                    </a:lnTo>
                    <a:lnTo>
                      <a:pt x="226" y="16"/>
                    </a:lnTo>
                    <a:lnTo>
                      <a:pt x="228" y="16"/>
                    </a:lnTo>
                    <a:lnTo>
                      <a:pt x="230" y="16"/>
                    </a:lnTo>
                    <a:lnTo>
                      <a:pt x="230" y="16"/>
                    </a:lnTo>
                    <a:lnTo>
                      <a:pt x="232" y="14"/>
                    </a:lnTo>
                    <a:lnTo>
                      <a:pt x="232" y="14"/>
                    </a:lnTo>
                    <a:lnTo>
                      <a:pt x="236" y="14"/>
                    </a:lnTo>
                    <a:lnTo>
                      <a:pt x="236" y="14"/>
                    </a:lnTo>
                    <a:lnTo>
                      <a:pt x="236" y="14"/>
                    </a:lnTo>
                    <a:lnTo>
                      <a:pt x="238" y="14"/>
                    </a:lnTo>
                    <a:lnTo>
                      <a:pt x="238" y="14"/>
                    </a:lnTo>
                    <a:lnTo>
                      <a:pt x="240" y="14"/>
                    </a:lnTo>
                    <a:lnTo>
                      <a:pt x="240" y="12"/>
                    </a:lnTo>
                    <a:lnTo>
                      <a:pt x="240" y="12"/>
                    </a:lnTo>
                    <a:lnTo>
                      <a:pt x="242" y="12"/>
                    </a:lnTo>
                    <a:lnTo>
                      <a:pt x="244" y="14"/>
                    </a:lnTo>
                    <a:lnTo>
                      <a:pt x="250" y="14"/>
                    </a:lnTo>
                    <a:lnTo>
                      <a:pt x="250" y="14"/>
                    </a:lnTo>
                    <a:lnTo>
                      <a:pt x="250" y="12"/>
                    </a:lnTo>
                    <a:lnTo>
                      <a:pt x="248" y="12"/>
                    </a:lnTo>
                    <a:lnTo>
                      <a:pt x="248" y="12"/>
                    </a:lnTo>
                    <a:lnTo>
                      <a:pt x="246" y="12"/>
                    </a:lnTo>
                    <a:lnTo>
                      <a:pt x="246" y="12"/>
                    </a:lnTo>
                    <a:lnTo>
                      <a:pt x="242" y="12"/>
                    </a:lnTo>
                    <a:lnTo>
                      <a:pt x="238" y="12"/>
                    </a:lnTo>
                    <a:lnTo>
                      <a:pt x="236" y="12"/>
                    </a:lnTo>
                    <a:lnTo>
                      <a:pt x="234" y="12"/>
                    </a:lnTo>
                    <a:lnTo>
                      <a:pt x="232" y="12"/>
                    </a:lnTo>
                    <a:lnTo>
                      <a:pt x="228" y="12"/>
                    </a:lnTo>
                    <a:lnTo>
                      <a:pt x="216" y="14"/>
                    </a:lnTo>
                    <a:lnTo>
                      <a:pt x="214" y="14"/>
                    </a:lnTo>
                    <a:lnTo>
                      <a:pt x="216" y="14"/>
                    </a:lnTo>
                    <a:lnTo>
                      <a:pt x="220" y="14"/>
                    </a:lnTo>
                    <a:close/>
                    <a:moveTo>
                      <a:pt x="256" y="208"/>
                    </a:moveTo>
                    <a:lnTo>
                      <a:pt x="256" y="208"/>
                    </a:lnTo>
                    <a:lnTo>
                      <a:pt x="256" y="208"/>
                    </a:lnTo>
                    <a:lnTo>
                      <a:pt x="258" y="210"/>
                    </a:lnTo>
                    <a:lnTo>
                      <a:pt x="258" y="210"/>
                    </a:lnTo>
                    <a:lnTo>
                      <a:pt x="258" y="208"/>
                    </a:lnTo>
                    <a:lnTo>
                      <a:pt x="258" y="208"/>
                    </a:lnTo>
                    <a:lnTo>
                      <a:pt x="256" y="208"/>
                    </a:lnTo>
                    <a:lnTo>
                      <a:pt x="256" y="208"/>
                    </a:lnTo>
                    <a:close/>
                    <a:moveTo>
                      <a:pt x="1747" y="553"/>
                    </a:moveTo>
                    <a:lnTo>
                      <a:pt x="1747" y="553"/>
                    </a:lnTo>
                    <a:lnTo>
                      <a:pt x="1747" y="551"/>
                    </a:lnTo>
                    <a:lnTo>
                      <a:pt x="1745" y="549"/>
                    </a:lnTo>
                    <a:lnTo>
                      <a:pt x="1745" y="549"/>
                    </a:lnTo>
                    <a:lnTo>
                      <a:pt x="1743" y="545"/>
                    </a:lnTo>
                    <a:lnTo>
                      <a:pt x="1739" y="543"/>
                    </a:lnTo>
                    <a:lnTo>
                      <a:pt x="1739" y="541"/>
                    </a:lnTo>
                    <a:lnTo>
                      <a:pt x="1737" y="541"/>
                    </a:lnTo>
                    <a:lnTo>
                      <a:pt x="1737" y="541"/>
                    </a:lnTo>
                    <a:lnTo>
                      <a:pt x="1735" y="541"/>
                    </a:lnTo>
                    <a:lnTo>
                      <a:pt x="1735" y="541"/>
                    </a:lnTo>
                    <a:lnTo>
                      <a:pt x="1731" y="537"/>
                    </a:lnTo>
                    <a:lnTo>
                      <a:pt x="1727" y="535"/>
                    </a:lnTo>
                    <a:lnTo>
                      <a:pt x="1725" y="533"/>
                    </a:lnTo>
                    <a:lnTo>
                      <a:pt x="1725" y="531"/>
                    </a:lnTo>
                    <a:lnTo>
                      <a:pt x="1723" y="531"/>
                    </a:lnTo>
                    <a:lnTo>
                      <a:pt x="1723" y="531"/>
                    </a:lnTo>
                    <a:lnTo>
                      <a:pt x="1721" y="531"/>
                    </a:lnTo>
                    <a:lnTo>
                      <a:pt x="1719" y="529"/>
                    </a:lnTo>
                    <a:lnTo>
                      <a:pt x="1717" y="527"/>
                    </a:lnTo>
                    <a:lnTo>
                      <a:pt x="1715" y="525"/>
                    </a:lnTo>
                    <a:lnTo>
                      <a:pt x="1713" y="523"/>
                    </a:lnTo>
                    <a:lnTo>
                      <a:pt x="1711" y="519"/>
                    </a:lnTo>
                    <a:lnTo>
                      <a:pt x="1711" y="517"/>
                    </a:lnTo>
                    <a:lnTo>
                      <a:pt x="1707" y="505"/>
                    </a:lnTo>
                    <a:lnTo>
                      <a:pt x="1705" y="501"/>
                    </a:lnTo>
                    <a:lnTo>
                      <a:pt x="1705" y="499"/>
                    </a:lnTo>
                    <a:lnTo>
                      <a:pt x="1707" y="499"/>
                    </a:lnTo>
                    <a:lnTo>
                      <a:pt x="1709" y="499"/>
                    </a:lnTo>
                    <a:lnTo>
                      <a:pt x="1713" y="497"/>
                    </a:lnTo>
                    <a:lnTo>
                      <a:pt x="1713" y="497"/>
                    </a:lnTo>
                    <a:lnTo>
                      <a:pt x="1717" y="499"/>
                    </a:lnTo>
                    <a:lnTo>
                      <a:pt x="1717" y="499"/>
                    </a:lnTo>
                    <a:lnTo>
                      <a:pt x="1719" y="499"/>
                    </a:lnTo>
                    <a:lnTo>
                      <a:pt x="1723" y="501"/>
                    </a:lnTo>
                    <a:lnTo>
                      <a:pt x="1727" y="503"/>
                    </a:lnTo>
                    <a:lnTo>
                      <a:pt x="1729" y="505"/>
                    </a:lnTo>
                    <a:lnTo>
                      <a:pt x="1731" y="507"/>
                    </a:lnTo>
                    <a:lnTo>
                      <a:pt x="1733" y="509"/>
                    </a:lnTo>
                    <a:lnTo>
                      <a:pt x="1735" y="509"/>
                    </a:lnTo>
                    <a:lnTo>
                      <a:pt x="1733" y="507"/>
                    </a:lnTo>
                    <a:lnTo>
                      <a:pt x="1731" y="505"/>
                    </a:lnTo>
                    <a:lnTo>
                      <a:pt x="1729" y="505"/>
                    </a:lnTo>
                    <a:lnTo>
                      <a:pt x="1725" y="503"/>
                    </a:lnTo>
                    <a:lnTo>
                      <a:pt x="1723" y="499"/>
                    </a:lnTo>
                    <a:lnTo>
                      <a:pt x="1721" y="497"/>
                    </a:lnTo>
                    <a:lnTo>
                      <a:pt x="1719" y="495"/>
                    </a:lnTo>
                    <a:lnTo>
                      <a:pt x="1717" y="493"/>
                    </a:lnTo>
                    <a:lnTo>
                      <a:pt x="1713" y="491"/>
                    </a:lnTo>
                    <a:lnTo>
                      <a:pt x="1709" y="487"/>
                    </a:lnTo>
                    <a:lnTo>
                      <a:pt x="1701" y="481"/>
                    </a:lnTo>
                    <a:lnTo>
                      <a:pt x="1697" y="477"/>
                    </a:lnTo>
                    <a:lnTo>
                      <a:pt x="1685" y="465"/>
                    </a:lnTo>
                    <a:lnTo>
                      <a:pt x="1685" y="463"/>
                    </a:lnTo>
                    <a:lnTo>
                      <a:pt x="1683" y="463"/>
                    </a:lnTo>
                    <a:lnTo>
                      <a:pt x="1683" y="461"/>
                    </a:lnTo>
                    <a:lnTo>
                      <a:pt x="1681" y="461"/>
                    </a:lnTo>
                    <a:lnTo>
                      <a:pt x="1679" y="459"/>
                    </a:lnTo>
                    <a:lnTo>
                      <a:pt x="1677" y="459"/>
                    </a:lnTo>
                    <a:lnTo>
                      <a:pt x="1677" y="457"/>
                    </a:lnTo>
                    <a:lnTo>
                      <a:pt x="1675" y="455"/>
                    </a:lnTo>
                    <a:lnTo>
                      <a:pt x="1673" y="453"/>
                    </a:lnTo>
                    <a:lnTo>
                      <a:pt x="1671" y="453"/>
                    </a:lnTo>
                    <a:lnTo>
                      <a:pt x="1669" y="449"/>
                    </a:lnTo>
                    <a:lnTo>
                      <a:pt x="1665" y="445"/>
                    </a:lnTo>
                    <a:lnTo>
                      <a:pt x="1665" y="443"/>
                    </a:lnTo>
                    <a:lnTo>
                      <a:pt x="1665" y="443"/>
                    </a:lnTo>
                    <a:lnTo>
                      <a:pt x="1665" y="443"/>
                    </a:lnTo>
                    <a:lnTo>
                      <a:pt x="1663" y="441"/>
                    </a:lnTo>
                    <a:lnTo>
                      <a:pt x="1663" y="439"/>
                    </a:lnTo>
                    <a:lnTo>
                      <a:pt x="1659" y="435"/>
                    </a:lnTo>
                    <a:lnTo>
                      <a:pt x="1655" y="431"/>
                    </a:lnTo>
                    <a:lnTo>
                      <a:pt x="1655" y="431"/>
                    </a:lnTo>
                    <a:lnTo>
                      <a:pt x="1653" y="429"/>
                    </a:lnTo>
                    <a:lnTo>
                      <a:pt x="1649" y="425"/>
                    </a:lnTo>
                    <a:lnTo>
                      <a:pt x="1641" y="421"/>
                    </a:lnTo>
                    <a:lnTo>
                      <a:pt x="1641" y="421"/>
                    </a:lnTo>
                    <a:lnTo>
                      <a:pt x="1641" y="419"/>
                    </a:lnTo>
                    <a:lnTo>
                      <a:pt x="1639" y="417"/>
                    </a:lnTo>
                    <a:lnTo>
                      <a:pt x="1639" y="417"/>
                    </a:lnTo>
                    <a:lnTo>
                      <a:pt x="1639" y="415"/>
                    </a:lnTo>
                    <a:lnTo>
                      <a:pt x="1637" y="415"/>
                    </a:lnTo>
                    <a:lnTo>
                      <a:pt x="1631" y="411"/>
                    </a:lnTo>
                    <a:lnTo>
                      <a:pt x="1629" y="411"/>
                    </a:lnTo>
                    <a:lnTo>
                      <a:pt x="1631" y="411"/>
                    </a:lnTo>
                    <a:lnTo>
                      <a:pt x="1631" y="413"/>
                    </a:lnTo>
                    <a:lnTo>
                      <a:pt x="1629" y="413"/>
                    </a:lnTo>
                    <a:lnTo>
                      <a:pt x="1627" y="413"/>
                    </a:lnTo>
                    <a:lnTo>
                      <a:pt x="1631" y="415"/>
                    </a:lnTo>
                    <a:lnTo>
                      <a:pt x="1635" y="417"/>
                    </a:lnTo>
                    <a:lnTo>
                      <a:pt x="1637" y="419"/>
                    </a:lnTo>
                    <a:lnTo>
                      <a:pt x="1639" y="421"/>
                    </a:lnTo>
                    <a:lnTo>
                      <a:pt x="1639" y="421"/>
                    </a:lnTo>
                    <a:lnTo>
                      <a:pt x="1639" y="421"/>
                    </a:lnTo>
                    <a:lnTo>
                      <a:pt x="1641" y="423"/>
                    </a:lnTo>
                    <a:lnTo>
                      <a:pt x="1639" y="423"/>
                    </a:lnTo>
                    <a:lnTo>
                      <a:pt x="1639" y="425"/>
                    </a:lnTo>
                    <a:lnTo>
                      <a:pt x="1641" y="425"/>
                    </a:lnTo>
                    <a:lnTo>
                      <a:pt x="1641" y="427"/>
                    </a:lnTo>
                    <a:lnTo>
                      <a:pt x="1641" y="427"/>
                    </a:lnTo>
                    <a:lnTo>
                      <a:pt x="1639" y="427"/>
                    </a:lnTo>
                    <a:lnTo>
                      <a:pt x="1639" y="427"/>
                    </a:lnTo>
                    <a:lnTo>
                      <a:pt x="1637" y="425"/>
                    </a:lnTo>
                    <a:lnTo>
                      <a:pt x="1635" y="425"/>
                    </a:lnTo>
                    <a:lnTo>
                      <a:pt x="1633" y="427"/>
                    </a:lnTo>
                    <a:lnTo>
                      <a:pt x="1633" y="427"/>
                    </a:lnTo>
                    <a:lnTo>
                      <a:pt x="1633" y="429"/>
                    </a:lnTo>
                    <a:lnTo>
                      <a:pt x="1637" y="431"/>
                    </a:lnTo>
                    <a:lnTo>
                      <a:pt x="1639" y="433"/>
                    </a:lnTo>
                    <a:lnTo>
                      <a:pt x="1641" y="437"/>
                    </a:lnTo>
                    <a:lnTo>
                      <a:pt x="1645" y="441"/>
                    </a:lnTo>
                    <a:lnTo>
                      <a:pt x="1645" y="443"/>
                    </a:lnTo>
                    <a:lnTo>
                      <a:pt x="1645" y="445"/>
                    </a:lnTo>
                    <a:lnTo>
                      <a:pt x="1645" y="447"/>
                    </a:lnTo>
                    <a:lnTo>
                      <a:pt x="1651" y="453"/>
                    </a:lnTo>
                    <a:lnTo>
                      <a:pt x="1653" y="453"/>
                    </a:lnTo>
                    <a:lnTo>
                      <a:pt x="1655" y="455"/>
                    </a:lnTo>
                    <a:lnTo>
                      <a:pt x="1655" y="455"/>
                    </a:lnTo>
                    <a:lnTo>
                      <a:pt x="1655" y="455"/>
                    </a:lnTo>
                    <a:lnTo>
                      <a:pt x="1655" y="457"/>
                    </a:lnTo>
                    <a:lnTo>
                      <a:pt x="1657" y="457"/>
                    </a:lnTo>
                    <a:lnTo>
                      <a:pt x="1661" y="459"/>
                    </a:lnTo>
                    <a:lnTo>
                      <a:pt x="1663" y="461"/>
                    </a:lnTo>
                    <a:lnTo>
                      <a:pt x="1667" y="465"/>
                    </a:lnTo>
                    <a:lnTo>
                      <a:pt x="1671" y="469"/>
                    </a:lnTo>
                    <a:lnTo>
                      <a:pt x="1671" y="471"/>
                    </a:lnTo>
                    <a:lnTo>
                      <a:pt x="1671" y="473"/>
                    </a:lnTo>
                    <a:lnTo>
                      <a:pt x="1673" y="475"/>
                    </a:lnTo>
                    <a:lnTo>
                      <a:pt x="1675" y="477"/>
                    </a:lnTo>
                    <a:lnTo>
                      <a:pt x="1679" y="481"/>
                    </a:lnTo>
                    <a:lnTo>
                      <a:pt x="1679" y="481"/>
                    </a:lnTo>
                    <a:lnTo>
                      <a:pt x="1687" y="493"/>
                    </a:lnTo>
                    <a:lnTo>
                      <a:pt x="1689" y="495"/>
                    </a:lnTo>
                    <a:lnTo>
                      <a:pt x="1689" y="497"/>
                    </a:lnTo>
                    <a:lnTo>
                      <a:pt x="1691" y="501"/>
                    </a:lnTo>
                    <a:lnTo>
                      <a:pt x="1693" y="503"/>
                    </a:lnTo>
                    <a:lnTo>
                      <a:pt x="1693" y="507"/>
                    </a:lnTo>
                    <a:lnTo>
                      <a:pt x="1695" y="509"/>
                    </a:lnTo>
                    <a:lnTo>
                      <a:pt x="1695" y="509"/>
                    </a:lnTo>
                    <a:lnTo>
                      <a:pt x="1699" y="513"/>
                    </a:lnTo>
                    <a:lnTo>
                      <a:pt x="1703" y="515"/>
                    </a:lnTo>
                    <a:lnTo>
                      <a:pt x="1707" y="521"/>
                    </a:lnTo>
                    <a:lnTo>
                      <a:pt x="1707" y="523"/>
                    </a:lnTo>
                    <a:lnTo>
                      <a:pt x="1707" y="523"/>
                    </a:lnTo>
                    <a:lnTo>
                      <a:pt x="1709" y="525"/>
                    </a:lnTo>
                    <a:lnTo>
                      <a:pt x="1709" y="527"/>
                    </a:lnTo>
                    <a:lnTo>
                      <a:pt x="1709" y="529"/>
                    </a:lnTo>
                    <a:lnTo>
                      <a:pt x="1713" y="531"/>
                    </a:lnTo>
                    <a:lnTo>
                      <a:pt x="1713" y="533"/>
                    </a:lnTo>
                    <a:lnTo>
                      <a:pt x="1715" y="535"/>
                    </a:lnTo>
                    <a:lnTo>
                      <a:pt x="1717" y="537"/>
                    </a:lnTo>
                    <a:lnTo>
                      <a:pt x="1717" y="543"/>
                    </a:lnTo>
                    <a:lnTo>
                      <a:pt x="1721" y="547"/>
                    </a:lnTo>
                    <a:lnTo>
                      <a:pt x="1725" y="553"/>
                    </a:lnTo>
                    <a:lnTo>
                      <a:pt x="1725" y="553"/>
                    </a:lnTo>
                    <a:lnTo>
                      <a:pt x="1727" y="555"/>
                    </a:lnTo>
                    <a:lnTo>
                      <a:pt x="1729" y="557"/>
                    </a:lnTo>
                    <a:lnTo>
                      <a:pt x="1729" y="557"/>
                    </a:lnTo>
                    <a:lnTo>
                      <a:pt x="1729" y="555"/>
                    </a:lnTo>
                    <a:lnTo>
                      <a:pt x="1729" y="553"/>
                    </a:lnTo>
                    <a:lnTo>
                      <a:pt x="1727" y="549"/>
                    </a:lnTo>
                    <a:lnTo>
                      <a:pt x="1727" y="547"/>
                    </a:lnTo>
                    <a:lnTo>
                      <a:pt x="1727" y="545"/>
                    </a:lnTo>
                    <a:lnTo>
                      <a:pt x="1727" y="545"/>
                    </a:lnTo>
                    <a:lnTo>
                      <a:pt x="1727" y="543"/>
                    </a:lnTo>
                    <a:lnTo>
                      <a:pt x="1729" y="543"/>
                    </a:lnTo>
                    <a:lnTo>
                      <a:pt x="1729" y="543"/>
                    </a:lnTo>
                    <a:lnTo>
                      <a:pt x="1731" y="543"/>
                    </a:lnTo>
                    <a:lnTo>
                      <a:pt x="1731" y="545"/>
                    </a:lnTo>
                    <a:lnTo>
                      <a:pt x="1733" y="545"/>
                    </a:lnTo>
                    <a:lnTo>
                      <a:pt x="1735" y="545"/>
                    </a:lnTo>
                    <a:lnTo>
                      <a:pt x="1739" y="545"/>
                    </a:lnTo>
                    <a:lnTo>
                      <a:pt x="1741" y="547"/>
                    </a:lnTo>
                    <a:lnTo>
                      <a:pt x="1743" y="549"/>
                    </a:lnTo>
                    <a:lnTo>
                      <a:pt x="1745" y="551"/>
                    </a:lnTo>
                    <a:lnTo>
                      <a:pt x="1747" y="555"/>
                    </a:lnTo>
                    <a:lnTo>
                      <a:pt x="1747" y="555"/>
                    </a:lnTo>
                    <a:lnTo>
                      <a:pt x="1747" y="553"/>
                    </a:lnTo>
                    <a:close/>
                    <a:moveTo>
                      <a:pt x="252" y="16"/>
                    </a:moveTo>
                    <a:lnTo>
                      <a:pt x="250" y="14"/>
                    </a:lnTo>
                    <a:lnTo>
                      <a:pt x="248" y="14"/>
                    </a:lnTo>
                    <a:lnTo>
                      <a:pt x="248" y="14"/>
                    </a:lnTo>
                    <a:lnTo>
                      <a:pt x="246" y="14"/>
                    </a:lnTo>
                    <a:lnTo>
                      <a:pt x="244" y="14"/>
                    </a:lnTo>
                    <a:lnTo>
                      <a:pt x="242" y="16"/>
                    </a:lnTo>
                    <a:lnTo>
                      <a:pt x="240" y="16"/>
                    </a:lnTo>
                    <a:lnTo>
                      <a:pt x="234" y="18"/>
                    </a:lnTo>
                    <a:lnTo>
                      <a:pt x="234" y="18"/>
                    </a:lnTo>
                    <a:lnTo>
                      <a:pt x="236" y="18"/>
                    </a:lnTo>
                    <a:lnTo>
                      <a:pt x="238" y="20"/>
                    </a:lnTo>
                    <a:lnTo>
                      <a:pt x="240" y="20"/>
                    </a:lnTo>
                    <a:lnTo>
                      <a:pt x="240" y="20"/>
                    </a:lnTo>
                    <a:lnTo>
                      <a:pt x="242" y="18"/>
                    </a:lnTo>
                    <a:lnTo>
                      <a:pt x="244" y="18"/>
                    </a:lnTo>
                    <a:lnTo>
                      <a:pt x="246" y="18"/>
                    </a:lnTo>
                    <a:lnTo>
                      <a:pt x="246" y="18"/>
                    </a:lnTo>
                    <a:lnTo>
                      <a:pt x="244" y="20"/>
                    </a:lnTo>
                    <a:lnTo>
                      <a:pt x="244" y="20"/>
                    </a:lnTo>
                    <a:lnTo>
                      <a:pt x="246" y="20"/>
                    </a:lnTo>
                    <a:lnTo>
                      <a:pt x="248" y="20"/>
                    </a:lnTo>
                    <a:lnTo>
                      <a:pt x="248" y="20"/>
                    </a:lnTo>
                    <a:lnTo>
                      <a:pt x="248" y="20"/>
                    </a:lnTo>
                    <a:lnTo>
                      <a:pt x="248" y="20"/>
                    </a:lnTo>
                    <a:lnTo>
                      <a:pt x="252" y="20"/>
                    </a:lnTo>
                    <a:lnTo>
                      <a:pt x="252" y="20"/>
                    </a:lnTo>
                    <a:lnTo>
                      <a:pt x="252" y="20"/>
                    </a:lnTo>
                    <a:lnTo>
                      <a:pt x="252" y="20"/>
                    </a:lnTo>
                    <a:lnTo>
                      <a:pt x="252" y="18"/>
                    </a:lnTo>
                    <a:lnTo>
                      <a:pt x="254" y="20"/>
                    </a:lnTo>
                    <a:lnTo>
                      <a:pt x="256" y="20"/>
                    </a:lnTo>
                    <a:lnTo>
                      <a:pt x="256" y="20"/>
                    </a:lnTo>
                    <a:lnTo>
                      <a:pt x="256" y="18"/>
                    </a:lnTo>
                    <a:lnTo>
                      <a:pt x="256" y="18"/>
                    </a:lnTo>
                    <a:lnTo>
                      <a:pt x="256" y="18"/>
                    </a:lnTo>
                    <a:lnTo>
                      <a:pt x="256" y="18"/>
                    </a:lnTo>
                    <a:lnTo>
                      <a:pt x="254" y="18"/>
                    </a:lnTo>
                    <a:lnTo>
                      <a:pt x="252" y="18"/>
                    </a:lnTo>
                    <a:lnTo>
                      <a:pt x="254" y="18"/>
                    </a:lnTo>
                    <a:lnTo>
                      <a:pt x="254" y="16"/>
                    </a:lnTo>
                    <a:lnTo>
                      <a:pt x="262" y="16"/>
                    </a:lnTo>
                    <a:lnTo>
                      <a:pt x="264" y="16"/>
                    </a:lnTo>
                    <a:lnTo>
                      <a:pt x="262" y="16"/>
                    </a:lnTo>
                    <a:lnTo>
                      <a:pt x="264" y="16"/>
                    </a:lnTo>
                    <a:lnTo>
                      <a:pt x="268" y="14"/>
                    </a:lnTo>
                    <a:lnTo>
                      <a:pt x="274" y="14"/>
                    </a:lnTo>
                    <a:lnTo>
                      <a:pt x="276" y="14"/>
                    </a:lnTo>
                    <a:lnTo>
                      <a:pt x="280" y="14"/>
                    </a:lnTo>
                    <a:lnTo>
                      <a:pt x="278" y="12"/>
                    </a:lnTo>
                    <a:lnTo>
                      <a:pt x="278" y="12"/>
                    </a:lnTo>
                    <a:lnTo>
                      <a:pt x="270" y="10"/>
                    </a:lnTo>
                    <a:lnTo>
                      <a:pt x="270" y="10"/>
                    </a:lnTo>
                    <a:lnTo>
                      <a:pt x="266" y="10"/>
                    </a:lnTo>
                    <a:lnTo>
                      <a:pt x="264" y="10"/>
                    </a:lnTo>
                    <a:lnTo>
                      <a:pt x="264" y="10"/>
                    </a:lnTo>
                    <a:lnTo>
                      <a:pt x="258" y="12"/>
                    </a:lnTo>
                    <a:lnTo>
                      <a:pt x="256" y="12"/>
                    </a:lnTo>
                    <a:lnTo>
                      <a:pt x="254" y="12"/>
                    </a:lnTo>
                    <a:lnTo>
                      <a:pt x="256" y="14"/>
                    </a:lnTo>
                    <a:lnTo>
                      <a:pt x="256" y="14"/>
                    </a:lnTo>
                    <a:lnTo>
                      <a:pt x="256" y="16"/>
                    </a:lnTo>
                    <a:lnTo>
                      <a:pt x="252" y="16"/>
                    </a:lnTo>
                    <a:close/>
                    <a:moveTo>
                      <a:pt x="42" y="403"/>
                    </a:moveTo>
                    <a:lnTo>
                      <a:pt x="42" y="403"/>
                    </a:lnTo>
                    <a:lnTo>
                      <a:pt x="40" y="401"/>
                    </a:lnTo>
                    <a:lnTo>
                      <a:pt x="38" y="401"/>
                    </a:lnTo>
                    <a:lnTo>
                      <a:pt x="38" y="399"/>
                    </a:lnTo>
                    <a:lnTo>
                      <a:pt x="34" y="399"/>
                    </a:lnTo>
                    <a:lnTo>
                      <a:pt x="32" y="399"/>
                    </a:lnTo>
                    <a:lnTo>
                      <a:pt x="32" y="399"/>
                    </a:lnTo>
                    <a:lnTo>
                      <a:pt x="28" y="399"/>
                    </a:lnTo>
                    <a:lnTo>
                      <a:pt x="26" y="397"/>
                    </a:lnTo>
                    <a:lnTo>
                      <a:pt x="24" y="397"/>
                    </a:lnTo>
                    <a:lnTo>
                      <a:pt x="22" y="397"/>
                    </a:lnTo>
                    <a:lnTo>
                      <a:pt x="22" y="395"/>
                    </a:lnTo>
                    <a:lnTo>
                      <a:pt x="20" y="395"/>
                    </a:lnTo>
                    <a:lnTo>
                      <a:pt x="20" y="395"/>
                    </a:lnTo>
                    <a:lnTo>
                      <a:pt x="20" y="399"/>
                    </a:lnTo>
                    <a:lnTo>
                      <a:pt x="20" y="401"/>
                    </a:lnTo>
                    <a:lnTo>
                      <a:pt x="18" y="401"/>
                    </a:lnTo>
                    <a:lnTo>
                      <a:pt x="16" y="401"/>
                    </a:lnTo>
                    <a:lnTo>
                      <a:pt x="14" y="401"/>
                    </a:lnTo>
                    <a:lnTo>
                      <a:pt x="12" y="401"/>
                    </a:lnTo>
                    <a:lnTo>
                      <a:pt x="12" y="401"/>
                    </a:lnTo>
                    <a:lnTo>
                      <a:pt x="16" y="397"/>
                    </a:lnTo>
                    <a:lnTo>
                      <a:pt x="16" y="395"/>
                    </a:lnTo>
                    <a:lnTo>
                      <a:pt x="16" y="395"/>
                    </a:lnTo>
                    <a:lnTo>
                      <a:pt x="14" y="397"/>
                    </a:lnTo>
                    <a:lnTo>
                      <a:pt x="12" y="399"/>
                    </a:lnTo>
                    <a:lnTo>
                      <a:pt x="10" y="401"/>
                    </a:lnTo>
                    <a:lnTo>
                      <a:pt x="10" y="401"/>
                    </a:lnTo>
                    <a:lnTo>
                      <a:pt x="6" y="401"/>
                    </a:lnTo>
                    <a:lnTo>
                      <a:pt x="4" y="401"/>
                    </a:lnTo>
                    <a:lnTo>
                      <a:pt x="4" y="403"/>
                    </a:lnTo>
                    <a:lnTo>
                      <a:pt x="4" y="405"/>
                    </a:lnTo>
                    <a:lnTo>
                      <a:pt x="2" y="407"/>
                    </a:lnTo>
                    <a:lnTo>
                      <a:pt x="2" y="407"/>
                    </a:lnTo>
                    <a:lnTo>
                      <a:pt x="0" y="409"/>
                    </a:lnTo>
                    <a:lnTo>
                      <a:pt x="0" y="409"/>
                    </a:lnTo>
                    <a:lnTo>
                      <a:pt x="4" y="409"/>
                    </a:lnTo>
                    <a:lnTo>
                      <a:pt x="8" y="411"/>
                    </a:lnTo>
                    <a:lnTo>
                      <a:pt x="14" y="411"/>
                    </a:lnTo>
                    <a:lnTo>
                      <a:pt x="20" y="411"/>
                    </a:lnTo>
                    <a:lnTo>
                      <a:pt x="26" y="411"/>
                    </a:lnTo>
                    <a:lnTo>
                      <a:pt x="34" y="411"/>
                    </a:lnTo>
                    <a:lnTo>
                      <a:pt x="40" y="411"/>
                    </a:lnTo>
                    <a:lnTo>
                      <a:pt x="42" y="411"/>
                    </a:lnTo>
                    <a:lnTo>
                      <a:pt x="40" y="411"/>
                    </a:lnTo>
                    <a:lnTo>
                      <a:pt x="40" y="409"/>
                    </a:lnTo>
                    <a:lnTo>
                      <a:pt x="40" y="407"/>
                    </a:lnTo>
                    <a:lnTo>
                      <a:pt x="40" y="407"/>
                    </a:lnTo>
                    <a:lnTo>
                      <a:pt x="42" y="403"/>
                    </a:lnTo>
                    <a:close/>
                    <a:moveTo>
                      <a:pt x="302" y="16"/>
                    </a:moveTo>
                    <a:lnTo>
                      <a:pt x="306" y="16"/>
                    </a:lnTo>
                    <a:lnTo>
                      <a:pt x="308" y="16"/>
                    </a:lnTo>
                    <a:lnTo>
                      <a:pt x="308" y="16"/>
                    </a:lnTo>
                    <a:lnTo>
                      <a:pt x="308" y="14"/>
                    </a:lnTo>
                    <a:lnTo>
                      <a:pt x="306" y="14"/>
                    </a:lnTo>
                    <a:lnTo>
                      <a:pt x="304" y="14"/>
                    </a:lnTo>
                    <a:lnTo>
                      <a:pt x="302" y="14"/>
                    </a:lnTo>
                    <a:lnTo>
                      <a:pt x="302" y="14"/>
                    </a:lnTo>
                    <a:lnTo>
                      <a:pt x="302" y="14"/>
                    </a:lnTo>
                    <a:lnTo>
                      <a:pt x="302" y="16"/>
                    </a:lnTo>
                    <a:lnTo>
                      <a:pt x="302" y="16"/>
                    </a:lnTo>
                    <a:lnTo>
                      <a:pt x="302" y="16"/>
                    </a:lnTo>
                    <a:close/>
                    <a:moveTo>
                      <a:pt x="306" y="12"/>
                    </a:moveTo>
                    <a:lnTo>
                      <a:pt x="306" y="12"/>
                    </a:lnTo>
                    <a:lnTo>
                      <a:pt x="308" y="12"/>
                    </a:lnTo>
                    <a:lnTo>
                      <a:pt x="308" y="12"/>
                    </a:lnTo>
                    <a:lnTo>
                      <a:pt x="312" y="12"/>
                    </a:lnTo>
                    <a:lnTo>
                      <a:pt x="316" y="12"/>
                    </a:lnTo>
                    <a:lnTo>
                      <a:pt x="320" y="14"/>
                    </a:lnTo>
                    <a:lnTo>
                      <a:pt x="320" y="14"/>
                    </a:lnTo>
                    <a:lnTo>
                      <a:pt x="324" y="14"/>
                    </a:lnTo>
                    <a:lnTo>
                      <a:pt x="330" y="14"/>
                    </a:lnTo>
                    <a:lnTo>
                      <a:pt x="336" y="12"/>
                    </a:lnTo>
                    <a:lnTo>
                      <a:pt x="338" y="12"/>
                    </a:lnTo>
                    <a:lnTo>
                      <a:pt x="336" y="12"/>
                    </a:lnTo>
                    <a:lnTo>
                      <a:pt x="328" y="10"/>
                    </a:lnTo>
                    <a:lnTo>
                      <a:pt x="324" y="10"/>
                    </a:lnTo>
                    <a:lnTo>
                      <a:pt x="320" y="10"/>
                    </a:lnTo>
                    <a:lnTo>
                      <a:pt x="314" y="10"/>
                    </a:lnTo>
                    <a:lnTo>
                      <a:pt x="306" y="8"/>
                    </a:lnTo>
                    <a:lnTo>
                      <a:pt x="306" y="8"/>
                    </a:lnTo>
                    <a:lnTo>
                      <a:pt x="304" y="10"/>
                    </a:lnTo>
                    <a:lnTo>
                      <a:pt x="304" y="10"/>
                    </a:lnTo>
                    <a:lnTo>
                      <a:pt x="302" y="10"/>
                    </a:lnTo>
                    <a:lnTo>
                      <a:pt x="302" y="10"/>
                    </a:lnTo>
                    <a:lnTo>
                      <a:pt x="302" y="12"/>
                    </a:lnTo>
                    <a:lnTo>
                      <a:pt x="306" y="12"/>
                    </a:lnTo>
                    <a:close/>
                    <a:moveTo>
                      <a:pt x="264" y="8"/>
                    </a:moveTo>
                    <a:lnTo>
                      <a:pt x="266" y="8"/>
                    </a:lnTo>
                    <a:lnTo>
                      <a:pt x="268" y="8"/>
                    </a:lnTo>
                    <a:lnTo>
                      <a:pt x="268" y="8"/>
                    </a:lnTo>
                    <a:lnTo>
                      <a:pt x="268" y="8"/>
                    </a:lnTo>
                    <a:lnTo>
                      <a:pt x="270" y="8"/>
                    </a:lnTo>
                    <a:lnTo>
                      <a:pt x="268" y="8"/>
                    </a:lnTo>
                    <a:lnTo>
                      <a:pt x="268" y="8"/>
                    </a:lnTo>
                    <a:lnTo>
                      <a:pt x="266" y="8"/>
                    </a:lnTo>
                    <a:lnTo>
                      <a:pt x="266" y="8"/>
                    </a:lnTo>
                    <a:lnTo>
                      <a:pt x="266" y="8"/>
                    </a:lnTo>
                    <a:lnTo>
                      <a:pt x="266" y="8"/>
                    </a:lnTo>
                    <a:lnTo>
                      <a:pt x="264" y="8"/>
                    </a:lnTo>
                    <a:lnTo>
                      <a:pt x="264" y="8"/>
                    </a:lnTo>
                    <a:lnTo>
                      <a:pt x="264" y="8"/>
                    </a:lnTo>
                    <a:close/>
                    <a:moveTo>
                      <a:pt x="1659" y="333"/>
                    </a:moveTo>
                    <a:lnTo>
                      <a:pt x="1661" y="333"/>
                    </a:lnTo>
                    <a:lnTo>
                      <a:pt x="1661" y="333"/>
                    </a:lnTo>
                    <a:lnTo>
                      <a:pt x="1663" y="333"/>
                    </a:lnTo>
                    <a:lnTo>
                      <a:pt x="1661" y="331"/>
                    </a:lnTo>
                    <a:lnTo>
                      <a:pt x="1661" y="331"/>
                    </a:lnTo>
                    <a:lnTo>
                      <a:pt x="1661" y="333"/>
                    </a:lnTo>
                    <a:lnTo>
                      <a:pt x="1659" y="333"/>
                    </a:lnTo>
                    <a:lnTo>
                      <a:pt x="1659" y="333"/>
                    </a:lnTo>
                    <a:close/>
                    <a:moveTo>
                      <a:pt x="280" y="20"/>
                    </a:moveTo>
                    <a:lnTo>
                      <a:pt x="276" y="20"/>
                    </a:lnTo>
                    <a:lnTo>
                      <a:pt x="274" y="20"/>
                    </a:lnTo>
                    <a:lnTo>
                      <a:pt x="272" y="20"/>
                    </a:lnTo>
                    <a:lnTo>
                      <a:pt x="268" y="22"/>
                    </a:lnTo>
                    <a:lnTo>
                      <a:pt x="272" y="22"/>
                    </a:lnTo>
                    <a:lnTo>
                      <a:pt x="278" y="22"/>
                    </a:lnTo>
                    <a:lnTo>
                      <a:pt x="282" y="22"/>
                    </a:lnTo>
                    <a:lnTo>
                      <a:pt x="282" y="22"/>
                    </a:lnTo>
                    <a:lnTo>
                      <a:pt x="282" y="22"/>
                    </a:lnTo>
                    <a:lnTo>
                      <a:pt x="280" y="22"/>
                    </a:lnTo>
                    <a:lnTo>
                      <a:pt x="280" y="22"/>
                    </a:lnTo>
                    <a:lnTo>
                      <a:pt x="280" y="22"/>
                    </a:lnTo>
                    <a:lnTo>
                      <a:pt x="280" y="20"/>
                    </a:lnTo>
                    <a:close/>
                    <a:moveTo>
                      <a:pt x="270" y="20"/>
                    </a:moveTo>
                    <a:lnTo>
                      <a:pt x="268" y="18"/>
                    </a:lnTo>
                    <a:lnTo>
                      <a:pt x="266" y="18"/>
                    </a:lnTo>
                    <a:lnTo>
                      <a:pt x="262" y="20"/>
                    </a:lnTo>
                    <a:lnTo>
                      <a:pt x="262" y="20"/>
                    </a:lnTo>
                    <a:lnTo>
                      <a:pt x="268" y="20"/>
                    </a:lnTo>
                    <a:lnTo>
                      <a:pt x="268" y="20"/>
                    </a:lnTo>
                    <a:lnTo>
                      <a:pt x="268" y="20"/>
                    </a:lnTo>
                    <a:lnTo>
                      <a:pt x="270" y="20"/>
                    </a:lnTo>
                    <a:lnTo>
                      <a:pt x="270" y="2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69"/>
              <p:cNvSpPr>
                <a:spLocks/>
              </p:cNvSpPr>
              <p:nvPr/>
            </p:nvSpPr>
            <p:spPr bwMode="auto">
              <a:xfrm>
                <a:off x="3771" y="1215"/>
                <a:ext cx="134" cy="82"/>
              </a:xfrm>
              <a:custGeom>
                <a:avLst/>
                <a:gdLst>
                  <a:gd name="T0" fmla="*/ 124 w 134"/>
                  <a:gd name="T1" fmla="*/ 52 h 82"/>
                  <a:gd name="T2" fmla="*/ 120 w 134"/>
                  <a:gd name="T3" fmla="*/ 54 h 82"/>
                  <a:gd name="T4" fmla="*/ 114 w 134"/>
                  <a:gd name="T5" fmla="*/ 52 h 82"/>
                  <a:gd name="T6" fmla="*/ 110 w 134"/>
                  <a:gd name="T7" fmla="*/ 48 h 82"/>
                  <a:gd name="T8" fmla="*/ 110 w 134"/>
                  <a:gd name="T9" fmla="*/ 44 h 82"/>
                  <a:gd name="T10" fmla="*/ 112 w 134"/>
                  <a:gd name="T11" fmla="*/ 32 h 82"/>
                  <a:gd name="T12" fmla="*/ 108 w 134"/>
                  <a:gd name="T13" fmla="*/ 24 h 82"/>
                  <a:gd name="T14" fmla="*/ 102 w 134"/>
                  <a:gd name="T15" fmla="*/ 18 h 82"/>
                  <a:gd name="T16" fmla="*/ 96 w 134"/>
                  <a:gd name="T17" fmla="*/ 12 h 82"/>
                  <a:gd name="T18" fmla="*/ 92 w 134"/>
                  <a:gd name="T19" fmla="*/ 4 h 82"/>
                  <a:gd name="T20" fmla="*/ 88 w 134"/>
                  <a:gd name="T21" fmla="*/ 0 h 82"/>
                  <a:gd name="T22" fmla="*/ 82 w 134"/>
                  <a:gd name="T23" fmla="*/ 4 h 82"/>
                  <a:gd name="T24" fmla="*/ 70 w 134"/>
                  <a:gd name="T25" fmla="*/ 8 h 82"/>
                  <a:gd name="T26" fmla="*/ 62 w 134"/>
                  <a:gd name="T27" fmla="*/ 10 h 82"/>
                  <a:gd name="T28" fmla="*/ 54 w 134"/>
                  <a:gd name="T29" fmla="*/ 8 h 82"/>
                  <a:gd name="T30" fmla="*/ 46 w 134"/>
                  <a:gd name="T31" fmla="*/ 6 h 82"/>
                  <a:gd name="T32" fmla="*/ 38 w 134"/>
                  <a:gd name="T33" fmla="*/ 4 h 82"/>
                  <a:gd name="T34" fmla="*/ 34 w 134"/>
                  <a:gd name="T35" fmla="*/ 6 h 82"/>
                  <a:gd name="T36" fmla="*/ 30 w 134"/>
                  <a:gd name="T37" fmla="*/ 10 h 82"/>
                  <a:gd name="T38" fmla="*/ 26 w 134"/>
                  <a:gd name="T39" fmla="*/ 12 h 82"/>
                  <a:gd name="T40" fmla="*/ 22 w 134"/>
                  <a:gd name="T41" fmla="*/ 16 h 82"/>
                  <a:gd name="T42" fmla="*/ 18 w 134"/>
                  <a:gd name="T43" fmla="*/ 22 h 82"/>
                  <a:gd name="T44" fmla="*/ 16 w 134"/>
                  <a:gd name="T45" fmla="*/ 28 h 82"/>
                  <a:gd name="T46" fmla="*/ 14 w 134"/>
                  <a:gd name="T47" fmla="*/ 30 h 82"/>
                  <a:gd name="T48" fmla="*/ 12 w 134"/>
                  <a:gd name="T49" fmla="*/ 34 h 82"/>
                  <a:gd name="T50" fmla="*/ 6 w 134"/>
                  <a:gd name="T51" fmla="*/ 36 h 82"/>
                  <a:gd name="T52" fmla="*/ 4 w 134"/>
                  <a:gd name="T53" fmla="*/ 38 h 82"/>
                  <a:gd name="T54" fmla="*/ 0 w 134"/>
                  <a:gd name="T55" fmla="*/ 40 h 82"/>
                  <a:gd name="T56" fmla="*/ 6 w 134"/>
                  <a:gd name="T57" fmla="*/ 46 h 82"/>
                  <a:gd name="T58" fmla="*/ 8 w 134"/>
                  <a:gd name="T59" fmla="*/ 46 h 82"/>
                  <a:gd name="T60" fmla="*/ 8 w 134"/>
                  <a:gd name="T61" fmla="*/ 50 h 82"/>
                  <a:gd name="T62" fmla="*/ 10 w 134"/>
                  <a:gd name="T63" fmla="*/ 52 h 82"/>
                  <a:gd name="T64" fmla="*/ 16 w 134"/>
                  <a:gd name="T65" fmla="*/ 54 h 82"/>
                  <a:gd name="T66" fmla="*/ 16 w 134"/>
                  <a:gd name="T67" fmla="*/ 56 h 82"/>
                  <a:gd name="T68" fmla="*/ 16 w 134"/>
                  <a:gd name="T69" fmla="*/ 60 h 82"/>
                  <a:gd name="T70" fmla="*/ 18 w 134"/>
                  <a:gd name="T71" fmla="*/ 60 h 82"/>
                  <a:gd name="T72" fmla="*/ 16 w 134"/>
                  <a:gd name="T73" fmla="*/ 62 h 82"/>
                  <a:gd name="T74" fmla="*/ 24 w 134"/>
                  <a:gd name="T75" fmla="*/ 66 h 82"/>
                  <a:gd name="T76" fmla="*/ 32 w 134"/>
                  <a:gd name="T77" fmla="*/ 64 h 82"/>
                  <a:gd name="T78" fmla="*/ 34 w 134"/>
                  <a:gd name="T79" fmla="*/ 66 h 82"/>
                  <a:gd name="T80" fmla="*/ 34 w 134"/>
                  <a:gd name="T81" fmla="*/ 70 h 82"/>
                  <a:gd name="T82" fmla="*/ 36 w 134"/>
                  <a:gd name="T83" fmla="*/ 74 h 82"/>
                  <a:gd name="T84" fmla="*/ 38 w 134"/>
                  <a:gd name="T85" fmla="*/ 76 h 82"/>
                  <a:gd name="T86" fmla="*/ 44 w 134"/>
                  <a:gd name="T87" fmla="*/ 78 h 82"/>
                  <a:gd name="T88" fmla="*/ 66 w 134"/>
                  <a:gd name="T89" fmla="*/ 82 h 82"/>
                  <a:gd name="T90" fmla="*/ 82 w 134"/>
                  <a:gd name="T91" fmla="*/ 78 h 82"/>
                  <a:gd name="T92" fmla="*/ 98 w 134"/>
                  <a:gd name="T93" fmla="*/ 74 h 82"/>
                  <a:gd name="T94" fmla="*/ 108 w 134"/>
                  <a:gd name="T95" fmla="*/ 78 h 82"/>
                  <a:gd name="T96" fmla="*/ 116 w 134"/>
                  <a:gd name="T97" fmla="*/ 80 h 82"/>
                  <a:gd name="T98" fmla="*/ 120 w 134"/>
                  <a:gd name="T99" fmla="*/ 72 h 82"/>
                  <a:gd name="T100" fmla="*/ 122 w 134"/>
                  <a:gd name="T101" fmla="*/ 66 h 82"/>
                  <a:gd name="T102" fmla="*/ 122 w 134"/>
                  <a:gd name="T103" fmla="*/ 60 h 82"/>
                  <a:gd name="T104" fmla="*/ 126 w 134"/>
                  <a:gd name="T105" fmla="*/ 62 h 82"/>
                  <a:gd name="T106" fmla="*/ 132 w 134"/>
                  <a:gd name="T10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 h="82">
                    <a:moveTo>
                      <a:pt x="132" y="52"/>
                    </a:moveTo>
                    <a:lnTo>
                      <a:pt x="132" y="52"/>
                    </a:lnTo>
                    <a:lnTo>
                      <a:pt x="130" y="50"/>
                    </a:lnTo>
                    <a:lnTo>
                      <a:pt x="126" y="50"/>
                    </a:lnTo>
                    <a:lnTo>
                      <a:pt x="124" y="52"/>
                    </a:lnTo>
                    <a:lnTo>
                      <a:pt x="122" y="52"/>
                    </a:lnTo>
                    <a:lnTo>
                      <a:pt x="122" y="52"/>
                    </a:lnTo>
                    <a:lnTo>
                      <a:pt x="120" y="52"/>
                    </a:lnTo>
                    <a:lnTo>
                      <a:pt x="120" y="52"/>
                    </a:lnTo>
                    <a:lnTo>
                      <a:pt x="120" y="54"/>
                    </a:lnTo>
                    <a:lnTo>
                      <a:pt x="120" y="54"/>
                    </a:lnTo>
                    <a:lnTo>
                      <a:pt x="120" y="54"/>
                    </a:lnTo>
                    <a:lnTo>
                      <a:pt x="120" y="54"/>
                    </a:lnTo>
                    <a:lnTo>
                      <a:pt x="116" y="52"/>
                    </a:lnTo>
                    <a:lnTo>
                      <a:pt x="114" y="52"/>
                    </a:lnTo>
                    <a:lnTo>
                      <a:pt x="112" y="50"/>
                    </a:lnTo>
                    <a:lnTo>
                      <a:pt x="112" y="48"/>
                    </a:lnTo>
                    <a:lnTo>
                      <a:pt x="110" y="48"/>
                    </a:lnTo>
                    <a:lnTo>
                      <a:pt x="110" y="48"/>
                    </a:lnTo>
                    <a:lnTo>
                      <a:pt x="110" y="48"/>
                    </a:lnTo>
                    <a:lnTo>
                      <a:pt x="110" y="46"/>
                    </a:lnTo>
                    <a:lnTo>
                      <a:pt x="112" y="46"/>
                    </a:lnTo>
                    <a:lnTo>
                      <a:pt x="110" y="46"/>
                    </a:lnTo>
                    <a:lnTo>
                      <a:pt x="110" y="44"/>
                    </a:lnTo>
                    <a:lnTo>
                      <a:pt x="110" y="44"/>
                    </a:lnTo>
                    <a:lnTo>
                      <a:pt x="110" y="42"/>
                    </a:lnTo>
                    <a:lnTo>
                      <a:pt x="110" y="40"/>
                    </a:lnTo>
                    <a:lnTo>
                      <a:pt x="110" y="38"/>
                    </a:lnTo>
                    <a:lnTo>
                      <a:pt x="110" y="34"/>
                    </a:lnTo>
                    <a:lnTo>
                      <a:pt x="112" y="32"/>
                    </a:lnTo>
                    <a:lnTo>
                      <a:pt x="110" y="32"/>
                    </a:lnTo>
                    <a:lnTo>
                      <a:pt x="110" y="30"/>
                    </a:lnTo>
                    <a:lnTo>
                      <a:pt x="110" y="28"/>
                    </a:lnTo>
                    <a:lnTo>
                      <a:pt x="110" y="26"/>
                    </a:lnTo>
                    <a:lnTo>
                      <a:pt x="108" y="24"/>
                    </a:lnTo>
                    <a:lnTo>
                      <a:pt x="106" y="22"/>
                    </a:lnTo>
                    <a:lnTo>
                      <a:pt x="104" y="20"/>
                    </a:lnTo>
                    <a:lnTo>
                      <a:pt x="104" y="20"/>
                    </a:lnTo>
                    <a:lnTo>
                      <a:pt x="104" y="20"/>
                    </a:lnTo>
                    <a:lnTo>
                      <a:pt x="102" y="18"/>
                    </a:lnTo>
                    <a:lnTo>
                      <a:pt x="102" y="18"/>
                    </a:lnTo>
                    <a:lnTo>
                      <a:pt x="100" y="14"/>
                    </a:lnTo>
                    <a:lnTo>
                      <a:pt x="98" y="14"/>
                    </a:lnTo>
                    <a:lnTo>
                      <a:pt x="98" y="14"/>
                    </a:lnTo>
                    <a:lnTo>
                      <a:pt x="96" y="12"/>
                    </a:lnTo>
                    <a:lnTo>
                      <a:pt x="96" y="10"/>
                    </a:lnTo>
                    <a:lnTo>
                      <a:pt x="96" y="10"/>
                    </a:lnTo>
                    <a:lnTo>
                      <a:pt x="94" y="8"/>
                    </a:lnTo>
                    <a:lnTo>
                      <a:pt x="94" y="6"/>
                    </a:lnTo>
                    <a:lnTo>
                      <a:pt x="92" y="4"/>
                    </a:lnTo>
                    <a:lnTo>
                      <a:pt x="92" y="4"/>
                    </a:lnTo>
                    <a:lnTo>
                      <a:pt x="92" y="2"/>
                    </a:lnTo>
                    <a:lnTo>
                      <a:pt x="90" y="2"/>
                    </a:lnTo>
                    <a:lnTo>
                      <a:pt x="88" y="2"/>
                    </a:lnTo>
                    <a:lnTo>
                      <a:pt x="88" y="0"/>
                    </a:lnTo>
                    <a:lnTo>
                      <a:pt x="86" y="0"/>
                    </a:lnTo>
                    <a:lnTo>
                      <a:pt x="86" y="2"/>
                    </a:lnTo>
                    <a:lnTo>
                      <a:pt x="84" y="2"/>
                    </a:lnTo>
                    <a:lnTo>
                      <a:pt x="82" y="2"/>
                    </a:lnTo>
                    <a:lnTo>
                      <a:pt x="82" y="4"/>
                    </a:lnTo>
                    <a:lnTo>
                      <a:pt x="80" y="4"/>
                    </a:lnTo>
                    <a:lnTo>
                      <a:pt x="80" y="6"/>
                    </a:lnTo>
                    <a:lnTo>
                      <a:pt x="76" y="6"/>
                    </a:lnTo>
                    <a:lnTo>
                      <a:pt x="74" y="6"/>
                    </a:lnTo>
                    <a:lnTo>
                      <a:pt x="70" y="8"/>
                    </a:lnTo>
                    <a:lnTo>
                      <a:pt x="66" y="8"/>
                    </a:lnTo>
                    <a:lnTo>
                      <a:pt x="66" y="10"/>
                    </a:lnTo>
                    <a:lnTo>
                      <a:pt x="64" y="10"/>
                    </a:lnTo>
                    <a:lnTo>
                      <a:pt x="62" y="10"/>
                    </a:lnTo>
                    <a:lnTo>
                      <a:pt x="62" y="10"/>
                    </a:lnTo>
                    <a:lnTo>
                      <a:pt x="60" y="8"/>
                    </a:lnTo>
                    <a:lnTo>
                      <a:pt x="58" y="6"/>
                    </a:lnTo>
                    <a:lnTo>
                      <a:pt x="56" y="6"/>
                    </a:lnTo>
                    <a:lnTo>
                      <a:pt x="56" y="6"/>
                    </a:lnTo>
                    <a:lnTo>
                      <a:pt x="54" y="8"/>
                    </a:lnTo>
                    <a:lnTo>
                      <a:pt x="52" y="8"/>
                    </a:lnTo>
                    <a:lnTo>
                      <a:pt x="50" y="6"/>
                    </a:lnTo>
                    <a:lnTo>
                      <a:pt x="50" y="6"/>
                    </a:lnTo>
                    <a:lnTo>
                      <a:pt x="50" y="6"/>
                    </a:lnTo>
                    <a:lnTo>
                      <a:pt x="46" y="6"/>
                    </a:lnTo>
                    <a:lnTo>
                      <a:pt x="46" y="6"/>
                    </a:lnTo>
                    <a:lnTo>
                      <a:pt x="46" y="6"/>
                    </a:lnTo>
                    <a:lnTo>
                      <a:pt x="44" y="6"/>
                    </a:lnTo>
                    <a:lnTo>
                      <a:pt x="42" y="6"/>
                    </a:lnTo>
                    <a:lnTo>
                      <a:pt x="38" y="4"/>
                    </a:lnTo>
                    <a:lnTo>
                      <a:pt x="38" y="4"/>
                    </a:lnTo>
                    <a:lnTo>
                      <a:pt x="38" y="4"/>
                    </a:lnTo>
                    <a:lnTo>
                      <a:pt x="36" y="6"/>
                    </a:lnTo>
                    <a:lnTo>
                      <a:pt x="34" y="6"/>
                    </a:lnTo>
                    <a:lnTo>
                      <a:pt x="34" y="6"/>
                    </a:lnTo>
                    <a:lnTo>
                      <a:pt x="34" y="6"/>
                    </a:lnTo>
                    <a:lnTo>
                      <a:pt x="32" y="10"/>
                    </a:lnTo>
                    <a:lnTo>
                      <a:pt x="30" y="10"/>
                    </a:lnTo>
                    <a:lnTo>
                      <a:pt x="30" y="10"/>
                    </a:lnTo>
                    <a:lnTo>
                      <a:pt x="30" y="10"/>
                    </a:lnTo>
                    <a:lnTo>
                      <a:pt x="28" y="10"/>
                    </a:lnTo>
                    <a:lnTo>
                      <a:pt x="28" y="10"/>
                    </a:lnTo>
                    <a:lnTo>
                      <a:pt x="26" y="10"/>
                    </a:lnTo>
                    <a:lnTo>
                      <a:pt x="26" y="10"/>
                    </a:lnTo>
                    <a:lnTo>
                      <a:pt x="26" y="12"/>
                    </a:lnTo>
                    <a:lnTo>
                      <a:pt x="24" y="12"/>
                    </a:lnTo>
                    <a:lnTo>
                      <a:pt x="24" y="14"/>
                    </a:lnTo>
                    <a:lnTo>
                      <a:pt x="22" y="14"/>
                    </a:lnTo>
                    <a:lnTo>
                      <a:pt x="22" y="16"/>
                    </a:lnTo>
                    <a:lnTo>
                      <a:pt x="22" y="16"/>
                    </a:lnTo>
                    <a:lnTo>
                      <a:pt x="22" y="18"/>
                    </a:lnTo>
                    <a:lnTo>
                      <a:pt x="20" y="18"/>
                    </a:lnTo>
                    <a:lnTo>
                      <a:pt x="20" y="20"/>
                    </a:lnTo>
                    <a:lnTo>
                      <a:pt x="20" y="22"/>
                    </a:lnTo>
                    <a:lnTo>
                      <a:pt x="18" y="22"/>
                    </a:lnTo>
                    <a:lnTo>
                      <a:pt x="18" y="22"/>
                    </a:lnTo>
                    <a:lnTo>
                      <a:pt x="18" y="24"/>
                    </a:lnTo>
                    <a:lnTo>
                      <a:pt x="18" y="26"/>
                    </a:lnTo>
                    <a:lnTo>
                      <a:pt x="16" y="26"/>
                    </a:lnTo>
                    <a:lnTo>
                      <a:pt x="16" y="28"/>
                    </a:lnTo>
                    <a:lnTo>
                      <a:pt x="16" y="28"/>
                    </a:lnTo>
                    <a:lnTo>
                      <a:pt x="16" y="30"/>
                    </a:lnTo>
                    <a:lnTo>
                      <a:pt x="14" y="30"/>
                    </a:lnTo>
                    <a:lnTo>
                      <a:pt x="14" y="30"/>
                    </a:lnTo>
                    <a:lnTo>
                      <a:pt x="14" y="30"/>
                    </a:lnTo>
                    <a:lnTo>
                      <a:pt x="14" y="32"/>
                    </a:lnTo>
                    <a:lnTo>
                      <a:pt x="14" y="32"/>
                    </a:lnTo>
                    <a:lnTo>
                      <a:pt x="14" y="34"/>
                    </a:lnTo>
                    <a:lnTo>
                      <a:pt x="12" y="34"/>
                    </a:lnTo>
                    <a:lnTo>
                      <a:pt x="12" y="34"/>
                    </a:lnTo>
                    <a:lnTo>
                      <a:pt x="12" y="36"/>
                    </a:lnTo>
                    <a:lnTo>
                      <a:pt x="12" y="36"/>
                    </a:lnTo>
                    <a:lnTo>
                      <a:pt x="10" y="36"/>
                    </a:lnTo>
                    <a:lnTo>
                      <a:pt x="8" y="36"/>
                    </a:lnTo>
                    <a:lnTo>
                      <a:pt x="6" y="36"/>
                    </a:lnTo>
                    <a:lnTo>
                      <a:pt x="6" y="36"/>
                    </a:lnTo>
                    <a:lnTo>
                      <a:pt x="6" y="38"/>
                    </a:lnTo>
                    <a:lnTo>
                      <a:pt x="6" y="38"/>
                    </a:lnTo>
                    <a:lnTo>
                      <a:pt x="6" y="38"/>
                    </a:lnTo>
                    <a:lnTo>
                      <a:pt x="4" y="38"/>
                    </a:lnTo>
                    <a:lnTo>
                      <a:pt x="2" y="38"/>
                    </a:lnTo>
                    <a:lnTo>
                      <a:pt x="0" y="38"/>
                    </a:lnTo>
                    <a:lnTo>
                      <a:pt x="0" y="38"/>
                    </a:lnTo>
                    <a:lnTo>
                      <a:pt x="0" y="40"/>
                    </a:lnTo>
                    <a:lnTo>
                      <a:pt x="0" y="40"/>
                    </a:lnTo>
                    <a:lnTo>
                      <a:pt x="2" y="42"/>
                    </a:lnTo>
                    <a:lnTo>
                      <a:pt x="4" y="42"/>
                    </a:lnTo>
                    <a:lnTo>
                      <a:pt x="4" y="42"/>
                    </a:lnTo>
                    <a:lnTo>
                      <a:pt x="6" y="44"/>
                    </a:lnTo>
                    <a:lnTo>
                      <a:pt x="6" y="46"/>
                    </a:lnTo>
                    <a:lnTo>
                      <a:pt x="6" y="46"/>
                    </a:lnTo>
                    <a:lnTo>
                      <a:pt x="6" y="44"/>
                    </a:lnTo>
                    <a:lnTo>
                      <a:pt x="6" y="44"/>
                    </a:lnTo>
                    <a:lnTo>
                      <a:pt x="8" y="44"/>
                    </a:lnTo>
                    <a:lnTo>
                      <a:pt x="8" y="46"/>
                    </a:lnTo>
                    <a:lnTo>
                      <a:pt x="8" y="46"/>
                    </a:lnTo>
                    <a:lnTo>
                      <a:pt x="8" y="48"/>
                    </a:lnTo>
                    <a:lnTo>
                      <a:pt x="8" y="48"/>
                    </a:lnTo>
                    <a:lnTo>
                      <a:pt x="8" y="48"/>
                    </a:lnTo>
                    <a:lnTo>
                      <a:pt x="8" y="50"/>
                    </a:lnTo>
                    <a:lnTo>
                      <a:pt x="8" y="50"/>
                    </a:lnTo>
                    <a:lnTo>
                      <a:pt x="8" y="50"/>
                    </a:lnTo>
                    <a:lnTo>
                      <a:pt x="8" y="50"/>
                    </a:lnTo>
                    <a:lnTo>
                      <a:pt x="10" y="52"/>
                    </a:lnTo>
                    <a:lnTo>
                      <a:pt x="10" y="52"/>
                    </a:lnTo>
                    <a:lnTo>
                      <a:pt x="12" y="52"/>
                    </a:lnTo>
                    <a:lnTo>
                      <a:pt x="12" y="52"/>
                    </a:lnTo>
                    <a:lnTo>
                      <a:pt x="14" y="54"/>
                    </a:lnTo>
                    <a:lnTo>
                      <a:pt x="16" y="54"/>
                    </a:lnTo>
                    <a:lnTo>
                      <a:pt x="16" y="54"/>
                    </a:lnTo>
                    <a:lnTo>
                      <a:pt x="18" y="54"/>
                    </a:lnTo>
                    <a:lnTo>
                      <a:pt x="18" y="56"/>
                    </a:lnTo>
                    <a:lnTo>
                      <a:pt x="18" y="56"/>
                    </a:lnTo>
                    <a:lnTo>
                      <a:pt x="18" y="56"/>
                    </a:lnTo>
                    <a:lnTo>
                      <a:pt x="16" y="56"/>
                    </a:lnTo>
                    <a:lnTo>
                      <a:pt x="16" y="58"/>
                    </a:lnTo>
                    <a:lnTo>
                      <a:pt x="16" y="58"/>
                    </a:lnTo>
                    <a:lnTo>
                      <a:pt x="16" y="58"/>
                    </a:lnTo>
                    <a:lnTo>
                      <a:pt x="16" y="58"/>
                    </a:lnTo>
                    <a:lnTo>
                      <a:pt x="16" y="60"/>
                    </a:lnTo>
                    <a:lnTo>
                      <a:pt x="16" y="60"/>
                    </a:lnTo>
                    <a:lnTo>
                      <a:pt x="16" y="60"/>
                    </a:lnTo>
                    <a:lnTo>
                      <a:pt x="18" y="60"/>
                    </a:lnTo>
                    <a:lnTo>
                      <a:pt x="18" y="60"/>
                    </a:lnTo>
                    <a:lnTo>
                      <a:pt x="18" y="60"/>
                    </a:lnTo>
                    <a:lnTo>
                      <a:pt x="18" y="62"/>
                    </a:lnTo>
                    <a:lnTo>
                      <a:pt x="18" y="62"/>
                    </a:lnTo>
                    <a:lnTo>
                      <a:pt x="16" y="62"/>
                    </a:lnTo>
                    <a:lnTo>
                      <a:pt x="16" y="62"/>
                    </a:lnTo>
                    <a:lnTo>
                      <a:pt x="16" y="62"/>
                    </a:lnTo>
                    <a:lnTo>
                      <a:pt x="18" y="62"/>
                    </a:lnTo>
                    <a:lnTo>
                      <a:pt x="20" y="64"/>
                    </a:lnTo>
                    <a:lnTo>
                      <a:pt x="20" y="64"/>
                    </a:lnTo>
                    <a:lnTo>
                      <a:pt x="22" y="64"/>
                    </a:lnTo>
                    <a:lnTo>
                      <a:pt x="24" y="66"/>
                    </a:lnTo>
                    <a:lnTo>
                      <a:pt x="26" y="66"/>
                    </a:lnTo>
                    <a:lnTo>
                      <a:pt x="26" y="68"/>
                    </a:lnTo>
                    <a:lnTo>
                      <a:pt x="28" y="66"/>
                    </a:lnTo>
                    <a:lnTo>
                      <a:pt x="30" y="64"/>
                    </a:lnTo>
                    <a:lnTo>
                      <a:pt x="32" y="64"/>
                    </a:lnTo>
                    <a:lnTo>
                      <a:pt x="34" y="66"/>
                    </a:lnTo>
                    <a:lnTo>
                      <a:pt x="36" y="66"/>
                    </a:lnTo>
                    <a:lnTo>
                      <a:pt x="36" y="66"/>
                    </a:lnTo>
                    <a:lnTo>
                      <a:pt x="36" y="66"/>
                    </a:lnTo>
                    <a:lnTo>
                      <a:pt x="34" y="66"/>
                    </a:lnTo>
                    <a:lnTo>
                      <a:pt x="34" y="68"/>
                    </a:lnTo>
                    <a:lnTo>
                      <a:pt x="32" y="68"/>
                    </a:lnTo>
                    <a:lnTo>
                      <a:pt x="32" y="70"/>
                    </a:lnTo>
                    <a:lnTo>
                      <a:pt x="34" y="70"/>
                    </a:lnTo>
                    <a:lnTo>
                      <a:pt x="34" y="70"/>
                    </a:lnTo>
                    <a:lnTo>
                      <a:pt x="34" y="72"/>
                    </a:lnTo>
                    <a:lnTo>
                      <a:pt x="36" y="72"/>
                    </a:lnTo>
                    <a:lnTo>
                      <a:pt x="36" y="72"/>
                    </a:lnTo>
                    <a:lnTo>
                      <a:pt x="36" y="72"/>
                    </a:lnTo>
                    <a:lnTo>
                      <a:pt x="36" y="74"/>
                    </a:lnTo>
                    <a:lnTo>
                      <a:pt x="40" y="74"/>
                    </a:lnTo>
                    <a:lnTo>
                      <a:pt x="40" y="76"/>
                    </a:lnTo>
                    <a:lnTo>
                      <a:pt x="40" y="76"/>
                    </a:lnTo>
                    <a:lnTo>
                      <a:pt x="40" y="76"/>
                    </a:lnTo>
                    <a:lnTo>
                      <a:pt x="38" y="76"/>
                    </a:lnTo>
                    <a:lnTo>
                      <a:pt x="38" y="78"/>
                    </a:lnTo>
                    <a:lnTo>
                      <a:pt x="38" y="78"/>
                    </a:lnTo>
                    <a:lnTo>
                      <a:pt x="38" y="78"/>
                    </a:lnTo>
                    <a:lnTo>
                      <a:pt x="40" y="80"/>
                    </a:lnTo>
                    <a:lnTo>
                      <a:pt x="44" y="78"/>
                    </a:lnTo>
                    <a:lnTo>
                      <a:pt x="48" y="80"/>
                    </a:lnTo>
                    <a:lnTo>
                      <a:pt x="54" y="80"/>
                    </a:lnTo>
                    <a:lnTo>
                      <a:pt x="58" y="80"/>
                    </a:lnTo>
                    <a:lnTo>
                      <a:pt x="60" y="80"/>
                    </a:lnTo>
                    <a:lnTo>
                      <a:pt x="66" y="82"/>
                    </a:lnTo>
                    <a:lnTo>
                      <a:pt x="72" y="82"/>
                    </a:lnTo>
                    <a:lnTo>
                      <a:pt x="76" y="82"/>
                    </a:lnTo>
                    <a:lnTo>
                      <a:pt x="78" y="82"/>
                    </a:lnTo>
                    <a:lnTo>
                      <a:pt x="80" y="80"/>
                    </a:lnTo>
                    <a:lnTo>
                      <a:pt x="82" y="78"/>
                    </a:lnTo>
                    <a:lnTo>
                      <a:pt x="86" y="76"/>
                    </a:lnTo>
                    <a:lnTo>
                      <a:pt x="90" y="76"/>
                    </a:lnTo>
                    <a:lnTo>
                      <a:pt x="94" y="74"/>
                    </a:lnTo>
                    <a:lnTo>
                      <a:pt x="98" y="74"/>
                    </a:lnTo>
                    <a:lnTo>
                      <a:pt x="98" y="74"/>
                    </a:lnTo>
                    <a:lnTo>
                      <a:pt x="104" y="76"/>
                    </a:lnTo>
                    <a:lnTo>
                      <a:pt x="104" y="76"/>
                    </a:lnTo>
                    <a:lnTo>
                      <a:pt x="106" y="76"/>
                    </a:lnTo>
                    <a:lnTo>
                      <a:pt x="108" y="78"/>
                    </a:lnTo>
                    <a:lnTo>
                      <a:pt x="108" y="78"/>
                    </a:lnTo>
                    <a:lnTo>
                      <a:pt x="110" y="76"/>
                    </a:lnTo>
                    <a:lnTo>
                      <a:pt x="110" y="78"/>
                    </a:lnTo>
                    <a:lnTo>
                      <a:pt x="112" y="80"/>
                    </a:lnTo>
                    <a:lnTo>
                      <a:pt x="114" y="80"/>
                    </a:lnTo>
                    <a:lnTo>
                      <a:pt x="116" y="80"/>
                    </a:lnTo>
                    <a:lnTo>
                      <a:pt x="118" y="82"/>
                    </a:lnTo>
                    <a:lnTo>
                      <a:pt x="120" y="80"/>
                    </a:lnTo>
                    <a:lnTo>
                      <a:pt x="120" y="80"/>
                    </a:lnTo>
                    <a:lnTo>
                      <a:pt x="120" y="76"/>
                    </a:lnTo>
                    <a:lnTo>
                      <a:pt x="120" y="72"/>
                    </a:lnTo>
                    <a:lnTo>
                      <a:pt x="120" y="70"/>
                    </a:lnTo>
                    <a:lnTo>
                      <a:pt x="122" y="68"/>
                    </a:lnTo>
                    <a:lnTo>
                      <a:pt x="124" y="66"/>
                    </a:lnTo>
                    <a:lnTo>
                      <a:pt x="122" y="66"/>
                    </a:lnTo>
                    <a:lnTo>
                      <a:pt x="122" y="66"/>
                    </a:lnTo>
                    <a:lnTo>
                      <a:pt x="122" y="66"/>
                    </a:lnTo>
                    <a:lnTo>
                      <a:pt x="122" y="64"/>
                    </a:lnTo>
                    <a:lnTo>
                      <a:pt x="122" y="64"/>
                    </a:lnTo>
                    <a:lnTo>
                      <a:pt x="124" y="62"/>
                    </a:lnTo>
                    <a:lnTo>
                      <a:pt x="122" y="60"/>
                    </a:lnTo>
                    <a:lnTo>
                      <a:pt x="124" y="60"/>
                    </a:lnTo>
                    <a:lnTo>
                      <a:pt x="124" y="60"/>
                    </a:lnTo>
                    <a:lnTo>
                      <a:pt x="126" y="60"/>
                    </a:lnTo>
                    <a:lnTo>
                      <a:pt x="124" y="60"/>
                    </a:lnTo>
                    <a:lnTo>
                      <a:pt x="126" y="62"/>
                    </a:lnTo>
                    <a:lnTo>
                      <a:pt x="126" y="62"/>
                    </a:lnTo>
                    <a:lnTo>
                      <a:pt x="126" y="64"/>
                    </a:lnTo>
                    <a:lnTo>
                      <a:pt x="132" y="62"/>
                    </a:lnTo>
                    <a:lnTo>
                      <a:pt x="132" y="60"/>
                    </a:lnTo>
                    <a:lnTo>
                      <a:pt x="132" y="60"/>
                    </a:lnTo>
                    <a:lnTo>
                      <a:pt x="134" y="56"/>
                    </a:lnTo>
                    <a:lnTo>
                      <a:pt x="134" y="54"/>
                    </a:lnTo>
                    <a:lnTo>
                      <a:pt x="134" y="54"/>
                    </a:lnTo>
                    <a:lnTo>
                      <a:pt x="132" y="5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70"/>
              <p:cNvSpPr>
                <a:spLocks/>
              </p:cNvSpPr>
              <p:nvPr/>
            </p:nvSpPr>
            <p:spPr bwMode="auto">
              <a:xfrm>
                <a:off x="4325" y="2450"/>
                <a:ext cx="8" cy="10"/>
              </a:xfrm>
              <a:custGeom>
                <a:avLst/>
                <a:gdLst>
                  <a:gd name="T0" fmla="*/ 8 w 8"/>
                  <a:gd name="T1" fmla="*/ 4 h 10"/>
                  <a:gd name="T2" fmla="*/ 6 w 8"/>
                  <a:gd name="T3" fmla="*/ 2 h 10"/>
                  <a:gd name="T4" fmla="*/ 6 w 8"/>
                  <a:gd name="T5" fmla="*/ 0 h 10"/>
                  <a:gd name="T6" fmla="*/ 4 w 8"/>
                  <a:gd name="T7" fmla="*/ 0 h 10"/>
                  <a:gd name="T8" fmla="*/ 2 w 8"/>
                  <a:gd name="T9" fmla="*/ 2 h 10"/>
                  <a:gd name="T10" fmla="*/ 0 w 8"/>
                  <a:gd name="T11" fmla="*/ 4 h 10"/>
                  <a:gd name="T12" fmla="*/ 0 w 8"/>
                  <a:gd name="T13" fmla="*/ 4 h 10"/>
                  <a:gd name="T14" fmla="*/ 0 w 8"/>
                  <a:gd name="T15" fmla="*/ 6 h 10"/>
                  <a:gd name="T16" fmla="*/ 2 w 8"/>
                  <a:gd name="T17" fmla="*/ 8 h 10"/>
                  <a:gd name="T18" fmla="*/ 4 w 8"/>
                  <a:gd name="T19" fmla="*/ 10 h 10"/>
                  <a:gd name="T20" fmla="*/ 6 w 8"/>
                  <a:gd name="T21" fmla="*/ 10 h 10"/>
                  <a:gd name="T22" fmla="*/ 8 w 8"/>
                  <a:gd name="T23" fmla="*/ 10 h 10"/>
                  <a:gd name="T24" fmla="*/ 8 w 8"/>
                  <a:gd name="T25" fmla="*/ 8 h 10"/>
                  <a:gd name="T26" fmla="*/ 8 w 8"/>
                  <a:gd name="T27" fmla="*/ 6 h 10"/>
                  <a:gd name="T28" fmla="*/ 8 w 8"/>
                  <a:gd name="T2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0">
                    <a:moveTo>
                      <a:pt x="8" y="4"/>
                    </a:moveTo>
                    <a:lnTo>
                      <a:pt x="6" y="2"/>
                    </a:lnTo>
                    <a:lnTo>
                      <a:pt x="6" y="0"/>
                    </a:lnTo>
                    <a:lnTo>
                      <a:pt x="4" y="0"/>
                    </a:lnTo>
                    <a:lnTo>
                      <a:pt x="2" y="2"/>
                    </a:lnTo>
                    <a:lnTo>
                      <a:pt x="0" y="4"/>
                    </a:lnTo>
                    <a:lnTo>
                      <a:pt x="0" y="4"/>
                    </a:lnTo>
                    <a:lnTo>
                      <a:pt x="0" y="6"/>
                    </a:lnTo>
                    <a:lnTo>
                      <a:pt x="2" y="8"/>
                    </a:lnTo>
                    <a:lnTo>
                      <a:pt x="4" y="10"/>
                    </a:lnTo>
                    <a:lnTo>
                      <a:pt x="6" y="10"/>
                    </a:lnTo>
                    <a:lnTo>
                      <a:pt x="8" y="10"/>
                    </a:lnTo>
                    <a:lnTo>
                      <a:pt x="8" y="8"/>
                    </a:lnTo>
                    <a:lnTo>
                      <a:pt x="8" y="6"/>
                    </a:lnTo>
                    <a:lnTo>
                      <a:pt x="8"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71"/>
              <p:cNvSpPr>
                <a:spLocks/>
              </p:cNvSpPr>
              <p:nvPr/>
            </p:nvSpPr>
            <p:spPr bwMode="auto">
              <a:xfrm>
                <a:off x="4251" y="1610"/>
                <a:ext cx="12" cy="28"/>
              </a:xfrm>
              <a:custGeom>
                <a:avLst/>
                <a:gdLst>
                  <a:gd name="T0" fmla="*/ 12 w 12"/>
                  <a:gd name="T1" fmla="*/ 18 h 28"/>
                  <a:gd name="T2" fmla="*/ 12 w 12"/>
                  <a:gd name="T3" fmla="*/ 14 h 28"/>
                  <a:gd name="T4" fmla="*/ 10 w 12"/>
                  <a:gd name="T5" fmla="*/ 12 h 28"/>
                  <a:gd name="T6" fmla="*/ 10 w 12"/>
                  <a:gd name="T7" fmla="*/ 12 h 28"/>
                  <a:gd name="T8" fmla="*/ 10 w 12"/>
                  <a:gd name="T9" fmla="*/ 10 h 28"/>
                  <a:gd name="T10" fmla="*/ 10 w 12"/>
                  <a:gd name="T11" fmla="*/ 8 h 28"/>
                  <a:gd name="T12" fmla="*/ 12 w 12"/>
                  <a:gd name="T13" fmla="*/ 6 h 28"/>
                  <a:gd name="T14" fmla="*/ 10 w 12"/>
                  <a:gd name="T15" fmla="*/ 4 h 28"/>
                  <a:gd name="T16" fmla="*/ 8 w 12"/>
                  <a:gd name="T17" fmla="*/ 2 h 28"/>
                  <a:gd name="T18" fmla="*/ 6 w 12"/>
                  <a:gd name="T19" fmla="*/ 0 h 28"/>
                  <a:gd name="T20" fmla="*/ 4 w 12"/>
                  <a:gd name="T21" fmla="*/ 0 h 28"/>
                  <a:gd name="T22" fmla="*/ 2 w 12"/>
                  <a:gd name="T23" fmla="*/ 2 h 28"/>
                  <a:gd name="T24" fmla="*/ 2 w 12"/>
                  <a:gd name="T25" fmla="*/ 6 h 28"/>
                  <a:gd name="T26" fmla="*/ 0 w 12"/>
                  <a:gd name="T27" fmla="*/ 8 h 28"/>
                  <a:gd name="T28" fmla="*/ 0 w 12"/>
                  <a:gd name="T29" fmla="*/ 10 h 28"/>
                  <a:gd name="T30" fmla="*/ 0 w 12"/>
                  <a:gd name="T31" fmla="*/ 12 h 28"/>
                  <a:gd name="T32" fmla="*/ 0 w 12"/>
                  <a:gd name="T33" fmla="*/ 12 h 28"/>
                  <a:gd name="T34" fmla="*/ 0 w 12"/>
                  <a:gd name="T35" fmla="*/ 16 h 28"/>
                  <a:gd name="T36" fmla="*/ 2 w 12"/>
                  <a:gd name="T37" fmla="*/ 22 h 28"/>
                  <a:gd name="T38" fmla="*/ 2 w 12"/>
                  <a:gd name="T39" fmla="*/ 22 h 28"/>
                  <a:gd name="T40" fmla="*/ 0 w 12"/>
                  <a:gd name="T41" fmla="*/ 24 h 28"/>
                  <a:gd name="T42" fmla="*/ 2 w 12"/>
                  <a:gd name="T43" fmla="*/ 26 h 28"/>
                  <a:gd name="T44" fmla="*/ 2 w 12"/>
                  <a:gd name="T45" fmla="*/ 26 h 28"/>
                  <a:gd name="T46" fmla="*/ 4 w 12"/>
                  <a:gd name="T47" fmla="*/ 28 h 28"/>
                  <a:gd name="T48" fmla="*/ 4 w 12"/>
                  <a:gd name="T49" fmla="*/ 28 h 28"/>
                  <a:gd name="T50" fmla="*/ 6 w 12"/>
                  <a:gd name="T51" fmla="*/ 28 h 28"/>
                  <a:gd name="T52" fmla="*/ 6 w 12"/>
                  <a:gd name="T53" fmla="*/ 28 h 28"/>
                  <a:gd name="T54" fmla="*/ 8 w 12"/>
                  <a:gd name="T55" fmla="*/ 26 h 28"/>
                  <a:gd name="T56" fmla="*/ 10 w 12"/>
                  <a:gd name="T57" fmla="*/ 26 h 28"/>
                  <a:gd name="T58" fmla="*/ 10 w 12"/>
                  <a:gd name="T59" fmla="*/ 26 h 28"/>
                  <a:gd name="T60" fmla="*/ 12 w 12"/>
                  <a:gd name="T61" fmla="*/ 22 h 28"/>
                  <a:gd name="T62" fmla="*/ 12 w 12"/>
                  <a:gd name="T63" fmla="*/ 20 h 28"/>
                  <a:gd name="T64" fmla="*/ 12 w 12"/>
                  <a:gd name="T65" fmla="*/ 18 h 28"/>
                  <a:gd name="T66" fmla="*/ 12 w 12"/>
                  <a:gd name="T6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 h="28">
                    <a:moveTo>
                      <a:pt x="12" y="18"/>
                    </a:moveTo>
                    <a:lnTo>
                      <a:pt x="12" y="14"/>
                    </a:lnTo>
                    <a:lnTo>
                      <a:pt x="10" y="12"/>
                    </a:lnTo>
                    <a:lnTo>
                      <a:pt x="10" y="12"/>
                    </a:lnTo>
                    <a:lnTo>
                      <a:pt x="10" y="10"/>
                    </a:lnTo>
                    <a:lnTo>
                      <a:pt x="10" y="8"/>
                    </a:lnTo>
                    <a:lnTo>
                      <a:pt x="12" y="6"/>
                    </a:lnTo>
                    <a:lnTo>
                      <a:pt x="10" y="4"/>
                    </a:lnTo>
                    <a:lnTo>
                      <a:pt x="8" y="2"/>
                    </a:lnTo>
                    <a:lnTo>
                      <a:pt x="6" y="0"/>
                    </a:lnTo>
                    <a:lnTo>
                      <a:pt x="4" y="0"/>
                    </a:lnTo>
                    <a:lnTo>
                      <a:pt x="2" y="2"/>
                    </a:lnTo>
                    <a:lnTo>
                      <a:pt x="2" y="6"/>
                    </a:lnTo>
                    <a:lnTo>
                      <a:pt x="0" y="8"/>
                    </a:lnTo>
                    <a:lnTo>
                      <a:pt x="0" y="10"/>
                    </a:lnTo>
                    <a:lnTo>
                      <a:pt x="0" y="12"/>
                    </a:lnTo>
                    <a:lnTo>
                      <a:pt x="0" y="12"/>
                    </a:lnTo>
                    <a:lnTo>
                      <a:pt x="0" y="16"/>
                    </a:lnTo>
                    <a:lnTo>
                      <a:pt x="2" y="22"/>
                    </a:lnTo>
                    <a:lnTo>
                      <a:pt x="2" y="22"/>
                    </a:lnTo>
                    <a:lnTo>
                      <a:pt x="0" y="24"/>
                    </a:lnTo>
                    <a:lnTo>
                      <a:pt x="2" y="26"/>
                    </a:lnTo>
                    <a:lnTo>
                      <a:pt x="2" y="26"/>
                    </a:lnTo>
                    <a:lnTo>
                      <a:pt x="4" y="28"/>
                    </a:lnTo>
                    <a:lnTo>
                      <a:pt x="4" y="28"/>
                    </a:lnTo>
                    <a:lnTo>
                      <a:pt x="6" y="28"/>
                    </a:lnTo>
                    <a:lnTo>
                      <a:pt x="6" y="28"/>
                    </a:lnTo>
                    <a:lnTo>
                      <a:pt x="8" y="26"/>
                    </a:lnTo>
                    <a:lnTo>
                      <a:pt x="10" y="26"/>
                    </a:lnTo>
                    <a:lnTo>
                      <a:pt x="10" y="26"/>
                    </a:lnTo>
                    <a:lnTo>
                      <a:pt x="12" y="22"/>
                    </a:lnTo>
                    <a:lnTo>
                      <a:pt x="12" y="20"/>
                    </a:lnTo>
                    <a:lnTo>
                      <a:pt x="12" y="18"/>
                    </a:lnTo>
                    <a:lnTo>
                      <a:pt x="12" y="1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Freeform 72"/>
              <p:cNvSpPr>
                <a:spLocks noEditPoints="1"/>
              </p:cNvSpPr>
              <p:nvPr/>
            </p:nvSpPr>
            <p:spPr bwMode="auto">
              <a:xfrm>
                <a:off x="2413" y="1746"/>
                <a:ext cx="42" cy="10"/>
              </a:xfrm>
              <a:custGeom>
                <a:avLst/>
                <a:gdLst>
                  <a:gd name="T0" fmla="*/ 0 w 42"/>
                  <a:gd name="T1" fmla="*/ 6 h 10"/>
                  <a:gd name="T2" fmla="*/ 0 w 42"/>
                  <a:gd name="T3" fmla="*/ 6 h 10"/>
                  <a:gd name="T4" fmla="*/ 0 w 42"/>
                  <a:gd name="T5" fmla="*/ 8 h 10"/>
                  <a:gd name="T6" fmla="*/ 0 w 42"/>
                  <a:gd name="T7" fmla="*/ 8 h 10"/>
                  <a:gd name="T8" fmla="*/ 2 w 42"/>
                  <a:gd name="T9" fmla="*/ 8 h 10"/>
                  <a:gd name="T10" fmla="*/ 2 w 42"/>
                  <a:gd name="T11" fmla="*/ 8 h 10"/>
                  <a:gd name="T12" fmla="*/ 2 w 42"/>
                  <a:gd name="T13" fmla="*/ 8 h 10"/>
                  <a:gd name="T14" fmla="*/ 2 w 42"/>
                  <a:gd name="T15" fmla="*/ 6 h 10"/>
                  <a:gd name="T16" fmla="*/ 2 w 42"/>
                  <a:gd name="T17" fmla="*/ 6 h 10"/>
                  <a:gd name="T18" fmla="*/ 42 w 42"/>
                  <a:gd name="T19" fmla="*/ 6 h 10"/>
                  <a:gd name="T20" fmla="*/ 38 w 42"/>
                  <a:gd name="T21" fmla="*/ 6 h 10"/>
                  <a:gd name="T22" fmla="*/ 38 w 42"/>
                  <a:gd name="T23" fmla="*/ 6 h 10"/>
                  <a:gd name="T24" fmla="*/ 40 w 42"/>
                  <a:gd name="T25" fmla="*/ 6 h 10"/>
                  <a:gd name="T26" fmla="*/ 42 w 42"/>
                  <a:gd name="T27" fmla="*/ 6 h 10"/>
                  <a:gd name="T28" fmla="*/ 30 w 42"/>
                  <a:gd name="T29" fmla="*/ 0 h 10"/>
                  <a:gd name="T30" fmla="*/ 30 w 42"/>
                  <a:gd name="T31" fmla="*/ 0 h 10"/>
                  <a:gd name="T32" fmla="*/ 30 w 42"/>
                  <a:gd name="T33" fmla="*/ 0 h 10"/>
                  <a:gd name="T34" fmla="*/ 28 w 42"/>
                  <a:gd name="T35" fmla="*/ 0 h 10"/>
                  <a:gd name="T36" fmla="*/ 14 w 42"/>
                  <a:gd name="T37" fmla="*/ 0 h 10"/>
                  <a:gd name="T38" fmla="*/ 14 w 42"/>
                  <a:gd name="T39" fmla="*/ 0 h 10"/>
                  <a:gd name="T40" fmla="*/ 12 w 42"/>
                  <a:gd name="T41" fmla="*/ 2 h 10"/>
                  <a:gd name="T42" fmla="*/ 12 w 42"/>
                  <a:gd name="T43" fmla="*/ 2 h 10"/>
                  <a:gd name="T44" fmla="*/ 12 w 42"/>
                  <a:gd name="T45" fmla="*/ 4 h 10"/>
                  <a:gd name="T46" fmla="*/ 12 w 42"/>
                  <a:gd name="T47" fmla="*/ 8 h 10"/>
                  <a:gd name="T48" fmla="*/ 14 w 42"/>
                  <a:gd name="T49" fmla="*/ 10 h 10"/>
                  <a:gd name="T50" fmla="*/ 16 w 42"/>
                  <a:gd name="T51" fmla="*/ 10 h 10"/>
                  <a:gd name="T52" fmla="*/ 18 w 42"/>
                  <a:gd name="T53" fmla="*/ 8 h 10"/>
                  <a:gd name="T54" fmla="*/ 22 w 42"/>
                  <a:gd name="T55" fmla="*/ 8 h 10"/>
                  <a:gd name="T56" fmla="*/ 26 w 42"/>
                  <a:gd name="T57" fmla="*/ 10 h 10"/>
                  <a:gd name="T58" fmla="*/ 26 w 42"/>
                  <a:gd name="T59" fmla="*/ 10 h 10"/>
                  <a:gd name="T60" fmla="*/ 30 w 42"/>
                  <a:gd name="T61" fmla="*/ 10 h 10"/>
                  <a:gd name="T62" fmla="*/ 34 w 42"/>
                  <a:gd name="T63" fmla="*/ 6 h 10"/>
                  <a:gd name="T64" fmla="*/ 36 w 42"/>
                  <a:gd name="T65" fmla="*/ 4 h 10"/>
                  <a:gd name="T66" fmla="*/ 34 w 42"/>
                  <a:gd name="T6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 h="10">
                    <a:moveTo>
                      <a:pt x="2" y="6"/>
                    </a:moveTo>
                    <a:lnTo>
                      <a:pt x="0" y="6"/>
                    </a:lnTo>
                    <a:lnTo>
                      <a:pt x="0" y="6"/>
                    </a:lnTo>
                    <a:lnTo>
                      <a:pt x="0" y="6"/>
                    </a:lnTo>
                    <a:lnTo>
                      <a:pt x="0" y="8"/>
                    </a:lnTo>
                    <a:lnTo>
                      <a:pt x="0" y="8"/>
                    </a:lnTo>
                    <a:lnTo>
                      <a:pt x="0" y="8"/>
                    </a:lnTo>
                    <a:lnTo>
                      <a:pt x="0" y="8"/>
                    </a:lnTo>
                    <a:lnTo>
                      <a:pt x="2" y="8"/>
                    </a:lnTo>
                    <a:lnTo>
                      <a:pt x="2" y="8"/>
                    </a:lnTo>
                    <a:lnTo>
                      <a:pt x="2" y="8"/>
                    </a:lnTo>
                    <a:lnTo>
                      <a:pt x="2" y="8"/>
                    </a:lnTo>
                    <a:lnTo>
                      <a:pt x="2" y="8"/>
                    </a:lnTo>
                    <a:lnTo>
                      <a:pt x="2" y="8"/>
                    </a:lnTo>
                    <a:lnTo>
                      <a:pt x="2" y="6"/>
                    </a:lnTo>
                    <a:lnTo>
                      <a:pt x="2" y="6"/>
                    </a:lnTo>
                    <a:lnTo>
                      <a:pt x="2" y="6"/>
                    </a:lnTo>
                    <a:lnTo>
                      <a:pt x="2" y="6"/>
                    </a:lnTo>
                    <a:lnTo>
                      <a:pt x="2" y="6"/>
                    </a:lnTo>
                    <a:close/>
                    <a:moveTo>
                      <a:pt x="42" y="6"/>
                    </a:moveTo>
                    <a:lnTo>
                      <a:pt x="40" y="6"/>
                    </a:lnTo>
                    <a:lnTo>
                      <a:pt x="38" y="6"/>
                    </a:lnTo>
                    <a:lnTo>
                      <a:pt x="38" y="6"/>
                    </a:lnTo>
                    <a:lnTo>
                      <a:pt x="38" y="6"/>
                    </a:lnTo>
                    <a:lnTo>
                      <a:pt x="38" y="6"/>
                    </a:lnTo>
                    <a:lnTo>
                      <a:pt x="40" y="6"/>
                    </a:lnTo>
                    <a:lnTo>
                      <a:pt x="42" y="6"/>
                    </a:lnTo>
                    <a:lnTo>
                      <a:pt x="42" y="6"/>
                    </a:lnTo>
                    <a:close/>
                    <a:moveTo>
                      <a:pt x="32" y="0"/>
                    </a:moveTo>
                    <a:lnTo>
                      <a:pt x="30" y="0"/>
                    </a:lnTo>
                    <a:lnTo>
                      <a:pt x="30" y="0"/>
                    </a:lnTo>
                    <a:lnTo>
                      <a:pt x="30" y="0"/>
                    </a:lnTo>
                    <a:lnTo>
                      <a:pt x="30" y="2"/>
                    </a:lnTo>
                    <a:lnTo>
                      <a:pt x="30" y="0"/>
                    </a:lnTo>
                    <a:lnTo>
                      <a:pt x="28" y="0"/>
                    </a:lnTo>
                    <a:lnTo>
                      <a:pt x="28" y="0"/>
                    </a:lnTo>
                    <a:lnTo>
                      <a:pt x="18" y="0"/>
                    </a:lnTo>
                    <a:lnTo>
                      <a:pt x="14" y="0"/>
                    </a:lnTo>
                    <a:lnTo>
                      <a:pt x="14" y="0"/>
                    </a:lnTo>
                    <a:lnTo>
                      <a:pt x="14" y="0"/>
                    </a:lnTo>
                    <a:lnTo>
                      <a:pt x="12" y="0"/>
                    </a:lnTo>
                    <a:lnTo>
                      <a:pt x="12" y="2"/>
                    </a:lnTo>
                    <a:lnTo>
                      <a:pt x="12" y="2"/>
                    </a:lnTo>
                    <a:lnTo>
                      <a:pt x="12" y="2"/>
                    </a:lnTo>
                    <a:lnTo>
                      <a:pt x="12" y="4"/>
                    </a:lnTo>
                    <a:lnTo>
                      <a:pt x="12" y="4"/>
                    </a:lnTo>
                    <a:lnTo>
                      <a:pt x="12" y="6"/>
                    </a:lnTo>
                    <a:lnTo>
                      <a:pt x="12" y="8"/>
                    </a:lnTo>
                    <a:lnTo>
                      <a:pt x="12" y="10"/>
                    </a:lnTo>
                    <a:lnTo>
                      <a:pt x="14" y="10"/>
                    </a:lnTo>
                    <a:lnTo>
                      <a:pt x="16" y="10"/>
                    </a:lnTo>
                    <a:lnTo>
                      <a:pt x="16" y="10"/>
                    </a:lnTo>
                    <a:lnTo>
                      <a:pt x="18" y="10"/>
                    </a:lnTo>
                    <a:lnTo>
                      <a:pt x="18" y="8"/>
                    </a:lnTo>
                    <a:lnTo>
                      <a:pt x="20" y="10"/>
                    </a:lnTo>
                    <a:lnTo>
                      <a:pt x="22" y="8"/>
                    </a:lnTo>
                    <a:lnTo>
                      <a:pt x="24" y="10"/>
                    </a:lnTo>
                    <a:lnTo>
                      <a:pt x="26" y="10"/>
                    </a:lnTo>
                    <a:lnTo>
                      <a:pt x="26" y="10"/>
                    </a:lnTo>
                    <a:lnTo>
                      <a:pt x="26" y="10"/>
                    </a:lnTo>
                    <a:lnTo>
                      <a:pt x="28" y="10"/>
                    </a:lnTo>
                    <a:lnTo>
                      <a:pt x="30" y="10"/>
                    </a:lnTo>
                    <a:lnTo>
                      <a:pt x="32" y="8"/>
                    </a:lnTo>
                    <a:lnTo>
                      <a:pt x="34" y="6"/>
                    </a:lnTo>
                    <a:lnTo>
                      <a:pt x="34" y="6"/>
                    </a:lnTo>
                    <a:lnTo>
                      <a:pt x="36" y="4"/>
                    </a:lnTo>
                    <a:lnTo>
                      <a:pt x="36" y="2"/>
                    </a:lnTo>
                    <a:lnTo>
                      <a:pt x="34" y="2"/>
                    </a:lnTo>
                    <a:lnTo>
                      <a:pt x="3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73"/>
              <p:cNvSpPr>
                <a:spLocks noEditPoints="1"/>
              </p:cNvSpPr>
              <p:nvPr/>
            </p:nvSpPr>
            <p:spPr bwMode="auto">
              <a:xfrm>
                <a:off x="3023" y="1323"/>
                <a:ext cx="370" cy="171"/>
              </a:xfrm>
              <a:custGeom>
                <a:avLst/>
                <a:gdLst>
                  <a:gd name="T0" fmla="*/ 194 w 370"/>
                  <a:gd name="T1" fmla="*/ 169 h 171"/>
                  <a:gd name="T2" fmla="*/ 202 w 370"/>
                  <a:gd name="T3" fmla="*/ 169 h 171"/>
                  <a:gd name="T4" fmla="*/ 84 w 370"/>
                  <a:gd name="T5" fmla="*/ 90 h 171"/>
                  <a:gd name="T6" fmla="*/ 86 w 370"/>
                  <a:gd name="T7" fmla="*/ 90 h 171"/>
                  <a:gd name="T8" fmla="*/ 80 w 370"/>
                  <a:gd name="T9" fmla="*/ 76 h 171"/>
                  <a:gd name="T10" fmla="*/ 76 w 370"/>
                  <a:gd name="T11" fmla="*/ 76 h 171"/>
                  <a:gd name="T12" fmla="*/ 40 w 370"/>
                  <a:gd name="T13" fmla="*/ 62 h 171"/>
                  <a:gd name="T14" fmla="*/ 42 w 370"/>
                  <a:gd name="T15" fmla="*/ 66 h 171"/>
                  <a:gd name="T16" fmla="*/ 40 w 370"/>
                  <a:gd name="T17" fmla="*/ 62 h 171"/>
                  <a:gd name="T18" fmla="*/ 36 w 370"/>
                  <a:gd name="T19" fmla="*/ 64 h 171"/>
                  <a:gd name="T20" fmla="*/ 44 w 370"/>
                  <a:gd name="T21" fmla="*/ 60 h 171"/>
                  <a:gd name="T22" fmla="*/ 42 w 370"/>
                  <a:gd name="T23" fmla="*/ 60 h 171"/>
                  <a:gd name="T24" fmla="*/ 56 w 370"/>
                  <a:gd name="T25" fmla="*/ 60 h 171"/>
                  <a:gd name="T26" fmla="*/ 60 w 370"/>
                  <a:gd name="T27" fmla="*/ 58 h 171"/>
                  <a:gd name="T28" fmla="*/ 2 w 370"/>
                  <a:gd name="T29" fmla="*/ 48 h 171"/>
                  <a:gd name="T30" fmla="*/ 370 w 370"/>
                  <a:gd name="T31" fmla="*/ 10 h 171"/>
                  <a:gd name="T32" fmla="*/ 364 w 370"/>
                  <a:gd name="T33" fmla="*/ 8 h 171"/>
                  <a:gd name="T34" fmla="*/ 364 w 370"/>
                  <a:gd name="T35" fmla="*/ 4 h 171"/>
                  <a:gd name="T36" fmla="*/ 358 w 370"/>
                  <a:gd name="T37" fmla="*/ 4 h 171"/>
                  <a:gd name="T38" fmla="*/ 356 w 370"/>
                  <a:gd name="T39" fmla="*/ 4 h 171"/>
                  <a:gd name="T40" fmla="*/ 350 w 370"/>
                  <a:gd name="T41" fmla="*/ 6 h 171"/>
                  <a:gd name="T42" fmla="*/ 344 w 370"/>
                  <a:gd name="T43" fmla="*/ 6 h 171"/>
                  <a:gd name="T44" fmla="*/ 340 w 370"/>
                  <a:gd name="T45" fmla="*/ 4 h 171"/>
                  <a:gd name="T46" fmla="*/ 342 w 370"/>
                  <a:gd name="T47" fmla="*/ 2 h 171"/>
                  <a:gd name="T48" fmla="*/ 336 w 370"/>
                  <a:gd name="T49" fmla="*/ 2 h 171"/>
                  <a:gd name="T50" fmla="*/ 332 w 370"/>
                  <a:gd name="T51" fmla="*/ 8 h 171"/>
                  <a:gd name="T52" fmla="*/ 334 w 370"/>
                  <a:gd name="T53" fmla="*/ 18 h 171"/>
                  <a:gd name="T54" fmla="*/ 332 w 370"/>
                  <a:gd name="T55" fmla="*/ 26 h 171"/>
                  <a:gd name="T56" fmla="*/ 330 w 370"/>
                  <a:gd name="T57" fmla="*/ 36 h 171"/>
                  <a:gd name="T58" fmla="*/ 320 w 370"/>
                  <a:gd name="T59" fmla="*/ 48 h 171"/>
                  <a:gd name="T60" fmla="*/ 318 w 370"/>
                  <a:gd name="T61" fmla="*/ 58 h 171"/>
                  <a:gd name="T62" fmla="*/ 322 w 370"/>
                  <a:gd name="T63" fmla="*/ 60 h 171"/>
                  <a:gd name="T64" fmla="*/ 328 w 370"/>
                  <a:gd name="T65" fmla="*/ 54 h 171"/>
                  <a:gd name="T66" fmla="*/ 324 w 370"/>
                  <a:gd name="T67" fmla="*/ 60 h 171"/>
                  <a:gd name="T68" fmla="*/ 322 w 370"/>
                  <a:gd name="T69" fmla="*/ 64 h 171"/>
                  <a:gd name="T70" fmla="*/ 328 w 370"/>
                  <a:gd name="T71" fmla="*/ 64 h 171"/>
                  <a:gd name="T72" fmla="*/ 326 w 370"/>
                  <a:gd name="T73" fmla="*/ 74 h 171"/>
                  <a:gd name="T74" fmla="*/ 324 w 370"/>
                  <a:gd name="T75" fmla="*/ 88 h 171"/>
                  <a:gd name="T76" fmla="*/ 328 w 370"/>
                  <a:gd name="T77" fmla="*/ 88 h 171"/>
                  <a:gd name="T78" fmla="*/ 344 w 370"/>
                  <a:gd name="T79" fmla="*/ 88 h 171"/>
                  <a:gd name="T80" fmla="*/ 346 w 370"/>
                  <a:gd name="T81" fmla="*/ 78 h 171"/>
                  <a:gd name="T82" fmla="*/ 352 w 370"/>
                  <a:gd name="T83" fmla="*/ 72 h 171"/>
                  <a:gd name="T84" fmla="*/ 348 w 370"/>
                  <a:gd name="T85" fmla="*/ 64 h 171"/>
                  <a:gd name="T86" fmla="*/ 350 w 370"/>
                  <a:gd name="T87" fmla="*/ 58 h 171"/>
                  <a:gd name="T88" fmla="*/ 354 w 370"/>
                  <a:gd name="T89" fmla="*/ 52 h 171"/>
                  <a:gd name="T90" fmla="*/ 348 w 370"/>
                  <a:gd name="T91" fmla="*/ 44 h 171"/>
                  <a:gd name="T92" fmla="*/ 354 w 370"/>
                  <a:gd name="T93" fmla="*/ 42 h 171"/>
                  <a:gd name="T94" fmla="*/ 356 w 370"/>
                  <a:gd name="T95" fmla="*/ 38 h 171"/>
                  <a:gd name="T96" fmla="*/ 358 w 370"/>
                  <a:gd name="T97" fmla="*/ 32 h 171"/>
                  <a:gd name="T98" fmla="*/ 358 w 370"/>
                  <a:gd name="T99" fmla="*/ 30 h 171"/>
                  <a:gd name="T100" fmla="*/ 358 w 370"/>
                  <a:gd name="T101" fmla="*/ 20 h 171"/>
                  <a:gd name="T102" fmla="*/ 364 w 370"/>
                  <a:gd name="T103" fmla="*/ 16 h 171"/>
                  <a:gd name="T104" fmla="*/ 370 w 370"/>
                  <a:gd name="T105"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0" h="171">
                    <a:moveTo>
                      <a:pt x="198" y="167"/>
                    </a:moveTo>
                    <a:lnTo>
                      <a:pt x="196" y="167"/>
                    </a:lnTo>
                    <a:lnTo>
                      <a:pt x="194" y="167"/>
                    </a:lnTo>
                    <a:lnTo>
                      <a:pt x="194" y="167"/>
                    </a:lnTo>
                    <a:lnTo>
                      <a:pt x="194" y="169"/>
                    </a:lnTo>
                    <a:lnTo>
                      <a:pt x="194" y="169"/>
                    </a:lnTo>
                    <a:lnTo>
                      <a:pt x="196" y="169"/>
                    </a:lnTo>
                    <a:lnTo>
                      <a:pt x="200" y="171"/>
                    </a:lnTo>
                    <a:lnTo>
                      <a:pt x="200" y="169"/>
                    </a:lnTo>
                    <a:lnTo>
                      <a:pt x="202" y="169"/>
                    </a:lnTo>
                    <a:lnTo>
                      <a:pt x="200" y="169"/>
                    </a:lnTo>
                    <a:lnTo>
                      <a:pt x="198" y="167"/>
                    </a:lnTo>
                    <a:close/>
                    <a:moveTo>
                      <a:pt x="86" y="90"/>
                    </a:moveTo>
                    <a:lnTo>
                      <a:pt x="84" y="90"/>
                    </a:lnTo>
                    <a:lnTo>
                      <a:pt x="84" y="90"/>
                    </a:lnTo>
                    <a:lnTo>
                      <a:pt x="84" y="93"/>
                    </a:lnTo>
                    <a:lnTo>
                      <a:pt x="86" y="93"/>
                    </a:lnTo>
                    <a:lnTo>
                      <a:pt x="86" y="93"/>
                    </a:lnTo>
                    <a:lnTo>
                      <a:pt x="86" y="93"/>
                    </a:lnTo>
                    <a:lnTo>
                      <a:pt x="86" y="90"/>
                    </a:lnTo>
                    <a:lnTo>
                      <a:pt x="86" y="90"/>
                    </a:lnTo>
                    <a:close/>
                    <a:moveTo>
                      <a:pt x="86" y="76"/>
                    </a:moveTo>
                    <a:lnTo>
                      <a:pt x="86" y="76"/>
                    </a:lnTo>
                    <a:lnTo>
                      <a:pt x="84" y="76"/>
                    </a:lnTo>
                    <a:lnTo>
                      <a:pt x="80" y="76"/>
                    </a:lnTo>
                    <a:lnTo>
                      <a:pt x="78" y="76"/>
                    </a:lnTo>
                    <a:lnTo>
                      <a:pt x="78" y="74"/>
                    </a:lnTo>
                    <a:lnTo>
                      <a:pt x="76" y="74"/>
                    </a:lnTo>
                    <a:lnTo>
                      <a:pt x="76" y="74"/>
                    </a:lnTo>
                    <a:lnTo>
                      <a:pt x="76" y="76"/>
                    </a:lnTo>
                    <a:lnTo>
                      <a:pt x="78" y="76"/>
                    </a:lnTo>
                    <a:lnTo>
                      <a:pt x="82" y="78"/>
                    </a:lnTo>
                    <a:lnTo>
                      <a:pt x="84" y="78"/>
                    </a:lnTo>
                    <a:lnTo>
                      <a:pt x="86" y="76"/>
                    </a:lnTo>
                    <a:close/>
                    <a:moveTo>
                      <a:pt x="40" y="62"/>
                    </a:moveTo>
                    <a:lnTo>
                      <a:pt x="38" y="62"/>
                    </a:lnTo>
                    <a:lnTo>
                      <a:pt x="38" y="64"/>
                    </a:lnTo>
                    <a:lnTo>
                      <a:pt x="38" y="64"/>
                    </a:lnTo>
                    <a:lnTo>
                      <a:pt x="40" y="66"/>
                    </a:lnTo>
                    <a:lnTo>
                      <a:pt x="42" y="66"/>
                    </a:lnTo>
                    <a:lnTo>
                      <a:pt x="42" y="66"/>
                    </a:lnTo>
                    <a:lnTo>
                      <a:pt x="44" y="66"/>
                    </a:lnTo>
                    <a:lnTo>
                      <a:pt x="44" y="66"/>
                    </a:lnTo>
                    <a:lnTo>
                      <a:pt x="44" y="64"/>
                    </a:lnTo>
                    <a:lnTo>
                      <a:pt x="40" y="62"/>
                    </a:lnTo>
                    <a:close/>
                    <a:moveTo>
                      <a:pt x="36" y="62"/>
                    </a:moveTo>
                    <a:lnTo>
                      <a:pt x="36" y="62"/>
                    </a:lnTo>
                    <a:lnTo>
                      <a:pt x="34" y="62"/>
                    </a:lnTo>
                    <a:lnTo>
                      <a:pt x="36" y="64"/>
                    </a:lnTo>
                    <a:lnTo>
                      <a:pt x="36" y="64"/>
                    </a:lnTo>
                    <a:lnTo>
                      <a:pt x="38" y="62"/>
                    </a:lnTo>
                    <a:lnTo>
                      <a:pt x="38" y="62"/>
                    </a:lnTo>
                    <a:lnTo>
                      <a:pt x="36" y="62"/>
                    </a:lnTo>
                    <a:close/>
                    <a:moveTo>
                      <a:pt x="42" y="60"/>
                    </a:moveTo>
                    <a:lnTo>
                      <a:pt x="44" y="60"/>
                    </a:lnTo>
                    <a:lnTo>
                      <a:pt x="46" y="62"/>
                    </a:lnTo>
                    <a:lnTo>
                      <a:pt x="48" y="62"/>
                    </a:lnTo>
                    <a:lnTo>
                      <a:pt x="50" y="62"/>
                    </a:lnTo>
                    <a:lnTo>
                      <a:pt x="48" y="62"/>
                    </a:lnTo>
                    <a:lnTo>
                      <a:pt x="42" y="60"/>
                    </a:lnTo>
                    <a:close/>
                    <a:moveTo>
                      <a:pt x="58" y="58"/>
                    </a:moveTo>
                    <a:lnTo>
                      <a:pt x="56" y="58"/>
                    </a:lnTo>
                    <a:lnTo>
                      <a:pt x="56" y="58"/>
                    </a:lnTo>
                    <a:lnTo>
                      <a:pt x="56" y="60"/>
                    </a:lnTo>
                    <a:lnTo>
                      <a:pt x="56" y="60"/>
                    </a:lnTo>
                    <a:lnTo>
                      <a:pt x="60" y="62"/>
                    </a:lnTo>
                    <a:lnTo>
                      <a:pt x="60" y="60"/>
                    </a:lnTo>
                    <a:lnTo>
                      <a:pt x="60" y="60"/>
                    </a:lnTo>
                    <a:lnTo>
                      <a:pt x="60" y="60"/>
                    </a:lnTo>
                    <a:lnTo>
                      <a:pt x="60" y="58"/>
                    </a:lnTo>
                    <a:lnTo>
                      <a:pt x="58" y="58"/>
                    </a:lnTo>
                    <a:close/>
                    <a:moveTo>
                      <a:pt x="2" y="46"/>
                    </a:moveTo>
                    <a:lnTo>
                      <a:pt x="0" y="48"/>
                    </a:lnTo>
                    <a:lnTo>
                      <a:pt x="2" y="48"/>
                    </a:lnTo>
                    <a:lnTo>
                      <a:pt x="2" y="48"/>
                    </a:lnTo>
                    <a:lnTo>
                      <a:pt x="2" y="48"/>
                    </a:lnTo>
                    <a:lnTo>
                      <a:pt x="4" y="46"/>
                    </a:lnTo>
                    <a:lnTo>
                      <a:pt x="2" y="46"/>
                    </a:lnTo>
                    <a:lnTo>
                      <a:pt x="2" y="46"/>
                    </a:lnTo>
                    <a:close/>
                    <a:moveTo>
                      <a:pt x="370" y="10"/>
                    </a:moveTo>
                    <a:lnTo>
                      <a:pt x="368" y="10"/>
                    </a:lnTo>
                    <a:lnTo>
                      <a:pt x="368" y="10"/>
                    </a:lnTo>
                    <a:lnTo>
                      <a:pt x="366" y="8"/>
                    </a:lnTo>
                    <a:lnTo>
                      <a:pt x="366" y="8"/>
                    </a:lnTo>
                    <a:lnTo>
                      <a:pt x="364" y="8"/>
                    </a:lnTo>
                    <a:lnTo>
                      <a:pt x="364" y="8"/>
                    </a:lnTo>
                    <a:lnTo>
                      <a:pt x="364" y="6"/>
                    </a:lnTo>
                    <a:lnTo>
                      <a:pt x="364" y="6"/>
                    </a:lnTo>
                    <a:lnTo>
                      <a:pt x="364" y="4"/>
                    </a:lnTo>
                    <a:lnTo>
                      <a:pt x="364" y="4"/>
                    </a:lnTo>
                    <a:lnTo>
                      <a:pt x="362" y="4"/>
                    </a:lnTo>
                    <a:lnTo>
                      <a:pt x="362" y="4"/>
                    </a:lnTo>
                    <a:lnTo>
                      <a:pt x="360" y="4"/>
                    </a:lnTo>
                    <a:lnTo>
                      <a:pt x="360" y="4"/>
                    </a:lnTo>
                    <a:lnTo>
                      <a:pt x="358" y="4"/>
                    </a:lnTo>
                    <a:lnTo>
                      <a:pt x="356" y="4"/>
                    </a:lnTo>
                    <a:lnTo>
                      <a:pt x="356" y="4"/>
                    </a:lnTo>
                    <a:lnTo>
                      <a:pt x="356" y="4"/>
                    </a:lnTo>
                    <a:lnTo>
                      <a:pt x="356" y="4"/>
                    </a:lnTo>
                    <a:lnTo>
                      <a:pt x="356" y="4"/>
                    </a:lnTo>
                    <a:lnTo>
                      <a:pt x="356" y="4"/>
                    </a:lnTo>
                    <a:lnTo>
                      <a:pt x="354" y="6"/>
                    </a:lnTo>
                    <a:lnTo>
                      <a:pt x="352" y="6"/>
                    </a:lnTo>
                    <a:lnTo>
                      <a:pt x="350" y="6"/>
                    </a:lnTo>
                    <a:lnTo>
                      <a:pt x="350" y="6"/>
                    </a:lnTo>
                    <a:lnTo>
                      <a:pt x="350" y="6"/>
                    </a:lnTo>
                    <a:lnTo>
                      <a:pt x="348" y="4"/>
                    </a:lnTo>
                    <a:lnTo>
                      <a:pt x="346" y="6"/>
                    </a:lnTo>
                    <a:lnTo>
                      <a:pt x="346" y="6"/>
                    </a:lnTo>
                    <a:lnTo>
                      <a:pt x="344" y="6"/>
                    </a:lnTo>
                    <a:lnTo>
                      <a:pt x="342" y="6"/>
                    </a:lnTo>
                    <a:lnTo>
                      <a:pt x="342" y="6"/>
                    </a:lnTo>
                    <a:lnTo>
                      <a:pt x="342" y="6"/>
                    </a:lnTo>
                    <a:lnTo>
                      <a:pt x="342" y="6"/>
                    </a:lnTo>
                    <a:lnTo>
                      <a:pt x="340" y="4"/>
                    </a:lnTo>
                    <a:lnTo>
                      <a:pt x="340" y="4"/>
                    </a:lnTo>
                    <a:lnTo>
                      <a:pt x="342" y="2"/>
                    </a:lnTo>
                    <a:lnTo>
                      <a:pt x="342" y="2"/>
                    </a:lnTo>
                    <a:lnTo>
                      <a:pt x="342" y="2"/>
                    </a:lnTo>
                    <a:lnTo>
                      <a:pt x="342" y="2"/>
                    </a:lnTo>
                    <a:lnTo>
                      <a:pt x="342" y="0"/>
                    </a:lnTo>
                    <a:lnTo>
                      <a:pt x="340" y="0"/>
                    </a:lnTo>
                    <a:lnTo>
                      <a:pt x="340" y="2"/>
                    </a:lnTo>
                    <a:lnTo>
                      <a:pt x="336" y="2"/>
                    </a:lnTo>
                    <a:lnTo>
                      <a:pt x="336" y="2"/>
                    </a:lnTo>
                    <a:lnTo>
                      <a:pt x="334" y="2"/>
                    </a:lnTo>
                    <a:lnTo>
                      <a:pt x="332" y="4"/>
                    </a:lnTo>
                    <a:lnTo>
                      <a:pt x="332" y="6"/>
                    </a:lnTo>
                    <a:lnTo>
                      <a:pt x="330" y="8"/>
                    </a:lnTo>
                    <a:lnTo>
                      <a:pt x="332" y="8"/>
                    </a:lnTo>
                    <a:lnTo>
                      <a:pt x="332" y="8"/>
                    </a:lnTo>
                    <a:lnTo>
                      <a:pt x="332" y="10"/>
                    </a:lnTo>
                    <a:lnTo>
                      <a:pt x="332" y="10"/>
                    </a:lnTo>
                    <a:lnTo>
                      <a:pt x="332" y="16"/>
                    </a:lnTo>
                    <a:lnTo>
                      <a:pt x="334" y="18"/>
                    </a:lnTo>
                    <a:lnTo>
                      <a:pt x="334" y="18"/>
                    </a:lnTo>
                    <a:lnTo>
                      <a:pt x="334" y="20"/>
                    </a:lnTo>
                    <a:lnTo>
                      <a:pt x="332" y="22"/>
                    </a:lnTo>
                    <a:lnTo>
                      <a:pt x="332" y="24"/>
                    </a:lnTo>
                    <a:lnTo>
                      <a:pt x="332" y="26"/>
                    </a:lnTo>
                    <a:lnTo>
                      <a:pt x="330" y="28"/>
                    </a:lnTo>
                    <a:lnTo>
                      <a:pt x="328" y="34"/>
                    </a:lnTo>
                    <a:lnTo>
                      <a:pt x="328" y="34"/>
                    </a:lnTo>
                    <a:lnTo>
                      <a:pt x="330" y="36"/>
                    </a:lnTo>
                    <a:lnTo>
                      <a:pt x="330" y="36"/>
                    </a:lnTo>
                    <a:lnTo>
                      <a:pt x="326" y="40"/>
                    </a:lnTo>
                    <a:lnTo>
                      <a:pt x="324" y="44"/>
                    </a:lnTo>
                    <a:lnTo>
                      <a:pt x="322" y="46"/>
                    </a:lnTo>
                    <a:lnTo>
                      <a:pt x="322" y="48"/>
                    </a:lnTo>
                    <a:lnTo>
                      <a:pt x="320" y="48"/>
                    </a:lnTo>
                    <a:lnTo>
                      <a:pt x="320" y="50"/>
                    </a:lnTo>
                    <a:lnTo>
                      <a:pt x="320" y="50"/>
                    </a:lnTo>
                    <a:lnTo>
                      <a:pt x="320" y="52"/>
                    </a:lnTo>
                    <a:lnTo>
                      <a:pt x="318" y="56"/>
                    </a:lnTo>
                    <a:lnTo>
                      <a:pt x="318" y="58"/>
                    </a:lnTo>
                    <a:lnTo>
                      <a:pt x="318" y="58"/>
                    </a:lnTo>
                    <a:lnTo>
                      <a:pt x="318" y="60"/>
                    </a:lnTo>
                    <a:lnTo>
                      <a:pt x="318" y="60"/>
                    </a:lnTo>
                    <a:lnTo>
                      <a:pt x="320" y="60"/>
                    </a:lnTo>
                    <a:lnTo>
                      <a:pt x="322" y="60"/>
                    </a:lnTo>
                    <a:lnTo>
                      <a:pt x="322" y="60"/>
                    </a:lnTo>
                    <a:lnTo>
                      <a:pt x="324" y="58"/>
                    </a:lnTo>
                    <a:lnTo>
                      <a:pt x="326" y="54"/>
                    </a:lnTo>
                    <a:lnTo>
                      <a:pt x="328" y="54"/>
                    </a:lnTo>
                    <a:lnTo>
                      <a:pt x="328" y="54"/>
                    </a:lnTo>
                    <a:lnTo>
                      <a:pt x="326" y="54"/>
                    </a:lnTo>
                    <a:lnTo>
                      <a:pt x="326" y="56"/>
                    </a:lnTo>
                    <a:lnTo>
                      <a:pt x="326" y="58"/>
                    </a:lnTo>
                    <a:lnTo>
                      <a:pt x="324" y="60"/>
                    </a:lnTo>
                    <a:lnTo>
                      <a:pt x="324" y="60"/>
                    </a:lnTo>
                    <a:lnTo>
                      <a:pt x="322" y="60"/>
                    </a:lnTo>
                    <a:lnTo>
                      <a:pt x="322" y="60"/>
                    </a:lnTo>
                    <a:lnTo>
                      <a:pt x="322" y="62"/>
                    </a:lnTo>
                    <a:lnTo>
                      <a:pt x="322" y="64"/>
                    </a:lnTo>
                    <a:lnTo>
                      <a:pt x="322" y="64"/>
                    </a:lnTo>
                    <a:lnTo>
                      <a:pt x="324" y="64"/>
                    </a:lnTo>
                    <a:lnTo>
                      <a:pt x="326" y="64"/>
                    </a:lnTo>
                    <a:lnTo>
                      <a:pt x="326" y="64"/>
                    </a:lnTo>
                    <a:lnTo>
                      <a:pt x="328" y="64"/>
                    </a:lnTo>
                    <a:lnTo>
                      <a:pt x="328" y="64"/>
                    </a:lnTo>
                    <a:lnTo>
                      <a:pt x="330" y="64"/>
                    </a:lnTo>
                    <a:lnTo>
                      <a:pt x="326" y="64"/>
                    </a:lnTo>
                    <a:lnTo>
                      <a:pt x="326" y="68"/>
                    </a:lnTo>
                    <a:lnTo>
                      <a:pt x="326" y="70"/>
                    </a:lnTo>
                    <a:lnTo>
                      <a:pt x="326" y="74"/>
                    </a:lnTo>
                    <a:lnTo>
                      <a:pt x="326" y="74"/>
                    </a:lnTo>
                    <a:lnTo>
                      <a:pt x="326" y="78"/>
                    </a:lnTo>
                    <a:lnTo>
                      <a:pt x="326" y="80"/>
                    </a:lnTo>
                    <a:lnTo>
                      <a:pt x="326" y="82"/>
                    </a:lnTo>
                    <a:lnTo>
                      <a:pt x="324" y="88"/>
                    </a:lnTo>
                    <a:lnTo>
                      <a:pt x="322" y="90"/>
                    </a:lnTo>
                    <a:lnTo>
                      <a:pt x="324" y="90"/>
                    </a:lnTo>
                    <a:lnTo>
                      <a:pt x="324" y="90"/>
                    </a:lnTo>
                    <a:lnTo>
                      <a:pt x="326" y="90"/>
                    </a:lnTo>
                    <a:lnTo>
                      <a:pt x="328" y="88"/>
                    </a:lnTo>
                    <a:lnTo>
                      <a:pt x="330" y="88"/>
                    </a:lnTo>
                    <a:lnTo>
                      <a:pt x="336" y="90"/>
                    </a:lnTo>
                    <a:lnTo>
                      <a:pt x="338" y="90"/>
                    </a:lnTo>
                    <a:lnTo>
                      <a:pt x="340" y="90"/>
                    </a:lnTo>
                    <a:lnTo>
                      <a:pt x="344" y="88"/>
                    </a:lnTo>
                    <a:lnTo>
                      <a:pt x="346" y="88"/>
                    </a:lnTo>
                    <a:lnTo>
                      <a:pt x="346" y="82"/>
                    </a:lnTo>
                    <a:lnTo>
                      <a:pt x="346" y="82"/>
                    </a:lnTo>
                    <a:lnTo>
                      <a:pt x="346" y="80"/>
                    </a:lnTo>
                    <a:lnTo>
                      <a:pt x="346" y="78"/>
                    </a:lnTo>
                    <a:lnTo>
                      <a:pt x="348" y="76"/>
                    </a:lnTo>
                    <a:lnTo>
                      <a:pt x="348" y="74"/>
                    </a:lnTo>
                    <a:lnTo>
                      <a:pt x="350" y="72"/>
                    </a:lnTo>
                    <a:lnTo>
                      <a:pt x="352" y="72"/>
                    </a:lnTo>
                    <a:lnTo>
                      <a:pt x="352" y="72"/>
                    </a:lnTo>
                    <a:lnTo>
                      <a:pt x="354" y="70"/>
                    </a:lnTo>
                    <a:lnTo>
                      <a:pt x="354" y="70"/>
                    </a:lnTo>
                    <a:lnTo>
                      <a:pt x="354" y="70"/>
                    </a:lnTo>
                    <a:lnTo>
                      <a:pt x="352" y="70"/>
                    </a:lnTo>
                    <a:lnTo>
                      <a:pt x="348" y="64"/>
                    </a:lnTo>
                    <a:lnTo>
                      <a:pt x="348" y="64"/>
                    </a:lnTo>
                    <a:lnTo>
                      <a:pt x="350" y="62"/>
                    </a:lnTo>
                    <a:lnTo>
                      <a:pt x="350" y="60"/>
                    </a:lnTo>
                    <a:lnTo>
                      <a:pt x="350" y="60"/>
                    </a:lnTo>
                    <a:lnTo>
                      <a:pt x="350" y="58"/>
                    </a:lnTo>
                    <a:lnTo>
                      <a:pt x="352" y="58"/>
                    </a:lnTo>
                    <a:lnTo>
                      <a:pt x="354" y="56"/>
                    </a:lnTo>
                    <a:lnTo>
                      <a:pt x="354" y="54"/>
                    </a:lnTo>
                    <a:lnTo>
                      <a:pt x="354" y="54"/>
                    </a:lnTo>
                    <a:lnTo>
                      <a:pt x="354" y="52"/>
                    </a:lnTo>
                    <a:lnTo>
                      <a:pt x="352" y="52"/>
                    </a:lnTo>
                    <a:lnTo>
                      <a:pt x="350" y="48"/>
                    </a:lnTo>
                    <a:lnTo>
                      <a:pt x="350" y="46"/>
                    </a:lnTo>
                    <a:lnTo>
                      <a:pt x="350" y="46"/>
                    </a:lnTo>
                    <a:lnTo>
                      <a:pt x="348" y="44"/>
                    </a:lnTo>
                    <a:lnTo>
                      <a:pt x="348" y="42"/>
                    </a:lnTo>
                    <a:lnTo>
                      <a:pt x="348" y="42"/>
                    </a:lnTo>
                    <a:lnTo>
                      <a:pt x="348" y="42"/>
                    </a:lnTo>
                    <a:lnTo>
                      <a:pt x="354" y="42"/>
                    </a:lnTo>
                    <a:lnTo>
                      <a:pt x="354" y="42"/>
                    </a:lnTo>
                    <a:lnTo>
                      <a:pt x="354" y="42"/>
                    </a:lnTo>
                    <a:lnTo>
                      <a:pt x="356" y="40"/>
                    </a:lnTo>
                    <a:lnTo>
                      <a:pt x="356" y="38"/>
                    </a:lnTo>
                    <a:lnTo>
                      <a:pt x="358" y="38"/>
                    </a:lnTo>
                    <a:lnTo>
                      <a:pt x="356" y="38"/>
                    </a:lnTo>
                    <a:lnTo>
                      <a:pt x="356" y="36"/>
                    </a:lnTo>
                    <a:lnTo>
                      <a:pt x="356" y="36"/>
                    </a:lnTo>
                    <a:lnTo>
                      <a:pt x="356" y="34"/>
                    </a:lnTo>
                    <a:lnTo>
                      <a:pt x="356" y="34"/>
                    </a:lnTo>
                    <a:lnTo>
                      <a:pt x="358" y="32"/>
                    </a:lnTo>
                    <a:lnTo>
                      <a:pt x="358" y="32"/>
                    </a:lnTo>
                    <a:lnTo>
                      <a:pt x="358" y="32"/>
                    </a:lnTo>
                    <a:lnTo>
                      <a:pt x="358" y="30"/>
                    </a:lnTo>
                    <a:lnTo>
                      <a:pt x="358" y="30"/>
                    </a:lnTo>
                    <a:lnTo>
                      <a:pt x="358" y="30"/>
                    </a:lnTo>
                    <a:lnTo>
                      <a:pt x="358" y="28"/>
                    </a:lnTo>
                    <a:lnTo>
                      <a:pt x="360" y="26"/>
                    </a:lnTo>
                    <a:lnTo>
                      <a:pt x="360" y="24"/>
                    </a:lnTo>
                    <a:lnTo>
                      <a:pt x="358" y="22"/>
                    </a:lnTo>
                    <a:lnTo>
                      <a:pt x="358" y="20"/>
                    </a:lnTo>
                    <a:lnTo>
                      <a:pt x="358" y="20"/>
                    </a:lnTo>
                    <a:lnTo>
                      <a:pt x="358" y="20"/>
                    </a:lnTo>
                    <a:lnTo>
                      <a:pt x="360" y="18"/>
                    </a:lnTo>
                    <a:lnTo>
                      <a:pt x="362" y="16"/>
                    </a:lnTo>
                    <a:lnTo>
                      <a:pt x="364" y="16"/>
                    </a:lnTo>
                    <a:lnTo>
                      <a:pt x="366" y="14"/>
                    </a:lnTo>
                    <a:lnTo>
                      <a:pt x="368" y="12"/>
                    </a:lnTo>
                    <a:lnTo>
                      <a:pt x="368" y="12"/>
                    </a:lnTo>
                    <a:lnTo>
                      <a:pt x="370" y="12"/>
                    </a:lnTo>
                    <a:lnTo>
                      <a:pt x="370" y="1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74"/>
              <p:cNvSpPr>
                <a:spLocks/>
              </p:cNvSpPr>
              <p:nvPr/>
            </p:nvSpPr>
            <p:spPr bwMode="auto">
              <a:xfrm>
                <a:off x="3683" y="1103"/>
                <a:ext cx="136" cy="100"/>
              </a:xfrm>
              <a:custGeom>
                <a:avLst/>
                <a:gdLst>
                  <a:gd name="T0" fmla="*/ 134 w 136"/>
                  <a:gd name="T1" fmla="*/ 68 h 100"/>
                  <a:gd name="T2" fmla="*/ 134 w 136"/>
                  <a:gd name="T3" fmla="*/ 66 h 100"/>
                  <a:gd name="T4" fmla="*/ 130 w 136"/>
                  <a:gd name="T5" fmla="*/ 60 h 100"/>
                  <a:gd name="T6" fmla="*/ 128 w 136"/>
                  <a:gd name="T7" fmla="*/ 54 h 100"/>
                  <a:gd name="T8" fmla="*/ 128 w 136"/>
                  <a:gd name="T9" fmla="*/ 48 h 100"/>
                  <a:gd name="T10" fmla="*/ 124 w 136"/>
                  <a:gd name="T11" fmla="*/ 44 h 100"/>
                  <a:gd name="T12" fmla="*/ 122 w 136"/>
                  <a:gd name="T13" fmla="*/ 40 h 100"/>
                  <a:gd name="T14" fmla="*/ 130 w 136"/>
                  <a:gd name="T15" fmla="*/ 36 h 100"/>
                  <a:gd name="T16" fmla="*/ 128 w 136"/>
                  <a:gd name="T17" fmla="*/ 26 h 100"/>
                  <a:gd name="T18" fmla="*/ 124 w 136"/>
                  <a:gd name="T19" fmla="*/ 12 h 100"/>
                  <a:gd name="T20" fmla="*/ 118 w 136"/>
                  <a:gd name="T21" fmla="*/ 10 h 100"/>
                  <a:gd name="T22" fmla="*/ 114 w 136"/>
                  <a:gd name="T23" fmla="*/ 8 h 100"/>
                  <a:gd name="T24" fmla="*/ 98 w 136"/>
                  <a:gd name="T25" fmla="*/ 8 h 100"/>
                  <a:gd name="T26" fmla="*/ 72 w 136"/>
                  <a:gd name="T27" fmla="*/ 6 h 100"/>
                  <a:gd name="T28" fmla="*/ 62 w 136"/>
                  <a:gd name="T29" fmla="*/ 8 h 100"/>
                  <a:gd name="T30" fmla="*/ 58 w 136"/>
                  <a:gd name="T31" fmla="*/ 2 h 100"/>
                  <a:gd name="T32" fmla="*/ 50 w 136"/>
                  <a:gd name="T33" fmla="*/ 0 h 100"/>
                  <a:gd name="T34" fmla="*/ 30 w 136"/>
                  <a:gd name="T35" fmla="*/ 4 h 100"/>
                  <a:gd name="T36" fmla="*/ 24 w 136"/>
                  <a:gd name="T37" fmla="*/ 10 h 100"/>
                  <a:gd name="T38" fmla="*/ 0 w 136"/>
                  <a:gd name="T39" fmla="*/ 16 h 100"/>
                  <a:gd name="T40" fmla="*/ 4 w 136"/>
                  <a:gd name="T41" fmla="*/ 18 h 100"/>
                  <a:gd name="T42" fmla="*/ 4 w 136"/>
                  <a:gd name="T43" fmla="*/ 20 h 100"/>
                  <a:gd name="T44" fmla="*/ 4 w 136"/>
                  <a:gd name="T45" fmla="*/ 26 h 100"/>
                  <a:gd name="T46" fmla="*/ 0 w 136"/>
                  <a:gd name="T47" fmla="*/ 32 h 100"/>
                  <a:gd name="T48" fmla="*/ 6 w 136"/>
                  <a:gd name="T49" fmla="*/ 40 h 100"/>
                  <a:gd name="T50" fmla="*/ 6 w 136"/>
                  <a:gd name="T51" fmla="*/ 44 h 100"/>
                  <a:gd name="T52" fmla="*/ 8 w 136"/>
                  <a:gd name="T53" fmla="*/ 48 h 100"/>
                  <a:gd name="T54" fmla="*/ 6 w 136"/>
                  <a:gd name="T55" fmla="*/ 52 h 100"/>
                  <a:gd name="T56" fmla="*/ 8 w 136"/>
                  <a:gd name="T57" fmla="*/ 56 h 100"/>
                  <a:gd name="T58" fmla="*/ 12 w 136"/>
                  <a:gd name="T59" fmla="*/ 64 h 100"/>
                  <a:gd name="T60" fmla="*/ 12 w 136"/>
                  <a:gd name="T61" fmla="*/ 68 h 100"/>
                  <a:gd name="T62" fmla="*/ 16 w 136"/>
                  <a:gd name="T63" fmla="*/ 66 h 100"/>
                  <a:gd name="T64" fmla="*/ 18 w 136"/>
                  <a:gd name="T65" fmla="*/ 68 h 100"/>
                  <a:gd name="T66" fmla="*/ 24 w 136"/>
                  <a:gd name="T67" fmla="*/ 72 h 100"/>
                  <a:gd name="T68" fmla="*/ 30 w 136"/>
                  <a:gd name="T69" fmla="*/ 72 h 100"/>
                  <a:gd name="T70" fmla="*/ 30 w 136"/>
                  <a:gd name="T71" fmla="*/ 74 h 100"/>
                  <a:gd name="T72" fmla="*/ 30 w 136"/>
                  <a:gd name="T73" fmla="*/ 76 h 100"/>
                  <a:gd name="T74" fmla="*/ 34 w 136"/>
                  <a:gd name="T75" fmla="*/ 80 h 100"/>
                  <a:gd name="T76" fmla="*/ 38 w 136"/>
                  <a:gd name="T77" fmla="*/ 80 h 100"/>
                  <a:gd name="T78" fmla="*/ 38 w 136"/>
                  <a:gd name="T79" fmla="*/ 76 h 100"/>
                  <a:gd name="T80" fmla="*/ 48 w 136"/>
                  <a:gd name="T81" fmla="*/ 78 h 100"/>
                  <a:gd name="T82" fmla="*/ 50 w 136"/>
                  <a:gd name="T83" fmla="*/ 80 h 100"/>
                  <a:gd name="T84" fmla="*/ 50 w 136"/>
                  <a:gd name="T85" fmla="*/ 82 h 100"/>
                  <a:gd name="T86" fmla="*/ 54 w 136"/>
                  <a:gd name="T87" fmla="*/ 82 h 100"/>
                  <a:gd name="T88" fmla="*/ 56 w 136"/>
                  <a:gd name="T89" fmla="*/ 84 h 100"/>
                  <a:gd name="T90" fmla="*/ 62 w 136"/>
                  <a:gd name="T91" fmla="*/ 84 h 100"/>
                  <a:gd name="T92" fmla="*/ 64 w 136"/>
                  <a:gd name="T93" fmla="*/ 90 h 100"/>
                  <a:gd name="T94" fmla="*/ 70 w 136"/>
                  <a:gd name="T95" fmla="*/ 94 h 100"/>
                  <a:gd name="T96" fmla="*/ 74 w 136"/>
                  <a:gd name="T97" fmla="*/ 90 h 100"/>
                  <a:gd name="T98" fmla="*/ 76 w 136"/>
                  <a:gd name="T99" fmla="*/ 94 h 100"/>
                  <a:gd name="T100" fmla="*/ 78 w 136"/>
                  <a:gd name="T101" fmla="*/ 96 h 100"/>
                  <a:gd name="T102" fmla="*/ 82 w 136"/>
                  <a:gd name="T103" fmla="*/ 96 h 100"/>
                  <a:gd name="T104" fmla="*/ 86 w 136"/>
                  <a:gd name="T105" fmla="*/ 94 h 100"/>
                  <a:gd name="T106" fmla="*/ 90 w 136"/>
                  <a:gd name="T107" fmla="*/ 94 h 100"/>
                  <a:gd name="T108" fmla="*/ 96 w 136"/>
                  <a:gd name="T109" fmla="*/ 94 h 100"/>
                  <a:gd name="T110" fmla="*/ 104 w 136"/>
                  <a:gd name="T111" fmla="*/ 92 h 100"/>
                  <a:gd name="T112" fmla="*/ 110 w 136"/>
                  <a:gd name="T113" fmla="*/ 96 h 100"/>
                  <a:gd name="T114" fmla="*/ 118 w 136"/>
                  <a:gd name="T115" fmla="*/ 100 h 100"/>
                  <a:gd name="T116" fmla="*/ 120 w 136"/>
                  <a:gd name="T117" fmla="*/ 98 h 100"/>
                  <a:gd name="T118" fmla="*/ 118 w 136"/>
                  <a:gd name="T119" fmla="*/ 94 h 100"/>
                  <a:gd name="T120" fmla="*/ 122 w 136"/>
                  <a:gd name="T121" fmla="*/ 86 h 100"/>
                  <a:gd name="T122" fmla="*/ 130 w 136"/>
                  <a:gd name="T123" fmla="*/ 78 h 100"/>
                  <a:gd name="T124" fmla="*/ 136 w 136"/>
                  <a:gd name="T125" fmla="*/ 7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6" h="100">
                    <a:moveTo>
                      <a:pt x="136" y="72"/>
                    </a:moveTo>
                    <a:lnTo>
                      <a:pt x="136" y="70"/>
                    </a:lnTo>
                    <a:lnTo>
                      <a:pt x="134" y="70"/>
                    </a:lnTo>
                    <a:lnTo>
                      <a:pt x="134" y="70"/>
                    </a:lnTo>
                    <a:lnTo>
                      <a:pt x="134" y="68"/>
                    </a:lnTo>
                    <a:lnTo>
                      <a:pt x="134" y="68"/>
                    </a:lnTo>
                    <a:lnTo>
                      <a:pt x="136" y="68"/>
                    </a:lnTo>
                    <a:lnTo>
                      <a:pt x="136" y="68"/>
                    </a:lnTo>
                    <a:lnTo>
                      <a:pt x="136" y="68"/>
                    </a:lnTo>
                    <a:lnTo>
                      <a:pt x="134" y="66"/>
                    </a:lnTo>
                    <a:lnTo>
                      <a:pt x="134" y="66"/>
                    </a:lnTo>
                    <a:lnTo>
                      <a:pt x="132" y="64"/>
                    </a:lnTo>
                    <a:lnTo>
                      <a:pt x="130" y="60"/>
                    </a:lnTo>
                    <a:lnTo>
                      <a:pt x="130" y="60"/>
                    </a:lnTo>
                    <a:lnTo>
                      <a:pt x="130" y="60"/>
                    </a:lnTo>
                    <a:lnTo>
                      <a:pt x="130" y="58"/>
                    </a:lnTo>
                    <a:lnTo>
                      <a:pt x="128" y="58"/>
                    </a:lnTo>
                    <a:lnTo>
                      <a:pt x="128" y="56"/>
                    </a:lnTo>
                    <a:lnTo>
                      <a:pt x="128" y="54"/>
                    </a:lnTo>
                    <a:lnTo>
                      <a:pt x="128" y="54"/>
                    </a:lnTo>
                    <a:lnTo>
                      <a:pt x="128" y="52"/>
                    </a:lnTo>
                    <a:lnTo>
                      <a:pt x="128" y="52"/>
                    </a:lnTo>
                    <a:lnTo>
                      <a:pt x="128" y="50"/>
                    </a:lnTo>
                    <a:lnTo>
                      <a:pt x="128" y="48"/>
                    </a:lnTo>
                    <a:lnTo>
                      <a:pt x="128" y="48"/>
                    </a:lnTo>
                    <a:lnTo>
                      <a:pt x="128" y="48"/>
                    </a:lnTo>
                    <a:lnTo>
                      <a:pt x="128" y="46"/>
                    </a:lnTo>
                    <a:lnTo>
                      <a:pt x="126" y="46"/>
                    </a:lnTo>
                    <a:lnTo>
                      <a:pt x="126" y="46"/>
                    </a:lnTo>
                    <a:lnTo>
                      <a:pt x="124" y="44"/>
                    </a:lnTo>
                    <a:lnTo>
                      <a:pt x="122" y="44"/>
                    </a:lnTo>
                    <a:lnTo>
                      <a:pt x="122" y="44"/>
                    </a:lnTo>
                    <a:lnTo>
                      <a:pt x="122" y="42"/>
                    </a:lnTo>
                    <a:lnTo>
                      <a:pt x="122" y="42"/>
                    </a:lnTo>
                    <a:lnTo>
                      <a:pt x="122" y="40"/>
                    </a:lnTo>
                    <a:lnTo>
                      <a:pt x="124" y="40"/>
                    </a:lnTo>
                    <a:lnTo>
                      <a:pt x="126" y="38"/>
                    </a:lnTo>
                    <a:lnTo>
                      <a:pt x="130" y="36"/>
                    </a:lnTo>
                    <a:lnTo>
                      <a:pt x="130" y="36"/>
                    </a:lnTo>
                    <a:lnTo>
                      <a:pt x="130" y="36"/>
                    </a:lnTo>
                    <a:lnTo>
                      <a:pt x="130" y="34"/>
                    </a:lnTo>
                    <a:lnTo>
                      <a:pt x="130" y="32"/>
                    </a:lnTo>
                    <a:lnTo>
                      <a:pt x="130" y="30"/>
                    </a:lnTo>
                    <a:lnTo>
                      <a:pt x="130" y="30"/>
                    </a:lnTo>
                    <a:lnTo>
                      <a:pt x="128" y="26"/>
                    </a:lnTo>
                    <a:lnTo>
                      <a:pt x="126" y="20"/>
                    </a:lnTo>
                    <a:lnTo>
                      <a:pt x="124" y="16"/>
                    </a:lnTo>
                    <a:lnTo>
                      <a:pt x="124" y="14"/>
                    </a:lnTo>
                    <a:lnTo>
                      <a:pt x="124" y="14"/>
                    </a:lnTo>
                    <a:lnTo>
                      <a:pt x="124" y="12"/>
                    </a:lnTo>
                    <a:lnTo>
                      <a:pt x="122" y="12"/>
                    </a:lnTo>
                    <a:lnTo>
                      <a:pt x="122" y="10"/>
                    </a:lnTo>
                    <a:lnTo>
                      <a:pt x="120" y="10"/>
                    </a:lnTo>
                    <a:lnTo>
                      <a:pt x="118" y="10"/>
                    </a:lnTo>
                    <a:lnTo>
                      <a:pt x="118" y="10"/>
                    </a:lnTo>
                    <a:lnTo>
                      <a:pt x="118" y="10"/>
                    </a:lnTo>
                    <a:lnTo>
                      <a:pt x="116" y="8"/>
                    </a:lnTo>
                    <a:lnTo>
                      <a:pt x="116" y="8"/>
                    </a:lnTo>
                    <a:lnTo>
                      <a:pt x="116" y="8"/>
                    </a:lnTo>
                    <a:lnTo>
                      <a:pt x="114" y="8"/>
                    </a:lnTo>
                    <a:lnTo>
                      <a:pt x="114" y="8"/>
                    </a:lnTo>
                    <a:lnTo>
                      <a:pt x="114" y="8"/>
                    </a:lnTo>
                    <a:lnTo>
                      <a:pt x="112" y="8"/>
                    </a:lnTo>
                    <a:lnTo>
                      <a:pt x="106" y="8"/>
                    </a:lnTo>
                    <a:lnTo>
                      <a:pt x="98" y="8"/>
                    </a:lnTo>
                    <a:lnTo>
                      <a:pt x="92" y="8"/>
                    </a:lnTo>
                    <a:lnTo>
                      <a:pt x="86" y="8"/>
                    </a:lnTo>
                    <a:lnTo>
                      <a:pt x="80" y="8"/>
                    </a:lnTo>
                    <a:lnTo>
                      <a:pt x="76" y="6"/>
                    </a:lnTo>
                    <a:lnTo>
                      <a:pt x="72" y="6"/>
                    </a:lnTo>
                    <a:lnTo>
                      <a:pt x="72" y="6"/>
                    </a:lnTo>
                    <a:lnTo>
                      <a:pt x="70" y="6"/>
                    </a:lnTo>
                    <a:lnTo>
                      <a:pt x="68" y="8"/>
                    </a:lnTo>
                    <a:lnTo>
                      <a:pt x="64" y="8"/>
                    </a:lnTo>
                    <a:lnTo>
                      <a:pt x="62" y="8"/>
                    </a:lnTo>
                    <a:lnTo>
                      <a:pt x="58" y="6"/>
                    </a:lnTo>
                    <a:lnTo>
                      <a:pt x="58" y="6"/>
                    </a:lnTo>
                    <a:lnTo>
                      <a:pt x="56" y="2"/>
                    </a:lnTo>
                    <a:lnTo>
                      <a:pt x="56" y="2"/>
                    </a:lnTo>
                    <a:lnTo>
                      <a:pt x="58" y="2"/>
                    </a:lnTo>
                    <a:lnTo>
                      <a:pt x="60" y="4"/>
                    </a:lnTo>
                    <a:lnTo>
                      <a:pt x="60" y="2"/>
                    </a:lnTo>
                    <a:lnTo>
                      <a:pt x="56" y="2"/>
                    </a:lnTo>
                    <a:lnTo>
                      <a:pt x="54" y="0"/>
                    </a:lnTo>
                    <a:lnTo>
                      <a:pt x="50" y="0"/>
                    </a:lnTo>
                    <a:lnTo>
                      <a:pt x="48" y="0"/>
                    </a:lnTo>
                    <a:lnTo>
                      <a:pt x="40" y="2"/>
                    </a:lnTo>
                    <a:lnTo>
                      <a:pt x="36" y="4"/>
                    </a:lnTo>
                    <a:lnTo>
                      <a:pt x="36" y="4"/>
                    </a:lnTo>
                    <a:lnTo>
                      <a:pt x="30" y="4"/>
                    </a:lnTo>
                    <a:lnTo>
                      <a:pt x="28" y="6"/>
                    </a:lnTo>
                    <a:lnTo>
                      <a:pt x="28" y="8"/>
                    </a:lnTo>
                    <a:lnTo>
                      <a:pt x="26" y="8"/>
                    </a:lnTo>
                    <a:lnTo>
                      <a:pt x="26" y="10"/>
                    </a:lnTo>
                    <a:lnTo>
                      <a:pt x="24" y="10"/>
                    </a:lnTo>
                    <a:lnTo>
                      <a:pt x="22" y="10"/>
                    </a:lnTo>
                    <a:lnTo>
                      <a:pt x="14" y="12"/>
                    </a:lnTo>
                    <a:lnTo>
                      <a:pt x="6" y="14"/>
                    </a:lnTo>
                    <a:lnTo>
                      <a:pt x="2" y="16"/>
                    </a:lnTo>
                    <a:lnTo>
                      <a:pt x="0" y="16"/>
                    </a:lnTo>
                    <a:lnTo>
                      <a:pt x="0" y="16"/>
                    </a:lnTo>
                    <a:lnTo>
                      <a:pt x="0" y="16"/>
                    </a:lnTo>
                    <a:lnTo>
                      <a:pt x="0" y="16"/>
                    </a:lnTo>
                    <a:lnTo>
                      <a:pt x="2" y="16"/>
                    </a:lnTo>
                    <a:lnTo>
                      <a:pt x="4" y="18"/>
                    </a:lnTo>
                    <a:lnTo>
                      <a:pt x="4" y="18"/>
                    </a:lnTo>
                    <a:lnTo>
                      <a:pt x="4" y="20"/>
                    </a:lnTo>
                    <a:lnTo>
                      <a:pt x="6" y="20"/>
                    </a:lnTo>
                    <a:lnTo>
                      <a:pt x="6" y="20"/>
                    </a:lnTo>
                    <a:lnTo>
                      <a:pt x="4" y="20"/>
                    </a:lnTo>
                    <a:lnTo>
                      <a:pt x="0" y="18"/>
                    </a:lnTo>
                    <a:lnTo>
                      <a:pt x="0" y="20"/>
                    </a:lnTo>
                    <a:lnTo>
                      <a:pt x="2" y="20"/>
                    </a:lnTo>
                    <a:lnTo>
                      <a:pt x="2" y="22"/>
                    </a:lnTo>
                    <a:lnTo>
                      <a:pt x="4" y="26"/>
                    </a:lnTo>
                    <a:lnTo>
                      <a:pt x="4" y="28"/>
                    </a:lnTo>
                    <a:lnTo>
                      <a:pt x="4" y="28"/>
                    </a:lnTo>
                    <a:lnTo>
                      <a:pt x="2" y="30"/>
                    </a:lnTo>
                    <a:lnTo>
                      <a:pt x="2" y="30"/>
                    </a:lnTo>
                    <a:lnTo>
                      <a:pt x="0" y="32"/>
                    </a:lnTo>
                    <a:lnTo>
                      <a:pt x="0" y="32"/>
                    </a:lnTo>
                    <a:lnTo>
                      <a:pt x="0" y="34"/>
                    </a:lnTo>
                    <a:lnTo>
                      <a:pt x="2" y="34"/>
                    </a:lnTo>
                    <a:lnTo>
                      <a:pt x="4" y="38"/>
                    </a:lnTo>
                    <a:lnTo>
                      <a:pt x="6" y="40"/>
                    </a:lnTo>
                    <a:lnTo>
                      <a:pt x="6" y="40"/>
                    </a:lnTo>
                    <a:lnTo>
                      <a:pt x="6" y="42"/>
                    </a:lnTo>
                    <a:lnTo>
                      <a:pt x="6" y="42"/>
                    </a:lnTo>
                    <a:lnTo>
                      <a:pt x="6" y="44"/>
                    </a:lnTo>
                    <a:lnTo>
                      <a:pt x="6" y="44"/>
                    </a:lnTo>
                    <a:lnTo>
                      <a:pt x="8" y="44"/>
                    </a:lnTo>
                    <a:lnTo>
                      <a:pt x="8" y="46"/>
                    </a:lnTo>
                    <a:lnTo>
                      <a:pt x="8" y="46"/>
                    </a:lnTo>
                    <a:lnTo>
                      <a:pt x="8" y="46"/>
                    </a:lnTo>
                    <a:lnTo>
                      <a:pt x="8" y="48"/>
                    </a:lnTo>
                    <a:lnTo>
                      <a:pt x="8" y="48"/>
                    </a:lnTo>
                    <a:lnTo>
                      <a:pt x="8" y="48"/>
                    </a:lnTo>
                    <a:lnTo>
                      <a:pt x="8" y="50"/>
                    </a:lnTo>
                    <a:lnTo>
                      <a:pt x="6" y="52"/>
                    </a:lnTo>
                    <a:lnTo>
                      <a:pt x="6" y="52"/>
                    </a:lnTo>
                    <a:lnTo>
                      <a:pt x="8" y="54"/>
                    </a:lnTo>
                    <a:lnTo>
                      <a:pt x="8" y="54"/>
                    </a:lnTo>
                    <a:lnTo>
                      <a:pt x="8" y="54"/>
                    </a:lnTo>
                    <a:lnTo>
                      <a:pt x="8" y="56"/>
                    </a:lnTo>
                    <a:lnTo>
                      <a:pt x="8" y="56"/>
                    </a:lnTo>
                    <a:lnTo>
                      <a:pt x="10" y="58"/>
                    </a:lnTo>
                    <a:lnTo>
                      <a:pt x="10" y="58"/>
                    </a:lnTo>
                    <a:lnTo>
                      <a:pt x="12" y="58"/>
                    </a:lnTo>
                    <a:lnTo>
                      <a:pt x="12" y="62"/>
                    </a:lnTo>
                    <a:lnTo>
                      <a:pt x="12" y="64"/>
                    </a:lnTo>
                    <a:lnTo>
                      <a:pt x="10" y="66"/>
                    </a:lnTo>
                    <a:lnTo>
                      <a:pt x="10" y="68"/>
                    </a:lnTo>
                    <a:lnTo>
                      <a:pt x="10" y="68"/>
                    </a:lnTo>
                    <a:lnTo>
                      <a:pt x="10" y="68"/>
                    </a:lnTo>
                    <a:lnTo>
                      <a:pt x="12" y="68"/>
                    </a:lnTo>
                    <a:lnTo>
                      <a:pt x="12" y="66"/>
                    </a:lnTo>
                    <a:lnTo>
                      <a:pt x="12" y="66"/>
                    </a:lnTo>
                    <a:lnTo>
                      <a:pt x="12" y="66"/>
                    </a:lnTo>
                    <a:lnTo>
                      <a:pt x="14" y="66"/>
                    </a:lnTo>
                    <a:lnTo>
                      <a:pt x="16" y="66"/>
                    </a:lnTo>
                    <a:lnTo>
                      <a:pt x="16" y="68"/>
                    </a:lnTo>
                    <a:lnTo>
                      <a:pt x="16" y="68"/>
                    </a:lnTo>
                    <a:lnTo>
                      <a:pt x="16" y="68"/>
                    </a:lnTo>
                    <a:lnTo>
                      <a:pt x="18" y="68"/>
                    </a:lnTo>
                    <a:lnTo>
                      <a:pt x="18" y="68"/>
                    </a:lnTo>
                    <a:lnTo>
                      <a:pt x="20" y="70"/>
                    </a:lnTo>
                    <a:lnTo>
                      <a:pt x="22" y="70"/>
                    </a:lnTo>
                    <a:lnTo>
                      <a:pt x="24" y="70"/>
                    </a:lnTo>
                    <a:lnTo>
                      <a:pt x="24" y="70"/>
                    </a:lnTo>
                    <a:lnTo>
                      <a:pt x="24" y="72"/>
                    </a:lnTo>
                    <a:lnTo>
                      <a:pt x="26" y="72"/>
                    </a:lnTo>
                    <a:lnTo>
                      <a:pt x="26" y="72"/>
                    </a:lnTo>
                    <a:lnTo>
                      <a:pt x="26" y="72"/>
                    </a:lnTo>
                    <a:lnTo>
                      <a:pt x="30" y="72"/>
                    </a:lnTo>
                    <a:lnTo>
                      <a:pt x="30" y="72"/>
                    </a:lnTo>
                    <a:lnTo>
                      <a:pt x="32" y="72"/>
                    </a:lnTo>
                    <a:lnTo>
                      <a:pt x="32" y="72"/>
                    </a:lnTo>
                    <a:lnTo>
                      <a:pt x="30" y="74"/>
                    </a:lnTo>
                    <a:lnTo>
                      <a:pt x="30" y="74"/>
                    </a:lnTo>
                    <a:lnTo>
                      <a:pt x="30" y="74"/>
                    </a:lnTo>
                    <a:lnTo>
                      <a:pt x="30" y="74"/>
                    </a:lnTo>
                    <a:lnTo>
                      <a:pt x="28" y="74"/>
                    </a:lnTo>
                    <a:lnTo>
                      <a:pt x="28" y="76"/>
                    </a:lnTo>
                    <a:lnTo>
                      <a:pt x="28" y="76"/>
                    </a:lnTo>
                    <a:lnTo>
                      <a:pt x="30" y="76"/>
                    </a:lnTo>
                    <a:lnTo>
                      <a:pt x="30" y="76"/>
                    </a:lnTo>
                    <a:lnTo>
                      <a:pt x="30" y="76"/>
                    </a:lnTo>
                    <a:lnTo>
                      <a:pt x="32" y="78"/>
                    </a:lnTo>
                    <a:lnTo>
                      <a:pt x="34" y="80"/>
                    </a:lnTo>
                    <a:lnTo>
                      <a:pt x="34" y="80"/>
                    </a:lnTo>
                    <a:lnTo>
                      <a:pt x="36" y="80"/>
                    </a:lnTo>
                    <a:lnTo>
                      <a:pt x="36" y="80"/>
                    </a:lnTo>
                    <a:lnTo>
                      <a:pt x="36" y="80"/>
                    </a:lnTo>
                    <a:lnTo>
                      <a:pt x="38" y="80"/>
                    </a:lnTo>
                    <a:lnTo>
                      <a:pt x="38" y="80"/>
                    </a:lnTo>
                    <a:lnTo>
                      <a:pt x="40" y="78"/>
                    </a:lnTo>
                    <a:lnTo>
                      <a:pt x="40" y="78"/>
                    </a:lnTo>
                    <a:lnTo>
                      <a:pt x="38" y="76"/>
                    </a:lnTo>
                    <a:lnTo>
                      <a:pt x="38" y="76"/>
                    </a:lnTo>
                    <a:lnTo>
                      <a:pt x="38" y="76"/>
                    </a:lnTo>
                    <a:lnTo>
                      <a:pt x="40" y="76"/>
                    </a:lnTo>
                    <a:lnTo>
                      <a:pt x="42" y="76"/>
                    </a:lnTo>
                    <a:lnTo>
                      <a:pt x="46" y="78"/>
                    </a:lnTo>
                    <a:lnTo>
                      <a:pt x="46" y="78"/>
                    </a:lnTo>
                    <a:lnTo>
                      <a:pt x="48" y="78"/>
                    </a:lnTo>
                    <a:lnTo>
                      <a:pt x="48" y="78"/>
                    </a:lnTo>
                    <a:lnTo>
                      <a:pt x="50" y="78"/>
                    </a:lnTo>
                    <a:lnTo>
                      <a:pt x="50" y="78"/>
                    </a:lnTo>
                    <a:lnTo>
                      <a:pt x="50" y="78"/>
                    </a:lnTo>
                    <a:lnTo>
                      <a:pt x="50" y="80"/>
                    </a:lnTo>
                    <a:lnTo>
                      <a:pt x="48" y="80"/>
                    </a:lnTo>
                    <a:lnTo>
                      <a:pt x="48" y="80"/>
                    </a:lnTo>
                    <a:lnTo>
                      <a:pt x="48" y="80"/>
                    </a:lnTo>
                    <a:lnTo>
                      <a:pt x="48" y="80"/>
                    </a:lnTo>
                    <a:lnTo>
                      <a:pt x="50" y="82"/>
                    </a:lnTo>
                    <a:lnTo>
                      <a:pt x="50" y="82"/>
                    </a:lnTo>
                    <a:lnTo>
                      <a:pt x="50" y="82"/>
                    </a:lnTo>
                    <a:lnTo>
                      <a:pt x="52" y="84"/>
                    </a:lnTo>
                    <a:lnTo>
                      <a:pt x="54" y="82"/>
                    </a:lnTo>
                    <a:lnTo>
                      <a:pt x="54" y="82"/>
                    </a:lnTo>
                    <a:lnTo>
                      <a:pt x="54" y="82"/>
                    </a:lnTo>
                    <a:lnTo>
                      <a:pt x="54" y="82"/>
                    </a:lnTo>
                    <a:lnTo>
                      <a:pt x="54" y="82"/>
                    </a:lnTo>
                    <a:lnTo>
                      <a:pt x="54" y="82"/>
                    </a:lnTo>
                    <a:lnTo>
                      <a:pt x="56" y="84"/>
                    </a:lnTo>
                    <a:lnTo>
                      <a:pt x="56" y="84"/>
                    </a:lnTo>
                    <a:lnTo>
                      <a:pt x="58" y="84"/>
                    </a:lnTo>
                    <a:lnTo>
                      <a:pt x="58" y="84"/>
                    </a:lnTo>
                    <a:lnTo>
                      <a:pt x="60" y="84"/>
                    </a:lnTo>
                    <a:lnTo>
                      <a:pt x="62" y="84"/>
                    </a:lnTo>
                    <a:lnTo>
                      <a:pt x="62" y="86"/>
                    </a:lnTo>
                    <a:lnTo>
                      <a:pt x="62" y="86"/>
                    </a:lnTo>
                    <a:lnTo>
                      <a:pt x="62" y="86"/>
                    </a:lnTo>
                    <a:lnTo>
                      <a:pt x="64" y="90"/>
                    </a:lnTo>
                    <a:lnTo>
                      <a:pt x="64" y="90"/>
                    </a:lnTo>
                    <a:lnTo>
                      <a:pt x="66" y="92"/>
                    </a:lnTo>
                    <a:lnTo>
                      <a:pt x="66" y="92"/>
                    </a:lnTo>
                    <a:lnTo>
                      <a:pt x="66" y="92"/>
                    </a:lnTo>
                    <a:lnTo>
                      <a:pt x="68" y="94"/>
                    </a:lnTo>
                    <a:lnTo>
                      <a:pt x="70" y="94"/>
                    </a:lnTo>
                    <a:lnTo>
                      <a:pt x="70" y="92"/>
                    </a:lnTo>
                    <a:lnTo>
                      <a:pt x="72" y="90"/>
                    </a:lnTo>
                    <a:lnTo>
                      <a:pt x="72" y="90"/>
                    </a:lnTo>
                    <a:lnTo>
                      <a:pt x="74" y="90"/>
                    </a:lnTo>
                    <a:lnTo>
                      <a:pt x="74" y="90"/>
                    </a:lnTo>
                    <a:lnTo>
                      <a:pt x="74" y="92"/>
                    </a:lnTo>
                    <a:lnTo>
                      <a:pt x="76" y="92"/>
                    </a:lnTo>
                    <a:lnTo>
                      <a:pt x="76" y="92"/>
                    </a:lnTo>
                    <a:lnTo>
                      <a:pt x="76" y="92"/>
                    </a:lnTo>
                    <a:lnTo>
                      <a:pt x="76" y="94"/>
                    </a:lnTo>
                    <a:lnTo>
                      <a:pt x="78" y="94"/>
                    </a:lnTo>
                    <a:lnTo>
                      <a:pt x="78" y="94"/>
                    </a:lnTo>
                    <a:lnTo>
                      <a:pt x="78" y="94"/>
                    </a:lnTo>
                    <a:lnTo>
                      <a:pt x="78" y="96"/>
                    </a:lnTo>
                    <a:lnTo>
                      <a:pt x="78" y="96"/>
                    </a:lnTo>
                    <a:lnTo>
                      <a:pt x="78" y="96"/>
                    </a:lnTo>
                    <a:lnTo>
                      <a:pt x="78" y="96"/>
                    </a:lnTo>
                    <a:lnTo>
                      <a:pt x="80" y="96"/>
                    </a:lnTo>
                    <a:lnTo>
                      <a:pt x="80" y="96"/>
                    </a:lnTo>
                    <a:lnTo>
                      <a:pt x="82" y="96"/>
                    </a:lnTo>
                    <a:lnTo>
                      <a:pt x="82" y="96"/>
                    </a:lnTo>
                    <a:lnTo>
                      <a:pt x="84" y="94"/>
                    </a:lnTo>
                    <a:lnTo>
                      <a:pt x="84" y="94"/>
                    </a:lnTo>
                    <a:lnTo>
                      <a:pt x="86" y="94"/>
                    </a:lnTo>
                    <a:lnTo>
                      <a:pt x="86" y="94"/>
                    </a:lnTo>
                    <a:lnTo>
                      <a:pt x="86" y="94"/>
                    </a:lnTo>
                    <a:lnTo>
                      <a:pt x="88" y="94"/>
                    </a:lnTo>
                    <a:lnTo>
                      <a:pt x="88" y="94"/>
                    </a:lnTo>
                    <a:lnTo>
                      <a:pt x="88" y="94"/>
                    </a:lnTo>
                    <a:lnTo>
                      <a:pt x="90" y="94"/>
                    </a:lnTo>
                    <a:lnTo>
                      <a:pt x="92" y="94"/>
                    </a:lnTo>
                    <a:lnTo>
                      <a:pt x="92" y="94"/>
                    </a:lnTo>
                    <a:lnTo>
                      <a:pt x="94" y="94"/>
                    </a:lnTo>
                    <a:lnTo>
                      <a:pt x="94" y="94"/>
                    </a:lnTo>
                    <a:lnTo>
                      <a:pt x="96" y="94"/>
                    </a:lnTo>
                    <a:lnTo>
                      <a:pt x="96" y="92"/>
                    </a:lnTo>
                    <a:lnTo>
                      <a:pt x="96" y="92"/>
                    </a:lnTo>
                    <a:lnTo>
                      <a:pt x="98" y="92"/>
                    </a:lnTo>
                    <a:lnTo>
                      <a:pt x="100" y="92"/>
                    </a:lnTo>
                    <a:lnTo>
                      <a:pt x="104" y="92"/>
                    </a:lnTo>
                    <a:lnTo>
                      <a:pt x="104" y="94"/>
                    </a:lnTo>
                    <a:lnTo>
                      <a:pt x="108" y="94"/>
                    </a:lnTo>
                    <a:lnTo>
                      <a:pt x="108" y="94"/>
                    </a:lnTo>
                    <a:lnTo>
                      <a:pt x="108" y="96"/>
                    </a:lnTo>
                    <a:lnTo>
                      <a:pt x="110" y="96"/>
                    </a:lnTo>
                    <a:lnTo>
                      <a:pt x="112" y="98"/>
                    </a:lnTo>
                    <a:lnTo>
                      <a:pt x="116" y="98"/>
                    </a:lnTo>
                    <a:lnTo>
                      <a:pt x="116" y="98"/>
                    </a:lnTo>
                    <a:lnTo>
                      <a:pt x="118" y="98"/>
                    </a:lnTo>
                    <a:lnTo>
                      <a:pt x="118" y="100"/>
                    </a:lnTo>
                    <a:lnTo>
                      <a:pt x="120" y="100"/>
                    </a:lnTo>
                    <a:lnTo>
                      <a:pt x="120" y="100"/>
                    </a:lnTo>
                    <a:lnTo>
                      <a:pt x="120" y="98"/>
                    </a:lnTo>
                    <a:lnTo>
                      <a:pt x="120" y="98"/>
                    </a:lnTo>
                    <a:lnTo>
                      <a:pt x="120" y="98"/>
                    </a:lnTo>
                    <a:lnTo>
                      <a:pt x="118" y="98"/>
                    </a:lnTo>
                    <a:lnTo>
                      <a:pt x="118" y="96"/>
                    </a:lnTo>
                    <a:lnTo>
                      <a:pt x="118" y="96"/>
                    </a:lnTo>
                    <a:lnTo>
                      <a:pt x="118" y="94"/>
                    </a:lnTo>
                    <a:lnTo>
                      <a:pt x="118" y="94"/>
                    </a:lnTo>
                    <a:lnTo>
                      <a:pt x="118" y="92"/>
                    </a:lnTo>
                    <a:lnTo>
                      <a:pt x="118" y="90"/>
                    </a:lnTo>
                    <a:lnTo>
                      <a:pt x="118" y="90"/>
                    </a:lnTo>
                    <a:lnTo>
                      <a:pt x="120" y="86"/>
                    </a:lnTo>
                    <a:lnTo>
                      <a:pt x="122" y="86"/>
                    </a:lnTo>
                    <a:lnTo>
                      <a:pt x="122" y="84"/>
                    </a:lnTo>
                    <a:lnTo>
                      <a:pt x="126" y="82"/>
                    </a:lnTo>
                    <a:lnTo>
                      <a:pt x="128" y="80"/>
                    </a:lnTo>
                    <a:lnTo>
                      <a:pt x="128" y="78"/>
                    </a:lnTo>
                    <a:lnTo>
                      <a:pt x="130" y="78"/>
                    </a:lnTo>
                    <a:lnTo>
                      <a:pt x="132" y="76"/>
                    </a:lnTo>
                    <a:lnTo>
                      <a:pt x="134" y="76"/>
                    </a:lnTo>
                    <a:lnTo>
                      <a:pt x="134" y="74"/>
                    </a:lnTo>
                    <a:lnTo>
                      <a:pt x="136" y="74"/>
                    </a:lnTo>
                    <a:lnTo>
                      <a:pt x="136" y="74"/>
                    </a:lnTo>
                    <a:lnTo>
                      <a:pt x="136" y="7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Freeform 75"/>
              <p:cNvSpPr>
                <a:spLocks/>
              </p:cNvSpPr>
              <p:nvPr/>
            </p:nvSpPr>
            <p:spPr bwMode="auto">
              <a:xfrm>
                <a:off x="1498" y="2512"/>
                <a:ext cx="0" cy="2"/>
              </a:xfrm>
              <a:custGeom>
                <a:avLst/>
                <a:gdLst>
                  <a:gd name="T0" fmla="*/ 2 h 2"/>
                  <a:gd name="T1" fmla="*/ 0 h 2"/>
                  <a:gd name="T2" fmla="*/ 0 h 2"/>
                  <a:gd name="T3" fmla="*/ 0 h 2"/>
                  <a:gd name="T4" fmla="*/ 2 h 2"/>
                  <a:gd name="T5" fmla="*/ 2 h 2"/>
                  <a:gd name="T6" fmla="*/ 2 h 2"/>
                  <a:gd name="T7" fmla="*/ 2 h 2"/>
                  <a:gd name="T8" fmla="*/ 2 h 2"/>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2">
                    <a:moveTo>
                      <a:pt x="0" y="2"/>
                    </a:moveTo>
                    <a:lnTo>
                      <a:pt x="0" y="0"/>
                    </a:lnTo>
                    <a:lnTo>
                      <a:pt x="0" y="0"/>
                    </a:lnTo>
                    <a:lnTo>
                      <a:pt x="0" y="0"/>
                    </a:lnTo>
                    <a:lnTo>
                      <a:pt x="0" y="2"/>
                    </a:lnTo>
                    <a:lnTo>
                      <a:pt x="0" y="2"/>
                    </a:lnTo>
                    <a:lnTo>
                      <a:pt x="0" y="2"/>
                    </a:lnTo>
                    <a:lnTo>
                      <a:pt x="0" y="2"/>
                    </a:lnTo>
                    <a:lnTo>
                      <a:pt x="0"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Freeform 76"/>
              <p:cNvSpPr>
                <a:spLocks noEditPoints="1"/>
              </p:cNvSpPr>
              <p:nvPr/>
            </p:nvSpPr>
            <p:spPr bwMode="auto">
              <a:xfrm>
                <a:off x="5308" y="1704"/>
                <a:ext cx="152" cy="283"/>
              </a:xfrm>
              <a:custGeom>
                <a:avLst/>
                <a:gdLst>
                  <a:gd name="T0" fmla="*/ 68 w 152"/>
                  <a:gd name="T1" fmla="*/ 265 h 283"/>
                  <a:gd name="T2" fmla="*/ 80 w 152"/>
                  <a:gd name="T3" fmla="*/ 259 h 283"/>
                  <a:gd name="T4" fmla="*/ 94 w 152"/>
                  <a:gd name="T5" fmla="*/ 241 h 283"/>
                  <a:gd name="T6" fmla="*/ 120 w 152"/>
                  <a:gd name="T7" fmla="*/ 209 h 283"/>
                  <a:gd name="T8" fmla="*/ 140 w 152"/>
                  <a:gd name="T9" fmla="*/ 199 h 283"/>
                  <a:gd name="T10" fmla="*/ 146 w 152"/>
                  <a:gd name="T11" fmla="*/ 215 h 283"/>
                  <a:gd name="T12" fmla="*/ 128 w 152"/>
                  <a:gd name="T13" fmla="*/ 215 h 283"/>
                  <a:gd name="T14" fmla="*/ 106 w 152"/>
                  <a:gd name="T15" fmla="*/ 229 h 283"/>
                  <a:gd name="T16" fmla="*/ 94 w 152"/>
                  <a:gd name="T17" fmla="*/ 227 h 283"/>
                  <a:gd name="T18" fmla="*/ 86 w 152"/>
                  <a:gd name="T19" fmla="*/ 241 h 283"/>
                  <a:gd name="T20" fmla="*/ 102 w 152"/>
                  <a:gd name="T21" fmla="*/ 235 h 283"/>
                  <a:gd name="T22" fmla="*/ 114 w 152"/>
                  <a:gd name="T23" fmla="*/ 255 h 283"/>
                  <a:gd name="T24" fmla="*/ 138 w 152"/>
                  <a:gd name="T25" fmla="*/ 269 h 283"/>
                  <a:gd name="T26" fmla="*/ 144 w 152"/>
                  <a:gd name="T27" fmla="*/ 251 h 283"/>
                  <a:gd name="T28" fmla="*/ 142 w 152"/>
                  <a:gd name="T29" fmla="*/ 196 h 283"/>
                  <a:gd name="T30" fmla="*/ 108 w 152"/>
                  <a:gd name="T31" fmla="*/ 201 h 283"/>
                  <a:gd name="T32" fmla="*/ 132 w 152"/>
                  <a:gd name="T33" fmla="*/ 186 h 283"/>
                  <a:gd name="T34" fmla="*/ 44 w 152"/>
                  <a:gd name="T35" fmla="*/ 184 h 283"/>
                  <a:gd name="T36" fmla="*/ 86 w 152"/>
                  <a:gd name="T37" fmla="*/ 182 h 283"/>
                  <a:gd name="T38" fmla="*/ 98 w 152"/>
                  <a:gd name="T39" fmla="*/ 207 h 283"/>
                  <a:gd name="T40" fmla="*/ 90 w 152"/>
                  <a:gd name="T41" fmla="*/ 178 h 283"/>
                  <a:gd name="T42" fmla="*/ 108 w 152"/>
                  <a:gd name="T43" fmla="*/ 172 h 283"/>
                  <a:gd name="T44" fmla="*/ 102 w 152"/>
                  <a:gd name="T45" fmla="*/ 194 h 283"/>
                  <a:gd name="T46" fmla="*/ 36 w 152"/>
                  <a:gd name="T47" fmla="*/ 170 h 283"/>
                  <a:gd name="T48" fmla="*/ 16 w 152"/>
                  <a:gd name="T49" fmla="*/ 207 h 283"/>
                  <a:gd name="T50" fmla="*/ 12 w 152"/>
                  <a:gd name="T51" fmla="*/ 217 h 283"/>
                  <a:gd name="T52" fmla="*/ 36 w 152"/>
                  <a:gd name="T53" fmla="*/ 188 h 283"/>
                  <a:gd name="T54" fmla="*/ 128 w 152"/>
                  <a:gd name="T55" fmla="*/ 188 h 283"/>
                  <a:gd name="T56" fmla="*/ 114 w 152"/>
                  <a:gd name="T57" fmla="*/ 168 h 283"/>
                  <a:gd name="T58" fmla="*/ 120 w 152"/>
                  <a:gd name="T59" fmla="*/ 192 h 283"/>
                  <a:gd name="T60" fmla="*/ 118 w 152"/>
                  <a:gd name="T61" fmla="*/ 164 h 283"/>
                  <a:gd name="T62" fmla="*/ 92 w 152"/>
                  <a:gd name="T63" fmla="*/ 166 h 283"/>
                  <a:gd name="T64" fmla="*/ 76 w 152"/>
                  <a:gd name="T65" fmla="*/ 174 h 283"/>
                  <a:gd name="T66" fmla="*/ 42 w 152"/>
                  <a:gd name="T67" fmla="*/ 162 h 283"/>
                  <a:gd name="T68" fmla="*/ 40 w 152"/>
                  <a:gd name="T69" fmla="*/ 154 h 283"/>
                  <a:gd name="T70" fmla="*/ 80 w 152"/>
                  <a:gd name="T71" fmla="*/ 148 h 283"/>
                  <a:gd name="T72" fmla="*/ 126 w 152"/>
                  <a:gd name="T73" fmla="*/ 174 h 283"/>
                  <a:gd name="T74" fmla="*/ 128 w 152"/>
                  <a:gd name="T75" fmla="*/ 154 h 283"/>
                  <a:gd name="T76" fmla="*/ 98 w 152"/>
                  <a:gd name="T77" fmla="*/ 154 h 283"/>
                  <a:gd name="T78" fmla="*/ 92 w 152"/>
                  <a:gd name="T79" fmla="*/ 150 h 283"/>
                  <a:gd name="T80" fmla="*/ 72 w 152"/>
                  <a:gd name="T81" fmla="*/ 152 h 283"/>
                  <a:gd name="T82" fmla="*/ 88 w 152"/>
                  <a:gd name="T83" fmla="*/ 140 h 283"/>
                  <a:gd name="T84" fmla="*/ 54 w 152"/>
                  <a:gd name="T85" fmla="*/ 132 h 283"/>
                  <a:gd name="T86" fmla="*/ 54 w 152"/>
                  <a:gd name="T87" fmla="*/ 144 h 283"/>
                  <a:gd name="T88" fmla="*/ 70 w 152"/>
                  <a:gd name="T89" fmla="*/ 130 h 283"/>
                  <a:gd name="T90" fmla="*/ 40 w 152"/>
                  <a:gd name="T91" fmla="*/ 124 h 283"/>
                  <a:gd name="T92" fmla="*/ 68 w 152"/>
                  <a:gd name="T93" fmla="*/ 118 h 283"/>
                  <a:gd name="T94" fmla="*/ 66 w 152"/>
                  <a:gd name="T95" fmla="*/ 108 h 283"/>
                  <a:gd name="T96" fmla="*/ 44 w 152"/>
                  <a:gd name="T97" fmla="*/ 114 h 283"/>
                  <a:gd name="T98" fmla="*/ 50 w 152"/>
                  <a:gd name="T99" fmla="*/ 124 h 283"/>
                  <a:gd name="T100" fmla="*/ 80 w 152"/>
                  <a:gd name="T101" fmla="*/ 136 h 283"/>
                  <a:gd name="T102" fmla="*/ 92 w 152"/>
                  <a:gd name="T103" fmla="*/ 136 h 283"/>
                  <a:gd name="T104" fmla="*/ 100 w 152"/>
                  <a:gd name="T105" fmla="*/ 138 h 283"/>
                  <a:gd name="T106" fmla="*/ 90 w 152"/>
                  <a:gd name="T107" fmla="*/ 124 h 283"/>
                  <a:gd name="T108" fmla="*/ 74 w 152"/>
                  <a:gd name="T109" fmla="*/ 122 h 283"/>
                  <a:gd name="T110" fmla="*/ 58 w 152"/>
                  <a:gd name="T111" fmla="*/ 96 h 283"/>
                  <a:gd name="T112" fmla="*/ 68 w 152"/>
                  <a:gd name="T113" fmla="*/ 64 h 283"/>
                  <a:gd name="T114" fmla="*/ 54 w 152"/>
                  <a:gd name="T115" fmla="*/ 44 h 283"/>
                  <a:gd name="T116" fmla="*/ 36 w 152"/>
                  <a:gd name="T117" fmla="*/ 72 h 283"/>
                  <a:gd name="T118" fmla="*/ 54 w 152"/>
                  <a:gd name="T119" fmla="*/ 36 h 283"/>
                  <a:gd name="T120" fmla="*/ 48 w 152"/>
                  <a:gd name="T121" fmla="*/ 2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2" h="283">
                    <a:moveTo>
                      <a:pt x="54" y="277"/>
                    </a:moveTo>
                    <a:lnTo>
                      <a:pt x="54" y="277"/>
                    </a:lnTo>
                    <a:lnTo>
                      <a:pt x="52" y="279"/>
                    </a:lnTo>
                    <a:lnTo>
                      <a:pt x="50" y="279"/>
                    </a:lnTo>
                    <a:lnTo>
                      <a:pt x="48" y="281"/>
                    </a:lnTo>
                    <a:lnTo>
                      <a:pt x="48" y="283"/>
                    </a:lnTo>
                    <a:lnTo>
                      <a:pt x="48" y="283"/>
                    </a:lnTo>
                    <a:lnTo>
                      <a:pt x="50" y="283"/>
                    </a:lnTo>
                    <a:lnTo>
                      <a:pt x="50" y="281"/>
                    </a:lnTo>
                    <a:lnTo>
                      <a:pt x="52" y="281"/>
                    </a:lnTo>
                    <a:lnTo>
                      <a:pt x="52" y="279"/>
                    </a:lnTo>
                    <a:lnTo>
                      <a:pt x="54" y="281"/>
                    </a:lnTo>
                    <a:lnTo>
                      <a:pt x="54" y="281"/>
                    </a:lnTo>
                    <a:lnTo>
                      <a:pt x="54" y="281"/>
                    </a:lnTo>
                    <a:lnTo>
                      <a:pt x="54" y="279"/>
                    </a:lnTo>
                    <a:lnTo>
                      <a:pt x="54" y="279"/>
                    </a:lnTo>
                    <a:lnTo>
                      <a:pt x="54" y="277"/>
                    </a:lnTo>
                    <a:close/>
                    <a:moveTo>
                      <a:pt x="70" y="265"/>
                    </a:moveTo>
                    <a:lnTo>
                      <a:pt x="70" y="265"/>
                    </a:lnTo>
                    <a:lnTo>
                      <a:pt x="68" y="265"/>
                    </a:lnTo>
                    <a:lnTo>
                      <a:pt x="66" y="265"/>
                    </a:lnTo>
                    <a:lnTo>
                      <a:pt x="64" y="265"/>
                    </a:lnTo>
                    <a:lnTo>
                      <a:pt x="64" y="267"/>
                    </a:lnTo>
                    <a:lnTo>
                      <a:pt x="64" y="267"/>
                    </a:lnTo>
                    <a:lnTo>
                      <a:pt x="66" y="267"/>
                    </a:lnTo>
                    <a:lnTo>
                      <a:pt x="68" y="267"/>
                    </a:lnTo>
                    <a:lnTo>
                      <a:pt x="70" y="267"/>
                    </a:lnTo>
                    <a:lnTo>
                      <a:pt x="70" y="269"/>
                    </a:lnTo>
                    <a:lnTo>
                      <a:pt x="72" y="267"/>
                    </a:lnTo>
                    <a:lnTo>
                      <a:pt x="72" y="267"/>
                    </a:lnTo>
                    <a:lnTo>
                      <a:pt x="72" y="265"/>
                    </a:lnTo>
                    <a:lnTo>
                      <a:pt x="70" y="265"/>
                    </a:lnTo>
                    <a:close/>
                    <a:moveTo>
                      <a:pt x="82" y="253"/>
                    </a:moveTo>
                    <a:lnTo>
                      <a:pt x="80" y="253"/>
                    </a:lnTo>
                    <a:lnTo>
                      <a:pt x="78" y="255"/>
                    </a:lnTo>
                    <a:lnTo>
                      <a:pt x="78" y="255"/>
                    </a:lnTo>
                    <a:lnTo>
                      <a:pt x="78" y="255"/>
                    </a:lnTo>
                    <a:lnTo>
                      <a:pt x="80" y="257"/>
                    </a:lnTo>
                    <a:lnTo>
                      <a:pt x="80" y="259"/>
                    </a:lnTo>
                    <a:lnTo>
                      <a:pt x="80" y="259"/>
                    </a:lnTo>
                    <a:lnTo>
                      <a:pt x="82" y="259"/>
                    </a:lnTo>
                    <a:lnTo>
                      <a:pt x="84" y="257"/>
                    </a:lnTo>
                    <a:lnTo>
                      <a:pt x="84" y="255"/>
                    </a:lnTo>
                    <a:lnTo>
                      <a:pt x="86" y="255"/>
                    </a:lnTo>
                    <a:lnTo>
                      <a:pt x="86" y="255"/>
                    </a:lnTo>
                    <a:lnTo>
                      <a:pt x="82" y="253"/>
                    </a:lnTo>
                    <a:close/>
                    <a:moveTo>
                      <a:pt x="138" y="245"/>
                    </a:moveTo>
                    <a:lnTo>
                      <a:pt x="138" y="247"/>
                    </a:lnTo>
                    <a:lnTo>
                      <a:pt x="138" y="247"/>
                    </a:lnTo>
                    <a:lnTo>
                      <a:pt x="140" y="249"/>
                    </a:lnTo>
                    <a:lnTo>
                      <a:pt x="140" y="249"/>
                    </a:lnTo>
                    <a:lnTo>
                      <a:pt x="140" y="245"/>
                    </a:lnTo>
                    <a:lnTo>
                      <a:pt x="138" y="245"/>
                    </a:lnTo>
                    <a:close/>
                    <a:moveTo>
                      <a:pt x="94" y="241"/>
                    </a:moveTo>
                    <a:lnTo>
                      <a:pt x="94" y="241"/>
                    </a:lnTo>
                    <a:lnTo>
                      <a:pt x="92" y="241"/>
                    </a:lnTo>
                    <a:lnTo>
                      <a:pt x="92" y="241"/>
                    </a:lnTo>
                    <a:lnTo>
                      <a:pt x="92" y="243"/>
                    </a:lnTo>
                    <a:lnTo>
                      <a:pt x="94" y="243"/>
                    </a:lnTo>
                    <a:lnTo>
                      <a:pt x="94" y="241"/>
                    </a:lnTo>
                    <a:lnTo>
                      <a:pt x="94" y="241"/>
                    </a:lnTo>
                    <a:lnTo>
                      <a:pt x="94" y="241"/>
                    </a:lnTo>
                    <a:lnTo>
                      <a:pt x="94" y="241"/>
                    </a:lnTo>
                    <a:close/>
                    <a:moveTo>
                      <a:pt x="0" y="229"/>
                    </a:moveTo>
                    <a:lnTo>
                      <a:pt x="0" y="229"/>
                    </a:lnTo>
                    <a:lnTo>
                      <a:pt x="0" y="233"/>
                    </a:lnTo>
                    <a:lnTo>
                      <a:pt x="2" y="233"/>
                    </a:lnTo>
                    <a:lnTo>
                      <a:pt x="2" y="233"/>
                    </a:lnTo>
                    <a:lnTo>
                      <a:pt x="2" y="229"/>
                    </a:lnTo>
                    <a:lnTo>
                      <a:pt x="0" y="229"/>
                    </a:lnTo>
                    <a:close/>
                    <a:moveTo>
                      <a:pt x="6" y="225"/>
                    </a:moveTo>
                    <a:lnTo>
                      <a:pt x="4" y="225"/>
                    </a:lnTo>
                    <a:lnTo>
                      <a:pt x="4" y="225"/>
                    </a:lnTo>
                    <a:lnTo>
                      <a:pt x="4" y="227"/>
                    </a:lnTo>
                    <a:lnTo>
                      <a:pt x="6" y="227"/>
                    </a:lnTo>
                    <a:lnTo>
                      <a:pt x="6" y="225"/>
                    </a:lnTo>
                    <a:lnTo>
                      <a:pt x="6" y="225"/>
                    </a:lnTo>
                    <a:close/>
                    <a:moveTo>
                      <a:pt x="120" y="209"/>
                    </a:moveTo>
                    <a:lnTo>
                      <a:pt x="120" y="209"/>
                    </a:lnTo>
                    <a:lnTo>
                      <a:pt x="120" y="209"/>
                    </a:lnTo>
                    <a:lnTo>
                      <a:pt x="120" y="209"/>
                    </a:lnTo>
                    <a:lnTo>
                      <a:pt x="122" y="211"/>
                    </a:lnTo>
                    <a:lnTo>
                      <a:pt x="122" y="209"/>
                    </a:lnTo>
                    <a:lnTo>
                      <a:pt x="122" y="209"/>
                    </a:lnTo>
                    <a:lnTo>
                      <a:pt x="120" y="209"/>
                    </a:lnTo>
                    <a:lnTo>
                      <a:pt x="120" y="209"/>
                    </a:lnTo>
                    <a:close/>
                    <a:moveTo>
                      <a:pt x="104" y="207"/>
                    </a:moveTo>
                    <a:lnTo>
                      <a:pt x="104" y="207"/>
                    </a:lnTo>
                    <a:lnTo>
                      <a:pt x="102" y="209"/>
                    </a:lnTo>
                    <a:lnTo>
                      <a:pt x="102" y="209"/>
                    </a:lnTo>
                    <a:lnTo>
                      <a:pt x="102" y="209"/>
                    </a:lnTo>
                    <a:lnTo>
                      <a:pt x="102" y="211"/>
                    </a:lnTo>
                    <a:lnTo>
                      <a:pt x="104" y="211"/>
                    </a:lnTo>
                    <a:lnTo>
                      <a:pt x="104" y="209"/>
                    </a:lnTo>
                    <a:lnTo>
                      <a:pt x="104" y="209"/>
                    </a:lnTo>
                    <a:lnTo>
                      <a:pt x="104" y="207"/>
                    </a:lnTo>
                    <a:close/>
                    <a:moveTo>
                      <a:pt x="140" y="201"/>
                    </a:moveTo>
                    <a:lnTo>
                      <a:pt x="140" y="201"/>
                    </a:lnTo>
                    <a:lnTo>
                      <a:pt x="140" y="199"/>
                    </a:lnTo>
                    <a:lnTo>
                      <a:pt x="140" y="199"/>
                    </a:lnTo>
                    <a:lnTo>
                      <a:pt x="138" y="201"/>
                    </a:lnTo>
                    <a:lnTo>
                      <a:pt x="140" y="203"/>
                    </a:lnTo>
                    <a:lnTo>
                      <a:pt x="140" y="201"/>
                    </a:lnTo>
                    <a:close/>
                    <a:moveTo>
                      <a:pt x="152" y="239"/>
                    </a:moveTo>
                    <a:lnTo>
                      <a:pt x="152" y="235"/>
                    </a:lnTo>
                    <a:lnTo>
                      <a:pt x="152" y="235"/>
                    </a:lnTo>
                    <a:lnTo>
                      <a:pt x="150" y="235"/>
                    </a:lnTo>
                    <a:lnTo>
                      <a:pt x="150" y="233"/>
                    </a:lnTo>
                    <a:lnTo>
                      <a:pt x="150" y="231"/>
                    </a:lnTo>
                    <a:lnTo>
                      <a:pt x="150" y="227"/>
                    </a:lnTo>
                    <a:lnTo>
                      <a:pt x="150" y="227"/>
                    </a:lnTo>
                    <a:lnTo>
                      <a:pt x="148" y="225"/>
                    </a:lnTo>
                    <a:lnTo>
                      <a:pt x="148" y="221"/>
                    </a:lnTo>
                    <a:lnTo>
                      <a:pt x="146" y="221"/>
                    </a:lnTo>
                    <a:lnTo>
                      <a:pt x="144" y="221"/>
                    </a:lnTo>
                    <a:lnTo>
                      <a:pt x="144" y="219"/>
                    </a:lnTo>
                    <a:lnTo>
                      <a:pt x="144" y="219"/>
                    </a:lnTo>
                    <a:lnTo>
                      <a:pt x="144" y="217"/>
                    </a:lnTo>
                    <a:lnTo>
                      <a:pt x="146" y="217"/>
                    </a:lnTo>
                    <a:lnTo>
                      <a:pt x="146" y="215"/>
                    </a:lnTo>
                    <a:lnTo>
                      <a:pt x="146" y="213"/>
                    </a:lnTo>
                    <a:lnTo>
                      <a:pt x="144" y="211"/>
                    </a:lnTo>
                    <a:lnTo>
                      <a:pt x="144" y="211"/>
                    </a:lnTo>
                    <a:lnTo>
                      <a:pt x="144" y="207"/>
                    </a:lnTo>
                    <a:lnTo>
                      <a:pt x="142" y="207"/>
                    </a:lnTo>
                    <a:lnTo>
                      <a:pt x="140" y="207"/>
                    </a:lnTo>
                    <a:lnTo>
                      <a:pt x="140" y="205"/>
                    </a:lnTo>
                    <a:lnTo>
                      <a:pt x="138" y="203"/>
                    </a:lnTo>
                    <a:lnTo>
                      <a:pt x="134" y="201"/>
                    </a:lnTo>
                    <a:lnTo>
                      <a:pt x="132" y="199"/>
                    </a:lnTo>
                    <a:lnTo>
                      <a:pt x="132" y="199"/>
                    </a:lnTo>
                    <a:lnTo>
                      <a:pt x="130" y="201"/>
                    </a:lnTo>
                    <a:lnTo>
                      <a:pt x="132" y="207"/>
                    </a:lnTo>
                    <a:lnTo>
                      <a:pt x="134" y="209"/>
                    </a:lnTo>
                    <a:lnTo>
                      <a:pt x="134" y="213"/>
                    </a:lnTo>
                    <a:lnTo>
                      <a:pt x="132" y="213"/>
                    </a:lnTo>
                    <a:lnTo>
                      <a:pt x="130" y="211"/>
                    </a:lnTo>
                    <a:lnTo>
                      <a:pt x="128" y="211"/>
                    </a:lnTo>
                    <a:lnTo>
                      <a:pt x="128" y="213"/>
                    </a:lnTo>
                    <a:lnTo>
                      <a:pt x="128" y="215"/>
                    </a:lnTo>
                    <a:lnTo>
                      <a:pt x="126" y="215"/>
                    </a:lnTo>
                    <a:lnTo>
                      <a:pt x="124" y="213"/>
                    </a:lnTo>
                    <a:lnTo>
                      <a:pt x="124" y="213"/>
                    </a:lnTo>
                    <a:lnTo>
                      <a:pt x="122" y="213"/>
                    </a:lnTo>
                    <a:lnTo>
                      <a:pt x="122" y="215"/>
                    </a:lnTo>
                    <a:lnTo>
                      <a:pt x="122" y="217"/>
                    </a:lnTo>
                    <a:lnTo>
                      <a:pt x="122" y="221"/>
                    </a:lnTo>
                    <a:lnTo>
                      <a:pt x="120" y="221"/>
                    </a:lnTo>
                    <a:lnTo>
                      <a:pt x="118" y="219"/>
                    </a:lnTo>
                    <a:lnTo>
                      <a:pt x="116" y="219"/>
                    </a:lnTo>
                    <a:lnTo>
                      <a:pt x="116" y="221"/>
                    </a:lnTo>
                    <a:lnTo>
                      <a:pt x="116" y="221"/>
                    </a:lnTo>
                    <a:lnTo>
                      <a:pt x="114" y="223"/>
                    </a:lnTo>
                    <a:lnTo>
                      <a:pt x="114" y="225"/>
                    </a:lnTo>
                    <a:lnTo>
                      <a:pt x="114" y="227"/>
                    </a:lnTo>
                    <a:lnTo>
                      <a:pt x="114" y="227"/>
                    </a:lnTo>
                    <a:lnTo>
                      <a:pt x="110" y="227"/>
                    </a:lnTo>
                    <a:lnTo>
                      <a:pt x="110" y="227"/>
                    </a:lnTo>
                    <a:lnTo>
                      <a:pt x="108" y="229"/>
                    </a:lnTo>
                    <a:lnTo>
                      <a:pt x="106" y="229"/>
                    </a:lnTo>
                    <a:lnTo>
                      <a:pt x="108" y="227"/>
                    </a:lnTo>
                    <a:lnTo>
                      <a:pt x="108" y="227"/>
                    </a:lnTo>
                    <a:lnTo>
                      <a:pt x="108" y="223"/>
                    </a:lnTo>
                    <a:lnTo>
                      <a:pt x="108" y="223"/>
                    </a:lnTo>
                    <a:lnTo>
                      <a:pt x="106" y="221"/>
                    </a:lnTo>
                    <a:lnTo>
                      <a:pt x="106" y="219"/>
                    </a:lnTo>
                    <a:lnTo>
                      <a:pt x="104" y="219"/>
                    </a:lnTo>
                    <a:lnTo>
                      <a:pt x="102" y="219"/>
                    </a:lnTo>
                    <a:lnTo>
                      <a:pt x="102" y="217"/>
                    </a:lnTo>
                    <a:lnTo>
                      <a:pt x="100" y="219"/>
                    </a:lnTo>
                    <a:lnTo>
                      <a:pt x="100" y="221"/>
                    </a:lnTo>
                    <a:lnTo>
                      <a:pt x="100" y="221"/>
                    </a:lnTo>
                    <a:lnTo>
                      <a:pt x="96" y="221"/>
                    </a:lnTo>
                    <a:lnTo>
                      <a:pt x="96" y="221"/>
                    </a:lnTo>
                    <a:lnTo>
                      <a:pt x="96" y="223"/>
                    </a:lnTo>
                    <a:lnTo>
                      <a:pt x="94" y="223"/>
                    </a:lnTo>
                    <a:lnTo>
                      <a:pt x="94" y="223"/>
                    </a:lnTo>
                    <a:lnTo>
                      <a:pt x="94" y="225"/>
                    </a:lnTo>
                    <a:lnTo>
                      <a:pt x="94" y="227"/>
                    </a:lnTo>
                    <a:lnTo>
                      <a:pt x="94" y="227"/>
                    </a:lnTo>
                    <a:lnTo>
                      <a:pt x="92" y="227"/>
                    </a:lnTo>
                    <a:lnTo>
                      <a:pt x="90" y="227"/>
                    </a:lnTo>
                    <a:lnTo>
                      <a:pt x="88" y="229"/>
                    </a:lnTo>
                    <a:lnTo>
                      <a:pt x="86" y="229"/>
                    </a:lnTo>
                    <a:lnTo>
                      <a:pt x="84" y="229"/>
                    </a:lnTo>
                    <a:lnTo>
                      <a:pt x="84" y="231"/>
                    </a:lnTo>
                    <a:lnTo>
                      <a:pt x="82" y="233"/>
                    </a:lnTo>
                    <a:lnTo>
                      <a:pt x="82" y="235"/>
                    </a:lnTo>
                    <a:lnTo>
                      <a:pt x="82" y="237"/>
                    </a:lnTo>
                    <a:lnTo>
                      <a:pt x="80" y="241"/>
                    </a:lnTo>
                    <a:lnTo>
                      <a:pt x="80" y="243"/>
                    </a:lnTo>
                    <a:lnTo>
                      <a:pt x="80" y="245"/>
                    </a:lnTo>
                    <a:lnTo>
                      <a:pt x="78" y="247"/>
                    </a:lnTo>
                    <a:lnTo>
                      <a:pt x="80" y="249"/>
                    </a:lnTo>
                    <a:lnTo>
                      <a:pt x="80" y="249"/>
                    </a:lnTo>
                    <a:lnTo>
                      <a:pt x="82" y="249"/>
                    </a:lnTo>
                    <a:lnTo>
                      <a:pt x="82" y="249"/>
                    </a:lnTo>
                    <a:lnTo>
                      <a:pt x="84" y="247"/>
                    </a:lnTo>
                    <a:lnTo>
                      <a:pt x="84" y="245"/>
                    </a:lnTo>
                    <a:lnTo>
                      <a:pt x="86" y="241"/>
                    </a:lnTo>
                    <a:lnTo>
                      <a:pt x="86" y="239"/>
                    </a:lnTo>
                    <a:lnTo>
                      <a:pt x="88" y="237"/>
                    </a:lnTo>
                    <a:lnTo>
                      <a:pt x="88" y="237"/>
                    </a:lnTo>
                    <a:lnTo>
                      <a:pt x="90" y="235"/>
                    </a:lnTo>
                    <a:lnTo>
                      <a:pt x="90" y="235"/>
                    </a:lnTo>
                    <a:lnTo>
                      <a:pt x="92" y="235"/>
                    </a:lnTo>
                    <a:lnTo>
                      <a:pt x="92" y="239"/>
                    </a:lnTo>
                    <a:lnTo>
                      <a:pt x="94" y="239"/>
                    </a:lnTo>
                    <a:lnTo>
                      <a:pt x="94" y="239"/>
                    </a:lnTo>
                    <a:lnTo>
                      <a:pt x="96" y="239"/>
                    </a:lnTo>
                    <a:lnTo>
                      <a:pt x="96" y="237"/>
                    </a:lnTo>
                    <a:lnTo>
                      <a:pt x="96" y="235"/>
                    </a:lnTo>
                    <a:lnTo>
                      <a:pt x="98" y="237"/>
                    </a:lnTo>
                    <a:lnTo>
                      <a:pt x="98" y="237"/>
                    </a:lnTo>
                    <a:lnTo>
                      <a:pt x="98" y="237"/>
                    </a:lnTo>
                    <a:lnTo>
                      <a:pt x="98" y="239"/>
                    </a:lnTo>
                    <a:lnTo>
                      <a:pt x="100" y="239"/>
                    </a:lnTo>
                    <a:lnTo>
                      <a:pt x="102" y="241"/>
                    </a:lnTo>
                    <a:lnTo>
                      <a:pt x="102" y="237"/>
                    </a:lnTo>
                    <a:lnTo>
                      <a:pt x="102" y="235"/>
                    </a:lnTo>
                    <a:lnTo>
                      <a:pt x="102" y="235"/>
                    </a:lnTo>
                    <a:lnTo>
                      <a:pt x="104" y="233"/>
                    </a:lnTo>
                    <a:lnTo>
                      <a:pt x="104" y="233"/>
                    </a:lnTo>
                    <a:lnTo>
                      <a:pt x="104" y="233"/>
                    </a:lnTo>
                    <a:lnTo>
                      <a:pt x="106" y="233"/>
                    </a:lnTo>
                    <a:lnTo>
                      <a:pt x="106" y="235"/>
                    </a:lnTo>
                    <a:lnTo>
                      <a:pt x="108" y="235"/>
                    </a:lnTo>
                    <a:lnTo>
                      <a:pt x="110" y="237"/>
                    </a:lnTo>
                    <a:lnTo>
                      <a:pt x="112" y="237"/>
                    </a:lnTo>
                    <a:lnTo>
                      <a:pt x="114" y="241"/>
                    </a:lnTo>
                    <a:lnTo>
                      <a:pt x="114" y="241"/>
                    </a:lnTo>
                    <a:lnTo>
                      <a:pt x="114" y="243"/>
                    </a:lnTo>
                    <a:lnTo>
                      <a:pt x="114" y="243"/>
                    </a:lnTo>
                    <a:lnTo>
                      <a:pt x="114" y="245"/>
                    </a:lnTo>
                    <a:lnTo>
                      <a:pt x="114" y="245"/>
                    </a:lnTo>
                    <a:lnTo>
                      <a:pt x="112" y="247"/>
                    </a:lnTo>
                    <a:lnTo>
                      <a:pt x="112" y="249"/>
                    </a:lnTo>
                    <a:lnTo>
                      <a:pt x="112" y="249"/>
                    </a:lnTo>
                    <a:lnTo>
                      <a:pt x="112" y="251"/>
                    </a:lnTo>
                    <a:lnTo>
                      <a:pt x="114" y="255"/>
                    </a:lnTo>
                    <a:lnTo>
                      <a:pt x="114" y="257"/>
                    </a:lnTo>
                    <a:lnTo>
                      <a:pt x="114" y="259"/>
                    </a:lnTo>
                    <a:lnTo>
                      <a:pt x="116" y="261"/>
                    </a:lnTo>
                    <a:lnTo>
                      <a:pt x="120" y="263"/>
                    </a:lnTo>
                    <a:lnTo>
                      <a:pt x="122" y="265"/>
                    </a:lnTo>
                    <a:lnTo>
                      <a:pt x="128" y="269"/>
                    </a:lnTo>
                    <a:lnTo>
                      <a:pt x="128" y="269"/>
                    </a:lnTo>
                    <a:lnTo>
                      <a:pt x="130" y="269"/>
                    </a:lnTo>
                    <a:lnTo>
                      <a:pt x="130" y="267"/>
                    </a:lnTo>
                    <a:lnTo>
                      <a:pt x="132" y="265"/>
                    </a:lnTo>
                    <a:lnTo>
                      <a:pt x="132" y="265"/>
                    </a:lnTo>
                    <a:lnTo>
                      <a:pt x="132" y="265"/>
                    </a:lnTo>
                    <a:lnTo>
                      <a:pt x="132" y="265"/>
                    </a:lnTo>
                    <a:lnTo>
                      <a:pt x="132" y="267"/>
                    </a:lnTo>
                    <a:lnTo>
                      <a:pt x="132" y="269"/>
                    </a:lnTo>
                    <a:lnTo>
                      <a:pt x="132" y="271"/>
                    </a:lnTo>
                    <a:lnTo>
                      <a:pt x="134" y="273"/>
                    </a:lnTo>
                    <a:lnTo>
                      <a:pt x="134" y="273"/>
                    </a:lnTo>
                    <a:lnTo>
                      <a:pt x="136" y="271"/>
                    </a:lnTo>
                    <a:lnTo>
                      <a:pt x="138" y="269"/>
                    </a:lnTo>
                    <a:lnTo>
                      <a:pt x="140" y="267"/>
                    </a:lnTo>
                    <a:lnTo>
                      <a:pt x="140" y="261"/>
                    </a:lnTo>
                    <a:lnTo>
                      <a:pt x="138" y="257"/>
                    </a:lnTo>
                    <a:lnTo>
                      <a:pt x="138" y="257"/>
                    </a:lnTo>
                    <a:lnTo>
                      <a:pt x="136" y="255"/>
                    </a:lnTo>
                    <a:lnTo>
                      <a:pt x="134" y="255"/>
                    </a:lnTo>
                    <a:lnTo>
                      <a:pt x="134" y="253"/>
                    </a:lnTo>
                    <a:lnTo>
                      <a:pt x="134" y="251"/>
                    </a:lnTo>
                    <a:lnTo>
                      <a:pt x="136" y="249"/>
                    </a:lnTo>
                    <a:lnTo>
                      <a:pt x="136" y="247"/>
                    </a:lnTo>
                    <a:lnTo>
                      <a:pt x="138" y="247"/>
                    </a:lnTo>
                    <a:lnTo>
                      <a:pt x="138" y="245"/>
                    </a:lnTo>
                    <a:lnTo>
                      <a:pt x="138" y="245"/>
                    </a:lnTo>
                    <a:lnTo>
                      <a:pt x="138" y="243"/>
                    </a:lnTo>
                    <a:lnTo>
                      <a:pt x="140" y="243"/>
                    </a:lnTo>
                    <a:lnTo>
                      <a:pt x="140" y="243"/>
                    </a:lnTo>
                    <a:lnTo>
                      <a:pt x="142" y="245"/>
                    </a:lnTo>
                    <a:lnTo>
                      <a:pt x="142" y="247"/>
                    </a:lnTo>
                    <a:lnTo>
                      <a:pt x="144" y="249"/>
                    </a:lnTo>
                    <a:lnTo>
                      <a:pt x="144" y="251"/>
                    </a:lnTo>
                    <a:lnTo>
                      <a:pt x="144" y="253"/>
                    </a:lnTo>
                    <a:lnTo>
                      <a:pt x="146" y="257"/>
                    </a:lnTo>
                    <a:lnTo>
                      <a:pt x="146" y="259"/>
                    </a:lnTo>
                    <a:lnTo>
                      <a:pt x="148" y="261"/>
                    </a:lnTo>
                    <a:lnTo>
                      <a:pt x="148" y="257"/>
                    </a:lnTo>
                    <a:lnTo>
                      <a:pt x="148" y="253"/>
                    </a:lnTo>
                    <a:lnTo>
                      <a:pt x="146" y="251"/>
                    </a:lnTo>
                    <a:lnTo>
                      <a:pt x="146" y="251"/>
                    </a:lnTo>
                    <a:lnTo>
                      <a:pt x="148" y="251"/>
                    </a:lnTo>
                    <a:lnTo>
                      <a:pt x="150" y="247"/>
                    </a:lnTo>
                    <a:lnTo>
                      <a:pt x="152" y="245"/>
                    </a:lnTo>
                    <a:lnTo>
                      <a:pt x="152" y="243"/>
                    </a:lnTo>
                    <a:lnTo>
                      <a:pt x="152" y="243"/>
                    </a:lnTo>
                    <a:lnTo>
                      <a:pt x="152" y="239"/>
                    </a:lnTo>
                    <a:close/>
                    <a:moveTo>
                      <a:pt x="140" y="199"/>
                    </a:moveTo>
                    <a:lnTo>
                      <a:pt x="140" y="199"/>
                    </a:lnTo>
                    <a:lnTo>
                      <a:pt x="142" y="199"/>
                    </a:lnTo>
                    <a:lnTo>
                      <a:pt x="142" y="199"/>
                    </a:lnTo>
                    <a:lnTo>
                      <a:pt x="142" y="196"/>
                    </a:lnTo>
                    <a:lnTo>
                      <a:pt x="142" y="196"/>
                    </a:lnTo>
                    <a:lnTo>
                      <a:pt x="142" y="194"/>
                    </a:lnTo>
                    <a:lnTo>
                      <a:pt x="140" y="192"/>
                    </a:lnTo>
                    <a:lnTo>
                      <a:pt x="140" y="194"/>
                    </a:lnTo>
                    <a:lnTo>
                      <a:pt x="140" y="196"/>
                    </a:lnTo>
                    <a:lnTo>
                      <a:pt x="140" y="199"/>
                    </a:lnTo>
                    <a:close/>
                    <a:moveTo>
                      <a:pt x="128" y="194"/>
                    </a:moveTo>
                    <a:lnTo>
                      <a:pt x="128" y="194"/>
                    </a:lnTo>
                    <a:lnTo>
                      <a:pt x="128" y="192"/>
                    </a:lnTo>
                    <a:lnTo>
                      <a:pt x="126" y="190"/>
                    </a:lnTo>
                    <a:lnTo>
                      <a:pt x="126" y="190"/>
                    </a:lnTo>
                    <a:lnTo>
                      <a:pt x="126" y="192"/>
                    </a:lnTo>
                    <a:lnTo>
                      <a:pt x="128" y="194"/>
                    </a:lnTo>
                    <a:close/>
                    <a:moveTo>
                      <a:pt x="110" y="192"/>
                    </a:moveTo>
                    <a:lnTo>
                      <a:pt x="110" y="194"/>
                    </a:lnTo>
                    <a:lnTo>
                      <a:pt x="106" y="194"/>
                    </a:lnTo>
                    <a:lnTo>
                      <a:pt x="106" y="196"/>
                    </a:lnTo>
                    <a:lnTo>
                      <a:pt x="106" y="196"/>
                    </a:lnTo>
                    <a:lnTo>
                      <a:pt x="106" y="199"/>
                    </a:lnTo>
                    <a:lnTo>
                      <a:pt x="106" y="201"/>
                    </a:lnTo>
                    <a:lnTo>
                      <a:pt x="108" y="201"/>
                    </a:lnTo>
                    <a:lnTo>
                      <a:pt x="110" y="201"/>
                    </a:lnTo>
                    <a:lnTo>
                      <a:pt x="114" y="201"/>
                    </a:lnTo>
                    <a:lnTo>
                      <a:pt x="114" y="201"/>
                    </a:lnTo>
                    <a:lnTo>
                      <a:pt x="116" y="199"/>
                    </a:lnTo>
                    <a:lnTo>
                      <a:pt x="116" y="199"/>
                    </a:lnTo>
                    <a:lnTo>
                      <a:pt x="118" y="199"/>
                    </a:lnTo>
                    <a:lnTo>
                      <a:pt x="118" y="199"/>
                    </a:lnTo>
                    <a:lnTo>
                      <a:pt x="118" y="196"/>
                    </a:lnTo>
                    <a:lnTo>
                      <a:pt x="118" y="196"/>
                    </a:lnTo>
                    <a:lnTo>
                      <a:pt x="118" y="194"/>
                    </a:lnTo>
                    <a:lnTo>
                      <a:pt x="116" y="192"/>
                    </a:lnTo>
                    <a:lnTo>
                      <a:pt x="114" y="192"/>
                    </a:lnTo>
                    <a:lnTo>
                      <a:pt x="114" y="192"/>
                    </a:lnTo>
                    <a:lnTo>
                      <a:pt x="114" y="190"/>
                    </a:lnTo>
                    <a:lnTo>
                      <a:pt x="114" y="190"/>
                    </a:lnTo>
                    <a:lnTo>
                      <a:pt x="110" y="192"/>
                    </a:lnTo>
                    <a:lnTo>
                      <a:pt x="110" y="192"/>
                    </a:lnTo>
                    <a:close/>
                    <a:moveTo>
                      <a:pt x="134" y="186"/>
                    </a:moveTo>
                    <a:lnTo>
                      <a:pt x="134" y="186"/>
                    </a:lnTo>
                    <a:lnTo>
                      <a:pt x="132" y="186"/>
                    </a:lnTo>
                    <a:lnTo>
                      <a:pt x="132" y="188"/>
                    </a:lnTo>
                    <a:lnTo>
                      <a:pt x="132" y="188"/>
                    </a:lnTo>
                    <a:lnTo>
                      <a:pt x="132" y="190"/>
                    </a:lnTo>
                    <a:lnTo>
                      <a:pt x="132" y="192"/>
                    </a:lnTo>
                    <a:lnTo>
                      <a:pt x="132" y="192"/>
                    </a:lnTo>
                    <a:lnTo>
                      <a:pt x="134" y="194"/>
                    </a:lnTo>
                    <a:lnTo>
                      <a:pt x="134" y="194"/>
                    </a:lnTo>
                    <a:lnTo>
                      <a:pt x="134" y="196"/>
                    </a:lnTo>
                    <a:lnTo>
                      <a:pt x="134" y="196"/>
                    </a:lnTo>
                    <a:lnTo>
                      <a:pt x="134" y="194"/>
                    </a:lnTo>
                    <a:lnTo>
                      <a:pt x="134" y="194"/>
                    </a:lnTo>
                    <a:lnTo>
                      <a:pt x="134" y="192"/>
                    </a:lnTo>
                    <a:lnTo>
                      <a:pt x="134" y="190"/>
                    </a:lnTo>
                    <a:lnTo>
                      <a:pt x="134" y="186"/>
                    </a:lnTo>
                    <a:lnTo>
                      <a:pt x="134" y="186"/>
                    </a:lnTo>
                    <a:close/>
                    <a:moveTo>
                      <a:pt x="42" y="182"/>
                    </a:moveTo>
                    <a:lnTo>
                      <a:pt x="40" y="184"/>
                    </a:lnTo>
                    <a:lnTo>
                      <a:pt x="42" y="186"/>
                    </a:lnTo>
                    <a:lnTo>
                      <a:pt x="44" y="184"/>
                    </a:lnTo>
                    <a:lnTo>
                      <a:pt x="44" y="184"/>
                    </a:lnTo>
                    <a:lnTo>
                      <a:pt x="44" y="184"/>
                    </a:lnTo>
                    <a:lnTo>
                      <a:pt x="44" y="182"/>
                    </a:lnTo>
                    <a:lnTo>
                      <a:pt x="42" y="182"/>
                    </a:lnTo>
                    <a:close/>
                    <a:moveTo>
                      <a:pt x="114" y="182"/>
                    </a:moveTo>
                    <a:lnTo>
                      <a:pt x="112" y="182"/>
                    </a:lnTo>
                    <a:lnTo>
                      <a:pt x="112" y="180"/>
                    </a:lnTo>
                    <a:lnTo>
                      <a:pt x="112" y="182"/>
                    </a:lnTo>
                    <a:lnTo>
                      <a:pt x="112" y="182"/>
                    </a:lnTo>
                    <a:lnTo>
                      <a:pt x="114" y="182"/>
                    </a:lnTo>
                    <a:lnTo>
                      <a:pt x="114" y="182"/>
                    </a:lnTo>
                    <a:close/>
                    <a:moveTo>
                      <a:pt x="86" y="186"/>
                    </a:moveTo>
                    <a:lnTo>
                      <a:pt x="86" y="186"/>
                    </a:lnTo>
                    <a:lnTo>
                      <a:pt x="86" y="186"/>
                    </a:lnTo>
                    <a:lnTo>
                      <a:pt x="86" y="184"/>
                    </a:lnTo>
                    <a:lnTo>
                      <a:pt x="88" y="182"/>
                    </a:lnTo>
                    <a:lnTo>
                      <a:pt x="88" y="180"/>
                    </a:lnTo>
                    <a:lnTo>
                      <a:pt x="86" y="180"/>
                    </a:lnTo>
                    <a:lnTo>
                      <a:pt x="86" y="180"/>
                    </a:lnTo>
                    <a:lnTo>
                      <a:pt x="86" y="180"/>
                    </a:lnTo>
                    <a:lnTo>
                      <a:pt x="86" y="182"/>
                    </a:lnTo>
                    <a:lnTo>
                      <a:pt x="84" y="182"/>
                    </a:lnTo>
                    <a:lnTo>
                      <a:pt x="84" y="184"/>
                    </a:lnTo>
                    <a:lnTo>
                      <a:pt x="84" y="186"/>
                    </a:lnTo>
                    <a:lnTo>
                      <a:pt x="86" y="186"/>
                    </a:lnTo>
                    <a:close/>
                    <a:moveTo>
                      <a:pt x="84" y="196"/>
                    </a:moveTo>
                    <a:lnTo>
                      <a:pt x="84" y="199"/>
                    </a:lnTo>
                    <a:lnTo>
                      <a:pt x="86" y="203"/>
                    </a:lnTo>
                    <a:lnTo>
                      <a:pt x="88" y="205"/>
                    </a:lnTo>
                    <a:lnTo>
                      <a:pt x="88" y="205"/>
                    </a:lnTo>
                    <a:lnTo>
                      <a:pt x="90" y="205"/>
                    </a:lnTo>
                    <a:lnTo>
                      <a:pt x="92" y="207"/>
                    </a:lnTo>
                    <a:lnTo>
                      <a:pt x="92" y="211"/>
                    </a:lnTo>
                    <a:lnTo>
                      <a:pt x="94" y="211"/>
                    </a:lnTo>
                    <a:lnTo>
                      <a:pt x="94" y="211"/>
                    </a:lnTo>
                    <a:lnTo>
                      <a:pt x="96" y="211"/>
                    </a:lnTo>
                    <a:lnTo>
                      <a:pt x="96" y="211"/>
                    </a:lnTo>
                    <a:lnTo>
                      <a:pt x="98" y="211"/>
                    </a:lnTo>
                    <a:lnTo>
                      <a:pt x="98" y="209"/>
                    </a:lnTo>
                    <a:lnTo>
                      <a:pt x="98" y="207"/>
                    </a:lnTo>
                    <a:lnTo>
                      <a:pt x="98" y="207"/>
                    </a:lnTo>
                    <a:lnTo>
                      <a:pt x="98" y="205"/>
                    </a:lnTo>
                    <a:lnTo>
                      <a:pt x="96" y="201"/>
                    </a:lnTo>
                    <a:lnTo>
                      <a:pt x="96" y="201"/>
                    </a:lnTo>
                    <a:lnTo>
                      <a:pt x="96" y="199"/>
                    </a:lnTo>
                    <a:lnTo>
                      <a:pt x="96" y="196"/>
                    </a:lnTo>
                    <a:lnTo>
                      <a:pt x="96" y="194"/>
                    </a:lnTo>
                    <a:lnTo>
                      <a:pt x="96" y="192"/>
                    </a:lnTo>
                    <a:lnTo>
                      <a:pt x="96" y="192"/>
                    </a:lnTo>
                    <a:lnTo>
                      <a:pt x="98" y="188"/>
                    </a:lnTo>
                    <a:lnTo>
                      <a:pt x="98" y="186"/>
                    </a:lnTo>
                    <a:lnTo>
                      <a:pt x="100" y="184"/>
                    </a:lnTo>
                    <a:lnTo>
                      <a:pt x="100" y="182"/>
                    </a:lnTo>
                    <a:lnTo>
                      <a:pt x="100" y="180"/>
                    </a:lnTo>
                    <a:lnTo>
                      <a:pt x="100" y="178"/>
                    </a:lnTo>
                    <a:lnTo>
                      <a:pt x="100" y="178"/>
                    </a:lnTo>
                    <a:lnTo>
                      <a:pt x="94" y="176"/>
                    </a:lnTo>
                    <a:lnTo>
                      <a:pt x="94" y="176"/>
                    </a:lnTo>
                    <a:lnTo>
                      <a:pt x="92" y="178"/>
                    </a:lnTo>
                    <a:lnTo>
                      <a:pt x="90" y="178"/>
                    </a:lnTo>
                    <a:lnTo>
                      <a:pt x="90" y="178"/>
                    </a:lnTo>
                    <a:lnTo>
                      <a:pt x="90" y="180"/>
                    </a:lnTo>
                    <a:lnTo>
                      <a:pt x="90" y="182"/>
                    </a:lnTo>
                    <a:lnTo>
                      <a:pt x="90" y="182"/>
                    </a:lnTo>
                    <a:lnTo>
                      <a:pt x="90" y="184"/>
                    </a:lnTo>
                    <a:lnTo>
                      <a:pt x="88" y="184"/>
                    </a:lnTo>
                    <a:lnTo>
                      <a:pt x="90" y="186"/>
                    </a:lnTo>
                    <a:lnTo>
                      <a:pt x="90" y="188"/>
                    </a:lnTo>
                    <a:lnTo>
                      <a:pt x="90" y="192"/>
                    </a:lnTo>
                    <a:lnTo>
                      <a:pt x="90" y="192"/>
                    </a:lnTo>
                    <a:lnTo>
                      <a:pt x="88" y="194"/>
                    </a:lnTo>
                    <a:lnTo>
                      <a:pt x="86" y="194"/>
                    </a:lnTo>
                    <a:lnTo>
                      <a:pt x="84" y="194"/>
                    </a:lnTo>
                    <a:lnTo>
                      <a:pt x="84" y="194"/>
                    </a:lnTo>
                    <a:lnTo>
                      <a:pt x="84" y="196"/>
                    </a:lnTo>
                    <a:lnTo>
                      <a:pt x="84" y="196"/>
                    </a:lnTo>
                    <a:close/>
                    <a:moveTo>
                      <a:pt x="108" y="176"/>
                    </a:moveTo>
                    <a:lnTo>
                      <a:pt x="108" y="176"/>
                    </a:lnTo>
                    <a:lnTo>
                      <a:pt x="108" y="174"/>
                    </a:lnTo>
                    <a:lnTo>
                      <a:pt x="106" y="174"/>
                    </a:lnTo>
                    <a:lnTo>
                      <a:pt x="108" y="172"/>
                    </a:lnTo>
                    <a:lnTo>
                      <a:pt x="106" y="170"/>
                    </a:lnTo>
                    <a:lnTo>
                      <a:pt x="106" y="172"/>
                    </a:lnTo>
                    <a:lnTo>
                      <a:pt x="106" y="174"/>
                    </a:lnTo>
                    <a:lnTo>
                      <a:pt x="106" y="174"/>
                    </a:lnTo>
                    <a:lnTo>
                      <a:pt x="106" y="174"/>
                    </a:lnTo>
                    <a:lnTo>
                      <a:pt x="106" y="176"/>
                    </a:lnTo>
                    <a:lnTo>
                      <a:pt x="104" y="180"/>
                    </a:lnTo>
                    <a:lnTo>
                      <a:pt x="102" y="184"/>
                    </a:lnTo>
                    <a:lnTo>
                      <a:pt x="102" y="186"/>
                    </a:lnTo>
                    <a:lnTo>
                      <a:pt x="102" y="188"/>
                    </a:lnTo>
                    <a:lnTo>
                      <a:pt x="100" y="190"/>
                    </a:lnTo>
                    <a:lnTo>
                      <a:pt x="98" y="194"/>
                    </a:lnTo>
                    <a:lnTo>
                      <a:pt x="98" y="196"/>
                    </a:lnTo>
                    <a:lnTo>
                      <a:pt x="98" y="203"/>
                    </a:lnTo>
                    <a:lnTo>
                      <a:pt x="98" y="203"/>
                    </a:lnTo>
                    <a:lnTo>
                      <a:pt x="98" y="205"/>
                    </a:lnTo>
                    <a:lnTo>
                      <a:pt x="100" y="205"/>
                    </a:lnTo>
                    <a:lnTo>
                      <a:pt x="100" y="201"/>
                    </a:lnTo>
                    <a:lnTo>
                      <a:pt x="102" y="194"/>
                    </a:lnTo>
                    <a:lnTo>
                      <a:pt x="102" y="194"/>
                    </a:lnTo>
                    <a:lnTo>
                      <a:pt x="104" y="192"/>
                    </a:lnTo>
                    <a:lnTo>
                      <a:pt x="104" y="190"/>
                    </a:lnTo>
                    <a:lnTo>
                      <a:pt x="106" y="188"/>
                    </a:lnTo>
                    <a:lnTo>
                      <a:pt x="106" y="188"/>
                    </a:lnTo>
                    <a:lnTo>
                      <a:pt x="108" y="186"/>
                    </a:lnTo>
                    <a:lnTo>
                      <a:pt x="108" y="184"/>
                    </a:lnTo>
                    <a:lnTo>
                      <a:pt x="108" y="180"/>
                    </a:lnTo>
                    <a:lnTo>
                      <a:pt x="108" y="176"/>
                    </a:lnTo>
                    <a:close/>
                    <a:moveTo>
                      <a:pt x="102" y="170"/>
                    </a:moveTo>
                    <a:lnTo>
                      <a:pt x="102" y="172"/>
                    </a:lnTo>
                    <a:lnTo>
                      <a:pt x="102" y="172"/>
                    </a:lnTo>
                    <a:lnTo>
                      <a:pt x="104" y="172"/>
                    </a:lnTo>
                    <a:lnTo>
                      <a:pt x="102" y="170"/>
                    </a:lnTo>
                    <a:lnTo>
                      <a:pt x="102" y="170"/>
                    </a:lnTo>
                    <a:close/>
                    <a:moveTo>
                      <a:pt x="38" y="180"/>
                    </a:moveTo>
                    <a:lnTo>
                      <a:pt x="36" y="176"/>
                    </a:lnTo>
                    <a:lnTo>
                      <a:pt x="36" y="174"/>
                    </a:lnTo>
                    <a:lnTo>
                      <a:pt x="36" y="174"/>
                    </a:lnTo>
                    <a:lnTo>
                      <a:pt x="36" y="172"/>
                    </a:lnTo>
                    <a:lnTo>
                      <a:pt x="36" y="170"/>
                    </a:lnTo>
                    <a:lnTo>
                      <a:pt x="36" y="170"/>
                    </a:lnTo>
                    <a:lnTo>
                      <a:pt x="36" y="170"/>
                    </a:lnTo>
                    <a:lnTo>
                      <a:pt x="34" y="170"/>
                    </a:lnTo>
                    <a:lnTo>
                      <a:pt x="34" y="176"/>
                    </a:lnTo>
                    <a:lnTo>
                      <a:pt x="32" y="176"/>
                    </a:lnTo>
                    <a:lnTo>
                      <a:pt x="32" y="178"/>
                    </a:lnTo>
                    <a:lnTo>
                      <a:pt x="34" y="180"/>
                    </a:lnTo>
                    <a:lnTo>
                      <a:pt x="34" y="182"/>
                    </a:lnTo>
                    <a:lnTo>
                      <a:pt x="34" y="184"/>
                    </a:lnTo>
                    <a:lnTo>
                      <a:pt x="32" y="184"/>
                    </a:lnTo>
                    <a:lnTo>
                      <a:pt x="32" y="186"/>
                    </a:lnTo>
                    <a:lnTo>
                      <a:pt x="32" y="186"/>
                    </a:lnTo>
                    <a:lnTo>
                      <a:pt x="30" y="186"/>
                    </a:lnTo>
                    <a:lnTo>
                      <a:pt x="30" y="188"/>
                    </a:lnTo>
                    <a:lnTo>
                      <a:pt x="26" y="192"/>
                    </a:lnTo>
                    <a:lnTo>
                      <a:pt x="26" y="192"/>
                    </a:lnTo>
                    <a:lnTo>
                      <a:pt x="26" y="192"/>
                    </a:lnTo>
                    <a:lnTo>
                      <a:pt x="22" y="199"/>
                    </a:lnTo>
                    <a:lnTo>
                      <a:pt x="20" y="201"/>
                    </a:lnTo>
                    <a:lnTo>
                      <a:pt x="16" y="207"/>
                    </a:lnTo>
                    <a:lnTo>
                      <a:pt x="16" y="207"/>
                    </a:lnTo>
                    <a:lnTo>
                      <a:pt x="14" y="207"/>
                    </a:lnTo>
                    <a:lnTo>
                      <a:pt x="14" y="207"/>
                    </a:lnTo>
                    <a:lnTo>
                      <a:pt x="14" y="209"/>
                    </a:lnTo>
                    <a:lnTo>
                      <a:pt x="12" y="211"/>
                    </a:lnTo>
                    <a:lnTo>
                      <a:pt x="8" y="213"/>
                    </a:lnTo>
                    <a:lnTo>
                      <a:pt x="8" y="215"/>
                    </a:lnTo>
                    <a:lnTo>
                      <a:pt x="6" y="217"/>
                    </a:lnTo>
                    <a:lnTo>
                      <a:pt x="6" y="217"/>
                    </a:lnTo>
                    <a:lnTo>
                      <a:pt x="4" y="221"/>
                    </a:lnTo>
                    <a:lnTo>
                      <a:pt x="4" y="223"/>
                    </a:lnTo>
                    <a:lnTo>
                      <a:pt x="4" y="223"/>
                    </a:lnTo>
                    <a:lnTo>
                      <a:pt x="6" y="223"/>
                    </a:lnTo>
                    <a:lnTo>
                      <a:pt x="6" y="221"/>
                    </a:lnTo>
                    <a:lnTo>
                      <a:pt x="8" y="221"/>
                    </a:lnTo>
                    <a:lnTo>
                      <a:pt x="8" y="221"/>
                    </a:lnTo>
                    <a:lnTo>
                      <a:pt x="8" y="219"/>
                    </a:lnTo>
                    <a:lnTo>
                      <a:pt x="8" y="219"/>
                    </a:lnTo>
                    <a:lnTo>
                      <a:pt x="10" y="219"/>
                    </a:lnTo>
                    <a:lnTo>
                      <a:pt x="12" y="217"/>
                    </a:lnTo>
                    <a:lnTo>
                      <a:pt x="14" y="215"/>
                    </a:lnTo>
                    <a:lnTo>
                      <a:pt x="16" y="215"/>
                    </a:lnTo>
                    <a:lnTo>
                      <a:pt x="16" y="213"/>
                    </a:lnTo>
                    <a:lnTo>
                      <a:pt x="18" y="211"/>
                    </a:lnTo>
                    <a:lnTo>
                      <a:pt x="18" y="209"/>
                    </a:lnTo>
                    <a:lnTo>
                      <a:pt x="20" y="209"/>
                    </a:lnTo>
                    <a:lnTo>
                      <a:pt x="22" y="207"/>
                    </a:lnTo>
                    <a:lnTo>
                      <a:pt x="22" y="207"/>
                    </a:lnTo>
                    <a:lnTo>
                      <a:pt x="24" y="205"/>
                    </a:lnTo>
                    <a:lnTo>
                      <a:pt x="26" y="199"/>
                    </a:lnTo>
                    <a:lnTo>
                      <a:pt x="26" y="196"/>
                    </a:lnTo>
                    <a:lnTo>
                      <a:pt x="26" y="194"/>
                    </a:lnTo>
                    <a:lnTo>
                      <a:pt x="28" y="194"/>
                    </a:lnTo>
                    <a:lnTo>
                      <a:pt x="28" y="194"/>
                    </a:lnTo>
                    <a:lnTo>
                      <a:pt x="32" y="192"/>
                    </a:lnTo>
                    <a:lnTo>
                      <a:pt x="32" y="192"/>
                    </a:lnTo>
                    <a:lnTo>
                      <a:pt x="34" y="190"/>
                    </a:lnTo>
                    <a:lnTo>
                      <a:pt x="34" y="188"/>
                    </a:lnTo>
                    <a:lnTo>
                      <a:pt x="34" y="188"/>
                    </a:lnTo>
                    <a:lnTo>
                      <a:pt x="36" y="188"/>
                    </a:lnTo>
                    <a:lnTo>
                      <a:pt x="38" y="186"/>
                    </a:lnTo>
                    <a:lnTo>
                      <a:pt x="38" y="186"/>
                    </a:lnTo>
                    <a:lnTo>
                      <a:pt x="40" y="184"/>
                    </a:lnTo>
                    <a:lnTo>
                      <a:pt x="40" y="184"/>
                    </a:lnTo>
                    <a:lnTo>
                      <a:pt x="38" y="180"/>
                    </a:lnTo>
                    <a:close/>
                    <a:moveTo>
                      <a:pt x="42" y="168"/>
                    </a:moveTo>
                    <a:lnTo>
                      <a:pt x="40" y="166"/>
                    </a:lnTo>
                    <a:lnTo>
                      <a:pt x="40" y="166"/>
                    </a:lnTo>
                    <a:lnTo>
                      <a:pt x="40" y="168"/>
                    </a:lnTo>
                    <a:lnTo>
                      <a:pt x="38" y="168"/>
                    </a:lnTo>
                    <a:lnTo>
                      <a:pt x="38" y="168"/>
                    </a:lnTo>
                    <a:lnTo>
                      <a:pt x="40" y="168"/>
                    </a:lnTo>
                    <a:lnTo>
                      <a:pt x="40" y="168"/>
                    </a:lnTo>
                    <a:lnTo>
                      <a:pt x="40" y="168"/>
                    </a:lnTo>
                    <a:lnTo>
                      <a:pt x="42" y="168"/>
                    </a:lnTo>
                    <a:close/>
                    <a:moveTo>
                      <a:pt x="126" y="190"/>
                    </a:moveTo>
                    <a:lnTo>
                      <a:pt x="126" y="190"/>
                    </a:lnTo>
                    <a:lnTo>
                      <a:pt x="126" y="190"/>
                    </a:lnTo>
                    <a:lnTo>
                      <a:pt x="126" y="188"/>
                    </a:lnTo>
                    <a:lnTo>
                      <a:pt x="128" y="188"/>
                    </a:lnTo>
                    <a:lnTo>
                      <a:pt x="128" y="188"/>
                    </a:lnTo>
                    <a:lnTo>
                      <a:pt x="128" y="188"/>
                    </a:lnTo>
                    <a:lnTo>
                      <a:pt x="126" y="186"/>
                    </a:lnTo>
                    <a:lnTo>
                      <a:pt x="126" y="184"/>
                    </a:lnTo>
                    <a:lnTo>
                      <a:pt x="126" y="182"/>
                    </a:lnTo>
                    <a:lnTo>
                      <a:pt x="124" y="182"/>
                    </a:lnTo>
                    <a:lnTo>
                      <a:pt x="124" y="180"/>
                    </a:lnTo>
                    <a:lnTo>
                      <a:pt x="124" y="180"/>
                    </a:lnTo>
                    <a:lnTo>
                      <a:pt x="122" y="180"/>
                    </a:lnTo>
                    <a:lnTo>
                      <a:pt x="122" y="176"/>
                    </a:lnTo>
                    <a:lnTo>
                      <a:pt x="122" y="174"/>
                    </a:lnTo>
                    <a:lnTo>
                      <a:pt x="122" y="172"/>
                    </a:lnTo>
                    <a:lnTo>
                      <a:pt x="122" y="172"/>
                    </a:lnTo>
                    <a:lnTo>
                      <a:pt x="120" y="168"/>
                    </a:lnTo>
                    <a:lnTo>
                      <a:pt x="118" y="168"/>
                    </a:lnTo>
                    <a:lnTo>
                      <a:pt x="118" y="170"/>
                    </a:lnTo>
                    <a:lnTo>
                      <a:pt x="116" y="170"/>
                    </a:lnTo>
                    <a:lnTo>
                      <a:pt x="116" y="170"/>
                    </a:lnTo>
                    <a:lnTo>
                      <a:pt x="114" y="168"/>
                    </a:lnTo>
                    <a:lnTo>
                      <a:pt x="114" y="168"/>
                    </a:lnTo>
                    <a:lnTo>
                      <a:pt x="112" y="168"/>
                    </a:lnTo>
                    <a:lnTo>
                      <a:pt x="112" y="166"/>
                    </a:lnTo>
                    <a:lnTo>
                      <a:pt x="110" y="166"/>
                    </a:lnTo>
                    <a:lnTo>
                      <a:pt x="110" y="166"/>
                    </a:lnTo>
                    <a:lnTo>
                      <a:pt x="112" y="168"/>
                    </a:lnTo>
                    <a:lnTo>
                      <a:pt x="112" y="170"/>
                    </a:lnTo>
                    <a:lnTo>
                      <a:pt x="112" y="172"/>
                    </a:lnTo>
                    <a:lnTo>
                      <a:pt x="114" y="178"/>
                    </a:lnTo>
                    <a:lnTo>
                      <a:pt x="114" y="178"/>
                    </a:lnTo>
                    <a:lnTo>
                      <a:pt x="116" y="176"/>
                    </a:lnTo>
                    <a:lnTo>
                      <a:pt x="118" y="176"/>
                    </a:lnTo>
                    <a:lnTo>
                      <a:pt x="118" y="178"/>
                    </a:lnTo>
                    <a:lnTo>
                      <a:pt x="120" y="180"/>
                    </a:lnTo>
                    <a:lnTo>
                      <a:pt x="120" y="180"/>
                    </a:lnTo>
                    <a:lnTo>
                      <a:pt x="120" y="182"/>
                    </a:lnTo>
                    <a:lnTo>
                      <a:pt x="120" y="186"/>
                    </a:lnTo>
                    <a:lnTo>
                      <a:pt x="120" y="188"/>
                    </a:lnTo>
                    <a:lnTo>
                      <a:pt x="120" y="188"/>
                    </a:lnTo>
                    <a:lnTo>
                      <a:pt x="120" y="190"/>
                    </a:lnTo>
                    <a:lnTo>
                      <a:pt x="120" y="192"/>
                    </a:lnTo>
                    <a:lnTo>
                      <a:pt x="122" y="192"/>
                    </a:lnTo>
                    <a:lnTo>
                      <a:pt x="124" y="192"/>
                    </a:lnTo>
                    <a:lnTo>
                      <a:pt x="124" y="192"/>
                    </a:lnTo>
                    <a:lnTo>
                      <a:pt x="124" y="190"/>
                    </a:lnTo>
                    <a:lnTo>
                      <a:pt x="124" y="186"/>
                    </a:lnTo>
                    <a:lnTo>
                      <a:pt x="124" y="188"/>
                    </a:lnTo>
                    <a:lnTo>
                      <a:pt x="126" y="190"/>
                    </a:lnTo>
                    <a:close/>
                    <a:moveTo>
                      <a:pt x="114" y="166"/>
                    </a:moveTo>
                    <a:lnTo>
                      <a:pt x="116" y="166"/>
                    </a:lnTo>
                    <a:lnTo>
                      <a:pt x="116" y="166"/>
                    </a:lnTo>
                    <a:lnTo>
                      <a:pt x="114" y="164"/>
                    </a:lnTo>
                    <a:lnTo>
                      <a:pt x="114" y="164"/>
                    </a:lnTo>
                    <a:lnTo>
                      <a:pt x="112" y="164"/>
                    </a:lnTo>
                    <a:lnTo>
                      <a:pt x="112" y="164"/>
                    </a:lnTo>
                    <a:lnTo>
                      <a:pt x="112" y="166"/>
                    </a:lnTo>
                    <a:lnTo>
                      <a:pt x="114" y="166"/>
                    </a:lnTo>
                    <a:close/>
                    <a:moveTo>
                      <a:pt x="118" y="166"/>
                    </a:moveTo>
                    <a:lnTo>
                      <a:pt x="118" y="166"/>
                    </a:lnTo>
                    <a:lnTo>
                      <a:pt x="118" y="166"/>
                    </a:lnTo>
                    <a:lnTo>
                      <a:pt x="118" y="164"/>
                    </a:lnTo>
                    <a:lnTo>
                      <a:pt x="118" y="164"/>
                    </a:lnTo>
                    <a:lnTo>
                      <a:pt x="116" y="162"/>
                    </a:lnTo>
                    <a:lnTo>
                      <a:pt x="118" y="164"/>
                    </a:lnTo>
                    <a:lnTo>
                      <a:pt x="118" y="166"/>
                    </a:lnTo>
                    <a:lnTo>
                      <a:pt x="118" y="166"/>
                    </a:lnTo>
                    <a:close/>
                    <a:moveTo>
                      <a:pt x="84" y="182"/>
                    </a:moveTo>
                    <a:lnTo>
                      <a:pt x="86" y="180"/>
                    </a:lnTo>
                    <a:lnTo>
                      <a:pt x="88" y="178"/>
                    </a:lnTo>
                    <a:lnTo>
                      <a:pt x="88" y="178"/>
                    </a:lnTo>
                    <a:lnTo>
                      <a:pt x="88" y="176"/>
                    </a:lnTo>
                    <a:lnTo>
                      <a:pt x="88" y="176"/>
                    </a:lnTo>
                    <a:lnTo>
                      <a:pt x="88" y="176"/>
                    </a:lnTo>
                    <a:lnTo>
                      <a:pt x="90" y="174"/>
                    </a:lnTo>
                    <a:lnTo>
                      <a:pt x="90" y="174"/>
                    </a:lnTo>
                    <a:lnTo>
                      <a:pt x="92" y="172"/>
                    </a:lnTo>
                    <a:lnTo>
                      <a:pt x="92" y="170"/>
                    </a:lnTo>
                    <a:lnTo>
                      <a:pt x="92" y="170"/>
                    </a:lnTo>
                    <a:lnTo>
                      <a:pt x="92" y="168"/>
                    </a:lnTo>
                    <a:lnTo>
                      <a:pt x="92" y="166"/>
                    </a:lnTo>
                    <a:lnTo>
                      <a:pt x="92" y="166"/>
                    </a:lnTo>
                    <a:lnTo>
                      <a:pt x="88" y="168"/>
                    </a:lnTo>
                    <a:lnTo>
                      <a:pt x="88" y="166"/>
                    </a:lnTo>
                    <a:lnTo>
                      <a:pt x="88" y="166"/>
                    </a:lnTo>
                    <a:lnTo>
                      <a:pt x="88" y="166"/>
                    </a:lnTo>
                    <a:lnTo>
                      <a:pt x="86" y="164"/>
                    </a:lnTo>
                    <a:lnTo>
                      <a:pt x="84" y="166"/>
                    </a:lnTo>
                    <a:lnTo>
                      <a:pt x="82" y="164"/>
                    </a:lnTo>
                    <a:lnTo>
                      <a:pt x="80" y="164"/>
                    </a:lnTo>
                    <a:lnTo>
                      <a:pt x="78" y="162"/>
                    </a:lnTo>
                    <a:lnTo>
                      <a:pt x="76" y="160"/>
                    </a:lnTo>
                    <a:lnTo>
                      <a:pt x="74" y="160"/>
                    </a:lnTo>
                    <a:lnTo>
                      <a:pt x="74" y="160"/>
                    </a:lnTo>
                    <a:lnTo>
                      <a:pt x="72" y="160"/>
                    </a:lnTo>
                    <a:lnTo>
                      <a:pt x="72" y="162"/>
                    </a:lnTo>
                    <a:lnTo>
                      <a:pt x="72" y="162"/>
                    </a:lnTo>
                    <a:lnTo>
                      <a:pt x="76" y="162"/>
                    </a:lnTo>
                    <a:lnTo>
                      <a:pt x="76" y="164"/>
                    </a:lnTo>
                    <a:lnTo>
                      <a:pt x="76" y="164"/>
                    </a:lnTo>
                    <a:lnTo>
                      <a:pt x="76" y="170"/>
                    </a:lnTo>
                    <a:lnTo>
                      <a:pt x="76" y="174"/>
                    </a:lnTo>
                    <a:lnTo>
                      <a:pt x="76" y="176"/>
                    </a:lnTo>
                    <a:lnTo>
                      <a:pt x="74" y="178"/>
                    </a:lnTo>
                    <a:lnTo>
                      <a:pt x="74" y="180"/>
                    </a:lnTo>
                    <a:lnTo>
                      <a:pt x="76" y="182"/>
                    </a:lnTo>
                    <a:lnTo>
                      <a:pt x="76" y="182"/>
                    </a:lnTo>
                    <a:lnTo>
                      <a:pt x="74" y="184"/>
                    </a:lnTo>
                    <a:lnTo>
                      <a:pt x="76" y="186"/>
                    </a:lnTo>
                    <a:lnTo>
                      <a:pt x="76" y="186"/>
                    </a:lnTo>
                    <a:lnTo>
                      <a:pt x="76" y="186"/>
                    </a:lnTo>
                    <a:lnTo>
                      <a:pt x="76" y="184"/>
                    </a:lnTo>
                    <a:lnTo>
                      <a:pt x="78" y="184"/>
                    </a:lnTo>
                    <a:lnTo>
                      <a:pt x="78" y="182"/>
                    </a:lnTo>
                    <a:lnTo>
                      <a:pt x="84" y="182"/>
                    </a:lnTo>
                    <a:close/>
                    <a:moveTo>
                      <a:pt x="42" y="160"/>
                    </a:moveTo>
                    <a:lnTo>
                      <a:pt x="42" y="158"/>
                    </a:lnTo>
                    <a:lnTo>
                      <a:pt x="42" y="158"/>
                    </a:lnTo>
                    <a:lnTo>
                      <a:pt x="40" y="158"/>
                    </a:lnTo>
                    <a:lnTo>
                      <a:pt x="40" y="158"/>
                    </a:lnTo>
                    <a:lnTo>
                      <a:pt x="42" y="162"/>
                    </a:lnTo>
                    <a:lnTo>
                      <a:pt x="42" y="162"/>
                    </a:lnTo>
                    <a:lnTo>
                      <a:pt x="42" y="164"/>
                    </a:lnTo>
                    <a:lnTo>
                      <a:pt x="42" y="164"/>
                    </a:lnTo>
                    <a:lnTo>
                      <a:pt x="44" y="164"/>
                    </a:lnTo>
                    <a:lnTo>
                      <a:pt x="44" y="162"/>
                    </a:lnTo>
                    <a:lnTo>
                      <a:pt x="44" y="160"/>
                    </a:lnTo>
                    <a:lnTo>
                      <a:pt x="44" y="160"/>
                    </a:lnTo>
                    <a:lnTo>
                      <a:pt x="42" y="160"/>
                    </a:lnTo>
                    <a:close/>
                    <a:moveTo>
                      <a:pt x="46" y="154"/>
                    </a:moveTo>
                    <a:lnTo>
                      <a:pt x="44" y="154"/>
                    </a:lnTo>
                    <a:lnTo>
                      <a:pt x="44" y="156"/>
                    </a:lnTo>
                    <a:lnTo>
                      <a:pt x="44" y="154"/>
                    </a:lnTo>
                    <a:lnTo>
                      <a:pt x="44" y="154"/>
                    </a:lnTo>
                    <a:lnTo>
                      <a:pt x="42" y="152"/>
                    </a:lnTo>
                    <a:lnTo>
                      <a:pt x="40" y="152"/>
                    </a:lnTo>
                    <a:lnTo>
                      <a:pt x="40" y="152"/>
                    </a:lnTo>
                    <a:lnTo>
                      <a:pt x="40" y="152"/>
                    </a:lnTo>
                    <a:lnTo>
                      <a:pt x="40" y="152"/>
                    </a:lnTo>
                    <a:lnTo>
                      <a:pt x="40" y="152"/>
                    </a:lnTo>
                    <a:lnTo>
                      <a:pt x="40" y="154"/>
                    </a:lnTo>
                    <a:lnTo>
                      <a:pt x="40" y="154"/>
                    </a:lnTo>
                    <a:lnTo>
                      <a:pt x="40" y="154"/>
                    </a:lnTo>
                    <a:lnTo>
                      <a:pt x="42" y="156"/>
                    </a:lnTo>
                    <a:lnTo>
                      <a:pt x="42" y="158"/>
                    </a:lnTo>
                    <a:lnTo>
                      <a:pt x="44" y="158"/>
                    </a:lnTo>
                    <a:lnTo>
                      <a:pt x="44" y="158"/>
                    </a:lnTo>
                    <a:lnTo>
                      <a:pt x="46" y="158"/>
                    </a:lnTo>
                    <a:lnTo>
                      <a:pt x="48" y="158"/>
                    </a:lnTo>
                    <a:lnTo>
                      <a:pt x="48" y="156"/>
                    </a:lnTo>
                    <a:lnTo>
                      <a:pt x="46" y="156"/>
                    </a:lnTo>
                    <a:lnTo>
                      <a:pt x="46" y="154"/>
                    </a:lnTo>
                    <a:close/>
                    <a:moveTo>
                      <a:pt x="80" y="148"/>
                    </a:moveTo>
                    <a:lnTo>
                      <a:pt x="80" y="150"/>
                    </a:lnTo>
                    <a:lnTo>
                      <a:pt x="80" y="150"/>
                    </a:lnTo>
                    <a:lnTo>
                      <a:pt x="80" y="150"/>
                    </a:lnTo>
                    <a:lnTo>
                      <a:pt x="82" y="152"/>
                    </a:lnTo>
                    <a:lnTo>
                      <a:pt x="84" y="152"/>
                    </a:lnTo>
                    <a:lnTo>
                      <a:pt x="84" y="150"/>
                    </a:lnTo>
                    <a:lnTo>
                      <a:pt x="84" y="150"/>
                    </a:lnTo>
                    <a:lnTo>
                      <a:pt x="82" y="150"/>
                    </a:lnTo>
                    <a:lnTo>
                      <a:pt x="80" y="148"/>
                    </a:lnTo>
                    <a:close/>
                    <a:moveTo>
                      <a:pt x="110" y="154"/>
                    </a:moveTo>
                    <a:lnTo>
                      <a:pt x="112" y="156"/>
                    </a:lnTo>
                    <a:lnTo>
                      <a:pt x="112" y="156"/>
                    </a:lnTo>
                    <a:lnTo>
                      <a:pt x="114" y="156"/>
                    </a:lnTo>
                    <a:lnTo>
                      <a:pt x="116" y="158"/>
                    </a:lnTo>
                    <a:lnTo>
                      <a:pt x="116" y="158"/>
                    </a:lnTo>
                    <a:lnTo>
                      <a:pt x="118" y="160"/>
                    </a:lnTo>
                    <a:lnTo>
                      <a:pt x="118" y="160"/>
                    </a:lnTo>
                    <a:lnTo>
                      <a:pt x="120" y="162"/>
                    </a:lnTo>
                    <a:lnTo>
                      <a:pt x="120" y="162"/>
                    </a:lnTo>
                    <a:lnTo>
                      <a:pt x="120" y="162"/>
                    </a:lnTo>
                    <a:lnTo>
                      <a:pt x="122" y="164"/>
                    </a:lnTo>
                    <a:lnTo>
                      <a:pt x="120" y="164"/>
                    </a:lnTo>
                    <a:lnTo>
                      <a:pt x="120" y="166"/>
                    </a:lnTo>
                    <a:lnTo>
                      <a:pt x="120" y="168"/>
                    </a:lnTo>
                    <a:lnTo>
                      <a:pt x="122" y="170"/>
                    </a:lnTo>
                    <a:lnTo>
                      <a:pt x="124" y="170"/>
                    </a:lnTo>
                    <a:lnTo>
                      <a:pt x="124" y="170"/>
                    </a:lnTo>
                    <a:lnTo>
                      <a:pt x="126" y="174"/>
                    </a:lnTo>
                    <a:lnTo>
                      <a:pt x="126" y="174"/>
                    </a:lnTo>
                    <a:lnTo>
                      <a:pt x="128" y="174"/>
                    </a:lnTo>
                    <a:lnTo>
                      <a:pt x="132" y="174"/>
                    </a:lnTo>
                    <a:lnTo>
                      <a:pt x="132" y="174"/>
                    </a:lnTo>
                    <a:lnTo>
                      <a:pt x="134" y="174"/>
                    </a:lnTo>
                    <a:lnTo>
                      <a:pt x="134" y="174"/>
                    </a:lnTo>
                    <a:lnTo>
                      <a:pt x="134" y="172"/>
                    </a:lnTo>
                    <a:lnTo>
                      <a:pt x="132" y="172"/>
                    </a:lnTo>
                    <a:lnTo>
                      <a:pt x="130" y="172"/>
                    </a:lnTo>
                    <a:lnTo>
                      <a:pt x="130" y="170"/>
                    </a:lnTo>
                    <a:lnTo>
                      <a:pt x="132" y="170"/>
                    </a:lnTo>
                    <a:lnTo>
                      <a:pt x="130" y="168"/>
                    </a:lnTo>
                    <a:lnTo>
                      <a:pt x="130" y="166"/>
                    </a:lnTo>
                    <a:lnTo>
                      <a:pt x="128" y="166"/>
                    </a:lnTo>
                    <a:lnTo>
                      <a:pt x="128" y="164"/>
                    </a:lnTo>
                    <a:lnTo>
                      <a:pt x="128" y="162"/>
                    </a:lnTo>
                    <a:lnTo>
                      <a:pt x="128" y="162"/>
                    </a:lnTo>
                    <a:lnTo>
                      <a:pt x="128" y="158"/>
                    </a:lnTo>
                    <a:lnTo>
                      <a:pt x="128" y="156"/>
                    </a:lnTo>
                    <a:lnTo>
                      <a:pt x="128" y="156"/>
                    </a:lnTo>
                    <a:lnTo>
                      <a:pt x="128" y="154"/>
                    </a:lnTo>
                    <a:lnTo>
                      <a:pt x="128" y="154"/>
                    </a:lnTo>
                    <a:lnTo>
                      <a:pt x="126" y="152"/>
                    </a:lnTo>
                    <a:lnTo>
                      <a:pt x="126" y="152"/>
                    </a:lnTo>
                    <a:lnTo>
                      <a:pt x="124" y="152"/>
                    </a:lnTo>
                    <a:lnTo>
                      <a:pt x="124" y="150"/>
                    </a:lnTo>
                    <a:lnTo>
                      <a:pt x="124" y="150"/>
                    </a:lnTo>
                    <a:lnTo>
                      <a:pt x="124" y="148"/>
                    </a:lnTo>
                    <a:lnTo>
                      <a:pt x="122" y="148"/>
                    </a:lnTo>
                    <a:lnTo>
                      <a:pt x="118" y="148"/>
                    </a:lnTo>
                    <a:lnTo>
                      <a:pt x="112" y="148"/>
                    </a:lnTo>
                    <a:lnTo>
                      <a:pt x="108" y="148"/>
                    </a:lnTo>
                    <a:lnTo>
                      <a:pt x="110" y="150"/>
                    </a:lnTo>
                    <a:lnTo>
                      <a:pt x="110" y="154"/>
                    </a:lnTo>
                    <a:close/>
                    <a:moveTo>
                      <a:pt x="92" y="156"/>
                    </a:moveTo>
                    <a:lnTo>
                      <a:pt x="92" y="158"/>
                    </a:lnTo>
                    <a:lnTo>
                      <a:pt x="92" y="160"/>
                    </a:lnTo>
                    <a:lnTo>
                      <a:pt x="94" y="158"/>
                    </a:lnTo>
                    <a:lnTo>
                      <a:pt x="96" y="154"/>
                    </a:lnTo>
                    <a:lnTo>
                      <a:pt x="96" y="154"/>
                    </a:lnTo>
                    <a:lnTo>
                      <a:pt x="98" y="154"/>
                    </a:lnTo>
                    <a:lnTo>
                      <a:pt x="98" y="156"/>
                    </a:lnTo>
                    <a:lnTo>
                      <a:pt x="100" y="156"/>
                    </a:lnTo>
                    <a:lnTo>
                      <a:pt x="100" y="156"/>
                    </a:lnTo>
                    <a:lnTo>
                      <a:pt x="100" y="158"/>
                    </a:lnTo>
                    <a:lnTo>
                      <a:pt x="100" y="158"/>
                    </a:lnTo>
                    <a:lnTo>
                      <a:pt x="102" y="158"/>
                    </a:lnTo>
                    <a:lnTo>
                      <a:pt x="102" y="160"/>
                    </a:lnTo>
                    <a:lnTo>
                      <a:pt x="104" y="162"/>
                    </a:lnTo>
                    <a:lnTo>
                      <a:pt x="106" y="162"/>
                    </a:lnTo>
                    <a:lnTo>
                      <a:pt x="106" y="162"/>
                    </a:lnTo>
                    <a:lnTo>
                      <a:pt x="106" y="158"/>
                    </a:lnTo>
                    <a:lnTo>
                      <a:pt x="104" y="154"/>
                    </a:lnTo>
                    <a:lnTo>
                      <a:pt x="100" y="152"/>
                    </a:lnTo>
                    <a:lnTo>
                      <a:pt x="98" y="150"/>
                    </a:lnTo>
                    <a:lnTo>
                      <a:pt x="98" y="150"/>
                    </a:lnTo>
                    <a:lnTo>
                      <a:pt x="96" y="148"/>
                    </a:lnTo>
                    <a:lnTo>
                      <a:pt x="94" y="148"/>
                    </a:lnTo>
                    <a:lnTo>
                      <a:pt x="92" y="148"/>
                    </a:lnTo>
                    <a:lnTo>
                      <a:pt x="92" y="148"/>
                    </a:lnTo>
                    <a:lnTo>
                      <a:pt x="92" y="150"/>
                    </a:lnTo>
                    <a:lnTo>
                      <a:pt x="92" y="152"/>
                    </a:lnTo>
                    <a:lnTo>
                      <a:pt x="92" y="156"/>
                    </a:lnTo>
                    <a:close/>
                    <a:moveTo>
                      <a:pt x="76" y="148"/>
                    </a:moveTo>
                    <a:lnTo>
                      <a:pt x="76" y="148"/>
                    </a:lnTo>
                    <a:lnTo>
                      <a:pt x="76" y="148"/>
                    </a:lnTo>
                    <a:lnTo>
                      <a:pt x="76" y="148"/>
                    </a:lnTo>
                    <a:lnTo>
                      <a:pt x="78" y="148"/>
                    </a:lnTo>
                    <a:lnTo>
                      <a:pt x="76" y="148"/>
                    </a:lnTo>
                    <a:lnTo>
                      <a:pt x="76" y="148"/>
                    </a:lnTo>
                    <a:close/>
                    <a:moveTo>
                      <a:pt x="74" y="156"/>
                    </a:moveTo>
                    <a:lnTo>
                      <a:pt x="74" y="152"/>
                    </a:lnTo>
                    <a:lnTo>
                      <a:pt x="74" y="148"/>
                    </a:lnTo>
                    <a:lnTo>
                      <a:pt x="74" y="146"/>
                    </a:lnTo>
                    <a:lnTo>
                      <a:pt x="74" y="146"/>
                    </a:lnTo>
                    <a:lnTo>
                      <a:pt x="74" y="146"/>
                    </a:lnTo>
                    <a:lnTo>
                      <a:pt x="72" y="148"/>
                    </a:lnTo>
                    <a:lnTo>
                      <a:pt x="72" y="150"/>
                    </a:lnTo>
                    <a:lnTo>
                      <a:pt x="72" y="150"/>
                    </a:lnTo>
                    <a:lnTo>
                      <a:pt x="72" y="152"/>
                    </a:lnTo>
                    <a:lnTo>
                      <a:pt x="72" y="152"/>
                    </a:lnTo>
                    <a:lnTo>
                      <a:pt x="72" y="154"/>
                    </a:lnTo>
                    <a:lnTo>
                      <a:pt x="72" y="154"/>
                    </a:lnTo>
                    <a:lnTo>
                      <a:pt x="74" y="156"/>
                    </a:lnTo>
                    <a:close/>
                    <a:moveTo>
                      <a:pt x="100" y="150"/>
                    </a:moveTo>
                    <a:lnTo>
                      <a:pt x="100" y="152"/>
                    </a:lnTo>
                    <a:lnTo>
                      <a:pt x="100" y="150"/>
                    </a:lnTo>
                    <a:lnTo>
                      <a:pt x="100" y="146"/>
                    </a:lnTo>
                    <a:lnTo>
                      <a:pt x="98" y="146"/>
                    </a:lnTo>
                    <a:lnTo>
                      <a:pt x="98" y="146"/>
                    </a:lnTo>
                    <a:lnTo>
                      <a:pt x="98" y="148"/>
                    </a:lnTo>
                    <a:lnTo>
                      <a:pt x="100" y="150"/>
                    </a:lnTo>
                    <a:close/>
                    <a:moveTo>
                      <a:pt x="94" y="146"/>
                    </a:moveTo>
                    <a:lnTo>
                      <a:pt x="92" y="142"/>
                    </a:lnTo>
                    <a:lnTo>
                      <a:pt x="90" y="142"/>
                    </a:lnTo>
                    <a:lnTo>
                      <a:pt x="88" y="138"/>
                    </a:lnTo>
                    <a:lnTo>
                      <a:pt x="88" y="138"/>
                    </a:lnTo>
                    <a:lnTo>
                      <a:pt x="86" y="138"/>
                    </a:lnTo>
                    <a:lnTo>
                      <a:pt x="86" y="138"/>
                    </a:lnTo>
                    <a:lnTo>
                      <a:pt x="86" y="140"/>
                    </a:lnTo>
                    <a:lnTo>
                      <a:pt x="88" y="140"/>
                    </a:lnTo>
                    <a:lnTo>
                      <a:pt x="90" y="142"/>
                    </a:lnTo>
                    <a:lnTo>
                      <a:pt x="92" y="144"/>
                    </a:lnTo>
                    <a:lnTo>
                      <a:pt x="94" y="146"/>
                    </a:lnTo>
                    <a:close/>
                    <a:moveTo>
                      <a:pt x="64" y="150"/>
                    </a:moveTo>
                    <a:lnTo>
                      <a:pt x="64" y="148"/>
                    </a:lnTo>
                    <a:lnTo>
                      <a:pt x="64" y="148"/>
                    </a:lnTo>
                    <a:lnTo>
                      <a:pt x="66" y="146"/>
                    </a:lnTo>
                    <a:lnTo>
                      <a:pt x="64" y="142"/>
                    </a:lnTo>
                    <a:lnTo>
                      <a:pt x="64" y="142"/>
                    </a:lnTo>
                    <a:lnTo>
                      <a:pt x="64" y="140"/>
                    </a:lnTo>
                    <a:lnTo>
                      <a:pt x="64" y="138"/>
                    </a:lnTo>
                    <a:lnTo>
                      <a:pt x="64" y="138"/>
                    </a:lnTo>
                    <a:lnTo>
                      <a:pt x="62" y="136"/>
                    </a:lnTo>
                    <a:lnTo>
                      <a:pt x="62" y="136"/>
                    </a:lnTo>
                    <a:lnTo>
                      <a:pt x="60" y="134"/>
                    </a:lnTo>
                    <a:lnTo>
                      <a:pt x="58" y="132"/>
                    </a:lnTo>
                    <a:lnTo>
                      <a:pt x="58" y="134"/>
                    </a:lnTo>
                    <a:lnTo>
                      <a:pt x="56" y="132"/>
                    </a:lnTo>
                    <a:lnTo>
                      <a:pt x="56" y="132"/>
                    </a:lnTo>
                    <a:lnTo>
                      <a:pt x="54" y="132"/>
                    </a:lnTo>
                    <a:lnTo>
                      <a:pt x="54" y="130"/>
                    </a:lnTo>
                    <a:lnTo>
                      <a:pt x="52" y="132"/>
                    </a:lnTo>
                    <a:lnTo>
                      <a:pt x="50" y="132"/>
                    </a:lnTo>
                    <a:lnTo>
                      <a:pt x="50" y="132"/>
                    </a:lnTo>
                    <a:lnTo>
                      <a:pt x="46" y="130"/>
                    </a:lnTo>
                    <a:lnTo>
                      <a:pt x="46" y="130"/>
                    </a:lnTo>
                    <a:lnTo>
                      <a:pt x="44" y="132"/>
                    </a:lnTo>
                    <a:lnTo>
                      <a:pt x="44" y="132"/>
                    </a:lnTo>
                    <a:lnTo>
                      <a:pt x="46" y="132"/>
                    </a:lnTo>
                    <a:lnTo>
                      <a:pt x="46" y="132"/>
                    </a:lnTo>
                    <a:lnTo>
                      <a:pt x="46" y="132"/>
                    </a:lnTo>
                    <a:lnTo>
                      <a:pt x="48" y="134"/>
                    </a:lnTo>
                    <a:lnTo>
                      <a:pt x="48" y="136"/>
                    </a:lnTo>
                    <a:lnTo>
                      <a:pt x="48" y="136"/>
                    </a:lnTo>
                    <a:lnTo>
                      <a:pt x="50" y="136"/>
                    </a:lnTo>
                    <a:lnTo>
                      <a:pt x="50" y="138"/>
                    </a:lnTo>
                    <a:lnTo>
                      <a:pt x="52" y="140"/>
                    </a:lnTo>
                    <a:lnTo>
                      <a:pt x="52" y="142"/>
                    </a:lnTo>
                    <a:lnTo>
                      <a:pt x="52" y="144"/>
                    </a:lnTo>
                    <a:lnTo>
                      <a:pt x="54" y="144"/>
                    </a:lnTo>
                    <a:lnTo>
                      <a:pt x="54" y="146"/>
                    </a:lnTo>
                    <a:lnTo>
                      <a:pt x="56" y="146"/>
                    </a:lnTo>
                    <a:lnTo>
                      <a:pt x="56" y="148"/>
                    </a:lnTo>
                    <a:lnTo>
                      <a:pt x="56" y="148"/>
                    </a:lnTo>
                    <a:lnTo>
                      <a:pt x="56" y="150"/>
                    </a:lnTo>
                    <a:lnTo>
                      <a:pt x="58" y="152"/>
                    </a:lnTo>
                    <a:lnTo>
                      <a:pt x="58" y="152"/>
                    </a:lnTo>
                    <a:lnTo>
                      <a:pt x="58" y="152"/>
                    </a:lnTo>
                    <a:lnTo>
                      <a:pt x="60" y="154"/>
                    </a:lnTo>
                    <a:lnTo>
                      <a:pt x="60" y="154"/>
                    </a:lnTo>
                    <a:lnTo>
                      <a:pt x="62" y="154"/>
                    </a:lnTo>
                    <a:lnTo>
                      <a:pt x="62" y="152"/>
                    </a:lnTo>
                    <a:lnTo>
                      <a:pt x="62" y="152"/>
                    </a:lnTo>
                    <a:lnTo>
                      <a:pt x="62" y="152"/>
                    </a:lnTo>
                    <a:lnTo>
                      <a:pt x="64" y="152"/>
                    </a:lnTo>
                    <a:lnTo>
                      <a:pt x="64" y="152"/>
                    </a:lnTo>
                    <a:lnTo>
                      <a:pt x="64" y="150"/>
                    </a:lnTo>
                    <a:lnTo>
                      <a:pt x="64" y="150"/>
                    </a:lnTo>
                    <a:close/>
                    <a:moveTo>
                      <a:pt x="70" y="130"/>
                    </a:moveTo>
                    <a:lnTo>
                      <a:pt x="70" y="130"/>
                    </a:lnTo>
                    <a:lnTo>
                      <a:pt x="70" y="130"/>
                    </a:lnTo>
                    <a:lnTo>
                      <a:pt x="68" y="130"/>
                    </a:lnTo>
                    <a:lnTo>
                      <a:pt x="68" y="132"/>
                    </a:lnTo>
                    <a:lnTo>
                      <a:pt x="68" y="134"/>
                    </a:lnTo>
                    <a:lnTo>
                      <a:pt x="70" y="134"/>
                    </a:lnTo>
                    <a:lnTo>
                      <a:pt x="72" y="136"/>
                    </a:lnTo>
                    <a:lnTo>
                      <a:pt x="72" y="136"/>
                    </a:lnTo>
                    <a:lnTo>
                      <a:pt x="72" y="136"/>
                    </a:lnTo>
                    <a:lnTo>
                      <a:pt x="72" y="134"/>
                    </a:lnTo>
                    <a:lnTo>
                      <a:pt x="72" y="132"/>
                    </a:lnTo>
                    <a:lnTo>
                      <a:pt x="72" y="132"/>
                    </a:lnTo>
                    <a:lnTo>
                      <a:pt x="70" y="130"/>
                    </a:lnTo>
                    <a:close/>
                    <a:moveTo>
                      <a:pt x="40" y="124"/>
                    </a:moveTo>
                    <a:lnTo>
                      <a:pt x="40" y="124"/>
                    </a:lnTo>
                    <a:lnTo>
                      <a:pt x="40" y="126"/>
                    </a:lnTo>
                    <a:lnTo>
                      <a:pt x="40" y="126"/>
                    </a:lnTo>
                    <a:lnTo>
                      <a:pt x="44" y="128"/>
                    </a:lnTo>
                    <a:lnTo>
                      <a:pt x="44" y="126"/>
                    </a:lnTo>
                    <a:lnTo>
                      <a:pt x="42" y="126"/>
                    </a:lnTo>
                    <a:lnTo>
                      <a:pt x="40" y="124"/>
                    </a:lnTo>
                    <a:close/>
                    <a:moveTo>
                      <a:pt x="102" y="130"/>
                    </a:moveTo>
                    <a:lnTo>
                      <a:pt x="104" y="130"/>
                    </a:lnTo>
                    <a:lnTo>
                      <a:pt x="106" y="130"/>
                    </a:lnTo>
                    <a:lnTo>
                      <a:pt x="106" y="130"/>
                    </a:lnTo>
                    <a:lnTo>
                      <a:pt x="106" y="130"/>
                    </a:lnTo>
                    <a:lnTo>
                      <a:pt x="108" y="128"/>
                    </a:lnTo>
                    <a:lnTo>
                      <a:pt x="108" y="128"/>
                    </a:lnTo>
                    <a:lnTo>
                      <a:pt x="108" y="126"/>
                    </a:lnTo>
                    <a:lnTo>
                      <a:pt x="108" y="124"/>
                    </a:lnTo>
                    <a:lnTo>
                      <a:pt x="106" y="124"/>
                    </a:lnTo>
                    <a:lnTo>
                      <a:pt x="106" y="124"/>
                    </a:lnTo>
                    <a:lnTo>
                      <a:pt x="104" y="120"/>
                    </a:lnTo>
                    <a:lnTo>
                      <a:pt x="104" y="122"/>
                    </a:lnTo>
                    <a:lnTo>
                      <a:pt x="104" y="122"/>
                    </a:lnTo>
                    <a:lnTo>
                      <a:pt x="102" y="122"/>
                    </a:lnTo>
                    <a:lnTo>
                      <a:pt x="104" y="126"/>
                    </a:lnTo>
                    <a:lnTo>
                      <a:pt x="102" y="128"/>
                    </a:lnTo>
                    <a:lnTo>
                      <a:pt x="102" y="130"/>
                    </a:lnTo>
                    <a:close/>
                    <a:moveTo>
                      <a:pt x="68" y="118"/>
                    </a:moveTo>
                    <a:lnTo>
                      <a:pt x="68" y="118"/>
                    </a:lnTo>
                    <a:lnTo>
                      <a:pt x="68" y="120"/>
                    </a:lnTo>
                    <a:lnTo>
                      <a:pt x="72" y="122"/>
                    </a:lnTo>
                    <a:lnTo>
                      <a:pt x="72" y="122"/>
                    </a:lnTo>
                    <a:lnTo>
                      <a:pt x="68" y="118"/>
                    </a:lnTo>
                    <a:lnTo>
                      <a:pt x="68" y="118"/>
                    </a:lnTo>
                    <a:close/>
                    <a:moveTo>
                      <a:pt x="66" y="110"/>
                    </a:moveTo>
                    <a:lnTo>
                      <a:pt x="68" y="110"/>
                    </a:lnTo>
                    <a:lnTo>
                      <a:pt x="68" y="110"/>
                    </a:lnTo>
                    <a:lnTo>
                      <a:pt x="68" y="108"/>
                    </a:lnTo>
                    <a:lnTo>
                      <a:pt x="68" y="106"/>
                    </a:lnTo>
                    <a:lnTo>
                      <a:pt x="68" y="104"/>
                    </a:lnTo>
                    <a:lnTo>
                      <a:pt x="68" y="104"/>
                    </a:lnTo>
                    <a:lnTo>
                      <a:pt x="68" y="104"/>
                    </a:lnTo>
                    <a:lnTo>
                      <a:pt x="68" y="104"/>
                    </a:lnTo>
                    <a:lnTo>
                      <a:pt x="66" y="104"/>
                    </a:lnTo>
                    <a:lnTo>
                      <a:pt x="64" y="104"/>
                    </a:lnTo>
                    <a:lnTo>
                      <a:pt x="64" y="104"/>
                    </a:lnTo>
                    <a:lnTo>
                      <a:pt x="66" y="106"/>
                    </a:lnTo>
                    <a:lnTo>
                      <a:pt x="66" y="108"/>
                    </a:lnTo>
                    <a:lnTo>
                      <a:pt x="66" y="108"/>
                    </a:lnTo>
                    <a:lnTo>
                      <a:pt x="66" y="108"/>
                    </a:lnTo>
                    <a:lnTo>
                      <a:pt x="66" y="110"/>
                    </a:lnTo>
                    <a:lnTo>
                      <a:pt x="66" y="110"/>
                    </a:lnTo>
                    <a:close/>
                    <a:moveTo>
                      <a:pt x="30" y="86"/>
                    </a:moveTo>
                    <a:lnTo>
                      <a:pt x="30" y="88"/>
                    </a:lnTo>
                    <a:lnTo>
                      <a:pt x="32" y="88"/>
                    </a:lnTo>
                    <a:lnTo>
                      <a:pt x="32" y="88"/>
                    </a:lnTo>
                    <a:lnTo>
                      <a:pt x="32" y="90"/>
                    </a:lnTo>
                    <a:lnTo>
                      <a:pt x="34" y="96"/>
                    </a:lnTo>
                    <a:lnTo>
                      <a:pt x="34" y="98"/>
                    </a:lnTo>
                    <a:lnTo>
                      <a:pt x="36" y="100"/>
                    </a:lnTo>
                    <a:lnTo>
                      <a:pt x="36" y="102"/>
                    </a:lnTo>
                    <a:lnTo>
                      <a:pt x="36" y="104"/>
                    </a:lnTo>
                    <a:lnTo>
                      <a:pt x="38" y="106"/>
                    </a:lnTo>
                    <a:lnTo>
                      <a:pt x="38" y="108"/>
                    </a:lnTo>
                    <a:lnTo>
                      <a:pt x="40" y="108"/>
                    </a:lnTo>
                    <a:lnTo>
                      <a:pt x="40" y="108"/>
                    </a:lnTo>
                    <a:lnTo>
                      <a:pt x="42" y="110"/>
                    </a:lnTo>
                    <a:lnTo>
                      <a:pt x="42" y="112"/>
                    </a:lnTo>
                    <a:lnTo>
                      <a:pt x="44" y="114"/>
                    </a:lnTo>
                    <a:lnTo>
                      <a:pt x="44" y="114"/>
                    </a:lnTo>
                    <a:lnTo>
                      <a:pt x="46" y="114"/>
                    </a:lnTo>
                    <a:lnTo>
                      <a:pt x="46" y="114"/>
                    </a:lnTo>
                    <a:lnTo>
                      <a:pt x="46" y="114"/>
                    </a:lnTo>
                    <a:lnTo>
                      <a:pt x="46" y="112"/>
                    </a:lnTo>
                    <a:lnTo>
                      <a:pt x="46" y="108"/>
                    </a:lnTo>
                    <a:lnTo>
                      <a:pt x="46" y="106"/>
                    </a:lnTo>
                    <a:lnTo>
                      <a:pt x="46" y="108"/>
                    </a:lnTo>
                    <a:lnTo>
                      <a:pt x="48" y="108"/>
                    </a:lnTo>
                    <a:lnTo>
                      <a:pt x="50" y="108"/>
                    </a:lnTo>
                    <a:lnTo>
                      <a:pt x="50" y="110"/>
                    </a:lnTo>
                    <a:lnTo>
                      <a:pt x="52" y="110"/>
                    </a:lnTo>
                    <a:lnTo>
                      <a:pt x="52" y="112"/>
                    </a:lnTo>
                    <a:lnTo>
                      <a:pt x="52" y="114"/>
                    </a:lnTo>
                    <a:lnTo>
                      <a:pt x="48" y="116"/>
                    </a:lnTo>
                    <a:lnTo>
                      <a:pt x="48" y="118"/>
                    </a:lnTo>
                    <a:lnTo>
                      <a:pt x="48" y="118"/>
                    </a:lnTo>
                    <a:lnTo>
                      <a:pt x="48" y="122"/>
                    </a:lnTo>
                    <a:lnTo>
                      <a:pt x="48" y="126"/>
                    </a:lnTo>
                    <a:lnTo>
                      <a:pt x="50" y="124"/>
                    </a:lnTo>
                    <a:lnTo>
                      <a:pt x="52" y="124"/>
                    </a:lnTo>
                    <a:lnTo>
                      <a:pt x="54" y="126"/>
                    </a:lnTo>
                    <a:lnTo>
                      <a:pt x="54" y="126"/>
                    </a:lnTo>
                    <a:lnTo>
                      <a:pt x="56" y="128"/>
                    </a:lnTo>
                    <a:lnTo>
                      <a:pt x="58" y="128"/>
                    </a:lnTo>
                    <a:lnTo>
                      <a:pt x="60" y="128"/>
                    </a:lnTo>
                    <a:lnTo>
                      <a:pt x="62" y="128"/>
                    </a:lnTo>
                    <a:lnTo>
                      <a:pt x="62" y="126"/>
                    </a:lnTo>
                    <a:lnTo>
                      <a:pt x="62" y="124"/>
                    </a:lnTo>
                    <a:lnTo>
                      <a:pt x="64" y="124"/>
                    </a:lnTo>
                    <a:lnTo>
                      <a:pt x="64" y="124"/>
                    </a:lnTo>
                    <a:lnTo>
                      <a:pt x="66" y="124"/>
                    </a:lnTo>
                    <a:lnTo>
                      <a:pt x="66" y="124"/>
                    </a:lnTo>
                    <a:lnTo>
                      <a:pt x="72" y="126"/>
                    </a:lnTo>
                    <a:lnTo>
                      <a:pt x="74" y="128"/>
                    </a:lnTo>
                    <a:lnTo>
                      <a:pt x="76" y="130"/>
                    </a:lnTo>
                    <a:lnTo>
                      <a:pt x="76" y="132"/>
                    </a:lnTo>
                    <a:lnTo>
                      <a:pt x="78" y="134"/>
                    </a:lnTo>
                    <a:lnTo>
                      <a:pt x="80" y="134"/>
                    </a:lnTo>
                    <a:lnTo>
                      <a:pt x="80" y="136"/>
                    </a:lnTo>
                    <a:lnTo>
                      <a:pt x="80" y="136"/>
                    </a:lnTo>
                    <a:lnTo>
                      <a:pt x="82" y="136"/>
                    </a:lnTo>
                    <a:lnTo>
                      <a:pt x="82" y="132"/>
                    </a:lnTo>
                    <a:lnTo>
                      <a:pt x="80" y="130"/>
                    </a:lnTo>
                    <a:lnTo>
                      <a:pt x="80" y="130"/>
                    </a:lnTo>
                    <a:lnTo>
                      <a:pt x="78" y="128"/>
                    </a:lnTo>
                    <a:lnTo>
                      <a:pt x="78" y="128"/>
                    </a:lnTo>
                    <a:lnTo>
                      <a:pt x="78" y="126"/>
                    </a:lnTo>
                    <a:lnTo>
                      <a:pt x="78" y="126"/>
                    </a:lnTo>
                    <a:lnTo>
                      <a:pt x="78" y="124"/>
                    </a:lnTo>
                    <a:lnTo>
                      <a:pt x="78" y="124"/>
                    </a:lnTo>
                    <a:lnTo>
                      <a:pt x="78" y="124"/>
                    </a:lnTo>
                    <a:lnTo>
                      <a:pt x="80" y="124"/>
                    </a:lnTo>
                    <a:lnTo>
                      <a:pt x="82" y="126"/>
                    </a:lnTo>
                    <a:lnTo>
                      <a:pt x="84" y="128"/>
                    </a:lnTo>
                    <a:lnTo>
                      <a:pt x="84" y="130"/>
                    </a:lnTo>
                    <a:lnTo>
                      <a:pt x="88" y="132"/>
                    </a:lnTo>
                    <a:lnTo>
                      <a:pt x="90" y="132"/>
                    </a:lnTo>
                    <a:lnTo>
                      <a:pt x="90" y="134"/>
                    </a:lnTo>
                    <a:lnTo>
                      <a:pt x="92" y="136"/>
                    </a:lnTo>
                    <a:lnTo>
                      <a:pt x="92" y="138"/>
                    </a:lnTo>
                    <a:lnTo>
                      <a:pt x="92" y="140"/>
                    </a:lnTo>
                    <a:lnTo>
                      <a:pt x="94" y="140"/>
                    </a:lnTo>
                    <a:lnTo>
                      <a:pt x="98" y="142"/>
                    </a:lnTo>
                    <a:lnTo>
                      <a:pt x="98" y="142"/>
                    </a:lnTo>
                    <a:lnTo>
                      <a:pt x="100" y="142"/>
                    </a:lnTo>
                    <a:lnTo>
                      <a:pt x="100" y="142"/>
                    </a:lnTo>
                    <a:lnTo>
                      <a:pt x="102" y="140"/>
                    </a:lnTo>
                    <a:lnTo>
                      <a:pt x="102" y="142"/>
                    </a:lnTo>
                    <a:lnTo>
                      <a:pt x="102" y="144"/>
                    </a:lnTo>
                    <a:lnTo>
                      <a:pt x="102" y="146"/>
                    </a:lnTo>
                    <a:lnTo>
                      <a:pt x="104" y="148"/>
                    </a:lnTo>
                    <a:lnTo>
                      <a:pt x="104" y="148"/>
                    </a:lnTo>
                    <a:lnTo>
                      <a:pt x="106" y="144"/>
                    </a:lnTo>
                    <a:lnTo>
                      <a:pt x="106" y="140"/>
                    </a:lnTo>
                    <a:lnTo>
                      <a:pt x="104" y="140"/>
                    </a:lnTo>
                    <a:lnTo>
                      <a:pt x="104" y="140"/>
                    </a:lnTo>
                    <a:lnTo>
                      <a:pt x="102" y="138"/>
                    </a:lnTo>
                    <a:lnTo>
                      <a:pt x="100" y="138"/>
                    </a:lnTo>
                    <a:lnTo>
                      <a:pt x="100" y="138"/>
                    </a:lnTo>
                    <a:lnTo>
                      <a:pt x="100" y="136"/>
                    </a:lnTo>
                    <a:lnTo>
                      <a:pt x="100" y="136"/>
                    </a:lnTo>
                    <a:lnTo>
                      <a:pt x="98" y="134"/>
                    </a:lnTo>
                    <a:lnTo>
                      <a:pt x="98" y="132"/>
                    </a:lnTo>
                    <a:lnTo>
                      <a:pt x="96" y="130"/>
                    </a:lnTo>
                    <a:lnTo>
                      <a:pt x="94" y="128"/>
                    </a:lnTo>
                    <a:lnTo>
                      <a:pt x="96" y="128"/>
                    </a:lnTo>
                    <a:lnTo>
                      <a:pt x="98" y="128"/>
                    </a:lnTo>
                    <a:lnTo>
                      <a:pt x="100" y="126"/>
                    </a:lnTo>
                    <a:lnTo>
                      <a:pt x="98" y="124"/>
                    </a:lnTo>
                    <a:lnTo>
                      <a:pt x="96" y="124"/>
                    </a:lnTo>
                    <a:lnTo>
                      <a:pt x="96" y="124"/>
                    </a:lnTo>
                    <a:lnTo>
                      <a:pt x="96" y="124"/>
                    </a:lnTo>
                    <a:lnTo>
                      <a:pt x="92" y="122"/>
                    </a:lnTo>
                    <a:lnTo>
                      <a:pt x="92" y="122"/>
                    </a:lnTo>
                    <a:lnTo>
                      <a:pt x="90" y="120"/>
                    </a:lnTo>
                    <a:lnTo>
                      <a:pt x="90" y="122"/>
                    </a:lnTo>
                    <a:lnTo>
                      <a:pt x="90" y="122"/>
                    </a:lnTo>
                    <a:lnTo>
                      <a:pt x="90" y="124"/>
                    </a:lnTo>
                    <a:lnTo>
                      <a:pt x="90" y="124"/>
                    </a:lnTo>
                    <a:lnTo>
                      <a:pt x="90" y="126"/>
                    </a:lnTo>
                    <a:lnTo>
                      <a:pt x="88" y="126"/>
                    </a:lnTo>
                    <a:lnTo>
                      <a:pt x="86" y="126"/>
                    </a:lnTo>
                    <a:lnTo>
                      <a:pt x="86" y="124"/>
                    </a:lnTo>
                    <a:lnTo>
                      <a:pt x="86" y="124"/>
                    </a:lnTo>
                    <a:lnTo>
                      <a:pt x="86" y="122"/>
                    </a:lnTo>
                    <a:lnTo>
                      <a:pt x="86" y="120"/>
                    </a:lnTo>
                    <a:lnTo>
                      <a:pt x="84" y="118"/>
                    </a:lnTo>
                    <a:lnTo>
                      <a:pt x="82" y="118"/>
                    </a:lnTo>
                    <a:lnTo>
                      <a:pt x="80" y="116"/>
                    </a:lnTo>
                    <a:lnTo>
                      <a:pt x="78" y="116"/>
                    </a:lnTo>
                    <a:lnTo>
                      <a:pt x="76" y="116"/>
                    </a:lnTo>
                    <a:lnTo>
                      <a:pt x="74" y="118"/>
                    </a:lnTo>
                    <a:lnTo>
                      <a:pt x="74" y="118"/>
                    </a:lnTo>
                    <a:lnTo>
                      <a:pt x="72" y="118"/>
                    </a:lnTo>
                    <a:lnTo>
                      <a:pt x="72" y="120"/>
                    </a:lnTo>
                    <a:lnTo>
                      <a:pt x="72" y="120"/>
                    </a:lnTo>
                    <a:lnTo>
                      <a:pt x="74" y="122"/>
                    </a:lnTo>
                    <a:lnTo>
                      <a:pt x="74" y="122"/>
                    </a:lnTo>
                    <a:lnTo>
                      <a:pt x="74" y="122"/>
                    </a:lnTo>
                    <a:lnTo>
                      <a:pt x="74" y="124"/>
                    </a:lnTo>
                    <a:lnTo>
                      <a:pt x="72" y="124"/>
                    </a:lnTo>
                    <a:lnTo>
                      <a:pt x="70" y="124"/>
                    </a:lnTo>
                    <a:lnTo>
                      <a:pt x="68" y="122"/>
                    </a:lnTo>
                    <a:lnTo>
                      <a:pt x="68" y="120"/>
                    </a:lnTo>
                    <a:lnTo>
                      <a:pt x="66" y="120"/>
                    </a:lnTo>
                    <a:lnTo>
                      <a:pt x="66" y="120"/>
                    </a:lnTo>
                    <a:lnTo>
                      <a:pt x="66" y="118"/>
                    </a:lnTo>
                    <a:lnTo>
                      <a:pt x="62" y="114"/>
                    </a:lnTo>
                    <a:lnTo>
                      <a:pt x="62" y="112"/>
                    </a:lnTo>
                    <a:lnTo>
                      <a:pt x="62" y="110"/>
                    </a:lnTo>
                    <a:lnTo>
                      <a:pt x="64" y="108"/>
                    </a:lnTo>
                    <a:lnTo>
                      <a:pt x="62" y="108"/>
                    </a:lnTo>
                    <a:lnTo>
                      <a:pt x="62" y="108"/>
                    </a:lnTo>
                    <a:lnTo>
                      <a:pt x="60" y="104"/>
                    </a:lnTo>
                    <a:lnTo>
                      <a:pt x="58" y="100"/>
                    </a:lnTo>
                    <a:lnTo>
                      <a:pt x="58" y="100"/>
                    </a:lnTo>
                    <a:lnTo>
                      <a:pt x="58" y="98"/>
                    </a:lnTo>
                    <a:lnTo>
                      <a:pt x="58" y="98"/>
                    </a:lnTo>
                    <a:lnTo>
                      <a:pt x="58" y="96"/>
                    </a:lnTo>
                    <a:lnTo>
                      <a:pt x="58" y="96"/>
                    </a:lnTo>
                    <a:lnTo>
                      <a:pt x="60" y="94"/>
                    </a:lnTo>
                    <a:lnTo>
                      <a:pt x="60" y="92"/>
                    </a:lnTo>
                    <a:lnTo>
                      <a:pt x="60" y="92"/>
                    </a:lnTo>
                    <a:lnTo>
                      <a:pt x="58" y="90"/>
                    </a:lnTo>
                    <a:lnTo>
                      <a:pt x="58" y="90"/>
                    </a:lnTo>
                    <a:lnTo>
                      <a:pt x="58" y="88"/>
                    </a:lnTo>
                    <a:lnTo>
                      <a:pt x="60" y="86"/>
                    </a:lnTo>
                    <a:lnTo>
                      <a:pt x="62" y="84"/>
                    </a:lnTo>
                    <a:lnTo>
                      <a:pt x="64" y="84"/>
                    </a:lnTo>
                    <a:lnTo>
                      <a:pt x="66" y="84"/>
                    </a:lnTo>
                    <a:lnTo>
                      <a:pt x="68" y="80"/>
                    </a:lnTo>
                    <a:lnTo>
                      <a:pt x="68" y="78"/>
                    </a:lnTo>
                    <a:lnTo>
                      <a:pt x="70" y="72"/>
                    </a:lnTo>
                    <a:lnTo>
                      <a:pt x="70" y="68"/>
                    </a:lnTo>
                    <a:lnTo>
                      <a:pt x="70" y="68"/>
                    </a:lnTo>
                    <a:lnTo>
                      <a:pt x="70" y="66"/>
                    </a:lnTo>
                    <a:lnTo>
                      <a:pt x="70" y="66"/>
                    </a:lnTo>
                    <a:lnTo>
                      <a:pt x="68" y="66"/>
                    </a:lnTo>
                    <a:lnTo>
                      <a:pt x="68" y="64"/>
                    </a:lnTo>
                    <a:lnTo>
                      <a:pt x="68" y="64"/>
                    </a:lnTo>
                    <a:lnTo>
                      <a:pt x="66" y="62"/>
                    </a:lnTo>
                    <a:lnTo>
                      <a:pt x="66" y="62"/>
                    </a:lnTo>
                    <a:lnTo>
                      <a:pt x="64" y="60"/>
                    </a:lnTo>
                    <a:lnTo>
                      <a:pt x="64" y="58"/>
                    </a:lnTo>
                    <a:lnTo>
                      <a:pt x="62" y="56"/>
                    </a:lnTo>
                    <a:lnTo>
                      <a:pt x="62" y="54"/>
                    </a:lnTo>
                    <a:lnTo>
                      <a:pt x="62" y="50"/>
                    </a:lnTo>
                    <a:lnTo>
                      <a:pt x="62" y="48"/>
                    </a:lnTo>
                    <a:lnTo>
                      <a:pt x="64" y="46"/>
                    </a:lnTo>
                    <a:lnTo>
                      <a:pt x="64" y="44"/>
                    </a:lnTo>
                    <a:lnTo>
                      <a:pt x="62" y="44"/>
                    </a:lnTo>
                    <a:lnTo>
                      <a:pt x="62" y="42"/>
                    </a:lnTo>
                    <a:lnTo>
                      <a:pt x="62" y="42"/>
                    </a:lnTo>
                    <a:lnTo>
                      <a:pt x="60" y="42"/>
                    </a:lnTo>
                    <a:lnTo>
                      <a:pt x="60" y="44"/>
                    </a:lnTo>
                    <a:lnTo>
                      <a:pt x="60" y="44"/>
                    </a:lnTo>
                    <a:lnTo>
                      <a:pt x="58" y="46"/>
                    </a:lnTo>
                    <a:lnTo>
                      <a:pt x="56" y="46"/>
                    </a:lnTo>
                    <a:lnTo>
                      <a:pt x="54" y="44"/>
                    </a:lnTo>
                    <a:lnTo>
                      <a:pt x="52" y="44"/>
                    </a:lnTo>
                    <a:lnTo>
                      <a:pt x="46" y="40"/>
                    </a:lnTo>
                    <a:lnTo>
                      <a:pt x="44" y="40"/>
                    </a:lnTo>
                    <a:lnTo>
                      <a:pt x="42" y="40"/>
                    </a:lnTo>
                    <a:lnTo>
                      <a:pt x="42" y="40"/>
                    </a:lnTo>
                    <a:lnTo>
                      <a:pt x="40" y="40"/>
                    </a:lnTo>
                    <a:lnTo>
                      <a:pt x="40" y="40"/>
                    </a:lnTo>
                    <a:lnTo>
                      <a:pt x="38" y="40"/>
                    </a:lnTo>
                    <a:lnTo>
                      <a:pt x="36" y="42"/>
                    </a:lnTo>
                    <a:lnTo>
                      <a:pt x="36" y="44"/>
                    </a:lnTo>
                    <a:lnTo>
                      <a:pt x="36" y="46"/>
                    </a:lnTo>
                    <a:lnTo>
                      <a:pt x="36" y="48"/>
                    </a:lnTo>
                    <a:lnTo>
                      <a:pt x="34" y="58"/>
                    </a:lnTo>
                    <a:lnTo>
                      <a:pt x="36" y="58"/>
                    </a:lnTo>
                    <a:lnTo>
                      <a:pt x="36" y="60"/>
                    </a:lnTo>
                    <a:lnTo>
                      <a:pt x="36" y="62"/>
                    </a:lnTo>
                    <a:lnTo>
                      <a:pt x="36" y="64"/>
                    </a:lnTo>
                    <a:lnTo>
                      <a:pt x="38" y="66"/>
                    </a:lnTo>
                    <a:lnTo>
                      <a:pt x="38" y="70"/>
                    </a:lnTo>
                    <a:lnTo>
                      <a:pt x="36" y="72"/>
                    </a:lnTo>
                    <a:lnTo>
                      <a:pt x="36" y="74"/>
                    </a:lnTo>
                    <a:lnTo>
                      <a:pt x="38" y="76"/>
                    </a:lnTo>
                    <a:lnTo>
                      <a:pt x="38" y="80"/>
                    </a:lnTo>
                    <a:lnTo>
                      <a:pt x="40" y="82"/>
                    </a:lnTo>
                    <a:lnTo>
                      <a:pt x="40" y="84"/>
                    </a:lnTo>
                    <a:lnTo>
                      <a:pt x="40" y="84"/>
                    </a:lnTo>
                    <a:lnTo>
                      <a:pt x="38" y="86"/>
                    </a:lnTo>
                    <a:lnTo>
                      <a:pt x="38" y="86"/>
                    </a:lnTo>
                    <a:lnTo>
                      <a:pt x="36" y="86"/>
                    </a:lnTo>
                    <a:lnTo>
                      <a:pt x="36" y="86"/>
                    </a:lnTo>
                    <a:lnTo>
                      <a:pt x="34" y="84"/>
                    </a:lnTo>
                    <a:lnTo>
                      <a:pt x="32" y="82"/>
                    </a:lnTo>
                    <a:lnTo>
                      <a:pt x="32" y="82"/>
                    </a:lnTo>
                    <a:lnTo>
                      <a:pt x="32" y="82"/>
                    </a:lnTo>
                    <a:lnTo>
                      <a:pt x="30" y="80"/>
                    </a:lnTo>
                    <a:lnTo>
                      <a:pt x="30" y="80"/>
                    </a:lnTo>
                    <a:lnTo>
                      <a:pt x="30" y="82"/>
                    </a:lnTo>
                    <a:lnTo>
                      <a:pt x="30" y="86"/>
                    </a:lnTo>
                    <a:lnTo>
                      <a:pt x="30" y="86"/>
                    </a:lnTo>
                    <a:close/>
                    <a:moveTo>
                      <a:pt x="54" y="36"/>
                    </a:moveTo>
                    <a:lnTo>
                      <a:pt x="56" y="34"/>
                    </a:lnTo>
                    <a:lnTo>
                      <a:pt x="56" y="34"/>
                    </a:lnTo>
                    <a:lnTo>
                      <a:pt x="56" y="32"/>
                    </a:lnTo>
                    <a:lnTo>
                      <a:pt x="54" y="32"/>
                    </a:lnTo>
                    <a:lnTo>
                      <a:pt x="54" y="34"/>
                    </a:lnTo>
                    <a:lnTo>
                      <a:pt x="54" y="34"/>
                    </a:lnTo>
                    <a:lnTo>
                      <a:pt x="54" y="36"/>
                    </a:lnTo>
                    <a:lnTo>
                      <a:pt x="54" y="36"/>
                    </a:lnTo>
                    <a:close/>
                    <a:moveTo>
                      <a:pt x="44" y="32"/>
                    </a:moveTo>
                    <a:lnTo>
                      <a:pt x="44" y="32"/>
                    </a:lnTo>
                    <a:lnTo>
                      <a:pt x="44" y="32"/>
                    </a:lnTo>
                    <a:lnTo>
                      <a:pt x="44" y="30"/>
                    </a:lnTo>
                    <a:lnTo>
                      <a:pt x="44" y="30"/>
                    </a:lnTo>
                    <a:lnTo>
                      <a:pt x="44" y="30"/>
                    </a:lnTo>
                    <a:lnTo>
                      <a:pt x="44" y="30"/>
                    </a:lnTo>
                    <a:lnTo>
                      <a:pt x="44" y="32"/>
                    </a:lnTo>
                    <a:close/>
                    <a:moveTo>
                      <a:pt x="46" y="26"/>
                    </a:moveTo>
                    <a:lnTo>
                      <a:pt x="48" y="28"/>
                    </a:lnTo>
                    <a:lnTo>
                      <a:pt x="48" y="28"/>
                    </a:lnTo>
                    <a:lnTo>
                      <a:pt x="48" y="26"/>
                    </a:lnTo>
                    <a:lnTo>
                      <a:pt x="46" y="26"/>
                    </a:lnTo>
                    <a:lnTo>
                      <a:pt x="46" y="26"/>
                    </a:lnTo>
                    <a:lnTo>
                      <a:pt x="46" y="26"/>
                    </a:lnTo>
                    <a:lnTo>
                      <a:pt x="46" y="26"/>
                    </a:lnTo>
                    <a:close/>
                    <a:moveTo>
                      <a:pt x="52" y="8"/>
                    </a:moveTo>
                    <a:lnTo>
                      <a:pt x="52" y="6"/>
                    </a:lnTo>
                    <a:lnTo>
                      <a:pt x="52" y="6"/>
                    </a:lnTo>
                    <a:lnTo>
                      <a:pt x="52" y="6"/>
                    </a:lnTo>
                    <a:lnTo>
                      <a:pt x="52" y="8"/>
                    </a:lnTo>
                    <a:lnTo>
                      <a:pt x="52" y="8"/>
                    </a:lnTo>
                    <a:lnTo>
                      <a:pt x="52" y="8"/>
                    </a:lnTo>
                    <a:close/>
                    <a:moveTo>
                      <a:pt x="48" y="2"/>
                    </a:moveTo>
                    <a:lnTo>
                      <a:pt x="50" y="0"/>
                    </a:lnTo>
                    <a:lnTo>
                      <a:pt x="50" y="0"/>
                    </a:lnTo>
                    <a:lnTo>
                      <a:pt x="48" y="0"/>
                    </a:lnTo>
                    <a:lnTo>
                      <a:pt x="48" y="2"/>
                    </a:lnTo>
                    <a:lnTo>
                      <a:pt x="48" y="2"/>
                    </a:lnTo>
                    <a:lnTo>
                      <a:pt x="48"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Freeform 77"/>
              <p:cNvSpPr>
                <a:spLocks/>
              </p:cNvSpPr>
              <p:nvPr/>
            </p:nvSpPr>
            <p:spPr bwMode="auto">
              <a:xfrm>
                <a:off x="2184" y="2077"/>
                <a:ext cx="211" cy="329"/>
              </a:xfrm>
              <a:custGeom>
                <a:avLst/>
                <a:gdLst>
                  <a:gd name="T0" fmla="*/ 203 w 211"/>
                  <a:gd name="T1" fmla="*/ 276 h 329"/>
                  <a:gd name="T2" fmla="*/ 203 w 211"/>
                  <a:gd name="T3" fmla="*/ 260 h 329"/>
                  <a:gd name="T4" fmla="*/ 207 w 211"/>
                  <a:gd name="T5" fmla="*/ 252 h 329"/>
                  <a:gd name="T6" fmla="*/ 203 w 211"/>
                  <a:gd name="T7" fmla="*/ 230 h 329"/>
                  <a:gd name="T8" fmla="*/ 201 w 211"/>
                  <a:gd name="T9" fmla="*/ 212 h 329"/>
                  <a:gd name="T10" fmla="*/ 183 w 211"/>
                  <a:gd name="T11" fmla="*/ 198 h 329"/>
                  <a:gd name="T12" fmla="*/ 175 w 211"/>
                  <a:gd name="T13" fmla="*/ 186 h 329"/>
                  <a:gd name="T14" fmla="*/ 175 w 211"/>
                  <a:gd name="T15" fmla="*/ 170 h 329"/>
                  <a:gd name="T16" fmla="*/ 163 w 211"/>
                  <a:gd name="T17" fmla="*/ 178 h 329"/>
                  <a:gd name="T18" fmla="*/ 147 w 211"/>
                  <a:gd name="T19" fmla="*/ 170 h 329"/>
                  <a:gd name="T20" fmla="*/ 135 w 211"/>
                  <a:gd name="T21" fmla="*/ 158 h 329"/>
                  <a:gd name="T22" fmla="*/ 127 w 211"/>
                  <a:gd name="T23" fmla="*/ 150 h 329"/>
                  <a:gd name="T24" fmla="*/ 123 w 211"/>
                  <a:gd name="T25" fmla="*/ 140 h 329"/>
                  <a:gd name="T26" fmla="*/ 119 w 211"/>
                  <a:gd name="T27" fmla="*/ 134 h 329"/>
                  <a:gd name="T28" fmla="*/ 123 w 211"/>
                  <a:gd name="T29" fmla="*/ 130 h 329"/>
                  <a:gd name="T30" fmla="*/ 131 w 211"/>
                  <a:gd name="T31" fmla="*/ 116 h 329"/>
                  <a:gd name="T32" fmla="*/ 133 w 211"/>
                  <a:gd name="T33" fmla="*/ 100 h 329"/>
                  <a:gd name="T34" fmla="*/ 141 w 211"/>
                  <a:gd name="T35" fmla="*/ 88 h 329"/>
                  <a:gd name="T36" fmla="*/ 159 w 211"/>
                  <a:gd name="T37" fmla="*/ 80 h 329"/>
                  <a:gd name="T38" fmla="*/ 173 w 211"/>
                  <a:gd name="T39" fmla="*/ 74 h 329"/>
                  <a:gd name="T40" fmla="*/ 179 w 211"/>
                  <a:gd name="T41" fmla="*/ 74 h 329"/>
                  <a:gd name="T42" fmla="*/ 171 w 211"/>
                  <a:gd name="T43" fmla="*/ 70 h 329"/>
                  <a:gd name="T44" fmla="*/ 177 w 211"/>
                  <a:gd name="T45" fmla="*/ 48 h 329"/>
                  <a:gd name="T46" fmla="*/ 165 w 211"/>
                  <a:gd name="T47" fmla="*/ 40 h 329"/>
                  <a:gd name="T48" fmla="*/ 153 w 211"/>
                  <a:gd name="T49" fmla="*/ 40 h 329"/>
                  <a:gd name="T50" fmla="*/ 141 w 211"/>
                  <a:gd name="T51" fmla="*/ 44 h 329"/>
                  <a:gd name="T52" fmla="*/ 131 w 211"/>
                  <a:gd name="T53" fmla="*/ 42 h 329"/>
                  <a:gd name="T54" fmla="*/ 125 w 211"/>
                  <a:gd name="T55" fmla="*/ 32 h 329"/>
                  <a:gd name="T56" fmla="*/ 119 w 211"/>
                  <a:gd name="T57" fmla="*/ 22 h 329"/>
                  <a:gd name="T58" fmla="*/ 108 w 211"/>
                  <a:gd name="T59" fmla="*/ 14 h 329"/>
                  <a:gd name="T60" fmla="*/ 102 w 211"/>
                  <a:gd name="T61" fmla="*/ 4 h 329"/>
                  <a:gd name="T62" fmla="*/ 94 w 211"/>
                  <a:gd name="T63" fmla="*/ 2 h 329"/>
                  <a:gd name="T64" fmla="*/ 94 w 211"/>
                  <a:gd name="T65" fmla="*/ 10 h 329"/>
                  <a:gd name="T66" fmla="*/ 92 w 211"/>
                  <a:gd name="T67" fmla="*/ 16 h 329"/>
                  <a:gd name="T68" fmla="*/ 78 w 211"/>
                  <a:gd name="T69" fmla="*/ 42 h 329"/>
                  <a:gd name="T70" fmla="*/ 52 w 211"/>
                  <a:gd name="T71" fmla="*/ 58 h 329"/>
                  <a:gd name="T72" fmla="*/ 48 w 211"/>
                  <a:gd name="T73" fmla="*/ 62 h 329"/>
                  <a:gd name="T74" fmla="*/ 44 w 211"/>
                  <a:gd name="T75" fmla="*/ 70 h 329"/>
                  <a:gd name="T76" fmla="*/ 42 w 211"/>
                  <a:gd name="T77" fmla="*/ 80 h 329"/>
                  <a:gd name="T78" fmla="*/ 36 w 211"/>
                  <a:gd name="T79" fmla="*/ 88 h 329"/>
                  <a:gd name="T80" fmla="*/ 26 w 211"/>
                  <a:gd name="T81" fmla="*/ 80 h 329"/>
                  <a:gd name="T82" fmla="*/ 16 w 211"/>
                  <a:gd name="T83" fmla="*/ 80 h 329"/>
                  <a:gd name="T84" fmla="*/ 14 w 211"/>
                  <a:gd name="T85" fmla="*/ 72 h 329"/>
                  <a:gd name="T86" fmla="*/ 18 w 211"/>
                  <a:gd name="T87" fmla="*/ 66 h 329"/>
                  <a:gd name="T88" fmla="*/ 12 w 211"/>
                  <a:gd name="T89" fmla="*/ 62 h 329"/>
                  <a:gd name="T90" fmla="*/ 4 w 211"/>
                  <a:gd name="T91" fmla="*/ 92 h 329"/>
                  <a:gd name="T92" fmla="*/ 4 w 211"/>
                  <a:gd name="T93" fmla="*/ 108 h 329"/>
                  <a:gd name="T94" fmla="*/ 34 w 211"/>
                  <a:gd name="T95" fmla="*/ 142 h 329"/>
                  <a:gd name="T96" fmla="*/ 54 w 211"/>
                  <a:gd name="T97" fmla="*/ 176 h 329"/>
                  <a:gd name="T98" fmla="*/ 74 w 211"/>
                  <a:gd name="T99" fmla="*/ 216 h 329"/>
                  <a:gd name="T100" fmla="*/ 90 w 211"/>
                  <a:gd name="T101" fmla="*/ 238 h 329"/>
                  <a:gd name="T102" fmla="*/ 96 w 211"/>
                  <a:gd name="T103" fmla="*/ 262 h 329"/>
                  <a:gd name="T104" fmla="*/ 133 w 211"/>
                  <a:gd name="T105" fmla="*/ 288 h 329"/>
                  <a:gd name="T106" fmla="*/ 165 w 211"/>
                  <a:gd name="T107" fmla="*/ 304 h 329"/>
                  <a:gd name="T108" fmla="*/ 185 w 211"/>
                  <a:gd name="T109" fmla="*/ 323 h 329"/>
                  <a:gd name="T110" fmla="*/ 199 w 211"/>
                  <a:gd name="T111" fmla="*/ 321 h 329"/>
                  <a:gd name="T112" fmla="*/ 203 w 211"/>
                  <a:gd name="T113" fmla="*/ 311 h 329"/>
                  <a:gd name="T114" fmla="*/ 207 w 211"/>
                  <a:gd name="T115" fmla="*/ 2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329">
                    <a:moveTo>
                      <a:pt x="211" y="292"/>
                    </a:moveTo>
                    <a:lnTo>
                      <a:pt x="211" y="290"/>
                    </a:lnTo>
                    <a:lnTo>
                      <a:pt x="209" y="290"/>
                    </a:lnTo>
                    <a:lnTo>
                      <a:pt x="207" y="290"/>
                    </a:lnTo>
                    <a:lnTo>
                      <a:pt x="207" y="290"/>
                    </a:lnTo>
                    <a:lnTo>
                      <a:pt x="205" y="288"/>
                    </a:lnTo>
                    <a:lnTo>
                      <a:pt x="203" y="282"/>
                    </a:lnTo>
                    <a:lnTo>
                      <a:pt x="201" y="280"/>
                    </a:lnTo>
                    <a:lnTo>
                      <a:pt x="201" y="278"/>
                    </a:lnTo>
                    <a:lnTo>
                      <a:pt x="203" y="276"/>
                    </a:lnTo>
                    <a:lnTo>
                      <a:pt x="203" y="274"/>
                    </a:lnTo>
                    <a:lnTo>
                      <a:pt x="205" y="272"/>
                    </a:lnTo>
                    <a:lnTo>
                      <a:pt x="205" y="272"/>
                    </a:lnTo>
                    <a:lnTo>
                      <a:pt x="201" y="268"/>
                    </a:lnTo>
                    <a:lnTo>
                      <a:pt x="201" y="268"/>
                    </a:lnTo>
                    <a:lnTo>
                      <a:pt x="201" y="266"/>
                    </a:lnTo>
                    <a:lnTo>
                      <a:pt x="201" y="264"/>
                    </a:lnTo>
                    <a:lnTo>
                      <a:pt x="203" y="264"/>
                    </a:lnTo>
                    <a:lnTo>
                      <a:pt x="203" y="262"/>
                    </a:lnTo>
                    <a:lnTo>
                      <a:pt x="203" y="260"/>
                    </a:lnTo>
                    <a:lnTo>
                      <a:pt x="203" y="260"/>
                    </a:lnTo>
                    <a:lnTo>
                      <a:pt x="203" y="260"/>
                    </a:lnTo>
                    <a:lnTo>
                      <a:pt x="205" y="258"/>
                    </a:lnTo>
                    <a:lnTo>
                      <a:pt x="205" y="258"/>
                    </a:lnTo>
                    <a:lnTo>
                      <a:pt x="205" y="256"/>
                    </a:lnTo>
                    <a:lnTo>
                      <a:pt x="205" y="254"/>
                    </a:lnTo>
                    <a:lnTo>
                      <a:pt x="207" y="254"/>
                    </a:lnTo>
                    <a:lnTo>
                      <a:pt x="207" y="254"/>
                    </a:lnTo>
                    <a:lnTo>
                      <a:pt x="207" y="254"/>
                    </a:lnTo>
                    <a:lnTo>
                      <a:pt x="207" y="252"/>
                    </a:lnTo>
                    <a:lnTo>
                      <a:pt x="207" y="250"/>
                    </a:lnTo>
                    <a:lnTo>
                      <a:pt x="205" y="250"/>
                    </a:lnTo>
                    <a:lnTo>
                      <a:pt x="205" y="246"/>
                    </a:lnTo>
                    <a:lnTo>
                      <a:pt x="203" y="244"/>
                    </a:lnTo>
                    <a:lnTo>
                      <a:pt x="203" y="244"/>
                    </a:lnTo>
                    <a:lnTo>
                      <a:pt x="205" y="242"/>
                    </a:lnTo>
                    <a:lnTo>
                      <a:pt x="205" y="242"/>
                    </a:lnTo>
                    <a:lnTo>
                      <a:pt x="205" y="240"/>
                    </a:lnTo>
                    <a:lnTo>
                      <a:pt x="203" y="232"/>
                    </a:lnTo>
                    <a:lnTo>
                      <a:pt x="203" y="230"/>
                    </a:lnTo>
                    <a:lnTo>
                      <a:pt x="205" y="230"/>
                    </a:lnTo>
                    <a:lnTo>
                      <a:pt x="205" y="228"/>
                    </a:lnTo>
                    <a:lnTo>
                      <a:pt x="207" y="228"/>
                    </a:lnTo>
                    <a:lnTo>
                      <a:pt x="207" y="226"/>
                    </a:lnTo>
                    <a:lnTo>
                      <a:pt x="207" y="226"/>
                    </a:lnTo>
                    <a:lnTo>
                      <a:pt x="207" y="224"/>
                    </a:lnTo>
                    <a:lnTo>
                      <a:pt x="207" y="224"/>
                    </a:lnTo>
                    <a:lnTo>
                      <a:pt x="205" y="220"/>
                    </a:lnTo>
                    <a:lnTo>
                      <a:pt x="203" y="216"/>
                    </a:lnTo>
                    <a:lnTo>
                      <a:pt x="201" y="212"/>
                    </a:lnTo>
                    <a:lnTo>
                      <a:pt x="199" y="208"/>
                    </a:lnTo>
                    <a:lnTo>
                      <a:pt x="197" y="206"/>
                    </a:lnTo>
                    <a:lnTo>
                      <a:pt x="195" y="202"/>
                    </a:lnTo>
                    <a:lnTo>
                      <a:pt x="195" y="200"/>
                    </a:lnTo>
                    <a:lnTo>
                      <a:pt x="191" y="196"/>
                    </a:lnTo>
                    <a:lnTo>
                      <a:pt x="191" y="196"/>
                    </a:lnTo>
                    <a:lnTo>
                      <a:pt x="187" y="196"/>
                    </a:lnTo>
                    <a:lnTo>
                      <a:pt x="185" y="196"/>
                    </a:lnTo>
                    <a:lnTo>
                      <a:pt x="185" y="196"/>
                    </a:lnTo>
                    <a:lnTo>
                      <a:pt x="183" y="198"/>
                    </a:lnTo>
                    <a:lnTo>
                      <a:pt x="181" y="198"/>
                    </a:lnTo>
                    <a:lnTo>
                      <a:pt x="181" y="198"/>
                    </a:lnTo>
                    <a:lnTo>
                      <a:pt x="179" y="198"/>
                    </a:lnTo>
                    <a:lnTo>
                      <a:pt x="179" y="196"/>
                    </a:lnTo>
                    <a:lnTo>
                      <a:pt x="177" y="196"/>
                    </a:lnTo>
                    <a:lnTo>
                      <a:pt x="177" y="196"/>
                    </a:lnTo>
                    <a:lnTo>
                      <a:pt x="175" y="196"/>
                    </a:lnTo>
                    <a:lnTo>
                      <a:pt x="175" y="194"/>
                    </a:lnTo>
                    <a:lnTo>
                      <a:pt x="175" y="190"/>
                    </a:lnTo>
                    <a:lnTo>
                      <a:pt x="175" y="186"/>
                    </a:lnTo>
                    <a:lnTo>
                      <a:pt x="175" y="182"/>
                    </a:lnTo>
                    <a:lnTo>
                      <a:pt x="175" y="178"/>
                    </a:lnTo>
                    <a:lnTo>
                      <a:pt x="175" y="176"/>
                    </a:lnTo>
                    <a:lnTo>
                      <a:pt x="175" y="174"/>
                    </a:lnTo>
                    <a:lnTo>
                      <a:pt x="175" y="174"/>
                    </a:lnTo>
                    <a:lnTo>
                      <a:pt x="175" y="172"/>
                    </a:lnTo>
                    <a:lnTo>
                      <a:pt x="175" y="170"/>
                    </a:lnTo>
                    <a:lnTo>
                      <a:pt x="175" y="170"/>
                    </a:lnTo>
                    <a:lnTo>
                      <a:pt x="175" y="168"/>
                    </a:lnTo>
                    <a:lnTo>
                      <a:pt x="175" y="170"/>
                    </a:lnTo>
                    <a:lnTo>
                      <a:pt x="173" y="170"/>
                    </a:lnTo>
                    <a:lnTo>
                      <a:pt x="173" y="170"/>
                    </a:lnTo>
                    <a:lnTo>
                      <a:pt x="171" y="170"/>
                    </a:lnTo>
                    <a:lnTo>
                      <a:pt x="171" y="172"/>
                    </a:lnTo>
                    <a:lnTo>
                      <a:pt x="171" y="172"/>
                    </a:lnTo>
                    <a:lnTo>
                      <a:pt x="169" y="174"/>
                    </a:lnTo>
                    <a:lnTo>
                      <a:pt x="167" y="176"/>
                    </a:lnTo>
                    <a:lnTo>
                      <a:pt x="167" y="176"/>
                    </a:lnTo>
                    <a:lnTo>
                      <a:pt x="165" y="178"/>
                    </a:lnTo>
                    <a:lnTo>
                      <a:pt x="163" y="178"/>
                    </a:lnTo>
                    <a:lnTo>
                      <a:pt x="159" y="178"/>
                    </a:lnTo>
                    <a:lnTo>
                      <a:pt x="155" y="178"/>
                    </a:lnTo>
                    <a:lnTo>
                      <a:pt x="151" y="178"/>
                    </a:lnTo>
                    <a:lnTo>
                      <a:pt x="151" y="178"/>
                    </a:lnTo>
                    <a:lnTo>
                      <a:pt x="149" y="178"/>
                    </a:lnTo>
                    <a:lnTo>
                      <a:pt x="151" y="176"/>
                    </a:lnTo>
                    <a:lnTo>
                      <a:pt x="149" y="174"/>
                    </a:lnTo>
                    <a:lnTo>
                      <a:pt x="149" y="174"/>
                    </a:lnTo>
                    <a:lnTo>
                      <a:pt x="147" y="172"/>
                    </a:lnTo>
                    <a:lnTo>
                      <a:pt x="147" y="170"/>
                    </a:lnTo>
                    <a:lnTo>
                      <a:pt x="147" y="170"/>
                    </a:lnTo>
                    <a:lnTo>
                      <a:pt x="145" y="170"/>
                    </a:lnTo>
                    <a:lnTo>
                      <a:pt x="143" y="168"/>
                    </a:lnTo>
                    <a:lnTo>
                      <a:pt x="139" y="168"/>
                    </a:lnTo>
                    <a:lnTo>
                      <a:pt x="137" y="168"/>
                    </a:lnTo>
                    <a:lnTo>
                      <a:pt x="133" y="168"/>
                    </a:lnTo>
                    <a:lnTo>
                      <a:pt x="135" y="166"/>
                    </a:lnTo>
                    <a:lnTo>
                      <a:pt x="137" y="162"/>
                    </a:lnTo>
                    <a:lnTo>
                      <a:pt x="137" y="160"/>
                    </a:lnTo>
                    <a:lnTo>
                      <a:pt x="135" y="158"/>
                    </a:lnTo>
                    <a:lnTo>
                      <a:pt x="135" y="158"/>
                    </a:lnTo>
                    <a:lnTo>
                      <a:pt x="133" y="156"/>
                    </a:lnTo>
                    <a:lnTo>
                      <a:pt x="131" y="154"/>
                    </a:lnTo>
                    <a:lnTo>
                      <a:pt x="131" y="154"/>
                    </a:lnTo>
                    <a:lnTo>
                      <a:pt x="131" y="152"/>
                    </a:lnTo>
                    <a:lnTo>
                      <a:pt x="129" y="152"/>
                    </a:lnTo>
                    <a:lnTo>
                      <a:pt x="129" y="152"/>
                    </a:lnTo>
                    <a:lnTo>
                      <a:pt x="129" y="150"/>
                    </a:lnTo>
                    <a:lnTo>
                      <a:pt x="127" y="150"/>
                    </a:lnTo>
                    <a:lnTo>
                      <a:pt x="127" y="150"/>
                    </a:lnTo>
                    <a:lnTo>
                      <a:pt x="127" y="148"/>
                    </a:lnTo>
                    <a:lnTo>
                      <a:pt x="127" y="148"/>
                    </a:lnTo>
                    <a:lnTo>
                      <a:pt x="125" y="146"/>
                    </a:lnTo>
                    <a:lnTo>
                      <a:pt x="125" y="146"/>
                    </a:lnTo>
                    <a:lnTo>
                      <a:pt x="125" y="144"/>
                    </a:lnTo>
                    <a:lnTo>
                      <a:pt x="125" y="144"/>
                    </a:lnTo>
                    <a:lnTo>
                      <a:pt x="123" y="142"/>
                    </a:lnTo>
                    <a:lnTo>
                      <a:pt x="123" y="142"/>
                    </a:lnTo>
                    <a:lnTo>
                      <a:pt x="123" y="142"/>
                    </a:lnTo>
                    <a:lnTo>
                      <a:pt x="123" y="140"/>
                    </a:lnTo>
                    <a:lnTo>
                      <a:pt x="123" y="140"/>
                    </a:lnTo>
                    <a:lnTo>
                      <a:pt x="123" y="140"/>
                    </a:lnTo>
                    <a:lnTo>
                      <a:pt x="123" y="138"/>
                    </a:lnTo>
                    <a:lnTo>
                      <a:pt x="123" y="138"/>
                    </a:lnTo>
                    <a:lnTo>
                      <a:pt x="121" y="136"/>
                    </a:lnTo>
                    <a:lnTo>
                      <a:pt x="119" y="136"/>
                    </a:lnTo>
                    <a:lnTo>
                      <a:pt x="119" y="136"/>
                    </a:lnTo>
                    <a:lnTo>
                      <a:pt x="119" y="134"/>
                    </a:lnTo>
                    <a:lnTo>
                      <a:pt x="119" y="134"/>
                    </a:lnTo>
                    <a:lnTo>
                      <a:pt x="119" y="134"/>
                    </a:lnTo>
                    <a:lnTo>
                      <a:pt x="119" y="134"/>
                    </a:lnTo>
                    <a:lnTo>
                      <a:pt x="119" y="132"/>
                    </a:lnTo>
                    <a:lnTo>
                      <a:pt x="119" y="132"/>
                    </a:lnTo>
                    <a:lnTo>
                      <a:pt x="121" y="132"/>
                    </a:lnTo>
                    <a:lnTo>
                      <a:pt x="121" y="132"/>
                    </a:lnTo>
                    <a:lnTo>
                      <a:pt x="121" y="132"/>
                    </a:lnTo>
                    <a:lnTo>
                      <a:pt x="121" y="132"/>
                    </a:lnTo>
                    <a:lnTo>
                      <a:pt x="123" y="132"/>
                    </a:lnTo>
                    <a:lnTo>
                      <a:pt x="123" y="130"/>
                    </a:lnTo>
                    <a:lnTo>
                      <a:pt x="123" y="130"/>
                    </a:lnTo>
                    <a:lnTo>
                      <a:pt x="123" y="128"/>
                    </a:lnTo>
                    <a:lnTo>
                      <a:pt x="121" y="128"/>
                    </a:lnTo>
                    <a:lnTo>
                      <a:pt x="121" y="126"/>
                    </a:lnTo>
                    <a:lnTo>
                      <a:pt x="123" y="124"/>
                    </a:lnTo>
                    <a:lnTo>
                      <a:pt x="123" y="124"/>
                    </a:lnTo>
                    <a:lnTo>
                      <a:pt x="123" y="122"/>
                    </a:lnTo>
                    <a:lnTo>
                      <a:pt x="127" y="120"/>
                    </a:lnTo>
                    <a:lnTo>
                      <a:pt x="129" y="118"/>
                    </a:lnTo>
                    <a:lnTo>
                      <a:pt x="131" y="118"/>
                    </a:lnTo>
                    <a:lnTo>
                      <a:pt x="131" y="116"/>
                    </a:lnTo>
                    <a:lnTo>
                      <a:pt x="131" y="116"/>
                    </a:lnTo>
                    <a:lnTo>
                      <a:pt x="131" y="114"/>
                    </a:lnTo>
                    <a:lnTo>
                      <a:pt x="131" y="114"/>
                    </a:lnTo>
                    <a:lnTo>
                      <a:pt x="131" y="112"/>
                    </a:lnTo>
                    <a:lnTo>
                      <a:pt x="131" y="110"/>
                    </a:lnTo>
                    <a:lnTo>
                      <a:pt x="129" y="108"/>
                    </a:lnTo>
                    <a:lnTo>
                      <a:pt x="131" y="108"/>
                    </a:lnTo>
                    <a:lnTo>
                      <a:pt x="131" y="106"/>
                    </a:lnTo>
                    <a:lnTo>
                      <a:pt x="133" y="104"/>
                    </a:lnTo>
                    <a:lnTo>
                      <a:pt x="133" y="100"/>
                    </a:lnTo>
                    <a:lnTo>
                      <a:pt x="133" y="100"/>
                    </a:lnTo>
                    <a:lnTo>
                      <a:pt x="133" y="98"/>
                    </a:lnTo>
                    <a:lnTo>
                      <a:pt x="135" y="94"/>
                    </a:lnTo>
                    <a:lnTo>
                      <a:pt x="135" y="92"/>
                    </a:lnTo>
                    <a:lnTo>
                      <a:pt x="135" y="92"/>
                    </a:lnTo>
                    <a:lnTo>
                      <a:pt x="135" y="92"/>
                    </a:lnTo>
                    <a:lnTo>
                      <a:pt x="135" y="92"/>
                    </a:lnTo>
                    <a:lnTo>
                      <a:pt x="137" y="90"/>
                    </a:lnTo>
                    <a:lnTo>
                      <a:pt x="139" y="90"/>
                    </a:lnTo>
                    <a:lnTo>
                      <a:pt x="141" y="88"/>
                    </a:lnTo>
                    <a:lnTo>
                      <a:pt x="143" y="86"/>
                    </a:lnTo>
                    <a:lnTo>
                      <a:pt x="145" y="84"/>
                    </a:lnTo>
                    <a:lnTo>
                      <a:pt x="147" y="82"/>
                    </a:lnTo>
                    <a:lnTo>
                      <a:pt x="149" y="82"/>
                    </a:lnTo>
                    <a:lnTo>
                      <a:pt x="149" y="82"/>
                    </a:lnTo>
                    <a:lnTo>
                      <a:pt x="151" y="80"/>
                    </a:lnTo>
                    <a:lnTo>
                      <a:pt x="153" y="80"/>
                    </a:lnTo>
                    <a:lnTo>
                      <a:pt x="155" y="80"/>
                    </a:lnTo>
                    <a:lnTo>
                      <a:pt x="157" y="80"/>
                    </a:lnTo>
                    <a:lnTo>
                      <a:pt x="159" y="80"/>
                    </a:lnTo>
                    <a:lnTo>
                      <a:pt x="161" y="78"/>
                    </a:lnTo>
                    <a:lnTo>
                      <a:pt x="161" y="78"/>
                    </a:lnTo>
                    <a:lnTo>
                      <a:pt x="165" y="78"/>
                    </a:lnTo>
                    <a:lnTo>
                      <a:pt x="165" y="76"/>
                    </a:lnTo>
                    <a:lnTo>
                      <a:pt x="167" y="76"/>
                    </a:lnTo>
                    <a:lnTo>
                      <a:pt x="167" y="74"/>
                    </a:lnTo>
                    <a:lnTo>
                      <a:pt x="169" y="74"/>
                    </a:lnTo>
                    <a:lnTo>
                      <a:pt x="169" y="74"/>
                    </a:lnTo>
                    <a:lnTo>
                      <a:pt x="171" y="74"/>
                    </a:lnTo>
                    <a:lnTo>
                      <a:pt x="173" y="74"/>
                    </a:lnTo>
                    <a:lnTo>
                      <a:pt x="175" y="74"/>
                    </a:lnTo>
                    <a:lnTo>
                      <a:pt x="175" y="76"/>
                    </a:lnTo>
                    <a:lnTo>
                      <a:pt x="177" y="76"/>
                    </a:lnTo>
                    <a:lnTo>
                      <a:pt x="177" y="76"/>
                    </a:lnTo>
                    <a:lnTo>
                      <a:pt x="177" y="76"/>
                    </a:lnTo>
                    <a:lnTo>
                      <a:pt x="179" y="78"/>
                    </a:lnTo>
                    <a:lnTo>
                      <a:pt x="179" y="78"/>
                    </a:lnTo>
                    <a:lnTo>
                      <a:pt x="181" y="76"/>
                    </a:lnTo>
                    <a:lnTo>
                      <a:pt x="181" y="76"/>
                    </a:lnTo>
                    <a:lnTo>
                      <a:pt x="179" y="74"/>
                    </a:lnTo>
                    <a:lnTo>
                      <a:pt x="179" y="74"/>
                    </a:lnTo>
                    <a:lnTo>
                      <a:pt x="177" y="72"/>
                    </a:lnTo>
                    <a:lnTo>
                      <a:pt x="177" y="72"/>
                    </a:lnTo>
                    <a:lnTo>
                      <a:pt x="175" y="70"/>
                    </a:lnTo>
                    <a:lnTo>
                      <a:pt x="175" y="68"/>
                    </a:lnTo>
                    <a:lnTo>
                      <a:pt x="175" y="68"/>
                    </a:lnTo>
                    <a:lnTo>
                      <a:pt x="173" y="68"/>
                    </a:lnTo>
                    <a:lnTo>
                      <a:pt x="173" y="68"/>
                    </a:lnTo>
                    <a:lnTo>
                      <a:pt x="171" y="70"/>
                    </a:lnTo>
                    <a:lnTo>
                      <a:pt x="171" y="70"/>
                    </a:lnTo>
                    <a:lnTo>
                      <a:pt x="169" y="68"/>
                    </a:lnTo>
                    <a:lnTo>
                      <a:pt x="167" y="68"/>
                    </a:lnTo>
                    <a:lnTo>
                      <a:pt x="169" y="64"/>
                    </a:lnTo>
                    <a:lnTo>
                      <a:pt x="173" y="58"/>
                    </a:lnTo>
                    <a:lnTo>
                      <a:pt x="175" y="56"/>
                    </a:lnTo>
                    <a:lnTo>
                      <a:pt x="177" y="52"/>
                    </a:lnTo>
                    <a:lnTo>
                      <a:pt x="177" y="50"/>
                    </a:lnTo>
                    <a:lnTo>
                      <a:pt x="179" y="48"/>
                    </a:lnTo>
                    <a:lnTo>
                      <a:pt x="177" y="48"/>
                    </a:lnTo>
                    <a:lnTo>
                      <a:pt x="177" y="48"/>
                    </a:lnTo>
                    <a:lnTo>
                      <a:pt x="177" y="48"/>
                    </a:lnTo>
                    <a:lnTo>
                      <a:pt x="175" y="46"/>
                    </a:lnTo>
                    <a:lnTo>
                      <a:pt x="175" y="46"/>
                    </a:lnTo>
                    <a:lnTo>
                      <a:pt x="173" y="46"/>
                    </a:lnTo>
                    <a:lnTo>
                      <a:pt x="173" y="44"/>
                    </a:lnTo>
                    <a:lnTo>
                      <a:pt x="171" y="44"/>
                    </a:lnTo>
                    <a:lnTo>
                      <a:pt x="169" y="44"/>
                    </a:lnTo>
                    <a:lnTo>
                      <a:pt x="169" y="44"/>
                    </a:lnTo>
                    <a:lnTo>
                      <a:pt x="167" y="42"/>
                    </a:lnTo>
                    <a:lnTo>
                      <a:pt x="165" y="40"/>
                    </a:lnTo>
                    <a:lnTo>
                      <a:pt x="163" y="40"/>
                    </a:lnTo>
                    <a:lnTo>
                      <a:pt x="163" y="40"/>
                    </a:lnTo>
                    <a:lnTo>
                      <a:pt x="161" y="40"/>
                    </a:lnTo>
                    <a:lnTo>
                      <a:pt x="159" y="42"/>
                    </a:lnTo>
                    <a:lnTo>
                      <a:pt x="159" y="42"/>
                    </a:lnTo>
                    <a:lnTo>
                      <a:pt x="157" y="42"/>
                    </a:lnTo>
                    <a:lnTo>
                      <a:pt x="157" y="42"/>
                    </a:lnTo>
                    <a:lnTo>
                      <a:pt x="155" y="40"/>
                    </a:lnTo>
                    <a:lnTo>
                      <a:pt x="155" y="40"/>
                    </a:lnTo>
                    <a:lnTo>
                      <a:pt x="153" y="40"/>
                    </a:lnTo>
                    <a:lnTo>
                      <a:pt x="151" y="38"/>
                    </a:lnTo>
                    <a:lnTo>
                      <a:pt x="151" y="38"/>
                    </a:lnTo>
                    <a:lnTo>
                      <a:pt x="149" y="40"/>
                    </a:lnTo>
                    <a:lnTo>
                      <a:pt x="149" y="40"/>
                    </a:lnTo>
                    <a:lnTo>
                      <a:pt x="147" y="42"/>
                    </a:lnTo>
                    <a:lnTo>
                      <a:pt x="147" y="42"/>
                    </a:lnTo>
                    <a:lnTo>
                      <a:pt x="145" y="42"/>
                    </a:lnTo>
                    <a:lnTo>
                      <a:pt x="143" y="42"/>
                    </a:lnTo>
                    <a:lnTo>
                      <a:pt x="143" y="44"/>
                    </a:lnTo>
                    <a:lnTo>
                      <a:pt x="141" y="44"/>
                    </a:lnTo>
                    <a:lnTo>
                      <a:pt x="139" y="42"/>
                    </a:lnTo>
                    <a:lnTo>
                      <a:pt x="139" y="42"/>
                    </a:lnTo>
                    <a:lnTo>
                      <a:pt x="137" y="42"/>
                    </a:lnTo>
                    <a:lnTo>
                      <a:pt x="137" y="42"/>
                    </a:lnTo>
                    <a:lnTo>
                      <a:pt x="137" y="42"/>
                    </a:lnTo>
                    <a:lnTo>
                      <a:pt x="135" y="44"/>
                    </a:lnTo>
                    <a:lnTo>
                      <a:pt x="133" y="44"/>
                    </a:lnTo>
                    <a:lnTo>
                      <a:pt x="133" y="42"/>
                    </a:lnTo>
                    <a:lnTo>
                      <a:pt x="131" y="42"/>
                    </a:lnTo>
                    <a:lnTo>
                      <a:pt x="131" y="42"/>
                    </a:lnTo>
                    <a:lnTo>
                      <a:pt x="129" y="40"/>
                    </a:lnTo>
                    <a:lnTo>
                      <a:pt x="129" y="40"/>
                    </a:lnTo>
                    <a:lnTo>
                      <a:pt x="129" y="38"/>
                    </a:lnTo>
                    <a:lnTo>
                      <a:pt x="129" y="38"/>
                    </a:lnTo>
                    <a:lnTo>
                      <a:pt x="129" y="36"/>
                    </a:lnTo>
                    <a:lnTo>
                      <a:pt x="129" y="34"/>
                    </a:lnTo>
                    <a:lnTo>
                      <a:pt x="129" y="32"/>
                    </a:lnTo>
                    <a:lnTo>
                      <a:pt x="127" y="32"/>
                    </a:lnTo>
                    <a:lnTo>
                      <a:pt x="127" y="32"/>
                    </a:lnTo>
                    <a:lnTo>
                      <a:pt x="125" y="32"/>
                    </a:lnTo>
                    <a:lnTo>
                      <a:pt x="125" y="32"/>
                    </a:lnTo>
                    <a:lnTo>
                      <a:pt x="123" y="30"/>
                    </a:lnTo>
                    <a:lnTo>
                      <a:pt x="123" y="30"/>
                    </a:lnTo>
                    <a:lnTo>
                      <a:pt x="123" y="28"/>
                    </a:lnTo>
                    <a:lnTo>
                      <a:pt x="123" y="26"/>
                    </a:lnTo>
                    <a:lnTo>
                      <a:pt x="123" y="26"/>
                    </a:lnTo>
                    <a:lnTo>
                      <a:pt x="121" y="24"/>
                    </a:lnTo>
                    <a:lnTo>
                      <a:pt x="121" y="22"/>
                    </a:lnTo>
                    <a:lnTo>
                      <a:pt x="119" y="22"/>
                    </a:lnTo>
                    <a:lnTo>
                      <a:pt x="119" y="22"/>
                    </a:lnTo>
                    <a:lnTo>
                      <a:pt x="117" y="22"/>
                    </a:lnTo>
                    <a:lnTo>
                      <a:pt x="117" y="20"/>
                    </a:lnTo>
                    <a:lnTo>
                      <a:pt x="115" y="20"/>
                    </a:lnTo>
                    <a:lnTo>
                      <a:pt x="115" y="18"/>
                    </a:lnTo>
                    <a:lnTo>
                      <a:pt x="113" y="18"/>
                    </a:lnTo>
                    <a:lnTo>
                      <a:pt x="110" y="18"/>
                    </a:lnTo>
                    <a:lnTo>
                      <a:pt x="110" y="16"/>
                    </a:lnTo>
                    <a:lnTo>
                      <a:pt x="110" y="16"/>
                    </a:lnTo>
                    <a:lnTo>
                      <a:pt x="110" y="14"/>
                    </a:lnTo>
                    <a:lnTo>
                      <a:pt x="108" y="14"/>
                    </a:lnTo>
                    <a:lnTo>
                      <a:pt x="108" y="12"/>
                    </a:lnTo>
                    <a:lnTo>
                      <a:pt x="108" y="10"/>
                    </a:lnTo>
                    <a:lnTo>
                      <a:pt x="106" y="10"/>
                    </a:lnTo>
                    <a:lnTo>
                      <a:pt x="106" y="8"/>
                    </a:lnTo>
                    <a:lnTo>
                      <a:pt x="106" y="8"/>
                    </a:lnTo>
                    <a:lnTo>
                      <a:pt x="104" y="6"/>
                    </a:lnTo>
                    <a:lnTo>
                      <a:pt x="104" y="6"/>
                    </a:lnTo>
                    <a:lnTo>
                      <a:pt x="102" y="6"/>
                    </a:lnTo>
                    <a:lnTo>
                      <a:pt x="102" y="4"/>
                    </a:lnTo>
                    <a:lnTo>
                      <a:pt x="102" y="4"/>
                    </a:lnTo>
                    <a:lnTo>
                      <a:pt x="102" y="4"/>
                    </a:lnTo>
                    <a:lnTo>
                      <a:pt x="100" y="4"/>
                    </a:lnTo>
                    <a:lnTo>
                      <a:pt x="100" y="4"/>
                    </a:lnTo>
                    <a:lnTo>
                      <a:pt x="98" y="2"/>
                    </a:lnTo>
                    <a:lnTo>
                      <a:pt x="98" y="2"/>
                    </a:lnTo>
                    <a:lnTo>
                      <a:pt x="96" y="0"/>
                    </a:lnTo>
                    <a:lnTo>
                      <a:pt x="96" y="0"/>
                    </a:lnTo>
                    <a:lnTo>
                      <a:pt x="94" y="0"/>
                    </a:lnTo>
                    <a:lnTo>
                      <a:pt x="94" y="2"/>
                    </a:lnTo>
                    <a:lnTo>
                      <a:pt x="94" y="2"/>
                    </a:lnTo>
                    <a:lnTo>
                      <a:pt x="92" y="2"/>
                    </a:lnTo>
                    <a:lnTo>
                      <a:pt x="92" y="2"/>
                    </a:lnTo>
                    <a:lnTo>
                      <a:pt x="90" y="2"/>
                    </a:lnTo>
                    <a:lnTo>
                      <a:pt x="88" y="2"/>
                    </a:lnTo>
                    <a:lnTo>
                      <a:pt x="88" y="2"/>
                    </a:lnTo>
                    <a:lnTo>
                      <a:pt x="90" y="4"/>
                    </a:lnTo>
                    <a:lnTo>
                      <a:pt x="90" y="4"/>
                    </a:lnTo>
                    <a:lnTo>
                      <a:pt x="92" y="6"/>
                    </a:lnTo>
                    <a:lnTo>
                      <a:pt x="92" y="8"/>
                    </a:lnTo>
                    <a:lnTo>
                      <a:pt x="94" y="10"/>
                    </a:lnTo>
                    <a:lnTo>
                      <a:pt x="94" y="10"/>
                    </a:lnTo>
                    <a:lnTo>
                      <a:pt x="94" y="10"/>
                    </a:lnTo>
                    <a:lnTo>
                      <a:pt x="94" y="12"/>
                    </a:lnTo>
                    <a:lnTo>
                      <a:pt x="94" y="12"/>
                    </a:lnTo>
                    <a:lnTo>
                      <a:pt x="94" y="18"/>
                    </a:lnTo>
                    <a:lnTo>
                      <a:pt x="94" y="18"/>
                    </a:lnTo>
                    <a:lnTo>
                      <a:pt x="94" y="18"/>
                    </a:lnTo>
                    <a:lnTo>
                      <a:pt x="94" y="18"/>
                    </a:lnTo>
                    <a:lnTo>
                      <a:pt x="92" y="16"/>
                    </a:lnTo>
                    <a:lnTo>
                      <a:pt x="92" y="16"/>
                    </a:lnTo>
                    <a:lnTo>
                      <a:pt x="92" y="18"/>
                    </a:lnTo>
                    <a:lnTo>
                      <a:pt x="92" y="20"/>
                    </a:lnTo>
                    <a:lnTo>
                      <a:pt x="90" y="24"/>
                    </a:lnTo>
                    <a:lnTo>
                      <a:pt x="90" y="28"/>
                    </a:lnTo>
                    <a:lnTo>
                      <a:pt x="88" y="28"/>
                    </a:lnTo>
                    <a:lnTo>
                      <a:pt x="88" y="30"/>
                    </a:lnTo>
                    <a:lnTo>
                      <a:pt x="84" y="34"/>
                    </a:lnTo>
                    <a:lnTo>
                      <a:pt x="82" y="38"/>
                    </a:lnTo>
                    <a:lnTo>
                      <a:pt x="80" y="40"/>
                    </a:lnTo>
                    <a:lnTo>
                      <a:pt x="78" y="42"/>
                    </a:lnTo>
                    <a:lnTo>
                      <a:pt x="76" y="44"/>
                    </a:lnTo>
                    <a:lnTo>
                      <a:pt x="72" y="46"/>
                    </a:lnTo>
                    <a:lnTo>
                      <a:pt x="70" y="48"/>
                    </a:lnTo>
                    <a:lnTo>
                      <a:pt x="66" y="48"/>
                    </a:lnTo>
                    <a:lnTo>
                      <a:pt x="62" y="50"/>
                    </a:lnTo>
                    <a:lnTo>
                      <a:pt x="60" y="52"/>
                    </a:lnTo>
                    <a:lnTo>
                      <a:pt x="58" y="52"/>
                    </a:lnTo>
                    <a:lnTo>
                      <a:pt x="54" y="54"/>
                    </a:lnTo>
                    <a:lnTo>
                      <a:pt x="52" y="54"/>
                    </a:lnTo>
                    <a:lnTo>
                      <a:pt x="52" y="58"/>
                    </a:lnTo>
                    <a:lnTo>
                      <a:pt x="50" y="58"/>
                    </a:lnTo>
                    <a:lnTo>
                      <a:pt x="50" y="60"/>
                    </a:lnTo>
                    <a:lnTo>
                      <a:pt x="50" y="60"/>
                    </a:lnTo>
                    <a:lnTo>
                      <a:pt x="50" y="60"/>
                    </a:lnTo>
                    <a:lnTo>
                      <a:pt x="50" y="62"/>
                    </a:lnTo>
                    <a:lnTo>
                      <a:pt x="50" y="62"/>
                    </a:lnTo>
                    <a:lnTo>
                      <a:pt x="50" y="62"/>
                    </a:lnTo>
                    <a:lnTo>
                      <a:pt x="48" y="62"/>
                    </a:lnTo>
                    <a:lnTo>
                      <a:pt x="48" y="62"/>
                    </a:lnTo>
                    <a:lnTo>
                      <a:pt x="48" y="62"/>
                    </a:lnTo>
                    <a:lnTo>
                      <a:pt x="48" y="60"/>
                    </a:lnTo>
                    <a:lnTo>
                      <a:pt x="48" y="60"/>
                    </a:lnTo>
                    <a:lnTo>
                      <a:pt x="46" y="60"/>
                    </a:lnTo>
                    <a:lnTo>
                      <a:pt x="46" y="62"/>
                    </a:lnTo>
                    <a:lnTo>
                      <a:pt x="46" y="64"/>
                    </a:lnTo>
                    <a:lnTo>
                      <a:pt x="46" y="66"/>
                    </a:lnTo>
                    <a:lnTo>
                      <a:pt x="46" y="66"/>
                    </a:lnTo>
                    <a:lnTo>
                      <a:pt x="46" y="68"/>
                    </a:lnTo>
                    <a:lnTo>
                      <a:pt x="46" y="68"/>
                    </a:lnTo>
                    <a:lnTo>
                      <a:pt x="44" y="70"/>
                    </a:lnTo>
                    <a:lnTo>
                      <a:pt x="44" y="70"/>
                    </a:lnTo>
                    <a:lnTo>
                      <a:pt x="44" y="72"/>
                    </a:lnTo>
                    <a:lnTo>
                      <a:pt x="44" y="72"/>
                    </a:lnTo>
                    <a:lnTo>
                      <a:pt x="44" y="74"/>
                    </a:lnTo>
                    <a:lnTo>
                      <a:pt x="42" y="76"/>
                    </a:lnTo>
                    <a:lnTo>
                      <a:pt x="42" y="78"/>
                    </a:lnTo>
                    <a:lnTo>
                      <a:pt x="42" y="78"/>
                    </a:lnTo>
                    <a:lnTo>
                      <a:pt x="42" y="80"/>
                    </a:lnTo>
                    <a:lnTo>
                      <a:pt x="42" y="80"/>
                    </a:lnTo>
                    <a:lnTo>
                      <a:pt x="42" y="80"/>
                    </a:lnTo>
                    <a:lnTo>
                      <a:pt x="42" y="82"/>
                    </a:lnTo>
                    <a:lnTo>
                      <a:pt x="42" y="82"/>
                    </a:lnTo>
                    <a:lnTo>
                      <a:pt x="40" y="84"/>
                    </a:lnTo>
                    <a:lnTo>
                      <a:pt x="38" y="84"/>
                    </a:lnTo>
                    <a:lnTo>
                      <a:pt x="38" y="86"/>
                    </a:lnTo>
                    <a:lnTo>
                      <a:pt x="38" y="86"/>
                    </a:lnTo>
                    <a:lnTo>
                      <a:pt x="38" y="86"/>
                    </a:lnTo>
                    <a:lnTo>
                      <a:pt x="38" y="88"/>
                    </a:lnTo>
                    <a:lnTo>
                      <a:pt x="38" y="88"/>
                    </a:lnTo>
                    <a:lnTo>
                      <a:pt x="36" y="88"/>
                    </a:lnTo>
                    <a:lnTo>
                      <a:pt x="36" y="90"/>
                    </a:lnTo>
                    <a:lnTo>
                      <a:pt x="34" y="88"/>
                    </a:lnTo>
                    <a:lnTo>
                      <a:pt x="34" y="88"/>
                    </a:lnTo>
                    <a:lnTo>
                      <a:pt x="32" y="88"/>
                    </a:lnTo>
                    <a:lnTo>
                      <a:pt x="32" y="86"/>
                    </a:lnTo>
                    <a:lnTo>
                      <a:pt x="30" y="86"/>
                    </a:lnTo>
                    <a:lnTo>
                      <a:pt x="30" y="84"/>
                    </a:lnTo>
                    <a:lnTo>
                      <a:pt x="28" y="82"/>
                    </a:lnTo>
                    <a:lnTo>
                      <a:pt x="28" y="80"/>
                    </a:lnTo>
                    <a:lnTo>
                      <a:pt x="26" y="80"/>
                    </a:lnTo>
                    <a:lnTo>
                      <a:pt x="26" y="80"/>
                    </a:lnTo>
                    <a:lnTo>
                      <a:pt x="24" y="80"/>
                    </a:lnTo>
                    <a:lnTo>
                      <a:pt x="24" y="80"/>
                    </a:lnTo>
                    <a:lnTo>
                      <a:pt x="22" y="78"/>
                    </a:lnTo>
                    <a:lnTo>
                      <a:pt x="20" y="78"/>
                    </a:lnTo>
                    <a:lnTo>
                      <a:pt x="18" y="76"/>
                    </a:lnTo>
                    <a:lnTo>
                      <a:pt x="18" y="78"/>
                    </a:lnTo>
                    <a:lnTo>
                      <a:pt x="18" y="78"/>
                    </a:lnTo>
                    <a:lnTo>
                      <a:pt x="16" y="78"/>
                    </a:lnTo>
                    <a:lnTo>
                      <a:pt x="16" y="80"/>
                    </a:lnTo>
                    <a:lnTo>
                      <a:pt x="14" y="80"/>
                    </a:lnTo>
                    <a:lnTo>
                      <a:pt x="14" y="80"/>
                    </a:lnTo>
                    <a:lnTo>
                      <a:pt x="14" y="78"/>
                    </a:lnTo>
                    <a:lnTo>
                      <a:pt x="14" y="78"/>
                    </a:lnTo>
                    <a:lnTo>
                      <a:pt x="16" y="76"/>
                    </a:lnTo>
                    <a:lnTo>
                      <a:pt x="14" y="76"/>
                    </a:lnTo>
                    <a:lnTo>
                      <a:pt x="14" y="74"/>
                    </a:lnTo>
                    <a:lnTo>
                      <a:pt x="14" y="74"/>
                    </a:lnTo>
                    <a:lnTo>
                      <a:pt x="14" y="72"/>
                    </a:lnTo>
                    <a:lnTo>
                      <a:pt x="14" y="72"/>
                    </a:lnTo>
                    <a:lnTo>
                      <a:pt x="14" y="72"/>
                    </a:lnTo>
                    <a:lnTo>
                      <a:pt x="16" y="72"/>
                    </a:lnTo>
                    <a:lnTo>
                      <a:pt x="16" y="72"/>
                    </a:lnTo>
                    <a:lnTo>
                      <a:pt x="16" y="70"/>
                    </a:lnTo>
                    <a:lnTo>
                      <a:pt x="18" y="70"/>
                    </a:lnTo>
                    <a:lnTo>
                      <a:pt x="18" y="70"/>
                    </a:lnTo>
                    <a:lnTo>
                      <a:pt x="18" y="70"/>
                    </a:lnTo>
                    <a:lnTo>
                      <a:pt x="18" y="68"/>
                    </a:lnTo>
                    <a:lnTo>
                      <a:pt x="18" y="66"/>
                    </a:lnTo>
                    <a:lnTo>
                      <a:pt x="18" y="66"/>
                    </a:lnTo>
                    <a:lnTo>
                      <a:pt x="18" y="66"/>
                    </a:lnTo>
                    <a:lnTo>
                      <a:pt x="18" y="64"/>
                    </a:lnTo>
                    <a:lnTo>
                      <a:pt x="16" y="64"/>
                    </a:lnTo>
                    <a:lnTo>
                      <a:pt x="16" y="62"/>
                    </a:lnTo>
                    <a:lnTo>
                      <a:pt x="16" y="62"/>
                    </a:lnTo>
                    <a:lnTo>
                      <a:pt x="16" y="62"/>
                    </a:lnTo>
                    <a:lnTo>
                      <a:pt x="16" y="62"/>
                    </a:lnTo>
                    <a:lnTo>
                      <a:pt x="16" y="60"/>
                    </a:lnTo>
                    <a:lnTo>
                      <a:pt x="16" y="60"/>
                    </a:lnTo>
                    <a:lnTo>
                      <a:pt x="12" y="62"/>
                    </a:lnTo>
                    <a:lnTo>
                      <a:pt x="10" y="66"/>
                    </a:lnTo>
                    <a:lnTo>
                      <a:pt x="8" y="66"/>
                    </a:lnTo>
                    <a:lnTo>
                      <a:pt x="6" y="70"/>
                    </a:lnTo>
                    <a:lnTo>
                      <a:pt x="2" y="76"/>
                    </a:lnTo>
                    <a:lnTo>
                      <a:pt x="0" y="78"/>
                    </a:lnTo>
                    <a:lnTo>
                      <a:pt x="0" y="84"/>
                    </a:lnTo>
                    <a:lnTo>
                      <a:pt x="2" y="86"/>
                    </a:lnTo>
                    <a:lnTo>
                      <a:pt x="2" y="88"/>
                    </a:lnTo>
                    <a:lnTo>
                      <a:pt x="4" y="90"/>
                    </a:lnTo>
                    <a:lnTo>
                      <a:pt x="4" y="92"/>
                    </a:lnTo>
                    <a:lnTo>
                      <a:pt x="4" y="92"/>
                    </a:lnTo>
                    <a:lnTo>
                      <a:pt x="8" y="98"/>
                    </a:lnTo>
                    <a:lnTo>
                      <a:pt x="8" y="100"/>
                    </a:lnTo>
                    <a:lnTo>
                      <a:pt x="8" y="102"/>
                    </a:lnTo>
                    <a:lnTo>
                      <a:pt x="8" y="104"/>
                    </a:lnTo>
                    <a:lnTo>
                      <a:pt x="6" y="104"/>
                    </a:lnTo>
                    <a:lnTo>
                      <a:pt x="6" y="104"/>
                    </a:lnTo>
                    <a:lnTo>
                      <a:pt x="4" y="104"/>
                    </a:lnTo>
                    <a:lnTo>
                      <a:pt x="4" y="106"/>
                    </a:lnTo>
                    <a:lnTo>
                      <a:pt x="4" y="108"/>
                    </a:lnTo>
                    <a:lnTo>
                      <a:pt x="6" y="110"/>
                    </a:lnTo>
                    <a:lnTo>
                      <a:pt x="10" y="112"/>
                    </a:lnTo>
                    <a:lnTo>
                      <a:pt x="22" y="118"/>
                    </a:lnTo>
                    <a:lnTo>
                      <a:pt x="24" y="120"/>
                    </a:lnTo>
                    <a:lnTo>
                      <a:pt x="24" y="124"/>
                    </a:lnTo>
                    <a:lnTo>
                      <a:pt x="28" y="126"/>
                    </a:lnTo>
                    <a:lnTo>
                      <a:pt x="30" y="130"/>
                    </a:lnTo>
                    <a:lnTo>
                      <a:pt x="30" y="132"/>
                    </a:lnTo>
                    <a:lnTo>
                      <a:pt x="34" y="140"/>
                    </a:lnTo>
                    <a:lnTo>
                      <a:pt x="34" y="142"/>
                    </a:lnTo>
                    <a:lnTo>
                      <a:pt x="38" y="144"/>
                    </a:lnTo>
                    <a:lnTo>
                      <a:pt x="40" y="146"/>
                    </a:lnTo>
                    <a:lnTo>
                      <a:pt x="42" y="150"/>
                    </a:lnTo>
                    <a:lnTo>
                      <a:pt x="44" y="154"/>
                    </a:lnTo>
                    <a:lnTo>
                      <a:pt x="44" y="156"/>
                    </a:lnTo>
                    <a:lnTo>
                      <a:pt x="46" y="160"/>
                    </a:lnTo>
                    <a:lnTo>
                      <a:pt x="48" y="164"/>
                    </a:lnTo>
                    <a:lnTo>
                      <a:pt x="50" y="168"/>
                    </a:lnTo>
                    <a:lnTo>
                      <a:pt x="52" y="172"/>
                    </a:lnTo>
                    <a:lnTo>
                      <a:pt x="54" y="176"/>
                    </a:lnTo>
                    <a:lnTo>
                      <a:pt x="54" y="180"/>
                    </a:lnTo>
                    <a:lnTo>
                      <a:pt x="56" y="184"/>
                    </a:lnTo>
                    <a:lnTo>
                      <a:pt x="62" y="194"/>
                    </a:lnTo>
                    <a:lnTo>
                      <a:pt x="64" y="196"/>
                    </a:lnTo>
                    <a:lnTo>
                      <a:pt x="64" y="200"/>
                    </a:lnTo>
                    <a:lnTo>
                      <a:pt x="66" y="202"/>
                    </a:lnTo>
                    <a:lnTo>
                      <a:pt x="70" y="206"/>
                    </a:lnTo>
                    <a:lnTo>
                      <a:pt x="72" y="208"/>
                    </a:lnTo>
                    <a:lnTo>
                      <a:pt x="74" y="212"/>
                    </a:lnTo>
                    <a:lnTo>
                      <a:pt x="74" y="216"/>
                    </a:lnTo>
                    <a:lnTo>
                      <a:pt x="76" y="216"/>
                    </a:lnTo>
                    <a:lnTo>
                      <a:pt x="76" y="218"/>
                    </a:lnTo>
                    <a:lnTo>
                      <a:pt x="76" y="218"/>
                    </a:lnTo>
                    <a:lnTo>
                      <a:pt x="80" y="220"/>
                    </a:lnTo>
                    <a:lnTo>
                      <a:pt x="80" y="224"/>
                    </a:lnTo>
                    <a:lnTo>
                      <a:pt x="82" y="228"/>
                    </a:lnTo>
                    <a:lnTo>
                      <a:pt x="84" y="230"/>
                    </a:lnTo>
                    <a:lnTo>
                      <a:pt x="86" y="232"/>
                    </a:lnTo>
                    <a:lnTo>
                      <a:pt x="86" y="234"/>
                    </a:lnTo>
                    <a:lnTo>
                      <a:pt x="90" y="238"/>
                    </a:lnTo>
                    <a:lnTo>
                      <a:pt x="92" y="242"/>
                    </a:lnTo>
                    <a:lnTo>
                      <a:pt x="90" y="246"/>
                    </a:lnTo>
                    <a:lnTo>
                      <a:pt x="90" y="246"/>
                    </a:lnTo>
                    <a:lnTo>
                      <a:pt x="88" y="248"/>
                    </a:lnTo>
                    <a:lnTo>
                      <a:pt x="90" y="250"/>
                    </a:lnTo>
                    <a:lnTo>
                      <a:pt x="90" y="252"/>
                    </a:lnTo>
                    <a:lnTo>
                      <a:pt x="92" y="254"/>
                    </a:lnTo>
                    <a:lnTo>
                      <a:pt x="94" y="256"/>
                    </a:lnTo>
                    <a:lnTo>
                      <a:pt x="96" y="258"/>
                    </a:lnTo>
                    <a:lnTo>
                      <a:pt x="96" y="262"/>
                    </a:lnTo>
                    <a:lnTo>
                      <a:pt x="100" y="264"/>
                    </a:lnTo>
                    <a:lnTo>
                      <a:pt x="104" y="266"/>
                    </a:lnTo>
                    <a:lnTo>
                      <a:pt x="106" y="270"/>
                    </a:lnTo>
                    <a:lnTo>
                      <a:pt x="108" y="272"/>
                    </a:lnTo>
                    <a:lnTo>
                      <a:pt x="110" y="274"/>
                    </a:lnTo>
                    <a:lnTo>
                      <a:pt x="113" y="276"/>
                    </a:lnTo>
                    <a:lnTo>
                      <a:pt x="121" y="280"/>
                    </a:lnTo>
                    <a:lnTo>
                      <a:pt x="125" y="282"/>
                    </a:lnTo>
                    <a:lnTo>
                      <a:pt x="129" y="284"/>
                    </a:lnTo>
                    <a:lnTo>
                      <a:pt x="133" y="288"/>
                    </a:lnTo>
                    <a:lnTo>
                      <a:pt x="135" y="290"/>
                    </a:lnTo>
                    <a:lnTo>
                      <a:pt x="141" y="292"/>
                    </a:lnTo>
                    <a:lnTo>
                      <a:pt x="143" y="292"/>
                    </a:lnTo>
                    <a:lnTo>
                      <a:pt x="147" y="296"/>
                    </a:lnTo>
                    <a:lnTo>
                      <a:pt x="151" y="296"/>
                    </a:lnTo>
                    <a:lnTo>
                      <a:pt x="155" y="298"/>
                    </a:lnTo>
                    <a:lnTo>
                      <a:pt x="157" y="300"/>
                    </a:lnTo>
                    <a:lnTo>
                      <a:pt x="159" y="302"/>
                    </a:lnTo>
                    <a:lnTo>
                      <a:pt x="163" y="304"/>
                    </a:lnTo>
                    <a:lnTo>
                      <a:pt x="165" y="304"/>
                    </a:lnTo>
                    <a:lnTo>
                      <a:pt x="167" y="306"/>
                    </a:lnTo>
                    <a:lnTo>
                      <a:pt x="167" y="308"/>
                    </a:lnTo>
                    <a:lnTo>
                      <a:pt x="171" y="308"/>
                    </a:lnTo>
                    <a:lnTo>
                      <a:pt x="173" y="311"/>
                    </a:lnTo>
                    <a:lnTo>
                      <a:pt x="173" y="313"/>
                    </a:lnTo>
                    <a:lnTo>
                      <a:pt x="175" y="315"/>
                    </a:lnTo>
                    <a:lnTo>
                      <a:pt x="175" y="317"/>
                    </a:lnTo>
                    <a:lnTo>
                      <a:pt x="181" y="321"/>
                    </a:lnTo>
                    <a:lnTo>
                      <a:pt x="183" y="321"/>
                    </a:lnTo>
                    <a:lnTo>
                      <a:pt x="185" y="323"/>
                    </a:lnTo>
                    <a:lnTo>
                      <a:pt x="189" y="327"/>
                    </a:lnTo>
                    <a:lnTo>
                      <a:pt x="191" y="329"/>
                    </a:lnTo>
                    <a:lnTo>
                      <a:pt x="191" y="329"/>
                    </a:lnTo>
                    <a:lnTo>
                      <a:pt x="193" y="329"/>
                    </a:lnTo>
                    <a:lnTo>
                      <a:pt x="195" y="329"/>
                    </a:lnTo>
                    <a:lnTo>
                      <a:pt x="197" y="327"/>
                    </a:lnTo>
                    <a:lnTo>
                      <a:pt x="199" y="327"/>
                    </a:lnTo>
                    <a:lnTo>
                      <a:pt x="199" y="325"/>
                    </a:lnTo>
                    <a:lnTo>
                      <a:pt x="201" y="323"/>
                    </a:lnTo>
                    <a:lnTo>
                      <a:pt x="199" y="321"/>
                    </a:lnTo>
                    <a:lnTo>
                      <a:pt x="199" y="319"/>
                    </a:lnTo>
                    <a:lnTo>
                      <a:pt x="199" y="317"/>
                    </a:lnTo>
                    <a:lnTo>
                      <a:pt x="199" y="317"/>
                    </a:lnTo>
                    <a:lnTo>
                      <a:pt x="201" y="317"/>
                    </a:lnTo>
                    <a:lnTo>
                      <a:pt x="203" y="315"/>
                    </a:lnTo>
                    <a:lnTo>
                      <a:pt x="203" y="313"/>
                    </a:lnTo>
                    <a:lnTo>
                      <a:pt x="203" y="313"/>
                    </a:lnTo>
                    <a:lnTo>
                      <a:pt x="203" y="313"/>
                    </a:lnTo>
                    <a:lnTo>
                      <a:pt x="203" y="311"/>
                    </a:lnTo>
                    <a:lnTo>
                      <a:pt x="203" y="311"/>
                    </a:lnTo>
                    <a:lnTo>
                      <a:pt x="201" y="308"/>
                    </a:lnTo>
                    <a:lnTo>
                      <a:pt x="201" y="308"/>
                    </a:lnTo>
                    <a:lnTo>
                      <a:pt x="201" y="308"/>
                    </a:lnTo>
                    <a:lnTo>
                      <a:pt x="203" y="306"/>
                    </a:lnTo>
                    <a:lnTo>
                      <a:pt x="203" y="306"/>
                    </a:lnTo>
                    <a:lnTo>
                      <a:pt x="205" y="304"/>
                    </a:lnTo>
                    <a:lnTo>
                      <a:pt x="205" y="304"/>
                    </a:lnTo>
                    <a:lnTo>
                      <a:pt x="207" y="302"/>
                    </a:lnTo>
                    <a:lnTo>
                      <a:pt x="207" y="300"/>
                    </a:lnTo>
                    <a:lnTo>
                      <a:pt x="207" y="298"/>
                    </a:lnTo>
                    <a:lnTo>
                      <a:pt x="209" y="298"/>
                    </a:lnTo>
                    <a:lnTo>
                      <a:pt x="209" y="298"/>
                    </a:lnTo>
                    <a:lnTo>
                      <a:pt x="209" y="296"/>
                    </a:lnTo>
                    <a:lnTo>
                      <a:pt x="209" y="294"/>
                    </a:lnTo>
                    <a:lnTo>
                      <a:pt x="209" y="294"/>
                    </a:lnTo>
                    <a:lnTo>
                      <a:pt x="211" y="292"/>
                    </a:lnTo>
                    <a:lnTo>
                      <a:pt x="211" y="292"/>
                    </a:lnTo>
                    <a:lnTo>
                      <a:pt x="211" y="292"/>
                    </a:lnTo>
                    <a:lnTo>
                      <a:pt x="211" y="29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6" name="Freeform 78"/>
              <p:cNvSpPr>
                <a:spLocks/>
              </p:cNvSpPr>
              <p:nvPr/>
            </p:nvSpPr>
            <p:spPr bwMode="auto">
              <a:xfrm>
                <a:off x="2503" y="2422"/>
                <a:ext cx="134" cy="148"/>
              </a:xfrm>
              <a:custGeom>
                <a:avLst/>
                <a:gdLst>
                  <a:gd name="T0" fmla="*/ 130 w 134"/>
                  <a:gd name="T1" fmla="*/ 82 h 148"/>
                  <a:gd name="T2" fmla="*/ 124 w 134"/>
                  <a:gd name="T3" fmla="*/ 82 h 148"/>
                  <a:gd name="T4" fmla="*/ 118 w 134"/>
                  <a:gd name="T5" fmla="*/ 84 h 148"/>
                  <a:gd name="T6" fmla="*/ 114 w 134"/>
                  <a:gd name="T7" fmla="*/ 80 h 148"/>
                  <a:gd name="T8" fmla="*/ 112 w 134"/>
                  <a:gd name="T9" fmla="*/ 74 h 148"/>
                  <a:gd name="T10" fmla="*/ 110 w 134"/>
                  <a:gd name="T11" fmla="*/ 68 h 148"/>
                  <a:gd name="T12" fmla="*/ 110 w 134"/>
                  <a:gd name="T13" fmla="*/ 62 h 148"/>
                  <a:gd name="T14" fmla="*/ 108 w 134"/>
                  <a:gd name="T15" fmla="*/ 56 h 148"/>
                  <a:gd name="T16" fmla="*/ 102 w 134"/>
                  <a:gd name="T17" fmla="*/ 54 h 148"/>
                  <a:gd name="T18" fmla="*/ 96 w 134"/>
                  <a:gd name="T19" fmla="*/ 50 h 148"/>
                  <a:gd name="T20" fmla="*/ 94 w 134"/>
                  <a:gd name="T21" fmla="*/ 54 h 148"/>
                  <a:gd name="T22" fmla="*/ 88 w 134"/>
                  <a:gd name="T23" fmla="*/ 54 h 148"/>
                  <a:gd name="T24" fmla="*/ 80 w 134"/>
                  <a:gd name="T25" fmla="*/ 52 h 148"/>
                  <a:gd name="T26" fmla="*/ 74 w 134"/>
                  <a:gd name="T27" fmla="*/ 52 h 148"/>
                  <a:gd name="T28" fmla="*/ 72 w 134"/>
                  <a:gd name="T29" fmla="*/ 48 h 148"/>
                  <a:gd name="T30" fmla="*/ 72 w 134"/>
                  <a:gd name="T31" fmla="*/ 44 h 148"/>
                  <a:gd name="T32" fmla="*/ 72 w 134"/>
                  <a:gd name="T33" fmla="*/ 38 h 148"/>
                  <a:gd name="T34" fmla="*/ 72 w 134"/>
                  <a:gd name="T35" fmla="*/ 34 h 148"/>
                  <a:gd name="T36" fmla="*/ 72 w 134"/>
                  <a:gd name="T37" fmla="*/ 28 h 148"/>
                  <a:gd name="T38" fmla="*/ 70 w 134"/>
                  <a:gd name="T39" fmla="*/ 26 h 148"/>
                  <a:gd name="T40" fmla="*/ 68 w 134"/>
                  <a:gd name="T41" fmla="*/ 20 h 148"/>
                  <a:gd name="T42" fmla="*/ 66 w 134"/>
                  <a:gd name="T43" fmla="*/ 16 h 148"/>
                  <a:gd name="T44" fmla="*/ 56 w 134"/>
                  <a:gd name="T45" fmla="*/ 4 h 148"/>
                  <a:gd name="T46" fmla="*/ 22 w 134"/>
                  <a:gd name="T47" fmla="*/ 4 h 148"/>
                  <a:gd name="T48" fmla="*/ 8 w 134"/>
                  <a:gd name="T49" fmla="*/ 14 h 148"/>
                  <a:gd name="T50" fmla="*/ 4 w 134"/>
                  <a:gd name="T51" fmla="*/ 32 h 148"/>
                  <a:gd name="T52" fmla="*/ 0 w 134"/>
                  <a:gd name="T53" fmla="*/ 54 h 148"/>
                  <a:gd name="T54" fmla="*/ 8 w 134"/>
                  <a:gd name="T55" fmla="*/ 60 h 148"/>
                  <a:gd name="T56" fmla="*/ 20 w 134"/>
                  <a:gd name="T57" fmla="*/ 72 h 148"/>
                  <a:gd name="T58" fmla="*/ 28 w 134"/>
                  <a:gd name="T59" fmla="*/ 78 h 148"/>
                  <a:gd name="T60" fmla="*/ 44 w 134"/>
                  <a:gd name="T61" fmla="*/ 84 h 148"/>
                  <a:gd name="T62" fmla="*/ 58 w 134"/>
                  <a:gd name="T63" fmla="*/ 94 h 148"/>
                  <a:gd name="T64" fmla="*/ 74 w 134"/>
                  <a:gd name="T65" fmla="*/ 102 h 148"/>
                  <a:gd name="T66" fmla="*/ 84 w 134"/>
                  <a:gd name="T67" fmla="*/ 108 h 148"/>
                  <a:gd name="T68" fmla="*/ 84 w 134"/>
                  <a:gd name="T69" fmla="*/ 114 h 148"/>
                  <a:gd name="T70" fmla="*/ 82 w 134"/>
                  <a:gd name="T71" fmla="*/ 120 h 148"/>
                  <a:gd name="T72" fmla="*/ 80 w 134"/>
                  <a:gd name="T73" fmla="*/ 124 h 148"/>
                  <a:gd name="T74" fmla="*/ 78 w 134"/>
                  <a:gd name="T75" fmla="*/ 128 h 148"/>
                  <a:gd name="T76" fmla="*/ 78 w 134"/>
                  <a:gd name="T77" fmla="*/ 134 h 148"/>
                  <a:gd name="T78" fmla="*/ 78 w 134"/>
                  <a:gd name="T79" fmla="*/ 136 h 148"/>
                  <a:gd name="T80" fmla="*/ 74 w 134"/>
                  <a:gd name="T81" fmla="*/ 140 h 148"/>
                  <a:gd name="T82" fmla="*/ 94 w 134"/>
                  <a:gd name="T83" fmla="*/ 146 h 148"/>
                  <a:gd name="T84" fmla="*/ 104 w 134"/>
                  <a:gd name="T85" fmla="*/ 148 h 148"/>
                  <a:gd name="T86" fmla="*/ 110 w 134"/>
                  <a:gd name="T87" fmla="*/ 146 h 148"/>
                  <a:gd name="T88" fmla="*/ 116 w 134"/>
                  <a:gd name="T89" fmla="*/ 144 h 148"/>
                  <a:gd name="T90" fmla="*/ 120 w 134"/>
                  <a:gd name="T91" fmla="*/ 142 h 148"/>
                  <a:gd name="T92" fmla="*/ 124 w 134"/>
                  <a:gd name="T93" fmla="*/ 138 h 148"/>
                  <a:gd name="T94" fmla="*/ 128 w 134"/>
                  <a:gd name="T95" fmla="*/ 134 h 148"/>
                  <a:gd name="T96" fmla="*/ 132 w 134"/>
                  <a:gd name="T97" fmla="*/ 130 h 148"/>
                  <a:gd name="T98" fmla="*/ 132 w 134"/>
                  <a:gd name="T99" fmla="*/ 106 h 148"/>
                  <a:gd name="T100" fmla="*/ 134 w 134"/>
                  <a:gd name="T101" fmla="*/ 9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4" h="148">
                    <a:moveTo>
                      <a:pt x="132" y="86"/>
                    </a:moveTo>
                    <a:lnTo>
                      <a:pt x="134" y="86"/>
                    </a:lnTo>
                    <a:lnTo>
                      <a:pt x="134" y="86"/>
                    </a:lnTo>
                    <a:lnTo>
                      <a:pt x="132" y="84"/>
                    </a:lnTo>
                    <a:lnTo>
                      <a:pt x="130" y="82"/>
                    </a:lnTo>
                    <a:lnTo>
                      <a:pt x="128" y="82"/>
                    </a:lnTo>
                    <a:lnTo>
                      <a:pt x="128" y="82"/>
                    </a:lnTo>
                    <a:lnTo>
                      <a:pt x="126" y="82"/>
                    </a:lnTo>
                    <a:lnTo>
                      <a:pt x="126" y="82"/>
                    </a:lnTo>
                    <a:lnTo>
                      <a:pt x="124" y="82"/>
                    </a:lnTo>
                    <a:lnTo>
                      <a:pt x="124" y="84"/>
                    </a:lnTo>
                    <a:lnTo>
                      <a:pt x="122" y="84"/>
                    </a:lnTo>
                    <a:lnTo>
                      <a:pt x="120" y="84"/>
                    </a:lnTo>
                    <a:lnTo>
                      <a:pt x="120" y="84"/>
                    </a:lnTo>
                    <a:lnTo>
                      <a:pt x="118" y="84"/>
                    </a:lnTo>
                    <a:lnTo>
                      <a:pt x="116" y="84"/>
                    </a:lnTo>
                    <a:lnTo>
                      <a:pt x="116" y="84"/>
                    </a:lnTo>
                    <a:lnTo>
                      <a:pt x="114" y="82"/>
                    </a:lnTo>
                    <a:lnTo>
                      <a:pt x="114" y="80"/>
                    </a:lnTo>
                    <a:lnTo>
                      <a:pt x="114" y="80"/>
                    </a:lnTo>
                    <a:lnTo>
                      <a:pt x="114" y="78"/>
                    </a:lnTo>
                    <a:lnTo>
                      <a:pt x="112" y="78"/>
                    </a:lnTo>
                    <a:lnTo>
                      <a:pt x="112" y="76"/>
                    </a:lnTo>
                    <a:lnTo>
                      <a:pt x="112" y="74"/>
                    </a:lnTo>
                    <a:lnTo>
                      <a:pt x="112" y="74"/>
                    </a:lnTo>
                    <a:lnTo>
                      <a:pt x="112" y="74"/>
                    </a:lnTo>
                    <a:lnTo>
                      <a:pt x="112" y="72"/>
                    </a:lnTo>
                    <a:lnTo>
                      <a:pt x="112" y="72"/>
                    </a:lnTo>
                    <a:lnTo>
                      <a:pt x="112" y="70"/>
                    </a:lnTo>
                    <a:lnTo>
                      <a:pt x="110" y="68"/>
                    </a:lnTo>
                    <a:lnTo>
                      <a:pt x="110" y="68"/>
                    </a:lnTo>
                    <a:lnTo>
                      <a:pt x="110" y="66"/>
                    </a:lnTo>
                    <a:lnTo>
                      <a:pt x="110" y="64"/>
                    </a:lnTo>
                    <a:lnTo>
                      <a:pt x="110" y="64"/>
                    </a:lnTo>
                    <a:lnTo>
                      <a:pt x="110" y="62"/>
                    </a:lnTo>
                    <a:lnTo>
                      <a:pt x="110" y="60"/>
                    </a:lnTo>
                    <a:lnTo>
                      <a:pt x="110" y="60"/>
                    </a:lnTo>
                    <a:lnTo>
                      <a:pt x="108" y="60"/>
                    </a:lnTo>
                    <a:lnTo>
                      <a:pt x="108" y="58"/>
                    </a:lnTo>
                    <a:lnTo>
                      <a:pt x="108" y="56"/>
                    </a:lnTo>
                    <a:lnTo>
                      <a:pt x="106" y="56"/>
                    </a:lnTo>
                    <a:lnTo>
                      <a:pt x="106" y="54"/>
                    </a:lnTo>
                    <a:lnTo>
                      <a:pt x="104" y="54"/>
                    </a:lnTo>
                    <a:lnTo>
                      <a:pt x="104" y="54"/>
                    </a:lnTo>
                    <a:lnTo>
                      <a:pt x="102" y="54"/>
                    </a:lnTo>
                    <a:lnTo>
                      <a:pt x="100" y="54"/>
                    </a:lnTo>
                    <a:lnTo>
                      <a:pt x="100" y="54"/>
                    </a:lnTo>
                    <a:lnTo>
                      <a:pt x="98" y="52"/>
                    </a:lnTo>
                    <a:lnTo>
                      <a:pt x="98" y="52"/>
                    </a:lnTo>
                    <a:lnTo>
                      <a:pt x="96" y="50"/>
                    </a:lnTo>
                    <a:lnTo>
                      <a:pt x="96" y="50"/>
                    </a:lnTo>
                    <a:lnTo>
                      <a:pt x="94" y="50"/>
                    </a:lnTo>
                    <a:lnTo>
                      <a:pt x="94" y="52"/>
                    </a:lnTo>
                    <a:lnTo>
                      <a:pt x="94" y="52"/>
                    </a:lnTo>
                    <a:lnTo>
                      <a:pt x="94" y="54"/>
                    </a:lnTo>
                    <a:lnTo>
                      <a:pt x="92" y="54"/>
                    </a:lnTo>
                    <a:lnTo>
                      <a:pt x="92" y="54"/>
                    </a:lnTo>
                    <a:lnTo>
                      <a:pt x="90" y="54"/>
                    </a:lnTo>
                    <a:lnTo>
                      <a:pt x="88" y="54"/>
                    </a:lnTo>
                    <a:lnTo>
                      <a:pt x="88" y="54"/>
                    </a:lnTo>
                    <a:lnTo>
                      <a:pt x="86" y="52"/>
                    </a:lnTo>
                    <a:lnTo>
                      <a:pt x="84" y="52"/>
                    </a:lnTo>
                    <a:lnTo>
                      <a:pt x="82" y="52"/>
                    </a:lnTo>
                    <a:lnTo>
                      <a:pt x="82" y="52"/>
                    </a:lnTo>
                    <a:lnTo>
                      <a:pt x="80" y="52"/>
                    </a:lnTo>
                    <a:lnTo>
                      <a:pt x="78" y="52"/>
                    </a:lnTo>
                    <a:lnTo>
                      <a:pt x="78" y="52"/>
                    </a:lnTo>
                    <a:lnTo>
                      <a:pt x="76" y="50"/>
                    </a:lnTo>
                    <a:lnTo>
                      <a:pt x="76" y="50"/>
                    </a:lnTo>
                    <a:lnTo>
                      <a:pt x="74" y="52"/>
                    </a:lnTo>
                    <a:lnTo>
                      <a:pt x="74" y="52"/>
                    </a:lnTo>
                    <a:lnTo>
                      <a:pt x="72" y="50"/>
                    </a:lnTo>
                    <a:lnTo>
                      <a:pt x="72" y="50"/>
                    </a:lnTo>
                    <a:lnTo>
                      <a:pt x="72" y="50"/>
                    </a:lnTo>
                    <a:lnTo>
                      <a:pt x="72" y="48"/>
                    </a:lnTo>
                    <a:lnTo>
                      <a:pt x="72" y="48"/>
                    </a:lnTo>
                    <a:lnTo>
                      <a:pt x="72" y="46"/>
                    </a:lnTo>
                    <a:lnTo>
                      <a:pt x="72" y="46"/>
                    </a:lnTo>
                    <a:lnTo>
                      <a:pt x="72" y="44"/>
                    </a:lnTo>
                    <a:lnTo>
                      <a:pt x="72" y="44"/>
                    </a:lnTo>
                    <a:lnTo>
                      <a:pt x="72" y="42"/>
                    </a:lnTo>
                    <a:lnTo>
                      <a:pt x="72" y="42"/>
                    </a:lnTo>
                    <a:lnTo>
                      <a:pt x="72" y="40"/>
                    </a:lnTo>
                    <a:lnTo>
                      <a:pt x="72" y="40"/>
                    </a:lnTo>
                    <a:lnTo>
                      <a:pt x="72" y="38"/>
                    </a:lnTo>
                    <a:lnTo>
                      <a:pt x="72" y="38"/>
                    </a:lnTo>
                    <a:lnTo>
                      <a:pt x="72" y="36"/>
                    </a:lnTo>
                    <a:lnTo>
                      <a:pt x="72" y="36"/>
                    </a:lnTo>
                    <a:lnTo>
                      <a:pt x="72" y="34"/>
                    </a:lnTo>
                    <a:lnTo>
                      <a:pt x="72" y="34"/>
                    </a:lnTo>
                    <a:lnTo>
                      <a:pt x="72" y="32"/>
                    </a:lnTo>
                    <a:lnTo>
                      <a:pt x="72" y="30"/>
                    </a:lnTo>
                    <a:lnTo>
                      <a:pt x="72" y="30"/>
                    </a:lnTo>
                    <a:lnTo>
                      <a:pt x="72" y="28"/>
                    </a:lnTo>
                    <a:lnTo>
                      <a:pt x="72" y="28"/>
                    </a:lnTo>
                    <a:lnTo>
                      <a:pt x="72" y="28"/>
                    </a:lnTo>
                    <a:lnTo>
                      <a:pt x="70" y="28"/>
                    </a:lnTo>
                    <a:lnTo>
                      <a:pt x="72" y="26"/>
                    </a:lnTo>
                    <a:lnTo>
                      <a:pt x="70" y="26"/>
                    </a:lnTo>
                    <a:lnTo>
                      <a:pt x="70" y="26"/>
                    </a:lnTo>
                    <a:lnTo>
                      <a:pt x="70" y="24"/>
                    </a:lnTo>
                    <a:lnTo>
                      <a:pt x="70" y="24"/>
                    </a:lnTo>
                    <a:lnTo>
                      <a:pt x="68" y="22"/>
                    </a:lnTo>
                    <a:lnTo>
                      <a:pt x="68" y="22"/>
                    </a:lnTo>
                    <a:lnTo>
                      <a:pt x="68" y="20"/>
                    </a:lnTo>
                    <a:lnTo>
                      <a:pt x="68" y="20"/>
                    </a:lnTo>
                    <a:lnTo>
                      <a:pt x="68" y="20"/>
                    </a:lnTo>
                    <a:lnTo>
                      <a:pt x="66" y="18"/>
                    </a:lnTo>
                    <a:lnTo>
                      <a:pt x="66" y="18"/>
                    </a:lnTo>
                    <a:lnTo>
                      <a:pt x="66" y="16"/>
                    </a:lnTo>
                    <a:lnTo>
                      <a:pt x="66" y="14"/>
                    </a:lnTo>
                    <a:lnTo>
                      <a:pt x="66" y="10"/>
                    </a:lnTo>
                    <a:lnTo>
                      <a:pt x="66" y="10"/>
                    </a:lnTo>
                    <a:lnTo>
                      <a:pt x="60" y="6"/>
                    </a:lnTo>
                    <a:lnTo>
                      <a:pt x="56" y="4"/>
                    </a:lnTo>
                    <a:lnTo>
                      <a:pt x="50" y="0"/>
                    </a:lnTo>
                    <a:lnTo>
                      <a:pt x="42" y="0"/>
                    </a:lnTo>
                    <a:lnTo>
                      <a:pt x="36" y="0"/>
                    </a:lnTo>
                    <a:lnTo>
                      <a:pt x="28" y="2"/>
                    </a:lnTo>
                    <a:lnTo>
                      <a:pt x="22" y="4"/>
                    </a:lnTo>
                    <a:lnTo>
                      <a:pt x="20" y="4"/>
                    </a:lnTo>
                    <a:lnTo>
                      <a:pt x="12" y="6"/>
                    </a:lnTo>
                    <a:lnTo>
                      <a:pt x="10" y="6"/>
                    </a:lnTo>
                    <a:lnTo>
                      <a:pt x="8" y="10"/>
                    </a:lnTo>
                    <a:lnTo>
                      <a:pt x="8" y="14"/>
                    </a:lnTo>
                    <a:lnTo>
                      <a:pt x="6" y="16"/>
                    </a:lnTo>
                    <a:lnTo>
                      <a:pt x="4" y="20"/>
                    </a:lnTo>
                    <a:lnTo>
                      <a:pt x="2" y="24"/>
                    </a:lnTo>
                    <a:lnTo>
                      <a:pt x="4" y="28"/>
                    </a:lnTo>
                    <a:lnTo>
                      <a:pt x="4" y="32"/>
                    </a:lnTo>
                    <a:lnTo>
                      <a:pt x="2" y="38"/>
                    </a:lnTo>
                    <a:lnTo>
                      <a:pt x="2" y="44"/>
                    </a:lnTo>
                    <a:lnTo>
                      <a:pt x="2" y="48"/>
                    </a:lnTo>
                    <a:lnTo>
                      <a:pt x="0" y="52"/>
                    </a:lnTo>
                    <a:lnTo>
                      <a:pt x="0" y="54"/>
                    </a:lnTo>
                    <a:lnTo>
                      <a:pt x="0" y="54"/>
                    </a:lnTo>
                    <a:lnTo>
                      <a:pt x="2" y="54"/>
                    </a:lnTo>
                    <a:lnTo>
                      <a:pt x="2" y="56"/>
                    </a:lnTo>
                    <a:lnTo>
                      <a:pt x="6" y="56"/>
                    </a:lnTo>
                    <a:lnTo>
                      <a:pt x="8" y="60"/>
                    </a:lnTo>
                    <a:lnTo>
                      <a:pt x="10" y="64"/>
                    </a:lnTo>
                    <a:lnTo>
                      <a:pt x="14" y="68"/>
                    </a:lnTo>
                    <a:lnTo>
                      <a:pt x="16" y="70"/>
                    </a:lnTo>
                    <a:lnTo>
                      <a:pt x="18" y="72"/>
                    </a:lnTo>
                    <a:lnTo>
                      <a:pt x="20" y="72"/>
                    </a:lnTo>
                    <a:lnTo>
                      <a:pt x="20" y="74"/>
                    </a:lnTo>
                    <a:lnTo>
                      <a:pt x="20" y="74"/>
                    </a:lnTo>
                    <a:lnTo>
                      <a:pt x="22" y="74"/>
                    </a:lnTo>
                    <a:lnTo>
                      <a:pt x="26" y="76"/>
                    </a:lnTo>
                    <a:lnTo>
                      <a:pt x="28" y="78"/>
                    </a:lnTo>
                    <a:lnTo>
                      <a:pt x="28" y="80"/>
                    </a:lnTo>
                    <a:lnTo>
                      <a:pt x="32" y="82"/>
                    </a:lnTo>
                    <a:lnTo>
                      <a:pt x="38" y="84"/>
                    </a:lnTo>
                    <a:lnTo>
                      <a:pt x="42" y="84"/>
                    </a:lnTo>
                    <a:lnTo>
                      <a:pt x="44" y="84"/>
                    </a:lnTo>
                    <a:lnTo>
                      <a:pt x="48" y="86"/>
                    </a:lnTo>
                    <a:lnTo>
                      <a:pt x="52" y="90"/>
                    </a:lnTo>
                    <a:lnTo>
                      <a:pt x="54" y="92"/>
                    </a:lnTo>
                    <a:lnTo>
                      <a:pt x="56" y="92"/>
                    </a:lnTo>
                    <a:lnTo>
                      <a:pt x="58" y="94"/>
                    </a:lnTo>
                    <a:lnTo>
                      <a:pt x="66" y="98"/>
                    </a:lnTo>
                    <a:lnTo>
                      <a:pt x="70" y="100"/>
                    </a:lnTo>
                    <a:lnTo>
                      <a:pt x="72" y="100"/>
                    </a:lnTo>
                    <a:lnTo>
                      <a:pt x="72" y="102"/>
                    </a:lnTo>
                    <a:lnTo>
                      <a:pt x="74" y="102"/>
                    </a:lnTo>
                    <a:lnTo>
                      <a:pt x="74" y="102"/>
                    </a:lnTo>
                    <a:lnTo>
                      <a:pt x="76" y="102"/>
                    </a:lnTo>
                    <a:lnTo>
                      <a:pt x="78" y="104"/>
                    </a:lnTo>
                    <a:lnTo>
                      <a:pt x="82" y="104"/>
                    </a:lnTo>
                    <a:lnTo>
                      <a:pt x="84" y="108"/>
                    </a:lnTo>
                    <a:lnTo>
                      <a:pt x="86" y="110"/>
                    </a:lnTo>
                    <a:lnTo>
                      <a:pt x="86" y="110"/>
                    </a:lnTo>
                    <a:lnTo>
                      <a:pt x="86" y="112"/>
                    </a:lnTo>
                    <a:lnTo>
                      <a:pt x="86" y="114"/>
                    </a:lnTo>
                    <a:lnTo>
                      <a:pt x="84" y="114"/>
                    </a:lnTo>
                    <a:lnTo>
                      <a:pt x="84" y="114"/>
                    </a:lnTo>
                    <a:lnTo>
                      <a:pt x="84" y="116"/>
                    </a:lnTo>
                    <a:lnTo>
                      <a:pt x="84" y="116"/>
                    </a:lnTo>
                    <a:lnTo>
                      <a:pt x="82" y="118"/>
                    </a:lnTo>
                    <a:lnTo>
                      <a:pt x="82" y="120"/>
                    </a:lnTo>
                    <a:lnTo>
                      <a:pt x="82" y="120"/>
                    </a:lnTo>
                    <a:lnTo>
                      <a:pt x="82" y="122"/>
                    </a:lnTo>
                    <a:lnTo>
                      <a:pt x="80" y="122"/>
                    </a:lnTo>
                    <a:lnTo>
                      <a:pt x="80" y="124"/>
                    </a:lnTo>
                    <a:lnTo>
                      <a:pt x="80" y="124"/>
                    </a:lnTo>
                    <a:lnTo>
                      <a:pt x="80" y="124"/>
                    </a:lnTo>
                    <a:lnTo>
                      <a:pt x="78" y="126"/>
                    </a:lnTo>
                    <a:lnTo>
                      <a:pt x="78" y="126"/>
                    </a:lnTo>
                    <a:lnTo>
                      <a:pt x="78" y="128"/>
                    </a:lnTo>
                    <a:lnTo>
                      <a:pt x="78" y="128"/>
                    </a:lnTo>
                    <a:lnTo>
                      <a:pt x="80" y="130"/>
                    </a:lnTo>
                    <a:lnTo>
                      <a:pt x="80" y="132"/>
                    </a:lnTo>
                    <a:lnTo>
                      <a:pt x="78" y="132"/>
                    </a:lnTo>
                    <a:lnTo>
                      <a:pt x="78" y="132"/>
                    </a:lnTo>
                    <a:lnTo>
                      <a:pt x="78" y="134"/>
                    </a:lnTo>
                    <a:lnTo>
                      <a:pt x="78" y="134"/>
                    </a:lnTo>
                    <a:lnTo>
                      <a:pt x="78" y="134"/>
                    </a:lnTo>
                    <a:lnTo>
                      <a:pt x="78" y="136"/>
                    </a:lnTo>
                    <a:lnTo>
                      <a:pt x="78" y="136"/>
                    </a:lnTo>
                    <a:lnTo>
                      <a:pt x="78" y="136"/>
                    </a:lnTo>
                    <a:lnTo>
                      <a:pt x="76" y="136"/>
                    </a:lnTo>
                    <a:lnTo>
                      <a:pt x="76" y="138"/>
                    </a:lnTo>
                    <a:lnTo>
                      <a:pt x="76" y="138"/>
                    </a:lnTo>
                    <a:lnTo>
                      <a:pt x="76" y="140"/>
                    </a:lnTo>
                    <a:lnTo>
                      <a:pt x="74" y="140"/>
                    </a:lnTo>
                    <a:lnTo>
                      <a:pt x="74" y="142"/>
                    </a:lnTo>
                    <a:lnTo>
                      <a:pt x="74" y="144"/>
                    </a:lnTo>
                    <a:lnTo>
                      <a:pt x="82" y="144"/>
                    </a:lnTo>
                    <a:lnTo>
                      <a:pt x="86" y="144"/>
                    </a:lnTo>
                    <a:lnTo>
                      <a:pt x="94" y="146"/>
                    </a:lnTo>
                    <a:lnTo>
                      <a:pt x="98" y="146"/>
                    </a:lnTo>
                    <a:lnTo>
                      <a:pt x="100" y="146"/>
                    </a:lnTo>
                    <a:lnTo>
                      <a:pt x="102" y="146"/>
                    </a:lnTo>
                    <a:lnTo>
                      <a:pt x="102" y="146"/>
                    </a:lnTo>
                    <a:lnTo>
                      <a:pt x="104" y="148"/>
                    </a:lnTo>
                    <a:lnTo>
                      <a:pt x="106" y="146"/>
                    </a:lnTo>
                    <a:lnTo>
                      <a:pt x="108" y="146"/>
                    </a:lnTo>
                    <a:lnTo>
                      <a:pt x="108" y="148"/>
                    </a:lnTo>
                    <a:lnTo>
                      <a:pt x="110" y="148"/>
                    </a:lnTo>
                    <a:lnTo>
                      <a:pt x="110" y="146"/>
                    </a:lnTo>
                    <a:lnTo>
                      <a:pt x="112" y="144"/>
                    </a:lnTo>
                    <a:lnTo>
                      <a:pt x="112" y="144"/>
                    </a:lnTo>
                    <a:lnTo>
                      <a:pt x="114" y="144"/>
                    </a:lnTo>
                    <a:lnTo>
                      <a:pt x="116" y="144"/>
                    </a:lnTo>
                    <a:lnTo>
                      <a:pt x="116" y="144"/>
                    </a:lnTo>
                    <a:lnTo>
                      <a:pt x="118" y="146"/>
                    </a:lnTo>
                    <a:lnTo>
                      <a:pt x="120" y="146"/>
                    </a:lnTo>
                    <a:lnTo>
                      <a:pt x="120" y="144"/>
                    </a:lnTo>
                    <a:lnTo>
                      <a:pt x="120" y="144"/>
                    </a:lnTo>
                    <a:lnTo>
                      <a:pt x="120" y="142"/>
                    </a:lnTo>
                    <a:lnTo>
                      <a:pt x="120" y="140"/>
                    </a:lnTo>
                    <a:lnTo>
                      <a:pt x="122" y="140"/>
                    </a:lnTo>
                    <a:lnTo>
                      <a:pt x="122" y="140"/>
                    </a:lnTo>
                    <a:lnTo>
                      <a:pt x="122" y="138"/>
                    </a:lnTo>
                    <a:lnTo>
                      <a:pt x="124" y="138"/>
                    </a:lnTo>
                    <a:lnTo>
                      <a:pt x="126" y="138"/>
                    </a:lnTo>
                    <a:lnTo>
                      <a:pt x="126" y="136"/>
                    </a:lnTo>
                    <a:lnTo>
                      <a:pt x="126" y="136"/>
                    </a:lnTo>
                    <a:lnTo>
                      <a:pt x="128" y="136"/>
                    </a:lnTo>
                    <a:lnTo>
                      <a:pt x="128" y="134"/>
                    </a:lnTo>
                    <a:lnTo>
                      <a:pt x="130" y="134"/>
                    </a:lnTo>
                    <a:lnTo>
                      <a:pt x="130" y="132"/>
                    </a:lnTo>
                    <a:lnTo>
                      <a:pt x="130" y="132"/>
                    </a:lnTo>
                    <a:lnTo>
                      <a:pt x="130" y="132"/>
                    </a:lnTo>
                    <a:lnTo>
                      <a:pt x="132" y="130"/>
                    </a:lnTo>
                    <a:lnTo>
                      <a:pt x="132" y="126"/>
                    </a:lnTo>
                    <a:lnTo>
                      <a:pt x="132" y="120"/>
                    </a:lnTo>
                    <a:lnTo>
                      <a:pt x="132" y="112"/>
                    </a:lnTo>
                    <a:lnTo>
                      <a:pt x="132" y="110"/>
                    </a:lnTo>
                    <a:lnTo>
                      <a:pt x="132" y="106"/>
                    </a:lnTo>
                    <a:lnTo>
                      <a:pt x="134" y="104"/>
                    </a:lnTo>
                    <a:lnTo>
                      <a:pt x="132" y="104"/>
                    </a:lnTo>
                    <a:lnTo>
                      <a:pt x="132" y="100"/>
                    </a:lnTo>
                    <a:lnTo>
                      <a:pt x="134" y="94"/>
                    </a:lnTo>
                    <a:lnTo>
                      <a:pt x="134" y="90"/>
                    </a:lnTo>
                    <a:lnTo>
                      <a:pt x="132" y="88"/>
                    </a:lnTo>
                    <a:lnTo>
                      <a:pt x="132" y="8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Freeform 79"/>
              <p:cNvSpPr>
                <a:spLocks noEditPoints="1"/>
              </p:cNvSpPr>
              <p:nvPr/>
            </p:nvSpPr>
            <p:spPr bwMode="auto">
              <a:xfrm>
                <a:off x="5684" y="2101"/>
                <a:ext cx="240" cy="184"/>
              </a:xfrm>
              <a:custGeom>
                <a:avLst/>
                <a:gdLst>
                  <a:gd name="T0" fmla="*/ 196 w 240"/>
                  <a:gd name="T1" fmla="*/ 184 h 184"/>
                  <a:gd name="T2" fmla="*/ 204 w 240"/>
                  <a:gd name="T3" fmla="*/ 178 h 184"/>
                  <a:gd name="T4" fmla="*/ 158 w 240"/>
                  <a:gd name="T5" fmla="*/ 154 h 184"/>
                  <a:gd name="T6" fmla="*/ 160 w 240"/>
                  <a:gd name="T7" fmla="*/ 158 h 184"/>
                  <a:gd name="T8" fmla="*/ 156 w 240"/>
                  <a:gd name="T9" fmla="*/ 148 h 184"/>
                  <a:gd name="T10" fmla="*/ 148 w 240"/>
                  <a:gd name="T11" fmla="*/ 148 h 184"/>
                  <a:gd name="T12" fmla="*/ 188 w 240"/>
                  <a:gd name="T13" fmla="*/ 140 h 184"/>
                  <a:gd name="T14" fmla="*/ 184 w 240"/>
                  <a:gd name="T15" fmla="*/ 140 h 184"/>
                  <a:gd name="T16" fmla="*/ 40 w 240"/>
                  <a:gd name="T17" fmla="*/ 130 h 184"/>
                  <a:gd name="T18" fmla="*/ 160 w 240"/>
                  <a:gd name="T19" fmla="*/ 132 h 184"/>
                  <a:gd name="T20" fmla="*/ 42 w 240"/>
                  <a:gd name="T21" fmla="*/ 126 h 184"/>
                  <a:gd name="T22" fmla="*/ 114 w 240"/>
                  <a:gd name="T23" fmla="*/ 80 h 184"/>
                  <a:gd name="T24" fmla="*/ 228 w 240"/>
                  <a:gd name="T25" fmla="*/ 80 h 184"/>
                  <a:gd name="T26" fmla="*/ 222 w 240"/>
                  <a:gd name="T27" fmla="*/ 82 h 184"/>
                  <a:gd name="T28" fmla="*/ 234 w 240"/>
                  <a:gd name="T29" fmla="*/ 98 h 184"/>
                  <a:gd name="T30" fmla="*/ 102 w 240"/>
                  <a:gd name="T31" fmla="*/ 74 h 184"/>
                  <a:gd name="T32" fmla="*/ 220 w 240"/>
                  <a:gd name="T33" fmla="*/ 68 h 184"/>
                  <a:gd name="T34" fmla="*/ 84 w 240"/>
                  <a:gd name="T35" fmla="*/ 58 h 184"/>
                  <a:gd name="T36" fmla="*/ 186 w 240"/>
                  <a:gd name="T37" fmla="*/ 56 h 184"/>
                  <a:gd name="T38" fmla="*/ 172 w 240"/>
                  <a:gd name="T39" fmla="*/ 52 h 184"/>
                  <a:gd name="T40" fmla="*/ 162 w 240"/>
                  <a:gd name="T41" fmla="*/ 72 h 184"/>
                  <a:gd name="T42" fmla="*/ 148 w 240"/>
                  <a:gd name="T43" fmla="*/ 68 h 184"/>
                  <a:gd name="T44" fmla="*/ 136 w 240"/>
                  <a:gd name="T45" fmla="*/ 76 h 184"/>
                  <a:gd name="T46" fmla="*/ 122 w 240"/>
                  <a:gd name="T47" fmla="*/ 80 h 184"/>
                  <a:gd name="T48" fmla="*/ 142 w 240"/>
                  <a:gd name="T49" fmla="*/ 88 h 184"/>
                  <a:gd name="T50" fmla="*/ 166 w 240"/>
                  <a:gd name="T51" fmla="*/ 82 h 184"/>
                  <a:gd name="T52" fmla="*/ 180 w 240"/>
                  <a:gd name="T53" fmla="*/ 70 h 184"/>
                  <a:gd name="T54" fmla="*/ 192 w 240"/>
                  <a:gd name="T55" fmla="*/ 32 h 184"/>
                  <a:gd name="T56" fmla="*/ 180 w 240"/>
                  <a:gd name="T57" fmla="*/ 26 h 184"/>
                  <a:gd name="T58" fmla="*/ 144 w 240"/>
                  <a:gd name="T59" fmla="*/ 158 h 184"/>
                  <a:gd name="T60" fmla="*/ 142 w 240"/>
                  <a:gd name="T61" fmla="*/ 150 h 184"/>
                  <a:gd name="T62" fmla="*/ 128 w 240"/>
                  <a:gd name="T63" fmla="*/ 138 h 184"/>
                  <a:gd name="T64" fmla="*/ 114 w 240"/>
                  <a:gd name="T65" fmla="*/ 122 h 184"/>
                  <a:gd name="T66" fmla="*/ 98 w 240"/>
                  <a:gd name="T67" fmla="*/ 98 h 184"/>
                  <a:gd name="T68" fmla="*/ 110 w 240"/>
                  <a:gd name="T69" fmla="*/ 86 h 184"/>
                  <a:gd name="T70" fmla="*/ 80 w 240"/>
                  <a:gd name="T71" fmla="*/ 72 h 184"/>
                  <a:gd name="T72" fmla="*/ 62 w 240"/>
                  <a:gd name="T73" fmla="*/ 46 h 184"/>
                  <a:gd name="T74" fmla="*/ 46 w 240"/>
                  <a:gd name="T75" fmla="*/ 38 h 184"/>
                  <a:gd name="T76" fmla="*/ 10 w 240"/>
                  <a:gd name="T77" fmla="*/ 22 h 184"/>
                  <a:gd name="T78" fmla="*/ 6 w 240"/>
                  <a:gd name="T79" fmla="*/ 48 h 184"/>
                  <a:gd name="T80" fmla="*/ 4 w 240"/>
                  <a:gd name="T81" fmla="*/ 90 h 184"/>
                  <a:gd name="T82" fmla="*/ 2 w 240"/>
                  <a:gd name="T83" fmla="*/ 124 h 184"/>
                  <a:gd name="T84" fmla="*/ 12 w 240"/>
                  <a:gd name="T85" fmla="*/ 140 h 184"/>
                  <a:gd name="T86" fmla="*/ 38 w 240"/>
                  <a:gd name="T87" fmla="*/ 136 h 184"/>
                  <a:gd name="T88" fmla="*/ 24 w 240"/>
                  <a:gd name="T89" fmla="*/ 124 h 184"/>
                  <a:gd name="T90" fmla="*/ 32 w 240"/>
                  <a:gd name="T91" fmla="*/ 124 h 184"/>
                  <a:gd name="T92" fmla="*/ 48 w 240"/>
                  <a:gd name="T93" fmla="*/ 120 h 184"/>
                  <a:gd name="T94" fmla="*/ 54 w 240"/>
                  <a:gd name="T95" fmla="*/ 114 h 184"/>
                  <a:gd name="T96" fmla="*/ 64 w 240"/>
                  <a:gd name="T97" fmla="*/ 114 h 184"/>
                  <a:gd name="T98" fmla="*/ 82 w 240"/>
                  <a:gd name="T99" fmla="*/ 120 h 184"/>
                  <a:gd name="T100" fmla="*/ 94 w 240"/>
                  <a:gd name="T101" fmla="*/ 138 h 184"/>
                  <a:gd name="T102" fmla="*/ 108 w 240"/>
                  <a:gd name="T103" fmla="*/ 156 h 184"/>
                  <a:gd name="T104" fmla="*/ 130 w 240"/>
                  <a:gd name="T105" fmla="*/ 160 h 184"/>
                  <a:gd name="T106" fmla="*/ 150 w 240"/>
                  <a:gd name="T107" fmla="*/ 164 h 184"/>
                  <a:gd name="T108" fmla="*/ 186 w 240"/>
                  <a:gd name="T109" fmla="*/ 38 h 184"/>
                  <a:gd name="T110" fmla="*/ 162 w 240"/>
                  <a:gd name="T111" fmla="*/ 22 h 184"/>
                  <a:gd name="T112" fmla="*/ 180 w 240"/>
                  <a:gd name="T113" fmla="*/ 38 h 184"/>
                  <a:gd name="T114" fmla="*/ 192 w 240"/>
                  <a:gd name="T115" fmla="*/ 58 h 184"/>
                  <a:gd name="T116" fmla="*/ 150 w 240"/>
                  <a:gd name="T117" fmla="*/ 20 h 184"/>
                  <a:gd name="T118" fmla="*/ 150 w 240"/>
                  <a:gd name="T119" fmla="*/ 20 h 184"/>
                  <a:gd name="T120" fmla="*/ 98 w 240"/>
                  <a:gd name="T121" fmla="*/ 16 h 184"/>
                  <a:gd name="T122" fmla="*/ 110 w 240"/>
                  <a:gd name="T123" fmla="*/ 12 h 184"/>
                  <a:gd name="T124" fmla="*/ 96 w 240"/>
                  <a:gd name="T125" fmla="*/ 1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0" h="184">
                    <a:moveTo>
                      <a:pt x="194" y="180"/>
                    </a:moveTo>
                    <a:lnTo>
                      <a:pt x="190" y="178"/>
                    </a:lnTo>
                    <a:lnTo>
                      <a:pt x="188" y="178"/>
                    </a:lnTo>
                    <a:lnTo>
                      <a:pt x="188" y="178"/>
                    </a:lnTo>
                    <a:lnTo>
                      <a:pt x="188" y="180"/>
                    </a:lnTo>
                    <a:lnTo>
                      <a:pt x="190" y="180"/>
                    </a:lnTo>
                    <a:lnTo>
                      <a:pt x="190" y="182"/>
                    </a:lnTo>
                    <a:lnTo>
                      <a:pt x="190" y="182"/>
                    </a:lnTo>
                    <a:lnTo>
                      <a:pt x="190" y="182"/>
                    </a:lnTo>
                    <a:lnTo>
                      <a:pt x="192" y="184"/>
                    </a:lnTo>
                    <a:lnTo>
                      <a:pt x="192" y="184"/>
                    </a:lnTo>
                    <a:lnTo>
                      <a:pt x="196" y="184"/>
                    </a:lnTo>
                    <a:lnTo>
                      <a:pt x="196" y="182"/>
                    </a:lnTo>
                    <a:lnTo>
                      <a:pt x="196" y="182"/>
                    </a:lnTo>
                    <a:lnTo>
                      <a:pt x="194" y="180"/>
                    </a:lnTo>
                    <a:close/>
                    <a:moveTo>
                      <a:pt x="202" y="178"/>
                    </a:moveTo>
                    <a:lnTo>
                      <a:pt x="202" y="180"/>
                    </a:lnTo>
                    <a:lnTo>
                      <a:pt x="200" y="178"/>
                    </a:lnTo>
                    <a:lnTo>
                      <a:pt x="202" y="180"/>
                    </a:lnTo>
                    <a:lnTo>
                      <a:pt x="202" y="180"/>
                    </a:lnTo>
                    <a:lnTo>
                      <a:pt x="202" y="180"/>
                    </a:lnTo>
                    <a:lnTo>
                      <a:pt x="204" y="180"/>
                    </a:lnTo>
                    <a:lnTo>
                      <a:pt x="204" y="180"/>
                    </a:lnTo>
                    <a:lnTo>
                      <a:pt x="204" y="178"/>
                    </a:lnTo>
                    <a:lnTo>
                      <a:pt x="204" y="178"/>
                    </a:lnTo>
                    <a:lnTo>
                      <a:pt x="202" y="178"/>
                    </a:lnTo>
                    <a:close/>
                    <a:moveTo>
                      <a:pt x="152" y="164"/>
                    </a:moveTo>
                    <a:lnTo>
                      <a:pt x="152" y="166"/>
                    </a:lnTo>
                    <a:lnTo>
                      <a:pt x="152" y="166"/>
                    </a:lnTo>
                    <a:lnTo>
                      <a:pt x="154" y="166"/>
                    </a:lnTo>
                    <a:lnTo>
                      <a:pt x="154" y="164"/>
                    </a:lnTo>
                    <a:lnTo>
                      <a:pt x="154" y="164"/>
                    </a:lnTo>
                    <a:lnTo>
                      <a:pt x="152" y="164"/>
                    </a:lnTo>
                    <a:close/>
                    <a:moveTo>
                      <a:pt x="160" y="154"/>
                    </a:moveTo>
                    <a:lnTo>
                      <a:pt x="158" y="154"/>
                    </a:lnTo>
                    <a:lnTo>
                      <a:pt x="158" y="154"/>
                    </a:lnTo>
                    <a:lnTo>
                      <a:pt x="156" y="154"/>
                    </a:lnTo>
                    <a:lnTo>
                      <a:pt x="158" y="154"/>
                    </a:lnTo>
                    <a:lnTo>
                      <a:pt x="154" y="152"/>
                    </a:lnTo>
                    <a:lnTo>
                      <a:pt x="154" y="150"/>
                    </a:lnTo>
                    <a:lnTo>
                      <a:pt x="154" y="150"/>
                    </a:lnTo>
                    <a:lnTo>
                      <a:pt x="154" y="150"/>
                    </a:lnTo>
                    <a:lnTo>
                      <a:pt x="154" y="152"/>
                    </a:lnTo>
                    <a:lnTo>
                      <a:pt x="154" y="154"/>
                    </a:lnTo>
                    <a:lnTo>
                      <a:pt x="156" y="154"/>
                    </a:lnTo>
                    <a:lnTo>
                      <a:pt x="156" y="156"/>
                    </a:lnTo>
                    <a:lnTo>
                      <a:pt x="158" y="158"/>
                    </a:lnTo>
                    <a:lnTo>
                      <a:pt x="160" y="158"/>
                    </a:lnTo>
                    <a:lnTo>
                      <a:pt x="160" y="154"/>
                    </a:lnTo>
                    <a:lnTo>
                      <a:pt x="160" y="154"/>
                    </a:lnTo>
                    <a:lnTo>
                      <a:pt x="160" y="154"/>
                    </a:lnTo>
                    <a:close/>
                    <a:moveTo>
                      <a:pt x="148" y="148"/>
                    </a:moveTo>
                    <a:lnTo>
                      <a:pt x="150" y="148"/>
                    </a:lnTo>
                    <a:lnTo>
                      <a:pt x="152" y="148"/>
                    </a:lnTo>
                    <a:lnTo>
                      <a:pt x="154" y="148"/>
                    </a:lnTo>
                    <a:lnTo>
                      <a:pt x="154" y="148"/>
                    </a:lnTo>
                    <a:lnTo>
                      <a:pt x="154" y="150"/>
                    </a:lnTo>
                    <a:lnTo>
                      <a:pt x="156" y="148"/>
                    </a:lnTo>
                    <a:lnTo>
                      <a:pt x="156" y="148"/>
                    </a:lnTo>
                    <a:lnTo>
                      <a:pt x="156" y="148"/>
                    </a:lnTo>
                    <a:lnTo>
                      <a:pt x="156" y="146"/>
                    </a:lnTo>
                    <a:lnTo>
                      <a:pt x="154" y="144"/>
                    </a:lnTo>
                    <a:lnTo>
                      <a:pt x="154" y="144"/>
                    </a:lnTo>
                    <a:lnTo>
                      <a:pt x="152" y="144"/>
                    </a:lnTo>
                    <a:lnTo>
                      <a:pt x="150" y="142"/>
                    </a:lnTo>
                    <a:lnTo>
                      <a:pt x="150" y="142"/>
                    </a:lnTo>
                    <a:lnTo>
                      <a:pt x="148" y="144"/>
                    </a:lnTo>
                    <a:lnTo>
                      <a:pt x="148" y="144"/>
                    </a:lnTo>
                    <a:lnTo>
                      <a:pt x="148" y="144"/>
                    </a:lnTo>
                    <a:lnTo>
                      <a:pt x="150" y="146"/>
                    </a:lnTo>
                    <a:lnTo>
                      <a:pt x="150" y="146"/>
                    </a:lnTo>
                    <a:lnTo>
                      <a:pt x="148" y="148"/>
                    </a:lnTo>
                    <a:close/>
                    <a:moveTo>
                      <a:pt x="146" y="146"/>
                    </a:moveTo>
                    <a:lnTo>
                      <a:pt x="146" y="146"/>
                    </a:lnTo>
                    <a:lnTo>
                      <a:pt x="148" y="144"/>
                    </a:lnTo>
                    <a:lnTo>
                      <a:pt x="148" y="144"/>
                    </a:lnTo>
                    <a:lnTo>
                      <a:pt x="146" y="142"/>
                    </a:lnTo>
                    <a:lnTo>
                      <a:pt x="146" y="140"/>
                    </a:lnTo>
                    <a:lnTo>
                      <a:pt x="144" y="142"/>
                    </a:lnTo>
                    <a:lnTo>
                      <a:pt x="144" y="144"/>
                    </a:lnTo>
                    <a:lnTo>
                      <a:pt x="146" y="146"/>
                    </a:lnTo>
                    <a:lnTo>
                      <a:pt x="146" y="146"/>
                    </a:lnTo>
                    <a:close/>
                    <a:moveTo>
                      <a:pt x="188" y="140"/>
                    </a:moveTo>
                    <a:lnTo>
                      <a:pt x="188" y="140"/>
                    </a:lnTo>
                    <a:lnTo>
                      <a:pt x="190" y="140"/>
                    </a:lnTo>
                    <a:lnTo>
                      <a:pt x="190" y="138"/>
                    </a:lnTo>
                    <a:lnTo>
                      <a:pt x="188" y="138"/>
                    </a:lnTo>
                    <a:lnTo>
                      <a:pt x="188" y="138"/>
                    </a:lnTo>
                    <a:lnTo>
                      <a:pt x="186" y="138"/>
                    </a:lnTo>
                    <a:lnTo>
                      <a:pt x="186" y="136"/>
                    </a:lnTo>
                    <a:lnTo>
                      <a:pt x="184" y="136"/>
                    </a:lnTo>
                    <a:lnTo>
                      <a:pt x="184" y="136"/>
                    </a:lnTo>
                    <a:lnTo>
                      <a:pt x="182" y="136"/>
                    </a:lnTo>
                    <a:lnTo>
                      <a:pt x="182" y="136"/>
                    </a:lnTo>
                    <a:lnTo>
                      <a:pt x="184" y="138"/>
                    </a:lnTo>
                    <a:lnTo>
                      <a:pt x="184" y="140"/>
                    </a:lnTo>
                    <a:lnTo>
                      <a:pt x="184" y="140"/>
                    </a:lnTo>
                    <a:lnTo>
                      <a:pt x="186" y="140"/>
                    </a:lnTo>
                    <a:lnTo>
                      <a:pt x="186" y="140"/>
                    </a:lnTo>
                    <a:lnTo>
                      <a:pt x="188" y="140"/>
                    </a:lnTo>
                    <a:lnTo>
                      <a:pt x="188" y="140"/>
                    </a:lnTo>
                    <a:lnTo>
                      <a:pt x="188" y="140"/>
                    </a:lnTo>
                    <a:close/>
                    <a:moveTo>
                      <a:pt x="40" y="128"/>
                    </a:moveTo>
                    <a:lnTo>
                      <a:pt x="38" y="128"/>
                    </a:lnTo>
                    <a:lnTo>
                      <a:pt x="36" y="126"/>
                    </a:lnTo>
                    <a:lnTo>
                      <a:pt x="36" y="128"/>
                    </a:lnTo>
                    <a:lnTo>
                      <a:pt x="38" y="128"/>
                    </a:lnTo>
                    <a:lnTo>
                      <a:pt x="40" y="130"/>
                    </a:lnTo>
                    <a:lnTo>
                      <a:pt x="42" y="132"/>
                    </a:lnTo>
                    <a:lnTo>
                      <a:pt x="42" y="130"/>
                    </a:lnTo>
                    <a:lnTo>
                      <a:pt x="40" y="128"/>
                    </a:lnTo>
                    <a:close/>
                    <a:moveTo>
                      <a:pt x="160" y="126"/>
                    </a:moveTo>
                    <a:lnTo>
                      <a:pt x="160" y="126"/>
                    </a:lnTo>
                    <a:lnTo>
                      <a:pt x="158" y="128"/>
                    </a:lnTo>
                    <a:lnTo>
                      <a:pt x="160" y="130"/>
                    </a:lnTo>
                    <a:lnTo>
                      <a:pt x="160" y="130"/>
                    </a:lnTo>
                    <a:lnTo>
                      <a:pt x="160" y="130"/>
                    </a:lnTo>
                    <a:lnTo>
                      <a:pt x="160" y="132"/>
                    </a:lnTo>
                    <a:lnTo>
                      <a:pt x="160" y="134"/>
                    </a:lnTo>
                    <a:lnTo>
                      <a:pt x="160" y="132"/>
                    </a:lnTo>
                    <a:lnTo>
                      <a:pt x="160" y="130"/>
                    </a:lnTo>
                    <a:lnTo>
                      <a:pt x="160" y="128"/>
                    </a:lnTo>
                    <a:lnTo>
                      <a:pt x="160" y="126"/>
                    </a:lnTo>
                    <a:lnTo>
                      <a:pt x="160" y="126"/>
                    </a:lnTo>
                    <a:close/>
                    <a:moveTo>
                      <a:pt x="42" y="126"/>
                    </a:moveTo>
                    <a:lnTo>
                      <a:pt x="38" y="126"/>
                    </a:lnTo>
                    <a:lnTo>
                      <a:pt x="38" y="126"/>
                    </a:lnTo>
                    <a:lnTo>
                      <a:pt x="42" y="128"/>
                    </a:lnTo>
                    <a:lnTo>
                      <a:pt x="42" y="128"/>
                    </a:lnTo>
                    <a:lnTo>
                      <a:pt x="42" y="128"/>
                    </a:lnTo>
                    <a:lnTo>
                      <a:pt x="42" y="126"/>
                    </a:lnTo>
                    <a:lnTo>
                      <a:pt x="42" y="126"/>
                    </a:lnTo>
                    <a:close/>
                    <a:moveTo>
                      <a:pt x="114" y="80"/>
                    </a:moveTo>
                    <a:lnTo>
                      <a:pt x="114" y="80"/>
                    </a:lnTo>
                    <a:lnTo>
                      <a:pt x="116" y="80"/>
                    </a:lnTo>
                    <a:lnTo>
                      <a:pt x="116" y="78"/>
                    </a:lnTo>
                    <a:lnTo>
                      <a:pt x="116" y="76"/>
                    </a:lnTo>
                    <a:lnTo>
                      <a:pt x="116" y="76"/>
                    </a:lnTo>
                    <a:lnTo>
                      <a:pt x="114" y="74"/>
                    </a:lnTo>
                    <a:lnTo>
                      <a:pt x="112" y="74"/>
                    </a:lnTo>
                    <a:lnTo>
                      <a:pt x="112" y="74"/>
                    </a:lnTo>
                    <a:lnTo>
                      <a:pt x="112" y="76"/>
                    </a:lnTo>
                    <a:lnTo>
                      <a:pt x="114" y="78"/>
                    </a:lnTo>
                    <a:lnTo>
                      <a:pt x="114" y="80"/>
                    </a:lnTo>
                    <a:close/>
                    <a:moveTo>
                      <a:pt x="240" y="94"/>
                    </a:moveTo>
                    <a:lnTo>
                      <a:pt x="238" y="92"/>
                    </a:lnTo>
                    <a:lnTo>
                      <a:pt x="238" y="90"/>
                    </a:lnTo>
                    <a:lnTo>
                      <a:pt x="236" y="88"/>
                    </a:lnTo>
                    <a:lnTo>
                      <a:pt x="234" y="88"/>
                    </a:lnTo>
                    <a:lnTo>
                      <a:pt x="234" y="86"/>
                    </a:lnTo>
                    <a:lnTo>
                      <a:pt x="234" y="86"/>
                    </a:lnTo>
                    <a:lnTo>
                      <a:pt x="232" y="86"/>
                    </a:lnTo>
                    <a:lnTo>
                      <a:pt x="232" y="82"/>
                    </a:lnTo>
                    <a:lnTo>
                      <a:pt x="230" y="82"/>
                    </a:lnTo>
                    <a:lnTo>
                      <a:pt x="228" y="80"/>
                    </a:lnTo>
                    <a:lnTo>
                      <a:pt x="228" y="80"/>
                    </a:lnTo>
                    <a:lnTo>
                      <a:pt x="228" y="80"/>
                    </a:lnTo>
                    <a:lnTo>
                      <a:pt x="228" y="76"/>
                    </a:lnTo>
                    <a:lnTo>
                      <a:pt x="226" y="74"/>
                    </a:lnTo>
                    <a:lnTo>
                      <a:pt x="224" y="74"/>
                    </a:lnTo>
                    <a:lnTo>
                      <a:pt x="222" y="74"/>
                    </a:lnTo>
                    <a:lnTo>
                      <a:pt x="222" y="74"/>
                    </a:lnTo>
                    <a:lnTo>
                      <a:pt x="222" y="74"/>
                    </a:lnTo>
                    <a:lnTo>
                      <a:pt x="222" y="76"/>
                    </a:lnTo>
                    <a:lnTo>
                      <a:pt x="220" y="78"/>
                    </a:lnTo>
                    <a:lnTo>
                      <a:pt x="220" y="80"/>
                    </a:lnTo>
                    <a:lnTo>
                      <a:pt x="222" y="82"/>
                    </a:lnTo>
                    <a:lnTo>
                      <a:pt x="222" y="82"/>
                    </a:lnTo>
                    <a:lnTo>
                      <a:pt x="224" y="84"/>
                    </a:lnTo>
                    <a:lnTo>
                      <a:pt x="224" y="86"/>
                    </a:lnTo>
                    <a:lnTo>
                      <a:pt x="226" y="86"/>
                    </a:lnTo>
                    <a:lnTo>
                      <a:pt x="226" y="88"/>
                    </a:lnTo>
                    <a:lnTo>
                      <a:pt x="228" y="88"/>
                    </a:lnTo>
                    <a:lnTo>
                      <a:pt x="228" y="90"/>
                    </a:lnTo>
                    <a:lnTo>
                      <a:pt x="228" y="92"/>
                    </a:lnTo>
                    <a:lnTo>
                      <a:pt x="228" y="94"/>
                    </a:lnTo>
                    <a:lnTo>
                      <a:pt x="230" y="96"/>
                    </a:lnTo>
                    <a:lnTo>
                      <a:pt x="230" y="98"/>
                    </a:lnTo>
                    <a:lnTo>
                      <a:pt x="232" y="98"/>
                    </a:lnTo>
                    <a:lnTo>
                      <a:pt x="234" y="98"/>
                    </a:lnTo>
                    <a:lnTo>
                      <a:pt x="236" y="98"/>
                    </a:lnTo>
                    <a:lnTo>
                      <a:pt x="236" y="98"/>
                    </a:lnTo>
                    <a:lnTo>
                      <a:pt x="236" y="98"/>
                    </a:lnTo>
                    <a:lnTo>
                      <a:pt x="238" y="96"/>
                    </a:lnTo>
                    <a:lnTo>
                      <a:pt x="238" y="98"/>
                    </a:lnTo>
                    <a:lnTo>
                      <a:pt x="238" y="98"/>
                    </a:lnTo>
                    <a:lnTo>
                      <a:pt x="240" y="96"/>
                    </a:lnTo>
                    <a:lnTo>
                      <a:pt x="240" y="94"/>
                    </a:lnTo>
                    <a:close/>
                    <a:moveTo>
                      <a:pt x="100" y="70"/>
                    </a:moveTo>
                    <a:lnTo>
                      <a:pt x="100" y="70"/>
                    </a:lnTo>
                    <a:lnTo>
                      <a:pt x="100" y="72"/>
                    </a:lnTo>
                    <a:lnTo>
                      <a:pt x="102" y="74"/>
                    </a:lnTo>
                    <a:lnTo>
                      <a:pt x="102" y="74"/>
                    </a:lnTo>
                    <a:lnTo>
                      <a:pt x="104" y="72"/>
                    </a:lnTo>
                    <a:lnTo>
                      <a:pt x="104" y="70"/>
                    </a:lnTo>
                    <a:lnTo>
                      <a:pt x="102" y="68"/>
                    </a:lnTo>
                    <a:lnTo>
                      <a:pt x="100" y="70"/>
                    </a:lnTo>
                    <a:close/>
                    <a:moveTo>
                      <a:pt x="222" y="70"/>
                    </a:moveTo>
                    <a:lnTo>
                      <a:pt x="222" y="68"/>
                    </a:lnTo>
                    <a:lnTo>
                      <a:pt x="222" y="66"/>
                    </a:lnTo>
                    <a:lnTo>
                      <a:pt x="220" y="66"/>
                    </a:lnTo>
                    <a:lnTo>
                      <a:pt x="220" y="66"/>
                    </a:lnTo>
                    <a:lnTo>
                      <a:pt x="218" y="68"/>
                    </a:lnTo>
                    <a:lnTo>
                      <a:pt x="220" y="68"/>
                    </a:lnTo>
                    <a:lnTo>
                      <a:pt x="220" y="70"/>
                    </a:lnTo>
                    <a:lnTo>
                      <a:pt x="220" y="70"/>
                    </a:lnTo>
                    <a:lnTo>
                      <a:pt x="220" y="74"/>
                    </a:lnTo>
                    <a:lnTo>
                      <a:pt x="220" y="74"/>
                    </a:lnTo>
                    <a:lnTo>
                      <a:pt x="222" y="72"/>
                    </a:lnTo>
                    <a:lnTo>
                      <a:pt x="222" y="70"/>
                    </a:lnTo>
                    <a:close/>
                    <a:moveTo>
                      <a:pt x="84" y="60"/>
                    </a:moveTo>
                    <a:lnTo>
                      <a:pt x="86" y="60"/>
                    </a:lnTo>
                    <a:lnTo>
                      <a:pt x="86" y="58"/>
                    </a:lnTo>
                    <a:lnTo>
                      <a:pt x="86" y="58"/>
                    </a:lnTo>
                    <a:lnTo>
                      <a:pt x="84" y="58"/>
                    </a:lnTo>
                    <a:lnTo>
                      <a:pt x="84" y="58"/>
                    </a:lnTo>
                    <a:lnTo>
                      <a:pt x="84" y="58"/>
                    </a:lnTo>
                    <a:lnTo>
                      <a:pt x="82" y="60"/>
                    </a:lnTo>
                    <a:lnTo>
                      <a:pt x="84" y="60"/>
                    </a:lnTo>
                    <a:lnTo>
                      <a:pt x="84" y="60"/>
                    </a:lnTo>
                    <a:close/>
                    <a:moveTo>
                      <a:pt x="182" y="66"/>
                    </a:moveTo>
                    <a:lnTo>
                      <a:pt x="182" y="64"/>
                    </a:lnTo>
                    <a:lnTo>
                      <a:pt x="184" y="64"/>
                    </a:lnTo>
                    <a:lnTo>
                      <a:pt x="184" y="62"/>
                    </a:lnTo>
                    <a:lnTo>
                      <a:pt x="186" y="60"/>
                    </a:lnTo>
                    <a:lnTo>
                      <a:pt x="186" y="58"/>
                    </a:lnTo>
                    <a:lnTo>
                      <a:pt x="186" y="58"/>
                    </a:lnTo>
                    <a:lnTo>
                      <a:pt x="186" y="56"/>
                    </a:lnTo>
                    <a:lnTo>
                      <a:pt x="186" y="54"/>
                    </a:lnTo>
                    <a:lnTo>
                      <a:pt x="184" y="54"/>
                    </a:lnTo>
                    <a:lnTo>
                      <a:pt x="182" y="52"/>
                    </a:lnTo>
                    <a:lnTo>
                      <a:pt x="182" y="52"/>
                    </a:lnTo>
                    <a:lnTo>
                      <a:pt x="180" y="54"/>
                    </a:lnTo>
                    <a:lnTo>
                      <a:pt x="178" y="52"/>
                    </a:lnTo>
                    <a:lnTo>
                      <a:pt x="178" y="52"/>
                    </a:lnTo>
                    <a:lnTo>
                      <a:pt x="176" y="52"/>
                    </a:lnTo>
                    <a:lnTo>
                      <a:pt x="176" y="52"/>
                    </a:lnTo>
                    <a:lnTo>
                      <a:pt x="174" y="52"/>
                    </a:lnTo>
                    <a:lnTo>
                      <a:pt x="172" y="52"/>
                    </a:lnTo>
                    <a:lnTo>
                      <a:pt x="172" y="52"/>
                    </a:lnTo>
                    <a:lnTo>
                      <a:pt x="172" y="54"/>
                    </a:lnTo>
                    <a:lnTo>
                      <a:pt x="174" y="58"/>
                    </a:lnTo>
                    <a:lnTo>
                      <a:pt x="174" y="62"/>
                    </a:lnTo>
                    <a:lnTo>
                      <a:pt x="174" y="64"/>
                    </a:lnTo>
                    <a:lnTo>
                      <a:pt x="172" y="64"/>
                    </a:lnTo>
                    <a:lnTo>
                      <a:pt x="170" y="64"/>
                    </a:lnTo>
                    <a:lnTo>
                      <a:pt x="170" y="64"/>
                    </a:lnTo>
                    <a:lnTo>
                      <a:pt x="168" y="64"/>
                    </a:lnTo>
                    <a:lnTo>
                      <a:pt x="166" y="68"/>
                    </a:lnTo>
                    <a:lnTo>
                      <a:pt x="164" y="68"/>
                    </a:lnTo>
                    <a:lnTo>
                      <a:pt x="164" y="72"/>
                    </a:lnTo>
                    <a:lnTo>
                      <a:pt x="162" y="72"/>
                    </a:lnTo>
                    <a:lnTo>
                      <a:pt x="162" y="74"/>
                    </a:lnTo>
                    <a:lnTo>
                      <a:pt x="160" y="74"/>
                    </a:lnTo>
                    <a:lnTo>
                      <a:pt x="160" y="74"/>
                    </a:lnTo>
                    <a:lnTo>
                      <a:pt x="158" y="74"/>
                    </a:lnTo>
                    <a:lnTo>
                      <a:pt x="156" y="74"/>
                    </a:lnTo>
                    <a:lnTo>
                      <a:pt x="156" y="74"/>
                    </a:lnTo>
                    <a:lnTo>
                      <a:pt x="154" y="74"/>
                    </a:lnTo>
                    <a:lnTo>
                      <a:pt x="152" y="74"/>
                    </a:lnTo>
                    <a:lnTo>
                      <a:pt x="150" y="74"/>
                    </a:lnTo>
                    <a:lnTo>
                      <a:pt x="148" y="74"/>
                    </a:lnTo>
                    <a:lnTo>
                      <a:pt x="148" y="70"/>
                    </a:lnTo>
                    <a:lnTo>
                      <a:pt x="148" y="68"/>
                    </a:lnTo>
                    <a:lnTo>
                      <a:pt x="150" y="68"/>
                    </a:lnTo>
                    <a:lnTo>
                      <a:pt x="150" y="66"/>
                    </a:lnTo>
                    <a:lnTo>
                      <a:pt x="150" y="66"/>
                    </a:lnTo>
                    <a:lnTo>
                      <a:pt x="148" y="66"/>
                    </a:lnTo>
                    <a:lnTo>
                      <a:pt x="148" y="66"/>
                    </a:lnTo>
                    <a:lnTo>
                      <a:pt x="148" y="68"/>
                    </a:lnTo>
                    <a:lnTo>
                      <a:pt x="146" y="74"/>
                    </a:lnTo>
                    <a:lnTo>
                      <a:pt x="144" y="74"/>
                    </a:lnTo>
                    <a:lnTo>
                      <a:pt x="142" y="74"/>
                    </a:lnTo>
                    <a:lnTo>
                      <a:pt x="142" y="74"/>
                    </a:lnTo>
                    <a:lnTo>
                      <a:pt x="138" y="76"/>
                    </a:lnTo>
                    <a:lnTo>
                      <a:pt x="136" y="76"/>
                    </a:lnTo>
                    <a:lnTo>
                      <a:pt x="134" y="76"/>
                    </a:lnTo>
                    <a:lnTo>
                      <a:pt x="134" y="74"/>
                    </a:lnTo>
                    <a:lnTo>
                      <a:pt x="132" y="74"/>
                    </a:lnTo>
                    <a:lnTo>
                      <a:pt x="128" y="74"/>
                    </a:lnTo>
                    <a:lnTo>
                      <a:pt x="126" y="74"/>
                    </a:lnTo>
                    <a:lnTo>
                      <a:pt x="126" y="74"/>
                    </a:lnTo>
                    <a:lnTo>
                      <a:pt x="126" y="74"/>
                    </a:lnTo>
                    <a:lnTo>
                      <a:pt x="124" y="74"/>
                    </a:lnTo>
                    <a:lnTo>
                      <a:pt x="122" y="74"/>
                    </a:lnTo>
                    <a:lnTo>
                      <a:pt x="120" y="76"/>
                    </a:lnTo>
                    <a:lnTo>
                      <a:pt x="120" y="78"/>
                    </a:lnTo>
                    <a:lnTo>
                      <a:pt x="122" y="80"/>
                    </a:lnTo>
                    <a:lnTo>
                      <a:pt x="124" y="80"/>
                    </a:lnTo>
                    <a:lnTo>
                      <a:pt x="124" y="80"/>
                    </a:lnTo>
                    <a:lnTo>
                      <a:pt x="126" y="80"/>
                    </a:lnTo>
                    <a:lnTo>
                      <a:pt x="128" y="82"/>
                    </a:lnTo>
                    <a:lnTo>
                      <a:pt x="132" y="86"/>
                    </a:lnTo>
                    <a:lnTo>
                      <a:pt x="132" y="86"/>
                    </a:lnTo>
                    <a:lnTo>
                      <a:pt x="134" y="84"/>
                    </a:lnTo>
                    <a:lnTo>
                      <a:pt x="136" y="84"/>
                    </a:lnTo>
                    <a:lnTo>
                      <a:pt x="138" y="86"/>
                    </a:lnTo>
                    <a:lnTo>
                      <a:pt x="140" y="88"/>
                    </a:lnTo>
                    <a:lnTo>
                      <a:pt x="140" y="88"/>
                    </a:lnTo>
                    <a:lnTo>
                      <a:pt x="142" y="88"/>
                    </a:lnTo>
                    <a:lnTo>
                      <a:pt x="144" y="88"/>
                    </a:lnTo>
                    <a:lnTo>
                      <a:pt x="150" y="88"/>
                    </a:lnTo>
                    <a:lnTo>
                      <a:pt x="152" y="88"/>
                    </a:lnTo>
                    <a:lnTo>
                      <a:pt x="154" y="88"/>
                    </a:lnTo>
                    <a:lnTo>
                      <a:pt x="156" y="86"/>
                    </a:lnTo>
                    <a:lnTo>
                      <a:pt x="158" y="86"/>
                    </a:lnTo>
                    <a:lnTo>
                      <a:pt x="158" y="86"/>
                    </a:lnTo>
                    <a:lnTo>
                      <a:pt x="160" y="84"/>
                    </a:lnTo>
                    <a:lnTo>
                      <a:pt x="160" y="84"/>
                    </a:lnTo>
                    <a:lnTo>
                      <a:pt x="162" y="84"/>
                    </a:lnTo>
                    <a:lnTo>
                      <a:pt x="164" y="84"/>
                    </a:lnTo>
                    <a:lnTo>
                      <a:pt x="166" y="82"/>
                    </a:lnTo>
                    <a:lnTo>
                      <a:pt x="168" y="80"/>
                    </a:lnTo>
                    <a:lnTo>
                      <a:pt x="170" y="78"/>
                    </a:lnTo>
                    <a:lnTo>
                      <a:pt x="170" y="78"/>
                    </a:lnTo>
                    <a:lnTo>
                      <a:pt x="170" y="78"/>
                    </a:lnTo>
                    <a:lnTo>
                      <a:pt x="170" y="76"/>
                    </a:lnTo>
                    <a:lnTo>
                      <a:pt x="170" y="76"/>
                    </a:lnTo>
                    <a:lnTo>
                      <a:pt x="174" y="76"/>
                    </a:lnTo>
                    <a:lnTo>
                      <a:pt x="176" y="76"/>
                    </a:lnTo>
                    <a:lnTo>
                      <a:pt x="178" y="74"/>
                    </a:lnTo>
                    <a:lnTo>
                      <a:pt x="180" y="74"/>
                    </a:lnTo>
                    <a:lnTo>
                      <a:pt x="180" y="72"/>
                    </a:lnTo>
                    <a:lnTo>
                      <a:pt x="180" y="70"/>
                    </a:lnTo>
                    <a:lnTo>
                      <a:pt x="178" y="68"/>
                    </a:lnTo>
                    <a:lnTo>
                      <a:pt x="178" y="66"/>
                    </a:lnTo>
                    <a:lnTo>
                      <a:pt x="180" y="66"/>
                    </a:lnTo>
                    <a:lnTo>
                      <a:pt x="182" y="66"/>
                    </a:lnTo>
                    <a:close/>
                    <a:moveTo>
                      <a:pt x="206" y="50"/>
                    </a:moveTo>
                    <a:lnTo>
                      <a:pt x="206" y="50"/>
                    </a:lnTo>
                    <a:lnTo>
                      <a:pt x="206" y="50"/>
                    </a:lnTo>
                    <a:lnTo>
                      <a:pt x="206" y="48"/>
                    </a:lnTo>
                    <a:lnTo>
                      <a:pt x="206" y="48"/>
                    </a:lnTo>
                    <a:lnTo>
                      <a:pt x="206" y="50"/>
                    </a:lnTo>
                    <a:close/>
                    <a:moveTo>
                      <a:pt x="190" y="34"/>
                    </a:moveTo>
                    <a:lnTo>
                      <a:pt x="192" y="32"/>
                    </a:lnTo>
                    <a:lnTo>
                      <a:pt x="190" y="30"/>
                    </a:lnTo>
                    <a:lnTo>
                      <a:pt x="190" y="30"/>
                    </a:lnTo>
                    <a:lnTo>
                      <a:pt x="190" y="32"/>
                    </a:lnTo>
                    <a:lnTo>
                      <a:pt x="190" y="32"/>
                    </a:lnTo>
                    <a:lnTo>
                      <a:pt x="190" y="34"/>
                    </a:lnTo>
                    <a:close/>
                    <a:moveTo>
                      <a:pt x="180" y="28"/>
                    </a:moveTo>
                    <a:lnTo>
                      <a:pt x="180" y="28"/>
                    </a:lnTo>
                    <a:lnTo>
                      <a:pt x="182" y="30"/>
                    </a:lnTo>
                    <a:lnTo>
                      <a:pt x="182" y="30"/>
                    </a:lnTo>
                    <a:lnTo>
                      <a:pt x="182" y="28"/>
                    </a:lnTo>
                    <a:lnTo>
                      <a:pt x="182" y="28"/>
                    </a:lnTo>
                    <a:lnTo>
                      <a:pt x="180" y="26"/>
                    </a:lnTo>
                    <a:lnTo>
                      <a:pt x="180" y="28"/>
                    </a:lnTo>
                    <a:close/>
                    <a:moveTo>
                      <a:pt x="182" y="26"/>
                    </a:moveTo>
                    <a:lnTo>
                      <a:pt x="182" y="24"/>
                    </a:lnTo>
                    <a:lnTo>
                      <a:pt x="180" y="24"/>
                    </a:lnTo>
                    <a:lnTo>
                      <a:pt x="180" y="26"/>
                    </a:lnTo>
                    <a:lnTo>
                      <a:pt x="180" y="26"/>
                    </a:lnTo>
                    <a:lnTo>
                      <a:pt x="180" y="26"/>
                    </a:lnTo>
                    <a:lnTo>
                      <a:pt x="182" y="26"/>
                    </a:lnTo>
                    <a:close/>
                    <a:moveTo>
                      <a:pt x="150" y="160"/>
                    </a:moveTo>
                    <a:lnTo>
                      <a:pt x="148" y="158"/>
                    </a:lnTo>
                    <a:lnTo>
                      <a:pt x="146" y="158"/>
                    </a:lnTo>
                    <a:lnTo>
                      <a:pt x="144" y="158"/>
                    </a:lnTo>
                    <a:lnTo>
                      <a:pt x="144" y="156"/>
                    </a:lnTo>
                    <a:lnTo>
                      <a:pt x="142" y="156"/>
                    </a:lnTo>
                    <a:lnTo>
                      <a:pt x="140" y="156"/>
                    </a:lnTo>
                    <a:lnTo>
                      <a:pt x="140" y="156"/>
                    </a:lnTo>
                    <a:lnTo>
                      <a:pt x="138" y="154"/>
                    </a:lnTo>
                    <a:lnTo>
                      <a:pt x="138" y="154"/>
                    </a:lnTo>
                    <a:lnTo>
                      <a:pt x="136" y="152"/>
                    </a:lnTo>
                    <a:lnTo>
                      <a:pt x="138" y="152"/>
                    </a:lnTo>
                    <a:lnTo>
                      <a:pt x="138" y="150"/>
                    </a:lnTo>
                    <a:lnTo>
                      <a:pt x="140" y="150"/>
                    </a:lnTo>
                    <a:lnTo>
                      <a:pt x="140" y="150"/>
                    </a:lnTo>
                    <a:lnTo>
                      <a:pt x="142" y="150"/>
                    </a:lnTo>
                    <a:lnTo>
                      <a:pt x="140" y="148"/>
                    </a:lnTo>
                    <a:lnTo>
                      <a:pt x="140" y="148"/>
                    </a:lnTo>
                    <a:lnTo>
                      <a:pt x="138" y="148"/>
                    </a:lnTo>
                    <a:lnTo>
                      <a:pt x="132" y="148"/>
                    </a:lnTo>
                    <a:lnTo>
                      <a:pt x="132" y="146"/>
                    </a:lnTo>
                    <a:lnTo>
                      <a:pt x="130" y="146"/>
                    </a:lnTo>
                    <a:lnTo>
                      <a:pt x="130" y="144"/>
                    </a:lnTo>
                    <a:lnTo>
                      <a:pt x="130" y="142"/>
                    </a:lnTo>
                    <a:lnTo>
                      <a:pt x="130" y="140"/>
                    </a:lnTo>
                    <a:lnTo>
                      <a:pt x="130" y="138"/>
                    </a:lnTo>
                    <a:lnTo>
                      <a:pt x="130" y="138"/>
                    </a:lnTo>
                    <a:lnTo>
                      <a:pt x="128" y="138"/>
                    </a:lnTo>
                    <a:lnTo>
                      <a:pt x="128" y="138"/>
                    </a:lnTo>
                    <a:lnTo>
                      <a:pt x="124" y="138"/>
                    </a:lnTo>
                    <a:lnTo>
                      <a:pt x="122" y="138"/>
                    </a:lnTo>
                    <a:lnTo>
                      <a:pt x="120" y="138"/>
                    </a:lnTo>
                    <a:lnTo>
                      <a:pt x="120" y="136"/>
                    </a:lnTo>
                    <a:lnTo>
                      <a:pt x="118" y="132"/>
                    </a:lnTo>
                    <a:lnTo>
                      <a:pt x="118" y="130"/>
                    </a:lnTo>
                    <a:lnTo>
                      <a:pt x="116" y="128"/>
                    </a:lnTo>
                    <a:lnTo>
                      <a:pt x="116" y="128"/>
                    </a:lnTo>
                    <a:lnTo>
                      <a:pt x="116" y="128"/>
                    </a:lnTo>
                    <a:lnTo>
                      <a:pt x="116" y="124"/>
                    </a:lnTo>
                    <a:lnTo>
                      <a:pt x="114" y="122"/>
                    </a:lnTo>
                    <a:lnTo>
                      <a:pt x="114" y="120"/>
                    </a:lnTo>
                    <a:lnTo>
                      <a:pt x="112" y="118"/>
                    </a:lnTo>
                    <a:lnTo>
                      <a:pt x="110" y="118"/>
                    </a:lnTo>
                    <a:lnTo>
                      <a:pt x="108" y="116"/>
                    </a:lnTo>
                    <a:lnTo>
                      <a:pt x="106" y="114"/>
                    </a:lnTo>
                    <a:lnTo>
                      <a:pt x="104" y="112"/>
                    </a:lnTo>
                    <a:lnTo>
                      <a:pt x="102" y="110"/>
                    </a:lnTo>
                    <a:lnTo>
                      <a:pt x="102" y="110"/>
                    </a:lnTo>
                    <a:lnTo>
                      <a:pt x="100" y="108"/>
                    </a:lnTo>
                    <a:lnTo>
                      <a:pt x="100" y="104"/>
                    </a:lnTo>
                    <a:lnTo>
                      <a:pt x="98" y="100"/>
                    </a:lnTo>
                    <a:lnTo>
                      <a:pt x="98" y="98"/>
                    </a:lnTo>
                    <a:lnTo>
                      <a:pt x="98" y="98"/>
                    </a:lnTo>
                    <a:lnTo>
                      <a:pt x="100" y="96"/>
                    </a:lnTo>
                    <a:lnTo>
                      <a:pt x="104" y="96"/>
                    </a:lnTo>
                    <a:lnTo>
                      <a:pt x="110" y="96"/>
                    </a:lnTo>
                    <a:lnTo>
                      <a:pt x="112" y="96"/>
                    </a:lnTo>
                    <a:lnTo>
                      <a:pt x="112" y="96"/>
                    </a:lnTo>
                    <a:lnTo>
                      <a:pt x="112" y="94"/>
                    </a:lnTo>
                    <a:lnTo>
                      <a:pt x="112" y="90"/>
                    </a:lnTo>
                    <a:lnTo>
                      <a:pt x="112" y="88"/>
                    </a:lnTo>
                    <a:lnTo>
                      <a:pt x="110" y="88"/>
                    </a:lnTo>
                    <a:lnTo>
                      <a:pt x="110" y="88"/>
                    </a:lnTo>
                    <a:lnTo>
                      <a:pt x="110" y="86"/>
                    </a:lnTo>
                    <a:lnTo>
                      <a:pt x="108" y="84"/>
                    </a:lnTo>
                    <a:lnTo>
                      <a:pt x="108" y="84"/>
                    </a:lnTo>
                    <a:lnTo>
                      <a:pt x="106" y="82"/>
                    </a:lnTo>
                    <a:lnTo>
                      <a:pt x="106" y="82"/>
                    </a:lnTo>
                    <a:lnTo>
                      <a:pt x="104" y="82"/>
                    </a:lnTo>
                    <a:lnTo>
                      <a:pt x="102" y="82"/>
                    </a:lnTo>
                    <a:lnTo>
                      <a:pt x="100" y="82"/>
                    </a:lnTo>
                    <a:lnTo>
                      <a:pt x="90" y="76"/>
                    </a:lnTo>
                    <a:lnTo>
                      <a:pt x="88" y="76"/>
                    </a:lnTo>
                    <a:lnTo>
                      <a:pt x="84" y="74"/>
                    </a:lnTo>
                    <a:lnTo>
                      <a:pt x="82" y="74"/>
                    </a:lnTo>
                    <a:lnTo>
                      <a:pt x="80" y="72"/>
                    </a:lnTo>
                    <a:lnTo>
                      <a:pt x="82" y="68"/>
                    </a:lnTo>
                    <a:lnTo>
                      <a:pt x="82" y="64"/>
                    </a:lnTo>
                    <a:lnTo>
                      <a:pt x="80" y="62"/>
                    </a:lnTo>
                    <a:lnTo>
                      <a:pt x="74" y="54"/>
                    </a:lnTo>
                    <a:lnTo>
                      <a:pt x="72" y="54"/>
                    </a:lnTo>
                    <a:lnTo>
                      <a:pt x="70" y="54"/>
                    </a:lnTo>
                    <a:lnTo>
                      <a:pt x="70" y="52"/>
                    </a:lnTo>
                    <a:lnTo>
                      <a:pt x="68" y="50"/>
                    </a:lnTo>
                    <a:lnTo>
                      <a:pt x="68" y="50"/>
                    </a:lnTo>
                    <a:lnTo>
                      <a:pt x="66" y="48"/>
                    </a:lnTo>
                    <a:lnTo>
                      <a:pt x="64" y="48"/>
                    </a:lnTo>
                    <a:lnTo>
                      <a:pt x="62" y="46"/>
                    </a:lnTo>
                    <a:lnTo>
                      <a:pt x="62" y="44"/>
                    </a:lnTo>
                    <a:lnTo>
                      <a:pt x="62" y="44"/>
                    </a:lnTo>
                    <a:lnTo>
                      <a:pt x="60" y="44"/>
                    </a:lnTo>
                    <a:lnTo>
                      <a:pt x="60" y="44"/>
                    </a:lnTo>
                    <a:lnTo>
                      <a:pt x="58" y="44"/>
                    </a:lnTo>
                    <a:lnTo>
                      <a:pt x="56" y="44"/>
                    </a:lnTo>
                    <a:lnTo>
                      <a:pt x="56" y="44"/>
                    </a:lnTo>
                    <a:lnTo>
                      <a:pt x="54" y="44"/>
                    </a:lnTo>
                    <a:lnTo>
                      <a:pt x="52" y="42"/>
                    </a:lnTo>
                    <a:lnTo>
                      <a:pt x="52" y="40"/>
                    </a:lnTo>
                    <a:lnTo>
                      <a:pt x="50" y="40"/>
                    </a:lnTo>
                    <a:lnTo>
                      <a:pt x="46" y="38"/>
                    </a:lnTo>
                    <a:lnTo>
                      <a:pt x="44" y="36"/>
                    </a:lnTo>
                    <a:lnTo>
                      <a:pt x="40" y="36"/>
                    </a:lnTo>
                    <a:lnTo>
                      <a:pt x="38" y="36"/>
                    </a:lnTo>
                    <a:lnTo>
                      <a:pt x="38" y="36"/>
                    </a:lnTo>
                    <a:lnTo>
                      <a:pt x="32" y="34"/>
                    </a:lnTo>
                    <a:lnTo>
                      <a:pt x="26" y="32"/>
                    </a:lnTo>
                    <a:lnTo>
                      <a:pt x="22" y="28"/>
                    </a:lnTo>
                    <a:lnTo>
                      <a:pt x="22" y="28"/>
                    </a:lnTo>
                    <a:lnTo>
                      <a:pt x="22" y="28"/>
                    </a:lnTo>
                    <a:lnTo>
                      <a:pt x="20" y="28"/>
                    </a:lnTo>
                    <a:lnTo>
                      <a:pt x="18" y="26"/>
                    </a:lnTo>
                    <a:lnTo>
                      <a:pt x="10" y="22"/>
                    </a:lnTo>
                    <a:lnTo>
                      <a:pt x="10" y="22"/>
                    </a:lnTo>
                    <a:lnTo>
                      <a:pt x="8" y="22"/>
                    </a:lnTo>
                    <a:lnTo>
                      <a:pt x="8" y="22"/>
                    </a:lnTo>
                    <a:lnTo>
                      <a:pt x="8" y="22"/>
                    </a:lnTo>
                    <a:lnTo>
                      <a:pt x="8" y="24"/>
                    </a:lnTo>
                    <a:lnTo>
                      <a:pt x="8" y="26"/>
                    </a:lnTo>
                    <a:lnTo>
                      <a:pt x="6" y="30"/>
                    </a:lnTo>
                    <a:lnTo>
                      <a:pt x="6" y="34"/>
                    </a:lnTo>
                    <a:lnTo>
                      <a:pt x="6" y="38"/>
                    </a:lnTo>
                    <a:lnTo>
                      <a:pt x="6" y="40"/>
                    </a:lnTo>
                    <a:lnTo>
                      <a:pt x="6" y="44"/>
                    </a:lnTo>
                    <a:lnTo>
                      <a:pt x="6" y="48"/>
                    </a:lnTo>
                    <a:lnTo>
                      <a:pt x="6" y="52"/>
                    </a:lnTo>
                    <a:lnTo>
                      <a:pt x="6" y="56"/>
                    </a:lnTo>
                    <a:lnTo>
                      <a:pt x="6" y="58"/>
                    </a:lnTo>
                    <a:lnTo>
                      <a:pt x="6" y="62"/>
                    </a:lnTo>
                    <a:lnTo>
                      <a:pt x="6" y="66"/>
                    </a:lnTo>
                    <a:lnTo>
                      <a:pt x="6" y="70"/>
                    </a:lnTo>
                    <a:lnTo>
                      <a:pt x="4" y="74"/>
                    </a:lnTo>
                    <a:lnTo>
                      <a:pt x="4" y="76"/>
                    </a:lnTo>
                    <a:lnTo>
                      <a:pt x="4" y="80"/>
                    </a:lnTo>
                    <a:lnTo>
                      <a:pt x="4" y="84"/>
                    </a:lnTo>
                    <a:lnTo>
                      <a:pt x="4" y="88"/>
                    </a:lnTo>
                    <a:lnTo>
                      <a:pt x="4" y="90"/>
                    </a:lnTo>
                    <a:lnTo>
                      <a:pt x="4" y="92"/>
                    </a:lnTo>
                    <a:lnTo>
                      <a:pt x="2" y="94"/>
                    </a:lnTo>
                    <a:lnTo>
                      <a:pt x="2" y="96"/>
                    </a:lnTo>
                    <a:lnTo>
                      <a:pt x="2" y="98"/>
                    </a:lnTo>
                    <a:lnTo>
                      <a:pt x="4" y="100"/>
                    </a:lnTo>
                    <a:lnTo>
                      <a:pt x="4" y="102"/>
                    </a:lnTo>
                    <a:lnTo>
                      <a:pt x="2" y="106"/>
                    </a:lnTo>
                    <a:lnTo>
                      <a:pt x="2" y="110"/>
                    </a:lnTo>
                    <a:lnTo>
                      <a:pt x="2" y="114"/>
                    </a:lnTo>
                    <a:lnTo>
                      <a:pt x="2" y="116"/>
                    </a:lnTo>
                    <a:lnTo>
                      <a:pt x="2" y="120"/>
                    </a:lnTo>
                    <a:lnTo>
                      <a:pt x="2" y="124"/>
                    </a:lnTo>
                    <a:lnTo>
                      <a:pt x="2" y="128"/>
                    </a:lnTo>
                    <a:lnTo>
                      <a:pt x="0" y="132"/>
                    </a:lnTo>
                    <a:lnTo>
                      <a:pt x="0" y="136"/>
                    </a:lnTo>
                    <a:lnTo>
                      <a:pt x="0" y="138"/>
                    </a:lnTo>
                    <a:lnTo>
                      <a:pt x="0" y="138"/>
                    </a:lnTo>
                    <a:lnTo>
                      <a:pt x="2" y="140"/>
                    </a:lnTo>
                    <a:lnTo>
                      <a:pt x="4" y="140"/>
                    </a:lnTo>
                    <a:lnTo>
                      <a:pt x="6" y="140"/>
                    </a:lnTo>
                    <a:lnTo>
                      <a:pt x="6" y="140"/>
                    </a:lnTo>
                    <a:lnTo>
                      <a:pt x="8" y="140"/>
                    </a:lnTo>
                    <a:lnTo>
                      <a:pt x="10" y="140"/>
                    </a:lnTo>
                    <a:lnTo>
                      <a:pt x="12" y="140"/>
                    </a:lnTo>
                    <a:lnTo>
                      <a:pt x="16" y="140"/>
                    </a:lnTo>
                    <a:lnTo>
                      <a:pt x="20" y="140"/>
                    </a:lnTo>
                    <a:lnTo>
                      <a:pt x="20" y="140"/>
                    </a:lnTo>
                    <a:lnTo>
                      <a:pt x="22" y="140"/>
                    </a:lnTo>
                    <a:lnTo>
                      <a:pt x="22" y="142"/>
                    </a:lnTo>
                    <a:lnTo>
                      <a:pt x="24" y="142"/>
                    </a:lnTo>
                    <a:lnTo>
                      <a:pt x="26" y="142"/>
                    </a:lnTo>
                    <a:lnTo>
                      <a:pt x="30" y="140"/>
                    </a:lnTo>
                    <a:lnTo>
                      <a:pt x="34" y="138"/>
                    </a:lnTo>
                    <a:lnTo>
                      <a:pt x="36" y="138"/>
                    </a:lnTo>
                    <a:lnTo>
                      <a:pt x="38" y="136"/>
                    </a:lnTo>
                    <a:lnTo>
                      <a:pt x="38" y="136"/>
                    </a:lnTo>
                    <a:lnTo>
                      <a:pt x="38" y="134"/>
                    </a:lnTo>
                    <a:lnTo>
                      <a:pt x="38" y="132"/>
                    </a:lnTo>
                    <a:lnTo>
                      <a:pt x="38" y="130"/>
                    </a:lnTo>
                    <a:lnTo>
                      <a:pt x="36" y="130"/>
                    </a:lnTo>
                    <a:lnTo>
                      <a:pt x="34" y="128"/>
                    </a:lnTo>
                    <a:lnTo>
                      <a:pt x="34" y="128"/>
                    </a:lnTo>
                    <a:lnTo>
                      <a:pt x="34" y="126"/>
                    </a:lnTo>
                    <a:lnTo>
                      <a:pt x="30" y="126"/>
                    </a:lnTo>
                    <a:lnTo>
                      <a:pt x="26" y="124"/>
                    </a:lnTo>
                    <a:lnTo>
                      <a:pt x="24" y="126"/>
                    </a:lnTo>
                    <a:lnTo>
                      <a:pt x="24" y="124"/>
                    </a:lnTo>
                    <a:lnTo>
                      <a:pt x="24" y="124"/>
                    </a:lnTo>
                    <a:lnTo>
                      <a:pt x="22" y="122"/>
                    </a:lnTo>
                    <a:lnTo>
                      <a:pt x="20" y="122"/>
                    </a:lnTo>
                    <a:lnTo>
                      <a:pt x="22" y="122"/>
                    </a:lnTo>
                    <a:lnTo>
                      <a:pt x="24" y="122"/>
                    </a:lnTo>
                    <a:lnTo>
                      <a:pt x="24" y="122"/>
                    </a:lnTo>
                    <a:lnTo>
                      <a:pt x="24" y="124"/>
                    </a:lnTo>
                    <a:lnTo>
                      <a:pt x="24" y="124"/>
                    </a:lnTo>
                    <a:lnTo>
                      <a:pt x="26" y="124"/>
                    </a:lnTo>
                    <a:lnTo>
                      <a:pt x="28" y="124"/>
                    </a:lnTo>
                    <a:lnTo>
                      <a:pt x="28" y="124"/>
                    </a:lnTo>
                    <a:lnTo>
                      <a:pt x="30" y="124"/>
                    </a:lnTo>
                    <a:lnTo>
                      <a:pt x="32" y="124"/>
                    </a:lnTo>
                    <a:lnTo>
                      <a:pt x="34" y="124"/>
                    </a:lnTo>
                    <a:lnTo>
                      <a:pt x="38" y="124"/>
                    </a:lnTo>
                    <a:lnTo>
                      <a:pt x="40" y="124"/>
                    </a:lnTo>
                    <a:lnTo>
                      <a:pt x="44" y="122"/>
                    </a:lnTo>
                    <a:lnTo>
                      <a:pt x="42" y="120"/>
                    </a:lnTo>
                    <a:lnTo>
                      <a:pt x="42" y="120"/>
                    </a:lnTo>
                    <a:lnTo>
                      <a:pt x="42" y="118"/>
                    </a:lnTo>
                    <a:lnTo>
                      <a:pt x="42" y="118"/>
                    </a:lnTo>
                    <a:lnTo>
                      <a:pt x="44" y="118"/>
                    </a:lnTo>
                    <a:lnTo>
                      <a:pt x="46" y="120"/>
                    </a:lnTo>
                    <a:lnTo>
                      <a:pt x="46" y="120"/>
                    </a:lnTo>
                    <a:lnTo>
                      <a:pt x="48" y="120"/>
                    </a:lnTo>
                    <a:lnTo>
                      <a:pt x="46" y="118"/>
                    </a:lnTo>
                    <a:lnTo>
                      <a:pt x="48" y="118"/>
                    </a:lnTo>
                    <a:lnTo>
                      <a:pt x="48" y="118"/>
                    </a:lnTo>
                    <a:lnTo>
                      <a:pt x="46" y="110"/>
                    </a:lnTo>
                    <a:lnTo>
                      <a:pt x="44" y="110"/>
                    </a:lnTo>
                    <a:lnTo>
                      <a:pt x="46" y="110"/>
                    </a:lnTo>
                    <a:lnTo>
                      <a:pt x="46" y="110"/>
                    </a:lnTo>
                    <a:lnTo>
                      <a:pt x="48" y="112"/>
                    </a:lnTo>
                    <a:lnTo>
                      <a:pt x="48" y="114"/>
                    </a:lnTo>
                    <a:lnTo>
                      <a:pt x="50" y="114"/>
                    </a:lnTo>
                    <a:lnTo>
                      <a:pt x="52" y="114"/>
                    </a:lnTo>
                    <a:lnTo>
                      <a:pt x="54" y="114"/>
                    </a:lnTo>
                    <a:lnTo>
                      <a:pt x="54" y="114"/>
                    </a:lnTo>
                    <a:lnTo>
                      <a:pt x="54" y="114"/>
                    </a:lnTo>
                    <a:lnTo>
                      <a:pt x="56" y="112"/>
                    </a:lnTo>
                    <a:lnTo>
                      <a:pt x="56" y="114"/>
                    </a:lnTo>
                    <a:lnTo>
                      <a:pt x="56" y="114"/>
                    </a:lnTo>
                    <a:lnTo>
                      <a:pt x="58" y="112"/>
                    </a:lnTo>
                    <a:lnTo>
                      <a:pt x="58" y="112"/>
                    </a:lnTo>
                    <a:lnTo>
                      <a:pt x="60" y="112"/>
                    </a:lnTo>
                    <a:lnTo>
                      <a:pt x="60" y="112"/>
                    </a:lnTo>
                    <a:lnTo>
                      <a:pt x="62" y="112"/>
                    </a:lnTo>
                    <a:lnTo>
                      <a:pt x="64" y="112"/>
                    </a:lnTo>
                    <a:lnTo>
                      <a:pt x="64" y="114"/>
                    </a:lnTo>
                    <a:lnTo>
                      <a:pt x="64" y="114"/>
                    </a:lnTo>
                    <a:lnTo>
                      <a:pt x="64" y="116"/>
                    </a:lnTo>
                    <a:lnTo>
                      <a:pt x="66" y="116"/>
                    </a:lnTo>
                    <a:lnTo>
                      <a:pt x="68" y="116"/>
                    </a:lnTo>
                    <a:lnTo>
                      <a:pt x="70" y="116"/>
                    </a:lnTo>
                    <a:lnTo>
                      <a:pt x="72" y="118"/>
                    </a:lnTo>
                    <a:lnTo>
                      <a:pt x="74" y="118"/>
                    </a:lnTo>
                    <a:lnTo>
                      <a:pt x="76" y="118"/>
                    </a:lnTo>
                    <a:lnTo>
                      <a:pt x="78" y="118"/>
                    </a:lnTo>
                    <a:lnTo>
                      <a:pt x="78" y="118"/>
                    </a:lnTo>
                    <a:lnTo>
                      <a:pt x="82" y="120"/>
                    </a:lnTo>
                    <a:lnTo>
                      <a:pt x="82" y="120"/>
                    </a:lnTo>
                    <a:lnTo>
                      <a:pt x="82" y="122"/>
                    </a:lnTo>
                    <a:lnTo>
                      <a:pt x="82" y="122"/>
                    </a:lnTo>
                    <a:lnTo>
                      <a:pt x="84" y="124"/>
                    </a:lnTo>
                    <a:lnTo>
                      <a:pt x="84" y="126"/>
                    </a:lnTo>
                    <a:lnTo>
                      <a:pt x="84" y="128"/>
                    </a:lnTo>
                    <a:lnTo>
                      <a:pt x="88" y="130"/>
                    </a:lnTo>
                    <a:lnTo>
                      <a:pt x="88" y="132"/>
                    </a:lnTo>
                    <a:lnTo>
                      <a:pt x="90" y="136"/>
                    </a:lnTo>
                    <a:lnTo>
                      <a:pt x="90" y="138"/>
                    </a:lnTo>
                    <a:lnTo>
                      <a:pt x="92" y="138"/>
                    </a:lnTo>
                    <a:lnTo>
                      <a:pt x="94" y="138"/>
                    </a:lnTo>
                    <a:lnTo>
                      <a:pt x="94" y="138"/>
                    </a:lnTo>
                    <a:lnTo>
                      <a:pt x="94" y="140"/>
                    </a:lnTo>
                    <a:lnTo>
                      <a:pt x="94" y="142"/>
                    </a:lnTo>
                    <a:lnTo>
                      <a:pt x="94" y="144"/>
                    </a:lnTo>
                    <a:lnTo>
                      <a:pt x="96" y="144"/>
                    </a:lnTo>
                    <a:lnTo>
                      <a:pt x="98" y="148"/>
                    </a:lnTo>
                    <a:lnTo>
                      <a:pt x="100" y="148"/>
                    </a:lnTo>
                    <a:lnTo>
                      <a:pt x="102" y="150"/>
                    </a:lnTo>
                    <a:lnTo>
                      <a:pt x="102" y="154"/>
                    </a:lnTo>
                    <a:lnTo>
                      <a:pt x="104" y="154"/>
                    </a:lnTo>
                    <a:lnTo>
                      <a:pt x="104" y="154"/>
                    </a:lnTo>
                    <a:lnTo>
                      <a:pt x="106" y="156"/>
                    </a:lnTo>
                    <a:lnTo>
                      <a:pt x="108" y="156"/>
                    </a:lnTo>
                    <a:lnTo>
                      <a:pt x="110" y="156"/>
                    </a:lnTo>
                    <a:lnTo>
                      <a:pt x="110" y="156"/>
                    </a:lnTo>
                    <a:lnTo>
                      <a:pt x="112" y="156"/>
                    </a:lnTo>
                    <a:lnTo>
                      <a:pt x="114" y="156"/>
                    </a:lnTo>
                    <a:lnTo>
                      <a:pt x="114" y="158"/>
                    </a:lnTo>
                    <a:lnTo>
                      <a:pt x="116" y="158"/>
                    </a:lnTo>
                    <a:lnTo>
                      <a:pt x="118" y="158"/>
                    </a:lnTo>
                    <a:lnTo>
                      <a:pt x="120" y="158"/>
                    </a:lnTo>
                    <a:lnTo>
                      <a:pt x="120" y="158"/>
                    </a:lnTo>
                    <a:lnTo>
                      <a:pt x="122" y="158"/>
                    </a:lnTo>
                    <a:lnTo>
                      <a:pt x="124" y="160"/>
                    </a:lnTo>
                    <a:lnTo>
                      <a:pt x="130" y="160"/>
                    </a:lnTo>
                    <a:lnTo>
                      <a:pt x="132" y="160"/>
                    </a:lnTo>
                    <a:lnTo>
                      <a:pt x="134" y="160"/>
                    </a:lnTo>
                    <a:lnTo>
                      <a:pt x="136" y="160"/>
                    </a:lnTo>
                    <a:lnTo>
                      <a:pt x="138" y="162"/>
                    </a:lnTo>
                    <a:lnTo>
                      <a:pt x="138" y="164"/>
                    </a:lnTo>
                    <a:lnTo>
                      <a:pt x="140" y="164"/>
                    </a:lnTo>
                    <a:lnTo>
                      <a:pt x="140" y="164"/>
                    </a:lnTo>
                    <a:lnTo>
                      <a:pt x="142" y="166"/>
                    </a:lnTo>
                    <a:lnTo>
                      <a:pt x="144" y="166"/>
                    </a:lnTo>
                    <a:lnTo>
                      <a:pt x="146" y="166"/>
                    </a:lnTo>
                    <a:lnTo>
                      <a:pt x="146" y="166"/>
                    </a:lnTo>
                    <a:lnTo>
                      <a:pt x="150" y="164"/>
                    </a:lnTo>
                    <a:lnTo>
                      <a:pt x="150" y="164"/>
                    </a:lnTo>
                    <a:lnTo>
                      <a:pt x="150" y="164"/>
                    </a:lnTo>
                    <a:lnTo>
                      <a:pt x="148" y="162"/>
                    </a:lnTo>
                    <a:lnTo>
                      <a:pt x="146" y="160"/>
                    </a:lnTo>
                    <a:lnTo>
                      <a:pt x="146" y="160"/>
                    </a:lnTo>
                    <a:lnTo>
                      <a:pt x="150" y="160"/>
                    </a:lnTo>
                    <a:lnTo>
                      <a:pt x="150" y="160"/>
                    </a:lnTo>
                    <a:lnTo>
                      <a:pt x="154" y="158"/>
                    </a:lnTo>
                    <a:lnTo>
                      <a:pt x="150" y="160"/>
                    </a:lnTo>
                    <a:close/>
                    <a:moveTo>
                      <a:pt x="196" y="50"/>
                    </a:moveTo>
                    <a:lnTo>
                      <a:pt x="186" y="40"/>
                    </a:lnTo>
                    <a:lnTo>
                      <a:pt x="186" y="38"/>
                    </a:lnTo>
                    <a:lnTo>
                      <a:pt x="184" y="36"/>
                    </a:lnTo>
                    <a:lnTo>
                      <a:pt x="182" y="34"/>
                    </a:lnTo>
                    <a:lnTo>
                      <a:pt x="182" y="34"/>
                    </a:lnTo>
                    <a:lnTo>
                      <a:pt x="178" y="32"/>
                    </a:lnTo>
                    <a:lnTo>
                      <a:pt x="176" y="30"/>
                    </a:lnTo>
                    <a:lnTo>
                      <a:pt x="174" y="30"/>
                    </a:lnTo>
                    <a:lnTo>
                      <a:pt x="172" y="28"/>
                    </a:lnTo>
                    <a:lnTo>
                      <a:pt x="170" y="28"/>
                    </a:lnTo>
                    <a:lnTo>
                      <a:pt x="168" y="28"/>
                    </a:lnTo>
                    <a:lnTo>
                      <a:pt x="168" y="26"/>
                    </a:lnTo>
                    <a:lnTo>
                      <a:pt x="166" y="24"/>
                    </a:lnTo>
                    <a:lnTo>
                      <a:pt x="162" y="22"/>
                    </a:lnTo>
                    <a:lnTo>
                      <a:pt x="162" y="24"/>
                    </a:lnTo>
                    <a:lnTo>
                      <a:pt x="162" y="24"/>
                    </a:lnTo>
                    <a:lnTo>
                      <a:pt x="162" y="24"/>
                    </a:lnTo>
                    <a:lnTo>
                      <a:pt x="162" y="26"/>
                    </a:lnTo>
                    <a:lnTo>
                      <a:pt x="164" y="26"/>
                    </a:lnTo>
                    <a:lnTo>
                      <a:pt x="166" y="26"/>
                    </a:lnTo>
                    <a:lnTo>
                      <a:pt x="172" y="30"/>
                    </a:lnTo>
                    <a:lnTo>
                      <a:pt x="172" y="32"/>
                    </a:lnTo>
                    <a:lnTo>
                      <a:pt x="174" y="32"/>
                    </a:lnTo>
                    <a:lnTo>
                      <a:pt x="178" y="36"/>
                    </a:lnTo>
                    <a:lnTo>
                      <a:pt x="178" y="36"/>
                    </a:lnTo>
                    <a:lnTo>
                      <a:pt x="180" y="38"/>
                    </a:lnTo>
                    <a:lnTo>
                      <a:pt x="180" y="38"/>
                    </a:lnTo>
                    <a:lnTo>
                      <a:pt x="182" y="38"/>
                    </a:lnTo>
                    <a:lnTo>
                      <a:pt x="184" y="38"/>
                    </a:lnTo>
                    <a:lnTo>
                      <a:pt x="184" y="40"/>
                    </a:lnTo>
                    <a:lnTo>
                      <a:pt x="186" y="42"/>
                    </a:lnTo>
                    <a:lnTo>
                      <a:pt x="190" y="48"/>
                    </a:lnTo>
                    <a:lnTo>
                      <a:pt x="190" y="50"/>
                    </a:lnTo>
                    <a:lnTo>
                      <a:pt x="190" y="52"/>
                    </a:lnTo>
                    <a:lnTo>
                      <a:pt x="190" y="54"/>
                    </a:lnTo>
                    <a:lnTo>
                      <a:pt x="190" y="56"/>
                    </a:lnTo>
                    <a:lnTo>
                      <a:pt x="190" y="56"/>
                    </a:lnTo>
                    <a:lnTo>
                      <a:pt x="192" y="58"/>
                    </a:lnTo>
                    <a:lnTo>
                      <a:pt x="192" y="60"/>
                    </a:lnTo>
                    <a:lnTo>
                      <a:pt x="192" y="62"/>
                    </a:lnTo>
                    <a:lnTo>
                      <a:pt x="194" y="62"/>
                    </a:lnTo>
                    <a:lnTo>
                      <a:pt x="194" y="60"/>
                    </a:lnTo>
                    <a:lnTo>
                      <a:pt x="196" y="60"/>
                    </a:lnTo>
                    <a:lnTo>
                      <a:pt x="196" y="58"/>
                    </a:lnTo>
                    <a:lnTo>
                      <a:pt x="196" y="56"/>
                    </a:lnTo>
                    <a:lnTo>
                      <a:pt x="198" y="54"/>
                    </a:lnTo>
                    <a:lnTo>
                      <a:pt x="198" y="54"/>
                    </a:lnTo>
                    <a:lnTo>
                      <a:pt x="198" y="52"/>
                    </a:lnTo>
                    <a:lnTo>
                      <a:pt x="196" y="50"/>
                    </a:lnTo>
                    <a:close/>
                    <a:moveTo>
                      <a:pt x="150" y="20"/>
                    </a:moveTo>
                    <a:lnTo>
                      <a:pt x="152" y="22"/>
                    </a:lnTo>
                    <a:lnTo>
                      <a:pt x="152" y="24"/>
                    </a:lnTo>
                    <a:lnTo>
                      <a:pt x="154" y="24"/>
                    </a:lnTo>
                    <a:lnTo>
                      <a:pt x="156" y="24"/>
                    </a:lnTo>
                    <a:lnTo>
                      <a:pt x="156" y="24"/>
                    </a:lnTo>
                    <a:lnTo>
                      <a:pt x="156" y="22"/>
                    </a:lnTo>
                    <a:lnTo>
                      <a:pt x="156" y="20"/>
                    </a:lnTo>
                    <a:lnTo>
                      <a:pt x="156" y="20"/>
                    </a:lnTo>
                    <a:lnTo>
                      <a:pt x="154" y="18"/>
                    </a:lnTo>
                    <a:lnTo>
                      <a:pt x="152" y="20"/>
                    </a:lnTo>
                    <a:lnTo>
                      <a:pt x="150" y="20"/>
                    </a:lnTo>
                    <a:lnTo>
                      <a:pt x="150" y="20"/>
                    </a:lnTo>
                    <a:lnTo>
                      <a:pt x="150" y="20"/>
                    </a:lnTo>
                    <a:close/>
                    <a:moveTo>
                      <a:pt x="116" y="18"/>
                    </a:moveTo>
                    <a:lnTo>
                      <a:pt x="116" y="16"/>
                    </a:lnTo>
                    <a:lnTo>
                      <a:pt x="116" y="16"/>
                    </a:lnTo>
                    <a:lnTo>
                      <a:pt x="116" y="16"/>
                    </a:lnTo>
                    <a:lnTo>
                      <a:pt x="114" y="18"/>
                    </a:lnTo>
                    <a:lnTo>
                      <a:pt x="114" y="18"/>
                    </a:lnTo>
                    <a:lnTo>
                      <a:pt x="114" y="18"/>
                    </a:lnTo>
                    <a:lnTo>
                      <a:pt x="116" y="18"/>
                    </a:lnTo>
                    <a:close/>
                    <a:moveTo>
                      <a:pt x="96" y="16"/>
                    </a:moveTo>
                    <a:lnTo>
                      <a:pt x="96" y="14"/>
                    </a:lnTo>
                    <a:lnTo>
                      <a:pt x="98" y="16"/>
                    </a:lnTo>
                    <a:lnTo>
                      <a:pt x="98" y="14"/>
                    </a:lnTo>
                    <a:lnTo>
                      <a:pt x="102" y="16"/>
                    </a:lnTo>
                    <a:lnTo>
                      <a:pt x="104" y="16"/>
                    </a:lnTo>
                    <a:lnTo>
                      <a:pt x="104" y="14"/>
                    </a:lnTo>
                    <a:lnTo>
                      <a:pt x="106" y="16"/>
                    </a:lnTo>
                    <a:lnTo>
                      <a:pt x="108" y="14"/>
                    </a:lnTo>
                    <a:lnTo>
                      <a:pt x="108" y="12"/>
                    </a:lnTo>
                    <a:lnTo>
                      <a:pt x="108" y="14"/>
                    </a:lnTo>
                    <a:lnTo>
                      <a:pt x="110" y="12"/>
                    </a:lnTo>
                    <a:lnTo>
                      <a:pt x="110" y="12"/>
                    </a:lnTo>
                    <a:lnTo>
                      <a:pt x="110" y="12"/>
                    </a:lnTo>
                    <a:lnTo>
                      <a:pt x="110" y="12"/>
                    </a:lnTo>
                    <a:lnTo>
                      <a:pt x="110" y="12"/>
                    </a:lnTo>
                    <a:lnTo>
                      <a:pt x="108" y="12"/>
                    </a:lnTo>
                    <a:lnTo>
                      <a:pt x="104" y="12"/>
                    </a:lnTo>
                    <a:lnTo>
                      <a:pt x="100" y="10"/>
                    </a:lnTo>
                    <a:lnTo>
                      <a:pt x="98" y="12"/>
                    </a:lnTo>
                    <a:lnTo>
                      <a:pt x="98" y="12"/>
                    </a:lnTo>
                    <a:lnTo>
                      <a:pt x="96" y="12"/>
                    </a:lnTo>
                    <a:lnTo>
                      <a:pt x="96" y="14"/>
                    </a:lnTo>
                    <a:lnTo>
                      <a:pt x="96" y="14"/>
                    </a:lnTo>
                    <a:lnTo>
                      <a:pt x="96" y="14"/>
                    </a:lnTo>
                    <a:lnTo>
                      <a:pt x="96" y="16"/>
                    </a:lnTo>
                    <a:lnTo>
                      <a:pt x="96" y="16"/>
                    </a:lnTo>
                    <a:close/>
                    <a:moveTo>
                      <a:pt x="146" y="4"/>
                    </a:moveTo>
                    <a:lnTo>
                      <a:pt x="146" y="4"/>
                    </a:lnTo>
                    <a:lnTo>
                      <a:pt x="146" y="4"/>
                    </a:lnTo>
                    <a:lnTo>
                      <a:pt x="146" y="2"/>
                    </a:lnTo>
                    <a:lnTo>
                      <a:pt x="144" y="0"/>
                    </a:lnTo>
                    <a:lnTo>
                      <a:pt x="144" y="0"/>
                    </a:lnTo>
                    <a:lnTo>
                      <a:pt x="144" y="2"/>
                    </a:lnTo>
                    <a:lnTo>
                      <a:pt x="144" y="2"/>
                    </a:lnTo>
                    <a:lnTo>
                      <a:pt x="146" y="4"/>
                    </a:lnTo>
                    <a:lnTo>
                      <a:pt x="146"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Freeform 80"/>
              <p:cNvSpPr>
                <a:spLocks noEditPoints="1"/>
              </p:cNvSpPr>
              <p:nvPr/>
            </p:nvSpPr>
            <p:spPr bwMode="auto">
              <a:xfrm>
                <a:off x="2160" y="1905"/>
                <a:ext cx="92" cy="44"/>
              </a:xfrm>
              <a:custGeom>
                <a:avLst/>
                <a:gdLst>
                  <a:gd name="T0" fmla="*/ 20 w 92"/>
                  <a:gd name="T1" fmla="*/ 36 h 44"/>
                  <a:gd name="T2" fmla="*/ 18 w 92"/>
                  <a:gd name="T3" fmla="*/ 38 h 44"/>
                  <a:gd name="T4" fmla="*/ 22 w 92"/>
                  <a:gd name="T5" fmla="*/ 42 h 44"/>
                  <a:gd name="T6" fmla="*/ 62 w 92"/>
                  <a:gd name="T7" fmla="*/ 24 h 44"/>
                  <a:gd name="T8" fmla="*/ 62 w 92"/>
                  <a:gd name="T9" fmla="*/ 24 h 44"/>
                  <a:gd name="T10" fmla="*/ 64 w 92"/>
                  <a:gd name="T11" fmla="*/ 22 h 44"/>
                  <a:gd name="T12" fmla="*/ 66 w 92"/>
                  <a:gd name="T13" fmla="*/ 24 h 44"/>
                  <a:gd name="T14" fmla="*/ 14 w 92"/>
                  <a:gd name="T15" fmla="*/ 4 h 44"/>
                  <a:gd name="T16" fmla="*/ 14 w 92"/>
                  <a:gd name="T17" fmla="*/ 6 h 44"/>
                  <a:gd name="T18" fmla="*/ 90 w 92"/>
                  <a:gd name="T19" fmla="*/ 24 h 44"/>
                  <a:gd name="T20" fmla="*/ 88 w 92"/>
                  <a:gd name="T21" fmla="*/ 20 h 44"/>
                  <a:gd name="T22" fmla="*/ 84 w 92"/>
                  <a:gd name="T23" fmla="*/ 10 h 44"/>
                  <a:gd name="T24" fmla="*/ 66 w 92"/>
                  <a:gd name="T25" fmla="*/ 4 h 44"/>
                  <a:gd name="T26" fmla="*/ 62 w 92"/>
                  <a:gd name="T27" fmla="*/ 2 h 44"/>
                  <a:gd name="T28" fmla="*/ 54 w 92"/>
                  <a:gd name="T29" fmla="*/ 2 h 44"/>
                  <a:gd name="T30" fmla="*/ 48 w 92"/>
                  <a:gd name="T31" fmla="*/ 8 h 44"/>
                  <a:gd name="T32" fmla="*/ 32 w 92"/>
                  <a:gd name="T33" fmla="*/ 14 h 44"/>
                  <a:gd name="T34" fmla="*/ 22 w 92"/>
                  <a:gd name="T35" fmla="*/ 12 h 44"/>
                  <a:gd name="T36" fmla="*/ 20 w 92"/>
                  <a:gd name="T37" fmla="*/ 10 h 44"/>
                  <a:gd name="T38" fmla="*/ 20 w 92"/>
                  <a:gd name="T39" fmla="*/ 12 h 44"/>
                  <a:gd name="T40" fmla="*/ 14 w 92"/>
                  <a:gd name="T41" fmla="*/ 8 h 44"/>
                  <a:gd name="T42" fmla="*/ 14 w 92"/>
                  <a:gd name="T43" fmla="*/ 8 h 44"/>
                  <a:gd name="T44" fmla="*/ 12 w 92"/>
                  <a:gd name="T45" fmla="*/ 4 h 44"/>
                  <a:gd name="T46" fmla="*/ 10 w 92"/>
                  <a:gd name="T47" fmla="*/ 2 h 44"/>
                  <a:gd name="T48" fmla="*/ 6 w 92"/>
                  <a:gd name="T49" fmla="*/ 0 h 44"/>
                  <a:gd name="T50" fmla="*/ 4 w 92"/>
                  <a:gd name="T51" fmla="*/ 2 h 44"/>
                  <a:gd name="T52" fmla="*/ 4 w 92"/>
                  <a:gd name="T53" fmla="*/ 10 h 44"/>
                  <a:gd name="T54" fmla="*/ 6 w 92"/>
                  <a:gd name="T55" fmla="*/ 14 h 44"/>
                  <a:gd name="T56" fmla="*/ 4 w 92"/>
                  <a:gd name="T57" fmla="*/ 18 h 44"/>
                  <a:gd name="T58" fmla="*/ 2 w 92"/>
                  <a:gd name="T59" fmla="*/ 22 h 44"/>
                  <a:gd name="T60" fmla="*/ 2 w 92"/>
                  <a:gd name="T61" fmla="*/ 26 h 44"/>
                  <a:gd name="T62" fmla="*/ 4 w 92"/>
                  <a:gd name="T63" fmla="*/ 24 h 44"/>
                  <a:gd name="T64" fmla="*/ 12 w 92"/>
                  <a:gd name="T65" fmla="*/ 24 h 44"/>
                  <a:gd name="T66" fmla="*/ 16 w 92"/>
                  <a:gd name="T67" fmla="*/ 26 h 44"/>
                  <a:gd name="T68" fmla="*/ 22 w 92"/>
                  <a:gd name="T69" fmla="*/ 28 h 44"/>
                  <a:gd name="T70" fmla="*/ 28 w 92"/>
                  <a:gd name="T71" fmla="*/ 36 h 44"/>
                  <a:gd name="T72" fmla="*/ 30 w 92"/>
                  <a:gd name="T73" fmla="*/ 32 h 44"/>
                  <a:gd name="T74" fmla="*/ 34 w 92"/>
                  <a:gd name="T75" fmla="*/ 40 h 44"/>
                  <a:gd name="T76" fmla="*/ 40 w 92"/>
                  <a:gd name="T77" fmla="*/ 42 h 44"/>
                  <a:gd name="T78" fmla="*/ 46 w 92"/>
                  <a:gd name="T79" fmla="*/ 40 h 44"/>
                  <a:gd name="T80" fmla="*/ 46 w 92"/>
                  <a:gd name="T81" fmla="*/ 36 h 44"/>
                  <a:gd name="T82" fmla="*/ 40 w 92"/>
                  <a:gd name="T83" fmla="*/ 28 h 44"/>
                  <a:gd name="T84" fmla="*/ 42 w 92"/>
                  <a:gd name="T85" fmla="*/ 24 h 44"/>
                  <a:gd name="T86" fmla="*/ 52 w 92"/>
                  <a:gd name="T87" fmla="*/ 18 h 44"/>
                  <a:gd name="T88" fmla="*/ 56 w 92"/>
                  <a:gd name="T89" fmla="*/ 14 h 44"/>
                  <a:gd name="T90" fmla="*/ 60 w 92"/>
                  <a:gd name="T91" fmla="*/ 10 h 44"/>
                  <a:gd name="T92" fmla="*/ 68 w 92"/>
                  <a:gd name="T93" fmla="*/ 14 h 44"/>
                  <a:gd name="T94" fmla="*/ 72 w 92"/>
                  <a:gd name="T95" fmla="*/ 18 h 44"/>
                  <a:gd name="T96" fmla="*/ 74 w 92"/>
                  <a:gd name="T97" fmla="*/ 22 h 44"/>
                  <a:gd name="T98" fmla="*/ 74 w 92"/>
                  <a:gd name="T99" fmla="*/ 20 h 44"/>
                  <a:gd name="T100" fmla="*/ 76 w 92"/>
                  <a:gd name="T101" fmla="*/ 22 h 44"/>
                  <a:gd name="T102" fmla="*/ 80 w 92"/>
                  <a:gd name="T103" fmla="*/ 22 h 44"/>
                  <a:gd name="T104" fmla="*/ 82 w 92"/>
                  <a:gd name="T105" fmla="*/ 26 h 44"/>
                  <a:gd name="T106" fmla="*/ 78 w 92"/>
                  <a:gd name="T107" fmla="*/ 22 h 44"/>
                  <a:gd name="T108" fmla="*/ 76 w 92"/>
                  <a:gd name="T109" fmla="*/ 28 h 44"/>
                  <a:gd name="T110" fmla="*/ 74 w 92"/>
                  <a:gd name="T111" fmla="*/ 30 h 44"/>
                  <a:gd name="T112" fmla="*/ 82 w 92"/>
                  <a:gd name="T113" fmla="*/ 40 h 44"/>
                  <a:gd name="T114" fmla="*/ 84 w 92"/>
                  <a:gd name="T115" fmla="*/ 34 h 44"/>
                  <a:gd name="T116" fmla="*/ 84 w 92"/>
                  <a:gd name="T117" fmla="*/ 36 h 44"/>
                  <a:gd name="T118" fmla="*/ 90 w 92"/>
                  <a:gd name="T119" fmla="*/ 34 h 44"/>
                  <a:gd name="T120" fmla="*/ 92 w 92"/>
                  <a:gd name="T121"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 h="44">
                    <a:moveTo>
                      <a:pt x="20" y="40"/>
                    </a:moveTo>
                    <a:lnTo>
                      <a:pt x="20" y="38"/>
                    </a:lnTo>
                    <a:lnTo>
                      <a:pt x="22" y="38"/>
                    </a:lnTo>
                    <a:lnTo>
                      <a:pt x="20" y="36"/>
                    </a:lnTo>
                    <a:lnTo>
                      <a:pt x="20" y="36"/>
                    </a:lnTo>
                    <a:lnTo>
                      <a:pt x="20" y="36"/>
                    </a:lnTo>
                    <a:lnTo>
                      <a:pt x="18" y="38"/>
                    </a:lnTo>
                    <a:lnTo>
                      <a:pt x="18" y="38"/>
                    </a:lnTo>
                    <a:lnTo>
                      <a:pt x="18" y="38"/>
                    </a:lnTo>
                    <a:lnTo>
                      <a:pt x="20" y="40"/>
                    </a:lnTo>
                    <a:lnTo>
                      <a:pt x="22" y="42"/>
                    </a:lnTo>
                    <a:lnTo>
                      <a:pt x="22" y="42"/>
                    </a:lnTo>
                    <a:lnTo>
                      <a:pt x="22" y="40"/>
                    </a:lnTo>
                    <a:lnTo>
                      <a:pt x="20" y="40"/>
                    </a:lnTo>
                    <a:close/>
                    <a:moveTo>
                      <a:pt x="62" y="24"/>
                    </a:moveTo>
                    <a:lnTo>
                      <a:pt x="62" y="24"/>
                    </a:lnTo>
                    <a:lnTo>
                      <a:pt x="62" y="26"/>
                    </a:lnTo>
                    <a:lnTo>
                      <a:pt x="64" y="24"/>
                    </a:lnTo>
                    <a:lnTo>
                      <a:pt x="62" y="24"/>
                    </a:lnTo>
                    <a:lnTo>
                      <a:pt x="62" y="24"/>
                    </a:lnTo>
                    <a:close/>
                    <a:moveTo>
                      <a:pt x="66" y="20"/>
                    </a:moveTo>
                    <a:lnTo>
                      <a:pt x="66" y="22"/>
                    </a:lnTo>
                    <a:lnTo>
                      <a:pt x="64" y="22"/>
                    </a:lnTo>
                    <a:lnTo>
                      <a:pt x="64" y="22"/>
                    </a:lnTo>
                    <a:lnTo>
                      <a:pt x="64" y="24"/>
                    </a:lnTo>
                    <a:lnTo>
                      <a:pt x="66" y="26"/>
                    </a:lnTo>
                    <a:lnTo>
                      <a:pt x="66" y="24"/>
                    </a:lnTo>
                    <a:lnTo>
                      <a:pt x="66" y="24"/>
                    </a:lnTo>
                    <a:lnTo>
                      <a:pt x="66" y="22"/>
                    </a:lnTo>
                    <a:lnTo>
                      <a:pt x="66" y="22"/>
                    </a:lnTo>
                    <a:lnTo>
                      <a:pt x="66" y="20"/>
                    </a:lnTo>
                    <a:close/>
                    <a:moveTo>
                      <a:pt x="14" y="4"/>
                    </a:moveTo>
                    <a:lnTo>
                      <a:pt x="14" y="4"/>
                    </a:lnTo>
                    <a:lnTo>
                      <a:pt x="14" y="4"/>
                    </a:lnTo>
                    <a:lnTo>
                      <a:pt x="14" y="4"/>
                    </a:lnTo>
                    <a:lnTo>
                      <a:pt x="14" y="6"/>
                    </a:lnTo>
                    <a:lnTo>
                      <a:pt x="14" y="4"/>
                    </a:lnTo>
                    <a:close/>
                    <a:moveTo>
                      <a:pt x="92" y="28"/>
                    </a:moveTo>
                    <a:lnTo>
                      <a:pt x="92" y="26"/>
                    </a:lnTo>
                    <a:lnTo>
                      <a:pt x="90" y="24"/>
                    </a:lnTo>
                    <a:lnTo>
                      <a:pt x="90" y="22"/>
                    </a:lnTo>
                    <a:lnTo>
                      <a:pt x="90" y="22"/>
                    </a:lnTo>
                    <a:lnTo>
                      <a:pt x="88" y="20"/>
                    </a:lnTo>
                    <a:lnTo>
                      <a:pt x="88" y="20"/>
                    </a:lnTo>
                    <a:lnTo>
                      <a:pt x="90" y="18"/>
                    </a:lnTo>
                    <a:lnTo>
                      <a:pt x="90" y="18"/>
                    </a:lnTo>
                    <a:lnTo>
                      <a:pt x="86" y="14"/>
                    </a:lnTo>
                    <a:lnTo>
                      <a:pt x="84" y="10"/>
                    </a:lnTo>
                    <a:lnTo>
                      <a:pt x="80" y="8"/>
                    </a:lnTo>
                    <a:lnTo>
                      <a:pt x="74" y="4"/>
                    </a:lnTo>
                    <a:lnTo>
                      <a:pt x="70" y="4"/>
                    </a:lnTo>
                    <a:lnTo>
                      <a:pt x="66" y="4"/>
                    </a:lnTo>
                    <a:lnTo>
                      <a:pt x="66" y="4"/>
                    </a:lnTo>
                    <a:lnTo>
                      <a:pt x="66" y="2"/>
                    </a:lnTo>
                    <a:lnTo>
                      <a:pt x="64" y="2"/>
                    </a:lnTo>
                    <a:lnTo>
                      <a:pt x="62" y="2"/>
                    </a:lnTo>
                    <a:lnTo>
                      <a:pt x="60" y="2"/>
                    </a:lnTo>
                    <a:lnTo>
                      <a:pt x="56" y="0"/>
                    </a:lnTo>
                    <a:lnTo>
                      <a:pt x="56" y="2"/>
                    </a:lnTo>
                    <a:lnTo>
                      <a:pt x="54" y="2"/>
                    </a:lnTo>
                    <a:lnTo>
                      <a:pt x="52" y="4"/>
                    </a:lnTo>
                    <a:lnTo>
                      <a:pt x="50" y="4"/>
                    </a:lnTo>
                    <a:lnTo>
                      <a:pt x="50" y="6"/>
                    </a:lnTo>
                    <a:lnTo>
                      <a:pt x="48" y="8"/>
                    </a:lnTo>
                    <a:lnTo>
                      <a:pt x="40" y="10"/>
                    </a:lnTo>
                    <a:lnTo>
                      <a:pt x="38" y="10"/>
                    </a:lnTo>
                    <a:lnTo>
                      <a:pt x="36" y="14"/>
                    </a:lnTo>
                    <a:lnTo>
                      <a:pt x="32" y="14"/>
                    </a:lnTo>
                    <a:lnTo>
                      <a:pt x="30" y="16"/>
                    </a:lnTo>
                    <a:lnTo>
                      <a:pt x="28" y="16"/>
                    </a:lnTo>
                    <a:lnTo>
                      <a:pt x="24" y="14"/>
                    </a:lnTo>
                    <a:lnTo>
                      <a:pt x="22" y="12"/>
                    </a:lnTo>
                    <a:lnTo>
                      <a:pt x="20" y="10"/>
                    </a:lnTo>
                    <a:lnTo>
                      <a:pt x="20" y="10"/>
                    </a:lnTo>
                    <a:lnTo>
                      <a:pt x="20" y="8"/>
                    </a:lnTo>
                    <a:lnTo>
                      <a:pt x="20" y="10"/>
                    </a:lnTo>
                    <a:lnTo>
                      <a:pt x="20" y="10"/>
                    </a:lnTo>
                    <a:lnTo>
                      <a:pt x="22" y="12"/>
                    </a:lnTo>
                    <a:lnTo>
                      <a:pt x="20" y="12"/>
                    </a:lnTo>
                    <a:lnTo>
                      <a:pt x="20" y="12"/>
                    </a:lnTo>
                    <a:lnTo>
                      <a:pt x="16" y="12"/>
                    </a:lnTo>
                    <a:lnTo>
                      <a:pt x="16" y="12"/>
                    </a:lnTo>
                    <a:lnTo>
                      <a:pt x="14" y="10"/>
                    </a:lnTo>
                    <a:lnTo>
                      <a:pt x="14" y="8"/>
                    </a:lnTo>
                    <a:lnTo>
                      <a:pt x="14" y="8"/>
                    </a:lnTo>
                    <a:lnTo>
                      <a:pt x="14" y="8"/>
                    </a:lnTo>
                    <a:lnTo>
                      <a:pt x="14" y="8"/>
                    </a:lnTo>
                    <a:lnTo>
                      <a:pt x="14" y="8"/>
                    </a:lnTo>
                    <a:lnTo>
                      <a:pt x="12" y="8"/>
                    </a:lnTo>
                    <a:lnTo>
                      <a:pt x="12" y="6"/>
                    </a:lnTo>
                    <a:lnTo>
                      <a:pt x="12" y="4"/>
                    </a:lnTo>
                    <a:lnTo>
                      <a:pt x="12" y="4"/>
                    </a:lnTo>
                    <a:lnTo>
                      <a:pt x="10" y="2"/>
                    </a:lnTo>
                    <a:lnTo>
                      <a:pt x="10" y="2"/>
                    </a:lnTo>
                    <a:lnTo>
                      <a:pt x="10" y="2"/>
                    </a:lnTo>
                    <a:lnTo>
                      <a:pt x="10" y="2"/>
                    </a:lnTo>
                    <a:lnTo>
                      <a:pt x="8" y="2"/>
                    </a:lnTo>
                    <a:lnTo>
                      <a:pt x="8" y="2"/>
                    </a:lnTo>
                    <a:lnTo>
                      <a:pt x="6" y="2"/>
                    </a:lnTo>
                    <a:lnTo>
                      <a:pt x="6" y="0"/>
                    </a:lnTo>
                    <a:lnTo>
                      <a:pt x="6" y="2"/>
                    </a:lnTo>
                    <a:lnTo>
                      <a:pt x="4" y="2"/>
                    </a:lnTo>
                    <a:lnTo>
                      <a:pt x="4" y="2"/>
                    </a:lnTo>
                    <a:lnTo>
                      <a:pt x="4" y="2"/>
                    </a:lnTo>
                    <a:lnTo>
                      <a:pt x="4" y="4"/>
                    </a:lnTo>
                    <a:lnTo>
                      <a:pt x="4" y="6"/>
                    </a:lnTo>
                    <a:lnTo>
                      <a:pt x="2" y="10"/>
                    </a:lnTo>
                    <a:lnTo>
                      <a:pt x="4" y="10"/>
                    </a:lnTo>
                    <a:lnTo>
                      <a:pt x="6" y="12"/>
                    </a:lnTo>
                    <a:lnTo>
                      <a:pt x="6" y="12"/>
                    </a:lnTo>
                    <a:lnTo>
                      <a:pt x="6" y="12"/>
                    </a:lnTo>
                    <a:lnTo>
                      <a:pt x="6" y="14"/>
                    </a:lnTo>
                    <a:lnTo>
                      <a:pt x="4" y="14"/>
                    </a:lnTo>
                    <a:lnTo>
                      <a:pt x="4" y="14"/>
                    </a:lnTo>
                    <a:lnTo>
                      <a:pt x="2" y="16"/>
                    </a:lnTo>
                    <a:lnTo>
                      <a:pt x="4" y="18"/>
                    </a:lnTo>
                    <a:lnTo>
                      <a:pt x="4" y="20"/>
                    </a:lnTo>
                    <a:lnTo>
                      <a:pt x="4" y="20"/>
                    </a:lnTo>
                    <a:lnTo>
                      <a:pt x="4" y="22"/>
                    </a:lnTo>
                    <a:lnTo>
                      <a:pt x="2" y="22"/>
                    </a:lnTo>
                    <a:lnTo>
                      <a:pt x="0" y="24"/>
                    </a:lnTo>
                    <a:lnTo>
                      <a:pt x="0" y="24"/>
                    </a:lnTo>
                    <a:lnTo>
                      <a:pt x="2" y="24"/>
                    </a:lnTo>
                    <a:lnTo>
                      <a:pt x="2" y="26"/>
                    </a:lnTo>
                    <a:lnTo>
                      <a:pt x="2" y="26"/>
                    </a:lnTo>
                    <a:lnTo>
                      <a:pt x="2" y="28"/>
                    </a:lnTo>
                    <a:lnTo>
                      <a:pt x="4" y="28"/>
                    </a:lnTo>
                    <a:lnTo>
                      <a:pt x="4" y="24"/>
                    </a:lnTo>
                    <a:lnTo>
                      <a:pt x="4" y="24"/>
                    </a:lnTo>
                    <a:lnTo>
                      <a:pt x="6" y="24"/>
                    </a:lnTo>
                    <a:lnTo>
                      <a:pt x="8" y="24"/>
                    </a:lnTo>
                    <a:lnTo>
                      <a:pt x="12" y="24"/>
                    </a:lnTo>
                    <a:lnTo>
                      <a:pt x="14" y="24"/>
                    </a:lnTo>
                    <a:lnTo>
                      <a:pt x="14" y="26"/>
                    </a:lnTo>
                    <a:lnTo>
                      <a:pt x="14" y="26"/>
                    </a:lnTo>
                    <a:lnTo>
                      <a:pt x="16" y="26"/>
                    </a:lnTo>
                    <a:lnTo>
                      <a:pt x="18" y="26"/>
                    </a:lnTo>
                    <a:lnTo>
                      <a:pt x="20" y="26"/>
                    </a:lnTo>
                    <a:lnTo>
                      <a:pt x="22" y="26"/>
                    </a:lnTo>
                    <a:lnTo>
                      <a:pt x="22" y="28"/>
                    </a:lnTo>
                    <a:lnTo>
                      <a:pt x="22" y="28"/>
                    </a:lnTo>
                    <a:lnTo>
                      <a:pt x="24" y="34"/>
                    </a:lnTo>
                    <a:lnTo>
                      <a:pt x="26" y="36"/>
                    </a:lnTo>
                    <a:lnTo>
                      <a:pt x="28" y="36"/>
                    </a:lnTo>
                    <a:lnTo>
                      <a:pt x="28" y="36"/>
                    </a:lnTo>
                    <a:lnTo>
                      <a:pt x="28" y="36"/>
                    </a:lnTo>
                    <a:lnTo>
                      <a:pt x="30" y="32"/>
                    </a:lnTo>
                    <a:lnTo>
                      <a:pt x="30" y="32"/>
                    </a:lnTo>
                    <a:lnTo>
                      <a:pt x="30" y="32"/>
                    </a:lnTo>
                    <a:lnTo>
                      <a:pt x="32" y="30"/>
                    </a:lnTo>
                    <a:lnTo>
                      <a:pt x="32" y="34"/>
                    </a:lnTo>
                    <a:lnTo>
                      <a:pt x="34" y="40"/>
                    </a:lnTo>
                    <a:lnTo>
                      <a:pt x="34" y="42"/>
                    </a:lnTo>
                    <a:lnTo>
                      <a:pt x="34" y="44"/>
                    </a:lnTo>
                    <a:lnTo>
                      <a:pt x="36" y="44"/>
                    </a:lnTo>
                    <a:lnTo>
                      <a:pt x="40" y="42"/>
                    </a:lnTo>
                    <a:lnTo>
                      <a:pt x="42" y="42"/>
                    </a:lnTo>
                    <a:lnTo>
                      <a:pt x="42" y="40"/>
                    </a:lnTo>
                    <a:lnTo>
                      <a:pt x="44" y="40"/>
                    </a:lnTo>
                    <a:lnTo>
                      <a:pt x="46" y="40"/>
                    </a:lnTo>
                    <a:lnTo>
                      <a:pt x="46" y="38"/>
                    </a:lnTo>
                    <a:lnTo>
                      <a:pt x="48" y="38"/>
                    </a:lnTo>
                    <a:lnTo>
                      <a:pt x="48" y="36"/>
                    </a:lnTo>
                    <a:lnTo>
                      <a:pt x="46" y="36"/>
                    </a:lnTo>
                    <a:lnTo>
                      <a:pt x="44" y="32"/>
                    </a:lnTo>
                    <a:lnTo>
                      <a:pt x="42" y="30"/>
                    </a:lnTo>
                    <a:lnTo>
                      <a:pt x="42" y="28"/>
                    </a:lnTo>
                    <a:lnTo>
                      <a:pt x="40" y="28"/>
                    </a:lnTo>
                    <a:lnTo>
                      <a:pt x="40" y="26"/>
                    </a:lnTo>
                    <a:lnTo>
                      <a:pt x="42" y="26"/>
                    </a:lnTo>
                    <a:lnTo>
                      <a:pt x="42" y="24"/>
                    </a:lnTo>
                    <a:lnTo>
                      <a:pt x="42" y="24"/>
                    </a:lnTo>
                    <a:lnTo>
                      <a:pt x="46" y="24"/>
                    </a:lnTo>
                    <a:lnTo>
                      <a:pt x="46" y="22"/>
                    </a:lnTo>
                    <a:lnTo>
                      <a:pt x="52" y="18"/>
                    </a:lnTo>
                    <a:lnTo>
                      <a:pt x="52" y="18"/>
                    </a:lnTo>
                    <a:lnTo>
                      <a:pt x="52" y="16"/>
                    </a:lnTo>
                    <a:lnTo>
                      <a:pt x="54" y="16"/>
                    </a:lnTo>
                    <a:lnTo>
                      <a:pt x="54" y="14"/>
                    </a:lnTo>
                    <a:lnTo>
                      <a:pt x="56" y="14"/>
                    </a:lnTo>
                    <a:lnTo>
                      <a:pt x="56" y="12"/>
                    </a:lnTo>
                    <a:lnTo>
                      <a:pt x="56" y="12"/>
                    </a:lnTo>
                    <a:lnTo>
                      <a:pt x="58" y="12"/>
                    </a:lnTo>
                    <a:lnTo>
                      <a:pt x="60" y="10"/>
                    </a:lnTo>
                    <a:lnTo>
                      <a:pt x="64" y="12"/>
                    </a:lnTo>
                    <a:lnTo>
                      <a:pt x="66" y="12"/>
                    </a:lnTo>
                    <a:lnTo>
                      <a:pt x="68" y="14"/>
                    </a:lnTo>
                    <a:lnTo>
                      <a:pt x="68" y="14"/>
                    </a:lnTo>
                    <a:lnTo>
                      <a:pt x="70" y="16"/>
                    </a:lnTo>
                    <a:lnTo>
                      <a:pt x="70" y="16"/>
                    </a:lnTo>
                    <a:lnTo>
                      <a:pt x="70" y="16"/>
                    </a:lnTo>
                    <a:lnTo>
                      <a:pt x="72" y="18"/>
                    </a:lnTo>
                    <a:lnTo>
                      <a:pt x="72" y="22"/>
                    </a:lnTo>
                    <a:lnTo>
                      <a:pt x="74" y="22"/>
                    </a:lnTo>
                    <a:lnTo>
                      <a:pt x="74" y="22"/>
                    </a:lnTo>
                    <a:lnTo>
                      <a:pt x="74" y="22"/>
                    </a:lnTo>
                    <a:lnTo>
                      <a:pt x="74" y="22"/>
                    </a:lnTo>
                    <a:lnTo>
                      <a:pt x="74" y="22"/>
                    </a:lnTo>
                    <a:lnTo>
                      <a:pt x="74" y="20"/>
                    </a:lnTo>
                    <a:lnTo>
                      <a:pt x="74" y="20"/>
                    </a:lnTo>
                    <a:lnTo>
                      <a:pt x="74" y="20"/>
                    </a:lnTo>
                    <a:lnTo>
                      <a:pt x="76" y="22"/>
                    </a:lnTo>
                    <a:lnTo>
                      <a:pt x="76" y="22"/>
                    </a:lnTo>
                    <a:lnTo>
                      <a:pt x="76" y="22"/>
                    </a:lnTo>
                    <a:lnTo>
                      <a:pt x="76" y="22"/>
                    </a:lnTo>
                    <a:lnTo>
                      <a:pt x="78" y="22"/>
                    </a:lnTo>
                    <a:lnTo>
                      <a:pt x="78" y="20"/>
                    </a:lnTo>
                    <a:lnTo>
                      <a:pt x="80" y="22"/>
                    </a:lnTo>
                    <a:lnTo>
                      <a:pt x="80" y="24"/>
                    </a:lnTo>
                    <a:lnTo>
                      <a:pt x="82" y="26"/>
                    </a:lnTo>
                    <a:lnTo>
                      <a:pt x="84" y="26"/>
                    </a:lnTo>
                    <a:lnTo>
                      <a:pt x="82" y="26"/>
                    </a:lnTo>
                    <a:lnTo>
                      <a:pt x="80" y="26"/>
                    </a:lnTo>
                    <a:lnTo>
                      <a:pt x="80" y="24"/>
                    </a:lnTo>
                    <a:lnTo>
                      <a:pt x="78" y="22"/>
                    </a:lnTo>
                    <a:lnTo>
                      <a:pt x="78" y="22"/>
                    </a:lnTo>
                    <a:lnTo>
                      <a:pt x="78" y="24"/>
                    </a:lnTo>
                    <a:lnTo>
                      <a:pt x="76" y="24"/>
                    </a:lnTo>
                    <a:lnTo>
                      <a:pt x="76" y="26"/>
                    </a:lnTo>
                    <a:lnTo>
                      <a:pt x="76" y="28"/>
                    </a:lnTo>
                    <a:lnTo>
                      <a:pt x="74" y="28"/>
                    </a:lnTo>
                    <a:lnTo>
                      <a:pt x="74" y="28"/>
                    </a:lnTo>
                    <a:lnTo>
                      <a:pt x="72" y="28"/>
                    </a:lnTo>
                    <a:lnTo>
                      <a:pt x="74" y="30"/>
                    </a:lnTo>
                    <a:lnTo>
                      <a:pt x="76" y="38"/>
                    </a:lnTo>
                    <a:lnTo>
                      <a:pt x="80" y="42"/>
                    </a:lnTo>
                    <a:lnTo>
                      <a:pt x="80" y="42"/>
                    </a:lnTo>
                    <a:lnTo>
                      <a:pt x="82" y="40"/>
                    </a:lnTo>
                    <a:lnTo>
                      <a:pt x="82" y="38"/>
                    </a:lnTo>
                    <a:lnTo>
                      <a:pt x="84" y="38"/>
                    </a:lnTo>
                    <a:lnTo>
                      <a:pt x="82" y="36"/>
                    </a:lnTo>
                    <a:lnTo>
                      <a:pt x="84" y="34"/>
                    </a:lnTo>
                    <a:lnTo>
                      <a:pt x="84" y="34"/>
                    </a:lnTo>
                    <a:lnTo>
                      <a:pt x="84" y="34"/>
                    </a:lnTo>
                    <a:lnTo>
                      <a:pt x="84" y="34"/>
                    </a:lnTo>
                    <a:lnTo>
                      <a:pt x="84" y="36"/>
                    </a:lnTo>
                    <a:lnTo>
                      <a:pt x="86" y="36"/>
                    </a:lnTo>
                    <a:lnTo>
                      <a:pt x="86" y="38"/>
                    </a:lnTo>
                    <a:lnTo>
                      <a:pt x="86" y="36"/>
                    </a:lnTo>
                    <a:lnTo>
                      <a:pt x="90" y="34"/>
                    </a:lnTo>
                    <a:lnTo>
                      <a:pt x="90" y="34"/>
                    </a:lnTo>
                    <a:lnTo>
                      <a:pt x="90" y="32"/>
                    </a:lnTo>
                    <a:lnTo>
                      <a:pt x="90" y="30"/>
                    </a:lnTo>
                    <a:lnTo>
                      <a:pt x="92" y="30"/>
                    </a:lnTo>
                    <a:lnTo>
                      <a:pt x="92" y="30"/>
                    </a:lnTo>
                    <a:lnTo>
                      <a:pt x="92" y="2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Freeform 81"/>
              <p:cNvSpPr>
                <a:spLocks noEditPoints="1"/>
              </p:cNvSpPr>
              <p:nvPr/>
            </p:nvSpPr>
            <p:spPr bwMode="auto">
              <a:xfrm>
                <a:off x="5536" y="1939"/>
                <a:ext cx="50" cy="84"/>
              </a:xfrm>
              <a:custGeom>
                <a:avLst/>
                <a:gdLst>
                  <a:gd name="T0" fmla="*/ 0 w 50"/>
                  <a:gd name="T1" fmla="*/ 84 h 84"/>
                  <a:gd name="T2" fmla="*/ 0 w 50"/>
                  <a:gd name="T3" fmla="*/ 84 h 84"/>
                  <a:gd name="T4" fmla="*/ 0 w 50"/>
                  <a:gd name="T5" fmla="*/ 84 h 84"/>
                  <a:gd name="T6" fmla="*/ 0 w 50"/>
                  <a:gd name="T7" fmla="*/ 84 h 84"/>
                  <a:gd name="T8" fmla="*/ 0 w 50"/>
                  <a:gd name="T9" fmla="*/ 84 h 84"/>
                  <a:gd name="T10" fmla="*/ 0 w 50"/>
                  <a:gd name="T11" fmla="*/ 84 h 84"/>
                  <a:gd name="T12" fmla="*/ 0 w 50"/>
                  <a:gd name="T13" fmla="*/ 84 h 84"/>
                  <a:gd name="T14" fmla="*/ 0 w 50"/>
                  <a:gd name="T15" fmla="*/ 84 h 84"/>
                  <a:gd name="T16" fmla="*/ 0 w 50"/>
                  <a:gd name="T17" fmla="*/ 84 h 84"/>
                  <a:gd name="T18" fmla="*/ 50 w 50"/>
                  <a:gd name="T19" fmla="*/ 2 h 84"/>
                  <a:gd name="T20" fmla="*/ 50 w 50"/>
                  <a:gd name="T21" fmla="*/ 0 h 84"/>
                  <a:gd name="T22" fmla="*/ 50 w 50"/>
                  <a:gd name="T23" fmla="*/ 2 h 84"/>
                  <a:gd name="T24" fmla="*/ 50 w 50"/>
                  <a:gd name="T25" fmla="*/ 2 h 84"/>
                  <a:gd name="T26" fmla="*/ 50 w 50"/>
                  <a:gd name="T27" fmla="*/ 2 h 84"/>
                  <a:gd name="T28" fmla="*/ 48 w 50"/>
                  <a:gd name="T29" fmla="*/ 4 h 84"/>
                  <a:gd name="T30" fmla="*/ 48 w 50"/>
                  <a:gd name="T31" fmla="*/ 6 h 84"/>
                  <a:gd name="T32" fmla="*/ 50 w 50"/>
                  <a:gd name="T33" fmla="*/ 6 h 84"/>
                  <a:gd name="T34" fmla="*/ 50 w 50"/>
                  <a:gd name="T35" fmla="*/ 6 h 84"/>
                  <a:gd name="T36" fmla="*/ 50 w 50"/>
                  <a:gd name="T37" fmla="*/ 6 h 84"/>
                  <a:gd name="T38" fmla="*/ 50 w 50"/>
                  <a:gd name="T39" fmla="*/ 4 h 84"/>
                  <a:gd name="T40" fmla="*/ 50 w 50"/>
                  <a:gd name="T41"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84">
                    <a:moveTo>
                      <a:pt x="0" y="84"/>
                    </a:moveTo>
                    <a:lnTo>
                      <a:pt x="0" y="84"/>
                    </a:lnTo>
                    <a:lnTo>
                      <a:pt x="0" y="84"/>
                    </a:lnTo>
                    <a:lnTo>
                      <a:pt x="0" y="84"/>
                    </a:lnTo>
                    <a:lnTo>
                      <a:pt x="0" y="84"/>
                    </a:lnTo>
                    <a:lnTo>
                      <a:pt x="0" y="84"/>
                    </a:lnTo>
                    <a:lnTo>
                      <a:pt x="0" y="84"/>
                    </a:lnTo>
                    <a:lnTo>
                      <a:pt x="0" y="84"/>
                    </a:lnTo>
                    <a:lnTo>
                      <a:pt x="0" y="84"/>
                    </a:lnTo>
                    <a:close/>
                    <a:moveTo>
                      <a:pt x="50" y="2"/>
                    </a:moveTo>
                    <a:lnTo>
                      <a:pt x="50" y="0"/>
                    </a:lnTo>
                    <a:lnTo>
                      <a:pt x="50" y="2"/>
                    </a:lnTo>
                    <a:lnTo>
                      <a:pt x="50" y="2"/>
                    </a:lnTo>
                    <a:lnTo>
                      <a:pt x="50" y="2"/>
                    </a:lnTo>
                    <a:lnTo>
                      <a:pt x="48" y="4"/>
                    </a:lnTo>
                    <a:lnTo>
                      <a:pt x="48" y="6"/>
                    </a:lnTo>
                    <a:lnTo>
                      <a:pt x="50" y="6"/>
                    </a:lnTo>
                    <a:lnTo>
                      <a:pt x="50" y="6"/>
                    </a:lnTo>
                    <a:lnTo>
                      <a:pt x="50" y="6"/>
                    </a:lnTo>
                    <a:lnTo>
                      <a:pt x="50" y="4"/>
                    </a:lnTo>
                    <a:lnTo>
                      <a:pt x="50"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Freeform 82"/>
              <p:cNvSpPr>
                <a:spLocks noEditPoints="1"/>
              </p:cNvSpPr>
              <p:nvPr/>
            </p:nvSpPr>
            <p:spPr bwMode="auto">
              <a:xfrm>
                <a:off x="3991" y="1496"/>
                <a:ext cx="20" cy="22"/>
              </a:xfrm>
              <a:custGeom>
                <a:avLst/>
                <a:gdLst>
                  <a:gd name="T0" fmla="*/ 4 w 20"/>
                  <a:gd name="T1" fmla="*/ 16 h 22"/>
                  <a:gd name="T2" fmla="*/ 4 w 20"/>
                  <a:gd name="T3" fmla="*/ 16 h 22"/>
                  <a:gd name="T4" fmla="*/ 2 w 20"/>
                  <a:gd name="T5" fmla="*/ 18 h 22"/>
                  <a:gd name="T6" fmla="*/ 0 w 20"/>
                  <a:gd name="T7" fmla="*/ 20 h 22"/>
                  <a:gd name="T8" fmla="*/ 0 w 20"/>
                  <a:gd name="T9" fmla="*/ 22 h 22"/>
                  <a:gd name="T10" fmla="*/ 0 w 20"/>
                  <a:gd name="T11" fmla="*/ 22 h 22"/>
                  <a:gd name="T12" fmla="*/ 2 w 20"/>
                  <a:gd name="T13" fmla="*/ 22 h 22"/>
                  <a:gd name="T14" fmla="*/ 2 w 20"/>
                  <a:gd name="T15" fmla="*/ 20 h 22"/>
                  <a:gd name="T16" fmla="*/ 4 w 20"/>
                  <a:gd name="T17" fmla="*/ 18 h 22"/>
                  <a:gd name="T18" fmla="*/ 4 w 20"/>
                  <a:gd name="T19" fmla="*/ 16 h 22"/>
                  <a:gd name="T20" fmla="*/ 18 w 20"/>
                  <a:gd name="T21" fmla="*/ 10 h 22"/>
                  <a:gd name="T22" fmla="*/ 18 w 20"/>
                  <a:gd name="T23" fmla="*/ 6 h 22"/>
                  <a:gd name="T24" fmla="*/ 18 w 20"/>
                  <a:gd name="T25" fmla="*/ 4 h 22"/>
                  <a:gd name="T26" fmla="*/ 18 w 20"/>
                  <a:gd name="T27" fmla="*/ 2 h 22"/>
                  <a:gd name="T28" fmla="*/ 18 w 20"/>
                  <a:gd name="T29" fmla="*/ 2 h 22"/>
                  <a:gd name="T30" fmla="*/ 16 w 20"/>
                  <a:gd name="T31" fmla="*/ 0 h 22"/>
                  <a:gd name="T32" fmla="*/ 16 w 20"/>
                  <a:gd name="T33" fmla="*/ 0 h 22"/>
                  <a:gd name="T34" fmla="*/ 16 w 20"/>
                  <a:gd name="T35" fmla="*/ 0 h 22"/>
                  <a:gd name="T36" fmla="*/ 14 w 20"/>
                  <a:gd name="T37" fmla="*/ 0 h 22"/>
                  <a:gd name="T38" fmla="*/ 12 w 20"/>
                  <a:gd name="T39" fmla="*/ 0 h 22"/>
                  <a:gd name="T40" fmla="*/ 10 w 20"/>
                  <a:gd name="T41" fmla="*/ 0 h 22"/>
                  <a:gd name="T42" fmla="*/ 10 w 20"/>
                  <a:gd name="T43" fmla="*/ 2 h 22"/>
                  <a:gd name="T44" fmla="*/ 10 w 20"/>
                  <a:gd name="T45" fmla="*/ 4 h 22"/>
                  <a:gd name="T46" fmla="*/ 10 w 20"/>
                  <a:gd name="T47" fmla="*/ 6 h 22"/>
                  <a:gd name="T48" fmla="*/ 10 w 20"/>
                  <a:gd name="T49" fmla="*/ 8 h 22"/>
                  <a:gd name="T50" fmla="*/ 10 w 20"/>
                  <a:gd name="T51" fmla="*/ 8 h 22"/>
                  <a:gd name="T52" fmla="*/ 10 w 20"/>
                  <a:gd name="T53" fmla="*/ 10 h 22"/>
                  <a:gd name="T54" fmla="*/ 10 w 20"/>
                  <a:gd name="T55" fmla="*/ 12 h 22"/>
                  <a:gd name="T56" fmla="*/ 10 w 20"/>
                  <a:gd name="T57" fmla="*/ 12 h 22"/>
                  <a:gd name="T58" fmla="*/ 10 w 20"/>
                  <a:gd name="T59" fmla="*/ 12 h 22"/>
                  <a:gd name="T60" fmla="*/ 10 w 20"/>
                  <a:gd name="T61" fmla="*/ 12 h 22"/>
                  <a:gd name="T62" fmla="*/ 12 w 20"/>
                  <a:gd name="T63" fmla="*/ 12 h 22"/>
                  <a:gd name="T64" fmla="*/ 12 w 20"/>
                  <a:gd name="T65" fmla="*/ 12 h 22"/>
                  <a:gd name="T66" fmla="*/ 14 w 20"/>
                  <a:gd name="T67" fmla="*/ 12 h 22"/>
                  <a:gd name="T68" fmla="*/ 14 w 20"/>
                  <a:gd name="T69" fmla="*/ 14 h 22"/>
                  <a:gd name="T70" fmla="*/ 14 w 20"/>
                  <a:gd name="T71" fmla="*/ 14 h 22"/>
                  <a:gd name="T72" fmla="*/ 12 w 20"/>
                  <a:gd name="T73" fmla="*/ 14 h 22"/>
                  <a:gd name="T74" fmla="*/ 10 w 20"/>
                  <a:gd name="T75" fmla="*/ 16 h 22"/>
                  <a:gd name="T76" fmla="*/ 10 w 20"/>
                  <a:gd name="T77" fmla="*/ 18 h 22"/>
                  <a:gd name="T78" fmla="*/ 10 w 20"/>
                  <a:gd name="T79" fmla="*/ 20 h 22"/>
                  <a:gd name="T80" fmla="*/ 10 w 20"/>
                  <a:gd name="T81" fmla="*/ 20 h 22"/>
                  <a:gd name="T82" fmla="*/ 10 w 20"/>
                  <a:gd name="T83" fmla="*/ 20 h 22"/>
                  <a:gd name="T84" fmla="*/ 12 w 20"/>
                  <a:gd name="T85" fmla="*/ 20 h 22"/>
                  <a:gd name="T86" fmla="*/ 16 w 20"/>
                  <a:gd name="T87" fmla="*/ 20 h 22"/>
                  <a:gd name="T88" fmla="*/ 18 w 20"/>
                  <a:gd name="T89" fmla="*/ 18 h 22"/>
                  <a:gd name="T90" fmla="*/ 18 w 20"/>
                  <a:gd name="T91" fmla="*/ 18 h 22"/>
                  <a:gd name="T92" fmla="*/ 18 w 20"/>
                  <a:gd name="T93" fmla="*/ 16 h 22"/>
                  <a:gd name="T94" fmla="*/ 18 w 20"/>
                  <a:gd name="T95" fmla="*/ 14 h 22"/>
                  <a:gd name="T96" fmla="*/ 20 w 20"/>
                  <a:gd name="T97" fmla="*/ 12 h 22"/>
                  <a:gd name="T98" fmla="*/ 18 w 20"/>
                  <a:gd name="T99"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 h="22">
                    <a:moveTo>
                      <a:pt x="4" y="16"/>
                    </a:moveTo>
                    <a:lnTo>
                      <a:pt x="4" y="16"/>
                    </a:lnTo>
                    <a:lnTo>
                      <a:pt x="2" y="18"/>
                    </a:lnTo>
                    <a:lnTo>
                      <a:pt x="0" y="20"/>
                    </a:lnTo>
                    <a:lnTo>
                      <a:pt x="0" y="22"/>
                    </a:lnTo>
                    <a:lnTo>
                      <a:pt x="0" y="22"/>
                    </a:lnTo>
                    <a:lnTo>
                      <a:pt x="2" y="22"/>
                    </a:lnTo>
                    <a:lnTo>
                      <a:pt x="2" y="20"/>
                    </a:lnTo>
                    <a:lnTo>
                      <a:pt x="4" y="18"/>
                    </a:lnTo>
                    <a:lnTo>
                      <a:pt x="4" y="16"/>
                    </a:lnTo>
                    <a:close/>
                    <a:moveTo>
                      <a:pt x="18" y="10"/>
                    </a:moveTo>
                    <a:lnTo>
                      <a:pt x="18" y="6"/>
                    </a:lnTo>
                    <a:lnTo>
                      <a:pt x="18" y="4"/>
                    </a:lnTo>
                    <a:lnTo>
                      <a:pt x="18" y="2"/>
                    </a:lnTo>
                    <a:lnTo>
                      <a:pt x="18" y="2"/>
                    </a:lnTo>
                    <a:lnTo>
                      <a:pt x="16" y="0"/>
                    </a:lnTo>
                    <a:lnTo>
                      <a:pt x="16" y="0"/>
                    </a:lnTo>
                    <a:lnTo>
                      <a:pt x="16" y="0"/>
                    </a:lnTo>
                    <a:lnTo>
                      <a:pt x="14" y="0"/>
                    </a:lnTo>
                    <a:lnTo>
                      <a:pt x="12" y="0"/>
                    </a:lnTo>
                    <a:lnTo>
                      <a:pt x="10" y="0"/>
                    </a:lnTo>
                    <a:lnTo>
                      <a:pt x="10" y="2"/>
                    </a:lnTo>
                    <a:lnTo>
                      <a:pt x="10" y="4"/>
                    </a:lnTo>
                    <a:lnTo>
                      <a:pt x="10" y="6"/>
                    </a:lnTo>
                    <a:lnTo>
                      <a:pt x="10" y="8"/>
                    </a:lnTo>
                    <a:lnTo>
                      <a:pt x="10" y="8"/>
                    </a:lnTo>
                    <a:lnTo>
                      <a:pt x="10" y="10"/>
                    </a:lnTo>
                    <a:lnTo>
                      <a:pt x="10" y="12"/>
                    </a:lnTo>
                    <a:lnTo>
                      <a:pt x="10" y="12"/>
                    </a:lnTo>
                    <a:lnTo>
                      <a:pt x="10" y="12"/>
                    </a:lnTo>
                    <a:lnTo>
                      <a:pt x="10" y="12"/>
                    </a:lnTo>
                    <a:lnTo>
                      <a:pt x="12" y="12"/>
                    </a:lnTo>
                    <a:lnTo>
                      <a:pt x="12" y="12"/>
                    </a:lnTo>
                    <a:lnTo>
                      <a:pt x="14" y="12"/>
                    </a:lnTo>
                    <a:lnTo>
                      <a:pt x="14" y="14"/>
                    </a:lnTo>
                    <a:lnTo>
                      <a:pt x="14" y="14"/>
                    </a:lnTo>
                    <a:lnTo>
                      <a:pt x="12" y="14"/>
                    </a:lnTo>
                    <a:lnTo>
                      <a:pt x="10" y="16"/>
                    </a:lnTo>
                    <a:lnTo>
                      <a:pt x="10" y="18"/>
                    </a:lnTo>
                    <a:lnTo>
                      <a:pt x="10" y="20"/>
                    </a:lnTo>
                    <a:lnTo>
                      <a:pt x="10" y="20"/>
                    </a:lnTo>
                    <a:lnTo>
                      <a:pt x="10" y="20"/>
                    </a:lnTo>
                    <a:lnTo>
                      <a:pt x="12" y="20"/>
                    </a:lnTo>
                    <a:lnTo>
                      <a:pt x="16" y="20"/>
                    </a:lnTo>
                    <a:lnTo>
                      <a:pt x="18" y="18"/>
                    </a:lnTo>
                    <a:lnTo>
                      <a:pt x="18" y="18"/>
                    </a:lnTo>
                    <a:lnTo>
                      <a:pt x="18" y="16"/>
                    </a:lnTo>
                    <a:lnTo>
                      <a:pt x="18" y="14"/>
                    </a:lnTo>
                    <a:lnTo>
                      <a:pt x="20" y="12"/>
                    </a:lnTo>
                    <a:lnTo>
                      <a:pt x="18" y="1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Freeform 83"/>
              <p:cNvSpPr>
                <a:spLocks/>
              </p:cNvSpPr>
              <p:nvPr/>
            </p:nvSpPr>
            <p:spPr bwMode="auto">
              <a:xfrm>
                <a:off x="4395" y="1413"/>
                <a:ext cx="228" cy="239"/>
              </a:xfrm>
              <a:custGeom>
                <a:avLst/>
                <a:gdLst>
                  <a:gd name="T0" fmla="*/ 218 w 228"/>
                  <a:gd name="T1" fmla="*/ 25 h 239"/>
                  <a:gd name="T2" fmla="*/ 208 w 228"/>
                  <a:gd name="T3" fmla="*/ 21 h 239"/>
                  <a:gd name="T4" fmla="*/ 204 w 228"/>
                  <a:gd name="T5" fmla="*/ 9 h 239"/>
                  <a:gd name="T6" fmla="*/ 192 w 228"/>
                  <a:gd name="T7" fmla="*/ 3 h 239"/>
                  <a:gd name="T8" fmla="*/ 182 w 228"/>
                  <a:gd name="T9" fmla="*/ 3 h 239"/>
                  <a:gd name="T10" fmla="*/ 160 w 228"/>
                  <a:gd name="T11" fmla="*/ 5 h 239"/>
                  <a:gd name="T12" fmla="*/ 146 w 228"/>
                  <a:gd name="T13" fmla="*/ 11 h 239"/>
                  <a:gd name="T14" fmla="*/ 136 w 228"/>
                  <a:gd name="T15" fmla="*/ 19 h 239"/>
                  <a:gd name="T16" fmla="*/ 146 w 228"/>
                  <a:gd name="T17" fmla="*/ 31 h 239"/>
                  <a:gd name="T18" fmla="*/ 146 w 228"/>
                  <a:gd name="T19" fmla="*/ 37 h 239"/>
                  <a:gd name="T20" fmla="*/ 140 w 228"/>
                  <a:gd name="T21" fmla="*/ 47 h 239"/>
                  <a:gd name="T22" fmla="*/ 132 w 228"/>
                  <a:gd name="T23" fmla="*/ 57 h 239"/>
                  <a:gd name="T24" fmla="*/ 132 w 228"/>
                  <a:gd name="T25" fmla="*/ 67 h 239"/>
                  <a:gd name="T26" fmla="*/ 122 w 228"/>
                  <a:gd name="T27" fmla="*/ 79 h 239"/>
                  <a:gd name="T28" fmla="*/ 118 w 228"/>
                  <a:gd name="T29" fmla="*/ 99 h 239"/>
                  <a:gd name="T30" fmla="*/ 106 w 228"/>
                  <a:gd name="T31" fmla="*/ 95 h 239"/>
                  <a:gd name="T32" fmla="*/ 102 w 228"/>
                  <a:gd name="T33" fmla="*/ 103 h 239"/>
                  <a:gd name="T34" fmla="*/ 86 w 228"/>
                  <a:gd name="T35" fmla="*/ 107 h 239"/>
                  <a:gd name="T36" fmla="*/ 82 w 228"/>
                  <a:gd name="T37" fmla="*/ 121 h 239"/>
                  <a:gd name="T38" fmla="*/ 74 w 228"/>
                  <a:gd name="T39" fmla="*/ 133 h 239"/>
                  <a:gd name="T40" fmla="*/ 54 w 228"/>
                  <a:gd name="T41" fmla="*/ 137 h 239"/>
                  <a:gd name="T42" fmla="*/ 12 w 228"/>
                  <a:gd name="T43" fmla="*/ 133 h 239"/>
                  <a:gd name="T44" fmla="*/ 14 w 228"/>
                  <a:gd name="T45" fmla="*/ 147 h 239"/>
                  <a:gd name="T46" fmla="*/ 32 w 228"/>
                  <a:gd name="T47" fmla="*/ 159 h 239"/>
                  <a:gd name="T48" fmla="*/ 36 w 228"/>
                  <a:gd name="T49" fmla="*/ 175 h 239"/>
                  <a:gd name="T50" fmla="*/ 44 w 228"/>
                  <a:gd name="T51" fmla="*/ 179 h 239"/>
                  <a:gd name="T52" fmla="*/ 38 w 228"/>
                  <a:gd name="T53" fmla="*/ 187 h 239"/>
                  <a:gd name="T54" fmla="*/ 28 w 228"/>
                  <a:gd name="T55" fmla="*/ 193 h 239"/>
                  <a:gd name="T56" fmla="*/ 22 w 228"/>
                  <a:gd name="T57" fmla="*/ 203 h 239"/>
                  <a:gd name="T58" fmla="*/ 30 w 228"/>
                  <a:gd name="T59" fmla="*/ 213 h 239"/>
                  <a:gd name="T60" fmla="*/ 46 w 228"/>
                  <a:gd name="T61" fmla="*/ 213 h 239"/>
                  <a:gd name="T62" fmla="*/ 60 w 228"/>
                  <a:gd name="T63" fmla="*/ 209 h 239"/>
                  <a:gd name="T64" fmla="*/ 88 w 228"/>
                  <a:gd name="T65" fmla="*/ 209 h 239"/>
                  <a:gd name="T66" fmla="*/ 92 w 228"/>
                  <a:gd name="T67" fmla="*/ 207 h 239"/>
                  <a:gd name="T68" fmla="*/ 108 w 228"/>
                  <a:gd name="T69" fmla="*/ 221 h 239"/>
                  <a:gd name="T70" fmla="*/ 114 w 228"/>
                  <a:gd name="T71" fmla="*/ 235 h 239"/>
                  <a:gd name="T72" fmla="*/ 124 w 228"/>
                  <a:gd name="T73" fmla="*/ 237 h 239"/>
                  <a:gd name="T74" fmla="*/ 132 w 228"/>
                  <a:gd name="T75" fmla="*/ 235 h 239"/>
                  <a:gd name="T76" fmla="*/ 136 w 228"/>
                  <a:gd name="T77" fmla="*/ 229 h 239"/>
                  <a:gd name="T78" fmla="*/ 150 w 228"/>
                  <a:gd name="T79" fmla="*/ 231 h 239"/>
                  <a:gd name="T80" fmla="*/ 162 w 228"/>
                  <a:gd name="T81" fmla="*/ 229 h 239"/>
                  <a:gd name="T82" fmla="*/ 168 w 228"/>
                  <a:gd name="T83" fmla="*/ 227 h 239"/>
                  <a:gd name="T84" fmla="*/ 168 w 228"/>
                  <a:gd name="T85" fmla="*/ 221 h 239"/>
                  <a:gd name="T86" fmla="*/ 158 w 228"/>
                  <a:gd name="T87" fmla="*/ 205 h 239"/>
                  <a:gd name="T88" fmla="*/ 150 w 228"/>
                  <a:gd name="T89" fmla="*/ 193 h 239"/>
                  <a:gd name="T90" fmla="*/ 140 w 228"/>
                  <a:gd name="T91" fmla="*/ 185 h 239"/>
                  <a:gd name="T92" fmla="*/ 146 w 228"/>
                  <a:gd name="T93" fmla="*/ 169 h 239"/>
                  <a:gd name="T94" fmla="*/ 154 w 228"/>
                  <a:gd name="T95" fmla="*/ 165 h 239"/>
                  <a:gd name="T96" fmla="*/ 174 w 228"/>
                  <a:gd name="T97" fmla="*/ 163 h 239"/>
                  <a:gd name="T98" fmla="*/ 186 w 228"/>
                  <a:gd name="T99" fmla="*/ 145 h 239"/>
                  <a:gd name="T100" fmla="*/ 196 w 228"/>
                  <a:gd name="T101" fmla="*/ 125 h 239"/>
                  <a:gd name="T102" fmla="*/ 202 w 228"/>
                  <a:gd name="T103" fmla="*/ 111 h 239"/>
                  <a:gd name="T104" fmla="*/ 204 w 228"/>
                  <a:gd name="T105" fmla="*/ 101 h 239"/>
                  <a:gd name="T106" fmla="*/ 212 w 228"/>
                  <a:gd name="T107" fmla="*/ 89 h 239"/>
                  <a:gd name="T108" fmla="*/ 202 w 228"/>
                  <a:gd name="T109" fmla="*/ 83 h 239"/>
                  <a:gd name="T110" fmla="*/ 194 w 228"/>
                  <a:gd name="T111" fmla="*/ 75 h 239"/>
                  <a:gd name="T112" fmla="*/ 190 w 228"/>
                  <a:gd name="T113" fmla="*/ 69 h 239"/>
                  <a:gd name="T114" fmla="*/ 188 w 228"/>
                  <a:gd name="T115" fmla="*/ 59 h 239"/>
                  <a:gd name="T116" fmla="*/ 184 w 228"/>
                  <a:gd name="T117" fmla="*/ 55 h 239"/>
                  <a:gd name="T118" fmla="*/ 182 w 228"/>
                  <a:gd name="T119" fmla="*/ 47 h 239"/>
                  <a:gd name="T120" fmla="*/ 198 w 228"/>
                  <a:gd name="T121" fmla="*/ 45 h 239"/>
                  <a:gd name="T122" fmla="*/ 214 w 228"/>
                  <a:gd name="T123" fmla="*/ 45 h 239"/>
                  <a:gd name="T124" fmla="*/ 226 w 228"/>
                  <a:gd name="T125" fmla="*/ 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8" h="239">
                    <a:moveTo>
                      <a:pt x="226" y="35"/>
                    </a:moveTo>
                    <a:lnTo>
                      <a:pt x="226" y="33"/>
                    </a:lnTo>
                    <a:lnTo>
                      <a:pt x="224" y="31"/>
                    </a:lnTo>
                    <a:lnTo>
                      <a:pt x="224" y="31"/>
                    </a:lnTo>
                    <a:lnTo>
                      <a:pt x="222" y="27"/>
                    </a:lnTo>
                    <a:lnTo>
                      <a:pt x="220" y="27"/>
                    </a:lnTo>
                    <a:lnTo>
                      <a:pt x="220" y="25"/>
                    </a:lnTo>
                    <a:lnTo>
                      <a:pt x="218" y="25"/>
                    </a:lnTo>
                    <a:lnTo>
                      <a:pt x="218" y="25"/>
                    </a:lnTo>
                    <a:lnTo>
                      <a:pt x="216" y="21"/>
                    </a:lnTo>
                    <a:lnTo>
                      <a:pt x="216" y="23"/>
                    </a:lnTo>
                    <a:lnTo>
                      <a:pt x="214" y="23"/>
                    </a:lnTo>
                    <a:lnTo>
                      <a:pt x="212" y="23"/>
                    </a:lnTo>
                    <a:lnTo>
                      <a:pt x="212" y="23"/>
                    </a:lnTo>
                    <a:lnTo>
                      <a:pt x="212" y="23"/>
                    </a:lnTo>
                    <a:lnTo>
                      <a:pt x="210" y="21"/>
                    </a:lnTo>
                    <a:lnTo>
                      <a:pt x="210" y="21"/>
                    </a:lnTo>
                    <a:lnTo>
                      <a:pt x="208" y="21"/>
                    </a:lnTo>
                    <a:lnTo>
                      <a:pt x="208" y="19"/>
                    </a:lnTo>
                    <a:lnTo>
                      <a:pt x="206" y="19"/>
                    </a:lnTo>
                    <a:lnTo>
                      <a:pt x="206" y="19"/>
                    </a:lnTo>
                    <a:lnTo>
                      <a:pt x="206" y="17"/>
                    </a:lnTo>
                    <a:lnTo>
                      <a:pt x="208" y="17"/>
                    </a:lnTo>
                    <a:lnTo>
                      <a:pt x="206" y="13"/>
                    </a:lnTo>
                    <a:lnTo>
                      <a:pt x="206" y="11"/>
                    </a:lnTo>
                    <a:lnTo>
                      <a:pt x="206" y="11"/>
                    </a:lnTo>
                    <a:lnTo>
                      <a:pt x="204" y="9"/>
                    </a:lnTo>
                    <a:lnTo>
                      <a:pt x="204" y="9"/>
                    </a:lnTo>
                    <a:lnTo>
                      <a:pt x="202" y="7"/>
                    </a:lnTo>
                    <a:lnTo>
                      <a:pt x="200" y="7"/>
                    </a:lnTo>
                    <a:lnTo>
                      <a:pt x="198" y="7"/>
                    </a:lnTo>
                    <a:lnTo>
                      <a:pt x="198" y="7"/>
                    </a:lnTo>
                    <a:lnTo>
                      <a:pt x="196" y="7"/>
                    </a:lnTo>
                    <a:lnTo>
                      <a:pt x="196" y="3"/>
                    </a:lnTo>
                    <a:lnTo>
                      <a:pt x="194" y="3"/>
                    </a:lnTo>
                    <a:lnTo>
                      <a:pt x="192" y="3"/>
                    </a:lnTo>
                    <a:lnTo>
                      <a:pt x="190" y="0"/>
                    </a:lnTo>
                    <a:lnTo>
                      <a:pt x="188" y="3"/>
                    </a:lnTo>
                    <a:lnTo>
                      <a:pt x="188" y="3"/>
                    </a:lnTo>
                    <a:lnTo>
                      <a:pt x="188" y="3"/>
                    </a:lnTo>
                    <a:lnTo>
                      <a:pt x="186" y="0"/>
                    </a:lnTo>
                    <a:lnTo>
                      <a:pt x="184" y="0"/>
                    </a:lnTo>
                    <a:lnTo>
                      <a:pt x="184" y="0"/>
                    </a:lnTo>
                    <a:lnTo>
                      <a:pt x="182" y="0"/>
                    </a:lnTo>
                    <a:lnTo>
                      <a:pt x="182" y="3"/>
                    </a:lnTo>
                    <a:lnTo>
                      <a:pt x="178" y="3"/>
                    </a:lnTo>
                    <a:lnTo>
                      <a:pt x="176" y="5"/>
                    </a:lnTo>
                    <a:lnTo>
                      <a:pt x="176" y="5"/>
                    </a:lnTo>
                    <a:lnTo>
                      <a:pt x="174" y="5"/>
                    </a:lnTo>
                    <a:lnTo>
                      <a:pt x="172" y="3"/>
                    </a:lnTo>
                    <a:lnTo>
                      <a:pt x="172" y="3"/>
                    </a:lnTo>
                    <a:lnTo>
                      <a:pt x="166" y="3"/>
                    </a:lnTo>
                    <a:lnTo>
                      <a:pt x="162" y="5"/>
                    </a:lnTo>
                    <a:lnTo>
                      <a:pt x="160" y="5"/>
                    </a:lnTo>
                    <a:lnTo>
                      <a:pt x="158" y="5"/>
                    </a:lnTo>
                    <a:lnTo>
                      <a:pt x="154" y="5"/>
                    </a:lnTo>
                    <a:lnTo>
                      <a:pt x="154" y="5"/>
                    </a:lnTo>
                    <a:lnTo>
                      <a:pt x="152" y="7"/>
                    </a:lnTo>
                    <a:lnTo>
                      <a:pt x="150" y="7"/>
                    </a:lnTo>
                    <a:lnTo>
                      <a:pt x="150" y="7"/>
                    </a:lnTo>
                    <a:lnTo>
                      <a:pt x="148" y="7"/>
                    </a:lnTo>
                    <a:lnTo>
                      <a:pt x="148" y="9"/>
                    </a:lnTo>
                    <a:lnTo>
                      <a:pt x="146" y="11"/>
                    </a:lnTo>
                    <a:lnTo>
                      <a:pt x="144" y="11"/>
                    </a:lnTo>
                    <a:lnTo>
                      <a:pt x="144" y="13"/>
                    </a:lnTo>
                    <a:lnTo>
                      <a:pt x="144" y="13"/>
                    </a:lnTo>
                    <a:lnTo>
                      <a:pt x="142" y="13"/>
                    </a:lnTo>
                    <a:lnTo>
                      <a:pt x="140" y="13"/>
                    </a:lnTo>
                    <a:lnTo>
                      <a:pt x="140" y="15"/>
                    </a:lnTo>
                    <a:lnTo>
                      <a:pt x="138" y="17"/>
                    </a:lnTo>
                    <a:lnTo>
                      <a:pt x="138" y="17"/>
                    </a:lnTo>
                    <a:lnTo>
                      <a:pt x="136" y="19"/>
                    </a:lnTo>
                    <a:lnTo>
                      <a:pt x="138" y="19"/>
                    </a:lnTo>
                    <a:lnTo>
                      <a:pt x="140" y="21"/>
                    </a:lnTo>
                    <a:lnTo>
                      <a:pt x="140" y="23"/>
                    </a:lnTo>
                    <a:lnTo>
                      <a:pt x="142" y="23"/>
                    </a:lnTo>
                    <a:lnTo>
                      <a:pt x="142" y="25"/>
                    </a:lnTo>
                    <a:lnTo>
                      <a:pt x="144" y="27"/>
                    </a:lnTo>
                    <a:lnTo>
                      <a:pt x="144" y="29"/>
                    </a:lnTo>
                    <a:lnTo>
                      <a:pt x="144" y="29"/>
                    </a:lnTo>
                    <a:lnTo>
                      <a:pt x="146" y="31"/>
                    </a:lnTo>
                    <a:lnTo>
                      <a:pt x="146" y="31"/>
                    </a:lnTo>
                    <a:lnTo>
                      <a:pt x="144" y="33"/>
                    </a:lnTo>
                    <a:lnTo>
                      <a:pt x="144" y="33"/>
                    </a:lnTo>
                    <a:lnTo>
                      <a:pt x="146" y="33"/>
                    </a:lnTo>
                    <a:lnTo>
                      <a:pt x="146" y="35"/>
                    </a:lnTo>
                    <a:lnTo>
                      <a:pt x="146" y="35"/>
                    </a:lnTo>
                    <a:lnTo>
                      <a:pt x="146" y="35"/>
                    </a:lnTo>
                    <a:lnTo>
                      <a:pt x="146" y="37"/>
                    </a:lnTo>
                    <a:lnTo>
                      <a:pt x="146" y="37"/>
                    </a:lnTo>
                    <a:lnTo>
                      <a:pt x="144" y="39"/>
                    </a:lnTo>
                    <a:lnTo>
                      <a:pt x="144" y="39"/>
                    </a:lnTo>
                    <a:lnTo>
                      <a:pt x="142" y="41"/>
                    </a:lnTo>
                    <a:lnTo>
                      <a:pt x="142" y="43"/>
                    </a:lnTo>
                    <a:lnTo>
                      <a:pt x="140" y="43"/>
                    </a:lnTo>
                    <a:lnTo>
                      <a:pt x="140" y="45"/>
                    </a:lnTo>
                    <a:lnTo>
                      <a:pt x="140" y="47"/>
                    </a:lnTo>
                    <a:lnTo>
                      <a:pt x="140" y="47"/>
                    </a:lnTo>
                    <a:lnTo>
                      <a:pt x="140" y="47"/>
                    </a:lnTo>
                    <a:lnTo>
                      <a:pt x="140" y="49"/>
                    </a:lnTo>
                    <a:lnTo>
                      <a:pt x="142" y="49"/>
                    </a:lnTo>
                    <a:lnTo>
                      <a:pt x="142" y="51"/>
                    </a:lnTo>
                    <a:lnTo>
                      <a:pt x="142" y="53"/>
                    </a:lnTo>
                    <a:lnTo>
                      <a:pt x="142" y="53"/>
                    </a:lnTo>
                    <a:lnTo>
                      <a:pt x="142" y="55"/>
                    </a:lnTo>
                    <a:lnTo>
                      <a:pt x="140" y="57"/>
                    </a:lnTo>
                    <a:lnTo>
                      <a:pt x="136" y="57"/>
                    </a:lnTo>
                    <a:lnTo>
                      <a:pt x="132" y="57"/>
                    </a:lnTo>
                    <a:lnTo>
                      <a:pt x="132" y="57"/>
                    </a:lnTo>
                    <a:lnTo>
                      <a:pt x="130" y="57"/>
                    </a:lnTo>
                    <a:lnTo>
                      <a:pt x="126" y="55"/>
                    </a:lnTo>
                    <a:lnTo>
                      <a:pt x="124" y="55"/>
                    </a:lnTo>
                    <a:lnTo>
                      <a:pt x="124" y="57"/>
                    </a:lnTo>
                    <a:lnTo>
                      <a:pt x="128" y="61"/>
                    </a:lnTo>
                    <a:lnTo>
                      <a:pt x="130" y="63"/>
                    </a:lnTo>
                    <a:lnTo>
                      <a:pt x="132" y="65"/>
                    </a:lnTo>
                    <a:lnTo>
                      <a:pt x="132" y="67"/>
                    </a:lnTo>
                    <a:lnTo>
                      <a:pt x="132" y="69"/>
                    </a:lnTo>
                    <a:lnTo>
                      <a:pt x="130" y="71"/>
                    </a:lnTo>
                    <a:lnTo>
                      <a:pt x="128" y="71"/>
                    </a:lnTo>
                    <a:lnTo>
                      <a:pt x="126" y="73"/>
                    </a:lnTo>
                    <a:lnTo>
                      <a:pt x="124" y="73"/>
                    </a:lnTo>
                    <a:lnTo>
                      <a:pt x="122" y="73"/>
                    </a:lnTo>
                    <a:lnTo>
                      <a:pt x="122" y="77"/>
                    </a:lnTo>
                    <a:lnTo>
                      <a:pt x="122" y="79"/>
                    </a:lnTo>
                    <a:lnTo>
                      <a:pt x="122" y="79"/>
                    </a:lnTo>
                    <a:lnTo>
                      <a:pt x="122" y="81"/>
                    </a:lnTo>
                    <a:lnTo>
                      <a:pt x="120" y="83"/>
                    </a:lnTo>
                    <a:lnTo>
                      <a:pt x="120" y="85"/>
                    </a:lnTo>
                    <a:lnTo>
                      <a:pt x="122" y="87"/>
                    </a:lnTo>
                    <a:lnTo>
                      <a:pt x="122" y="93"/>
                    </a:lnTo>
                    <a:lnTo>
                      <a:pt x="122" y="95"/>
                    </a:lnTo>
                    <a:lnTo>
                      <a:pt x="120" y="97"/>
                    </a:lnTo>
                    <a:lnTo>
                      <a:pt x="118" y="97"/>
                    </a:lnTo>
                    <a:lnTo>
                      <a:pt x="118" y="99"/>
                    </a:lnTo>
                    <a:lnTo>
                      <a:pt x="116" y="99"/>
                    </a:lnTo>
                    <a:lnTo>
                      <a:pt x="114" y="97"/>
                    </a:lnTo>
                    <a:lnTo>
                      <a:pt x="114" y="97"/>
                    </a:lnTo>
                    <a:lnTo>
                      <a:pt x="112" y="95"/>
                    </a:lnTo>
                    <a:lnTo>
                      <a:pt x="112" y="95"/>
                    </a:lnTo>
                    <a:lnTo>
                      <a:pt x="110" y="97"/>
                    </a:lnTo>
                    <a:lnTo>
                      <a:pt x="108" y="95"/>
                    </a:lnTo>
                    <a:lnTo>
                      <a:pt x="106" y="95"/>
                    </a:lnTo>
                    <a:lnTo>
                      <a:pt x="106" y="95"/>
                    </a:lnTo>
                    <a:lnTo>
                      <a:pt x="106" y="97"/>
                    </a:lnTo>
                    <a:lnTo>
                      <a:pt x="104" y="97"/>
                    </a:lnTo>
                    <a:lnTo>
                      <a:pt x="100" y="99"/>
                    </a:lnTo>
                    <a:lnTo>
                      <a:pt x="98" y="99"/>
                    </a:lnTo>
                    <a:lnTo>
                      <a:pt x="98" y="101"/>
                    </a:lnTo>
                    <a:lnTo>
                      <a:pt x="98" y="101"/>
                    </a:lnTo>
                    <a:lnTo>
                      <a:pt x="100" y="103"/>
                    </a:lnTo>
                    <a:lnTo>
                      <a:pt x="100" y="103"/>
                    </a:lnTo>
                    <a:lnTo>
                      <a:pt x="102" y="103"/>
                    </a:lnTo>
                    <a:lnTo>
                      <a:pt x="100" y="105"/>
                    </a:lnTo>
                    <a:lnTo>
                      <a:pt x="100" y="105"/>
                    </a:lnTo>
                    <a:lnTo>
                      <a:pt x="98" y="105"/>
                    </a:lnTo>
                    <a:lnTo>
                      <a:pt x="94" y="105"/>
                    </a:lnTo>
                    <a:lnTo>
                      <a:pt x="92" y="105"/>
                    </a:lnTo>
                    <a:lnTo>
                      <a:pt x="90" y="105"/>
                    </a:lnTo>
                    <a:lnTo>
                      <a:pt x="88" y="105"/>
                    </a:lnTo>
                    <a:lnTo>
                      <a:pt x="88" y="105"/>
                    </a:lnTo>
                    <a:lnTo>
                      <a:pt x="86" y="107"/>
                    </a:lnTo>
                    <a:lnTo>
                      <a:pt x="86" y="109"/>
                    </a:lnTo>
                    <a:lnTo>
                      <a:pt x="84" y="109"/>
                    </a:lnTo>
                    <a:lnTo>
                      <a:pt x="84" y="109"/>
                    </a:lnTo>
                    <a:lnTo>
                      <a:pt x="84" y="111"/>
                    </a:lnTo>
                    <a:lnTo>
                      <a:pt x="82" y="111"/>
                    </a:lnTo>
                    <a:lnTo>
                      <a:pt x="82" y="113"/>
                    </a:lnTo>
                    <a:lnTo>
                      <a:pt x="82" y="117"/>
                    </a:lnTo>
                    <a:lnTo>
                      <a:pt x="82" y="119"/>
                    </a:lnTo>
                    <a:lnTo>
                      <a:pt x="82" y="121"/>
                    </a:lnTo>
                    <a:lnTo>
                      <a:pt x="82" y="123"/>
                    </a:lnTo>
                    <a:lnTo>
                      <a:pt x="82" y="125"/>
                    </a:lnTo>
                    <a:lnTo>
                      <a:pt x="82" y="127"/>
                    </a:lnTo>
                    <a:lnTo>
                      <a:pt x="84" y="127"/>
                    </a:lnTo>
                    <a:lnTo>
                      <a:pt x="84" y="129"/>
                    </a:lnTo>
                    <a:lnTo>
                      <a:pt x="82" y="129"/>
                    </a:lnTo>
                    <a:lnTo>
                      <a:pt x="82" y="131"/>
                    </a:lnTo>
                    <a:lnTo>
                      <a:pt x="78" y="131"/>
                    </a:lnTo>
                    <a:lnTo>
                      <a:pt x="74" y="133"/>
                    </a:lnTo>
                    <a:lnTo>
                      <a:pt x="72" y="133"/>
                    </a:lnTo>
                    <a:lnTo>
                      <a:pt x="68" y="135"/>
                    </a:lnTo>
                    <a:lnTo>
                      <a:pt x="66" y="135"/>
                    </a:lnTo>
                    <a:lnTo>
                      <a:pt x="64" y="135"/>
                    </a:lnTo>
                    <a:lnTo>
                      <a:pt x="62" y="135"/>
                    </a:lnTo>
                    <a:lnTo>
                      <a:pt x="60" y="135"/>
                    </a:lnTo>
                    <a:lnTo>
                      <a:pt x="58" y="135"/>
                    </a:lnTo>
                    <a:lnTo>
                      <a:pt x="56" y="135"/>
                    </a:lnTo>
                    <a:lnTo>
                      <a:pt x="54" y="137"/>
                    </a:lnTo>
                    <a:lnTo>
                      <a:pt x="52" y="137"/>
                    </a:lnTo>
                    <a:lnTo>
                      <a:pt x="52" y="137"/>
                    </a:lnTo>
                    <a:lnTo>
                      <a:pt x="52" y="139"/>
                    </a:lnTo>
                    <a:lnTo>
                      <a:pt x="50" y="137"/>
                    </a:lnTo>
                    <a:lnTo>
                      <a:pt x="42" y="137"/>
                    </a:lnTo>
                    <a:lnTo>
                      <a:pt x="26" y="137"/>
                    </a:lnTo>
                    <a:lnTo>
                      <a:pt x="24" y="137"/>
                    </a:lnTo>
                    <a:lnTo>
                      <a:pt x="20" y="135"/>
                    </a:lnTo>
                    <a:lnTo>
                      <a:pt x="12" y="133"/>
                    </a:lnTo>
                    <a:lnTo>
                      <a:pt x="6" y="131"/>
                    </a:lnTo>
                    <a:lnTo>
                      <a:pt x="0" y="129"/>
                    </a:lnTo>
                    <a:lnTo>
                      <a:pt x="4" y="133"/>
                    </a:lnTo>
                    <a:lnTo>
                      <a:pt x="6" y="135"/>
                    </a:lnTo>
                    <a:lnTo>
                      <a:pt x="10" y="139"/>
                    </a:lnTo>
                    <a:lnTo>
                      <a:pt x="10" y="139"/>
                    </a:lnTo>
                    <a:lnTo>
                      <a:pt x="10" y="141"/>
                    </a:lnTo>
                    <a:lnTo>
                      <a:pt x="12" y="145"/>
                    </a:lnTo>
                    <a:lnTo>
                      <a:pt x="14" y="147"/>
                    </a:lnTo>
                    <a:lnTo>
                      <a:pt x="16" y="149"/>
                    </a:lnTo>
                    <a:lnTo>
                      <a:pt x="18" y="151"/>
                    </a:lnTo>
                    <a:lnTo>
                      <a:pt x="20" y="153"/>
                    </a:lnTo>
                    <a:lnTo>
                      <a:pt x="22" y="155"/>
                    </a:lnTo>
                    <a:lnTo>
                      <a:pt x="24" y="155"/>
                    </a:lnTo>
                    <a:lnTo>
                      <a:pt x="28" y="155"/>
                    </a:lnTo>
                    <a:lnTo>
                      <a:pt x="28" y="157"/>
                    </a:lnTo>
                    <a:lnTo>
                      <a:pt x="30" y="159"/>
                    </a:lnTo>
                    <a:lnTo>
                      <a:pt x="32" y="159"/>
                    </a:lnTo>
                    <a:lnTo>
                      <a:pt x="34" y="159"/>
                    </a:lnTo>
                    <a:lnTo>
                      <a:pt x="34" y="159"/>
                    </a:lnTo>
                    <a:lnTo>
                      <a:pt x="34" y="159"/>
                    </a:lnTo>
                    <a:lnTo>
                      <a:pt x="34" y="163"/>
                    </a:lnTo>
                    <a:lnTo>
                      <a:pt x="34" y="167"/>
                    </a:lnTo>
                    <a:lnTo>
                      <a:pt x="36" y="173"/>
                    </a:lnTo>
                    <a:lnTo>
                      <a:pt x="36" y="173"/>
                    </a:lnTo>
                    <a:lnTo>
                      <a:pt x="36" y="175"/>
                    </a:lnTo>
                    <a:lnTo>
                      <a:pt x="36" y="175"/>
                    </a:lnTo>
                    <a:lnTo>
                      <a:pt x="36" y="177"/>
                    </a:lnTo>
                    <a:lnTo>
                      <a:pt x="36" y="177"/>
                    </a:lnTo>
                    <a:lnTo>
                      <a:pt x="36" y="177"/>
                    </a:lnTo>
                    <a:lnTo>
                      <a:pt x="38" y="177"/>
                    </a:lnTo>
                    <a:lnTo>
                      <a:pt x="42" y="177"/>
                    </a:lnTo>
                    <a:lnTo>
                      <a:pt x="42" y="177"/>
                    </a:lnTo>
                    <a:lnTo>
                      <a:pt x="44" y="177"/>
                    </a:lnTo>
                    <a:lnTo>
                      <a:pt x="44" y="179"/>
                    </a:lnTo>
                    <a:lnTo>
                      <a:pt x="44" y="179"/>
                    </a:lnTo>
                    <a:lnTo>
                      <a:pt x="44" y="179"/>
                    </a:lnTo>
                    <a:lnTo>
                      <a:pt x="44" y="181"/>
                    </a:lnTo>
                    <a:lnTo>
                      <a:pt x="44" y="183"/>
                    </a:lnTo>
                    <a:lnTo>
                      <a:pt x="44" y="183"/>
                    </a:lnTo>
                    <a:lnTo>
                      <a:pt x="44" y="183"/>
                    </a:lnTo>
                    <a:lnTo>
                      <a:pt x="44" y="187"/>
                    </a:lnTo>
                    <a:lnTo>
                      <a:pt x="44" y="187"/>
                    </a:lnTo>
                    <a:lnTo>
                      <a:pt x="42" y="187"/>
                    </a:lnTo>
                    <a:lnTo>
                      <a:pt x="38" y="187"/>
                    </a:lnTo>
                    <a:lnTo>
                      <a:pt x="36" y="187"/>
                    </a:lnTo>
                    <a:lnTo>
                      <a:pt x="36" y="189"/>
                    </a:lnTo>
                    <a:lnTo>
                      <a:pt x="32" y="189"/>
                    </a:lnTo>
                    <a:lnTo>
                      <a:pt x="32" y="189"/>
                    </a:lnTo>
                    <a:lnTo>
                      <a:pt x="30" y="189"/>
                    </a:lnTo>
                    <a:lnTo>
                      <a:pt x="30" y="191"/>
                    </a:lnTo>
                    <a:lnTo>
                      <a:pt x="30" y="193"/>
                    </a:lnTo>
                    <a:lnTo>
                      <a:pt x="30" y="193"/>
                    </a:lnTo>
                    <a:lnTo>
                      <a:pt x="28" y="193"/>
                    </a:lnTo>
                    <a:lnTo>
                      <a:pt x="28" y="193"/>
                    </a:lnTo>
                    <a:lnTo>
                      <a:pt x="24" y="195"/>
                    </a:lnTo>
                    <a:lnTo>
                      <a:pt x="24" y="195"/>
                    </a:lnTo>
                    <a:lnTo>
                      <a:pt x="24" y="195"/>
                    </a:lnTo>
                    <a:lnTo>
                      <a:pt x="24" y="199"/>
                    </a:lnTo>
                    <a:lnTo>
                      <a:pt x="24" y="201"/>
                    </a:lnTo>
                    <a:lnTo>
                      <a:pt x="22" y="201"/>
                    </a:lnTo>
                    <a:lnTo>
                      <a:pt x="22" y="203"/>
                    </a:lnTo>
                    <a:lnTo>
                      <a:pt x="22" y="203"/>
                    </a:lnTo>
                    <a:lnTo>
                      <a:pt x="22" y="205"/>
                    </a:lnTo>
                    <a:lnTo>
                      <a:pt x="22" y="207"/>
                    </a:lnTo>
                    <a:lnTo>
                      <a:pt x="22" y="211"/>
                    </a:lnTo>
                    <a:lnTo>
                      <a:pt x="22" y="213"/>
                    </a:lnTo>
                    <a:lnTo>
                      <a:pt x="22" y="213"/>
                    </a:lnTo>
                    <a:lnTo>
                      <a:pt x="24" y="215"/>
                    </a:lnTo>
                    <a:lnTo>
                      <a:pt x="26" y="215"/>
                    </a:lnTo>
                    <a:lnTo>
                      <a:pt x="30" y="213"/>
                    </a:lnTo>
                    <a:lnTo>
                      <a:pt x="30" y="213"/>
                    </a:lnTo>
                    <a:lnTo>
                      <a:pt x="32" y="213"/>
                    </a:lnTo>
                    <a:lnTo>
                      <a:pt x="32" y="213"/>
                    </a:lnTo>
                    <a:lnTo>
                      <a:pt x="32" y="215"/>
                    </a:lnTo>
                    <a:lnTo>
                      <a:pt x="34" y="213"/>
                    </a:lnTo>
                    <a:lnTo>
                      <a:pt x="34" y="213"/>
                    </a:lnTo>
                    <a:lnTo>
                      <a:pt x="36" y="213"/>
                    </a:lnTo>
                    <a:lnTo>
                      <a:pt x="38" y="211"/>
                    </a:lnTo>
                    <a:lnTo>
                      <a:pt x="44" y="213"/>
                    </a:lnTo>
                    <a:lnTo>
                      <a:pt x="46" y="213"/>
                    </a:lnTo>
                    <a:lnTo>
                      <a:pt x="48" y="213"/>
                    </a:lnTo>
                    <a:lnTo>
                      <a:pt x="50" y="213"/>
                    </a:lnTo>
                    <a:lnTo>
                      <a:pt x="50" y="211"/>
                    </a:lnTo>
                    <a:lnTo>
                      <a:pt x="52" y="211"/>
                    </a:lnTo>
                    <a:lnTo>
                      <a:pt x="54" y="209"/>
                    </a:lnTo>
                    <a:lnTo>
                      <a:pt x="58" y="211"/>
                    </a:lnTo>
                    <a:lnTo>
                      <a:pt x="58" y="211"/>
                    </a:lnTo>
                    <a:lnTo>
                      <a:pt x="60" y="209"/>
                    </a:lnTo>
                    <a:lnTo>
                      <a:pt x="60" y="209"/>
                    </a:lnTo>
                    <a:lnTo>
                      <a:pt x="60" y="211"/>
                    </a:lnTo>
                    <a:lnTo>
                      <a:pt x="68" y="213"/>
                    </a:lnTo>
                    <a:lnTo>
                      <a:pt x="68" y="213"/>
                    </a:lnTo>
                    <a:lnTo>
                      <a:pt x="68" y="213"/>
                    </a:lnTo>
                    <a:lnTo>
                      <a:pt x="70" y="211"/>
                    </a:lnTo>
                    <a:lnTo>
                      <a:pt x="74" y="211"/>
                    </a:lnTo>
                    <a:lnTo>
                      <a:pt x="80" y="209"/>
                    </a:lnTo>
                    <a:lnTo>
                      <a:pt x="84" y="211"/>
                    </a:lnTo>
                    <a:lnTo>
                      <a:pt x="88" y="209"/>
                    </a:lnTo>
                    <a:lnTo>
                      <a:pt x="92" y="209"/>
                    </a:lnTo>
                    <a:lnTo>
                      <a:pt x="94" y="209"/>
                    </a:lnTo>
                    <a:lnTo>
                      <a:pt x="96" y="209"/>
                    </a:lnTo>
                    <a:lnTo>
                      <a:pt x="96" y="209"/>
                    </a:lnTo>
                    <a:lnTo>
                      <a:pt x="96" y="207"/>
                    </a:lnTo>
                    <a:lnTo>
                      <a:pt x="94" y="207"/>
                    </a:lnTo>
                    <a:lnTo>
                      <a:pt x="90" y="207"/>
                    </a:lnTo>
                    <a:lnTo>
                      <a:pt x="92" y="207"/>
                    </a:lnTo>
                    <a:lnTo>
                      <a:pt x="92" y="207"/>
                    </a:lnTo>
                    <a:lnTo>
                      <a:pt x="94" y="205"/>
                    </a:lnTo>
                    <a:lnTo>
                      <a:pt x="96" y="207"/>
                    </a:lnTo>
                    <a:lnTo>
                      <a:pt x="98" y="207"/>
                    </a:lnTo>
                    <a:lnTo>
                      <a:pt x="98" y="209"/>
                    </a:lnTo>
                    <a:lnTo>
                      <a:pt x="100" y="213"/>
                    </a:lnTo>
                    <a:lnTo>
                      <a:pt x="100" y="215"/>
                    </a:lnTo>
                    <a:lnTo>
                      <a:pt x="100" y="217"/>
                    </a:lnTo>
                    <a:lnTo>
                      <a:pt x="100" y="219"/>
                    </a:lnTo>
                    <a:lnTo>
                      <a:pt x="108" y="221"/>
                    </a:lnTo>
                    <a:lnTo>
                      <a:pt x="108" y="221"/>
                    </a:lnTo>
                    <a:lnTo>
                      <a:pt x="110" y="227"/>
                    </a:lnTo>
                    <a:lnTo>
                      <a:pt x="112" y="229"/>
                    </a:lnTo>
                    <a:lnTo>
                      <a:pt x="112" y="231"/>
                    </a:lnTo>
                    <a:lnTo>
                      <a:pt x="112" y="233"/>
                    </a:lnTo>
                    <a:lnTo>
                      <a:pt x="114" y="233"/>
                    </a:lnTo>
                    <a:lnTo>
                      <a:pt x="114" y="233"/>
                    </a:lnTo>
                    <a:lnTo>
                      <a:pt x="114" y="235"/>
                    </a:lnTo>
                    <a:lnTo>
                      <a:pt x="114" y="235"/>
                    </a:lnTo>
                    <a:lnTo>
                      <a:pt x="116" y="237"/>
                    </a:lnTo>
                    <a:lnTo>
                      <a:pt x="118" y="235"/>
                    </a:lnTo>
                    <a:lnTo>
                      <a:pt x="118" y="237"/>
                    </a:lnTo>
                    <a:lnTo>
                      <a:pt x="118" y="237"/>
                    </a:lnTo>
                    <a:lnTo>
                      <a:pt x="120" y="237"/>
                    </a:lnTo>
                    <a:lnTo>
                      <a:pt x="120" y="237"/>
                    </a:lnTo>
                    <a:lnTo>
                      <a:pt x="122" y="237"/>
                    </a:lnTo>
                    <a:lnTo>
                      <a:pt x="122" y="237"/>
                    </a:lnTo>
                    <a:lnTo>
                      <a:pt x="124" y="237"/>
                    </a:lnTo>
                    <a:lnTo>
                      <a:pt x="124" y="237"/>
                    </a:lnTo>
                    <a:lnTo>
                      <a:pt x="124" y="239"/>
                    </a:lnTo>
                    <a:lnTo>
                      <a:pt x="126" y="239"/>
                    </a:lnTo>
                    <a:lnTo>
                      <a:pt x="126" y="237"/>
                    </a:lnTo>
                    <a:lnTo>
                      <a:pt x="126" y="237"/>
                    </a:lnTo>
                    <a:lnTo>
                      <a:pt x="126" y="235"/>
                    </a:lnTo>
                    <a:lnTo>
                      <a:pt x="128" y="235"/>
                    </a:lnTo>
                    <a:lnTo>
                      <a:pt x="130" y="235"/>
                    </a:lnTo>
                    <a:lnTo>
                      <a:pt x="132" y="235"/>
                    </a:lnTo>
                    <a:lnTo>
                      <a:pt x="134" y="235"/>
                    </a:lnTo>
                    <a:lnTo>
                      <a:pt x="134" y="229"/>
                    </a:lnTo>
                    <a:lnTo>
                      <a:pt x="134" y="229"/>
                    </a:lnTo>
                    <a:lnTo>
                      <a:pt x="134" y="229"/>
                    </a:lnTo>
                    <a:lnTo>
                      <a:pt x="134" y="229"/>
                    </a:lnTo>
                    <a:lnTo>
                      <a:pt x="134" y="229"/>
                    </a:lnTo>
                    <a:lnTo>
                      <a:pt x="134" y="229"/>
                    </a:lnTo>
                    <a:lnTo>
                      <a:pt x="136" y="229"/>
                    </a:lnTo>
                    <a:lnTo>
                      <a:pt x="136" y="229"/>
                    </a:lnTo>
                    <a:lnTo>
                      <a:pt x="136" y="229"/>
                    </a:lnTo>
                    <a:lnTo>
                      <a:pt x="138" y="229"/>
                    </a:lnTo>
                    <a:lnTo>
                      <a:pt x="140" y="229"/>
                    </a:lnTo>
                    <a:lnTo>
                      <a:pt x="140" y="229"/>
                    </a:lnTo>
                    <a:lnTo>
                      <a:pt x="144" y="229"/>
                    </a:lnTo>
                    <a:lnTo>
                      <a:pt x="146" y="229"/>
                    </a:lnTo>
                    <a:lnTo>
                      <a:pt x="148" y="231"/>
                    </a:lnTo>
                    <a:lnTo>
                      <a:pt x="148" y="231"/>
                    </a:lnTo>
                    <a:lnTo>
                      <a:pt x="150" y="231"/>
                    </a:lnTo>
                    <a:lnTo>
                      <a:pt x="152" y="231"/>
                    </a:lnTo>
                    <a:lnTo>
                      <a:pt x="154" y="231"/>
                    </a:lnTo>
                    <a:lnTo>
                      <a:pt x="154" y="231"/>
                    </a:lnTo>
                    <a:lnTo>
                      <a:pt x="154" y="229"/>
                    </a:lnTo>
                    <a:lnTo>
                      <a:pt x="156" y="229"/>
                    </a:lnTo>
                    <a:lnTo>
                      <a:pt x="160" y="227"/>
                    </a:lnTo>
                    <a:lnTo>
                      <a:pt x="160" y="227"/>
                    </a:lnTo>
                    <a:lnTo>
                      <a:pt x="162" y="227"/>
                    </a:lnTo>
                    <a:lnTo>
                      <a:pt x="162" y="229"/>
                    </a:lnTo>
                    <a:lnTo>
                      <a:pt x="162" y="229"/>
                    </a:lnTo>
                    <a:lnTo>
                      <a:pt x="162" y="231"/>
                    </a:lnTo>
                    <a:lnTo>
                      <a:pt x="164" y="231"/>
                    </a:lnTo>
                    <a:lnTo>
                      <a:pt x="164" y="231"/>
                    </a:lnTo>
                    <a:lnTo>
                      <a:pt x="166" y="229"/>
                    </a:lnTo>
                    <a:lnTo>
                      <a:pt x="166" y="229"/>
                    </a:lnTo>
                    <a:lnTo>
                      <a:pt x="166" y="229"/>
                    </a:lnTo>
                    <a:lnTo>
                      <a:pt x="168" y="229"/>
                    </a:lnTo>
                    <a:lnTo>
                      <a:pt x="168" y="227"/>
                    </a:lnTo>
                    <a:lnTo>
                      <a:pt x="168" y="227"/>
                    </a:lnTo>
                    <a:lnTo>
                      <a:pt x="168" y="227"/>
                    </a:lnTo>
                    <a:lnTo>
                      <a:pt x="168" y="225"/>
                    </a:lnTo>
                    <a:lnTo>
                      <a:pt x="168" y="225"/>
                    </a:lnTo>
                    <a:lnTo>
                      <a:pt x="166" y="225"/>
                    </a:lnTo>
                    <a:lnTo>
                      <a:pt x="166" y="223"/>
                    </a:lnTo>
                    <a:lnTo>
                      <a:pt x="168" y="223"/>
                    </a:lnTo>
                    <a:lnTo>
                      <a:pt x="168" y="223"/>
                    </a:lnTo>
                    <a:lnTo>
                      <a:pt x="168" y="221"/>
                    </a:lnTo>
                    <a:lnTo>
                      <a:pt x="166" y="219"/>
                    </a:lnTo>
                    <a:lnTo>
                      <a:pt x="164" y="215"/>
                    </a:lnTo>
                    <a:lnTo>
                      <a:pt x="164" y="213"/>
                    </a:lnTo>
                    <a:lnTo>
                      <a:pt x="162" y="211"/>
                    </a:lnTo>
                    <a:lnTo>
                      <a:pt x="160" y="209"/>
                    </a:lnTo>
                    <a:lnTo>
                      <a:pt x="160" y="205"/>
                    </a:lnTo>
                    <a:lnTo>
                      <a:pt x="160" y="205"/>
                    </a:lnTo>
                    <a:lnTo>
                      <a:pt x="160" y="205"/>
                    </a:lnTo>
                    <a:lnTo>
                      <a:pt x="158" y="205"/>
                    </a:lnTo>
                    <a:lnTo>
                      <a:pt x="158" y="205"/>
                    </a:lnTo>
                    <a:lnTo>
                      <a:pt x="156" y="205"/>
                    </a:lnTo>
                    <a:lnTo>
                      <a:pt x="154" y="205"/>
                    </a:lnTo>
                    <a:lnTo>
                      <a:pt x="154" y="205"/>
                    </a:lnTo>
                    <a:lnTo>
                      <a:pt x="150" y="201"/>
                    </a:lnTo>
                    <a:lnTo>
                      <a:pt x="150" y="199"/>
                    </a:lnTo>
                    <a:lnTo>
                      <a:pt x="150" y="197"/>
                    </a:lnTo>
                    <a:lnTo>
                      <a:pt x="150" y="195"/>
                    </a:lnTo>
                    <a:lnTo>
                      <a:pt x="150" y="193"/>
                    </a:lnTo>
                    <a:lnTo>
                      <a:pt x="150" y="191"/>
                    </a:lnTo>
                    <a:lnTo>
                      <a:pt x="150" y="189"/>
                    </a:lnTo>
                    <a:lnTo>
                      <a:pt x="150" y="189"/>
                    </a:lnTo>
                    <a:lnTo>
                      <a:pt x="148" y="189"/>
                    </a:lnTo>
                    <a:lnTo>
                      <a:pt x="146" y="189"/>
                    </a:lnTo>
                    <a:lnTo>
                      <a:pt x="144" y="187"/>
                    </a:lnTo>
                    <a:lnTo>
                      <a:pt x="142" y="187"/>
                    </a:lnTo>
                    <a:lnTo>
                      <a:pt x="140" y="185"/>
                    </a:lnTo>
                    <a:lnTo>
                      <a:pt x="140" y="185"/>
                    </a:lnTo>
                    <a:lnTo>
                      <a:pt x="140" y="185"/>
                    </a:lnTo>
                    <a:lnTo>
                      <a:pt x="140" y="181"/>
                    </a:lnTo>
                    <a:lnTo>
                      <a:pt x="140" y="179"/>
                    </a:lnTo>
                    <a:lnTo>
                      <a:pt x="140" y="177"/>
                    </a:lnTo>
                    <a:lnTo>
                      <a:pt x="140" y="177"/>
                    </a:lnTo>
                    <a:lnTo>
                      <a:pt x="142" y="177"/>
                    </a:lnTo>
                    <a:lnTo>
                      <a:pt x="142" y="175"/>
                    </a:lnTo>
                    <a:lnTo>
                      <a:pt x="144" y="173"/>
                    </a:lnTo>
                    <a:lnTo>
                      <a:pt x="146" y="169"/>
                    </a:lnTo>
                    <a:lnTo>
                      <a:pt x="148" y="165"/>
                    </a:lnTo>
                    <a:lnTo>
                      <a:pt x="148" y="165"/>
                    </a:lnTo>
                    <a:lnTo>
                      <a:pt x="148" y="165"/>
                    </a:lnTo>
                    <a:lnTo>
                      <a:pt x="150" y="163"/>
                    </a:lnTo>
                    <a:lnTo>
                      <a:pt x="150" y="163"/>
                    </a:lnTo>
                    <a:lnTo>
                      <a:pt x="152" y="163"/>
                    </a:lnTo>
                    <a:lnTo>
                      <a:pt x="154" y="163"/>
                    </a:lnTo>
                    <a:lnTo>
                      <a:pt x="154" y="165"/>
                    </a:lnTo>
                    <a:lnTo>
                      <a:pt x="154" y="165"/>
                    </a:lnTo>
                    <a:lnTo>
                      <a:pt x="156" y="167"/>
                    </a:lnTo>
                    <a:lnTo>
                      <a:pt x="156" y="167"/>
                    </a:lnTo>
                    <a:lnTo>
                      <a:pt x="158" y="169"/>
                    </a:lnTo>
                    <a:lnTo>
                      <a:pt x="158" y="169"/>
                    </a:lnTo>
                    <a:lnTo>
                      <a:pt x="162" y="167"/>
                    </a:lnTo>
                    <a:lnTo>
                      <a:pt x="164" y="165"/>
                    </a:lnTo>
                    <a:lnTo>
                      <a:pt x="168" y="165"/>
                    </a:lnTo>
                    <a:lnTo>
                      <a:pt x="170" y="165"/>
                    </a:lnTo>
                    <a:lnTo>
                      <a:pt x="174" y="163"/>
                    </a:lnTo>
                    <a:lnTo>
                      <a:pt x="174" y="163"/>
                    </a:lnTo>
                    <a:lnTo>
                      <a:pt x="174" y="159"/>
                    </a:lnTo>
                    <a:lnTo>
                      <a:pt x="176" y="157"/>
                    </a:lnTo>
                    <a:lnTo>
                      <a:pt x="176" y="155"/>
                    </a:lnTo>
                    <a:lnTo>
                      <a:pt x="176" y="153"/>
                    </a:lnTo>
                    <a:lnTo>
                      <a:pt x="178" y="151"/>
                    </a:lnTo>
                    <a:lnTo>
                      <a:pt x="178" y="149"/>
                    </a:lnTo>
                    <a:lnTo>
                      <a:pt x="182" y="147"/>
                    </a:lnTo>
                    <a:lnTo>
                      <a:pt x="186" y="145"/>
                    </a:lnTo>
                    <a:lnTo>
                      <a:pt x="186" y="143"/>
                    </a:lnTo>
                    <a:lnTo>
                      <a:pt x="188" y="139"/>
                    </a:lnTo>
                    <a:lnTo>
                      <a:pt x="190" y="135"/>
                    </a:lnTo>
                    <a:lnTo>
                      <a:pt x="190" y="135"/>
                    </a:lnTo>
                    <a:lnTo>
                      <a:pt x="190" y="131"/>
                    </a:lnTo>
                    <a:lnTo>
                      <a:pt x="190" y="129"/>
                    </a:lnTo>
                    <a:lnTo>
                      <a:pt x="192" y="127"/>
                    </a:lnTo>
                    <a:lnTo>
                      <a:pt x="194" y="127"/>
                    </a:lnTo>
                    <a:lnTo>
                      <a:pt x="196" y="125"/>
                    </a:lnTo>
                    <a:lnTo>
                      <a:pt x="198" y="125"/>
                    </a:lnTo>
                    <a:lnTo>
                      <a:pt x="198" y="123"/>
                    </a:lnTo>
                    <a:lnTo>
                      <a:pt x="198" y="123"/>
                    </a:lnTo>
                    <a:lnTo>
                      <a:pt x="196" y="121"/>
                    </a:lnTo>
                    <a:lnTo>
                      <a:pt x="196" y="121"/>
                    </a:lnTo>
                    <a:lnTo>
                      <a:pt x="196" y="119"/>
                    </a:lnTo>
                    <a:lnTo>
                      <a:pt x="198" y="119"/>
                    </a:lnTo>
                    <a:lnTo>
                      <a:pt x="200" y="113"/>
                    </a:lnTo>
                    <a:lnTo>
                      <a:pt x="202" y="111"/>
                    </a:lnTo>
                    <a:lnTo>
                      <a:pt x="202" y="111"/>
                    </a:lnTo>
                    <a:lnTo>
                      <a:pt x="204" y="111"/>
                    </a:lnTo>
                    <a:lnTo>
                      <a:pt x="206" y="109"/>
                    </a:lnTo>
                    <a:lnTo>
                      <a:pt x="206" y="109"/>
                    </a:lnTo>
                    <a:lnTo>
                      <a:pt x="206" y="107"/>
                    </a:lnTo>
                    <a:lnTo>
                      <a:pt x="204" y="107"/>
                    </a:lnTo>
                    <a:lnTo>
                      <a:pt x="204" y="107"/>
                    </a:lnTo>
                    <a:lnTo>
                      <a:pt x="204" y="105"/>
                    </a:lnTo>
                    <a:lnTo>
                      <a:pt x="204" y="101"/>
                    </a:lnTo>
                    <a:lnTo>
                      <a:pt x="204" y="101"/>
                    </a:lnTo>
                    <a:lnTo>
                      <a:pt x="202" y="97"/>
                    </a:lnTo>
                    <a:lnTo>
                      <a:pt x="202" y="95"/>
                    </a:lnTo>
                    <a:lnTo>
                      <a:pt x="202" y="95"/>
                    </a:lnTo>
                    <a:lnTo>
                      <a:pt x="204" y="93"/>
                    </a:lnTo>
                    <a:lnTo>
                      <a:pt x="204" y="93"/>
                    </a:lnTo>
                    <a:lnTo>
                      <a:pt x="210" y="91"/>
                    </a:lnTo>
                    <a:lnTo>
                      <a:pt x="210" y="89"/>
                    </a:lnTo>
                    <a:lnTo>
                      <a:pt x="212" y="89"/>
                    </a:lnTo>
                    <a:lnTo>
                      <a:pt x="212" y="87"/>
                    </a:lnTo>
                    <a:lnTo>
                      <a:pt x="212" y="87"/>
                    </a:lnTo>
                    <a:lnTo>
                      <a:pt x="212" y="87"/>
                    </a:lnTo>
                    <a:lnTo>
                      <a:pt x="210" y="85"/>
                    </a:lnTo>
                    <a:lnTo>
                      <a:pt x="208" y="85"/>
                    </a:lnTo>
                    <a:lnTo>
                      <a:pt x="206" y="83"/>
                    </a:lnTo>
                    <a:lnTo>
                      <a:pt x="204" y="83"/>
                    </a:lnTo>
                    <a:lnTo>
                      <a:pt x="202" y="83"/>
                    </a:lnTo>
                    <a:lnTo>
                      <a:pt x="202" y="83"/>
                    </a:lnTo>
                    <a:lnTo>
                      <a:pt x="200" y="81"/>
                    </a:lnTo>
                    <a:lnTo>
                      <a:pt x="200" y="79"/>
                    </a:lnTo>
                    <a:lnTo>
                      <a:pt x="200" y="79"/>
                    </a:lnTo>
                    <a:lnTo>
                      <a:pt x="200" y="79"/>
                    </a:lnTo>
                    <a:lnTo>
                      <a:pt x="198" y="79"/>
                    </a:lnTo>
                    <a:lnTo>
                      <a:pt x="196" y="79"/>
                    </a:lnTo>
                    <a:lnTo>
                      <a:pt x="196" y="77"/>
                    </a:lnTo>
                    <a:lnTo>
                      <a:pt x="196" y="77"/>
                    </a:lnTo>
                    <a:lnTo>
                      <a:pt x="194" y="75"/>
                    </a:lnTo>
                    <a:lnTo>
                      <a:pt x="194" y="75"/>
                    </a:lnTo>
                    <a:lnTo>
                      <a:pt x="194" y="73"/>
                    </a:lnTo>
                    <a:lnTo>
                      <a:pt x="194" y="73"/>
                    </a:lnTo>
                    <a:lnTo>
                      <a:pt x="192" y="73"/>
                    </a:lnTo>
                    <a:lnTo>
                      <a:pt x="190" y="71"/>
                    </a:lnTo>
                    <a:lnTo>
                      <a:pt x="190" y="71"/>
                    </a:lnTo>
                    <a:lnTo>
                      <a:pt x="188" y="71"/>
                    </a:lnTo>
                    <a:lnTo>
                      <a:pt x="188" y="69"/>
                    </a:lnTo>
                    <a:lnTo>
                      <a:pt x="190" y="69"/>
                    </a:lnTo>
                    <a:lnTo>
                      <a:pt x="190" y="67"/>
                    </a:lnTo>
                    <a:lnTo>
                      <a:pt x="190" y="65"/>
                    </a:lnTo>
                    <a:lnTo>
                      <a:pt x="190" y="65"/>
                    </a:lnTo>
                    <a:lnTo>
                      <a:pt x="190" y="65"/>
                    </a:lnTo>
                    <a:lnTo>
                      <a:pt x="188" y="63"/>
                    </a:lnTo>
                    <a:lnTo>
                      <a:pt x="188" y="63"/>
                    </a:lnTo>
                    <a:lnTo>
                      <a:pt x="188" y="63"/>
                    </a:lnTo>
                    <a:lnTo>
                      <a:pt x="186" y="61"/>
                    </a:lnTo>
                    <a:lnTo>
                      <a:pt x="188" y="59"/>
                    </a:lnTo>
                    <a:lnTo>
                      <a:pt x="188" y="59"/>
                    </a:lnTo>
                    <a:lnTo>
                      <a:pt x="190" y="59"/>
                    </a:lnTo>
                    <a:lnTo>
                      <a:pt x="190" y="57"/>
                    </a:lnTo>
                    <a:lnTo>
                      <a:pt x="190" y="57"/>
                    </a:lnTo>
                    <a:lnTo>
                      <a:pt x="190" y="57"/>
                    </a:lnTo>
                    <a:lnTo>
                      <a:pt x="188" y="57"/>
                    </a:lnTo>
                    <a:lnTo>
                      <a:pt x="186" y="55"/>
                    </a:lnTo>
                    <a:lnTo>
                      <a:pt x="184" y="55"/>
                    </a:lnTo>
                    <a:lnTo>
                      <a:pt x="184" y="55"/>
                    </a:lnTo>
                    <a:lnTo>
                      <a:pt x="184" y="55"/>
                    </a:lnTo>
                    <a:lnTo>
                      <a:pt x="184" y="53"/>
                    </a:lnTo>
                    <a:lnTo>
                      <a:pt x="186" y="53"/>
                    </a:lnTo>
                    <a:lnTo>
                      <a:pt x="184" y="51"/>
                    </a:lnTo>
                    <a:lnTo>
                      <a:pt x="184" y="51"/>
                    </a:lnTo>
                    <a:lnTo>
                      <a:pt x="182" y="51"/>
                    </a:lnTo>
                    <a:lnTo>
                      <a:pt x="182" y="49"/>
                    </a:lnTo>
                    <a:lnTo>
                      <a:pt x="182" y="49"/>
                    </a:lnTo>
                    <a:lnTo>
                      <a:pt x="182" y="47"/>
                    </a:lnTo>
                    <a:lnTo>
                      <a:pt x="182" y="47"/>
                    </a:lnTo>
                    <a:lnTo>
                      <a:pt x="184" y="45"/>
                    </a:lnTo>
                    <a:lnTo>
                      <a:pt x="184" y="43"/>
                    </a:lnTo>
                    <a:lnTo>
                      <a:pt x="186" y="43"/>
                    </a:lnTo>
                    <a:lnTo>
                      <a:pt x="188" y="43"/>
                    </a:lnTo>
                    <a:lnTo>
                      <a:pt x="190" y="43"/>
                    </a:lnTo>
                    <a:lnTo>
                      <a:pt x="192" y="43"/>
                    </a:lnTo>
                    <a:lnTo>
                      <a:pt x="196" y="43"/>
                    </a:lnTo>
                    <a:lnTo>
                      <a:pt x="198" y="45"/>
                    </a:lnTo>
                    <a:lnTo>
                      <a:pt x="200" y="45"/>
                    </a:lnTo>
                    <a:lnTo>
                      <a:pt x="202" y="45"/>
                    </a:lnTo>
                    <a:lnTo>
                      <a:pt x="202" y="45"/>
                    </a:lnTo>
                    <a:lnTo>
                      <a:pt x="206" y="47"/>
                    </a:lnTo>
                    <a:lnTo>
                      <a:pt x="208" y="47"/>
                    </a:lnTo>
                    <a:lnTo>
                      <a:pt x="210" y="47"/>
                    </a:lnTo>
                    <a:lnTo>
                      <a:pt x="212" y="47"/>
                    </a:lnTo>
                    <a:lnTo>
                      <a:pt x="212" y="45"/>
                    </a:lnTo>
                    <a:lnTo>
                      <a:pt x="214" y="45"/>
                    </a:lnTo>
                    <a:lnTo>
                      <a:pt x="216" y="45"/>
                    </a:lnTo>
                    <a:lnTo>
                      <a:pt x="220" y="43"/>
                    </a:lnTo>
                    <a:lnTo>
                      <a:pt x="220" y="43"/>
                    </a:lnTo>
                    <a:lnTo>
                      <a:pt x="222" y="43"/>
                    </a:lnTo>
                    <a:lnTo>
                      <a:pt x="224" y="41"/>
                    </a:lnTo>
                    <a:lnTo>
                      <a:pt x="224" y="41"/>
                    </a:lnTo>
                    <a:lnTo>
                      <a:pt x="224" y="41"/>
                    </a:lnTo>
                    <a:lnTo>
                      <a:pt x="224" y="39"/>
                    </a:lnTo>
                    <a:lnTo>
                      <a:pt x="226" y="39"/>
                    </a:lnTo>
                    <a:lnTo>
                      <a:pt x="228" y="39"/>
                    </a:lnTo>
                    <a:lnTo>
                      <a:pt x="228" y="37"/>
                    </a:lnTo>
                    <a:lnTo>
                      <a:pt x="228" y="37"/>
                    </a:lnTo>
                    <a:lnTo>
                      <a:pt x="226" y="35"/>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84"/>
              <p:cNvSpPr>
                <a:spLocks noEditPoints="1"/>
              </p:cNvSpPr>
              <p:nvPr/>
            </p:nvSpPr>
            <p:spPr bwMode="auto">
              <a:xfrm>
                <a:off x="4277" y="1606"/>
                <a:ext cx="118" cy="172"/>
              </a:xfrm>
              <a:custGeom>
                <a:avLst/>
                <a:gdLst>
                  <a:gd name="T0" fmla="*/ 102 w 118"/>
                  <a:gd name="T1" fmla="*/ 110 h 172"/>
                  <a:gd name="T2" fmla="*/ 106 w 118"/>
                  <a:gd name="T3" fmla="*/ 104 h 172"/>
                  <a:gd name="T4" fmla="*/ 114 w 118"/>
                  <a:gd name="T5" fmla="*/ 68 h 172"/>
                  <a:gd name="T6" fmla="*/ 106 w 118"/>
                  <a:gd name="T7" fmla="*/ 60 h 172"/>
                  <a:gd name="T8" fmla="*/ 100 w 118"/>
                  <a:gd name="T9" fmla="*/ 52 h 172"/>
                  <a:gd name="T10" fmla="*/ 94 w 118"/>
                  <a:gd name="T11" fmla="*/ 48 h 172"/>
                  <a:gd name="T12" fmla="*/ 80 w 118"/>
                  <a:gd name="T13" fmla="*/ 46 h 172"/>
                  <a:gd name="T14" fmla="*/ 68 w 118"/>
                  <a:gd name="T15" fmla="*/ 36 h 172"/>
                  <a:gd name="T16" fmla="*/ 60 w 118"/>
                  <a:gd name="T17" fmla="*/ 24 h 172"/>
                  <a:gd name="T18" fmla="*/ 56 w 118"/>
                  <a:gd name="T19" fmla="*/ 28 h 172"/>
                  <a:gd name="T20" fmla="*/ 54 w 118"/>
                  <a:gd name="T21" fmla="*/ 26 h 172"/>
                  <a:gd name="T22" fmla="*/ 54 w 118"/>
                  <a:gd name="T23" fmla="*/ 24 h 172"/>
                  <a:gd name="T24" fmla="*/ 52 w 118"/>
                  <a:gd name="T25" fmla="*/ 26 h 172"/>
                  <a:gd name="T26" fmla="*/ 52 w 118"/>
                  <a:gd name="T27" fmla="*/ 30 h 172"/>
                  <a:gd name="T28" fmla="*/ 52 w 118"/>
                  <a:gd name="T29" fmla="*/ 34 h 172"/>
                  <a:gd name="T30" fmla="*/ 54 w 118"/>
                  <a:gd name="T31" fmla="*/ 38 h 172"/>
                  <a:gd name="T32" fmla="*/ 54 w 118"/>
                  <a:gd name="T33" fmla="*/ 40 h 172"/>
                  <a:gd name="T34" fmla="*/ 48 w 118"/>
                  <a:gd name="T35" fmla="*/ 42 h 172"/>
                  <a:gd name="T36" fmla="*/ 48 w 118"/>
                  <a:gd name="T37" fmla="*/ 46 h 172"/>
                  <a:gd name="T38" fmla="*/ 46 w 118"/>
                  <a:gd name="T39" fmla="*/ 56 h 172"/>
                  <a:gd name="T40" fmla="*/ 44 w 118"/>
                  <a:gd name="T41" fmla="*/ 64 h 172"/>
                  <a:gd name="T42" fmla="*/ 50 w 118"/>
                  <a:gd name="T43" fmla="*/ 74 h 172"/>
                  <a:gd name="T44" fmla="*/ 52 w 118"/>
                  <a:gd name="T45" fmla="*/ 80 h 172"/>
                  <a:gd name="T46" fmla="*/ 50 w 118"/>
                  <a:gd name="T47" fmla="*/ 90 h 172"/>
                  <a:gd name="T48" fmla="*/ 48 w 118"/>
                  <a:gd name="T49" fmla="*/ 98 h 172"/>
                  <a:gd name="T50" fmla="*/ 46 w 118"/>
                  <a:gd name="T51" fmla="*/ 106 h 172"/>
                  <a:gd name="T52" fmla="*/ 44 w 118"/>
                  <a:gd name="T53" fmla="*/ 114 h 172"/>
                  <a:gd name="T54" fmla="*/ 32 w 118"/>
                  <a:gd name="T55" fmla="*/ 118 h 172"/>
                  <a:gd name="T56" fmla="*/ 22 w 118"/>
                  <a:gd name="T57" fmla="*/ 122 h 172"/>
                  <a:gd name="T58" fmla="*/ 12 w 118"/>
                  <a:gd name="T59" fmla="*/ 126 h 172"/>
                  <a:gd name="T60" fmla="*/ 2 w 118"/>
                  <a:gd name="T61" fmla="*/ 130 h 172"/>
                  <a:gd name="T62" fmla="*/ 2 w 118"/>
                  <a:gd name="T63" fmla="*/ 136 h 172"/>
                  <a:gd name="T64" fmla="*/ 6 w 118"/>
                  <a:gd name="T65" fmla="*/ 144 h 172"/>
                  <a:gd name="T66" fmla="*/ 8 w 118"/>
                  <a:gd name="T67" fmla="*/ 150 h 172"/>
                  <a:gd name="T68" fmla="*/ 12 w 118"/>
                  <a:gd name="T69" fmla="*/ 158 h 172"/>
                  <a:gd name="T70" fmla="*/ 14 w 118"/>
                  <a:gd name="T71" fmla="*/ 164 h 172"/>
                  <a:gd name="T72" fmla="*/ 20 w 118"/>
                  <a:gd name="T73" fmla="*/ 172 h 172"/>
                  <a:gd name="T74" fmla="*/ 32 w 118"/>
                  <a:gd name="T75" fmla="*/ 168 h 172"/>
                  <a:gd name="T76" fmla="*/ 44 w 118"/>
                  <a:gd name="T77" fmla="*/ 166 h 172"/>
                  <a:gd name="T78" fmla="*/ 52 w 118"/>
                  <a:gd name="T79" fmla="*/ 160 h 172"/>
                  <a:gd name="T80" fmla="*/ 52 w 118"/>
                  <a:gd name="T81" fmla="*/ 156 h 172"/>
                  <a:gd name="T82" fmla="*/ 68 w 118"/>
                  <a:gd name="T83" fmla="*/ 150 h 172"/>
                  <a:gd name="T84" fmla="*/ 76 w 118"/>
                  <a:gd name="T85" fmla="*/ 136 h 172"/>
                  <a:gd name="T86" fmla="*/ 88 w 118"/>
                  <a:gd name="T87" fmla="*/ 132 h 172"/>
                  <a:gd name="T88" fmla="*/ 90 w 118"/>
                  <a:gd name="T89" fmla="*/ 126 h 172"/>
                  <a:gd name="T90" fmla="*/ 88 w 118"/>
                  <a:gd name="T91" fmla="*/ 116 h 172"/>
                  <a:gd name="T92" fmla="*/ 90 w 118"/>
                  <a:gd name="T93" fmla="*/ 106 h 172"/>
                  <a:gd name="T94" fmla="*/ 94 w 118"/>
                  <a:gd name="T95" fmla="*/ 104 h 172"/>
                  <a:gd name="T96" fmla="*/ 98 w 118"/>
                  <a:gd name="T97" fmla="*/ 106 h 172"/>
                  <a:gd name="T98" fmla="*/ 106 w 118"/>
                  <a:gd name="T99" fmla="*/ 90 h 172"/>
                  <a:gd name="T100" fmla="*/ 114 w 118"/>
                  <a:gd name="T101" fmla="*/ 78 h 172"/>
                  <a:gd name="T102" fmla="*/ 118 w 118"/>
                  <a:gd name="T103" fmla="*/ 70 h 172"/>
                  <a:gd name="T104" fmla="*/ 58 w 118"/>
                  <a:gd name="T105" fmla="*/ 20 h 172"/>
                  <a:gd name="T106" fmla="*/ 58 w 118"/>
                  <a:gd name="T107" fmla="*/ 18 h 172"/>
                  <a:gd name="T108" fmla="*/ 56 w 118"/>
                  <a:gd name="T109" fmla="*/ 8 h 172"/>
                  <a:gd name="T110" fmla="*/ 58 w 118"/>
                  <a:gd name="T111" fmla="*/ 12 h 172"/>
                  <a:gd name="T112" fmla="*/ 58 w 118"/>
                  <a:gd name="T113" fmla="*/ 10 h 172"/>
                  <a:gd name="T114" fmla="*/ 58 w 118"/>
                  <a:gd name="T115" fmla="*/ 0 h 172"/>
                  <a:gd name="T116" fmla="*/ 56 w 118"/>
                  <a:gd name="T117" fmla="*/ 2 h 172"/>
                  <a:gd name="T118" fmla="*/ 54 w 118"/>
                  <a:gd name="T119" fmla="*/ 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172">
                    <a:moveTo>
                      <a:pt x="104" y="104"/>
                    </a:moveTo>
                    <a:lnTo>
                      <a:pt x="102" y="106"/>
                    </a:lnTo>
                    <a:lnTo>
                      <a:pt x="102" y="110"/>
                    </a:lnTo>
                    <a:lnTo>
                      <a:pt x="102" y="110"/>
                    </a:lnTo>
                    <a:lnTo>
                      <a:pt x="102" y="110"/>
                    </a:lnTo>
                    <a:lnTo>
                      <a:pt x="104" y="108"/>
                    </a:lnTo>
                    <a:lnTo>
                      <a:pt x="104" y="106"/>
                    </a:lnTo>
                    <a:lnTo>
                      <a:pt x="106" y="104"/>
                    </a:lnTo>
                    <a:lnTo>
                      <a:pt x="104" y="100"/>
                    </a:lnTo>
                    <a:lnTo>
                      <a:pt x="104" y="104"/>
                    </a:lnTo>
                    <a:close/>
                    <a:moveTo>
                      <a:pt x="116" y="68"/>
                    </a:moveTo>
                    <a:lnTo>
                      <a:pt x="114" y="68"/>
                    </a:lnTo>
                    <a:lnTo>
                      <a:pt x="112" y="66"/>
                    </a:lnTo>
                    <a:lnTo>
                      <a:pt x="110" y="66"/>
                    </a:lnTo>
                    <a:lnTo>
                      <a:pt x="108" y="64"/>
                    </a:lnTo>
                    <a:lnTo>
                      <a:pt x="106" y="60"/>
                    </a:lnTo>
                    <a:lnTo>
                      <a:pt x="104" y="58"/>
                    </a:lnTo>
                    <a:lnTo>
                      <a:pt x="102" y="56"/>
                    </a:lnTo>
                    <a:lnTo>
                      <a:pt x="102" y="54"/>
                    </a:lnTo>
                    <a:lnTo>
                      <a:pt x="100" y="52"/>
                    </a:lnTo>
                    <a:lnTo>
                      <a:pt x="100" y="50"/>
                    </a:lnTo>
                    <a:lnTo>
                      <a:pt x="96" y="48"/>
                    </a:lnTo>
                    <a:lnTo>
                      <a:pt x="94" y="48"/>
                    </a:lnTo>
                    <a:lnTo>
                      <a:pt x="94" y="48"/>
                    </a:lnTo>
                    <a:lnTo>
                      <a:pt x="92" y="48"/>
                    </a:lnTo>
                    <a:lnTo>
                      <a:pt x="88" y="46"/>
                    </a:lnTo>
                    <a:lnTo>
                      <a:pt x="84" y="46"/>
                    </a:lnTo>
                    <a:lnTo>
                      <a:pt x="80" y="46"/>
                    </a:lnTo>
                    <a:lnTo>
                      <a:pt x="74" y="42"/>
                    </a:lnTo>
                    <a:lnTo>
                      <a:pt x="74" y="42"/>
                    </a:lnTo>
                    <a:lnTo>
                      <a:pt x="70" y="38"/>
                    </a:lnTo>
                    <a:lnTo>
                      <a:pt x="68" y="36"/>
                    </a:lnTo>
                    <a:lnTo>
                      <a:pt x="64" y="34"/>
                    </a:lnTo>
                    <a:lnTo>
                      <a:pt x="62" y="28"/>
                    </a:lnTo>
                    <a:lnTo>
                      <a:pt x="60" y="24"/>
                    </a:lnTo>
                    <a:lnTo>
                      <a:pt x="60" y="24"/>
                    </a:lnTo>
                    <a:lnTo>
                      <a:pt x="60" y="24"/>
                    </a:lnTo>
                    <a:lnTo>
                      <a:pt x="58" y="26"/>
                    </a:lnTo>
                    <a:lnTo>
                      <a:pt x="58" y="26"/>
                    </a:lnTo>
                    <a:lnTo>
                      <a:pt x="56" y="28"/>
                    </a:lnTo>
                    <a:lnTo>
                      <a:pt x="56" y="28"/>
                    </a:lnTo>
                    <a:lnTo>
                      <a:pt x="56" y="28"/>
                    </a:lnTo>
                    <a:lnTo>
                      <a:pt x="54" y="28"/>
                    </a:lnTo>
                    <a:lnTo>
                      <a:pt x="54" y="26"/>
                    </a:lnTo>
                    <a:lnTo>
                      <a:pt x="54" y="26"/>
                    </a:lnTo>
                    <a:lnTo>
                      <a:pt x="54" y="26"/>
                    </a:lnTo>
                    <a:lnTo>
                      <a:pt x="54" y="26"/>
                    </a:lnTo>
                    <a:lnTo>
                      <a:pt x="54" y="24"/>
                    </a:lnTo>
                    <a:lnTo>
                      <a:pt x="54" y="24"/>
                    </a:lnTo>
                    <a:lnTo>
                      <a:pt x="54" y="24"/>
                    </a:lnTo>
                    <a:lnTo>
                      <a:pt x="52" y="24"/>
                    </a:lnTo>
                    <a:lnTo>
                      <a:pt x="52" y="26"/>
                    </a:lnTo>
                    <a:lnTo>
                      <a:pt x="52" y="26"/>
                    </a:lnTo>
                    <a:lnTo>
                      <a:pt x="52" y="28"/>
                    </a:lnTo>
                    <a:lnTo>
                      <a:pt x="52" y="30"/>
                    </a:lnTo>
                    <a:lnTo>
                      <a:pt x="52" y="30"/>
                    </a:lnTo>
                    <a:lnTo>
                      <a:pt x="52" y="32"/>
                    </a:lnTo>
                    <a:lnTo>
                      <a:pt x="52" y="32"/>
                    </a:lnTo>
                    <a:lnTo>
                      <a:pt x="52" y="34"/>
                    </a:lnTo>
                    <a:lnTo>
                      <a:pt x="52" y="34"/>
                    </a:lnTo>
                    <a:lnTo>
                      <a:pt x="52" y="36"/>
                    </a:lnTo>
                    <a:lnTo>
                      <a:pt x="52" y="38"/>
                    </a:lnTo>
                    <a:lnTo>
                      <a:pt x="52" y="38"/>
                    </a:lnTo>
                    <a:lnTo>
                      <a:pt x="54" y="38"/>
                    </a:lnTo>
                    <a:lnTo>
                      <a:pt x="56" y="38"/>
                    </a:lnTo>
                    <a:lnTo>
                      <a:pt x="56" y="40"/>
                    </a:lnTo>
                    <a:lnTo>
                      <a:pt x="56" y="40"/>
                    </a:lnTo>
                    <a:lnTo>
                      <a:pt x="54" y="40"/>
                    </a:lnTo>
                    <a:lnTo>
                      <a:pt x="52" y="42"/>
                    </a:lnTo>
                    <a:lnTo>
                      <a:pt x="52" y="42"/>
                    </a:lnTo>
                    <a:lnTo>
                      <a:pt x="48" y="42"/>
                    </a:lnTo>
                    <a:lnTo>
                      <a:pt x="48" y="42"/>
                    </a:lnTo>
                    <a:lnTo>
                      <a:pt x="48" y="44"/>
                    </a:lnTo>
                    <a:lnTo>
                      <a:pt x="48" y="44"/>
                    </a:lnTo>
                    <a:lnTo>
                      <a:pt x="48" y="44"/>
                    </a:lnTo>
                    <a:lnTo>
                      <a:pt x="48" y="46"/>
                    </a:lnTo>
                    <a:lnTo>
                      <a:pt x="48" y="48"/>
                    </a:lnTo>
                    <a:lnTo>
                      <a:pt x="48" y="50"/>
                    </a:lnTo>
                    <a:lnTo>
                      <a:pt x="46" y="52"/>
                    </a:lnTo>
                    <a:lnTo>
                      <a:pt x="46" y="56"/>
                    </a:lnTo>
                    <a:lnTo>
                      <a:pt x="44" y="58"/>
                    </a:lnTo>
                    <a:lnTo>
                      <a:pt x="44" y="60"/>
                    </a:lnTo>
                    <a:lnTo>
                      <a:pt x="44" y="62"/>
                    </a:lnTo>
                    <a:lnTo>
                      <a:pt x="44" y="64"/>
                    </a:lnTo>
                    <a:lnTo>
                      <a:pt x="46" y="66"/>
                    </a:lnTo>
                    <a:lnTo>
                      <a:pt x="48" y="68"/>
                    </a:lnTo>
                    <a:lnTo>
                      <a:pt x="48" y="70"/>
                    </a:lnTo>
                    <a:lnTo>
                      <a:pt x="50" y="74"/>
                    </a:lnTo>
                    <a:lnTo>
                      <a:pt x="52" y="76"/>
                    </a:lnTo>
                    <a:lnTo>
                      <a:pt x="52" y="78"/>
                    </a:lnTo>
                    <a:lnTo>
                      <a:pt x="52" y="80"/>
                    </a:lnTo>
                    <a:lnTo>
                      <a:pt x="52" y="80"/>
                    </a:lnTo>
                    <a:lnTo>
                      <a:pt x="52" y="82"/>
                    </a:lnTo>
                    <a:lnTo>
                      <a:pt x="52" y="84"/>
                    </a:lnTo>
                    <a:lnTo>
                      <a:pt x="50" y="88"/>
                    </a:lnTo>
                    <a:lnTo>
                      <a:pt x="50" y="90"/>
                    </a:lnTo>
                    <a:lnTo>
                      <a:pt x="50" y="92"/>
                    </a:lnTo>
                    <a:lnTo>
                      <a:pt x="48" y="94"/>
                    </a:lnTo>
                    <a:lnTo>
                      <a:pt x="48" y="96"/>
                    </a:lnTo>
                    <a:lnTo>
                      <a:pt x="48" y="98"/>
                    </a:lnTo>
                    <a:lnTo>
                      <a:pt x="48" y="100"/>
                    </a:lnTo>
                    <a:lnTo>
                      <a:pt x="48" y="102"/>
                    </a:lnTo>
                    <a:lnTo>
                      <a:pt x="46" y="104"/>
                    </a:lnTo>
                    <a:lnTo>
                      <a:pt x="46" y="106"/>
                    </a:lnTo>
                    <a:lnTo>
                      <a:pt x="46" y="108"/>
                    </a:lnTo>
                    <a:lnTo>
                      <a:pt x="46" y="110"/>
                    </a:lnTo>
                    <a:lnTo>
                      <a:pt x="44" y="114"/>
                    </a:lnTo>
                    <a:lnTo>
                      <a:pt x="44" y="114"/>
                    </a:lnTo>
                    <a:lnTo>
                      <a:pt x="40" y="114"/>
                    </a:lnTo>
                    <a:lnTo>
                      <a:pt x="38" y="116"/>
                    </a:lnTo>
                    <a:lnTo>
                      <a:pt x="36" y="116"/>
                    </a:lnTo>
                    <a:lnTo>
                      <a:pt x="32" y="118"/>
                    </a:lnTo>
                    <a:lnTo>
                      <a:pt x="30" y="118"/>
                    </a:lnTo>
                    <a:lnTo>
                      <a:pt x="28" y="120"/>
                    </a:lnTo>
                    <a:lnTo>
                      <a:pt x="26" y="120"/>
                    </a:lnTo>
                    <a:lnTo>
                      <a:pt x="22" y="122"/>
                    </a:lnTo>
                    <a:lnTo>
                      <a:pt x="20" y="122"/>
                    </a:lnTo>
                    <a:lnTo>
                      <a:pt x="18" y="124"/>
                    </a:lnTo>
                    <a:lnTo>
                      <a:pt x="14" y="124"/>
                    </a:lnTo>
                    <a:lnTo>
                      <a:pt x="12" y="126"/>
                    </a:lnTo>
                    <a:lnTo>
                      <a:pt x="10" y="126"/>
                    </a:lnTo>
                    <a:lnTo>
                      <a:pt x="6" y="128"/>
                    </a:lnTo>
                    <a:lnTo>
                      <a:pt x="4" y="128"/>
                    </a:lnTo>
                    <a:lnTo>
                      <a:pt x="2" y="130"/>
                    </a:lnTo>
                    <a:lnTo>
                      <a:pt x="0" y="130"/>
                    </a:lnTo>
                    <a:lnTo>
                      <a:pt x="0" y="132"/>
                    </a:lnTo>
                    <a:lnTo>
                      <a:pt x="2" y="134"/>
                    </a:lnTo>
                    <a:lnTo>
                      <a:pt x="2" y="136"/>
                    </a:lnTo>
                    <a:lnTo>
                      <a:pt x="2" y="138"/>
                    </a:lnTo>
                    <a:lnTo>
                      <a:pt x="4" y="140"/>
                    </a:lnTo>
                    <a:lnTo>
                      <a:pt x="4" y="142"/>
                    </a:lnTo>
                    <a:lnTo>
                      <a:pt x="6" y="144"/>
                    </a:lnTo>
                    <a:lnTo>
                      <a:pt x="6" y="146"/>
                    </a:lnTo>
                    <a:lnTo>
                      <a:pt x="6" y="146"/>
                    </a:lnTo>
                    <a:lnTo>
                      <a:pt x="8" y="148"/>
                    </a:lnTo>
                    <a:lnTo>
                      <a:pt x="8" y="150"/>
                    </a:lnTo>
                    <a:lnTo>
                      <a:pt x="10" y="152"/>
                    </a:lnTo>
                    <a:lnTo>
                      <a:pt x="10" y="154"/>
                    </a:lnTo>
                    <a:lnTo>
                      <a:pt x="10" y="156"/>
                    </a:lnTo>
                    <a:lnTo>
                      <a:pt x="12" y="158"/>
                    </a:lnTo>
                    <a:lnTo>
                      <a:pt x="12" y="160"/>
                    </a:lnTo>
                    <a:lnTo>
                      <a:pt x="14" y="162"/>
                    </a:lnTo>
                    <a:lnTo>
                      <a:pt x="14" y="162"/>
                    </a:lnTo>
                    <a:lnTo>
                      <a:pt x="14" y="164"/>
                    </a:lnTo>
                    <a:lnTo>
                      <a:pt x="16" y="166"/>
                    </a:lnTo>
                    <a:lnTo>
                      <a:pt x="18" y="168"/>
                    </a:lnTo>
                    <a:lnTo>
                      <a:pt x="18" y="170"/>
                    </a:lnTo>
                    <a:lnTo>
                      <a:pt x="20" y="172"/>
                    </a:lnTo>
                    <a:lnTo>
                      <a:pt x="22" y="172"/>
                    </a:lnTo>
                    <a:lnTo>
                      <a:pt x="28" y="170"/>
                    </a:lnTo>
                    <a:lnTo>
                      <a:pt x="30" y="170"/>
                    </a:lnTo>
                    <a:lnTo>
                      <a:pt x="32" y="168"/>
                    </a:lnTo>
                    <a:lnTo>
                      <a:pt x="34" y="166"/>
                    </a:lnTo>
                    <a:lnTo>
                      <a:pt x="38" y="166"/>
                    </a:lnTo>
                    <a:lnTo>
                      <a:pt x="42" y="166"/>
                    </a:lnTo>
                    <a:lnTo>
                      <a:pt x="44" y="166"/>
                    </a:lnTo>
                    <a:lnTo>
                      <a:pt x="46" y="168"/>
                    </a:lnTo>
                    <a:lnTo>
                      <a:pt x="50" y="166"/>
                    </a:lnTo>
                    <a:lnTo>
                      <a:pt x="52" y="164"/>
                    </a:lnTo>
                    <a:lnTo>
                      <a:pt x="52" y="160"/>
                    </a:lnTo>
                    <a:lnTo>
                      <a:pt x="52" y="160"/>
                    </a:lnTo>
                    <a:lnTo>
                      <a:pt x="52" y="158"/>
                    </a:lnTo>
                    <a:lnTo>
                      <a:pt x="52" y="158"/>
                    </a:lnTo>
                    <a:lnTo>
                      <a:pt x="52" y="156"/>
                    </a:lnTo>
                    <a:lnTo>
                      <a:pt x="56" y="152"/>
                    </a:lnTo>
                    <a:lnTo>
                      <a:pt x="58" y="150"/>
                    </a:lnTo>
                    <a:lnTo>
                      <a:pt x="64" y="150"/>
                    </a:lnTo>
                    <a:lnTo>
                      <a:pt x="68" y="150"/>
                    </a:lnTo>
                    <a:lnTo>
                      <a:pt x="70" y="148"/>
                    </a:lnTo>
                    <a:lnTo>
                      <a:pt x="72" y="146"/>
                    </a:lnTo>
                    <a:lnTo>
                      <a:pt x="72" y="138"/>
                    </a:lnTo>
                    <a:lnTo>
                      <a:pt x="76" y="136"/>
                    </a:lnTo>
                    <a:lnTo>
                      <a:pt x="78" y="134"/>
                    </a:lnTo>
                    <a:lnTo>
                      <a:pt x="80" y="132"/>
                    </a:lnTo>
                    <a:lnTo>
                      <a:pt x="84" y="132"/>
                    </a:lnTo>
                    <a:lnTo>
                      <a:pt x="88" y="132"/>
                    </a:lnTo>
                    <a:lnTo>
                      <a:pt x="90" y="132"/>
                    </a:lnTo>
                    <a:lnTo>
                      <a:pt x="90" y="130"/>
                    </a:lnTo>
                    <a:lnTo>
                      <a:pt x="90" y="128"/>
                    </a:lnTo>
                    <a:lnTo>
                      <a:pt x="90" y="126"/>
                    </a:lnTo>
                    <a:lnTo>
                      <a:pt x="88" y="124"/>
                    </a:lnTo>
                    <a:lnTo>
                      <a:pt x="88" y="120"/>
                    </a:lnTo>
                    <a:lnTo>
                      <a:pt x="88" y="118"/>
                    </a:lnTo>
                    <a:lnTo>
                      <a:pt x="88" y="116"/>
                    </a:lnTo>
                    <a:lnTo>
                      <a:pt x="88" y="114"/>
                    </a:lnTo>
                    <a:lnTo>
                      <a:pt x="90" y="110"/>
                    </a:lnTo>
                    <a:lnTo>
                      <a:pt x="90" y="108"/>
                    </a:lnTo>
                    <a:lnTo>
                      <a:pt x="90" y="106"/>
                    </a:lnTo>
                    <a:lnTo>
                      <a:pt x="92" y="102"/>
                    </a:lnTo>
                    <a:lnTo>
                      <a:pt x="94" y="102"/>
                    </a:lnTo>
                    <a:lnTo>
                      <a:pt x="94" y="102"/>
                    </a:lnTo>
                    <a:lnTo>
                      <a:pt x="94" y="104"/>
                    </a:lnTo>
                    <a:lnTo>
                      <a:pt x="94" y="106"/>
                    </a:lnTo>
                    <a:lnTo>
                      <a:pt x="96" y="106"/>
                    </a:lnTo>
                    <a:lnTo>
                      <a:pt x="96" y="106"/>
                    </a:lnTo>
                    <a:lnTo>
                      <a:pt x="98" y="106"/>
                    </a:lnTo>
                    <a:lnTo>
                      <a:pt x="100" y="104"/>
                    </a:lnTo>
                    <a:lnTo>
                      <a:pt x="102" y="98"/>
                    </a:lnTo>
                    <a:lnTo>
                      <a:pt x="104" y="94"/>
                    </a:lnTo>
                    <a:lnTo>
                      <a:pt x="106" y="90"/>
                    </a:lnTo>
                    <a:lnTo>
                      <a:pt x="110" y="88"/>
                    </a:lnTo>
                    <a:lnTo>
                      <a:pt x="112" y="86"/>
                    </a:lnTo>
                    <a:lnTo>
                      <a:pt x="112" y="82"/>
                    </a:lnTo>
                    <a:lnTo>
                      <a:pt x="114" y="78"/>
                    </a:lnTo>
                    <a:lnTo>
                      <a:pt x="116" y="76"/>
                    </a:lnTo>
                    <a:lnTo>
                      <a:pt x="116" y="74"/>
                    </a:lnTo>
                    <a:lnTo>
                      <a:pt x="118" y="72"/>
                    </a:lnTo>
                    <a:lnTo>
                      <a:pt x="118" y="70"/>
                    </a:lnTo>
                    <a:lnTo>
                      <a:pt x="116" y="68"/>
                    </a:lnTo>
                    <a:close/>
                    <a:moveTo>
                      <a:pt x="58" y="18"/>
                    </a:moveTo>
                    <a:lnTo>
                      <a:pt x="58" y="18"/>
                    </a:lnTo>
                    <a:lnTo>
                      <a:pt x="58" y="20"/>
                    </a:lnTo>
                    <a:lnTo>
                      <a:pt x="58" y="20"/>
                    </a:lnTo>
                    <a:lnTo>
                      <a:pt x="58" y="20"/>
                    </a:lnTo>
                    <a:lnTo>
                      <a:pt x="58" y="18"/>
                    </a:lnTo>
                    <a:lnTo>
                      <a:pt x="58" y="18"/>
                    </a:lnTo>
                    <a:lnTo>
                      <a:pt x="58" y="18"/>
                    </a:lnTo>
                    <a:close/>
                    <a:moveTo>
                      <a:pt x="56" y="4"/>
                    </a:moveTo>
                    <a:lnTo>
                      <a:pt x="56" y="6"/>
                    </a:lnTo>
                    <a:lnTo>
                      <a:pt x="56" y="8"/>
                    </a:lnTo>
                    <a:lnTo>
                      <a:pt x="56" y="10"/>
                    </a:lnTo>
                    <a:lnTo>
                      <a:pt x="56" y="12"/>
                    </a:lnTo>
                    <a:lnTo>
                      <a:pt x="56" y="12"/>
                    </a:lnTo>
                    <a:lnTo>
                      <a:pt x="58" y="12"/>
                    </a:lnTo>
                    <a:lnTo>
                      <a:pt x="58" y="12"/>
                    </a:lnTo>
                    <a:lnTo>
                      <a:pt x="58" y="12"/>
                    </a:lnTo>
                    <a:lnTo>
                      <a:pt x="58" y="10"/>
                    </a:lnTo>
                    <a:lnTo>
                      <a:pt x="58" y="10"/>
                    </a:lnTo>
                    <a:lnTo>
                      <a:pt x="58" y="10"/>
                    </a:lnTo>
                    <a:lnTo>
                      <a:pt x="58" y="4"/>
                    </a:lnTo>
                    <a:lnTo>
                      <a:pt x="58" y="2"/>
                    </a:lnTo>
                    <a:lnTo>
                      <a:pt x="58" y="0"/>
                    </a:lnTo>
                    <a:lnTo>
                      <a:pt x="58" y="0"/>
                    </a:lnTo>
                    <a:lnTo>
                      <a:pt x="58" y="0"/>
                    </a:lnTo>
                    <a:lnTo>
                      <a:pt x="58" y="0"/>
                    </a:lnTo>
                    <a:lnTo>
                      <a:pt x="56" y="2"/>
                    </a:lnTo>
                    <a:lnTo>
                      <a:pt x="56" y="2"/>
                    </a:lnTo>
                    <a:lnTo>
                      <a:pt x="56" y="2"/>
                    </a:lnTo>
                    <a:lnTo>
                      <a:pt x="54" y="2"/>
                    </a:lnTo>
                    <a:lnTo>
                      <a:pt x="54" y="4"/>
                    </a:lnTo>
                    <a:lnTo>
                      <a:pt x="54" y="4"/>
                    </a:lnTo>
                    <a:lnTo>
                      <a:pt x="56"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Freeform 85"/>
              <p:cNvSpPr>
                <a:spLocks noEditPoints="1"/>
              </p:cNvSpPr>
              <p:nvPr/>
            </p:nvSpPr>
            <p:spPr bwMode="auto">
              <a:xfrm>
                <a:off x="3415" y="716"/>
                <a:ext cx="452" cy="333"/>
              </a:xfrm>
              <a:custGeom>
                <a:avLst/>
                <a:gdLst>
                  <a:gd name="T0" fmla="*/ 198 w 452"/>
                  <a:gd name="T1" fmla="*/ 241 h 333"/>
                  <a:gd name="T2" fmla="*/ 244 w 452"/>
                  <a:gd name="T3" fmla="*/ 204 h 333"/>
                  <a:gd name="T4" fmla="*/ 254 w 452"/>
                  <a:gd name="T5" fmla="*/ 172 h 333"/>
                  <a:gd name="T6" fmla="*/ 270 w 452"/>
                  <a:gd name="T7" fmla="*/ 164 h 333"/>
                  <a:gd name="T8" fmla="*/ 282 w 452"/>
                  <a:gd name="T9" fmla="*/ 168 h 333"/>
                  <a:gd name="T10" fmla="*/ 280 w 452"/>
                  <a:gd name="T11" fmla="*/ 156 h 333"/>
                  <a:gd name="T12" fmla="*/ 298 w 452"/>
                  <a:gd name="T13" fmla="*/ 152 h 333"/>
                  <a:gd name="T14" fmla="*/ 332 w 452"/>
                  <a:gd name="T15" fmla="*/ 140 h 333"/>
                  <a:gd name="T16" fmla="*/ 318 w 452"/>
                  <a:gd name="T17" fmla="*/ 140 h 333"/>
                  <a:gd name="T18" fmla="*/ 326 w 452"/>
                  <a:gd name="T19" fmla="*/ 140 h 333"/>
                  <a:gd name="T20" fmla="*/ 372 w 452"/>
                  <a:gd name="T21" fmla="*/ 134 h 333"/>
                  <a:gd name="T22" fmla="*/ 352 w 452"/>
                  <a:gd name="T23" fmla="*/ 134 h 333"/>
                  <a:gd name="T24" fmla="*/ 450 w 452"/>
                  <a:gd name="T25" fmla="*/ 138 h 333"/>
                  <a:gd name="T26" fmla="*/ 416 w 452"/>
                  <a:gd name="T27" fmla="*/ 132 h 333"/>
                  <a:gd name="T28" fmla="*/ 388 w 452"/>
                  <a:gd name="T29" fmla="*/ 138 h 333"/>
                  <a:gd name="T30" fmla="*/ 372 w 452"/>
                  <a:gd name="T31" fmla="*/ 136 h 333"/>
                  <a:gd name="T32" fmla="*/ 348 w 452"/>
                  <a:gd name="T33" fmla="*/ 146 h 333"/>
                  <a:gd name="T34" fmla="*/ 324 w 452"/>
                  <a:gd name="T35" fmla="*/ 152 h 333"/>
                  <a:gd name="T36" fmla="*/ 296 w 452"/>
                  <a:gd name="T37" fmla="*/ 162 h 333"/>
                  <a:gd name="T38" fmla="*/ 284 w 452"/>
                  <a:gd name="T39" fmla="*/ 170 h 333"/>
                  <a:gd name="T40" fmla="*/ 278 w 452"/>
                  <a:gd name="T41" fmla="*/ 182 h 333"/>
                  <a:gd name="T42" fmla="*/ 256 w 452"/>
                  <a:gd name="T43" fmla="*/ 192 h 333"/>
                  <a:gd name="T44" fmla="*/ 240 w 452"/>
                  <a:gd name="T45" fmla="*/ 217 h 333"/>
                  <a:gd name="T46" fmla="*/ 208 w 452"/>
                  <a:gd name="T47" fmla="*/ 241 h 333"/>
                  <a:gd name="T48" fmla="*/ 222 w 452"/>
                  <a:gd name="T49" fmla="*/ 245 h 333"/>
                  <a:gd name="T50" fmla="*/ 192 w 452"/>
                  <a:gd name="T51" fmla="*/ 249 h 333"/>
                  <a:gd name="T52" fmla="*/ 184 w 452"/>
                  <a:gd name="T53" fmla="*/ 259 h 333"/>
                  <a:gd name="T54" fmla="*/ 152 w 452"/>
                  <a:gd name="T55" fmla="*/ 269 h 333"/>
                  <a:gd name="T56" fmla="*/ 164 w 452"/>
                  <a:gd name="T57" fmla="*/ 283 h 333"/>
                  <a:gd name="T58" fmla="*/ 162 w 452"/>
                  <a:gd name="T59" fmla="*/ 283 h 333"/>
                  <a:gd name="T60" fmla="*/ 150 w 452"/>
                  <a:gd name="T61" fmla="*/ 307 h 333"/>
                  <a:gd name="T62" fmla="*/ 160 w 452"/>
                  <a:gd name="T63" fmla="*/ 303 h 333"/>
                  <a:gd name="T64" fmla="*/ 164 w 452"/>
                  <a:gd name="T65" fmla="*/ 311 h 333"/>
                  <a:gd name="T66" fmla="*/ 168 w 452"/>
                  <a:gd name="T67" fmla="*/ 333 h 333"/>
                  <a:gd name="T68" fmla="*/ 210 w 452"/>
                  <a:gd name="T69" fmla="*/ 317 h 333"/>
                  <a:gd name="T70" fmla="*/ 234 w 452"/>
                  <a:gd name="T71" fmla="*/ 317 h 333"/>
                  <a:gd name="T72" fmla="*/ 248 w 452"/>
                  <a:gd name="T73" fmla="*/ 277 h 333"/>
                  <a:gd name="T74" fmla="*/ 262 w 452"/>
                  <a:gd name="T75" fmla="*/ 235 h 333"/>
                  <a:gd name="T76" fmla="*/ 286 w 452"/>
                  <a:gd name="T77" fmla="*/ 182 h 333"/>
                  <a:gd name="T78" fmla="*/ 332 w 452"/>
                  <a:gd name="T79" fmla="*/ 160 h 333"/>
                  <a:gd name="T80" fmla="*/ 374 w 452"/>
                  <a:gd name="T81" fmla="*/ 162 h 333"/>
                  <a:gd name="T82" fmla="*/ 410 w 452"/>
                  <a:gd name="T83" fmla="*/ 144 h 333"/>
                  <a:gd name="T84" fmla="*/ 446 w 452"/>
                  <a:gd name="T85" fmla="*/ 150 h 333"/>
                  <a:gd name="T86" fmla="*/ 14 w 452"/>
                  <a:gd name="T87" fmla="*/ 126 h 333"/>
                  <a:gd name="T88" fmla="*/ 350 w 452"/>
                  <a:gd name="T89" fmla="*/ 28 h 333"/>
                  <a:gd name="T90" fmla="*/ 336 w 452"/>
                  <a:gd name="T91" fmla="*/ 38 h 333"/>
                  <a:gd name="T92" fmla="*/ 234 w 452"/>
                  <a:gd name="T93" fmla="*/ 26 h 333"/>
                  <a:gd name="T94" fmla="*/ 224 w 452"/>
                  <a:gd name="T95" fmla="*/ 10 h 333"/>
                  <a:gd name="T96" fmla="*/ 230 w 452"/>
                  <a:gd name="T97" fmla="*/ 18 h 333"/>
                  <a:gd name="T98" fmla="*/ 264 w 452"/>
                  <a:gd name="T99" fmla="*/ 22 h 333"/>
                  <a:gd name="T100" fmla="*/ 274 w 452"/>
                  <a:gd name="T101" fmla="*/ 26 h 333"/>
                  <a:gd name="T102" fmla="*/ 282 w 452"/>
                  <a:gd name="T103" fmla="*/ 34 h 333"/>
                  <a:gd name="T104" fmla="*/ 290 w 452"/>
                  <a:gd name="T105" fmla="*/ 44 h 333"/>
                  <a:gd name="T106" fmla="*/ 330 w 452"/>
                  <a:gd name="T107" fmla="*/ 20 h 333"/>
                  <a:gd name="T108" fmla="*/ 292 w 452"/>
                  <a:gd name="T109" fmla="*/ 12 h 333"/>
                  <a:gd name="T110" fmla="*/ 274 w 452"/>
                  <a:gd name="T111" fmla="*/ 16 h 333"/>
                  <a:gd name="T112" fmla="*/ 246 w 452"/>
                  <a:gd name="T113" fmla="*/ 8 h 333"/>
                  <a:gd name="T114" fmla="*/ 296 w 452"/>
                  <a:gd name="T115" fmla="*/ 0 h 333"/>
                  <a:gd name="T116" fmla="*/ 322 w 452"/>
                  <a:gd name="T117" fmla="*/ 12 h 333"/>
                  <a:gd name="T118" fmla="*/ 362 w 452"/>
                  <a:gd name="T119" fmla="*/ 2 h 333"/>
                  <a:gd name="T120" fmla="*/ 330 w 452"/>
                  <a:gd name="T121" fmla="*/ 4 h 333"/>
                  <a:gd name="T122" fmla="*/ 296 w 452"/>
                  <a:gd name="T123" fmla="*/ 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2" h="333">
                    <a:moveTo>
                      <a:pt x="152" y="297"/>
                    </a:moveTo>
                    <a:lnTo>
                      <a:pt x="150" y="295"/>
                    </a:lnTo>
                    <a:lnTo>
                      <a:pt x="150" y="293"/>
                    </a:lnTo>
                    <a:lnTo>
                      <a:pt x="150" y="293"/>
                    </a:lnTo>
                    <a:lnTo>
                      <a:pt x="150" y="295"/>
                    </a:lnTo>
                    <a:lnTo>
                      <a:pt x="150" y="295"/>
                    </a:lnTo>
                    <a:lnTo>
                      <a:pt x="150" y="297"/>
                    </a:lnTo>
                    <a:lnTo>
                      <a:pt x="150" y="297"/>
                    </a:lnTo>
                    <a:lnTo>
                      <a:pt x="150" y="297"/>
                    </a:lnTo>
                    <a:lnTo>
                      <a:pt x="152" y="299"/>
                    </a:lnTo>
                    <a:lnTo>
                      <a:pt x="152" y="297"/>
                    </a:lnTo>
                    <a:close/>
                    <a:moveTo>
                      <a:pt x="150" y="283"/>
                    </a:moveTo>
                    <a:lnTo>
                      <a:pt x="150" y="281"/>
                    </a:lnTo>
                    <a:lnTo>
                      <a:pt x="148" y="281"/>
                    </a:lnTo>
                    <a:lnTo>
                      <a:pt x="148" y="283"/>
                    </a:lnTo>
                    <a:lnTo>
                      <a:pt x="148" y="283"/>
                    </a:lnTo>
                    <a:lnTo>
                      <a:pt x="148" y="283"/>
                    </a:lnTo>
                    <a:lnTo>
                      <a:pt x="150" y="283"/>
                    </a:lnTo>
                    <a:lnTo>
                      <a:pt x="150" y="283"/>
                    </a:lnTo>
                    <a:close/>
                    <a:moveTo>
                      <a:pt x="188" y="247"/>
                    </a:moveTo>
                    <a:lnTo>
                      <a:pt x="188" y="247"/>
                    </a:lnTo>
                    <a:lnTo>
                      <a:pt x="190" y="247"/>
                    </a:lnTo>
                    <a:lnTo>
                      <a:pt x="190" y="247"/>
                    </a:lnTo>
                    <a:lnTo>
                      <a:pt x="190" y="245"/>
                    </a:lnTo>
                    <a:lnTo>
                      <a:pt x="190" y="245"/>
                    </a:lnTo>
                    <a:lnTo>
                      <a:pt x="188" y="245"/>
                    </a:lnTo>
                    <a:lnTo>
                      <a:pt x="186" y="247"/>
                    </a:lnTo>
                    <a:lnTo>
                      <a:pt x="186" y="247"/>
                    </a:lnTo>
                    <a:lnTo>
                      <a:pt x="188" y="247"/>
                    </a:lnTo>
                    <a:close/>
                    <a:moveTo>
                      <a:pt x="194" y="243"/>
                    </a:moveTo>
                    <a:lnTo>
                      <a:pt x="198" y="241"/>
                    </a:lnTo>
                    <a:lnTo>
                      <a:pt x="198" y="241"/>
                    </a:lnTo>
                    <a:lnTo>
                      <a:pt x="198" y="241"/>
                    </a:lnTo>
                    <a:lnTo>
                      <a:pt x="198" y="239"/>
                    </a:lnTo>
                    <a:lnTo>
                      <a:pt x="198" y="239"/>
                    </a:lnTo>
                    <a:lnTo>
                      <a:pt x="198" y="241"/>
                    </a:lnTo>
                    <a:lnTo>
                      <a:pt x="194" y="241"/>
                    </a:lnTo>
                    <a:lnTo>
                      <a:pt x="192" y="241"/>
                    </a:lnTo>
                    <a:lnTo>
                      <a:pt x="194" y="243"/>
                    </a:lnTo>
                    <a:lnTo>
                      <a:pt x="194" y="243"/>
                    </a:lnTo>
                    <a:close/>
                    <a:moveTo>
                      <a:pt x="226" y="221"/>
                    </a:moveTo>
                    <a:lnTo>
                      <a:pt x="224" y="223"/>
                    </a:lnTo>
                    <a:lnTo>
                      <a:pt x="222" y="223"/>
                    </a:lnTo>
                    <a:lnTo>
                      <a:pt x="224" y="223"/>
                    </a:lnTo>
                    <a:lnTo>
                      <a:pt x="226" y="223"/>
                    </a:lnTo>
                    <a:lnTo>
                      <a:pt x="228" y="223"/>
                    </a:lnTo>
                    <a:lnTo>
                      <a:pt x="228" y="223"/>
                    </a:lnTo>
                    <a:lnTo>
                      <a:pt x="228" y="223"/>
                    </a:lnTo>
                    <a:lnTo>
                      <a:pt x="228" y="221"/>
                    </a:lnTo>
                    <a:lnTo>
                      <a:pt x="226" y="221"/>
                    </a:lnTo>
                    <a:close/>
                    <a:moveTo>
                      <a:pt x="234" y="210"/>
                    </a:moveTo>
                    <a:lnTo>
                      <a:pt x="234" y="210"/>
                    </a:lnTo>
                    <a:lnTo>
                      <a:pt x="234" y="210"/>
                    </a:lnTo>
                    <a:lnTo>
                      <a:pt x="236" y="210"/>
                    </a:lnTo>
                    <a:lnTo>
                      <a:pt x="236" y="210"/>
                    </a:lnTo>
                    <a:lnTo>
                      <a:pt x="238" y="210"/>
                    </a:lnTo>
                    <a:lnTo>
                      <a:pt x="238" y="210"/>
                    </a:lnTo>
                    <a:lnTo>
                      <a:pt x="236" y="208"/>
                    </a:lnTo>
                    <a:lnTo>
                      <a:pt x="234" y="210"/>
                    </a:lnTo>
                    <a:close/>
                    <a:moveTo>
                      <a:pt x="246" y="204"/>
                    </a:moveTo>
                    <a:lnTo>
                      <a:pt x="246" y="204"/>
                    </a:lnTo>
                    <a:lnTo>
                      <a:pt x="246" y="204"/>
                    </a:lnTo>
                    <a:lnTo>
                      <a:pt x="244" y="204"/>
                    </a:lnTo>
                    <a:lnTo>
                      <a:pt x="244" y="204"/>
                    </a:lnTo>
                    <a:lnTo>
                      <a:pt x="242" y="204"/>
                    </a:lnTo>
                    <a:lnTo>
                      <a:pt x="242" y="206"/>
                    </a:lnTo>
                    <a:lnTo>
                      <a:pt x="242" y="206"/>
                    </a:lnTo>
                    <a:lnTo>
                      <a:pt x="244" y="206"/>
                    </a:lnTo>
                    <a:lnTo>
                      <a:pt x="246" y="204"/>
                    </a:lnTo>
                    <a:close/>
                    <a:moveTo>
                      <a:pt x="244" y="202"/>
                    </a:moveTo>
                    <a:lnTo>
                      <a:pt x="244" y="202"/>
                    </a:lnTo>
                    <a:lnTo>
                      <a:pt x="244" y="202"/>
                    </a:lnTo>
                    <a:lnTo>
                      <a:pt x="242" y="202"/>
                    </a:lnTo>
                    <a:lnTo>
                      <a:pt x="242" y="202"/>
                    </a:lnTo>
                    <a:lnTo>
                      <a:pt x="242" y="202"/>
                    </a:lnTo>
                    <a:lnTo>
                      <a:pt x="242" y="204"/>
                    </a:lnTo>
                    <a:lnTo>
                      <a:pt x="242" y="204"/>
                    </a:lnTo>
                    <a:lnTo>
                      <a:pt x="242" y="204"/>
                    </a:lnTo>
                    <a:lnTo>
                      <a:pt x="244" y="204"/>
                    </a:lnTo>
                    <a:lnTo>
                      <a:pt x="244" y="202"/>
                    </a:lnTo>
                    <a:close/>
                    <a:moveTo>
                      <a:pt x="250" y="172"/>
                    </a:moveTo>
                    <a:lnTo>
                      <a:pt x="248" y="174"/>
                    </a:lnTo>
                    <a:lnTo>
                      <a:pt x="248" y="174"/>
                    </a:lnTo>
                    <a:lnTo>
                      <a:pt x="246" y="176"/>
                    </a:lnTo>
                    <a:lnTo>
                      <a:pt x="248" y="176"/>
                    </a:lnTo>
                    <a:lnTo>
                      <a:pt x="250" y="174"/>
                    </a:lnTo>
                    <a:lnTo>
                      <a:pt x="250" y="174"/>
                    </a:lnTo>
                    <a:lnTo>
                      <a:pt x="250" y="174"/>
                    </a:lnTo>
                    <a:lnTo>
                      <a:pt x="250" y="172"/>
                    </a:lnTo>
                    <a:lnTo>
                      <a:pt x="250" y="172"/>
                    </a:lnTo>
                    <a:close/>
                    <a:moveTo>
                      <a:pt x="260" y="170"/>
                    </a:moveTo>
                    <a:lnTo>
                      <a:pt x="258" y="170"/>
                    </a:lnTo>
                    <a:lnTo>
                      <a:pt x="258" y="170"/>
                    </a:lnTo>
                    <a:lnTo>
                      <a:pt x="256" y="170"/>
                    </a:lnTo>
                    <a:lnTo>
                      <a:pt x="254" y="170"/>
                    </a:lnTo>
                    <a:lnTo>
                      <a:pt x="254" y="172"/>
                    </a:lnTo>
                    <a:lnTo>
                      <a:pt x="252" y="170"/>
                    </a:lnTo>
                    <a:lnTo>
                      <a:pt x="252" y="172"/>
                    </a:lnTo>
                    <a:lnTo>
                      <a:pt x="252" y="172"/>
                    </a:lnTo>
                    <a:lnTo>
                      <a:pt x="250" y="172"/>
                    </a:lnTo>
                    <a:lnTo>
                      <a:pt x="252" y="174"/>
                    </a:lnTo>
                    <a:lnTo>
                      <a:pt x="252" y="174"/>
                    </a:lnTo>
                    <a:lnTo>
                      <a:pt x="254" y="174"/>
                    </a:lnTo>
                    <a:lnTo>
                      <a:pt x="254" y="172"/>
                    </a:lnTo>
                    <a:lnTo>
                      <a:pt x="254" y="172"/>
                    </a:lnTo>
                    <a:lnTo>
                      <a:pt x="254" y="172"/>
                    </a:lnTo>
                    <a:lnTo>
                      <a:pt x="256" y="172"/>
                    </a:lnTo>
                    <a:lnTo>
                      <a:pt x="256" y="172"/>
                    </a:lnTo>
                    <a:lnTo>
                      <a:pt x="258" y="172"/>
                    </a:lnTo>
                    <a:lnTo>
                      <a:pt x="258" y="172"/>
                    </a:lnTo>
                    <a:lnTo>
                      <a:pt x="258" y="170"/>
                    </a:lnTo>
                    <a:lnTo>
                      <a:pt x="260" y="170"/>
                    </a:lnTo>
                    <a:lnTo>
                      <a:pt x="262" y="170"/>
                    </a:lnTo>
                    <a:lnTo>
                      <a:pt x="262" y="170"/>
                    </a:lnTo>
                    <a:lnTo>
                      <a:pt x="262" y="170"/>
                    </a:lnTo>
                    <a:lnTo>
                      <a:pt x="260" y="170"/>
                    </a:lnTo>
                    <a:close/>
                    <a:moveTo>
                      <a:pt x="268" y="162"/>
                    </a:moveTo>
                    <a:lnTo>
                      <a:pt x="268" y="162"/>
                    </a:lnTo>
                    <a:lnTo>
                      <a:pt x="266" y="162"/>
                    </a:lnTo>
                    <a:lnTo>
                      <a:pt x="266" y="162"/>
                    </a:lnTo>
                    <a:lnTo>
                      <a:pt x="264" y="162"/>
                    </a:lnTo>
                    <a:lnTo>
                      <a:pt x="264" y="164"/>
                    </a:lnTo>
                    <a:lnTo>
                      <a:pt x="266" y="164"/>
                    </a:lnTo>
                    <a:lnTo>
                      <a:pt x="268" y="164"/>
                    </a:lnTo>
                    <a:lnTo>
                      <a:pt x="268" y="164"/>
                    </a:lnTo>
                    <a:lnTo>
                      <a:pt x="270" y="164"/>
                    </a:lnTo>
                    <a:lnTo>
                      <a:pt x="270" y="164"/>
                    </a:lnTo>
                    <a:lnTo>
                      <a:pt x="270" y="164"/>
                    </a:lnTo>
                    <a:lnTo>
                      <a:pt x="272" y="164"/>
                    </a:lnTo>
                    <a:lnTo>
                      <a:pt x="274" y="164"/>
                    </a:lnTo>
                    <a:lnTo>
                      <a:pt x="276" y="164"/>
                    </a:lnTo>
                    <a:lnTo>
                      <a:pt x="276" y="162"/>
                    </a:lnTo>
                    <a:lnTo>
                      <a:pt x="276" y="160"/>
                    </a:lnTo>
                    <a:lnTo>
                      <a:pt x="274" y="160"/>
                    </a:lnTo>
                    <a:lnTo>
                      <a:pt x="274" y="158"/>
                    </a:lnTo>
                    <a:lnTo>
                      <a:pt x="272" y="158"/>
                    </a:lnTo>
                    <a:lnTo>
                      <a:pt x="272" y="158"/>
                    </a:lnTo>
                    <a:lnTo>
                      <a:pt x="272" y="158"/>
                    </a:lnTo>
                    <a:lnTo>
                      <a:pt x="272" y="160"/>
                    </a:lnTo>
                    <a:lnTo>
                      <a:pt x="270" y="160"/>
                    </a:lnTo>
                    <a:lnTo>
                      <a:pt x="270" y="160"/>
                    </a:lnTo>
                    <a:lnTo>
                      <a:pt x="270" y="160"/>
                    </a:lnTo>
                    <a:lnTo>
                      <a:pt x="270" y="162"/>
                    </a:lnTo>
                    <a:lnTo>
                      <a:pt x="268" y="162"/>
                    </a:lnTo>
                    <a:close/>
                    <a:moveTo>
                      <a:pt x="264" y="170"/>
                    </a:moveTo>
                    <a:lnTo>
                      <a:pt x="264" y="170"/>
                    </a:lnTo>
                    <a:lnTo>
                      <a:pt x="268" y="170"/>
                    </a:lnTo>
                    <a:lnTo>
                      <a:pt x="270" y="168"/>
                    </a:lnTo>
                    <a:lnTo>
                      <a:pt x="272" y="170"/>
                    </a:lnTo>
                    <a:lnTo>
                      <a:pt x="272" y="170"/>
                    </a:lnTo>
                    <a:lnTo>
                      <a:pt x="274" y="168"/>
                    </a:lnTo>
                    <a:lnTo>
                      <a:pt x="274" y="168"/>
                    </a:lnTo>
                    <a:lnTo>
                      <a:pt x="276" y="168"/>
                    </a:lnTo>
                    <a:lnTo>
                      <a:pt x="276" y="168"/>
                    </a:lnTo>
                    <a:lnTo>
                      <a:pt x="276" y="168"/>
                    </a:lnTo>
                    <a:lnTo>
                      <a:pt x="280" y="168"/>
                    </a:lnTo>
                    <a:lnTo>
                      <a:pt x="280" y="168"/>
                    </a:lnTo>
                    <a:lnTo>
                      <a:pt x="282" y="168"/>
                    </a:lnTo>
                    <a:lnTo>
                      <a:pt x="282" y="168"/>
                    </a:lnTo>
                    <a:lnTo>
                      <a:pt x="282" y="168"/>
                    </a:lnTo>
                    <a:lnTo>
                      <a:pt x="282" y="168"/>
                    </a:lnTo>
                    <a:lnTo>
                      <a:pt x="284" y="166"/>
                    </a:lnTo>
                    <a:lnTo>
                      <a:pt x="286" y="166"/>
                    </a:lnTo>
                    <a:lnTo>
                      <a:pt x="286" y="164"/>
                    </a:lnTo>
                    <a:lnTo>
                      <a:pt x="290" y="164"/>
                    </a:lnTo>
                    <a:lnTo>
                      <a:pt x="290" y="162"/>
                    </a:lnTo>
                    <a:lnTo>
                      <a:pt x="288" y="162"/>
                    </a:lnTo>
                    <a:lnTo>
                      <a:pt x="288" y="160"/>
                    </a:lnTo>
                    <a:lnTo>
                      <a:pt x="286" y="160"/>
                    </a:lnTo>
                    <a:lnTo>
                      <a:pt x="286" y="160"/>
                    </a:lnTo>
                    <a:lnTo>
                      <a:pt x="286" y="160"/>
                    </a:lnTo>
                    <a:lnTo>
                      <a:pt x="284" y="160"/>
                    </a:lnTo>
                    <a:lnTo>
                      <a:pt x="284" y="162"/>
                    </a:lnTo>
                    <a:lnTo>
                      <a:pt x="284" y="162"/>
                    </a:lnTo>
                    <a:lnTo>
                      <a:pt x="284" y="162"/>
                    </a:lnTo>
                    <a:lnTo>
                      <a:pt x="284" y="164"/>
                    </a:lnTo>
                    <a:lnTo>
                      <a:pt x="282" y="164"/>
                    </a:lnTo>
                    <a:lnTo>
                      <a:pt x="280" y="166"/>
                    </a:lnTo>
                    <a:lnTo>
                      <a:pt x="280" y="164"/>
                    </a:lnTo>
                    <a:lnTo>
                      <a:pt x="280" y="164"/>
                    </a:lnTo>
                    <a:lnTo>
                      <a:pt x="282" y="162"/>
                    </a:lnTo>
                    <a:lnTo>
                      <a:pt x="282" y="162"/>
                    </a:lnTo>
                    <a:lnTo>
                      <a:pt x="282" y="160"/>
                    </a:lnTo>
                    <a:lnTo>
                      <a:pt x="280" y="158"/>
                    </a:lnTo>
                    <a:lnTo>
                      <a:pt x="280" y="158"/>
                    </a:lnTo>
                    <a:lnTo>
                      <a:pt x="282" y="156"/>
                    </a:lnTo>
                    <a:lnTo>
                      <a:pt x="284" y="156"/>
                    </a:lnTo>
                    <a:lnTo>
                      <a:pt x="284" y="154"/>
                    </a:lnTo>
                    <a:lnTo>
                      <a:pt x="284" y="154"/>
                    </a:lnTo>
                    <a:lnTo>
                      <a:pt x="282" y="154"/>
                    </a:lnTo>
                    <a:lnTo>
                      <a:pt x="282" y="154"/>
                    </a:lnTo>
                    <a:lnTo>
                      <a:pt x="280" y="156"/>
                    </a:lnTo>
                    <a:lnTo>
                      <a:pt x="278" y="156"/>
                    </a:lnTo>
                    <a:lnTo>
                      <a:pt x="276" y="158"/>
                    </a:lnTo>
                    <a:lnTo>
                      <a:pt x="276" y="158"/>
                    </a:lnTo>
                    <a:lnTo>
                      <a:pt x="276" y="160"/>
                    </a:lnTo>
                    <a:lnTo>
                      <a:pt x="278" y="160"/>
                    </a:lnTo>
                    <a:lnTo>
                      <a:pt x="278" y="160"/>
                    </a:lnTo>
                    <a:lnTo>
                      <a:pt x="278" y="162"/>
                    </a:lnTo>
                    <a:lnTo>
                      <a:pt x="276" y="164"/>
                    </a:lnTo>
                    <a:lnTo>
                      <a:pt x="272" y="166"/>
                    </a:lnTo>
                    <a:lnTo>
                      <a:pt x="266" y="168"/>
                    </a:lnTo>
                    <a:lnTo>
                      <a:pt x="266" y="168"/>
                    </a:lnTo>
                    <a:lnTo>
                      <a:pt x="264" y="170"/>
                    </a:lnTo>
                    <a:lnTo>
                      <a:pt x="264" y="170"/>
                    </a:lnTo>
                    <a:close/>
                    <a:moveTo>
                      <a:pt x="306" y="154"/>
                    </a:moveTo>
                    <a:lnTo>
                      <a:pt x="306" y="152"/>
                    </a:lnTo>
                    <a:lnTo>
                      <a:pt x="306" y="152"/>
                    </a:lnTo>
                    <a:lnTo>
                      <a:pt x="306" y="150"/>
                    </a:lnTo>
                    <a:lnTo>
                      <a:pt x="304" y="150"/>
                    </a:lnTo>
                    <a:lnTo>
                      <a:pt x="304" y="150"/>
                    </a:lnTo>
                    <a:lnTo>
                      <a:pt x="302" y="150"/>
                    </a:lnTo>
                    <a:lnTo>
                      <a:pt x="302" y="150"/>
                    </a:lnTo>
                    <a:lnTo>
                      <a:pt x="300" y="150"/>
                    </a:lnTo>
                    <a:lnTo>
                      <a:pt x="300" y="150"/>
                    </a:lnTo>
                    <a:lnTo>
                      <a:pt x="300" y="150"/>
                    </a:lnTo>
                    <a:lnTo>
                      <a:pt x="300" y="150"/>
                    </a:lnTo>
                    <a:lnTo>
                      <a:pt x="300" y="150"/>
                    </a:lnTo>
                    <a:lnTo>
                      <a:pt x="298" y="150"/>
                    </a:lnTo>
                    <a:lnTo>
                      <a:pt x="296" y="150"/>
                    </a:lnTo>
                    <a:lnTo>
                      <a:pt x="296" y="152"/>
                    </a:lnTo>
                    <a:lnTo>
                      <a:pt x="298" y="152"/>
                    </a:lnTo>
                    <a:lnTo>
                      <a:pt x="298" y="152"/>
                    </a:lnTo>
                    <a:lnTo>
                      <a:pt x="298" y="152"/>
                    </a:lnTo>
                    <a:lnTo>
                      <a:pt x="294" y="152"/>
                    </a:lnTo>
                    <a:lnTo>
                      <a:pt x="294" y="152"/>
                    </a:lnTo>
                    <a:lnTo>
                      <a:pt x="294" y="154"/>
                    </a:lnTo>
                    <a:lnTo>
                      <a:pt x="294" y="154"/>
                    </a:lnTo>
                    <a:lnTo>
                      <a:pt x="294" y="156"/>
                    </a:lnTo>
                    <a:lnTo>
                      <a:pt x="294" y="156"/>
                    </a:lnTo>
                    <a:lnTo>
                      <a:pt x="292" y="156"/>
                    </a:lnTo>
                    <a:lnTo>
                      <a:pt x="292" y="156"/>
                    </a:lnTo>
                    <a:lnTo>
                      <a:pt x="292" y="158"/>
                    </a:lnTo>
                    <a:lnTo>
                      <a:pt x="294" y="158"/>
                    </a:lnTo>
                    <a:lnTo>
                      <a:pt x="296" y="158"/>
                    </a:lnTo>
                    <a:lnTo>
                      <a:pt x="296" y="158"/>
                    </a:lnTo>
                    <a:lnTo>
                      <a:pt x="296" y="158"/>
                    </a:lnTo>
                    <a:lnTo>
                      <a:pt x="298" y="156"/>
                    </a:lnTo>
                    <a:lnTo>
                      <a:pt x="300" y="156"/>
                    </a:lnTo>
                    <a:lnTo>
                      <a:pt x="300" y="156"/>
                    </a:lnTo>
                    <a:lnTo>
                      <a:pt x="302" y="156"/>
                    </a:lnTo>
                    <a:lnTo>
                      <a:pt x="304" y="156"/>
                    </a:lnTo>
                    <a:lnTo>
                      <a:pt x="304" y="154"/>
                    </a:lnTo>
                    <a:lnTo>
                      <a:pt x="304" y="154"/>
                    </a:lnTo>
                    <a:lnTo>
                      <a:pt x="306" y="154"/>
                    </a:lnTo>
                    <a:close/>
                    <a:moveTo>
                      <a:pt x="440" y="144"/>
                    </a:moveTo>
                    <a:lnTo>
                      <a:pt x="438" y="146"/>
                    </a:lnTo>
                    <a:lnTo>
                      <a:pt x="438" y="146"/>
                    </a:lnTo>
                    <a:lnTo>
                      <a:pt x="438" y="146"/>
                    </a:lnTo>
                    <a:lnTo>
                      <a:pt x="440" y="146"/>
                    </a:lnTo>
                    <a:lnTo>
                      <a:pt x="442" y="146"/>
                    </a:lnTo>
                    <a:lnTo>
                      <a:pt x="442" y="146"/>
                    </a:lnTo>
                    <a:lnTo>
                      <a:pt x="440" y="144"/>
                    </a:lnTo>
                    <a:lnTo>
                      <a:pt x="440" y="144"/>
                    </a:lnTo>
                    <a:close/>
                    <a:moveTo>
                      <a:pt x="334" y="140"/>
                    </a:moveTo>
                    <a:lnTo>
                      <a:pt x="332" y="140"/>
                    </a:lnTo>
                    <a:lnTo>
                      <a:pt x="332" y="142"/>
                    </a:lnTo>
                    <a:lnTo>
                      <a:pt x="332" y="142"/>
                    </a:lnTo>
                    <a:lnTo>
                      <a:pt x="332" y="142"/>
                    </a:lnTo>
                    <a:lnTo>
                      <a:pt x="334" y="142"/>
                    </a:lnTo>
                    <a:lnTo>
                      <a:pt x="334" y="142"/>
                    </a:lnTo>
                    <a:lnTo>
                      <a:pt x="334" y="142"/>
                    </a:lnTo>
                    <a:lnTo>
                      <a:pt x="336" y="142"/>
                    </a:lnTo>
                    <a:lnTo>
                      <a:pt x="336" y="142"/>
                    </a:lnTo>
                    <a:lnTo>
                      <a:pt x="336" y="140"/>
                    </a:lnTo>
                    <a:lnTo>
                      <a:pt x="336" y="140"/>
                    </a:lnTo>
                    <a:lnTo>
                      <a:pt x="334" y="140"/>
                    </a:lnTo>
                    <a:close/>
                    <a:moveTo>
                      <a:pt x="308" y="150"/>
                    </a:moveTo>
                    <a:lnTo>
                      <a:pt x="310" y="150"/>
                    </a:lnTo>
                    <a:lnTo>
                      <a:pt x="314" y="150"/>
                    </a:lnTo>
                    <a:lnTo>
                      <a:pt x="314" y="150"/>
                    </a:lnTo>
                    <a:lnTo>
                      <a:pt x="314" y="148"/>
                    </a:lnTo>
                    <a:lnTo>
                      <a:pt x="316" y="148"/>
                    </a:lnTo>
                    <a:lnTo>
                      <a:pt x="316" y="146"/>
                    </a:lnTo>
                    <a:lnTo>
                      <a:pt x="318" y="146"/>
                    </a:lnTo>
                    <a:lnTo>
                      <a:pt x="318" y="146"/>
                    </a:lnTo>
                    <a:lnTo>
                      <a:pt x="320" y="146"/>
                    </a:lnTo>
                    <a:lnTo>
                      <a:pt x="322" y="144"/>
                    </a:lnTo>
                    <a:lnTo>
                      <a:pt x="322" y="144"/>
                    </a:lnTo>
                    <a:lnTo>
                      <a:pt x="324" y="144"/>
                    </a:lnTo>
                    <a:lnTo>
                      <a:pt x="322" y="142"/>
                    </a:lnTo>
                    <a:lnTo>
                      <a:pt x="322" y="142"/>
                    </a:lnTo>
                    <a:lnTo>
                      <a:pt x="320" y="144"/>
                    </a:lnTo>
                    <a:lnTo>
                      <a:pt x="320" y="144"/>
                    </a:lnTo>
                    <a:lnTo>
                      <a:pt x="318" y="142"/>
                    </a:lnTo>
                    <a:lnTo>
                      <a:pt x="318" y="140"/>
                    </a:lnTo>
                    <a:lnTo>
                      <a:pt x="318" y="140"/>
                    </a:lnTo>
                    <a:lnTo>
                      <a:pt x="318" y="140"/>
                    </a:lnTo>
                    <a:lnTo>
                      <a:pt x="316" y="140"/>
                    </a:lnTo>
                    <a:lnTo>
                      <a:pt x="316" y="142"/>
                    </a:lnTo>
                    <a:lnTo>
                      <a:pt x="316" y="142"/>
                    </a:lnTo>
                    <a:lnTo>
                      <a:pt x="316" y="142"/>
                    </a:lnTo>
                    <a:lnTo>
                      <a:pt x="316" y="142"/>
                    </a:lnTo>
                    <a:lnTo>
                      <a:pt x="314" y="144"/>
                    </a:lnTo>
                    <a:lnTo>
                      <a:pt x="314" y="144"/>
                    </a:lnTo>
                    <a:lnTo>
                      <a:pt x="312" y="146"/>
                    </a:lnTo>
                    <a:lnTo>
                      <a:pt x="312" y="146"/>
                    </a:lnTo>
                    <a:lnTo>
                      <a:pt x="312" y="146"/>
                    </a:lnTo>
                    <a:lnTo>
                      <a:pt x="312" y="146"/>
                    </a:lnTo>
                    <a:lnTo>
                      <a:pt x="312" y="146"/>
                    </a:lnTo>
                    <a:lnTo>
                      <a:pt x="312" y="146"/>
                    </a:lnTo>
                    <a:lnTo>
                      <a:pt x="310" y="146"/>
                    </a:lnTo>
                    <a:lnTo>
                      <a:pt x="310" y="146"/>
                    </a:lnTo>
                    <a:lnTo>
                      <a:pt x="308" y="146"/>
                    </a:lnTo>
                    <a:lnTo>
                      <a:pt x="308" y="148"/>
                    </a:lnTo>
                    <a:lnTo>
                      <a:pt x="308" y="148"/>
                    </a:lnTo>
                    <a:lnTo>
                      <a:pt x="308" y="148"/>
                    </a:lnTo>
                    <a:lnTo>
                      <a:pt x="308" y="148"/>
                    </a:lnTo>
                    <a:lnTo>
                      <a:pt x="306" y="148"/>
                    </a:lnTo>
                    <a:lnTo>
                      <a:pt x="306" y="150"/>
                    </a:lnTo>
                    <a:lnTo>
                      <a:pt x="306" y="150"/>
                    </a:lnTo>
                    <a:lnTo>
                      <a:pt x="308" y="150"/>
                    </a:lnTo>
                    <a:close/>
                    <a:moveTo>
                      <a:pt x="324" y="142"/>
                    </a:moveTo>
                    <a:lnTo>
                      <a:pt x="324" y="142"/>
                    </a:lnTo>
                    <a:lnTo>
                      <a:pt x="326" y="142"/>
                    </a:lnTo>
                    <a:lnTo>
                      <a:pt x="328" y="142"/>
                    </a:lnTo>
                    <a:lnTo>
                      <a:pt x="328" y="142"/>
                    </a:lnTo>
                    <a:lnTo>
                      <a:pt x="328" y="142"/>
                    </a:lnTo>
                    <a:lnTo>
                      <a:pt x="328" y="142"/>
                    </a:lnTo>
                    <a:lnTo>
                      <a:pt x="326" y="140"/>
                    </a:lnTo>
                    <a:lnTo>
                      <a:pt x="326" y="140"/>
                    </a:lnTo>
                    <a:lnTo>
                      <a:pt x="326" y="140"/>
                    </a:lnTo>
                    <a:lnTo>
                      <a:pt x="324" y="140"/>
                    </a:lnTo>
                    <a:lnTo>
                      <a:pt x="324" y="140"/>
                    </a:lnTo>
                    <a:lnTo>
                      <a:pt x="322" y="140"/>
                    </a:lnTo>
                    <a:lnTo>
                      <a:pt x="322" y="140"/>
                    </a:lnTo>
                    <a:lnTo>
                      <a:pt x="324" y="140"/>
                    </a:lnTo>
                    <a:lnTo>
                      <a:pt x="324" y="142"/>
                    </a:lnTo>
                    <a:close/>
                    <a:moveTo>
                      <a:pt x="368" y="136"/>
                    </a:moveTo>
                    <a:lnTo>
                      <a:pt x="368" y="136"/>
                    </a:lnTo>
                    <a:lnTo>
                      <a:pt x="368" y="136"/>
                    </a:lnTo>
                    <a:lnTo>
                      <a:pt x="368" y="134"/>
                    </a:lnTo>
                    <a:lnTo>
                      <a:pt x="366" y="134"/>
                    </a:lnTo>
                    <a:lnTo>
                      <a:pt x="364" y="136"/>
                    </a:lnTo>
                    <a:lnTo>
                      <a:pt x="362" y="136"/>
                    </a:lnTo>
                    <a:lnTo>
                      <a:pt x="360" y="136"/>
                    </a:lnTo>
                    <a:lnTo>
                      <a:pt x="360" y="136"/>
                    </a:lnTo>
                    <a:lnTo>
                      <a:pt x="360" y="138"/>
                    </a:lnTo>
                    <a:lnTo>
                      <a:pt x="360" y="138"/>
                    </a:lnTo>
                    <a:lnTo>
                      <a:pt x="360" y="138"/>
                    </a:lnTo>
                    <a:lnTo>
                      <a:pt x="362" y="138"/>
                    </a:lnTo>
                    <a:lnTo>
                      <a:pt x="362" y="138"/>
                    </a:lnTo>
                    <a:lnTo>
                      <a:pt x="362" y="138"/>
                    </a:lnTo>
                    <a:lnTo>
                      <a:pt x="362" y="140"/>
                    </a:lnTo>
                    <a:lnTo>
                      <a:pt x="364" y="138"/>
                    </a:lnTo>
                    <a:lnTo>
                      <a:pt x="364" y="138"/>
                    </a:lnTo>
                    <a:lnTo>
                      <a:pt x="364" y="138"/>
                    </a:lnTo>
                    <a:lnTo>
                      <a:pt x="368" y="138"/>
                    </a:lnTo>
                    <a:lnTo>
                      <a:pt x="368" y="136"/>
                    </a:lnTo>
                    <a:close/>
                    <a:moveTo>
                      <a:pt x="368" y="136"/>
                    </a:moveTo>
                    <a:lnTo>
                      <a:pt x="370" y="136"/>
                    </a:lnTo>
                    <a:lnTo>
                      <a:pt x="372" y="134"/>
                    </a:lnTo>
                    <a:lnTo>
                      <a:pt x="372" y="134"/>
                    </a:lnTo>
                    <a:lnTo>
                      <a:pt x="372" y="134"/>
                    </a:lnTo>
                    <a:lnTo>
                      <a:pt x="370" y="132"/>
                    </a:lnTo>
                    <a:lnTo>
                      <a:pt x="370" y="132"/>
                    </a:lnTo>
                    <a:lnTo>
                      <a:pt x="370" y="132"/>
                    </a:lnTo>
                    <a:lnTo>
                      <a:pt x="368" y="132"/>
                    </a:lnTo>
                    <a:lnTo>
                      <a:pt x="368" y="134"/>
                    </a:lnTo>
                    <a:lnTo>
                      <a:pt x="368" y="134"/>
                    </a:lnTo>
                    <a:lnTo>
                      <a:pt x="368" y="136"/>
                    </a:lnTo>
                    <a:close/>
                    <a:moveTo>
                      <a:pt x="352" y="136"/>
                    </a:moveTo>
                    <a:lnTo>
                      <a:pt x="354" y="136"/>
                    </a:lnTo>
                    <a:lnTo>
                      <a:pt x="354" y="136"/>
                    </a:lnTo>
                    <a:lnTo>
                      <a:pt x="356" y="136"/>
                    </a:lnTo>
                    <a:lnTo>
                      <a:pt x="356" y="136"/>
                    </a:lnTo>
                    <a:lnTo>
                      <a:pt x="356" y="136"/>
                    </a:lnTo>
                    <a:lnTo>
                      <a:pt x="358" y="136"/>
                    </a:lnTo>
                    <a:lnTo>
                      <a:pt x="360" y="136"/>
                    </a:lnTo>
                    <a:lnTo>
                      <a:pt x="360" y="134"/>
                    </a:lnTo>
                    <a:lnTo>
                      <a:pt x="362" y="134"/>
                    </a:lnTo>
                    <a:lnTo>
                      <a:pt x="364" y="132"/>
                    </a:lnTo>
                    <a:lnTo>
                      <a:pt x="364" y="132"/>
                    </a:lnTo>
                    <a:lnTo>
                      <a:pt x="364" y="132"/>
                    </a:lnTo>
                    <a:lnTo>
                      <a:pt x="366" y="132"/>
                    </a:lnTo>
                    <a:lnTo>
                      <a:pt x="364" y="130"/>
                    </a:lnTo>
                    <a:lnTo>
                      <a:pt x="364" y="132"/>
                    </a:lnTo>
                    <a:lnTo>
                      <a:pt x="362" y="132"/>
                    </a:lnTo>
                    <a:lnTo>
                      <a:pt x="360" y="132"/>
                    </a:lnTo>
                    <a:lnTo>
                      <a:pt x="358" y="132"/>
                    </a:lnTo>
                    <a:lnTo>
                      <a:pt x="356" y="134"/>
                    </a:lnTo>
                    <a:lnTo>
                      <a:pt x="354" y="132"/>
                    </a:lnTo>
                    <a:lnTo>
                      <a:pt x="354" y="134"/>
                    </a:lnTo>
                    <a:lnTo>
                      <a:pt x="352" y="134"/>
                    </a:lnTo>
                    <a:lnTo>
                      <a:pt x="352" y="134"/>
                    </a:lnTo>
                    <a:lnTo>
                      <a:pt x="350" y="134"/>
                    </a:lnTo>
                    <a:lnTo>
                      <a:pt x="350" y="134"/>
                    </a:lnTo>
                    <a:lnTo>
                      <a:pt x="352" y="136"/>
                    </a:lnTo>
                    <a:close/>
                    <a:moveTo>
                      <a:pt x="452" y="148"/>
                    </a:moveTo>
                    <a:lnTo>
                      <a:pt x="452" y="146"/>
                    </a:lnTo>
                    <a:lnTo>
                      <a:pt x="450" y="146"/>
                    </a:lnTo>
                    <a:lnTo>
                      <a:pt x="448" y="146"/>
                    </a:lnTo>
                    <a:lnTo>
                      <a:pt x="446" y="146"/>
                    </a:lnTo>
                    <a:lnTo>
                      <a:pt x="446" y="148"/>
                    </a:lnTo>
                    <a:lnTo>
                      <a:pt x="446" y="148"/>
                    </a:lnTo>
                    <a:lnTo>
                      <a:pt x="446" y="146"/>
                    </a:lnTo>
                    <a:lnTo>
                      <a:pt x="444" y="146"/>
                    </a:lnTo>
                    <a:lnTo>
                      <a:pt x="444" y="146"/>
                    </a:lnTo>
                    <a:lnTo>
                      <a:pt x="444" y="148"/>
                    </a:lnTo>
                    <a:lnTo>
                      <a:pt x="442" y="148"/>
                    </a:lnTo>
                    <a:lnTo>
                      <a:pt x="442" y="148"/>
                    </a:lnTo>
                    <a:lnTo>
                      <a:pt x="440" y="148"/>
                    </a:lnTo>
                    <a:lnTo>
                      <a:pt x="438" y="148"/>
                    </a:lnTo>
                    <a:lnTo>
                      <a:pt x="438" y="146"/>
                    </a:lnTo>
                    <a:lnTo>
                      <a:pt x="438" y="146"/>
                    </a:lnTo>
                    <a:lnTo>
                      <a:pt x="436" y="146"/>
                    </a:lnTo>
                    <a:lnTo>
                      <a:pt x="436" y="144"/>
                    </a:lnTo>
                    <a:lnTo>
                      <a:pt x="436" y="144"/>
                    </a:lnTo>
                    <a:lnTo>
                      <a:pt x="428" y="142"/>
                    </a:lnTo>
                    <a:lnTo>
                      <a:pt x="426" y="142"/>
                    </a:lnTo>
                    <a:lnTo>
                      <a:pt x="440" y="142"/>
                    </a:lnTo>
                    <a:lnTo>
                      <a:pt x="444" y="142"/>
                    </a:lnTo>
                    <a:lnTo>
                      <a:pt x="446" y="140"/>
                    </a:lnTo>
                    <a:lnTo>
                      <a:pt x="450" y="140"/>
                    </a:lnTo>
                    <a:lnTo>
                      <a:pt x="450" y="138"/>
                    </a:lnTo>
                    <a:lnTo>
                      <a:pt x="450" y="138"/>
                    </a:lnTo>
                    <a:lnTo>
                      <a:pt x="446" y="136"/>
                    </a:lnTo>
                    <a:lnTo>
                      <a:pt x="444" y="136"/>
                    </a:lnTo>
                    <a:lnTo>
                      <a:pt x="442" y="136"/>
                    </a:lnTo>
                    <a:lnTo>
                      <a:pt x="442" y="136"/>
                    </a:lnTo>
                    <a:lnTo>
                      <a:pt x="442" y="134"/>
                    </a:lnTo>
                    <a:lnTo>
                      <a:pt x="440" y="132"/>
                    </a:lnTo>
                    <a:lnTo>
                      <a:pt x="438" y="134"/>
                    </a:lnTo>
                    <a:lnTo>
                      <a:pt x="436" y="134"/>
                    </a:lnTo>
                    <a:lnTo>
                      <a:pt x="436" y="134"/>
                    </a:lnTo>
                    <a:lnTo>
                      <a:pt x="436" y="134"/>
                    </a:lnTo>
                    <a:lnTo>
                      <a:pt x="434" y="132"/>
                    </a:lnTo>
                    <a:lnTo>
                      <a:pt x="432" y="132"/>
                    </a:lnTo>
                    <a:lnTo>
                      <a:pt x="432" y="132"/>
                    </a:lnTo>
                    <a:lnTo>
                      <a:pt x="430" y="132"/>
                    </a:lnTo>
                    <a:lnTo>
                      <a:pt x="428" y="130"/>
                    </a:lnTo>
                    <a:lnTo>
                      <a:pt x="426" y="130"/>
                    </a:lnTo>
                    <a:lnTo>
                      <a:pt x="424" y="130"/>
                    </a:lnTo>
                    <a:lnTo>
                      <a:pt x="424" y="132"/>
                    </a:lnTo>
                    <a:lnTo>
                      <a:pt x="422" y="134"/>
                    </a:lnTo>
                    <a:lnTo>
                      <a:pt x="422" y="136"/>
                    </a:lnTo>
                    <a:lnTo>
                      <a:pt x="420" y="136"/>
                    </a:lnTo>
                    <a:lnTo>
                      <a:pt x="420" y="138"/>
                    </a:lnTo>
                    <a:lnTo>
                      <a:pt x="420" y="140"/>
                    </a:lnTo>
                    <a:lnTo>
                      <a:pt x="420" y="140"/>
                    </a:lnTo>
                    <a:lnTo>
                      <a:pt x="420" y="138"/>
                    </a:lnTo>
                    <a:lnTo>
                      <a:pt x="420" y="136"/>
                    </a:lnTo>
                    <a:lnTo>
                      <a:pt x="420" y="134"/>
                    </a:lnTo>
                    <a:lnTo>
                      <a:pt x="420" y="134"/>
                    </a:lnTo>
                    <a:lnTo>
                      <a:pt x="418" y="132"/>
                    </a:lnTo>
                    <a:lnTo>
                      <a:pt x="416" y="134"/>
                    </a:lnTo>
                    <a:lnTo>
                      <a:pt x="416" y="134"/>
                    </a:lnTo>
                    <a:lnTo>
                      <a:pt x="416" y="132"/>
                    </a:lnTo>
                    <a:lnTo>
                      <a:pt x="420" y="132"/>
                    </a:lnTo>
                    <a:lnTo>
                      <a:pt x="420" y="132"/>
                    </a:lnTo>
                    <a:lnTo>
                      <a:pt x="420" y="130"/>
                    </a:lnTo>
                    <a:lnTo>
                      <a:pt x="420" y="128"/>
                    </a:lnTo>
                    <a:lnTo>
                      <a:pt x="418" y="128"/>
                    </a:lnTo>
                    <a:lnTo>
                      <a:pt x="414" y="128"/>
                    </a:lnTo>
                    <a:lnTo>
                      <a:pt x="412" y="128"/>
                    </a:lnTo>
                    <a:lnTo>
                      <a:pt x="412" y="128"/>
                    </a:lnTo>
                    <a:lnTo>
                      <a:pt x="408" y="128"/>
                    </a:lnTo>
                    <a:lnTo>
                      <a:pt x="408" y="130"/>
                    </a:lnTo>
                    <a:lnTo>
                      <a:pt x="408" y="130"/>
                    </a:lnTo>
                    <a:lnTo>
                      <a:pt x="412" y="132"/>
                    </a:lnTo>
                    <a:lnTo>
                      <a:pt x="412" y="132"/>
                    </a:lnTo>
                    <a:lnTo>
                      <a:pt x="408" y="132"/>
                    </a:lnTo>
                    <a:lnTo>
                      <a:pt x="408" y="132"/>
                    </a:lnTo>
                    <a:lnTo>
                      <a:pt x="408" y="134"/>
                    </a:lnTo>
                    <a:lnTo>
                      <a:pt x="406" y="134"/>
                    </a:lnTo>
                    <a:lnTo>
                      <a:pt x="406" y="136"/>
                    </a:lnTo>
                    <a:lnTo>
                      <a:pt x="402" y="138"/>
                    </a:lnTo>
                    <a:lnTo>
                      <a:pt x="402" y="138"/>
                    </a:lnTo>
                    <a:lnTo>
                      <a:pt x="402" y="136"/>
                    </a:lnTo>
                    <a:lnTo>
                      <a:pt x="402" y="136"/>
                    </a:lnTo>
                    <a:lnTo>
                      <a:pt x="402" y="136"/>
                    </a:lnTo>
                    <a:lnTo>
                      <a:pt x="402" y="134"/>
                    </a:lnTo>
                    <a:lnTo>
                      <a:pt x="400" y="134"/>
                    </a:lnTo>
                    <a:lnTo>
                      <a:pt x="402" y="132"/>
                    </a:lnTo>
                    <a:lnTo>
                      <a:pt x="402" y="130"/>
                    </a:lnTo>
                    <a:lnTo>
                      <a:pt x="402" y="130"/>
                    </a:lnTo>
                    <a:lnTo>
                      <a:pt x="400" y="130"/>
                    </a:lnTo>
                    <a:lnTo>
                      <a:pt x="396" y="132"/>
                    </a:lnTo>
                    <a:lnTo>
                      <a:pt x="394" y="134"/>
                    </a:lnTo>
                    <a:lnTo>
                      <a:pt x="388" y="138"/>
                    </a:lnTo>
                    <a:lnTo>
                      <a:pt x="388" y="140"/>
                    </a:lnTo>
                    <a:lnTo>
                      <a:pt x="386" y="142"/>
                    </a:lnTo>
                    <a:lnTo>
                      <a:pt x="384" y="142"/>
                    </a:lnTo>
                    <a:lnTo>
                      <a:pt x="384" y="142"/>
                    </a:lnTo>
                    <a:lnTo>
                      <a:pt x="384" y="140"/>
                    </a:lnTo>
                    <a:lnTo>
                      <a:pt x="386" y="138"/>
                    </a:lnTo>
                    <a:lnTo>
                      <a:pt x="386" y="136"/>
                    </a:lnTo>
                    <a:lnTo>
                      <a:pt x="386" y="136"/>
                    </a:lnTo>
                    <a:lnTo>
                      <a:pt x="388" y="134"/>
                    </a:lnTo>
                    <a:lnTo>
                      <a:pt x="390" y="132"/>
                    </a:lnTo>
                    <a:lnTo>
                      <a:pt x="392" y="132"/>
                    </a:lnTo>
                    <a:lnTo>
                      <a:pt x="392" y="130"/>
                    </a:lnTo>
                    <a:lnTo>
                      <a:pt x="390" y="130"/>
                    </a:lnTo>
                    <a:lnTo>
                      <a:pt x="390" y="130"/>
                    </a:lnTo>
                    <a:lnTo>
                      <a:pt x="388" y="130"/>
                    </a:lnTo>
                    <a:lnTo>
                      <a:pt x="388" y="130"/>
                    </a:lnTo>
                    <a:lnTo>
                      <a:pt x="386" y="130"/>
                    </a:lnTo>
                    <a:lnTo>
                      <a:pt x="386" y="130"/>
                    </a:lnTo>
                    <a:lnTo>
                      <a:pt x="386" y="130"/>
                    </a:lnTo>
                    <a:lnTo>
                      <a:pt x="384" y="130"/>
                    </a:lnTo>
                    <a:lnTo>
                      <a:pt x="382" y="130"/>
                    </a:lnTo>
                    <a:lnTo>
                      <a:pt x="380" y="128"/>
                    </a:lnTo>
                    <a:lnTo>
                      <a:pt x="380" y="128"/>
                    </a:lnTo>
                    <a:lnTo>
                      <a:pt x="378" y="128"/>
                    </a:lnTo>
                    <a:lnTo>
                      <a:pt x="376" y="130"/>
                    </a:lnTo>
                    <a:lnTo>
                      <a:pt x="374" y="132"/>
                    </a:lnTo>
                    <a:lnTo>
                      <a:pt x="374" y="132"/>
                    </a:lnTo>
                    <a:lnTo>
                      <a:pt x="376" y="132"/>
                    </a:lnTo>
                    <a:lnTo>
                      <a:pt x="376" y="132"/>
                    </a:lnTo>
                    <a:lnTo>
                      <a:pt x="376" y="134"/>
                    </a:lnTo>
                    <a:lnTo>
                      <a:pt x="374" y="134"/>
                    </a:lnTo>
                    <a:lnTo>
                      <a:pt x="372" y="136"/>
                    </a:lnTo>
                    <a:lnTo>
                      <a:pt x="370" y="136"/>
                    </a:lnTo>
                    <a:lnTo>
                      <a:pt x="368" y="138"/>
                    </a:lnTo>
                    <a:lnTo>
                      <a:pt x="366" y="140"/>
                    </a:lnTo>
                    <a:lnTo>
                      <a:pt x="364" y="140"/>
                    </a:lnTo>
                    <a:lnTo>
                      <a:pt x="364" y="142"/>
                    </a:lnTo>
                    <a:lnTo>
                      <a:pt x="364" y="142"/>
                    </a:lnTo>
                    <a:lnTo>
                      <a:pt x="366" y="144"/>
                    </a:lnTo>
                    <a:lnTo>
                      <a:pt x="366" y="144"/>
                    </a:lnTo>
                    <a:lnTo>
                      <a:pt x="364" y="144"/>
                    </a:lnTo>
                    <a:lnTo>
                      <a:pt x="364" y="142"/>
                    </a:lnTo>
                    <a:lnTo>
                      <a:pt x="362" y="142"/>
                    </a:lnTo>
                    <a:lnTo>
                      <a:pt x="360" y="140"/>
                    </a:lnTo>
                    <a:lnTo>
                      <a:pt x="360" y="138"/>
                    </a:lnTo>
                    <a:lnTo>
                      <a:pt x="360" y="138"/>
                    </a:lnTo>
                    <a:lnTo>
                      <a:pt x="358" y="138"/>
                    </a:lnTo>
                    <a:lnTo>
                      <a:pt x="354" y="138"/>
                    </a:lnTo>
                    <a:lnTo>
                      <a:pt x="354" y="140"/>
                    </a:lnTo>
                    <a:lnTo>
                      <a:pt x="354" y="140"/>
                    </a:lnTo>
                    <a:lnTo>
                      <a:pt x="352" y="138"/>
                    </a:lnTo>
                    <a:lnTo>
                      <a:pt x="350" y="140"/>
                    </a:lnTo>
                    <a:lnTo>
                      <a:pt x="350" y="140"/>
                    </a:lnTo>
                    <a:lnTo>
                      <a:pt x="348" y="140"/>
                    </a:lnTo>
                    <a:lnTo>
                      <a:pt x="344" y="140"/>
                    </a:lnTo>
                    <a:lnTo>
                      <a:pt x="342" y="140"/>
                    </a:lnTo>
                    <a:lnTo>
                      <a:pt x="342" y="140"/>
                    </a:lnTo>
                    <a:lnTo>
                      <a:pt x="344" y="140"/>
                    </a:lnTo>
                    <a:lnTo>
                      <a:pt x="346" y="142"/>
                    </a:lnTo>
                    <a:lnTo>
                      <a:pt x="348" y="142"/>
                    </a:lnTo>
                    <a:lnTo>
                      <a:pt x="348" y="144"/>
                    </a:lnTo>
                    <a:lnTo>
                      <a:pt x="350" y="146"/>
                    </a:lnTo>
                    <a:lnTo>
                      <a:pt x="350" y="146"/>
                    </a:lnTo>
                    <a:lnTo>
                      <a:pt x="348" y="146"/>
                    </a:lnTo>
                    <a:lnTo>
                      <a:pt x="346" y="144"/>
                    </a:lnTo>
                    <a:lnTo>
                      <a:pt x="344" y="144"/>
                    </a:lnTo>
                    <a:lnTo>
                      <a:pt x="342" y="144"/>
                    </a:lnTo>
                    <a:lnTo>
                      <a:pt x="340" y="146"/>
                    </a:lnTo>
                    <a:lnTo>
                      <a:pt x="340" y="146"/>
                    </a:lnTo>
                    <a:lnTo>
                      <a:pt x="338" y="144"/>
                    </a:lnTo>
                    <a:lnTo>
                      <a:pt x="338" y="144"/>
                    </a:lnTo>
                    <a:lnTo>
                      <a:pt x="334" y="144"/>
                    </a:lnTo>
                    <a:lnTo>
                      <a:pt x="334" y="146"/>
                    </a:lnTo>
                    <a:lnTo>
                      <a:pt x="334" y="148"/>
                    </a:lnTo>
                    <a:lnTo>
                      <a:pt x="334" y="148"/>
                    </a:lnTo>
                    <a:lnTo>
                      <a:pt x="336" y="150"/>
                    </a:lnTo>
                    <a:lnTo>
                      <a:pt x="336" y="150"/>
                    </a:lnTo>
                    <a:lnTo>
                      <a:pt x="336" y="150"/>
                    </a:lnTo>
                    <a:lnTo>
                      <a:pt x="334" y="150"/>
                    </a:lnTo>
                    <a:lnTo>
                      <a:pt x="330" y="152"/>
                    </a:lnTo>
                    <a:lnTo>
                      <a:pt x="330" y="154"/>
                    </a:lnTo>
                    <a:lnTo>
                      <a:pt x="328" y="154"/>
                    </a:lnTo>
                    <a:lnTo>
                      <a:pt x="328" y="154"/>
                    </a:lnTo>
                    <a:lnTo>
                      <a:pt x="332" y="150"/>
                    </a:lnTo>
                    <a:lnTo>
                      <a:pt x="332" y="150"/>
                    </a:lnTo>
                    <a:lnTo>
                      <a:pt x="332" y="148"/>
                    </a:lnTo>
                    <a:lnTo>
                      <a:pt x="332" y="146"/>
                    </a:lnTo>
                    <a:lnTo>
                      <a:pt x="332" y="144"/>
                    </a:lnTo>
                    <a:lnTo>
                      <a:pt x="332" y="144"/>
                    </a:lnTo>
                    <a:lnTo>
                      <a:pt x="330" y="144"/>
                    </a:lnTo>
                    <a:lnTo>
                      <a:pt x="330" y="144"/>
                    </a:lnTo>
                    <a:lnTo>
                      <a:pt x="328" y="146"/>
                    </a:lnTo>
                    <a:lnTo>
                      <a:pt x="328" y="146"/>
                    </a:lnTo>
                    <a:lnTo>
                      <a:pt x="326" y="148"/>
                    </a:lnTo>
                    <a:lnTo>
                      <a:pt x="326" y="150"/>
                    </a:lnTo>
                    <a:lnTo>
                      <a:pt x="324" y="152"/>
                    </a:lnTo>
                    <a:lnTo>
                      <a:pt x="324" y="150"/>
                    </a:lnTo>
                    <a:lnTo>
                      <a:pt x="324" y="150"/>
                    </a:lnTo>
                    <a:lnTo>
                      <a:pt x="324" y="146"/>
                    </a:lnTo>
                    <a:lnTo>
                      <a:pt x="324" y="146"/>
                    </a:lnTo>
                    <a:lnTo>
                      <a:pt x="318" y="148"/>
                    </a:lnTo>
                    <a:lnTo>
                      <a:pt x="316" y="148"/>
                    </a:lnTo>
                    <a:lnTo>
                      <a:pt x="316" y="148"/>
                    </a:lnTo>
                    <a:lnTo>
                      <a:pt x="316" y="150"/>
                    </a:lnTo>
                    <a:lnTo>
                      <a:pt x="316" y="150"/>
                    </a:lnTo>
                    <a:lnTo>
                      <a:pt x="316" y="150"/>
                    </a:lnTo>
                    <a:lnTo>
                      <a:pt x="314" y="150"/>
                    </a:lnTo>
                    <a:lnTo>
                      <a:pt x="312" y="150"/>
                    </a:lnTo>
                    <a:lnTo>
                      <a:pt x="312" y="150"/>
                    </a:lnTo>
                    <a:lnTo>
                      <a:pt x="312" y="152"/>
                    </a:lnTo>
                    <a:lnTo>
                      <a:pt x="314" y="152"/>
                    </a:lnTo>
                    <a:lnTo>
                      <a:pt x="316" y="154"/>
                    </a:lnTo>
                    <a:lnTo>
                      <a:pt x="316" y="154"/>
                    </a:lnTo>
                    <a:lnTo>
                      <a:pt x="312" y="154"/>
                    </a:lnTo>
                    <a:lnTo>
                      <a:pt x="310" y="152"/>
                    </a:lnTo>
                    <a:lnTo>
                      <a:pt x="310" y="152"/>
                    </a:lnTo>
                    <a:lnTo>
                      <a:pt x="308" y="152"/>
                    </a:lnTo>
                    <a:lnTo>
                      <a:pt x="308" y="152"/>
                    </a:lnTo>
                    <a:lnTo>
                      <a:pt x="308" y="152"/>
                    </a:lnTo>
                    <a:lnTo>
                      <a:pt x="306" y="154"/>
                    </a:lnTo>
                    <a:lnTo>
                      <a:pt x="306" y="154"/>
                    </a:lnTo>
                    <a:lnTo>
                      <a:pt x="306" y="156"/>
                    </a:lnTo>
                    <a:lnTo>
                      <a:pt x="306" y="156"/>
                    </a:lnTo>
                    <a:lnTo>
                      <a:pt x="302" y="156"/>
                    </a:lnTo>
                    <a:lnTo>
                      <a:pt x="300" y="158"/>
                    </a:lnTo>
                    <a:lnTo>
                      <a:pt x="300" y="160"/>
                    </a:lnTo>
                    <a:lnTo>
                      <a:pt x="298" y="162"/>
                    </a:lnTo>
                    <a:lnTo>
                      <a:pt x="296" y="162"/>
                    </a:lnTo>
                    <a:lnTo>
                      <a:pt x="294" y="164"/>
                    </a:lnTo>
                    <a:lnTo>
                      <a:pt x="290" y="164"/>
                    </a:lnTo>
                    <a:lnTo>
                      <a:pt x="290" y="164"/>
                    </a:lnTo>
                    <a:lnTo>
                      <a:pt x="290" y="166"/>
                    </a:lnTo>
                    <a:lnTo>
                      <a:pt x="290" y="166"/>
                    </a:lnTo>
                    <a:lnTo>
                      <a:pt x="290" y="166"/>
                    </a:lnTo>
                    <a:lnTo>
                      <a:pt x="298" y="166"/>
                    </a:lnTo>
                    <a:lnTo>
                      <a:pt x="300" y="166"/>
                    </a:lnTo>
                    <a:lnTo>
                      <a:pt x="300" y="166"/>
                    </a:lnTo>
                    <a:lnTo>
                      <a:pt x="300" y="166"/>
                    </a:lnTo>
                    <a:lnTo>
                      <a:pt x="302" y="166"/>
                    </a:lnTo>
                    <a:lnTo>
                      <a:pt x="302" y="168"/>
                    </a:lnTo>
                    <a:lnTo>
                      <a:pt x="300" y="168"/>
                    </a:lnTo>
                    <a:lnTo>
                      <a:pt x="298" y="168"/>
                    </a:lnTo>
                    <a:lnTo>
                      <a:pt x="296" y="168"/>
                    </a:lnTo>
                    <a:lnTo>
                      <a:pt x="294" y="168"/>
                    </a:lnTo>
                    <a:lnTo>
                      <a:pt x="294" y="168"/>
                    </a:lnTo>
                    <a:lnTo>
                      <a:pt x="290" y="168"/>
                    </a:lnTo>
                    <a:lnTo>
                      <a:pt x="288" y="168"/>
                    </a:lnTo>
                    <a:lnTo>
                      <a:pt x="286" y="168"/>
                    </a:lnTo>
                    <a:lnTo>
                      <a:pt x="286" y="170"/>
                    </a:lnTo>
                    <a:lnTo>
                      <a:pt x="286" y="172"/>
                    </a:lnTo>
                    <a:lnTo>
                      <a:pt x="288" y="172"/>
                    </a:lnTo>
                    <a:lnTo>
                      <a:pt x="288" y="172"/>
                    </a:lnTo>
                    <a:lnTo>
                      <a:pt x="288" y="172"/>
                    </a:lnTo>
                    <a:lnTo>
                      <a:pt x="288" y="172"/>
                    </a:lnTo>
                    <a:lnTo>
                      <a:pt x="286" y="174"/>
                    </a:lnTo>
                    <a:lnTo>
                      <a:pt x="288" y="176"/>
                    </a:lnTo>
                    <a:lnTo>
                      <a:pt x="286" y="176"/>
                    </a:lnTo>
                    <a:lnTo>
                      <a:pt x="284" y="174"/>
                    </a:lnTo>
                    <a:lnTo>
                      <a:pt x="284" y="170"/>
                    </a:lnTo>
                    <a:lnTo>
                      <a:pt x="284" y="170"/>
                    </a:lnTo>
                    <a:lnTo>
                      <a:pt x="284" y="170"/>
                    </a:lnTo>
                    <a:lnTo>
                      <a:pt x="282" y="170"/>
                    </a:lnTo>
                    <a:lnTo>
                      <a:pt x="280" y="172"/>
                    </a:lnTo>
                    <a:lnTo>
                      <a:pt x="278" y="172"/>
                    </a:lnTo>
                    <a:lnTo>
                      <a:pt x="276" y="172"/>
                    </a:lnTo>
                    <a:lnTo>
                      <a:pt x="276" y="172"/>
                    </a:lnTo>
                    <a:lnTo>
                      <a:pt x="276" y="174"/>
                    </a:lnTo>
                    <a:lnTo>
                      <a:pt x="278" y="174"/>
                    </a:lnTo>
                    <a:lnTo>
                      <a:pt x="280" y="174"/>
                    </a:lnTo>
                    <a:lnTo>
                      <a:pt x="278" y="174"/>
                    </a:lnTo>
                    <a:lnTo>
                      <a:pt x="276" y="174"/>
                    </a:lnTo>
                    <a:lnTo>
                      <a:pt x="276" y="174"/>
                    </a:lnTo>
                    <a:lnTo>
                      <a:pt x="274" y="174"/>
                    </a:lnTo>
                    <a:lnTo>
                      <a:pt x="272" y="174"/>
                    </a:lnTo>
                    <a:lnTo>
                      <a:pt x="270" y="176"/>
                    </a:lnTo>
                    <a:lnTo>
                      <a:pt x="270" y="178"/>
                    </a:lnTo>
                    <a:lnTo>
                      <a:pt x="270" y="178"/>
                    </a:lnTo>
                    <a:lnTo>
                      <a:pt x="270" y="178"/>
                    </a:lnTo>
                    <a:lnTo>
                      <a:pt x="272" y="178"/>
                    </a:lnTo>
                    <a:lnTo>
                      <a:pt x="276" y="178"/>
                    </a:lnTo>
                    <a:lnTo>
                      <a:pt x="276" y="178"/>
                    </a:lnTo>
                    <a:lnTo>
                      <a:pt x="276" y="178"/>
                    </a:lnTo>
                    <a:lnTo>
                      <a:pt x="274" y="178"/>
                    </a:lnTo>
                    <a:lnTo>
                      <a:pt x="274" y="180"/>
                    </a:lnTo>
                    <a:lnTo>
                      <a:pt x="276" y="180"/>
                    </a:lnTo>
                    <a:lnTo>
                      <a:pt x="278" y="180"/>
                    </a:lnTo>
                    <a:lnTo>
                      <a:pt x="280" y="180"/>
                    </a:lnTo>
                    <a:lnTo>
                      <a:pt x="280" y="180"/>
                    </a:lnTo>
                    <a:lnTo>
                      <a:pt x="278" y="182"/>
                    </a:lnTo>
                    <a:lnTo>
                      <a:pt x="280" y="184"/>
                    </a:lnTo>
                    <a:lnTo>
                      <a:pt x="278" y="184"/>
                    </a:lnTo>
                    <a:lnTo>
                      <a:pt x="278" y="182"/>
                    </a:lnTo>
                    <a:lnTo>
                      <a:pt x="276" y="182"/>
                    </a:lnTo>
                    <a:lnTo>
                      <a:pt x="276" y="182"/>
                    </a:lnTo>
                    <a:lnTo>
                      <a:pt x="274" y="180"/>
                    </a:lnTo>
                    <a:lnTo>
                      <a:pt x="272" y="180"/>
                    </a:lnTo>
                    <a:lnTo>
                      <a:pt x="270" y="182"/>
                    </a:lnTo>
                    <a:lnTo>
                      <a:pt x="268" y="182"/>
                    </a:lnTo>
                    <a:lnTo>
                      <a:pt x="266" y="184"/>
                    </a:lnTo>
                    <a:lnTo>
                      <a:pt x="266" y="184"/>
                    </a:lnTo>
                    <a:lnTo>
                      <a:pt x="266" y="184"/>
                    </a:lnTo>
                    <a:lnTo>
                      <a:pt x="266" y="184"/>
                    </a:lnTo>
                    <a:lnTo>
                      <a:pt x="268" y="184"/>
                    </a:lnTo>
                    <a:lnTo>
                      <a:pt x="270" y="184"/>
                    </a:lnTo>
                    <a:lnTo>
                      <a:pt x="276" y="184"/>
                    </a:lnTo>
                    <a:lnTo>
                      <a:pt x="278" y="186"/>
                    </a:lnTo>
                    <a:lnTo>
                      <a:pt x="278" y="186"/>
                    </a:lnTo>
                    <a:lnTo>
                      <a:pt x="270" y="186"/>
                    </a:lnTo>
                    <a:lnTo>
                      <a:pt x="268" y="186"/>
                    </a:lnTo>
                    <a:lnTo>
                      <a:pt x="266" y="186"/>
                    </a:lnTo>
                    <a:lnTo>
                      <a:pt x="264" y="186"/>
                    </a:lnTo>
                    <a:lnTo>
                      <a:pt x="262" y="188"/>
                    </a:lnTo>
                    <a:lnTo>
                      <a:pt x="262" y="188"/>
                    </a:lnTo>
                    <a:lnTo>
                      <a:pt x="260" y="188"/>
                    </a:lnTo>
                    <a:lnTo>
                      <a:pt x="260" y="190"/>
                    </a:lnTo>
                    <a:lnTo>
                      <a:pt x="258" y="190"/>
                    </a:lnTo>
                    <a:lnTo>
                      <a:pt x="258" y="190"/>
                    </a:lnTo>
                    <a:lnTo>
                      <a:pt x="256" y="190"/>
                    </a:lnTo>
                    <a:lnTo>
                      <a:pt x="258" y="192"/>
                    </a:lnTo>
                    <a:lnTo>
                      <a:pt x="260" y="192"/>
                    </a:lnTo>
                    <a:lnTo>
                      <a:pt x="260" y="192"/>
                    </a:lnTo>
                    <a:lnTo>
                      <a:pt x="258" y="192"/>
                    </a:lnTo>
                    <a:lnTo>
                      <a:pt x="256" y="192"/>
                    </a:lnTo>
                    <a:lnTo>
                      <a:pt x="256" y="192"/>
                    </a:lnTo>
                    <a:lnTo>
                      <a:pt x="254" y="194"/>
                    </a:lnTo>
                    <a:lnTo>
                      <a:pt x="252" y="194"/>
                    </a:lnTo>
                    <a:lnTo>
                      <a:pt x="252" y="194"/>
                    </a:lnTo>
                    <a:lnTo>
                      <a:pt x="252" y="196"/>
                    </a:lnTo>
                    <a:lnTo>
                      <a:pt x="250" y="196"/>
                    </a:lnTo>
                    <a:lnTo>
                      <a:pt x="250" y="198"/>
                    </a:lnTo>
                    <a:lnTo>
                      <a:pt x="250" y="200"/>
                    </a:lnTo>
                    <a:lnTo>
                      <a:pt x="254" y="200"/>
                    </a:lnTo>
                    <a:lnTo>
                      <a:pt x="254" y="200"/>
                    </a:lnTo>
                    <a:lnTo>
                      <a:pt x="254" y="200"/>
                    </a:lnTo>
                    <a:lnTo>
                      <a:pt x="258" y="200"/>
                    </a:lnTo>
                    <a:lnTo>
                      <a:pt x="260" y="200"/>
                    </a:lnTo>
                    <a:lnTo>
                      <a:pt x="262" y="200"/>
                    </a:lnTo>
                    <a:lnTo>
                      <a:pt x="260" y="200"/>
                    </a:lnTo>
                    <a:lnTo>
                      <a:pt x="258" y="200"/>
                    </a:lnTo>
                    <a:lnTo>
                      <a:pt x="258" y="202"/>
                    </a:lnTo>
                    <a:lnTo>
                      <a:pt x="254" y="202"/>
                    </a:lnTo>
                    <a:lnTo>
                      <a:pt x="246" y="202"/>
                    </a:lnTo>
                    <a:lnTo>
                      <a:pt x="246" y="204"/>
                    </a:lnTo>
                    <a:lnTo>
                      <a:pt x="248" y="204"/>
                    </a:lnTo>
                    <a:lnTo>
                      <a:pt x="250" y="206"/>
                    </a:lnTo>
                    <a:lnTo>
                      <a:pt x="248" y="206"/>
                    </a:lnTo>
                    <a:lnTo>
                      <a:pt x="246" y="206"/>
                    </a:lnTo>
                    <a:lnTo>
                      <a:pt x="246" y="206"/>
                    </a:lnTo>
                    <a:lnTo>
                      <a:pt x="244" y="208"/>
                    </a:lnTo>
                    <a:lnTo>
                      <a:pt x="242" y="210"/>
                    </a:lnTo>
                    <a:lnTo>
                      <a:pt x="240" y="212"/>
                    </a:lnTo>
                    <a:lnTo>
                      <a:pt x="240" y="212"/>
                    </a:lnTo>
                    <a:lnTo>
                      <a:pt x="238" y="215"/>
                    </a:lnTo>
                    <a:lnTo>
                      <a:pt x="238" y="217"/>
                    </a:lnTo>
                    <a:lnTo>
                      <a:pt x="240" y="217"/>
                    </a:lnTo>
                    <a:lnTo>
                      <a:pt x="240" y="217"/>
                    </a:lnTo>
                    <a:lnTo>
                      <a:pt x="242" y="217"/>
                    </a:lnTo>
                    <a:lnTo>
                      <a:pt x="242" y="217"/>
                    </a:lnTo>
                    <a:lnTo>
                      <a:pt x="242" y="219"/>
                    </a:lnTo>
                    <a:lnTo>
                      <a:pt x="244" y="217"/>
                    </a:lnTo>
                    <a:lnTo>
                      <a:pt x="246" y="217"/>
                    </a:lnTo>
                    <a:lnTo>
                      <a:pt x="248" y="217"/>
                    </a:lnTo>
                    <a:lnTo>
                      <a:pt x="248" y="215"/>
                    </a:lnTo>
                    <a:lnTo>
                      <a:pt x="246" y="217"/>
                    </a:lnTo>
                    <a:lnTo>
                      <a:pt x="244" y="219"/>
                    </a:lnTo>
                    <a:lnTo>
                      <a:pt x="242" y="219"/>
                    </a:lnTo>
                    <a:lnTo>
                      <a:pt x="240" y="219"/>
                    </a:lnTo>
                    <a:lnTo>
                      <a:pt x="240" y="219"/>
                    </a:lnTo>
                    <a:lnTo>
                      <a:pt x="232" y="221"/>
                    </a:lnTo>
                    <a:lnTo>
                      <a:pt x="230" y="223"/>
                    </a:lnTo>
                    <a:lnTo>
                      <a:pt x="230" y="223"/>
                    </a:lnTo>
                    <a:lnTo>
                      <a:pt x="230" y="225"/>
                    </a:lnTo>
                    <a:lnTo>
                      <a:pt x="230" y="225"/>
                    </a:lnTo>
                    <a:lnTo>
                      <a:pt x="232" y="223"/>
                    </a:lnTo>
                    <a:lnTo>
                      <a:pt x="234" y="223"/>
                    </a:lnTo>
                    <a:lnTo>
                      <a:pt x="232" y="225"/>
                    </a:lnTo>
                    <a:lnTo>
                      <a:pt x="230" y="225"/>
                    </a:lnTo>
                    <a:lnTo>
                      <a:pt x="228" y="227"/>
                    </a:lnTo>
                    <a:lnTo>
                      <a:pt x="226" y="227"/>
                    </a:lnTo>
                    <a:lnTo>
                      <a:pt x="224" y="227"/>
                    </a:lnTo>
                    <a:lnTo>
                      <a:pt x="224" y="229"/>
                    </a:lnTo>
                    <a:lnTo>
                      <a:pt x="220" y="231"/>
                    </a:lnTo>
                    <a:lnTo>
                      <a:pt x="216" y="233"/>
                    </a:lnTo>
                    <a:lnTo>
                      <a:pt x="214" y="235"/>
                    </a:lnTo>
                    <a:lnTo>
                      <a:pt x="212" y="237"/>
                    </a:lnTo>
                    <a:lnTo>
                      <a:pt x="212" y="239"/>
                    </a:lnTo>
                    <a:lnTo>
                      <a:pt x="210" y="239"/>
                    </a:lnTo>
                    <a:lnTo>
                      <a:pt x="208" y="241"/>
                    </a:lnTo>
                    <a:lnTo>
                      <a:pt x="208" y="241"/>
                    </a:lnTo>
                    <a:lnTo>
                      <a:pt x="208" y="241"/>
                    </a:lnTo>
                    <a:lnTo>
                      <a:pt x="210" y="241"/>
                    </a:lnTo>
                    <a:lnTo>
                      <a:pt x="210" y="241"/>
                    </a:lnTo>
                    <a:lnTo>
                      <a:pt x="212" y="243"/>
                    </a:lnTo>
                    <a:lnTo>
                      <a:pt x="212" y="243"/>
                    </a:lnTo>
                    <a:lnTo>
                      <a:pt x="212" y="245"/>
                    </a:lnTo>
                    <a:lnTo>
                      <a:pt x="214" y="245"/>
                    </a:lnTo>
                    <a:lnTo>
                      <a:pt x="218" y="243"/>
                    </a:lnTo>
                    <a:lnTo>
                      <a:pt x="224" y="241"/>
                    </a:lnTo>
                    <a:lnTo>
                      <a:pt x="226" y="239"/>
                    </a:lnTo>
                    <a:lnTo>
                      <a:pt x="226" y="239"/>
                    </a:lnTo>
                    <a:lnTo>
                      <a:pt x="224" y="239"/>
                    </a:lnTo>
                    <a:lnTo>
                      <a:pt x="226" y="237"/>
                    </a:lnTo>
                    <a:lnTo>
                      <a:pt x="228" y="237"/>
                    </a:lnTo>
                    <a:lnTo>
                      <a:pt x="230" y="235"/>
                    </a:lnTo>
                    <a:lnTo>
                      <a:pt x="230" y="237"/>
                    </a:lnTo>
                    <a:lnTo>
                      <a:pt x="230" y="237"/>
                    </a:lnTo>
                    <a:lnTo>
                      <a:pt x="230" y="237"/>
                    </a:lnTo>
                    <a:lnTo>
                      <a:pt x="228" y="239"/>
                    </a:lnTo>
                    <a:lnTo>
                      <a:pt x="228" y="239"/>
                    </a:lnTo>
                    <a:lnTo>
                      <a:pt x="230" y="239"/>
                    </a:lnTo>
                    <a:lnTo>
                      <a:pt x="230" y="239"/>
                    </a:lnTo>
                    <a:lnTo>
                      <a:pt x="230" y="239"/>
                    </a:lnTo>
                    <a:lnTo>
                      <a:pt x="228" y="241"/>
                    </a:lnTo>
                    <a:lnTo>
                      <a:pt x="226" y="241"/>
                    </a:lnTo>
                    <a:lnTo>
                      <a:pt x="224" y="241"/>
                    </a:lnTo>
                    <a:lnTo>
                      <a:pt x="222" y="243"/>
                    </a:lnTo>
                    <a:lnTo>
                      <a:pt x="222" y="243"/>
                    </a:lnTo>
                    <a:lnTo>
                      <a:pt x="222" y="243"/>
                    </a:lnTo>
                    <a:lnTo>
                      <a:pt x="222" y="245"/>
                    </a:lnTo>
                    <a:lnTo>
                      <a:pt x="222" y="245"/>
                    </a:lnTo>
                    <a:lnTo>
                      <a:pt x="222" y="245"/>
                    </a:lnTo>
                    <a:lnTo>
                      <a:pt x="220" y="245"/>
                    </a:lnTo>
                    <a:lnTo>
                      <a:pt x="218" y="245"/>
                    </a:lnTo>
                    <a:lnTo>
                      <a:pt x="216" y="245"/>
                    </a:lnTo>
                    <a:lnTo>
                      <a:pt x="214" y="245"/>
                    </a:lnTo>
                    <a:lnTo>
                      <a:pt x="214" y="247"/>
                    </a:lnTo>
                    <a:lnTo>
                      <a:pt x="212" y="247"/>
                    </a:lnTo>
                    <a:lnTo>
                      <a:pt x="212" y="245"/>
                    </a:lnTo>
                    <a:lnTo>
                      <a:pt x="212" y="245"/>
                    </a:lnTo>
                    <a:lnTo>
                      <a:pt x="212" y="245"/>
                    </a:lnTo>
                    <a:lnTo>
                      <a:pt x="210" y="243"/>
                    </a:lnTo>
                    <a:lnTo>
                      <a:pt x="208" y="243"/>
                    </a:lnTo>
                    <a:lnTo>
                      <a:pt x="208" y="243"/>
                    </a:lnTo>
                    <a:lnTo>
                      <a:pt x="206" y="243"/>
                    </a:lnTo>
                    <a:lnTo>
                      <a:pt x="202" y="245"/>
                    </a:lnTo>
                    <a:lnTo>
                      <a:pt x="202" y="245"/>
                    </a:lnTo>
                    <a:lnTo>
                      <a:pt x="202" y="245"/>
                    </a:lnTo>
                    <a:lnTo>
                      <a:pt x="204" y="243"/>
                    </a:lnTo>
                    <a:lnTo>
                      <a:pt x="202" y="243"/>
                    </a:lnTo>
                    <a:lnTo>
                      <a:pt x="200" y="243"/>
                    </a:lnTo>
                    <a:lnTo>
                      <a:pt x="198" y="243"/>
                    </a:lnTo>
                    <a:lnTo>
                      <a:pt x="196" y="243"/>
                    </a:lnTo>
                    <a:lnTo>
                      <a:pt x="194" y="245"/>
                    </a:lnTo>
                    <a:lnTo>
                      <a:pt x="194" y="245"/>
                    </a:lnTo>
                    <a:lnTo>
                      <a:pt x="194" y="245"/>
                    </a:lnTo>
                    <a:lnTo>
                      <a:pt x="194" y="245"/>
                    </a:lnTo>
                    <a:lnTo>
                      <a:pt x="196" y="245"/>
                    </a:lnTo>
                    <a:lnTo>
                      <a:pt x="196" y="247"/>
                    </a:lnTo>
                    <a:lnTo>
                      <a:pt x="196" y="247"/>
                    </a:lnTo>
                    <a:lnTo>
                      <a:pt x="196" y="247"/>
                    </a:lnTo>
                    <a:lnTo>
                      <a:pt x="192" y="249"/>
                    </a:lnTo>
                    <a:lnTo>
                      <a:pt x="192" y="249"/>
                    </a:lnTo>
                    <a:lnTo>
                      <a:pt x="190" y="251"/>
                    </a:lnTo>
                    <a:lnTo>
                      <a:pt x="192" y="251"/>
                    </a:lnTo>
                    <a:lnTo>
                      <a:pt x="192" y="253"/>
                    </a:lnTo>
                    <a:lnTo>
                      <a:pt x="196" y="255"/>
                    </a:lnTo>
                    <a:lnTo>
                      <a:pt x="196" y="255"/>
                    </a:lnTo>
                    <a:lnTo>
                      <a:pt x="192" y="253"/>
                    </a:lnTo>
                    <a:lnTo>
                      <a:pt x="192" y="253"/>
                    </a:lnTo>
                    <a:lnTo>
                      <a:pt x="190" y="251"/>
                    </a:lnTo>
                    <a:lnTo>
                      <a:pt x="188" y="251"/>
                    </a:lnTo>
                    <a:lnTo>
                      <a:pt x="186" y="251"/>
                    </a:lnTo>
                    <a:lnTo>
                      <a:pt x="184" y="251"/>
                    </a:lnTo>
                    <a:lnTo>
                      <a:pt x="184" y="251"/>
                    </a:lnTo>
                    <a:lnTo>
                      <a:pt x="182" y="253"/>
                    </a:lnTo>
                    <a:lnTo>
                      <a:pt x="176" y="253"/>
                    </a:lnTo>
                    <a:lnTo>
                      <a:pt x="176" y="253"/>
                    </a:lnTo>
                    <a:lnTo>
                      <a:pt x="176" y="255"/>
                    </a:lnTo>
                    <a:lnTo>
                      <a:pt x="174" y="257"/>
                    </a:lnTo>
                    <a:lnTo>
                      <a:pt x="174" y="257"/>
                    </a:lnTo>
                    <a:lnTo>
                      <a:pt x="174" y="257"/>
                    </a:lnTo>
                    <a:lnTo>
                      <a:pt x="176" y="257"/>
                    </a:lnTo>
                    <a:lnTo>
                      <a:pt x="178" y="257"/>
                    </a:lnTo>
                    <a:lnTo>
                      <a:pt x="180" y="257"/>
                    </a:lnTo>
                    <a:lnTo>
                      <a:pt x="182" y="257"/>
                    </a:lnTo>
                    <a:lnTo>
                      <a:pt x="190" y="257"/>
                    </a:lnTo>
                    <a:lnTo>
                      <a:pt x="190" y="257"/>
                    </a:lnTo>
                    <a:lnTo>
                      <a:pt x="186" y="257"/>
                    </a:lnTo>
                    <a:lnTo>
                      <a:pt x="182" y="257"/>
                    </a:lnTo>
                    <a:lnTo>
                      <a:pt x="182" y="259"/>
                    </a:lnTo>
                    <a:lnTo>
                      <a:pt x="182" y="259"/>
                    </a:lnTo>
                    <a:lnTo>
                      <a:pt x="184" y="259"/>
                    </a:lnTo>
                    <a:lnTo>
                      <a:pt x="184" y="259"/>
                    </a:lnTo>
                    <a:lnTo>
                      <a:pt x="184" y="259"/>
                    </a:lnTo>
                    <a:lnTo>
                      <a:pt x="182" y="261"/>
                    </a:lnTo>
                    <a:lnTo>
                      <a:pt x="180" y="259"/>
                    </a:lnTo>
                    <a:lnTo>
                      <a:pt x="176" y="259"/>
                    </a:lnTo>
                    <a:lnTo>
                      <a:pt x="174" y="259"/>
                    </a:lnTo>
                    <a:lnTo>
                      <a:pt x="172" y="259"/>
                    </a:lnTo>
                    <a:lnTo>
                      <a:pt x="170" y="259"/>
                    </a:lnTo>
                    <a:lnTo>
                      <a:pt x="168" y="259"/>
                    </a:lnTo>
                    <a:lnTo>
                      <a:pt x="168" y="259"/>
                    </a:lnTo>
                    <a:lnTo>
                      <a:pt x="166" y="261"/>
                    </a:lnTo>
                    <a:lnTo>
                      <a:pt x="166" y="261"/>
                    </a:lnTo>
                    <a:lnTo>
                      <a:pt x="166" y="261"/>
                    </a:lnTo>
                    <a:lnTo>
                      <a:pt x="166" y="263"/>
                    </a:lnTo>
                    <a:lnTo>
                      <a:pt x="168" y="263"/>
                    </a:lnTo>
                    <a:lnTo>
                      <a:pt x="170" y="261"/>
                    </a:lnTo>
                    <a:lnTo>
                      <a:pt x="172" y="261"/>
                    </a:lnTo>
                    <a:lnTo>
                      <a:pt x="172" y="261"/>
                    </a:lnTo>
                    <a:lnTo>
                      <a:pt x="172" y="263"/>
                    </a:lnTo>
                    <a:lnTo>
                      <a:pt x="166" y="263"/>
                    </a:lnTo>
                    <a:lnTo>
                      <a:pt x="164" y="263"/>
                    </a:lnTo>
                    <a:lnTo>
                      <a:pt x="164" y="263"/>
                    </a:lnTo>
                    <a:lnTo>
                      <a:pt x="164" y="263"/>
                    </a:lnTo>
                    <a:lnTo>
                      <a:pt x="162" y="263"/>
                    </a:lnTo>
                    <a:lnTo>
                      <a:pt x="162" y="263"/>
                    </a:lnTo>
                    <a:lnTo>
                      <a:pt x="160" y="263"/>
                    </a:lnTo>
                    <a:lnTo>
                      <a:pt x="158" y="263"/>
                    </a:lnTo>
                    <a:lnTo>
                      <a:pt x="158" y="265"/>
                    </a:lnTo>
                    <a:lnTo>
                      <a:pt x="156" y="265"/>
                    </a:lnTo>
                    <a:lnTo>
                      <a:pt x="156" y="267"/>
                    </a:lnTo>
                    <a:lnTo>
                      <a:pt x="156" y="267"/>
                    </a:lnTo>
                    <a:lnTo>
                      <a:pt x="154" y="265"/>
                    </a:lnTo>
                    <a:lnTo>
                      <a:pt x="154" y="267"/>
                    </a:lnTo>
                    <a:lnTo>
                      <a:pt x="152" y="269"/>
                    </a:lnTo>
                    <a:lnTo>
                      <a:pt x="154" y="269"/>
                    </a:lnTo>
                    <a:lnTo>
                      <a:pt x="154" y="269"/>
                    </a:lnTo>
                    <a:lnTo>
                      <a:pt x="158" y="269"/>
                    </a:lnTo>
                    <a:lnTo>
                      <a:pt x="160" y="269"/>
                    </a:lnTo>
                    <a:lnTo>
                      <a:pt x="166" y="271"/>
                    </a:lnTo>
                    <a:lnTo>
                      <a:pt x="168" y="271"/>
                    </a:lnTo>
                    <a:lnTo>
                      <a:pt x="172" y="271"/>
                    </a:lnTo>
                    <a:lnTo>
                      <a:pt x="172" y="271"/>
                    </a:lnTo>
                    <a:lnTo>
                      <a:pt x="170" y="271"/>
                    </a:lnTo>
                    <a:lnTo>
                      <a:pt x="164" y="273"/>
                    </a:lnTo>
                    <a:lnTo>
                      <a:pt x="160" y="271"/>
                    </a:lnTo>
                    <a:lnTo>
                      <a:pt x="156" y="271"/>
                    </a:lnTo>
                    <a:lnTo>
                      <a:pt x="152" y="271"/>
                    </a:lnTo>
                    <a:lnTo>
                      <a:pt x="152" y="271"/>
                    </a:lnTo>
                    <a:lnTo>
                      <a:pt x="150" y="271"/>
                    </a:lnTo>
                    <a:lnTo>
                      <a:pt x="150" y="271"/>
                    </a:lnTo>
                    <a:lnTo>
                      <a:pt x="150" y="273"/>
                    </a:lnTo>
                    <a:lnTo>
                      <a:pt x="150" y="275"/>
                    </a:lnTo>
                    <a:lnTo>
                      <a:pt x="152" y="275"/>
                    </a:lnTo>
                    <a:lnTo>
                      <a:pt x="154" y="277"/>
                    </a:lnTo>
                    <a:lnTo>
                      <a:pt x="154" y="277"/>
                    </a:lnTo>
                    <a:lnTo>
                      <a:pt x="156" y="277"/>
                    </a:lnTo>
                    <a:lnTo>
                      <a:pt x="154" y="277"/>
                    </a:lnTo>
                    <a:lnTo>
                      <a:pt x="154" y="277"/>
                    </a:lnTo>
                    <a:lnTo>
                      <a:pt x="150" y="277"/>
                    </a:lnTo>
                    <a:lnTo>
                      <a:pt x="150" y="279"/>
                    </a:lnTo>
                    <a:lnTo>
                      <a:pt x="152" y="281"/>
                    </a:lnTo>
                    <a:lnTo>
                      <a:pt x="152" y="281"/>
                    </a:lnTo>
                    <a:lnTo>
                      <a:pt x="154" y="283"/>
                    </a:lnTo>
                    <a:lnTo>
                      <a:pt x="156" y="283"/>
                    </a:lnTo>
                    <a:lnTo>
                      <a:pt x="158" y="283"/>
                    </a:lnTo>
                    <a:lnTo>
                      <a:pt x="164" y="283"/>
                    </a:lnTo>
                    <a:lnTo>
                      <a:pt x="168" y="283"/>
                    </a:lnTo>
                    <a:lnTo>
                      <a:pt x="170" y="283"/>
                    </a:lnTo>
                    <a:lnTo>
                      <a:pt x="170" y="281"/>
                    </a:lnTo>
                    <a:lnTo>
                      <a:pt x="170" y="281"/>
                    </a:lnTo>
                    <a:lnTo>
                      <a:pt x="170" y="281"/>
                    </a:lnTo>
                    <a:lnTo>
                      <a:pt x="170" y="281"/>
                    </a:lnTo>
                    <a:lnTo>
                      <a:pt x="172" y="281"/>
                    </a:lnTo>
                    <a:lnTo>
                      <a:pt x="174" y="281"/>
                    </a:lnTo>
                    <a:lnTo>
                      <a:pt x="174" y="283"/>
                    </a:lnTo>
                    <a:lnTo>
                      <a:pt x="178" y="283"/>
                    </a:lnTo>
                    <a:lnTo>
                      <a:pt x="180" y="281"/>
                    </a:lnTo>
                    <a:lnTo>
                      <a:pt x="180" y="281"/>
                    </a:lnTo>
                    <a:lnTo>
                      <a:pt x="180" y="281"/>
                    </a:lnTo>
                    <a:lnTo>
                      <a:pt x="180" y="279"/>
                    </a:lnTo>
                    <a:lnTo>
                      <a:pt x="182" y="277"/>
                    </a:lnTo>
                    <a:lnTo>
                      <a:pt x="182" y="279"/>
                    </a:lnTo>
                    <a:lnTo>
                      <a:pt x="180" y="281"/>
                    </a:lnTo>
                    <a:lnTo>
                      <a:pt x="180" y="281"/>
                    </a:lnTo>
                    <a:lnTo>
                      <a:pt x="184" y="281"/>
                    </a:lnTo>
                    <a:lnTo>
                      <a:pt x="182" y="283"/>
                    </a:lnTo>
                    <a:lnTo>
                      <a:pt x="176" y="283"/>
                    </a:lnTo>
                    <a:lnTo>
                      <a:pt x="176" y="285"/>
                    </a:lnTo>
                    <a:lnTo>
                      <a:pt x="176" y="285"/>
                    </a:lnTo>
                    <a:lnTo>
                      <a:pt x="176" y="285"/>
                    </a:lnTo>
                    <a:lnTo>
                      <a:pt x="176" y="285"/>
                    </a:lnTo>
                    <a:lnTo>
                      <a:pt x="176" y="283"/>
                    </a:lnTo>
                    <a:lnTo>
                      <a:pt x="174" y="283"/>
                    </a:lnTo>
                    <a:lnTo>
                      <a:pt x="172" y="283"/>
                    </a:lnTo>
                    <a:lnTo>
                      <a:pt x="170" y="283"/>
                    </a:lnTo>
                    <a:lnTo>
                      <a:pt x="168" y="283"/>
                    </a:lnTo>
                    <a:lnTo>
                      <a:pt x="166" y="283"/>
                    </a:lnTo>
                    <a:lnTo>
                      <a:pt x="162" y="283"/>
                    </a:lnTo>
                    <a:lnTo>
                      <a:pt x="156" y="283"/>
                    </a:lnTo>
                    <a:lnTo>
                      <a:pt x="154" y="285"/>
                    </a:lnTo>
                    <a:lnTo>
                      <a:pt x="152" y="285"/>
                    </a:lnTo>
                    <a:lnTo>
                      <a:pt x="152" y="283"/>
                    </a:lnTo>
                    <a:lnTo>
                      <a:pt x="150" y="285"/>
                    </a:lnTo>
                    <a:lnTo>
                      <a:pt x="150" y="285"/>
                    </a:lnTo>
                    <a:lnTo>
                      <a:pt x="150" y="287"/>
                    </a:lnTo>
                    <a:lnTo>
                      <a:pt x="150" y="289"/>
                    </a:lnTo>
                    <a:lnTo>
                      <a:pt x="152" y="291"/>
                    </a:lnTo>
                    <a:lnTo>
                      <a:pt x="154" y="291"/>
                    </a:lnTo>
                    <a:lnTo>
                      <a:pt x="156" y="291"/>
                    </a:lnTo>
                    <a:lnTo>
                      <a:pt x="158" y="289"/>
                    </a:lnTo>
                    <a:lnTo>
                      <a:pt x="158" y="289"/>
                    </a:lnTo>
                    <a:lnTo>
                      <a:pt x="158" y="291"/>
                    </a:lnTo>
                    <a:lnTo>
                      <a:pt x="152" y="293"/>
                    </a:lnTo>
                    <a:lnTo>
                      <a:pt x="152" y="293"/>
                    </a:lnTo>
                    <a:lnTo>
                      <a:pt x="152" y="297"/>
                    </a:lnTo>
                    <a:lnTo>
                      <a:pt x="154" y="297"/>
                    </a:lnTo>
                    <a:lnTo>
                      <a:pt x="156" y="299"/>
                    </a:lnTo>
                    <a:lnTo>
                      <a:pt x="158" y="299"/>
                    </a:lnTo>
                    <a:lnTo>
                      <a:pt x="158" y="299"/>
                    </a:lnTo>
                    <a:lnTo>
                      <a:pt x="158" y="299"/>
                    </a:lnTo>
                    <a:lnTo>
                      <a:pt x="156" y="301"/>
                    </a:lnTo>
                    <a:lnTo>
                      <a:pt x="154" y="301"/>
                    </a:lnTo>
                    <a:lnTo>
                      <a:pt x="154" y="299"/>
                    </a:lnTo>
                    <a:lnTo>
                      <a:pt x="152" y="299"/>
                    </a:lnTo>
                    <a:lnTo>
                      <a:pt x="152" y="301"/>
                    </a:lnTo>
                    <a:lnTo>
                      <a:pt x="152" y="301"/>
                    </a:lnTo>
                    <a:lnTo>
                      <a:pt x="152" y="303"/>
                    </a:lnTo>
                    <a:lnTo>
                      <a:pt x="152" y="303"/>
                    </a:lnTo>
                    <a:lnTo>
                      <a:pt x="150" y="305"/>
                    </a:lnTo>
                    <a:lnTo>
                      <a:pt x="150" y="307"/>
                    </a:lnTo>
                    <a:lnTo>
                      <a:pt x="152" y="307"/>
                    </a:lnTo>
                    <a:lnTo>
                      <a:pt x="152" y="307"/>
                    </a:lnTo>
                    <a:lnTo>
                      <a:pt x="152" y="307"/>
                    </a:lnTo>
                    <a:lnTo>
                      <a:pt x="152" y="305"/>
                    </a:lnTo>
                    <a:lnTo>
                      <a:pt x="154" y="305"/>
                    </a:lnTo>
                    <a:lnTo>
                      <a:pt x="156" y="305"/>
                    </a:lnTo>
                    <a:lnTo>
                      <a:pt x="156" y="303"/>
                    </a:lnTo>
                    <a:lnTo>
                      <a:pt x="158" y="301"/>
                    </a:lnTo>
                    <a:lnTo>
                      <a:pt x="160" y="301"/>
                    </a:lnTo>
                    <a:lnTo>
                      <a:pt x="160" y="301"/>
                    </a:lnTo>
                    <a:lnTo>
                      <a:pt x="162" y="299"/>
                    </a:lnTo>
                    <a:lnTo>
                      <a:pt x="162" y="297"/>
                    </a:lnTo>
                    <a:lnTo>
                      <a:pt x="164" y="297"/>
                    </a:lnTo>
                    <a:lnTo>
                      <a:pt x="164" y="295"/>
                    </a:lnTo>
                    <a:lnTo>
                      <a:pt x="168" y="295"/>
                    </a:lnTo>
                    <a:lnTo>
                      <a:pt x="172" y="293"/>
                    </a:lnTo>
                    <a:lnTo>
                      <a:pt x="176" y="293"/>
                    </a:lnTo>
                    <a:lnTo>
                      <a:pt x="174" y="293"/>
                    </a:lnTo>
                    <a:lnTo>
                      <a:pt x="172" y="293"/>
                    </a:lnTo>
                    <a:lnTo>
                      <a:pt x="172" y="295"/>
                    </a:lnTo>
                    <a:lnTo>
                      <a:pt x="170" y="295"/>
                    </a:lnTo>
                    <a:lnTo>
                      <a:pt x="170" y="299"/>
                    </a:lnTo>
                    <a:lnTo>
                      <a:pt x="170" y="297"/>
                    </a:lnTo>
                    <a:lnTo>
                      <a:pt x="170" y="295"/>
                    </a:lnTo>
                    <a:lnTo>
                      <a:pt x="170" y="295"/>
                    </a:lnTo>
                    <a:lnTo>
                      <a:pt x="168" y="295"/>
                    </a:lnTo>
                    <a:lnTo>
                      <a:pt x="164" y="297"/>
                    </a:lnTo>
                    <a:lnTo>
                      <a:pt x="164" y="299"/>
                    </a:lnTo>
                    <a:lnTo>
                      <a:pt x="164" y="299"/>
                    </a:lnTo>
                    <a:lnTo>
                      <a:pt x="164" y="299"/>
                    </a:lnTo>
                    <a:lnTo>
                      <a:pt x="162" y="301"/>
                    </a:lnTo>
                    <a:lnTo>
                      <a:pt x="160" y="303"/>
                    </a:lnTo>
                    <a:lnTo>
                      <a:pt x="158" y="303"/>
                    </a:lnTo>
                    <a:lnTo>
                      <a:pt x="160" y="305"/>
                    </a:lnTo>
                    <a:lnTo>
                      <a:pt x="160" y="305"/>
                    </a:lnTo>
                    <a:lnTo>
                      <a:pt x="162" y="305"/>
                    </a:lnTo>
                    <a:lnTo>
                      <a:pt x="164" y="305"/>
                    </a:lnTo>
                    <a:lnTo>
                      <a:pt x="166" y="303"/>
                    </a:lnTo>
                    <a:lnTo>
                      <a:pt x="166" y="305"/>
                    </a:lnTo>
                    <a:lnTo>
                      <a:pt x="162" y="305"/>
                    </a:lnTo>
                    <a:lnTo>
                      <a:pt x="160" y="305"/>
                    </a:lnTo>
                    <a:lnTo>
                      <a:pt x="160" y="307"/>
                    </a:lnTo>
                    <a:lnTo>
                      <a:pt x="156" y="307"/>
                    </a:lnTo>
                    <a:lnTo>
                      <a:pt x="156" y="305"/>
                    </a:lnTo>
                    <a:lnTo>
                      <a:pt x="156" y="305"/>
                    </a:lnTo>
                    <a:lnTo>
                      <a:pt x="154" y="307"/>
                    </a:lnTo>
                    <a:lnTo>
                      <a:pt x="154" y="307"/>
                    </a:lnTo>
                    <a:lnTo>
                      <a:pt x="152" y="309"/>
                    </a:lnTo>
                    <a:lnTo>
                      <a:pt x="152" y="311"/>
                    </a:lnTo>
                    <a:lnTo>
                      <a:pt x="150" y="313"/>
                    </a:lnTo>
                    <a:lnTo>
                      <a:pt x="152" y="315"/>
                    </a:lnTo>
                    <a:lnTo>
                      <a:pt x="154" y="315"/>
                    </a:lnTo>
                    <a:lnTo>
                      <a:pt x="156" y="315"/>
                    </a:lnTo>
                    <a:lnTo>
                      <a:pt x="156" y="313"/>
                    </a:lnTo>
                    <a:lnTo>
                      <a:pt x="158" y="313"/>
                    </a:lnTo>
                    <a:lnTo>
                      <a:pt x="158" y="313"/>
                    </a:lnTo>
                    <a:lnTo>
                      <a:pt x="160" y="311"/>
                    </a:lnTo>
                    <a:lnTo>
                      <a:pt x="162" y="311"/>
                    </a:lnTo>
                    <a:lnTo>
                      <a:pt x="164" y="309"/>
                    </a:lnTo>
                    <a:lnTo>
                      <a:pt x="166" y="309"/>
                    </a:lnTo>
                    <a:lnTo>
                      <a:pt x="168" y="309"/>
                    </a:lnTo>
                    <a:lnTo>
                      <a:pt x="168" y="309"/>
                    </a:lnTo>
                    <a:lnTo>
                      <a:pt x="166" y="309"/>
                    </a:lnTo>
                    <a:lnTo>
                      <a:pt x="164" y="311"/>
                    </a:lnTo>
                    <a:lnTo>
                      <a:pt x="162" y="311"/>
                    </a:lnTo>
                    <a:lnTo>
                      <a:pt x="162" y="313"/>
                    </a:lnTo>
                    <a:lnTo>
                      <a:pt x="162" y="313"/>
                    </a:lnTo>
                    <a:lnTo>
                      <a:pt x="162" y="315"/>
                    </a:lnTo>
                    <a:lnTo>
                      <a:pt x="162" y="315"/>
                    </a:lnTo>
                    <a:lnTo>
                      <a:pt x="160" y="315"/>
                    </a:lnTo>
                    <a:lnTo>
                      <a:pt x="160" y="317"/>
                    </a:lnTo>
                    <a:lnTo>
                      <a:pt x="162" y="317"/>
                    </a:lnTo>
                    <a:lnTo>
                      <a:pt x="164" y="319"/>
                    </a:lnTo>
                    <a:lnTo>
                      <a:pt x="166" y="317"/>
                    </a:lnTo>
                    <a:lnTo>
                      <a:pt x="166" y="317"/>
                    </a:lnTo>
                    <a:lnTo>
                      <a:pt x="164" y="319"/>
                    </a:lnTo>
                    <a:lnTo>
                      <a:pt x="164" y="319"/>
                    </a:lnTo>
                    <a:lnTo>
                      <a:pt x="164" y="319"/>
                    </a:lnTo>
                    <a:lnTo>
                      <a:pt x="160" y="319"/>
                    </a:lnTo>
                    <a:lnTo>
                      <a:pt x="156" y="317"/>
                    </a:lnTo>
                    <a:lnTo>
                      <a:pt x="156" y="319"/>
                    </a:lnTo>
                    <a:lnTo>
                      <a:pt x="156" y="321"/>
                    </a:lnTo>
                    <a:lnTo>
                      <a:pt x="156" y="323"/>
                    </a:lnTo>
                    <a:lnTo>
                      <a:pt x="156" y="323"/>
                    </a:lnTo>
                    <a:lnTo>
                      <a:pt x="158" y="325"/>
                    </a:lnTo>
                    <a:lnTo>
                      <a:pt x="162" y="327"/>
                    </a:lnTo>
                    <a:lnTo>
                      <a:pt x="162" y="327"/>
                    </a:lnTo>
                    <a:lnTo>
                      <a:pt x="166" y="329"/>
                    </a:lnTo>
                    <a:lnTo>
                      <a:pt x="168" y="329"/>
                    </a:lnTo>
                    <a:lnTo>
                      <a:pt x="170" y="329"/>
                    </a:lnTo>
                    <a:lnTo>
                      <a:pt x="170" y="329"/>
                    </a:lnTo>
                    <a:lnTo>
                      <a:pt x="170" y="331"/>
                    </a:lnTo>
                    <a:lnTo>
                      <a:pt x="170" y="331"/>
                    </a:lnTo>
                    <a:lnTo>
                      <a:pt x="170" y="331"/>
                    </a:lnTo>
                    <a:lnTo>
                      <a:pt x="168" y="333"/>
                    </a:lnTo>
                    <a:lnTo>
                      <a:pt x="168" y="333"/>
                    </a:lnTo>
                    <a:lnTo>
                      <a:pt x="170" y="333"/>
                    </a:lnTo>
                    <a:lnTo>
                      <a:pt x="172" y="333"/>
                    </a:lnTo>
                    <a:lnTo>
                      <a:pt x="172" y="331"/>
                    </a:lnTo>
                    <a:lnTo>
                      <a:pt x="172" y="331"/>
                    </a:lnTo>
                    <a:lnTo>
                      <a:pt x="172" y="331"/>
                    </a:lnTo>
                    <a:lnTo>
                      <a:pt x="174" y="331"/>
                    </a:lnTo>
                    <a:lnTo>
                      <a:pt x="172" y="333"/>
                    </a:lnTo>
                    <a:lnTo>
                      <a:pt x="172" y="333"/>
                    </a:lnTo>
                    <a:lnTo>
                      <a:pt x="172" y="333"/>
                    </a:lnTo>
                    <a:lnTo>
                      <a:pt x="174" y="333"/>
                    </a:lnTo>
                    <a:lnTo>
                      <a:pt x="176" y="333"/>
                    </a:lnTo>
                    <a:lnTo>
                      <a:pt x="180" y="333"/>
                    </a:lnTo>
                    <a:lnTo>
                      <a:pt x="186" y="333"/>
                    </a:lnTo>
                    <a:lnTo>
                      <a:pt x="188" y="331"/>
                    </a:lnTo>
                    <a:lnTo>
                      <a:pt x="190" y="331"/>
                    </a:lnTo>
                    <a:lnTo>
                      <a:pt x="192" y="331"/>
                    </a:lnTo>
                    <a:lnTo>
                      <a:pt x="194" y="329"/>
                    </a:lnTo>
                    <a:lnTo>
                      <a:pt x="198" y="325"/>
                    </a:lnTo>
                    <a:lnTo>
                      <a:pt x="202" y="323"/>
                    </a:lnTo>
                    <a:lnTo>
                      <a:pt x="202" y="323"/>
                    </a:lnTo>
                    <a:lnTo>
                      <a:pt x="202" y="321"/>
                    </a:lnTo>
                    <a:lnTo>
                      <a:pt x="204" y="321"/>
                    </a:lnTo>
                    <a:lnTo>
                      <a:pt x="204" y="321"/>
                    </a:lnTo>
                    <a:lnTo>
                      <a:pt x="204" y="319"/>
                    </a:lnTo>
                    <a:lnTo>
                      <a:pt x="206" y="319"/>
                    </a:lnTo>
                    <a:lnTo>
                      <a:pt x="208" y="319"/>
                    </a:lnTo>
                    <a:lnTo>
                      <a:pt x="208" y="319"/>
                    </a:lnTo>
                    <a:lnTo>
                      <a:pt x="208" y="317"/>
                    </a:lnTo>
                    <a:lnTo>
                      <a:pt x="208" y="317"/>
                    </a:lnTo>
                    <a:lnTo>
                      <a:pt x="208" y="315"/>
                    </a:lnTo>
                    <a:lnTo>
                      <a:pt x="208" y="315"/>
                    </a:lnTo>
                    <a:lnTo>
                      <a:pt x="210" y="317"/>
                    </a:lnTo>
                    <a:lnTo>
                      <a:pt x="210" y="319"/>
                    </a:lnTo>
                    <a:lnTo>
                      <a:pt x="212" y="319"/>
                    </a:lnTo>
                    <a:lnTo>
                      <a:pt x="214" y="317"/>
                    </a:lnTo>
                    <a:lnTo>
                      <a:pt x="214" y="317"/>
                    </a:lnTo>
                    <a:lnTo>
                      <a:pt x="216" y="317"/>
                    </a:lnTo>
                    <a:lnTo>
                      <a:pt x="216" y="317"/>
                    </a:lnTo>
                    <a:lnTo>
                      <a:pt x="218" y="313"/>
                    </a:lnTo>
                    <a:lnTo>
                      <a:pt x="218" y="311"/>
                    </a:lnTo>
                    <a:lnTo>
                      <a:pt x="218" y="311"/>
                    </a:lnTo>
                    <a:lnTo>
                      <a:pt x="218" y="311"/>
                    </a:lnTo>
                    <a:lnTo>
                      <a:pt x="218" y="309"/>
                    </a:lnTo>
                    <a:lnTo>
                      <a:pt x="220" y="309"/>
                    </a:lnTo>
                    <a:lnTo>
                      <a:pt x="220" y="307"/>
                    </a:lnTo>
                    <a:lnTo>
                      <a:pt x="220" y="307"/>
                    </a:lnTo>
                    <a:lnTo>
                      <a:pt x="220" y="305"/>
                    </a:lnTo>
                    <a:lnTo>
                      <a:pt x="220" y="307"/>
                    </a:lnTo>
                    <a:lnTo>
                      <a:pt x="220" y="307"/>
                    </a:lnTo>
                    <a:lnTo>
                      <a:pt x="220" y="311"/>
                    </a:lnTo>
                    <a:lnTo>
                      <a:pt x="220" y="311"/>
                    </a:lnTo>
                    <a:lnTo>
                      <a:pt x="222" y="313"/>
                    </a:lnTo>
                    <a:lnTo>
                      <a:pt x="224" y="315"/>
                    </a:lnTo>
                    <a:lnTo>
                      <a:pt x="224" y="315"/>
                    </a:lnTo>
                    <a:lnTo>
                      <a:pt x="226" y="315"/>
                    </a:lnTo>
                    <a:lnTo>
                      <a:pt x="226" y="315"/>
                    </a:lnTo>
                    <a:lnTo>
                      <a:pt x="228" y="315"/>
                    </a:lnTo>
                    <a:lnTo>
                      <a:pt x="230" y="315"/>
                    </a:lnTo>
                    <a:lnTo>
                      <a:pt x="230" y="317"/>
                    </a:lnTo>
                    <a:lnTo>
                      <a:pt x="230" y="317"/>
                    </a:lnTo>
                    <a:lnTo>
                      <a:pt x="232" y="319"/>
                    </a:lnTo>
                    <a:lnTo>
                      <a:pt x="232" y="319"/>
                    </a:lnTo>
                    <a:lnTo>
                      <a:pt x="234" y="319"/>
                    </a:lnTo>
                    <a:lnTo>
                      <a:pt x="234" y="317"/>
                    </a:lnTo>
                    <a:lnTo>
                      <a:pt x="234" y="315"/>
                    </a:lnTo>
                    <a:lnTo>
                      <a:pt x="236" y="313"/>
                    </a:lnTo>
                    <a:lnTo>
                      <a:pt x="234" y="311"/>
                    </a:lnTo>
                    <a:lnTo>
                      <a:pt x="234" y="309"/>
                    </a:lnTo>
                    <a:lnTo>
                      <a:pt x="234" y="307"/>
                    </a:lnTo>
                    <a:lnTo>
                      <a:pt x="236" y="307"/>
                    </a:lnTo>
                    <a:lnTo>
                      <a:pt x="236" y="305"/>
                    </a:lnTo>
                    <a:lnTo>
                      <a:pt x="238" y="303"/>
                    </a:lnTo>
                    <a:lnTo>
                      <a:pt x="238" y="303"/>
                    </a:lnTo>
                    <a:lnTo>
                      <a:pt x="238" y="303"/>
                    </a:lnTo>
                    <a:lnTo>
                      <a:pt x="240" y="303"/>
                    </a:lnTo>
                    <a:lnTo>
                      <a:pt x="242" y="301"/>
                    </a:lnTo>
                    <a:lnTo>
                      <a:pt x="244" y="301"/>
                    </a:lnTo>
                    <a:lnTo>
                      <a:pt x="244" y="299"/>
                    </a:lnTo>
                    <a:lnTo>
                      <a:pt x="244" y="297"/>
                    </a:lnTo>
                    <a:lnTo>
                      <a:pt x="244" y="297"/>
                    </a:lnTo>
                    <a:lnTo>
                      <a:pt x="244" y="295"/>
                    </a:lnTo>
                    <a:lnTo>
                      <a:pt x="246" y="293"/>
                    </a:lnTo>
                    <a:lnTo>
                      <a:pt x="244" y="293"/>
                    </a:lnTo>
                    <a:lnTo>
                      <a:pt x="244" y="289"/>
                    </a:lnTo>
                    <a:lnTo>
                      <a:pt x="242" y="287"/>
                    </a:lnTo>
                    <a:lnTo>
                      <a:pt x="242" y="285"/>
                    </a:lnTo>
                    <a:lnTo>
                      <a:pt x="242" y="285"/>
                    </a:lnTo>
                    <a:lnTo>
                      <a:pt x="244" y="285"/>
                    </a:lnTo>
                    <a:lnTo>
                      <a:pt x="246" y="285"/>
                    </a:lnTo>
                    <a:lnTo>
                      <a:pt x="246" y="283"/>
                    </a:lnTo>
                    <a:lnTo>
                      <a:pt x="246" y="283"/>
                    </a:lnTo>
                    <a:lnTo>
                      <a:pt x="248" y="283"/>
                    </a:lnTo>
                    <a:lnTo>
                      <a:pt x="248" y="281"/>
                    </a:lnTo>
                    <a:lnTo>
                      <a:pt x="248" y="281"/>
                    </a:lnTo>
                    <a:lnTo>
                      <a:pt x="248" y="279"/>
                    </a:lnTo>
                    <a:lnTo>
                      <a:pt x="248" y="277"/>
                    </a:lnTo>
                    <a:lnTo>
                      <a:pt x="246" y="277"/>
                    </a:lnTo>
                    <a:lnTo>
                      <a:pt x="244" y="275"/>
                    </a:lnTo>
                    <a:lnTo>
                      <a:pt x="242" y="275"/>
                    </a:lnTo>
                    <a:lnTo>
                      <a:pt x="240" y="273"/>
                    </a:lnTo>
                    <a:lnTo>
                      <a:pt x="240" y="269"/>
                    </a:lnTo>
                    <a:lnTo>
                      <a:pt x="242" y="267"/>
                    </a:lnTo>
                    <a:lnTo>
                      <a:pt x="242" y="265"/>
                    </a:lnTo>
                    <a:lnTo>
                      <a:pt x="242" y="265"/>
                    </a:lnTo>
                    <a:lnTo>
                      <a:pt x="240" y="259"/>
                    </a:lnTo>
                    <a:lnTo>
                      <a:pt x="240" y="259"/>
                    </a:lnTo>
                    <a:lnTo>
                      <a:pt x="240" y="257"/>
                    </a:lnTo>
                    <a:lnTo>
                      <a:pt x="240" y="255"/>
                    </a:lnTo>
                    <a:lnTo>
                      <a:pt x="240" y="253"/>
                    </a:lnTo>
                    <a:lnTo>
                      <a:pt x="240" y="253"/>
                    </a:lnTo>
                    <a:lnTo>
                      <a:pt x="240" y="253"/>
                    </a:lnTo>
                    <a:lnTo>
                      <a:pt x="240" y="251"/>
                    </a:lnTo>
                    <a:lnTo>
                      <a:pt x="240" y="251"/>
                    </a:lnTo>
                    <a:lnTo>
                      <a:pt x="238" y="249"/>
                    </a:lnTo>
                    <a:lnTo>
                      <a:pt x="240" y="245"/>
                    </a:lnTo>
                    <a:lnTo>
                      <a:pt x="240" y="243"/>
                    </a:lnTo>
                    <a:lnTo>
                      <a:pt x="242" y="241"/>
                    </a:lnTo>
                    <a:lnTo>
                      <a:pt x="244" y="239"/>
                    </a:lnTo>
                    <a:lnTo>
                      <a:pt x="246" y="237"/>
                    </a:lnTo>
                    <a:lnTo>
                      <a:pt x="246" y="237"/>
                    </a:lnTo>
                    <a:lnTo>
                      <a:pt x="248" y="237"/>
                    </a:lnTo>
                    <a:lnTo>
                      <a:pt x="250" y="235"/>
                    </a:lnTo>
                    <a:lnTo>
                      <a:pt x="252" y="235"/>
                    </a:lnTo>
                    <a:lnTo>
                      <a:pt x="254" y="235"/>
                    </a:lnTo>
                    <a:lnTo>
                      <a:pt x="258" y="237"/>
                    </a:lnTo>
                    <a:lnTo>
                      <a:pt x="262" y="237"/>
                    </a:lnTo>
                    <a:lnTo>
                      <a:pt x="262" y="237"/>
                    </a:lnTo>
                    <a:lnTo>
                      <a:pt x="262" y="235"/>
                    </a:lnTo>
                    <a:lnTo>
                      <a:pt x="264" y="235"/>
                    </a:lnTo>
                    <a:lnTo>
                      <a:pt x="264" y="233"/>
                    </a:lnTo>
                    <a:lnTo>
                      <a:pt x="264" y="231"/>
                    </a:lnTo>
                    <a:lnTo>
                      <a:pt x="262" y="229"/>
                    </a:lnTo>
                    <a:lnTo>
                      <a:pt x="260" y="229"/>
                    </a:lnTo>
                    <a:lnTo>
                      <a:pt x="258" y="227"/>
                    </a:lnTo>
                    <a:lnTo>
                      <a:pt x="260" y="225"/>
                    </a:lnTo>
                    <a:lnTo>
                      <a:pt x="262" y="221"/>
                    </a:lnTo>
                    <a:lnTo>
                      <a:pt x="266" y="219"/>
                    </a:lnTo>
                    <a:lnTo>
                      <a:pt x="266" y="217"/>
                    </a:lnTo>
                    <a:lnTo>
                      <a:pt x="268" y="217"/>
                    </a:lnTo>
                    <a:lnTo>
                      <a:pt x="268" y="210"/>
                    </a:lnTo>
                    <a:lnTo>
                      <a:pt x="268" y="208"/>
                    </a:lnTo>
                    <a:lnTo>
                      <a:pt x="268" y="208"/>
                    </a:lnTo>
                    <a:lnTo>
                      <a:pt x="268" y="206"/>
                    </a:lnTo>
                    <a:lnTo>
                      <a:pt x="268" y="206"/>
                    </a:lnTo>
                    <a:lnTo>
                      <a:pt x="268" y="202"/>
                    </a:lnTo>
                    <a:lnTo>
                      <a:pt x="272" y="202"/>
                    </a:lnTo>
                    <a:lnTo>
                      <a:pt x="274" y="202"/>
                    </a:lnTo>
                    <a:lnTo>
                      <a:pt x="274" y="202"/>
                    </a:lnTo>
                    <a:lnTo>
                      <a:pt x="278" y="200"/>
                    </a:lnTo>
                    <a:lnTo>
                      <a:pt x="278" y="200"/>
                    </a:lnTo>
                    <a:lnTo>
                      <a:pt x="278" y="196"/>
                    </a:lnTo>
                    <a:lnTo>
                      <a:pt x="280" y="196"/>
                    </a:lnTo>
                    <a:lnTo>
                      <a:pt x="282" y="192"/>
                    </a:lnTo>
                    <a:lnTo>
                      <a:pt x="286" y="190"/>
                    </a:lnTo>
                    <a:lnTo>
                      <a:pt x="288" y="188"/>
                    </a:lnTo>
                    <a:lnTo>
                      <a:pt x="288" y="188"/>
                    </a:lnTo>
                    <a:lnTo>
                      <a:pt x="290" y="186"/>
                    </a:lnTo>
                    <a:lnTo>
                      <a:pt x="288" y="184"/>
                    </a:lnTo>
                    <a:lnTo>
                      <a:pt x="288" y="184"/>
                    </a:lnTo>
                    <a:lnTo>
                      <a:pt x="286" y="182"/>
                    </a:lnTo>
                    <a:lnTo>
                      <a:pt x="286" y="182"/>
                    </a:lnTo>
                    <a:lnTo>
                      <a:pt x="288" y="180"/>
                    </a:lnTo>
                    <a:lnTo>
                      <a:pt x="290" y="180"/>
                    </a:lnTo>
                    <a:lnTo>
                      <a:pt x="290" y="180"/>
                    </a:lnTo>
                    <a:lnTo>
                      <a:pt x="290" y="180"/>
                    </a:lnTo>
                    <a:lnTo>
                      <a:pt x="292" y="176"/>
                    </a:lnTo>
                    <a:lnTo>
                      <a:pt x="298" y="174"/>
                    </a:lnTo>
                    <a:lnTo>
                      <a:pt x="298" y="172"/>
                    </a:lnTo>
                    <a:lnTo>
                      <a:pt x="302" y="172"/>
                    </a:lnTo>
                    <a:lnTo>
                      <a:pt x="306" y="174"/>
                    </a:lnTo>
                    <a:lnTo>
                      <a:pt x="308" y="172"/>
                    </a:lnTo>
                    <a:lnTo>
                      <a:pt x="308" y="172"/>
                    </a:lnTo>
                    <a:lnTo>
                      <a:pt x="308" y="170"/>
                    </a:lnTo>
                    <a:lnTo>
                      <a:pt x="308" y="168"/>
                    </a:lnTo>
                    <a:lnTo>
                      <a:pt x="308" y="166"/>
                    </a:lnTo>
                    <a:lnTo>
                      <a:pt x="308" y="166"/>
                    </a:lnTo>
                    <a:lnTo>
                      <a:pt x="310" y="166"/>
                    </a:lnTo>
                    <a:lnTo>
                      <a:pt x="310" y="164"/>
                    </a:lnTo>
                    <a:lnTo>
                      <a:pt x="316" y="166"/>
                    </a:lnTo>
                    <a:lnTo>
                      <a:pt x="316" y="166"/>
                    </a:lnTo>
                    <a:lnTo>
                      <a:pt x="318" y="166"/>
                    </a:lnTo>
                    <a:lnTo>
                      <a:pt x="320" y="166"/>
                    </a:lnTo>
                    <a:lnTo>
                      <a:pt x="326" y="168"/>
                    </a:lnTo>
                    <a:lnTo>
                      <a:pt x="328" y="168"/>
                    </a:lnTo>
                    <a:lnTo>
                      <a:pt x="330" y="168"/>
                    </a:lnTo>
                    <a:lnTo>
                      <a:pt x="330" y="168"/>
                    </a:lnTo>
                    <a:lnTo>
                      <a:pt x="332" y="166"/>
                    </a:lnTo>
                    <a:lnTo>
                      <a:pt x="328" y="166"/>
                    </a:lnTo>
                    <a:lnTo>
                      <a:pt x="330" y="164"/>
                    </a:lnTo>
                    <a:lnTo>
                      <a:pt x="332" y="164"/>
                    </a:lnTo>
                    <a:lnTo>
                      <a:pt x="332" y="162"/>
                    </a:lnTo>
                    <a:lnTo>
                      <a:pt x="332" y="160"/>
                    </a:lnTo>
                    <a:lnTo>
                      <a:pt x="332" y="160"/>
                    </a:lnTo>
                    <a:lnTo>
                      <a:pt x="332" y="160"/>
                    </a:lnTo>
                    <a:lnTo>
                      <a:pt x="330" y="158"/>
                    </a:lnTo>
                    <a:lnTo>
                      <a:pt x="334" y="158"/>
                    </a:lnTo>
                    <a:lnTo>
                      <a:pt x="336" y="158"/>
                    </a:lnTo>
                    <a:lnTo>
                      <a:pt x="336" y="158"/>
                    </a:lnTo>
                    <a:lnTo>
                      <a:pt x="338" y="158"/>
                    </a:lnTo>
                    <a:lnTo>
                      <a:pt x="340" y="158"/>
                    </a:lnTo>
                    <a:lnTo>
                      <a:pt x="342" y="158"/>
                    </a:lnTo>
                    <a:lnTo>
                      <a:pt x="342" y="158"/>
                    </a:lnTo>
                    <a:lnTo>
                      <a:pt x="340" y="156"/>
                    </a:lnTo>
                    <a:lnTo>
                      <a:pt x="340" y="156"/>
                    </a:lnTo>
                    <a:lnTo>
                      <a:pt x="342" y="154"/>
                    </a:lnTo>
                    <a:lnTo>
                      <a:pt x="342" y="154"/>
                    </a:lnTo>
                    <a:lnTo>
                      <a:pt x="346" y="154"/>
                    </a:lnTo>
                    <a:lnTo>
                      <a:pt x="346" y="154"/>
                    </a:lnTo>
                    <a:lnTo>
                      <a:pt x="346" y="154"/>
                    </a:lnTo>
                    <a:lnTo>
                      <a:pt x="350" y="156"/>
                    </a:lnTo>
                    <a:lnTo>
                      <a:pt x="352" y="158"/>
                    </a:lnTo>
                    <a:lnTo>
                      <a:pt x="352" y="158"/>
                    </a:lnTo>
                    <a:lnTo>
                      <a:pt x="356" y="160"/>
                    </a:lnTo>
                    <a:lnTo>
                      <a:pt x="356" y="162"/>
                    </a:lnTo>
                    <a:lnTo>
                      <a:pt x="356" y="162"/>
                    </a:lnTo>
                    <a:lnTo>
                      <a:pt x="358" y="162"/>
                    </a:lnTo>
                    <a:lnTo>
                      <a:pt x="362" y="162"/>
                    </a:lnTo>
                    <a:lnTo>
                      <a:pt x="364" y="164"/>
                    </a:lnTo>
                    <a:lnTo>
                      <a:pt x="366" y="164"/>
                    </a:lnTo>
                    <a:lnTo>
                      <a:pt x="368" y="164"/>
                    </a:lnTo>
                    <a:lnTo>
                      <a:pt x="368" y="164"/>
                    </a:lnTo>
                    <a:lnTo>
                      <a:pt x="372" y="162"/>
                    </a:lnTo>
                    <a:lnTo>
                      <a:pt x="372" y="162"/>
                    </a:lnTo>
                    <a:lnTo>
                      <a:pt x="374" y="162"/>
                    </a:lnTo>
                    <a:lnTo>
                      <a:pt x="374" y="162"/>
                    </a:lnTo>
                    <a:lnTo>
                      <a:pt x="376" y="162"/>
                    </a:lnTo>
                    <a:lnTo>
                      <a:pt x="378" y="162"/>
                    </a:lnTo>
                    <a:lnTo>
                      <a:pt x="380" y="164"/>
                    </a:lnTo>
                    <a:lnTo>
                      <a:pt x="384" y="164"/>
                    </a:lnTo>
                    <a:lnTo>
                      <a:pt x="384" y="164"/>
                    </a:lnTo>
                    <a:lnTo>
                      <a:pt x="386" y="164"/>
                    </a:lnTo>
                    <a:lnTo>
                      <a:pt x="388" y="164"/>
                    </a:lnTo>
                    <a:lnTo>
                      <a:pt x="388" y="162"/>
                    </a:lnTo>
                    <a:lnTo>
                      <a:pt x="390" y="162"/>
                    </a:lnTo>
                    <a:lnTo>
                      <a:pt x="390" y="160"/>
                    </a:lnTo>
                    <a:lnTo>
                      <a:pt x="392" y="160"/>
                    </a:lnTo>
                    <a:lnTo>
                      <a:pt x="392" y="160"/>
                    </a:lnTo>
                    <a:lnTo>
                      <a:pt x="394" y="160"/>
                    </a:lnTo>
                    <a:lnTo>
                      <a:pt x="394" y="158"/>
                    </a:lnTo>
                    <a:lnTo>
                      <a:pt x="394" y="158"/>
                    </a:lnTo>
                    <a:lnTo>
                      <a:pt x="394" y="154"/>
                    </a:lnTo>
                    <a:lnTo>
                      <a:pt x="394" y="154"/>
                    </a:lnTo>
                    <a:lnTo>
                      <a:pt x="396" y="152"/>
                    </a:lnTo>
                    <a:lnTo>
                      <a:pt x="396" y="150"/>
                    </a:lnTo>
                    <a:lnTo>
                      <a:pt x="396" y="148"/>
                    </a:lnTo>
                    <a:lnTo>
                      <a:pt x="396" y="148"/>
                    </a:lnTo>
                    <a:lnTo>
                      <a:pt x="398" y="148"/>
                    </a:lnTo>
                    <a:lnTo>
                      <a:pt x="400" y="146"/>
                    </a:lnTo>
                    <a:lnTo>
                      <a:pt x="402" y="144"/>
                    </a:lnTo>
                    <a:lnTo>
                      <a:pt x="402" y="144"/>
                    </a:lnTo>
                    <a:lnTo>
                      <a:pt x="404" y="144"/>
                    </a:lnTo>
                    <a:lnTo>
                      <a:pt x="406" y="144"/>
                    </a:lnTo>
                    <a:lnTo>
                      <a:pt x="408" y="144"/>
                    </a:lnTo>
                    <a:lnTo>
                      <a:pt x="408" y="144"/>
                    </a:lnTo>
                    <a:lnTo>
                      <a:pt x="410" y="144"/>
                    </a:lnTo>
                    <a:lnTo>
                      <a:pt x="410" y="144"/>
                    </a:lnTo>
                    <a:lnTo>
                      <a:pt x="414" y="142"/>
                    </a:lnTo>
                    <a:lnTo>
                      <a:pt x="416" y="142"/>
                    </a:lnTo>
                    <a:lnTo>
                      <a:pt x="416" y="142"/>
                    </a:lnTo>
                    <a:lnTo>
                      <a:pt x="418" y="144"/>
                    </a:lnTo>
                    <a:lnTo>
                      <a:pt x="422" y="146"/>
                    </a:lnTo>
                    <a:lnTo>
                      <a:pt x="424" y="146"/>
                    </a:lnTo>
                    <a:lnTo>
                      <a:pt x="428" y="148"/>
                    </a:lnTo>
                    <a:lnTo>
                      <a:pt x="432" y="148"/>
                    </a:lnTo>
                    <a:lnTo>
                      <a:pt x="434" y="152"/>
                    </a:lnTo>
                    <a:lnTo>
                      <a:pt x="434" y="152"/>
                    </a:lnTo>
                    <a:lnTo>
                      <a:pt x="434" y="152"/>
                    </a:lnTo>
                    <a:lnTo>
                      <a:pt x="432" y="154"/>
                    </a:lnTo>
                    <a:lnTo>
                      <a:pt x="430" y="156"/>
                    </a:lnTo>
                    <a:lnTo>
                      <a:pt x="430" y="156"/>
                    </a:lnTo>
                    <a:lnTo>
                      <a:pt x="430" y="158"/>
                    </a:lnTo>
                    <a:lnTo>
                      <a:pt x="432" y="158"/>
                    </a:lnTo>
                    <a:lnTo>
                      <a:pt x="434" y="158"/>
                    </a:lnTo>
                    <a:lnTo>
                      <a:pt x="434" y="158"/>
                    </a:lnTo>
                    <a:lnTo>
                      <a:pt x="434" y="156"/>
                    </a:lnTo>
                    <a:lnTo>
                      <a:pt x="436" y="154"/>
                    </a:lnTo>
                    <a:lnTo>
                      <a:pt x="436" y="154"/>
                    </a:lnTo>
                    <a:lnTo>
                      <a:pt x="440" y="152"/>
                    </a:lnTo>
                    <a:lnTo>
                      <a:pt x="442" y="152"/>
                    </a:lnTo>
                    <a:lnTo>
                      <a:pt x="444" y="152"/>
                    </a:lnTo>
                    <a:lnTo>
                      <a:pt x="444" y="152"/>
                    </a:lnTo>
                    <a:lnTo>
                      <a:pt x="444" y="150"/>
                    </a:lnTo>
                    <a:lnTo>
                      <a:pt x="444" y="150"/>
                    </a:lnTo>
                    <a:lnTo>
                      <a:pt x="444" y="150"/>
                    </a:lnTo>
                    <a:lnTo>
                      <a:pt x="444" y="148"/>
                    </a:lnTo>
                    <a:lnTo>
                      <a:pt x="444" y="148"/>
                    </a:lnTo>
                    <a:lnTo>
                      <a:pt x="444" y="148"/>
                    </a:lnTo>
                    <a:lnTo>
                      <a:pt x="446" y="150"/>
                    </a:lnTo>
                    <a:lnTo>
                      <a:pt x="450" y="150"/>
                    </a:lnTo>
                    <a:lnTo>
                      <a:pt x="452" y="150"/>
                    </a:lnTo>
                    <a:lnTo>
                      <a:pt x="452" y="150"/>
                    </a:lnTo>
                    <a:lnTo>
                      <a:pt x="452" y="150"/>
                    </a:lnTo>
                    <a:lnTo>
                      <a:pt x="452" y="150"/>
                    </a:lnTo>
                    <a:lnTo>
                      <a:pt x="452" y="148"/>
                    </a:lnTo>
                    <a:close/>
                    <a:moveTo>
                      <a:pt x="386" y="128"/>
                    </a:moveTo>
                    <a:lnTo>
                      <a:pt x="388" y="128"/>
                    </a:lnTo>
                    <a:lnTo>
                      <a:pt x="388" y="130"/>
                    </a:lnTo>
                    <a:lnTo>
                      <a:pt x="390" y="130"/>
                    </a:lnTo>
                    <a:lnTo>
                      <a:pt x="392" y="130"/>
                    </a:lnTo>
                    <a:lnTo>
                      <a:pt x="394" y="128"/>
                    </a:lnTo>
                    <a:lnTo>
                      <a:pt x="394" y="128"/>
                    </a:lnTo>
                    <a:lnTo>
                      <a:pt x="396" y="128"/>
                    </a:lnTo>
                    <a:lnTo>
                      <a:pt x="394" y="128"/>
                    </a:lnTo>
                    <a:lnTo>
                      <a:pt x="392" y="128"/>
                    </a:lnTo>
                    <a:lnTo>
                      <a:pt x="392" y="128"/>
                    </a:lnTo>
                    <a:lnTo>
                      <a:pt x="388" y="126"/>
                    </a:lnTo>
                    <a:lnTo>
                      <a:pt x="386" y="128"/>
                    </a:lnTo>
                    <a:lnTo>
                      <a:pt x="386" y="128"/>
                    </a:lnTo>
                    <a:lnTo>
                      <a:pt x="386" y="128"/>
                    </a:lnTo>
                    <a:close/>
                    <a:moveTo>
                      <a:pt x="10" y="126"/>
                    </a:moveTo>
                    <a:lnTo>
                      <a:pt x="6" y="128"/>
                    </a:lnTo>
                    <a:lnTo>
                      <a:pt x="2" y="130"/>
                    </a:lnTo>
                    <a:lnTo>
                      <a:pt x="0" y="130"/>
                    </a:lnTo>
                    <a:lnTo>
                      <a:pt x="0" y="132"/>
                    </a:lnTo>
                    <a:lnTo>
                      <a:pt x="2" y="130"/>
                    </a:lnTo>
                    <a:lnTo>
                      <a:pt x="6" y="130"/>
                    </a:lnTo>
                    <a:lnTo>
                      <a:pt x="10" y="128"/>
                    </a:lnTo>
                    <a:lnTo>
                      <a:pt x="12" y="128"/>
                    </a:lnTo>
                    <a:lnTo>
                      <a:pt x="14" y="126"/>
                    </a:lnTo>
                    <a:lnTo>
                      <a:pt x="14" y="126"/>
                    </a:lnTo>
                    <a:lnTo>
                      <a:pt x="10" y="126"/>
                    </a:lnTo>
                    <a:close/>
                    <a:moveTo>
                      <a:pt x="312" y="80"/>
                    </a:moveTo>
                    <a:lnTo>
                      <a:pt x="314" y="80"/>
                    </a:lnTo>
                    <a:lnTo>
                      <a:pt x="314" y="78"/>
                    </a:lnTo>
                    <a:lnTo>
                      <a:pt x="314" y="78"/>
                    </a:lnTo>
                    <a:lnTo>
                      <a:pt x="312" y="78"/>
                    </a:lnTo>
                    <a:lnTo>
                      <a:pt x="310" y="78"/>
                    </a:lnTo>
                    <a:lnTo>
                      <a:pt x="308" y="78"/>
                    </a:lnTo>
                    <a:lnTo>
                      <a:pt x="310" y="80"/>
                    </a:lnTo>
                    <a:lnTo>
                      <a:pt x="312" y="80"/>
                    </a:lnTo>
                    <a:close/>
                    <a:moveTo>
                      <a:pt x="342" y="40"/>
                    </a:moveTo>
                    <a:lnTo>
                      <a:pt x="344" y="40"/>
                    </a:lnTo>
                    <a:lnTo>
                      <a:pt x="346" y="40"/>
                    </a:lnTo>
                    <a:lnTo>
                      <a:pt x="348" y="40"/>
                    </a:lnTo>
                    <a:lnTo>
                      <a:pt x="348" y="38"/>
                    </a:lnTo>
                    <a:lnTo>
                      <a:pt x="350" y="38"/>
                    </a:lnTo>
                    <a:lnTo>
                      <a:pt x="352" y="38"/>
                    </a:lnTo>
                    <a:lnTo>
                      <a:pt x="354" y="38"/>
                    </a:lnTo>
                    <a:lnTo>
                      <a:pt x="356" y="38"/>
                    </a:lnTo>
                    <a:lnTo>
                      <a:pt x="356" y="38"/>
                    </a:lnTo>
                    <a:lnTo>
                      <a:pt x="358" y="36"/>
                    </a:lnTo>
                    <a:lnTo>
                      <a:pt x="358" y="36"/>
                    </a:lnTo>
                    <a:lnTo>
                      <a:pt x="360" y="34"/>
                    </a:lnTo>
                    <a:lnTo>
                      <a:pt x="366" y="34"/>
                    </a:lnTo>
                    <a:lnTo>
                      <a:pt x="364" y="32"/>
                    </a:lnTo>
                    <a:lnTo>
                      <a:pt x="360" y="32"/>
                    </a:lnTo>
                    <a:lnTo>
                      <a:pt x="356" y="32"/>
                    </a:lnTo>
                    <a:lnTo>
                      <a:pt x="354" y="32"/>
                    </a:lnTo>
                    <a:lnTo>
                      <a:pt x="350" y="32"/>
                    </a:lnTo>
                    <a:lnTo>
                      <a:pt x="348" y="30"/>
                    </a:lnTo>
                    <a:lnTo>
                      <a:pt x="348" y="30"/>
                    </a:lnTo>
                    <a:lnTo>
                      <a:pt x="350" y="28"/>
                    </a:lnTo>
                    <a:lnTo>
                      <a:pt x="352" y="28"/>
                    </a:lnTo>
                    <a:lnTo>
                      <a:pt x="350" y="28"/>
                    </a:lnTo>
                    <a:lnTo>
                      <a:pt x="348" y="28"/>
                    </a:lnTo>
                    <a:lnTo>
                      <a:pt x="346" y="28"/>
                    </a:lnTo>
                    <a:lnTo>
                      <a:pt x="344" y="28"/>
                    </a:lnTo>
                    <a:lnTo>
                      <a:pt x="342" y="28"/>
                    </a:lnTo>
                    <a:lnTo>
                      <a:pt x="340" y="28"/>
                    </a:lnTo>
                    <a:lnTo>
                      <a:pt x="338" y="26"/>
                    </a:lnTo>
                    <a:lnTo>
                      <a:pt x="336" y="24"/>
                    </a:lnTo>
                    <a:lnTo>
                      <a:pt x="334" y="24"/>
                    </a:lnTo>
                    <a:lnTo>
                      <a:pt x="332" y="22"/>
                    </a:lnTo>
                    <a:lnTo>
                      <a:pt x="330" y="22"/>
                    </a:lnTo>
                    <a:lnTo>
                      <a:pt x="326" y="24"/>
                    </a:lnTo>
                    <a:lnTo>
                      <a:pt x="320" y="24"/>
                    </a:lnTo>
                    <a:lnTo>
                      <a:pt x="318" y="24"/>
                    </a:lnTo>
                    <a:lnTo>
                      <a:pt x="320" y="26"/>
                    </a:lnTo>
                    <a:lnTo>
                      <a:pt x="322" y="26"/>
                    </a:lnTo>
                    <a:lnTo>
                      <a:pt x="322" y="26"/>
                    </a:lnTo>
                    <a:lnTo>
                      <a:pt x="324" y="28"/>
                    </a:lnTo>
                    <a:lnTo>
                      <a:pt x="324" y="28"/>
                    </a:lnTo>
                    <a:lnTo>
                      <a:pt x="328" y="30"/>
                    </a:lnTo>
                    <a:lnTo>
                      <a:pt x="328" y="30"/>
                    </a:lnTo>
                    <a:lnTo>
                      <a:pt x="334" y="32"/>
                    </a:lnTo>
                    <a:lnTo>
                      <a:pt x="334" y="32"/>
                    </a:lnTo>
                    <a:lnTo>
                      <a:pt x="332" y="32"/>
                    </a:lnTo>
                    <a:lnTo>
                      <a:pt x="330" y="34"/>
                    </a:lnTo>
                    <a:lnTo>
                      <a:pt x="330" y="34"/>
                    </a:lnTo>
                    <a:lnTo>
                      <a:pt x="330" y="36"/>
                    </a:lnTo>
                    <a:lnTo>
                      <a:pt x="326" y="36"/>
                    </a:lnTo>
                    <a:lnTo>
                      <a:pt x="326" y="38"/>
                    </a:lnTo>
                    <a:lnTo>
                      <a:pt x="328" y="38"/>
                    </a:lnTo>
                    <a:lnTo>
                      <a:pt x="336" y="38"/>
                    </a:lnTo>
                    <a:lnTo>
                      <a:pt x="338" y="38"/>
                    </a:lnTo>
                    <a:lnTo>
                      <a:pt x="340" y="36"/>
                    </a:lnTo>
                    <a:lnTo>
                      <a:pt x="342" y="36"/>
                    </a:lnTo>
                    <a:lnTo>
                      <a:pt x="342" y="36"/>
                    </a:lnTo>
                    <a:lnTo>
                      <a:pt x="344" y="36"/>
                    </a:lnTo>
                    <a:lnTo>
                      <a:pt x="344" y="36"/>
                    </a:lnTo>
                    <a:lnTo>
                      <a:pt x="346" y="36"/>
                    </a:lnTo>
                    <a:lnTo>
                      <a:pt x="344" y="38"/>
                    </a:lnTo>
                    <a:lnTo>
                      <a:pt x="342" y="38"/>
                    </a:lnTo>
                    <a:lnTo>
                      <a:pt x="344" y="38"/>
                    </a:lnTo>
                    <a:lnTo>
                      <a:pt x="342" y="40"/>
                    </a:lnTo>
                    <a:lnTo>
                      <a:pt x="342" y="40"/>
                    </a:lnTo>
                    <a:close/>
                    <a:moveTo>
                      <a:pt x="382" y="20"/>
                    </a:moveTo>
                    <a:lnTo>
                      <a:pt x="380" y="20"/>
                    </a:lnTo>
                    <a:lnTo>
                      <a:pt x="380" y="20"/>
                    </a:lnTo>
                    <a:lnTo>
                      <a:pt x="380" y="22"/>
                    </a:lnTo>
                    <a:lnTo>
                      <a:pt x="384" y="22"/>
                    </a:lnTo>
                    <a:lnTo>
                      <a:pt x="384" y="22"/>
                    </a:lnTo>
                    <a:lnTo>
                      <a:pt x="386" y="22"/>
                    </a:lnTo>
                    <a:lnTo>
                      <a:pt x="384" y="22"/>
                    </a:lnTo>
                    <a:lnTo>
                      <a:pt x="382" y="20"/>
                    </a:lnTo>
                    <a:close/>
                    <a:moveTo>
                      <a:pt x="224" y="22"/>
                    </a:moveTo>
                    <a:lnTo>
                      <a:pt x="224" y="22"/>
                    </a:lnTo>
                    <a:lnTo>
                      <a:pt x="226" y="24"/>
                    </a:lnTo>
                    <a:lnTo>
                      <a:pt x="228" y="24"/>
                    </a:lnTo>
                    <a:lnTo>
                      <a:pt x="230" y="24"/>
                    </a:lnTo>
                    <a:lnTo>
                      <a:pt x="232" y="26"/>
                    </a:lnTo>
                    <a:lnTo>
                      <a:pt x="234" y="26"/>
                    </a:lnTo>
                    <a:lnTo>
                      <a:pt x="236" y="28"/>
                    </a:lnTo>
                    <a:lnTo>
                      <a:pt x="236" y="28"/>
                    </a:lnTo>
                    <a:lnTo>
                      <a:pt x="236" y="26"/>
                    </a:lnTo>
                    <a:lnTo>
                      <a:pt x="234" y="26"/>
                    </a:lnTo>
                    <a:lnTo>
                      <a:pt x="234" y="26"/>
                    </a:lnTo>
                    <a:lnTo>
                      <a:pt x="234" y="24"/>
                    </a:lnTo>
                    <a:lnTo>
                      <a:pt x="232" y="24"/>
                    </a:lnTo>
                    <a:lnTo>
                      <a:pt x="230" y="24"/>
                    </a:lnTo>
                    <a:lnTo>
                      <a:pt x="228" y="24"/>
                    </a:lnTo>
                    <a:lnTo>
                      <a:pt x="228" y="22"/>
                    </a:lnTo>
                    <a:lnTo>
                      <a:pt x="226" y="22"/>
                    </a:lnTo>
                    <a:lnTo>
                      <a:pt x="226" y="22"/>
                    </a:lnTo>
                    <a:lnTo>
                      <a:pt x="226" y="22"/>
                    </a:lnTo>
                    <a:lnTo>
                      <a:pt x="226" y="20"/>
                    </a:lnTo>
                    <a:lnTo>
                      <a:pt x="226" y="20"/>
                    </a:lnTo>
                    <a:lnTo>
                      <a:pt x="224" y="20"/>
                    </a:lnTo>
                    <a:lnTo>
                      <a:pt x="222" y="18"/>
                    </a:lnTo>
                    <a:lnTo>
                      <a:pt x="222" y="20"/>
                    </a:lnTo>
                    <a:lnTo>
                      <a:pt x="222" y="20"/>
                    </a:lnTo>
                    <a:lnTo>
                      <a:pt x="224" y="22"/>
                    </a:lnTo>
                    <a:close/>
                    <a:moveTo>
                      <a:pt x="400" y="20"/>
                    </a:moveTo>
                    <a:lnTo>
                      <a:pt x="404" y="20"/>
                    </a:lnTo>
                    <a:lnTo>
                      <a:pt x="408" y="20"/>
                    </a:lnTo>
                    <a:lnTo>
                      <a:pt x="412" y="18"/>
                    </a:lnTo>
                    <a:lnTo>
                      <a:pt x="412" y="18"/>
                    </a:lnTo>
                    <a:lnTo>
                      <a:pt x="408" y="18"/>
                    </a:lnTo>
                    <a:lnTo>
                      <a:pt x="406" y="18"/>
                    </a:lnTo>
                    <a:lnTo>
                      <a:pt x="404" y="18"/>
                    </a:lnTo>
                    <a:lnTo>
                      <a:pt x="400" y="18"/>
                    </a:lnTo>
                    <a:lnTo>
                      <a:pt x="400" y="18"/>
                    </a:lnTo>
                    <a:lnTo>
                      <a:pt x="398" y="18"/>
                    </a:lnTo>
                    <a:lnTo>
                      <a:pt x="396" y="18"/>
                    </a:lnTo>
                    <a:lnTo>
                      <a:pt x="394" y="20"/>
                    </a:lnTo>
                    <a:lnTo>
                      <a:pt x="396" y="20"/>
                    </a:lnTo>
                    <a:lnTo>
                      <a:pt x="400" y="20"/>
                    </a:lnTo>
                    <a:close/>
                    <a:moveTo>
                      <a:pt x="224" y="10"/>
                    </a:moveTo>
                    <a:lnTo>
                      <a:pt x="224" y="10"/>
                    </a:lnTo>
                    <a:lnTo>
                      <a:pt x="222" y="10"/>
                    </a:lnTo>
                    <a:lnTo>
                      <a:pt x="222" y="10"/>
                    </a:lnTo>
                    <a:lnTo>
                      <a:pt x="222" y="12"/>
                    </a:lnTo>
                    <a:lnTo>
                      <a:pt x="224" y="12"/>
                    </a:lnTo>
                    <a:lnTo>
                      <a:pt x="224" y="12"/>
                    </a:lnTo>
                    <a:lnTo>
                      <a:pt x="224" y="14"/>
                    </a:lnTo>
                    <a:lnTo>
                      <a:pt x="226" y="14"/>
                    </a:lnTo>
                    <a:lnTo>
                      <a:pt x="226" y="14"/>
                    </a:lnTo>
                    <a:lnTo>
                      <a:pt x="228" y="16"/>
                    </a:lnTo>
                    <a:lnTo>
                      <a:pt x="228" y="16"/>
                    </a:lnTo>
                    <a:lnTo>
                      <a:pt x="230" y="16"/>
                    </a:lnTo>
                    <a:lnTo>
                      <a:pt x="232" y="16"/>
                    </a:lnTo>
                    <a:lnTo>
                      <a:pt x="232" y="14"/>
                    </a:lnTo>
                    <a:lnTo>
                      <a:pt x="232" y="14"/>
                    </a:lnTo>
                    <a:lnTo>
                      <a:pt x="236" y="14"/>
                    </a:lnTo>
                    <a:lnTo>
                      <a:pt x="236" y="14"/>
                    </a:lnTo>
                    <a:lnTo>
                      <a:pt x="236" y="14"/>
                    </a:lnTo>
                    <a:lnTo>
                      <a:pt x="234" y="16"/>
                    </a:lnTo>
                    <a:lnTo>
                      <a:pt x="234" y="16"/>
                    </a:lnTo>
                    <a:lnTo>
                      <a:pt x="234" y="16"/>
                    </a:lnTo>
                    <a:lnTo>
                      <a:pt x="236" y="18"/>
                    </a:lnTo>
                    <a:lnTo>
                      <a:pt x="236" y="18"/>
                    </a:lnTo>
                    <a:lnTo>
                      <a:pt x="236" y="18"/>
                    </a:lnTo>
                    <a:lnTo>
                      <a:pt x="238" y="18"/>
                    </a:lnTo>
                    <a:lnTo>
                      <a:pt x="240" y="18"/>
                    </a:lnTo>
                    <a:lnTo>
                      <a:pt x="240" y="18"/>
                    </a:lnTo>
                    <a:lnTo>
                      <a:pt x="238" y="18"/>
                    </a:lnTo>
                    <a:lnTo>
                      <a:pt x="238" y="18"/>
                    </a:lnTo>
                    <a:lnTo>
                      <a:pt x="230" y="18"/>
                    </a:lnTo>
                    <a:lnTo>
                      <a:pt x="230" y="18"/>
                    </a:lnTo>
                    <a:lnTo>
                      <a:pt x="230" y="18"/>
                    </a:lnTo>
                    <a:lnTo>
                      <a:pt x="232" y="20"/>
                    </a:lnTo>
                    <a:lnTo>
                      <a:pt x="234" y="20"/>
                    </a:lnTo>
                    <a:lnTo>
                      <a:pt x="232" y="20"/>
                    </a:lnTo>
                    <a:lnTo>
                      <a:pt x="232" y="20"/>
                    </a:lnTo>
                    <a:lnTo>
                      <a:pt x="234" y="22"/>
                    </a:lnTo>
                    <a:lnTo>
                      <a:pt x="234" y="22"/>
                    </a:lnTo>
                    <a:lnTo>
                      <a:pt x="236" y="22"/>
                    </a:lnTo>
                    <a:lnTo>
                      <a:pt x="236" y="22"/>
                    </a:lnTo>
                    <a:lnTo>
                      <a:pt x="238" y="22"/>
                    </a:lnTo>
                    <a:lnTo>
                      <a:pt x="240" y="24"/>
                    </a:lnTo>
                    <a:lnTo>
                      <a:pt x="242" y="26"/>
                    </a:lnTo>
                    <a:lnTo>
                      <a:pt x="244" y="26"/>
                    </a:lnTo>
                    <a:lnTo>
                      <a:pt x="244" y="26"/>
                    </a:lnTo>
                    <a:lnTo>
                      <a:pt x="244" y="26"/>
                    </a:lnTo>
                    <a:lnTo>
                      <a:pt x="248" y="28"/>
                    </a:lnTo>
                    <a:lnTo>
                      <a:pt x="252" y="28"/>
                    </a:lnTo>
                    <a:lnTo>
                      <a:pt x="254" y="28"/>
                    </a:lnTo>
                    <a:lnTo>
                      <a:pt x="256" y="26"/>
                    </a:lnTo>
                    <a:lnTo>
                      <a:pt x="258" y="26"/>
                    </a:lnTo>
                    <a:lnTo>
                      <a:pt x="260" y="26"/>
                    </a:lnTo>
                    <a:lnTo>
                      <a:pt x="260" y="26"/>
                    </a:lnTo>
                    <a:lnTo>
                      <a:pt x="262" y="26"/>
                    </a:lnTo>
                    <a:lnTo>
                      <a:pt x="262" y="24"/>
                    </a:lnTo>
                    <a:lnTo>
                      <a:pt x="260" y="24"/>
                    </a:lnTo>
                    <a:lnTo>
                      <a:pt x="260" y="24"/>
                    </a:lnTo>
                    <a:lnTo>
                      <a:pt x="260" y="22"/>
                    </a:lnTo>
                    <a:lnTo>
                      <a:pt x="260" y="22"/>
                    </a:lnTo>
                    <a:lnTo>
                      <a:pt x="260" y="22"/>
                    </a:lnTo>
                    <a:lnTo>
                      <a:pt x="262" y="22"/>
                    </a:lnTo>
                    <a:lnTo>
                      <a:pt x="262" y="22"/>
                    </a:lnTo>
                    <a:lnTo>
                      <a:pt x="262" y="22"/>
                    </a:lnTo>
                    <a:lnTo>
                      <a:pt x="264" y="22"/>
                    </a:lnTo>
                    <a:lnTo>
                      <a:pt x="264" y="22"/>
                    </a:lnTo>
                    <a:lnTo>
                      <a:pt x="264" y="22"/>
                    </a:lnTo>
                    <a:lnTo>
                      <a:pt x="266" y="22"/>
                    </a:lnTo>
                    <a:lnTo>
                      <a:pt x="266" y="22"/>
                    </a:lnTo>
                    <a:lnTo>
                      <a:pt x="268" y="22"/>
                    </a:lnTo>
                    <a:lnTo>
                      <a:pt x="268" y="20"/>
                    </a:lnTo>
                    <a:lnTo>
                      <a:pt x="270" y="20"/>
                    </a:lnTo>
                    <a:lnTo>
                      <a:pt x="270" y="22"/>
                    </a:lnTo>
                    <a:lnTo>
                      <a:pt x="270" y="22"/>
                    </a:lnTo>
                    <a:lnTo>
                      <a:pt x="268" y="22"/>
                    </a:lnTo>
                    <a:lnTo>
                      <a:pt x="268" y="22"/>
                    </a:lnTo>
                    <a:lnTo>
                      <a:pt x="268" y="24"/>
                    </a:lnTo>
                    <a:lnTo>
                      <a:pt x="270" y="24"/>
                    </a:lnTo>
                    <a:lnTo>
                      <a:pt x="270" y="24"/>
                    </a:lnTo>
                    <a:lnTo>
                      <a:pt x="272" y="24"/>
                    </a:lnTo>
                    <a:lnTo>
                      <a:pt x="276" y="24"/>
                    </a:lnTo>
                    <a:lnTo>
                      <a:pt x="278" y="24"/>
                    </a:lnTo>
                    <a:lnTo>
                      <a:pt x="280" y="22"/>
                    </a:lnTo>
                    <a:lnTo>
                      <a:pt x="280" y="22"/>
                    </a:lnTo>
                    <a:lnTo>
                      <a:pt x="284" y="22"/>
                    </a:lnTo>
                    <a:lnTo>
                      <a:pt x="282" y="22"/>
                    </a:lnTo>
                    <a:lnTo>
                      <a:pt x="280" y="24"/>
                    </a:lnTo>
                    <a:lnTo>
                      <a:pt x="282" y="24"/>
                    </a:lnTo>
                    <a:lnTo>
                      <a:pt x="284" y="26"/>
                    </a:lnTo>
                    <a:lnTo>
                      <a:pt x="284" y="26"/>
                    </a:lnTo>
                    <a:lnTo>
                      <a:pt x="286" y="26"/>
                    </a:lnTo>
                    <a:lnTo>
                      <a:pt x="288" y="26"/>
                    </a:lnTo>
                    <a:lnTo>
                      <a:pt x="286" y="26"/>
                    </a:lnTo>
                    <a:lnTo>
                      <a:pt x="284" y="26"/>
                    </a:lnTo>
                    <a:lnTo>
                      <a:pt x="278" y="26"/>
                    </a:lnTo>
                    <a:lnTo>
                      <a:pt x="274" y="26"/>
                    </a:lnTo>
                    <a:lnTo>
                      <a:pt x="274" y="26"/>
                    </a:lnTo>
                    <a:lnTo>
                      <a:pt x="272" y="26"/>
                    </a:lnTo>
                    <a:lnTo>
                      <a:pt x="272" y="28"/>
                    </a:lnTo>
                    <a:lnTo>
                      <a:pt x="272" y="28"/>
                    </a:lnTo>
                    <a:lnTo>
                      <a:pt x="272" y="28"/>
                    </a:lnTo>
                    <a:lnTo>
                      <a:pt x="270" y="28"/>
                    </a:lnTo>
                    <a:lnTo>
                      <a:pt x="266" y="28"/>
                    </a:lnTo>
                    <a:lnTo>
                      <a:pt x="258" y="30"/>
                    </a:lnTo>
                    <a:lnTo>
                      <a:pt x="258" y="30"/>
                    </a:lnTo>
                    <a:lnTo>
                      <a:pt x="256" y="30"/>
                    </a:lnTo>
                    <a:lnTo>
                      <a:pt x="256" y="30"/>
                    </a:lnTo>
                    <a:lnTo>
                      <a:pt x="254" y="30"/>
                    </a:lnTo>
                    <a:lnTo>
                      <a:pt x="254" y="30"/>
                    </a:lnTo>
                    <a:lnTo>
                      <a:pt x="252" y="30"/>
                    </a:lnTo>
                    <a:lnTo>
                      <a:pt x="252" y="30"/>
                    </a:lnTo>
                    <a:lnTo>
                      <a:pt x="252" y="32"/>
                    </a:lnTo>
                    <a:lnTo>
                      <a:pt x="254" y="32"/>
                    </a:lnTo>
                    <a:lnTo>
                      <a:pt x="254" y="32"/>
                    </a:lnTo>
                    <a:lnTo>
                      <a:pt x="256" y="34"/>
                    </a:lnTo>
                    <a:lnTo>
                      <a:pt x="256" y="34"/>
                    </a:lnTo>
                    <a:lnTo>
                      <a:pt x="262" y="34"/>
                    </a:lnTo>
                    <a:lnTo>
                      <a:pt x="264" y="34"/>
                    </a:lnTo>
                    <a:lnTo>
                      <a:pt x="268" y="34"/>
                    </a:lnTo>
                    <a:lnTo>
                      <a:pt x="270" y="32"/>
                    </a:lnTo>
                    <a:lnTo>
                      <a:pt x="272" y="32"/>
                    </a:lnTo>
                    <a:lnTo>
                      <a:pt x="274" y="32"/>
                    </a:lnTo>
                    <a:lnTo>
                      <a:pt x="276" y="32"/>
                    </a:lnTo>
                    <a:lnTo>
                      <a:pt x="282" y="32"/>
                    </a:lnTo>
                    <a:lnTo>
                      <a:pt x="284" y="32"/>
                    </a:lnTo>
                    <a:lnTo>
                      <a:pt x="286" y="32"/>
                    </a:lnTo>
                    <a:lnTo>
                      <a:pt x="286" y="32"/>
                    </a:lnTo>
                    <a:lnTo>
                      <a:pt x="286" y="34"/>
                    </a:lnTo>
                    <a:lnTo>
                      <a:pt x="282" y="34"/>
                    </a:lnTo>
                    <a:lnTo>
                      <a:pt x="278" y="34"/>
                    </a:lnTo>
                    <a:lnTo>
                      <a:pt x="266" y="34"/>
                    </a:lnTo>
                    <a:lnTo>
                      <a:pt x="264" y="36"/>
                    </a:lnTo>
                    <a:lnTo>
                      <a:pt x="262" y="36"/>
                    </a:lnTo>
                    <a:lnTo>
                      <a:pt x="262" y="36"/>
                    </a:lnTo>
                    <a:lnTo>
                      <a:pt x="260" y="36"/>
                    </a:lnTo>
                    <a:lnTo>
                      <a:pt x="256" y="36"/>
                    </a:lnTo>
                    <a:lnTo>
                      <a:pt x="256" y="36"/>
                    </a:lnTo>
                    <a:lnTo>
                      <a:pt x="256" y="36"/>
                    </a:lnTo>
                    <a:lnTo>
                      <a:pt x="256" y="38"/>
                    </a:lnTo>
                    <a:lnTo>
                      <a:pt x="256" y="38"/>
                    </a:lnTo>
                    <a:lnTo>
                      <a:pt x="258" y="40"/>
                    </a:lnTo>
                    <a:lnTo>
                      <a:pt x="258" y="40"/>
                    </a:lnTo>
                    <a:lnTo>
                      <a:pt x="260" y="40"/>
                    </a:lnTo>
                    <a:lnTo>
                      <a:pt x="262" y="42"/>
                    </a:lnTo>
                    <a:lnTo>
                      <a:pt x="264" y="42"/>
                    </a:lnTo>
                    <a:lnTo>
                      <a:pt x="268" y="42"/>
                    </a:lnTo>
                    <a:lnTo>
                      <a:pt x="272" y="46"/>
                    </a:lnTo>
                    <a:lnTo>
                      <a:pt x="278" y="46"/>
                    </a:lnTo>
                    <a:lnTo>
                      <a:pt x="278" y="48"/>
                    </a:lnTo>
                    <a:lnTo>
                      <a:pt x="280" y="48"/>
                    </a:lnTo>
                    <a:lnTo>
                      <a:pt x="280" y="48"/>
                    </a:lnTo>
                    <a:lnTo>
                      <a:pt x="282" y="50"/>
                    </a:lnTo>
                    <a:lnTo>
                      <a:pt x="284" y="50"/>
                    </a:lnTo>
                    <a:lnTo>
                      <a:pt x="286" y="50"/>
                    </a:lnTo>
                    <a:lnTo>
                      <a:pt x="288" y="48"/>
                    </a:lnTo>
                    <a:lnTo>
                      <a:pt x="288" y="48"/>
                    </a:lnTo>
                    <a:lnTo>
                      <a:pt x="288" y="46"/>
                    </a:lnTo>
                    <a:lnTo>
                      <a:pt x="288" y="46"/>
                    </a:lnTo>
                    <a:lnTo>
                      <a:pt x="288" y="46"/>
                    </a:lnTo>
                    <a:lnTo>
                      <a:pt x="290" y="44"/>
                    </a:lnTo>
                    <a:lnTo>
                      <a:pt x="290" y="44"/>
                    </a:lnTo>
                    <a:lnTo>
                      <a:pt x="288" y="44"/>
                    </a:lnTo>
                    <a:lnTo>
                      <a:pt x="290" y="42"/>
                    </a:lnTo>
                    <a:lnTo>
                      <a:pt x="292" y="40"/>
                    </a:lnTo>
                    <a:lnTo>
                      <a:pt x="294" y="38"/>
                    </a:lnTo>
                    <a:lnTo>
                      <a:pt x="296" y="38"/>
                    </a:lnTo>
                    <a:lnTo>
                      <a:pt x="298" y="38"/>
                    </a:lnTo>
                    <a:lnTo>
                      <a:pt x="300" y="36"/>
                    </a:lnTo>
                    <a:lnTo>
                      <a:pt x="300" y="36"/>
                    </a:lnTo>
                    <a:lnTo>
                      <a:pt x="300" y="34"/>
                    </a:lnTo>
                    <a:lnTo>
                      <a:pt x="300" y="34"/>
                    </a:lnTo>
                    <a:lnTo>
                      <a:pt x="300" y="32"/>
                    </a:lnTo>
                    <a:lnTo>
                      <a:pt x="300" y="30"/>
                    </a:lnTo>
                    <a:lnTo>
                      <a:pt x="300" y="30"/>
                    </a:lnTo>
                    <a:lnTo>
                      <a:pt x="302" y="30"/>
                    </a:lnTo>
                    <a:lnTo>
                      <a:pt x="304" y="30"/>
                    </a:lnTo>
                    <a:lnTo>
                      <a:pt x="304" y="30"/>
                    </a:lnTo>
                    <a:lnTo>
                      <a:pt x="306" y="30"/>
                    </a:lnTo>
                    <a:lnTo>
                      <a:pt x="306" y="28"/>
                    </a:lnTo>
                    <a:lnTo>
                      <a:pt x="306" y="28"/>
                    </a:lnTo>
                    <a:lnTo>
                      <a:pt x="306" y="28"/>
                    </a:lnTo>
                    <a:lnTo>
                      <a:pt x="306" y="26"/>
                    </a:lnTo>
                    <a:lnTo>
                      <a:pt x="308" y="26"/>
                    </a:lnTo>
                    <a:lnTo>
                      <a:pt x="310" y="24"/>
                    </a:lnTo>
                    <a:lnTo>
                      <a:pt x="312" y="24"/>
                    </a:lnTo>
                    <a:lnTo>
                      <a:pt x="312" y="22"/>
                    </a:lnTo>
                    <a:lnTo>
                      <a:pt x="312" y="22"/>
                    </a:lnTo>
                    <a:lnTo>
                      <a:pt x="314" y="22"/>
                    </a:lnTo>
                    <a:lnTo>
                      <a:pt x="320" y="22"/>
                    </a:lnTo>
                    <a:lnTo>
                      <a:pt x="322" y="22"/>
                    </a:lnTo>
                    <a:lnTo>
                      <a:pt x="326" y="22"/>
                    </a:lnTo>
                    <a:lnTo>
                      <a:pt x="328" y="22"/>
                    </a:lnTo>
                    <a:lnTo>
                      <a:pt x="330" y="20"/>
                    </a:lnTo>
                    <a:lnTo>
                      <a:pt x="330" y="20"/>
                    </a:lnTo>
                    <a:lnTo>
                      <a:pt x="328" y="20"/>
                    </a:lnTo>
                    <a:lnTo>
                      <a:pt x="326" y="20"/>
                    </a:lnTo>
                    <a:lnTo>
                      <a:pt x="322" y="18"/>
                    </a:lnTo>
                    <a:lnTo>
                      <a:pt x="320" y="18"/>
                    </a:lnTo>
                    <a:lnTo>
                      <a:pt x="322" y="16"/>
                    </a:lnTo>
                    <a:lnTo>
                      <a:pt x="322" y="16"/>
                    </a:lnTo>
                    <a:lnTo>
                      <a:pt x="320" y="16"/>
                    </a:lnTo>
                    <a:lnTo>
                      <a:pt x="316" y="16"/>
                    </a:lnTo>
                    <a:lnTo>
                      <a:pt x="316" y="16"/>
                    </a:lnTo>
                    <a:lnTo>
                      <a:pt x="316" y="16"/>
                    </a:lnTo>
                    <a:lnTo>
                      <a:pt x="314" y="16"/>
                    </a:lnTo>
                    <a:lnTo>
                      <a:pt x="312" y="16"/>
                    </a:lnTo>
                    <a:lnTo>
                      <a:pt x="310" y="16"/>
                    </a:lnTo>
                    <a:lnTo>
                      <a:pt x="306" y="16"/>
                    </a:lnTo>
                    <a:lnTo>
                      <a:pt x="304" y="16"/>
                    </a:lnTo>
                    <a:lnTo>
                      <a:pt x="304" y="14"/>
                    </a:lnTo>
                    <a:lnTo>
                      <a:pt x="302" y="14"/>
                    </a:lnTo>
                    <a:lnTo>
                      <a:pt x="302" y="14"/>
                    </a:lnTo>
                    <a:lnTo>
                      <a:pt x="302" y="14"/>
                    </a:lnTo>
                    <a:lnTo>
                      <a:pt x="302" y="14"/>
                    </a:lnTo>
                    <a:lnTo>
                      <a:pt x="302" y="14"/>
                    </a:lnTo>
                    <a:lnTo>
                      <a:pt x="304" y="12"/>
                    </a:lnTo>
                    <a:lnTo>
                      <a:pt x="302" y="12"/>
                    </a:lnTo>
                    <a:lnTo>
                      <a:pt x="302" y="12"/>
                    </a:lnTo>
                    <a:lnTo>
                      <a:pt x="302" y="12"/>
                    </a:lnTo>
                    <a:lnTo>
                      <a:pt x="300" y="10"/>
                    </a:lnTo>
                    <a:lnTo>
                      <a:pt x="298" y="10"/>
                    </a:lnTo>
                    <a:lnTo>
                      <a:pt x="298" y="10"/>
                    </a:lnTo>
                    <a:lnTo>
                      <a:pt x="298" y="10"/>
                    </a:lnTo>
                    <a:lnTo>
                      <a:pt x="294" y="12"/>
                    </a:lnTo>
                    <a:lnTo>
                      <a:pt x="292" y="12"/>
                    </a:lnTo>
                    <a:lnTo>
                      <a:pt x="292" y="12"/>
                    </a:lnTo>
                    <a:lnTo>
                      <a:pt x="292" y="12"/>
                    </a:lnTo>
                    <a:lnTo>
                      <a:pt x="292" y="10"/>
                    </a:lnTo>
                    <a:lnTo>
                      <a:pt x="292" y="10"/>
                    </a:lnTo>
                    <a:lnTo>
                      <a:pt x="294" y="10"/>
                    </a:lnTo>
                    <a:lnTo>
                      <a:pt x="294" y="8"/>
                    </a:lnTo>
                    <a:lnTo>
                      <a:pt x="292" y="8"/>
                    </a:lnTo>
                    <a:lnTo>
                      <a:pt x="292" y="8"/>
                    </a:lnTo>
                    <a:lnTo>
                      <a:pt x="290" y="6"/>
                    </a:lnTo>
                    <a:lnTo>
                      <a:pt x="286" y="6"/>
                    </a:lnTo>
                    <a:lnTo>
                      <a:pt x="284" y="6"/>
                    </a:lnTo>
                    <a:lnTo>
                      <a:pt x="284" y="6"/>
                    </a:lnTo>
                    <a:lnTo>
                      <a:pt x="284" y="6"/>
                    </a:lnTo>
                    <a:lnTo>
                      <a:pt x="282" y="6"/>
                    </a:lnTo>
                    <a:lnTo>
                      <a:pt x="282" y="6"/>
                    </a:lnTo>
                    <a:lnTo>
                      <a:pt x="280" y="6"/>
                    </a:lnTo>
                    <a:lnTo>
                      <a:pt x="278" y="4"/>
                    </a:lnTo>
                    <a:lnTo>
                      <a:pt x="276" y="4"/>
                    </a:lnTo>
                    <a:lnTo>
                      <a:pt x="276" y="6"/>
                    </a:lnTo>
                    <a:lnTo>
                      <a:pt x="276" y="6"/>
                    </a:lnTo>
                    <a:lnTo>
                      <a:pt x="276" y="6"/>
                    </a:lnTo>
                    <a:lnTo>
                      <a:pt x="274" y="8"/>
                    </a:lnTo>
                    <a:lnTo>
                      <a:pt x="274" y="8"/>
                    </a:lnTo>
                    <a:lnTo>
                      <a:pt x="272" y="8"/>
                    </a:lnTo>
                    <a:lnTo>
                      <a:pt x="272" y="10"/>
                    </a:lnTo>
                    <a:lnTo>
                      <a:pt x="274" y="10"/>
                    </a:lnTo>
                    <a:lnTo>
                      <a:pt x="274" y="12"/>
                    </a:lnTo>
                    <a:lnTo>
                      <a:pt x="276" y="14"/>
                    </a:lnTo>
                    <a:lnTo>
                      <a:pt x="278" y="16"/>
                    </a:lnTo>
                    <a:lnTo>
                      <a:pt x="278" y="18"/>
                    </a:lnTo>
                    <a:lnTo>
                      <a:pt x="278" y="18"/>
                    </a:lnTo>
                    <a:lnTo>
                      <a:pt x="274" y="16"/>
                    </a:lnTo>
                    <a:lnTo>
                      <a:pt x="272" y="16"/>
                    </a:lnTo>
                    <a:lnTo>
                      <a:pt x="272" y="14"/>
                    </a:lnTo>
                    <a:lnTo>
                      <a:pt x="270" y="12"/>
                    </a:lnTo>
                    <a:lnTo>
                      <a:pt x="268" y="10"/>
                    </a:lnTo>
                    <a:lnTo>
                      <a:pt x="266" y="10"/>
                    </a:lnTo>
                    <a:lnTo>
                      <a:pt x="264" y="8"/>
                    </a:lnTo>
                    <a:lnTo>
                      <a:pt x="260" y="8"/>
                    </a:lnTo>
                    <a:lnTo>
                      <a:pt x="258" y="8"/>
                    </a:lnTo>
                    <a:lnTo>
                      <a:pt x="256" y="10"/>
                    </a:lnTo>
                    <a:lnTo>
                      <a:pt x="256" y="10"/>
                    </a:lnTo>
                    <a:lnTo>
                      <a:pt x="256" y="10"/>
                    </a:lnTo>
                    <a:lnTo>
                      <a:pt x="256" y="12"/>
                    </a:lnTo>
                    <a:lnTo>
                      <a:pt x="256" y="12"/>
                    </a:lnTo>
                    <a:lnTo>
                      <a:pt x="256" y="12"/>
                    </a:lnTo>
                    <a:lnTo>
                      <a:pt x="256" y="14"/>
                    </a:lnTo>
                    <a:lnTo>
                      <a:pt x="254" y="14"/>
                    </a:lnTo>
                    <a:lnTo>
                      <a:pt x="254" y="12"/>
                    </a:lnTo>
                    <a:lnTo>
                      <a:pt x="252" y="12"/>
                    </a:lnTo>
                    <a:lnTo>
                      <a:pt x="252" y="12"/>
                    </a:lnTo>
                    <a:lnTo>
                      <a:pt x="250" y="12"/>
                    </a:lnTo>
                    <a:lnTo>
                      <a:pt x="250" y="12"/>
                    </a:lnTo>
                    <a:lnTo>
                      <a:pt x="248" y="10"/>
                    </a:lnTo>
                    <a:lnTo>
                      <a:pt x="248" y="10"/>
                    </a:lnTo>
                    <a:lnTo>
                      <a:pt x="240" y="10"/>
                    </a:lnTo>
                    <a:lnTo>
                      <a:pt x="246" y="10"/>
                    </a:lnTo>
                    <a:lnTo>
                      <a:pt x="252" y="8"/>
                    </a:lnTo>
                    <a:lnTo>
                      <a:pt x="254" y="8"/>
                    </a:lnTo>
                    <a:lnTo>
                      <a:pt x="254" y="8"/>
                    </a:lnTo>
                    <a:lnTo>
                      <a:pt x="254" y="8"/>
                    </a:lnTo>
                    <a:lnTo>
                      <a:pt x="254" y="8"/>
                    </a:lnTo>
                    <a:lnTo>
                      <a:pt x="252" y="6"/>
                    </a:lnTo>
                    <a:lnTo>
                      <a:pt x="246" y="8"/>
                    </a:lnTo>
                    <a:lnTo>
                      <a:pt x="242" y="8"/>
                    </a:lnTo>
                    <a:lnTo>
                      <a:pt x="242" y="8"/>
                    </a:lnTo>
                    <a:lnTo>
                      <a:pt x="238" y="8"/>
                    </a:lnTo>
                    <a:lnTo>
                      <a:pt x="238" y="8"/>
                    </a:lnTo>
                    <a:lnTo>
                      <a:pt x="238" y="8"/>
                    </a:lnTo>
                    <a:lnTo>
                      <a:pt x="238" y="8"/>
                    </a:lnTo>
                    <a:lnTo>
                      <a:pt x="238" y="8"/>
                    </a:lnTo>
                    <a:lnTo>
                      <a:pt x="236" y="8"/>
                    </a:lnTo>
                    <a:lnTo>
                      <a:pt x="232" y="8"/>
                    </a:lnTo>
                    <a:lnTo>
                      <a:pt x="228" y="8"/>
                    </a:lnTo>
                    <a:lnTo>
                      <a:pt x="228" y="8"/>
                    </a:lnTo>
                    <a:lnTo>
                      <a:pt x="228" y="8"/>
                    </a:lnTo>
                    <a:lnTo>
                      <a:pt x="226" y="8"/>
                    </a:lnTo>
                    <a:lnTo>
                      <a:pt x="226" y="8"/>
                    </a:lnTo>
                    <a:lnTo>
                      <a:pt x="224" y="8"/>
                    </a:lnTo>
                    <a:lnTo>
                      <a:pt x="224" y="8"/>
                    </a:lnTo>
                    <a:lnTo>
                      <a:pt x="222" y="8"/>
                    </a:lnTo>
                    <a:lnTo>
                      <a:pt x="222" y="8"/>
                    </a:lnTo>
                    <a:lnTo>
                      <a:pt x="222" y="8"/>
                    </a:lnTo>
                    <a:lnTo>
                      <a:pt x="224" y="10"/>
                    </a:lnTo>
                    <a:close/>
                    <a:moveTo>
                      <a:pt x="436" y="4"/>
                    </a:moveTo>
                    <a:lnTo>
                      <a:pt x="446" y="2"/>
                    </a:lnTo>
                    <a:lnTo>
                      <a:pt x="446" y="2"/>
                    </a:lnTo>
                    <a:lnTo>
                      <a:pt x="444" y="2"/>
                    </a:lnTo>
                    <a:lnTo>
                      <a:pt x="442" y="2"/>
                    </a:lnTo>
                    <a:lnTo>
                      <a:pt x="440" y="2"/>
                    </a:lnTo>
                    <a:lnTo>
                      <a:pt x="426" y="4"/>
                    </a:lnTo>
                    <a:lnTo>
                      <a:pt x="426" y="4"/>
                    </a:lnTo>
                    <a:lnTo>
                      <a:pt x="436" y="4"/>
                    </a:lnTo>
                    <a:close/>
                    <a:moveTo>
                      <a:pt x="300" y="2"/>
                    </a:moveTo>
                    <a:lnTo>
                      <a:pt x="298" y="2"/>
                    </a:lnTo>
                    <a:lnTo>
                      <a:pt x="296" y="0"/>
                    </a:lnTo>
                    <a:lnTo>
                      <a:pt x="296" y="2"/>
                    </a:lnTo>
                    <a:lnTo>
                      <a:pt x="296" y="2"/>
                    </a:lnTo>
                    <a:lnTo>
                      <a:pt x="298" y="2"/>
                    </a:lnTo>
                    <a:lnTo>
                      <a:pt x="300" y="2"/>
                    </a:lnTo>
                    <a:close/>
                    <a:moveTo>
                      <a:pt x="298" y="4"/>
                    </a:moveTo>
                    <a:lnTo>
                      <a:pt x="302" y="4"/>
                    </a:lnTo>
                    <a:lnTo>
                      <a:pt x="302" y="6"/>
                    </a:lnTo>
                    <a:lnTo>
                      <a:pt x="300" y="6"/>
                    </a:lnTo>
                    <a:lnTo>
                      <a:pt x="296" y="6"/>
                    </a:lnTo>
                    <a:lnTo>
                      <a:pt x="296" y="6"/>
                    </a:lnTo>
                    <a:lnTo>
                      <a:pt x="298" y="6"/>
                    </a:lnTo>
                    <a:lnTo>
                      <a:pt x="298" y="8"/>
                    </a:lnTo>
                    <a:lnTo>
                      <a:pt x="302" y="8"/>
                    </a:lnTo>
                    <a:lnTo>
                      <a:pt x="304" y="8"/>
                    </a:lnTo>
                    <a:lnTo>
                      <a:pt x="308" y="8"/>
                    </a:lnTo>
                    <a:lnTo>
                      <a:pt x="310" y="8"/>
                    </a:lnTo>
                    <a:lnTo>
                      <a:pt x="314" y="8"/>
                    </a:lnTo>
                    <a:lnTo>
                      <a:pt x="316" y="8"/>
                    </a:lnTo>
                    <a:lnTo>
                      <a:pt x="318" y="8"/>
                    </a:lnTo>
                    <a:lnTo>
                      <a:pt x="322" y="8"/>
                    </a:lnTo>
                    <a:lnTo>
                      <a:pt x="320" y="8"/>
                    </a:lnTo>
                    <a:lnTo>
                      <a:pt x="320" y="10"/>
                    </a:lnTo>
                    <a:lnTo>
                      <a:pt x="320" y="10"/>
                    </a:lnTo>
                    <a:lnTo>
                      <a:pt x="316" y="10"/>
                    </a:lnTo>
                    <a:lnTo>
                      <a:pt x="314" y="10"/>
                    </a:lnTo>
                    <a:lnTo>
                      <a:pt x="312" y="10"/>
                    </a:lnTo>
                    <a:lnTo>
                      <a:pt x="312" y="10"/>
                    </a:lnTo>
                    <a:lnTo>
                      <a:pt x="312" y="10"/>
                    </a:lnTo>
                    <a:lnTo>
                      <a:pt x="314" y="10"/>
                    </a:lnTo>
                    <a:lnTo>
                      <a:pt x="316" y="12"/>
                    </a:lnTo>
                    <a:lnTo>
                      <a:pt x="318" y="12"/>
                    </a:lnTo>
                    <a:lnTo>
                      <a:pt x="322" y="12"/>
                    </a:lnTo>
                    <a:lnTo>
                      <a:pt x="322" y="12"/>
                    </a:lnTo>
                    <a:lnTo>
                      <a:pt x="324" y="12"/>
                    </a:lnTo>
                    <a:lnTo>
                      <a:pt x="334" y="12"/>
                    </a:lnTo>
                    <a:lnTo>
                      <a:pt x="342" y="12"/>
                    </a:lnTo>
                    <a:lnTo>
                      <a:pt x="342" y="14"/>
                    </a:lnTo>
                    <a:lnTo>
                      <a:pt x="342" y="14"/>
                    </a:lnTo>
                    <a:lnTo>
                      <a:pt x="344" y="14"/>
                    </a:lnTo>
                    <a:lnTo>
                      <a:pt x="352" y="16"/>
                    </a:lnTo>
                    <a:lnTo>
                      <a:pt x="354" y="16"/>
                    </a:lnTo>
                    <a:lnTo>
                      <a:pt x="356" y="14"/>
                    </a:lnTo>
                    <a:lnTo>
                      <a:pt x="358" y="14"/>
                    </a:lnTo>
                    <a:lnTo>
                      <a:pt x="358" y="14"/>
                    </a:lnTo>
                    <a:lnTo>
                      <a:pt x="362" y="14"/>
                    </a:lnTo>
                    <a:lnTo>
                      <a:pt x="362" y="14"/>
                    </a:lnTo>
                    <a:lnTo>
                      <a:pt x="366" y="14"/>
                    </a:lnTo>
                    <a:lnTo>
                      <a:pt x="366" y="14"/>
                    </a:lnTo>
                    <a:lnTo>
                      <a:pt x="370" y="12"/>
                    </a:lnTo>
                    <a:lnTo>
                      <a:pt x="372" y="12"/>
                    </a:lnTo>
                    <a:lnTo>
                      <a:pt x="372" y="10"/>
                    </a:lnTo>
                    <a:lnTo>
                      <a:pt x="374" y="10"/>
                    </a:lnTo>
                    <a:lnTo>
                      <a:pt x="376" y="10"/>
                    </a:lnTo>
                    <a:lnTo>
                      <a:pt x="384" y="6"/>
                    </a:lnTo>
                    <a:lnTo>
                      <a:pt x="384" y="6"/>
                    </a:lnTo>
                    <a:lnTo>
                      <a:pt x="384" y="4"/>
                    </a:lnTo>
                    <a:lnTo>
                      <a:pt x="382" y="4"/>
                    </a:lnTo>
                    <a:lnTo>
                      <a:pt x="380" y="4"/>
                    </a:lnTo>
                    <a:lnTo>
                      <a:pt x="376" y="4"/>
                    </a:lnTo>
                    <a:lnTo>
                      <a:pt x="370" y="4"/>
                    </a:lnTo>
                    <a:lnTo>
                      <a:pt x="370" y="4"/>
                    </a:lnTo>
                    <a:lnTo>
                      <a:pt x="368" y="2"/>
                    </a:lnTo>
                    <a:lnTo>
                      <a:pt x="366" y="2"/>
                    </a:lnTo>
                    <a:lnTo>
                      <a:pt x="362" y="2"/>
                    </a:lnTo>
                    <a:lnTo>
                      <a:pt x="360" y="2"/>
                    </a:lnTo>
                    <a:lnTo>
                      <a:pt x="360" y="2"/>
                    </a:lnTo>
                    <a:lnTo>
                      <a:pt x="358" y="2"/>
                    </a:lnTo>
                    <a:lnTo>
                      <a:pt x="358" y="2"/>
                    </a:lnTo>
                    <a:lnTo>
                      <a:pt x="356" y="2"/>
                    </a:lnTo>
                    <a:lnTo>
                      <a:pt x="356" y="0"/>
                    </a:lnTo>
                    <a:lnTo>
                      <a:pt x="354" y="2"/>
                    </a:lnTo>
                    <a:lnTo>
                      <a:pt x="354" y="2"/>
                    </a:lnTo>
                    <a:lnTo>
                      <a:pt x="354" y="2"/>
                    </a:lnTo>
                    <a:lnTo>
                      <a:pt x="352" y="2"/>
                    </a:lnTo>
                    <a:lnTo>
                      <a:pt x="350" y="2"/>
                    </a:lnTo>
                    <a:lnTo>
                      <a:pt x="350" y="2"/>
                    </a:lnTo>
                    <a:lnTo>
                      <a:pt x="346" y="4"/>
                    </a:lnTo>
                    <a:lnTo>
                      <a:pt x="344" y="4"/>
                    </a:lnTo>
                    <a:lnTo>
                      <a:pt x="344" y="2"/>
                    </a:lnTo>
                    <a:lnTo>
                      <a:pt x="344" y="0"/>
                    </a:lnTo>
                    <a:lnTo>
                      <a:pt x="346" y="0"/>
                    </a:lnTo>
                    <a:lnTo>
                      <a:pt x="344" y="0"/>
                    </a:lnTo>
                    <a:lnTo>
                      <a:pt x="342" y="0"/>
                    </a:lnTo>
                    <a:lnTo>
                      <a:pt x="342" y="0"/>
                    </a:lnTo>
                    <a:lnTo>
                      <a:pt x="340" y="0"/>
                    </a:lnTo>
                    <a:lnTo>
                      <a:pt x="340" y="0"/>
                    </a:lnTo>
                    <a:lnTo>
                      <a:pt x="338" y="0"/>
                    </a:lnTo>
                    <a:lnTo>
                      <a:pt x="336" y="0"/>
                    </a:lnTo>
                    <a:lnTo>
                      <a:pt x="336" y="0"/>
                    </a:lnTo>
                    <a:lnTo>
                      <a:pt x="338" y="2"/>
                    </a:lnTo>
                    <a:lnTo>
                      <a:pt x="338" y="2"/>
                    </a:lnTo>
                    <a:lnTo>
                      <a:pt x="336" y="4"/>
                    </a:lnTo>
                    <a:lnTo>
                      <a:pt x="336" y="4"/>
                    </a:lnTo>
                    <a:lnTo>
                      <a:pt x="336" y="4"/>
                    </a:lnTo>
                    <a:lnTo>
                      <a:pt x="332" y="4"/>
                    </a:lnTo>
                    <a:lnTo>
                      <a:pt x="330" y="4"/>
                    </a:lnTo>
                    <a:lnTo>
                      <a:pt x="330" y="4"/>
                    </a:lnTo>
                    <a:lnTo>
                      <a:pt x="330" y="2"/>
                    </a:lnTo>
                    <a:lnTo>
                      <a:pt x="328" y="2"/>
                    </a:lnTo>
                    <a:lnTo>
                      <a:pt x="324" y="2"/>
                    </a:lnTo>
                    <a:lnTo>
                      <a:pt x="322" y="2"/>
                    </a:lnTo>
                    <a:lnTo>
                      <a:pt x="320" y="2"/>
                    </a:lnTo>
                    <a:lnTo>
                      <a:pt x="318" y="0"/>
                    </a:lnTo>
                    <a:lnTo>
                      <a:pt x="316" y="0"/>
                    </a:lnTo>
                    <a:lnTo>
                      <a:pt x="314" y="0"/>
                    </a:lnTo>
                    <a:lnTo>
                      <a:pt x="312" y="0"/>
                    </a:lnTo>
                    <a:lnTo>
                      <a:pt x="310" y="0"/>
                    </a:lnTo>
                    <a:lnTo>
                      <a:pt x="310" y="0"/>
                    </a:lnTo>
                    <a:lnTo>
                      <a:pt x="310" y="0"/>
                    </a:lnTo>
                    <a:lnTo>
                      <a:pt x="310" y="2"/>
                    </a:lnTo>
                    <a:lnTo>
                      <a:pt x="312" y="2"/>
                    </a:lnTo>
                    <a:lnTo>
                      <a:pt x="312" y="2"/>
                    </a:lnTo>
                    <a:lnTo>
                      <a:pt x="310" y="2"/>
                    </a:lnTo>
                    <a:lnTo>
                      <a:pt x="310" y="2"/>
                    </a:lnTo>
                    <a:lnTo>
                      <a:pt x="306" y="2"/>
                    </a:lnTo>
                    <a:lnTo>
                      <a:pt x="306" y="2"/>
                    </a:lnTo>
                    <a:lnTo>
                      <a:pt x="306" y="2"/>
                    </a:lnTo>
                    <a:lnTo>
                      <a:pt x="304" y="2"/>
                    </a:lnTo>
                    <a:lnTo>
                      <a:pt x="306" y="2"/>
                    </a:lnTo>
                    <a:lnTo>
                      <a:pt x="308" y="4"/>
                    </a:lnTo>
                    <a:lnTo>
                      <a:pt x="308" y="4"/>
                    </a:lnTo>
                    <a:lnTo>
                      <a:pt x="308" y="4"/>
                    </a:lnTo>
                    <a:lnTo>
                      <a:pt x="306" y="4"/>
                    </a:lnTo>
                    <a:lnTo>
                      <a:pt x="304" y="4"/>
                    </a:lnTo>
                    <a:lnTo>
                      <a:pt x="302" y="2"/>
                    </a:lnTo>
                    <a:lnTo>
                      <a:pt x="294" y="4"/>
                    </a:lnTo>
                    <a:lnTo>
                      <a:pt x="294" y="4"/>
                    </a:lnTo>
                    <a:lnTo>
                      <a:pt x="296" y="4"/>
                    </a:lnTo>
                    <a:lnTo>
                      <a:pt x="298"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Freeform 86"/>
              <p:cNvSpPr>
                <a:spLocks noEditPoints="1"/>
              </p:cNvSpPr>
              <p:nvPr/>
            </p:nvSpPr>
            <p:spPr bwMode="auto">
              <a:xfrm>
                <a:off x="5732" y="1740"/>
                <a:ext cx="14" cy="84"/>
              </a:xfrm>
              <a:custGeom>
                <a:avLst/>
                <a:gdLst>
                  <a:gd name="T0" fmla="*/ 8 w 14"/>
                  <a:gd name="T1" fmla="*/ 82 h 84"/>
                  <a:gd name="T2" fmla="*/ 8 w 14"/>
                  <a:gd name="T3" fmla="*/ 84 h 84"/>
                  <a:gd name="T4" fmla="*/ 8 w 14"/>
                  <a:gd name="T5" fmla="*/ 84 h 84"/>
                  <a:gd name="T6" fmla="*/ 8 w 14"/>
                  <a:gd name="T7" fmla="*/ 84 h 84"/>
                  <a:gd name="T8" fmla="*/ 8 w 14"/>
                  <a:gd name="T9" fmla="*/ 84 h 84"/>
                  <a:gd name="T10" fmla="*/ 8 w 14"/>
                  <a:gd name="T11" fmla="*/ 84 h 84"/>
                  <a:gd name="T12" fmla="*/ 8 w 14"/>
                  <a:gd name="T13" fmla="*/ 82 h 84"/>
                  <a:gd name="T14" fmla="*/ 8 w 14"/>
                  <a:gd name="T15" fmla="*/ 82 h 84"/>
                  <a:gd name="T16" fmla="*/ 12 w 14"/>
                  <a:gd name="T17" fmla="*/ 68 h 84"/>
                  <a:gd name="T18" fmla="*/ 12 w 14"/>
                  <a:gd name="T19" fmla="*/ 68 h 84"/>
                  <a:gd name="T20" fmla="*/ 12 w 14"/>
                  <a:gd name="T21" fmla="*/ 68 h 84"/>
                  <a:gd name="T22" fmla="*/ 12 w 14"/>
                  <a:gd name="T23" fmla="*/ 70 h 84"/>
                  <a:gd name="T24" fmla="*/ 12 w 14"/>
                  <a:gd name="T25" fmla="*/ 68 h 84"/>
                  <a:gd name="T26" fmla="*/ 12 w 14"/>
                  <a:gd name="T27" fmla="*/ 68 h 84"/>
                  <a:gd name="T28" fmla="*/ 12 w 14"/>
                  <a:gd name="T29" fmla="*/ 68 h 84"/>
                  <a:gd name="T30" fmla="*/ 14 w 14"/>
                  <a:gd name="T31" fmla="*/ 64 h 84"/>
                  <a:gd name="T32" fmla="*/ 14 w 14"/>
                  <a:gd name="T33" fmla="*/ 64 h 84"/>
                  <a:gd name="T34" fmla="*/ 14 w 14"/>
                  <a:gd name="T35" fmla="*/ 64 h 84"/>
                  <a:gd name="T36" fmla="*/ 14 w 14"/>
                  <a:gd name="T37" fmla="*/ 64 h 84"/>
                  <a:gd name="T38" fmla="*/ 12 w 14"/>
                  <a:gd name="T39" fmla="*/ 66 h 84"/>
                  <a:gd name="T40" fmla="*/ 14 w 14"/>
                  <a:gd name="T41" fmla="*/ 66 h 84"/>
                  <a:gd name="T42" fmla="*/ 14 w 14"/>
                  <a:gd name="T43" fmla="*/ 66 h 84"/>
                  <a:gd name="T44" fmla="*/ 14 w 14"/>
                  <a:gd name="T45" fmla="*/ 66 h 84"/>
                  <a:gd name="T46" fmla="*/ 14 w 14"/>
                  <a:gd name="T47" fmla="*/ 66 h 84"/>
                  <a:gd name="T48" fmla="*/ 14 w 14"/>
                  <a:gd name="T49" fmla="*/ 64 h 84"/>
                  <a:gd name="T50" fmla="*/ 8 w 14"/>
                  <a:gd name="T51" fmla="*/ 44 h 84"/>
                  <a:gd name="T52" fmla="*/ 8 w 14"/>
                  <a:gd name="T53" fmla="*/ 44 h 84"/>
                  <a:gd name="T54" fmla="*/ 8 w 14"/>
                  <a:gd name="T55" fmla="*/ 44 h 84"/>
                  <a:gd name="T56" fmla="*/ 10 w 14"/>
                  <a:gd name="T57" fmla="*/ 44 h 84"/>
                  <a:gd name="T58" fmla="*/ 10 w 14"/>
                  <a:gd name="T59" fmla="*/ 44 h 84"/>
                  <a:gd name="T60" fmla="*/ 10 w 14"/>
                  <a:gd name="T61" fmla="*/ 44 h 84"/>
                  <a:gd name="T62" fmla="*/ 10 w 14"/>
                  <a:gd name="T63" fmla="*/ 44 h 84"/>
                  <a:gd name="T64" fmla="*/ 8 w 14"/>
                  <a:gd name="T65" fmla="*/ 44 h 84"/>
                  <a:gd name="T66" fmla="*/ 4 w 14"/>
                  <a:gd name="T67" fmla="*/ 12 h 84"/>
                  <a:gd name="T68" fmla="*/ 4 w 14"/>
                  <a:gd name="T69" fmla="*/ 14 h 84"/>
                  <a:gd name="T70" fmla="*/ 4 w 14"/>
                  <a:gd name="T71" fmla="*/ 14 h 84"/>
                  <a:gd name="T72" fmla="*/ 6 w 14"/>
                  <a:gd name="T73" fmla="*/ 12 h 84"/>
                  <a:gd name="T74" fmla="*/ 4 w 14"/>
                  <a:gd name="T75" fmla="*/ 12 h 84"/>
                  <a:gd name="T76" fmla="*/ 4 w 14"/>
                  <a:gd name="T77" fmla="*/ 12 h 84"/>
                  <a:gd name="T78" fmla="*/ 0 w 14"/>
                  <a:gd name="T79" fmla="*/ 0 h 84"/>
                  <a:gd name="T80" fmla="*/ 0 w 14"/>
                  <a:gd name="T81" fmla="*/ 0 h 84"/>
                  <a:gd name="T82" fmla="*/ 0 w 14"/>
                  <a:gd name="T83" fmla="*/ 2 h 84"/>
                  <a:gd name="T84" fmla="*/ 2 w 14"/>
                  <a:gd name="T85" fmla="*/ 2 h 84"/>
                  <a:gd name="T86" fmla="*/ 2 w 14"/>
                  <a:gd name="T87" fmla="*/ 2 h 84"/>
                  <a:gd name="T88" fmla="*/ 2 w 14"/>
                  <a:gd name="T89" fmla="*/ 0 h 84"/>
                  <a:gd name="T90" fmla="*/ 0 w 14"/>
                  <a:gd name="T9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 h="84">
                    <a:moveTo>
                      <a:pt x="8" y="82"/>
                    </a:moveTo>
                    <a:lnTo>
                      <a:pt x="8" y="84"/>
                    </a:lnTo>
                    <a:lnTo>
                      <a:pt x="8" y="84"/>
                    </a:lnTo>
                    <a:lnTo>
                      <a:pt x="8" y="84"/>
                    </a:lnTo>
                    <a:lnTo>
                      <a:pt x="8" y="84"/>
                    </a:lnTo>
                    <a:lnTo>
                      <a:pt x="8" y="84"/>
                    </a:lnTo>
                    <a:lnTo>
                      <a:pt x="8" y="82"/>
                    </a:lnTo>
                    <a:lnTo>
                      <a:pt x="8" y="82"/>
                    </a:lnTo>
                    <a:close/>
                    <a:moveTo>
                      <a:pt x="12" y="68"/>
                    </a:moveTo>
                    <a:lnTo>
                      <a:pt x="12" y="68"/>
                    </a:lnTo>
                    <a:lnTo>
                      <a:pt x="12" y="68"/>
                    </a:lnTo>
                    <a:lnTo>
                      <a:pt x="12" y="70"/>
                    </a:lnTo>
                    <a:lnTo>
                      <a:pt x="12" y="68"/>
                    </a:lnTo>
                    <a:lnTo>
                      <a:pt x="12" y="68"/>
                    </a:lnTo>
                    <a:lnTo>
                      <a:pt x="12" y="68"/>
                    </a:lnTo>
                    <a:close/>
                    <a:moveTo>
                      <a:pt x="14" y="64"/>
                    </a:moveTo>
                    <a:lnTo>
                      <a:pt x="14" y="64"/>
                    </a:lnTo>
                    <a:lnTo>
                      <a:pt x="14" y="64"/>
                    </a:lnTo>
                    <a:lnTo>
                      <a:pt x="14" y="64"/>
                    </a:lnTo>
                    <a:lnTo>
                      <a:pt x="12" y="66"/>
                    </a:lnTo>
                    <a:lnTo>
                      <a:pt x="14" y="66"/>
                    </a:lnTo>
                    <a:lnTo>
                      <a:pt x="14" y="66"/>
                    </a:lnTo>
                    <a:lnTo>
                      <a:pt x="14" y="66"/>
                    </a:lnTo>
                    <a:lnTo>
                      <a:pt x="14" y="66"/>
                    </a:lnTo>
                    <a:lnTo>
                      <a:pt x="14" y="64"/>
                    </a:lnTo>
                    <a:close/>
                    <a:moveTo>
                      <a:pt x="8" y="44"/>
                    </a:moveTo>
                    <a:lnTo>
                      <a:pt x="8" y="44"/>
                    </a:lnTo>
                    <a:lnTo>
                      <a:pt x="8" y="44"/>
                    </a:lnTo>
                    <a:lnTo>
                      <a:pt x="10" y="44"/>
                    </a:lnTo>
                    <a:lnTo>
                      <a:pt x="10" y="44"/>
                    </a:lnTo>
                    <a:lnTo>
                      <a:pt x="10" y="44"/>
                    </a:lnTo>
                    <a:lnTo>
                      <a:pt x="10" y="44"/>
                    </a:lnTo>
                    <a:lnTo>
                      <a:pt x="8" y="44"/>
                    </a:lnTo>
                    <a:close/>
                    <a:moveTo>
                      <a:pt x="4" y="12"/>
                    </a:moveTo>
                    <a:lnTo>
                      <a:pt x="4" y="14"/>
                    </a:lnTo>
                    <a:lnTo>
                      <a:pt x="4" y="14"/>
                    </a:lnTo>
                    <a:lnTo>
                      <a:pt x="6" y="12"/>
                    </a:lnTo>
                    <a:lnTo>
                      <a:pt x="4" y="12"/>
                    </a:lnTo>
                    <a:lnTo>
                      <a:pt x="4" y="12"/>
                    </a:lnTo>
                    <a:close/>
                    <a:moveTo>
                      <a:pt x="0" y="0"/>
                    </a:moveTo>
                    <a:lnTo>
                      <a:pt x="0" y="0"/>
                    </a:lnTo>
                    <a:lnTo>
                      <a:pt x="0" y="2"/>
                    </a:lnTo>
                    <a:lnTo>
                      <a:pt x="2" y="2"/>
                    </a:lnTo>
                    <a:lnTo>
                      <a:pt x="2" y="2"/>
                    </a:lnTo>
                    <a:lnTo>
                      <a:pt x="2"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87"/>
              <p:cNvSpPr>
                <a:spLocks noEditPoints="1"/>
              </p:cNvSpPr>
              <p:nvPr/>
            </p:nvSpPr>
            <p:spPr bwMode="auto">
              <a:xfrm>
                <a:off x="5290" y="1309"/>
                <a:ext cx="70" cy="92"/>
              </a:xfrm>
              <a:custGeom>
                <a:avLst/>
                <a:gdLst>
                  <a:gd name="T0" fmla="*/ 12 w 70"/>
                  <a:gd name="T1" fmla="*/ 58 h 92"/>
                  <a:gd name="T2" fmla="*/ 70 w 70"/>
                  <a:gd name="T3" fmla="*/ 12 h 92"/>
                  <a:gd name="T4" fmla="*/ 66 w 70"/>
                  <a:gd name="T5" fmla="*/ 8 h 92"/>
                  <a:gd name="T6" fmla="*/ 60 w 70"/>
                  <a:gd name="T7" fmla="*/ 4 h 92"/>
                  <a:gd name="T8" fmla="*/ 56 w 70"/>
                  <a:gd name="T9" fmla="*/ 0 h 92"/>
                  <a:gd name="T10" fmla="*/ 52 w 70"/>
                  <a:gd name="T11" fmla="*/ 0 h 92"/>
                  <a:gd name="T12" fmla="*/ 54 w 70"/>
                  <a:gd name="T13" fmla="*/ 8 h 92"/>
                  <a:gd name="T14" fmla="*/ 54 w 70"/>
                  <a:gd name="T15" fmla="*/ 10 h 92"/>
                  <a:gd name="T16" fmla="*/ 50 w 70"/>
                  <a:gd name="T17" fmla="*/ 10 h 92"/>
                  <a:gd name="T18" fmla="*/ 48 w 70"/>
                  <a:gd name="T19" fmla="*/ 14 h 92"/>
                  <a:gd name="T20" fmla="*/ 44 w 70"/>
                  <a:gd name="T21" fmla="*/ 16 h 92"/>
                  <a:gd name="T22" fmla="*/ 36 w 70"/>
                  <a:gd name="T23" fmla="*/ 18 h 92"/>
                  <a:gd name="T24" fmla="*/ 40 w 70"/>
                  <a:gd name="T25" fmla="*/ 22 h 92"/>
                  <a:gd name="T26" fmla="*/ 42 w 70"/>
                  <a:gd name="T27" fmla="*/ 26 h 92"/>
                  <a:gd name="T28" fmla="*/ 38 w 70"/>
                  <a:gd name="T29" fmla="*/ 26 h 92"/>
                  <a:gd name="T30" fmla="*/ 28 w 70"/>
                  <a:gd name="T31" fmla="*/ 26 h 92"/>
                  <a:gd name="T32" fmla="*/ 24 w 70"/>
                  <a:gd name="T33" fmla="*/ 22 h 92"/>
                  <a:gd name="T34" fmla="*/ 20 w 70"/>
                  <a:gd name="T35" fmla="*/ 22 h 92"/>
                  <a:gd name="T36" fmla="*/ 18 w 70"/>
                  <a:gd name="T37" fmla="*/ 24 h 92"/>
                  <a:gd name="T38" fmla="*/ 18 w 70"/>
                  <a:gd name="T39" fmla="*/ 28 h 92"/>
                  <a:gd name="T40" fmla="*/ 16 w 70"/>
                  <a:gd name="T41" fmla="*/ 34 h 92"/>
                  <a:gd name="T42" fmla="*/ 12 w 70"/>
                  <a:gd name="T43" fmla="*/ 38 h 92"/>
                  <a:gd name="T44" fmla="*/ 10 w 70"/>
                  <a:gd name="T45" fmla="*/ 40 h 92"/>
                  <a:gd name="T46" fmla="*/ 6 w 70"/>
                  <a:gd name="T47" fmla="*/ 44 h 92"/>
                  <a:gd name="T48" fmla="*/ 2 w 70"/>
                  <a:gd name="T49" fmla="*/ 46 h 92"/>
                  <a:gd name="T50" fmla="*/ 0 w 70"/>
                  <a:gd name="T51" fmla="*/ 52 h 92"/>
                  <a:gd name="T52" fmla="*/ 8 w 70"/>
                  <a:gd name="T53" fmla="*/ 58 h 92"/>
                  <a:gd name="T54" fmla="*/ 14 w 70"/>
                  <a:gd name="T55" fmla="*/ 58 h 92"/>
                  <a:gd name="T56" fmla="*/ 20 w 70"/>
                  <a:gd name="T57" fmla="*/ 64 h 92"/>
                  <a:gd name="T58" fmla="*/ 26 w 70"/>
                  <a:gd name="T59" fmla="*/ 74 h 92"/>
                  <a:gd name="T60" fmla="*/ 22 w 70"/>
                  <a:gd name="T61" fmla="*/ 76 h 92"/>
                  <a:gd name="T62" fmla="*/ 20 w 70"/>
                  <a:gd name="T63" fmla="*/ 84 h 92"/>
                  <a:gd name="T64" fmla="*/ 28 w 70"/>
                  <a:gd name="T65" fmla="*/ 86 h 92"/>
                  <a:gd name="T66" fmla="*/ 28 w 70"/>
                  <a:gd name="T67" fmla="*/ 88 h 92"/>
                  <a:gd name="T68" fmla="*/ 34 w 70"/>
                  <a:gd name="T69" fmla="*/ 92 h 92"/>
                  <a:gd name="T70" fmla="*/ 40 w 70"/>
                  <a:gd name="T71" fmla="*/ 88 h 92"/>
                  <a:gd name="T72" fmla="*/ 46 w 70"/>
                  <a:gd name="T73" fmla="*/ 88 h 92"/>
                  <a:gd name="T74" fmla="*/ 52 w 70"/>
                  <a:gd name="T75" fmla="*/ 90 h 92"/>
                  <a:gd name="T76" fmla="*/ 52 w 70"/>
                  <a:gd name="T77" fmla="*/ 82 h 92"/>
                  <a:gd name="T78" fmla="*/ 60 w 70"/>
                  <a:gd name="T79" fmla="*/ 80 h 92"/>
                  <a:gd name="T80" fmla="*/ 68 w 70"/>
                  <a:gd name="T81" fmla="*/ 80 h 92"/>
                  <a:gd name="T82" fmla="*/ 70 w 70"/>
                  <a:gd name="T83" fmla="*/ 76 h 92"/>
                  <a:gd name="T84" fmla="*/ 62 w 70"/>
                  <a:gd name="T85" fmla="*/ 70 h 92"/>
                  <a:gd name="T86" fmla="*/ 50 w 70"/>
                  <a:gd name="T87" fmla="*/ 64 h 92"/>
                  <a:gd name="T88" fmla="*/ 50 w 70"/>
                  <a:gd name="T89" fmla="*/ 60 h 92"/>
                  <a:gd name="T90" fmla="*/ 52 w 70"/>
                  <a:gd name="T91" fmla="*/ 50 h 92"/>
                  <a:gd name="T92" fmla="*/ 60 w 70"/>
                  <a:gd name="T93" fmla="*/ 48 h 92"/>
                  <a:gd name="T94" fmla="*/ 64 w 70"/>
                  <a:gd name="T95" fmla="*/ 40 h 92"/>
                  <a:gd name="T96" fmla="*/ 66 w 70"/>
                  <a:gd name="T97" fmla="*/ 30 h 92"/>
                  <a:gd name="T98" fmla="*/ 64 w 70"/>
                  <a:gd name="T99" fmla="*/ 20 h 92"/>
                  <a:gd name="T100" fmla="*/ 66 w 70"/>
                  <a:gd name="T101" fmla="*/ 1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92">
                    <a:moveTo>
                      <a:pt x="10" y="58"/>
                    </a:moveTo>
                    <a:lnTo>
                      <a:pt x="10" y="58"/>
                    </a:lnTo>
                    <a:lnTo>
                      <a:pt x="10" y="60"/>
                    </a:lnTo>
                    <a:lnTo>
                      <a:pt x="12" y="58"/>
                    </a:lnTo>
                    <a:lnTo>
                      <a:pt x="12" y="58"/>
                    </a:lnTo>
                    <a:lnTo>
                      <a:pt x="10" y="58"/>
                    </a:lnTo>
                    <a:close/>
                    <a:moveTo>
                      <a:pt x="68" y="12"/>
                    </a:moveTo>
                    <a:lnTo>
                      <a:pt x="68" y="12"/>
                    </a:lnTo>
                    <a:lnTo>
                      <a:pt x="70" y="12"/>
                    </a:lnTo>
                    <a:lnTo>
                      <a:pt x="70" y="12"/>
                    </a:lnTo>
                    <a:lnTo>
                      <a:pt x="70" y="12"/>
                    </a:lnTo>
                    <a:lnTo>
                      <a:pt x="70" y="10"/>
                    </a:lnTo>
                    <a:lnTo>
                      <a:pt x="68" y="10"/>
                    </a:lnTo>
                    <a:lnTo>
                      <a:pt x="66" y="8"/>
                    </a:lnTo>
                    <a:lnTo>
                      <a:pt x="66" y="8"/>
                    </a:lnTo>
                    <a:lnTo>
                      <a:pt x="66" y="8"/>
                    </a:lnTo>
                    <a:lnTo>
                      <a:pt x="64" y="6"/>
                    </a:lnTo>
                    <a:lnTo>
                      <a:pt x="62" y="6"/>
                    </a:lnTo>
                    <a:lnTo>
                      <a:pt x="62" y="6"/>
                    </a:lnTo>
                    <a:lnTo>
                      <a:pt x="60" y="4"/>
                    </a:lnTo>
                    <a:lnTo>
                      <a:pt x="58" y="2"/>
                    </a:lnTo>
                    <a:lnTo>
                      <a:pt x="58" y="2"/>
                    </a:lnTo>
                    <a:lnTo>
                      <a:pt x="56" y="2"/>
                    </a:lnTo>
                    <a:lnTo>
                      <a:pt x="56" y="0"/>
                    </a:lnTo>
                    <a:lnTo>
                      <a:pt x="56" y="0"/>
                    </a:lnTo>
                    <a:lnTo>
                      <a:pt x="54" y="0"/>
                    </a:lnTo>
                    <a:lnTo>
                      <a:pt x="54" y="0"/>
                    </a:lnTo>
                    <a:lnTo>
                      <a:pt x="54" y="0"/>
                    </a:lnTo>
                    <a:lnTo>
                      <a:pt x="52" y="0"/>
                    </a:lnTo>
                    <a:lnTo>
                      <a:pt x="52" y="0"/>
                    </a:lnTo>
                    <a:lnTo>
                      <a:pt x="52" y="2"/>
                    </a:lnTo>
                    <a:lnTo>
                      <a:pt x="52" y="4"/>
                    </a:lnTo>
                    <a:lnTo>
                      <a:pt x="54" y="4"/>
                    </a:lnTo>
                    <a:lnTo>
                      <a:pt x="54" y="6"/>
                    </a:lnTo>
                    <a:lnTo>
                      <a:pt x="54" y="8"/>
                    </a:lnTo>
                    <a:lnTo>
                      <a:pt x="54" y="10"/>
                    </a:lnTo>
                    <a:lnTo>
                      <a:pt x="54" y="10"/>
                    </a:lnTo>
                    <a:lnTo>
                      <a:pt x="54" y="10"/>
                    </a:lnTo>
                    <a:lnTo>
                      <a:pt x="54" y="10"/>
                    </a:lnTo>
                    <a:lnTo>
                      <a:pt x="54" y="10"/>
                    </a:lnTo>
                    <a:lnTo>
                      <a:pt x="52" y="10"/>
                    </a:lnTo>
                    <a:lnTo>
                      <a:pt x="52" y="10"/>
                    </a:lnTo>
                    <a:lnTo>
                      <a:pt x="50" y="10"/>
                    </a:lnTo>
                    <a:lnTo>
                      <a:pt x="50" y="10"/>
                    </a:lnTo>
                    <a:lnTo>
                      <a:pt x="50" y="10"/>
                    </a:lnTo>
                    <a:lnTo>
                      <a:pt x="50" y="12"/>
                    </a:lnTo>
                    <a:lnTo>
                      <a:pt x="50" y="12"/>
                    </a:lnTo>
                    <a:lnTo>
                      <a:pt x="50" y="14"/>
                    </a:lnTo>
                    <a:lnTo>
                      <a:pt x="50" y="14"/>
                    </a:lnTo>
                    <a:lnTo>
                      <a:pt x="48" y="14"/>
                    </a:lnTo>
                    <a:lnTo>
                      <a:pt x="48" y="16"/>
                    </a:lnTo>
                    <a:lnTo>
                      <a:pt x="48" y="16"/>
                    </a:lnTo>
                    <a:lnTo>
                      <a:pt x="46" y="16"/>
                    </a:lnTo>
                    <a:lnTo>
                      <a:pt x="46" y="16"/>
                    </a:lnTo>
                    <a:lnTo>
                      <a:pt x="44" y="16"/>
                    </a:lnTo>
                    <a:lnTo>
                      <a:pt x="40" y="16"/>
                    </a:lnTo>
                    <a:lnTo>
                      <a:pt x="38" y="16"/>
                    </a:lnTo>
                    <a:lnTo>
                      <a:pt x="36" y="16"/>
                    </a:lnTo>
                    <a:lnTo>
                      <a:pt x="36" y="18"/>
                    </a:lnTo>
                    <a:lnTo>
                      <a:pt x="36" y="18"/>
                    </a:lnTo>
                    <a:lnTo>
                      <a:pt x="36" y="18"/>
                    </a:lnTo>
                    <a:lnTo>
                      <a:pt x="36" y="20"/>
                    </a:lnTo>
                    <a:lnTo>
                      <a:pt x="38" y="20"/>
                    </a:lnTo>
                    <a:lnTo>
                      <a:pt x="38" y="22"/>
                    </a:lnTo>
                    <a:lnTo>
                      <a:pt x="40" y="22"/>
                    </a:lnTo>
                    <a:lnTo>
                      <a:pt x="42" y="24"/>
                    </a:lnTo>
                    <a:lnTo>
                      <a:pt x="42" y="24"/>
                    </a:lnTo>
                    <a:lnTo>
                      <a:pt x="42" y="24"/>
                    </a:lnTo>
                    <a:lnTo>
                      <a:pt x="42" y="26"/>
                    </a:lnTo>
                    <a:lnTo>
                      <a:pt x="42" y="26"/>
                    </a:lnTo>
                    <a:lnTo>
                      <a:pt x="42" y="28"/>
                    </a:lnTo>
                    <a:lnTo>
                      <a:pt x="42" y="28"/>
                    </a:lnTo>
                    <a:lnTo>
                      <a:pt x="40" y="28"/>
                    </a:lnTo>
                    <a:lnTo>
                      <a:pt x="40" y="26"/>
                    </a:lnTo>
                    <a:lnTo>
                      <a:pt x="38" y="26"/>
                    </a:lnTo>
                    <a:lnTo>
                      <a:pt x="36" y="26"/>
                    </a:lnTo>
                    <a:lnTo>
                      <a:pt x="34" y="26"/>
                    </a:lnTo>
                    <a:lnTo>
                      <a:pt x="32" y="26"/>
                    </a:lnTo>
                    <a:lnTo>
                      <a:pt x="32" y="26"/>
                    </a:lnTo>
                    <a:lnTo>
                      <a:pt x="28" y="26"/>
                    </a:lnTo>
                    <a:lnTo>
                      <a:pt x="28" y="26"/>
                    </a:lnTo>
                    <a:lnTo>
                      <a:pt x="26" y="24"/>
                    </a:lnTo>
                    <a:lnTo>
                      <a:pt x="26" y="24"/>
                    </a:lnTo>
                    <a:lnTo>
                      <a:pt x="24" y="24"/>
                    </a:lnTo>
                    <a:lnTo>
                      <a:pt x="24" y="22"/>
                    </a:lnTo>
                    <a:lnTo>
                      <a:pt x="22" y="22"/>
                    </a:lnTo>
                    <a:lnTo>
                      <a:pt x="22" y="22"/>
                    </a:lnTo>
                    <a:lnTo>
                      <a:pt x="20" y="20"/>
                    </a:lnTo>
                    <a:lnTo>
                      <a:pt x="20" y="22"/>
                    </a:lnTo>
                    <a:lnTo>
                      <a:pt x="20" y="22"/>
                    </a:lnTo>
                    <a:lnTo>
                      <a:pt x="20" y="22"/>
                    </a:lnTo>
                    <a:lnTo>
                      <a:pt x="18" y="22"/>
                    </a:lnTo>
                    <a:lnTo>
                      <a:pt x="18" y="22"/>
                    </a:lnTo>
                    <a:lnTo>
                      <a:pt x="18" y="24"/>
                    </a:lnTo>
                    <a:lnTo>
                      <a:pt x="18" y="24"/>
                    </a:lnTo>
                    <a:lnTo>
                      <a:pt x="18" y="26"/>
                    </a:lnTo>
                    <a:lnTo>
                      <a:pt x="18" y="28"/>
                    </a:lnTo>
                    <a:lnTo>
                      <a:pt x="18" y="28"/>
                    </a:lnTo>
                    <a:lnTo>
                      <a:pt x="18" y="28"/>
                    </a:lnTo>
                    <a:lnTo>
                      <a:pt x="18" y="28"/>
                    </a:lnTo>
                    <a:lnTo>
                      <a:pt x="18" y="30"/>
                    </a:lnTo>
                    <a:lnTo>
                      <a:pt x="18" y="32"/>
                    </a:lnTo>
                    <a:lnTo>
                      <a:pt x="16" y="34"/>
                    </a:lnTo>
                    <a:lnTo>
                      <a:pt x="16" y="34"/>
                    </a:lnTo>
                    <a:lnTo>
                      <a:pt x="16" y="34"/>
                    </a:lnTo>
                    <a:lnTo>
                      <a:pt x="16" y="36"/>
                    </a:lnTo>
                    <a:lnTo>
                      <a:pt x="14" y="36"/>
                    </a:lnTo>
                    <a:lnTo>
                      <a:pt x="12" y="36"/>
                    </a:lnTo>
                    <a:lnTo>
                      <a:pt x="12" y="36"/>
                    </a:lnTo>
                    <a:lnTo>
                      <a:pt x="12" y="38"/>
                    </a:lnTo>
                    <a:lnTo>
                      <a:pt x="12" y="38"/>
                    </a:lnTo>
                    <a:lnTo>
                      <a:pt x="12" y="38"/>
                    </a:lnTo>
                    <a:lnTo>
                      <a:pt x="12" y="38"/>
                    </a:lnTo>
                    <a:lnTo>
                      <a:pt x="10" y="38"/>
                    </a:lnTo>
                    <a:lnTo>
                      <a:pt x="10" y="40"/>
                    </a:lnTo>
                    <a:lnTo>
                      <a:pt x="8" y="40"/>
                    </a:lnTo>
                    <a:lnTo>
                      <a:pt x="6" y="42"/>
                    </a:lnTo>
                    <a:lnTo>
                      <a:pt x="6" y="42"/>
                    </a:lnTo>
                    <a:lnTo>
                      <a:pt x="6" y="42"/>
                    </a:lnTo>
                    <a:lnTo>
                      <a:pt x="6" y="44"/>
                    </a:lnTo>
                    <a:lnTo>
                      <a:pt x="6" y="44"/>
                    </a:lnTo>
                    <a:lnTo>
                      <a:pt x="4" y="44"/>
                    </a:lnTo>
                    <a:lnTo>
                      <a:pt x="4" y="44"/>
                    </a:lnTo>
                    <a:lnTo>
                      <a:pt x="2" y="46"/>
                    </a:lnTo>
                    <a:lnTo>
                      <a:pt x="2" y="46"/>
                    </a:lnTo>
                    <a:lnTo>
                      <a:pt x="0" y="48"/>
                    </a:lnTo>
                    <a:lnTo>
                      <a:pt x="0" y="50"/>
                    </a:lnTo>
                    <a:lnTo>
                      <a:pt x="0" y="52"/>
                    </a:lnTo>
                    <a:lnTo>
                      <a:pt x="0" y="50"/>
                    </a:lnTo>
                    <a:lnTo>
                      <a:pt x="0" y="52"/>
                    </a:lnTo>
                    <a:lnTo>
                      <a:pt x="2" y="54"/>
                    </a:lnTo>
                    <a:lnTo>
                      <a:pt x="4" y="54"/>
                    </a:lnTo>
                    <a:lnTo>
                      <a:pt x="6" y="56"/>
                    </a:lnTo>
                    <a:lnTo>
                      <a:pt x="8" y="58"/>
                    </a:lnTo>
                    <a:lnTo>
                      <a:pt x="8" y="58"/>
                    </a:lnTo>
                    <a:lnTo>
                      <a:pt x="8" y="56"/>
                    </a:lnTo>
                    <a:lnTo>
                      <a:pt x="8" y="56"/>
                    </a:lnTo>
                    <a:lnTo>
                      <a:pt x="8" y="54"/>
                    </a:lnTo>
                    <a:lnTo>
                      <a:pt x="10" y="56"/>
                    </a:lnTo>
                    <a:lnTo>
                      <a:pt x="14" y="58"/>
                    </a:lnTo>
                    <a:lnTo>
                      <a:pt x="16" y="58"/>
                    </a:lnTo>
                    <a:lnTo>
                      <a:pt x="18" y="60"/>
                    </a:lnTo>
                    <a:lnTo>
                      <a:pt x="20" y="60"/>
                    </a:lnTo>
                    <a:lnTo>
                      <a:pt x="20" y="62"/>
                    </a:lnTo>
                    <a:lnTo>
                      <a:pt x="20" y="64"/>
                    </a:lnTo>
                    <a:lnTo>
                      <a:pt x="20" y="70"/>
                    </a:lnTo>
                    <a:lnTo>
                      <a:pt x="22" y="72"/>
                    </a:lnTo>
                    <a:lnTo>
                      <a:pt x="24" y="74"/>
                    </a:lnTo>
                    <a:lnTo>
                      <a:pt x="26" y="74"/>
                    </a:lnTo>
                    <a:lnTo>
                      <a:pt x="26" y="74"/>
                    </a:lnTo>
                    <a:lnTo>
                      <a:pt x="28" y="74"/>
                    </a:lnTo>
                    <a:lnTo>
                      <a:pt x="28" y="74"/>
                    </a:lnTo>
                    <a:lnTo>
                      <a:pt x="26" y="74"/>
                    </a:lnTo>
                    <a:lnTo>
                      <a:pt x="24" y="74"/>
                    </a:lnTo>
                    <a:lnTo>
                      <a:pt x="22" y="76"/>
                    </a:lnTo>
                    <a:lnTo>
                      <a:pt x="22" y="78"/>
                    </a:lnTo>
                    <a:lnTo>
                      <a:pt x="20" y="80"/>
                    </a:lnTo>
                    <a:lnTo>
                      <a:pt x="22" y="82"/>
                    </a:lnTo>
                    <a:lnTo>
                      <a:pt x="22" y="82"/>
                    </a:lnTo>
                    <a:lnTo>
                      <a:pt x="20" y="84"/>
                    </a:lnTo>
                    <a:lnTo>
                      <a:pt x="22" y="84"/>
                    </a:lnTo>
                    <a:lnTo>
                      <a:pt x="22" y="84"/>
                    </a:lnTo>
                    <a:lnTo>
                      <a:pt x="24" y="86"/>
                    </a:lnTo>
                    <a:lnTo>
                      <a:pt x="26" y="84"/>
                    </a:lnTo>
                    <a:lnTo>
                      <a:pt x="28" y="86"/>
                    </a:lnTo>
                    <a:lnTo>
                      <a:pt x="28" y="86"/>
                    </a:lnTo>
                    <a:lnTo>
                      <a:pt x="28" y="86"/>
                    </a:lnTo>
                    <a:lnTo>
                      <a:pt x="26" y="88"/>
                    </a:lnTo>
                    <a:lnTo>
                      <a:pt x="26" y="88"/>
                    </a:lnTo>
                    <a:lnTo>
                      <a:pt x="28" y="88"/>
                    </a:lnTo>
                    <a:lnTo>
                      <a:pt x="30" y="90"/>
                    </a:lnTo>
                    <a:lnTo>
                      <a:pt x="32" y="92"/>
                    </a:lnTo>
                    <a:lnTo>
                      <a:pt x="32" y="92"/>
                    </a:lnTo>
                    <a:lnTo>
                      <a:pt x="34" y="92"/>
                    </a:lnTo>
                    <a:lnTo>
                      <a:pt x="34" y="92"/>
                    </a:lnTo>
                    <a:lnTo>
                      <a:pt x="36" y="90"/>
                    </a:lnTo>
                    <a:lnTo>
                      <a:pt x="36" y="88"/>
                    </a:lnTo>
                    <a:lnTo>
                      <a:pt x="36" y="88"/>
                    </a:lnTo>
                    <a:lnTo>
                      <a:pt x="36" y="86"/>
                    </a:lnTo>
                    <a:lnTo>
                      <a:pt x="40" y="88"/>
                    </a:lnTo>
                    <a:lnTo>
                      <a:pt x="42" y="88"/>
                    </a:lnTo>
                    <a:lnTo>
                      <a:pt x="44" y="92"/>
                    </a:lnTo>
                    <a:lnTo>
                      <a:pt x="44" y="90"/>
                    </a:lnTo>
                    <a:lnTo>
                      <a:pt x="44" y="90"/>
                    </a:lnTo>
                    <a:lnTo>
                      <a:pt x="46" y="88"/>
                    </a:lnTo>
                    <a:lnTo>
                      <a:pt x="50" y="90"/>
                    </a:lnTo>
                    <a:lnTo>
                      <a:pt x="50" y="90"/>
                    </a:lnTo>
                    <a:lnTo>
                      <a:pt x="50" y="90"/>
                    </a:lnTo>
                    <a:lnTo>
                      <a:pt x="52" y="90"/>
                    </a:lnTo>
                    <a:lnTo>
                      <a:pt x="52" y="90"/>
                    </a:lnTo>
                    <a:lnTo>
                      <a:pt x="50" y="88"/>
                    </a:lnTo>
                    <a:lnTo>
                      <a:pt x="52" y="86"/>
                    </a:lnTo>
                    <a:lnTo>
                      <a:pt x="52" y="84"/>
                    </a:lnTo>
                    <a:lnTo>
                      <a:pt x="52" y="84"/>
                    </a:lnTo>
                    <a:lnTo>
                      <a:pt x="52" y="82"/>
                    </a:lnTo>
                    <a:lnTo>
                      <a:pt x="54" y="82"/>
                    </a:lnTo>
                    <a:lnTo>
                      <a:pt x="54" y="82"/>
                    </a:lnTo>
                    <a:lnTo>
                      <a:pt x="56" y="80"/>
                    </a:lnTo>
                    <a:lnTo>
                      <a:pt x="60" y="82"/>
                    </a:lnTo>
                    <a:lnTo>
                      <a:pt x="60" y="80"/>
                    </a:lnTo>
                    <a:lnTo>
                      <a:pt x="62" y="80"/>
                    </a:lnTo>
                    <a:lnTo>
                      <a:pt x="64" y="82"/>
                    </a:lnTo>
                    <a:lnTo>
                      <a:pt x="66" y="82"/>
                    </a:lnTo>
                    <a:lnTo>
                      <a:pt x="68" y="80"/>
                    </a:lnTo>
                    <a:lnTo>
                      <a:pt x="68" y="80"/>
                    </a:lnTo>
                    <a:lnTo>
                      <a:pt x="68" y="80"/>
                    </a:lnTo>
                    <a:lnTo>
                      <a:pt x="70" y="80"/>
                    </a:lnTo>
                    <a:lnTo>
                      <a:pt x="70" y="78"/>
                    </a:lnTo>
                    <a:lnTo>
                      <a:pt x="70" y="76"/>
                    </a:lnTo>
                    <a:lnTo>
                      <a:pt x="70" y="76"/>
                    </a:lnTo>
                    <a:lnTo>
                      <a:pt x="68" y="74"/>
                    </a:lnTo>
                    <a:lnTo>
                      <a:pt x="66" y="74"/>
                    </a:lnTo>
                    <a:lnTo>
                      <a:pt x="66" y="72"/>
                    </a:lnTo>
                    <a:lnTo>
                      <a:pt x="64" y="72"/>
                    </a:lnTo>
                    <a:lnTo>
                      <a:pt x="62" y="70"/>
                    </a:lnTo>
                    <a:lnTo>
                      <a:pt x="58" y="66"/>
                    </a:lnTo>
                    <a:lnTo>
                      <a:pt x="56" y="66"/>
                    </a:lnTo>
                    <a:lnTo>
                      <a:pt x="54" y="66"/>
                    </a:lnTo>
                    <a:lnTo>
                      <a:pt x="52" y="66"/>
                    </a:lnTo>
                    <a:lnTo>
                      <a:pt x="50" y="64"/>
                    </a:lnTo>
                    <a:lnTo>
                      <a:pt x="50" y="64"/>
                    </a:lnTo>
                    <a:lnTo>
                      <a:pt x="50" y="62"/>
                    </a:lnTo>
                    <a:lnTo>
                      <a:pt x="50" y="62"/>
                    </a:lnTo>
                    <a:lnTo>
                      <a:pt x="52" y="62"/>
                    </a:lnTo>
                    <a:lnTo>
                      <a:pt x="50" y="60"/>
                    </a:lnTo>
                    <a:lnTo>
                      <a:pt x="50" y="58"/>
                    </a:lnTo>
                    <a:lnTo>
                      <a:pt x="48" y="56"/>
                    </a:lnTo>
                    <a:lnTo>
                      <a:pt x="48" y="54"/>
                    </a:lnTo>
                    <a:lnTo>
                      <a:pt x="52" y="52"/>
                    </a:lnTo>
                    <a:lnTo>
                      <a:pt x="52" y="50"/>
                    </a:lnTo>
                    <a:lnTo>
                      <a:pt x="54" y="52"/>
                    </a:lnTo>
                    <a:lnTo>
                      <a:pt x="56" y="52"/>
                    </a:lnTo>
                    <a:lnTo>
                      <a:pt x="58" y="50"/>
                    </a:lnTo>
                    <a:lnTo>
                      <a:pt x="60" y="50"/>
                    </a:lnTo>
                    <a:lnTo>
                      <a:pt x="60" y="48"/>
                    </a:lnTo>
                    <a:lnTo>
                      <a:pt x="60" y="46"/>
                    </a:lnTo>
                    <a:lnTo>
                      <a:pt x="62" y="46"/>
                    </a:lnTo>
                    <a:lnTo>
                      <a:pt x="62" y="44"/>
                    </a:lnTo>
                    <a:lnTo>
                      <a:pt x="64" y="44"/>
                    </a:lnTo>
                    <a:lnTo>
                      <a:pt x="64" y="40"/>
                    </a:lnTo>
                    <a:lnTo>
                      <a:pt x="66" y="40"/>
                    </a:lnTo>
                    <a:lnTo>
                      <a:pt x="70" y="36"/>
                    </a:lnTo>
                    <a:lnTo>
                      <a:pt x="70" y="36"/>
                    </a:lnTo>
                    <a:lnTo>
                      <a:pt x="68" y="32"/>
                    </a:lnTo>
                    <a:lnTo>
                      <a:pt x="66" y="30"/>
                    </a:lnTo>
                    <a:lnTo>
                      <a:pt x="66" y="28"/>
                    </a:lnTo>
                    <a:lnTo>
                      <a:pt x="64" y="26"/>
                    </a:lnTo>
                    <a:lnTo>
                      <a:pt x="62" y="24"/>
                    </a:lnTo>
                    <a:lnTo>
                      <a:pt x="62" y="22"/>
                    </a:lnTo>
                    <a:lnTo>
                      <a:pt x="64" y="20"/>
                    </a:lnTo>
                    <a:lnTo>
                      <a:pt x="64" y="18"/>
                    </a:lnTo>
                    <a:lnTo>
                      <a:pt x="64" y="18"/>
                    </a:lnTo>
                    <a:lnTo>
                      <a:pt x="64" y="16"/>
                    </a:lnTo>
                    <a:lnTo>
                      <a:pt x="66" y="16"/>
                    </a:lnTo>
                    <a:lnTo>
                      <a:pt x="66" y="14"/>
                    </a:lnTo>
                    <a:lnTo>
                      <a:pt x="66" y="14"/>
                    </a:lnTo>
                    <a:lnTo>
                      <a:pt x="68"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Freeform 88"/>
              <p:cNvSpPr>
                <a:spLocks/>
              </p:cNvSpPr>
              <p:nvPr/>
            </p:nvSpPr>
            <p:spPr bwMode="auto">
              <a:xfrm>
                <a:off x="6026" y="2596"/>
                <a:ext cx="0" cy="2"/>
              </a:xfrm>
              <a:custGeom>
                <a:avLst/>
                <a:gdLst>
                  <a:gd name="T0" fmla="*/ 0 h 2"/>
                  <a:gd name="T1" fmla="*/ 0 h 2"/>
                  <a:gd name="T2" fmla="*/ 0 h 2"/>
                  <a:gd name="T3" fmla="*/ 0 h 2"/>
                  <a:gd name="T4" fmla="*/ 0 h 2"/>
                  <a:gd name="T5" fmla="*/ 0 h 2"/>
                  <a:gd name="T6" fmla="*/ 0 h 2"/>
                  <a:gd name="T7" fmla="*/ 0 h 2"/>
                  <a:gd name="T8" fmla="*/ 0 h 2"/>
                  <a:gd name="T9" fmla="*/ 0 h 2"/>
                  <a:gd name="T10" fmla="*/ 2 h 2"/>
                  <a:gd name="T11" fmla="*/ 2 h 2"/>
                  <a:gd name="T12" fmla="*/ 2 h 2"/>
                  <a:gd name="T13" fmla="*/ 2 h 2"/>
                  <a:gd name="T14" fmla="*/ 2 h 2"/>
                  <a:gd name="T15" fmla="*/ 2 h 2"/>
                  <a:gd name="T16" fmla="*/ 2 h 2"/>
                  <a:gd name="T17" fmla="*/ 2 h 2"/>
                  <a:gd name="T18" fmla="*/ 2 h 2"/>
                  <a:gd name="T19" fmla="*/ 2 h 2"/>
                  <a:gd name="T20" fmla="*/ 2 h 2"/>
                  <a:gd name="T21" fmla="*/ 2 h 2"/>
                  <a:gd name="T22" fmla="*/ 2 h 2"/>
                  <a:gd name="T23" fmla="*/ 0 h 2"/>
                  <a:gd name="T24" fmla="*/ 0 h 2"/>
                  <a:gd name="T25"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Lst>
                <a:rect l="0" t="0" r="r" b="b"/>
                <a:pathLst>
                  <a:path h="2">
                    <a:moveTo>
                      <a:pt x="0" y="0"/>
                    </a:moveTo>
                    <a:lnTo>
                      <a:pt x="0" y="0"/>
                    </a:lnTo>
                    <a:lnTo>
                      <a:pt x="0" y="0"/>
                    </a:lnTo>
                    <a:lnTo>
                      <a:pt x="0"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2"/>
                    </a:lnTo>
                    <a:lnTo>
                      <a:pt x="0" y="0"/>
                    </a:lnTo>
                    <a:lnTo>
                      <a:pt x="0"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89"/>
              <p:cNvSpPr>
                <a:spLocks/>
              </p:cNvSpPr>
              <p:nvPr/>
            </p:nvSpPr>
            <p:spPr bwMode="auto">
              <a:xfrm>
                <a:off x="6420" y="2416"/>
                <a:ext cx="4" cy="4"/>
              </a:xfrm>
              <a:custGeom>
                <a:avLst/>
                <a:gdLst>
                  <a:gd name="T0" fmla="*/ 2 w 4"/>
                  <a:gd name="T1" fmla="*/ 0 h 4"/>
                  <a:gd name="T2" fmla="*/ 2 w 4"/>
                  <a:gd name="T3" fmla="*/ 0 h 4"/>
                  <a:gd name="T4" fmla="*/ 2 w 4"/>
                  <a:gd name="T5" fmla="*/ 2 h 4"/>
                  <a:gd name="T6" fmla="*/ 0 w 4"/>
                  <a:gd name="T7" fmla="*/ 2 h 4"/>
                  <a:gd name="T8" fmla="*/ 0 w 4"/>
                  <a:gd name="T9" fmla="*/ 4 h 4"/>
                  <a:gd name="T10" fmla="*/ 2 w 4"/>
                  <a:gd name="T11" fmla="*/ 2 h 4"/>
                  <a:gd name="T12" fmla="*/ 4 w 4"/>
                  <a:gd name="T13" fmla="*/ 2 h 4"/>
                  <a:gd name="T14" fmla="*/ 2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2" y="0"/>
                    </a:moveTo>
                    <a:lnTo>
                      <a:pt x="2" y="0"/>
                    </a:lnTo>
                    <a:lnTo>
                      <a:pt x="2" y="2"/>
                    </a:lnTo>
                    <a:lnTo>
                      <a:pt x="0" y="2"/>
                    </a:lnTo>
                    <a:lnTo>
                      <a:pt x="0" y="4"/>
                    </a:lnTo>
                    <a:lnTo>
                      <a:pt x="2" y="2"/>
                    </a:lnTo>
                    <a:lnTo>
                      <a:pt x="4" y="2"/>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90"/>
              <p:cNvSpPr>
                <a:spLocks noEditPoints="1"/>
              </p:cNvSpPr>
              <p:nvPr/>
            </p:nvSpPr>
            <p:spPr bwMode="auto">
              <a:xfrm>
                <a:off x="3509" y="1828"/>
                <a:ext cx="188" cy="173"/>
              </a:xfrm>
              <a:custGeom>
                <a:avLst/>
                <a:gdLst>
                  <a:gd name="T0" fmla="*/ 72 w 188"/>
                  <a:gd name="T1" fmla="*/ 169 h 173"/>
                  <a:gd name="T2" fmla="*/ 184 w 188"/>
                  <a:gd name="T3" fmla="*/ 28 h 173"/>
                  <a:gd name="T4" fmla="*/ 180 w 188"/>
                  <a:gd name="T5" fmla="*/ 22 h 173"/>
                  <a:gd name="T6" fmla="*/ 168 w 188"/>
                  <a:gd name="T7" fmla="*/ 4 h 173"/>
                  <a:gd name="T8" fmla="*/ 156 w 188"/>
                  <a:gd name="T9" fmla="*/ 12 h 173"/>
                  <a:gd name="T10" fmla="*/ 140 w 188"/>
                  <a:gd name="T11" fmla="*/ 10 h 173"/>
                  <a:gd name="T12" fmla="*/ 116 w 188"/>
                  <a:gd name="T13" fmla="*/ 12 h 173"/>
                  <a:gd name="T14" fmla="*/ 92 w 188"/>
                  <a:gd name="T15" fmla="*/ 14 h 173"/>
                  <a:gd name="T16" fmla="*/ 74 w 188"/>
                  <a:gd name="T17" fmla="*/ 14 h 173"/>
                  <a:gd name="T18" fmla="*/ 66 w 188"/>
                  <a:gd name="T19" fmla="*/ 16 h 173"/>
                  <a:gd name="T20" fmla="*/ 58 w 188"/>
                  <a:gd name="T21" fmla="*/ 4 h 173"/>
                  <a:gd name="T22" fmla="*/ 44 w 188"/>
                  <a:gd name="T23" fmla="*/ 0 h 173"/>
                  <a:gd name="T24" fmla="*/ 30 w 188"/>
                  <a:gd name="T25" fmla="*/ 4 h 173"/>
                  <a:gd name="T26" fmla="*/ 22 w 188"/>
                  <a:gd name="T27" fmla="*/ 18 h 173"/>
                  <a:gd name="T28" fmla="*/ 16 w 188"/>
                  <a:gd name="T29" fmla="*/ 32 h 173"/>
                  <a:gd name="T30" fmla="*/ 16 w 188"/>
                  <a:gd name="T31" fmla="*/ 38 h 173"/>
                  <a:gd name="T32" fmla="*/ 16 w 188"/>
                  <a:gd name="T33" fmla="*/ 48 h 173"/>
                  <a:gd name="T34" fmla="*/ 18 w 188"/>
                  <a:gd name="T35" fmla="*/ 56 h 173"/>
                  <a:gd name="T36" fmla="*/ 16 w 188"/>
                  <a:gd name="T37" fmla="*/ 62 h 173"/>
                  <a:gd name="T38" fmla="*/ 16 w 188"/>
                  <a:gd name="T39" fmla="*/ 70 h 173"/>
                  <a:gd name="T40" fmla="*/ 10 w 188"/>
                  <a:gd name="T41" fmla="*/ 77 h 173"/>
                  <a:gd name="T42" fmla="*/ 6 w 188"/>
                  <a:gd name="T43" fmla="*/ 87 h 173"/>
                  <a:gd name="T44" fmla="*/ 0 w 188"/>
                  <a:gd name="T45" fmla="*/ 99 h 173"/>
                  <a:gd name="T46" fmla="*/ 2 w 188"/>
                  <a:gd name="T47" fmla="*/ 113 h 173"/>
                  <a:gd name="T48" fmla="*/ 2 w 188"/>
                  <a:gd name="T49" fmla="*/ 121 h 173"/>
                  <a:gd name="T50" fmla="*/ 2 w 188"/>
                  <a:gd name="T51" fmla="*/ 129 h 173"/>
                  <a:gd name="T52" fmla="*/ 10 w 188"/>
                  <a:gd name="T53" fmla="*/ 135 h 173"/>
                  <a:gd name="T54" fmla="*/ 14 w 188"/>
                  <a:gd name="T55" fmla="*/ 133 h 173"/>
                  <a:gd name="T56" fmla="*/ 34 w 188"/>
                  <a:gd name="T57" fmla="*/ 141 h 173"/>
                  <a:gd name="T58" fmla="*/ 42 w 188"/>
                  <a:gd name="T59" fmla="*/ 149 h 173"/>
                  <a:gd name="T60" fmla="*/ 44 w 188"/>
                  <a:gd name="T61" fmla="*/ 149 h 173"/>
                  <a:gd name="T62" fmla="*/ 42 w 188"/>
                  <a:gd name="T63" fmla="*/ 153 h 173"/>
                  <a:gd name="T64" fmla="*/ 42 w 188"/>
                  <a:gd name="T65" fmla="*/ 155 h 173"/>
                  <a:gd name="T66" fmla="*/ 42 w 188"/>
                  <a:gd name="T67" fmla="*/ 157 h 173"/>
                  <a:gd name="T68" fmla="*/ 52 w 188"/>
                  <a:gd name="T69" fmla="*/ 171 h 173"/>
                  <a:gd name="T70" fmla="*/ 56 w 188"/>
                  <a:gd name="T71" fmla="*/ 169 h 173"/>
                  <a:gd name="T72" fmla="*/ 60 w 188"/>
                  <a:gd name="T73" fmla="*/ 171 h 173"/>
                  <a:gd name="T74" fmla="*/ 64 w 188"/>
                  <a:gd name="T75" fmla="*/ 171 h 173"/>
                  <a:gd name="T76" fmla="*/ 64 w 188"/>
                  <a:gd name="T77" fmla="*/ 165 h 173"/>
                  <a:gd name="T78" fmla="*/ 68 w 188"/>
                  <a:gd name="T79" fmla="*/ 171 h 173"/>
                  <a:gd name="T80" fmla="*/ 72 w 188"/>
                  <a:gd name="T81" fmla="*/ 167 h 173"/>
                  <a:gd name="T82" fmla="*/ 78 w 188"/>
                  <a:gd name="T83" fmla="*/ 167 h 173"/>
                  <a:gd name="T84" fmla="*/ 88 w 188"/>
                  <a:gd name="T85" fmla="*/ 161 h 173"/>
                  <a:gd name="T86" fmla="*/ 92 w 188"/>
                  <a:gd name="T87" fmla="*/ 165 h 173"/>
                  <a:gd name="T88" fmla="*/ 98 w 188"/>
                  <a:gd name="T89" fmla="*/ 151 h 173"/>
                  <a:gd name="T90" fmla="*/ 106 w 188"/>
                  <a:gd name="T91" fmla="*/ 137 h 173"/>
                  <a:gd name="T92" fmla="*/ 112 w 188"/>
                  <a:gd name="T93" fmla="*/ 129 h 173"/>
                  <a:gd name="T94" fmla="*/ 118 w 188"/>
                  <a:gd name="T95" fmla="*/ 125 h 173"/>
                  <a:gd name="T96" fmla="*/ 124 w 188"/>
                  <a:gd name="T97" fmla="*/ 123 h 173"/>
                  <a:gd name="T98" fmla="*/ 132 w 188"/>
                  <a:gd name="T99" fmla="*/ 129 h 173"/>
                  <a:gd name="T100" fmla="*/ 136 w 188"/>
                  <a:gd name="T101" fmla="*/ 133 h 173"/>
                  <a:gd name="T102" fmla="*/ 140 w 188"/>
                  <a:gd name="T103" fmla="*/ 127 h 173"/>
                  <a:gd name="T104" fmla="*/ 144 w 188"/>
                  <a:gd name="T105" fmla="*/ 119 h 173"/>
                  <a:gd name="T106" fmla="*/ 150 w 188"/>
                  <a:gd name="T107" fmla="*/ 107 h 173"/>
                  <a:gd name="T108" fmla="*/ 158 w 188"/>
                  <a:gd name="T109" fmla="*/ 95 h 173"/>
                  <a:gd name="T110" fmla="*/ 160 w 188"/>
                  <a:gd name="T111" fmla="*/ 83 h 173"/>
                  <a:gd name="T112" fmla="*/ 166 w 188"/>
                  <a:gd name="T113" fmla="*/ 72 h 173"/>
                  <a:gd name="T114" fmla="*/ 172 w 188"/>
                  <a:gd name="T115" fmla="*/ 58 h 173"/>
                  <a:gd name="T116" fmla="*/ 182 w 188"/>
                  <a:gd name="T117" fmla="*/ 46 h 173"/>
                  <a:gd name="T118" fmla="*/ 188 w 188"/>
                  <a:gd name="T119" fmla="*/ 3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8" h="173">
                    <a:moveTo>
                      <a:pt x="72" y="169"/>
                    </a:moveTo>
                    <a:lnTo>
                      <a:pt x="70" y="171"/>
                    </a:lnTo>
                    <a:lnTo>
                      <a:pt x="72" y="171"/>
                    </a:lnTo>
                    <a:lnTo>
                      <a:pt x="74" y="171"/>
                    </a:lnTo>
                    <a:lnTo>
                      <a:pt x="74" y="169"/>
                    </a:lnTo>
                    <a:lnTo>
                      <a:pt x="72" y="169"/>
                    </a:lnTo>
                    <a:lnTo>
                      <a:pt x="72" y="169"/>
                    </a:lnTo>
                    <a:close/>
                    <a:moveTo>
                      <a:pt x="188" y="32"/>
                    </a:moveTo>
                    <a:lnTo>
                      <a:pt x="188" y="30"/>
                    </a:lnTo>
                    <a:lnTo>
                      <a:pt x="188" y="30"/>
                    </a:lnTo>
                    <a:lnTo>
                      <a:pt x="186" y="28"/>
                    </a:lnTo>
                    <a:lnTo>
                      <a:pt x="184" y="28"/>
                    </a:lnTo>
                    <a:lnTo>
                      <a:pt x="182" y="28"/>
                    </a:lnTo>
                    <a:lnTo>
                      <a:pt x="182" y="26"/>
                    </a:lnTo>
                    <a:lnTo>
                      <a:pt x="182" y="26"/>
                    </a:lnTo>
                    <a:lnTo>
                      <a:pt x="182" y="26"/>
                    </a:lnTo>
                    <a:lnTo>
                      <a:pt x="182" y="24"/>
                    </a:lnTo>
                    <a:lnTo>
                      <a:pt x="180" y="22"/>
                    </a:lnTo>
                    <a:lnTo>
                      <a:pt x="180" y="14"/>
                    </a:lnTo>
                    <a:lnTo>
                      <a:pt x="178" y="12"/>
                    </a:lnTo>
                    <a:lnTo>
                      <a:pt x="174" y="8"/>
                    </a:lnTo>
                    <a:lnTo>
                      <a:pt x="172" y="4"/>
                    </a:lnTo>
                    <a:lnTo>
                      <a:pt x="170" y="4"/>
                    </a:lnTo>
                    <a:lnTo>
                      <a:pt x="168" y="4"/>
                    </a:lnTo>
                    <a:lnTo>
                      <a:pt x="166" y="6"/>
                    </a:lnTo>
                    <a:lnTo>
                      <a:pt x="164" y="6"/>
                    </a:lnTo>
                    <a:lnTo>
                      <a:pt x="160" y="8"/>
                    </a:lnTo>
                    <a:lnTo>
                      <a:pt x="158" y="10"/>
                    </a:lnTo>
                    <a:lnTo>
                      <a:pt x="158" y="10"/>
                    </a:lnTo>
                    <a:lnTo>
                      <a:pt x="156" y="12"/>
                    </a:lnTo>
                    <a:lnTo>
                      <a:pt x="154" y="14"/>
                    </a:lnTo>
                    <a:lnTo>
                      <a:pt x="152" y="14"/>
                    </a:lnTo>
                    <a:lnTo>
                      <a:pt x="148" y="14"/>
                    </a:lnTo>
                    <a:lnTo>
                      <a:pt x="146" y="12"/>
                    </a:lnTo>
                    <a:lnTo>
                      <a:pt x="142" y="10"/>
                    </a:lnTo>
                    <a:lnTo>
                      <a:pt x="140" y="10"/>
                    </a:lnTo>
                    <a:lnTo>
                      <a:pt x="138" y="10"/>
                    </a:lnTo>
                    <a:lnTo>
                      <a:pt x="130" y="10"/>
                    </a:lnTo>
                    <a:lnTo>
                      <a:pt x="124" y="10"/>
                    </a:lnTo>
                    <a:lnTo>
                      <a:pt x="120" y="10"/>
                    </a:lnTo>
                    <a:lnTo>
                      <a:pt x="118" y="12"/>
                    </a:lnTo>
                    <a:lnTo>
                      <a:pt x="116" y="12"/>
                    </a:lnTo>
                    <a:lnTo>
                      <a:pt x="114" y="14"/>
                    </a:lnTo>
                    <a:lnTo>
                      <a:pt x="110" y="20"/>
                    </a:lnTo>
                    <a:lnTo>
                      <a:pt x="104" y="20"/>
                    </a:lnTo>
                    <a:lnTo>
                      <a:pt x="100" y="18"/>
                    </a:lnTo>
                    <a:lnTo>
                      <a:pt x="96" y="18"/>
                    </a:lnTo>
                    <a:lnTo>
                      <a:pt x="92" y="14"/>
                    </a:lnTo>
                    <a:lnTo>
                      <a:pt x="86" y="10"/>
                    </a:lnTo>
                    <a:lnTo>
                      <a:pt x="84" y="10"/>
                    </a:lnTo>
                    <a:lnTo>
                      <a:pt x="82" y="10"/>
                    </a:lnTo>
                    <a:lnTo>
                      <a:pt x="82" y="10"/>
                    </a:lnTo>
                    <a:lnTo>
                      <a:pt x="74" y="14"/>
                    </a:lnTo>
                    <a:lnTo>
                      <a:pt x="74" y="14"/>
                    </a:lnTo>
                    <a:lnTo>
                      <a:pt x="72" y="14"/>
                    </a:lnTo>
                    <a:lnTo>
                      <a:pt x="70" y="16"/>
                    </a:lnTo>
                    <a:lnTo>
                      <a:pt x="70" y="16"/>
                    </a:lnTo>
                    <a:lnTo>
                      <a:pt x="68" y="16"/>
                    </a:lnTo>
                    <a:lnTo>
                      <a:pt x="68" y="16"/>
                    </a:lnTo>
                    <a:lnTo>
                      <a:pt x="66" y="16"/>
                    </a:lnTo>
                    <a:lnTo>
                      <a:pt x="66" y="14"/>
                    </a:lnTo>
                    <a:lnTo>
                      <a:pt x="62" y="10"/>
                    </a:lnTo>
                    <a:lnTo>
                      <a:pt x="62" y="8"/>
                    </a:lnTo>
                    <a:lnTo>
                      <a:pt x="62" y="8"/>
                    </a:lnTo>
                    <a:lnTo>
                      <a:pt x="60" y="6"/>
                    </a:lnTo>
                    <a:lnTo>
                      <a:pt x="58" y="4"/>
                    </a:lnTo>
                    <a:lnTo>
                      <a:pt x="58" y="4"/>
                    </a:lnTo>
                    <a:lnTo>
                      <a:pt x="56" y="4"/>
                    </a:lnTo>
                    <a:lnTo>
                      <a:pt x="50" y="2"/>
                    </a:lnTo>
                    <a:lnTo>
                      <a:pt x="46" y="0"/>
                    </a:lnTo>
                    <a:lnTo>
                      <a:pt x="44" y="0"/>
                    </a:lnTo>
                    <a:lnTo>
                      <a:pt x="44" y="0"/>
                    </a:lnTo>
                    <a:lnTo>
                      <a:pt x="42" y="2"/>
                    </a:lnTo>
                    <a:lnTo>
                      <a:pt x="40" y="2"/>
                    </a:lnTo>
                    <a:lnTo>
                      <a:pt x="36" y="2"/>
                    </a:lnTo>
                    <a:lnTo>
                      <a:pt x="34" y="2"/>
                    </a:lnTo>
                    <a:lnTo>
                      <a:pt x="32" y="2"/>
                    </a:lnTo>
                    <a:lnTo>
                      <a:pt x="30" y="4"/>
                    </a:lnTo>
                    <a:lnTo>
                      <a:pt x="28" y="4"/>
                    </a:lnTo>
                    <a:lnTo>
                      <a:pt x="26" y="6"/>
                    </a:lnTo>
                    <a:lnTo>
                      <a:pt x="24" y="8"/>
                    </a:lnTo>
                    <a:lnTo>
                      <a:pt x="24" y="8"/>
                    </a:lnTo>
                    <a:lnTo>
                      <a:pt x="24" y="14"/>
                    </a:lnTo>
                    <a:lnTo>
                      <a:pt x="22" y="18"/>
                    </a:lnTo>
                    <a:lnTo>
                      <a:pt x="20" y="20"/>
                    </a:lnTo>
                    <a:lnTo>
                      <a:pt x="18" y="22"/>
                    </a:lnTo>
                    <a:lnTo>
                      <a:pt x="16" y="24"/>
                    </a:lnTo>
                    <a:lnTo>
                      <a:pt x="16" y="26"/>
                    </a:lnTo>
                    <a:lnTo>
                      <a:pt x="16" y="30"/>
                    </a:lnTo>
                    <a:lnTo>
                      <a:pt x="16" y="32"/>
                    </a:lnTo>
                    <a:lnTo>
                      <a:pt x="16" y="34"/>
                    </a:lnTo>
                    <a:lnTo>
                      <a:pt x="16" y="36"/>
                    </a:lnTo>
                    <a:lnTo>
                      <a:pt x="16" y="36"/>
                    </a:lnTo>
                    <a:lnTo>
                      <a:pt x="16" y="36"/>
                    </a:lnTo>
                    <a:lnTo>
                      <a:pt x="16" y="38"/>
                    </a:lnTo>
                    <a:lnTo>
                      <a:pt x="16" y="38"/>
                    </a:lnTo>
                    <a:lnTo>
                      <a:pt x="16" y="38"/>
                    </a:lnTo>
                    <a:lnTo>
                      <a:pt x="16" y="40"/>
                    </a:lnTo>
                    <a:lnTo>
                      <a:pt x="14" y="40"/>
                    </a:lnTo>
                    <a:lnTo>
                      <a:pt x="14" y="42"/>
                    </a:lnTo>
                    <a:lnTo>
                      <a:pt x="14" y="44"/>
                    </a:lnTo>
                    <a:lnTo>
                      <a:pt x="16" y="48"/>
                    </a:lnTo>
                    <a:lnTo>
                      <a:pt x="16" y="48"/>
                    </a:lnTo>
                    <a:lnTo>
                      <a:pt x="16" y="50"/>
                    </a:lnTo>
                    <a:lnTo>
                      <a:pt x="18" y="50"/>
                    </a:lnTo>
                    <a:lnTo>
                      <a:pt x="18" y="52"/>
                    </a:lnTo>
                    <a:lnTo>
                      <a:pt x="18" y="54"/>
                    </a:lnTo>
                    <a:lnTo>
                      <a:pt x="18" y="56"/>
                    </a:lnTo>
                    <a:lnTo>
                      <a:pt x="18" y="58"/>
                    </a:lnTo>
                    <a:lnTo>
                      <a:pt x="18" y="58"/>
                    </a:lnTo>
                    <a:lnTo>
                      <a:pt x="18" y="62"/>
                    </a:lnTo>
                    <a:lnTo>
                      <a:pt x="18" y="62"/>
                    </a:lnTo>
                    <a:lnTo>
                      <a:pt x="18" y="62"/>
                    </a:lnTo>
                    <a:lnTo>
                      <a:pt x="16" y="62"/>
                    </a:lnTo>
                    <a:lnTo>
                      <a:pt x="16" y="62"/>
                    </a:lnTo>
                    <a:lnTo>
                      <a:pt x="16" y="64"/>
                    </a:lnTo>
                    <a:lnTo>
                      <a:pt x="14" y="64"/>
                    </a:lnTo>
                    <a:lnTo>
                      <a:pt x="14" y="64"/>
                    </a:lnTo>
                    <a:lnTo>
                      <a:pt x="16" y="66"/>
                    </a:lnTo>
                    <a:lnTo>
                      <a:pt x="16" y="70"/>
                    </a:lnTo>
                    <a:lnTo>
                      <a:pt x="14" y="72"/>
                    </a:lnTo>
                    <a:lnTo>
                      <a:pt x="14" y="72"/>
                    </a:lnTo>
                    <a:lnTo>
                      <a:pt x="12" y="72"/>
                    </a:lnTo>
                    <a:lnTo>
                      <a:pt x="12" y="72"/>
                    </a:lnTo>
                    <a:lnTo>
                      <a:pt x="10" y="75"/>
                    </a:lnTo>
                    <a:lnTo>
                      <a:pt x="10" y="77"/>
                    </a:lnTo>
                    <a:lnTo>
                      <a:pt x="10" y="79"/>
                    </a:lnTo>
                    <a:lnTo>
                      <a:pt x="8" y="79"/>
                    </a:lnTo>
                    <a:lnTo>
                      <a:pt x="8" y="81"/>
                    </a:lnTo>
                    <a:lnTo>
                      <a:pt x="8" y="83"/>
                    </a:lnTo>
                    <a:lnTo>
                      <a:pt x="8" y="85"/>
                    </a:lnTo>
                    <a:lnTo>
                      <a:pt x="6" y="87"/>
                    </a:lnTo>
                    <a:lnTo>
                      <a:pt x="4" y="87"/>
                    </a:lnTo>
                    <a:lnTo>
                      <a:pt x="2" y="87"/>
                    </a:lnTo>
                    <a:lnTo>
                      <a:pt x="2" y="93"/>
                    </a:lnTo>
                    <a:lnTo>
                      <a:pt x="2" y="95"/>
                    </a:lnTo>
                    <a:lnTo>
                      <a:pt x="2" y="99"/>
                    </a:lnTo>
                    <a:lnTo>
                      <a:pt x="0" y="99"/>
                    </a:lnTo>
                    <a:lnTo>
                      <a:pt x="2" y="101"/>
                    </a:lnTo>
                    <a:lnTo>
                      <a:pt x="0" y="105"/>
                    </a:lnTo>
                    <a:lnTo>
                      <a:pt x="0" y="109"/>
                    </a:lnTo>
                    <a:lnTo>
                      <a:pt x="0" y="109"/>
                    </a:lnTo>
                    <a:lnTo>
                      <a:pt x="2" y="111"/>
                    </a:lnTo>
                    <a:lnTo>
                      <a:pt x="2" y="113"/>
                    </a:lnTo>
                    <a:lnTo>
                      <a:pt x="2" y="115"/>
                    </a:lnTo>
                    <a:lnTo>
                      <a:pt x="2" y="115"/>
                    </a:lnTo>
                    <a:lnTo>
                      <a:pt x="2" y="117"/>
                    </a:lnTo>
                    <a:lnTo>
                      <a:pt x="2" y="117"/>
                    </a:lnTo>
                    <a:lnTo>
                      <a:pt x="2" y="117"/>
                    </a:lnTo>
                    <a:lnTo>
                      <a:pt x="2" y="121"/>
                    </a:lnTo>
                    <a:lnTo>
                      <a:pt x="2" y="123"/>
                    </a:lnTo>
                    <a:lnTo>
                      <a:pt x="2" y="123"/>
                    </a:lnTo>
                    <a:lnTo>
                      <a:pt x="2" y="125"/>
                    </a:lnTo>
                    <a:lnTo>
                      <a:pt x="2" y="127"/>
                    </a:lnTo>
                    <a:lnTo>
                      <a:pt x="2" y="129"/>
                    </a:lnTo>
                    <a:lnTo>
                      <a:pt x="2" y="129"/>
                    </a:lnTo>
                    <a:lnTo>
                      <a:pt x="2" y="131"/>
                    </a:lnTo>
                    <a:lnTo>
                      <a:pt x="2" y="131"/>
                    </a:lnTo>
                    <a:lnTo>
                      <a:pt x="0" y="135"/>
                    </a:lnTo>
                    <a:lnTo>
                      <a:pt x="0" y="135"/>
                    </a:lnTo>
                    <a:lnTo>
                      <a:pt x="2" y="135"/>
                    </a:lnTo>
                    <a:lnTo>
                      <a:pt x="10" y="135"/>
                    </a:lnTo>
                    <a:lnTo>
                      <a:pt x="12" y="133"/>
                    </a:lnTo>
                    <a:lnTo>
                      <a:pt x="14" y="133"/>
                    </a:lnTo>
                    <a:lnTo>
                      <a:pt x="16" y="131"/>
                    </a:lnTo>
                    <a:lnTo>
                      <a:pt x="18" y="131"/>
                    </a:lnTo>
                    <a:lnTo>
                      <a:pt x="14" y="133"/>
                    </a:lnTo>
                    <a:lnTo>
                      <a:pt x="14" y="133"/>
                    </a:lnTo>
                    <a:lnTo>
                      <a:pt x="12" y="135"/>
                    </a:lnTo>
                    <a:lnTo>
                      <a:pt x="14" y="135"/>
                    </a:lnTo>
                    <a:lnTo>
                      <a:pt x="24" y="135"/>
                    </a:lnTo>
                    <a:lnTo>
                      <a:pt x="28" y="135"/>
                    </a:lnTo>
                    <a:lnTo>
                      <a:pt x="32" y="139"/>
                    </a:lnTo>
                    <a:lnTo>
                      <a:pt x="34" y="141"/>
                    </a:lnTo>
                    <a:lnTo>
                      <a:pt x="38" y="145"/>
                    </a:lnTo>
                    <a:lnTo>
                      <a:pt x="38" y="147"/>
                    </a:lnTo>
                    <a:lnTo>
                      <a:pt x="38" y="147"/>
                    </a:lnTo>
                    <a:lnTo>
                      <a:pt x="38" y="149"/>
                    </a:lnTo>
                    <a:lnTo>
                      <a:pt x="40" y="149"/>
                    </a:lnTo>
                    <a:lnTo>
                      <a:pt x="42" y="149"/>
                    </a:lnTo>
                    <a:lnTo>
                      <a:pt x="42" y="147"/>
                    </a:lnTo>
                    <a:lnTo>
                      <a:pt x="42" y="147"/>
                    </a:lnTo>
                    <a:lnTo>
                      <a:pt x="42" y="149"/>
                    </a:lnTo>
                    <a:lnTo>
                      <a:pt x="42" y="149"/>
                    </a:lnTo>
                    <a:lnTo>
                      <a:pt x="44" y="149"/>
                    </a:lnTo>
                    <a:lnTo>
                      <a:pt x="44" y="149"/>
                    </a:lnTo>
                    <a:lnTo>
                      <a:pt x="44" y="149"/>
                    </a:lnTo>
                    <a:lnTo>
                      <a:pt x="42" y="149"/>
                    </a:lnTo>
                    <a:lnTo>
                      <a:pt x="40" y="149"/>
                    </a:lnTo>
                    <a:lnTo>
                      <a:pt x="40" y="151"/>
                    </a:lnTo>
                    <a:lnTo>
                      <a:pt x="40" y="151"/>
                    </a:lnTo>
                    <a:lnTo>
                      <a:pt x="42" y="153"/>
                    </a:lnTo>
                    <a:lnTo>
                      <a:pt x="46" y="151"/>
                    </a:lnTo>
                    <a:lnTo>
                      <a:pt x="46" y="153"/>
                    </a:lnTo>
                    <a:lnTo>
                      <a:pt x="44" y="153"/>
                    </a:lnTo>
                    <a:lnTo>
                      <a:pt x="44" y="153"/>
                    </a:lnTo>
                    <a:lnTo>
                      <a:pt x="42" y="153"/>
                    </a:lnTo>
                    <a:lnTo>
                      <a:pt x="42" y="155"/>
                    </a:lnTo>
                    <a:lnTo>
                      <a:pt x="42" y="157"/>
                    </a:lnTo>
                    <a:lnTo>
                      <a:pt x="44" y="157"/>
                    </a:lnTo>
                    <a:lnTo>
                      <a:pt x="44" y="157"/>
                    </a:lnTo>
                    <a:lnTo>
                      <a:pt x="44" y="157"/>
                    </a:lnTo>
                    <a:lnTo>
                      <a:pt x="44" y="157"/>
                    </a:lnTo>
                    <a:lnTo>
                      <a:pt x="42" y="157"/>
                    </a:lnTo>
                    <a:lnTo>
                      <a:pt x="44" y="161"/>
                    </a:lnTo>
                    <a:lnTo>
                      <a:pt x="44" y="163"/>
                    </a:lnTo>
                    <a:lnTo>
                      <a:pt x="46" y="165"/>
                    </a:lnTo>
                    <a:lnTo>
                      <a:pt x="46" y="167"/>
                    </a:lnTo>
                    <a:lnTo>
                      <a:pt x="50" y="169"/>
                    </a:lnTo>
                    <a:lnTo>
                      <a:pt x="52" y="171"/>
                    </a:lnTo>
                    <a:lnTo>
                      <a:pt x="52" y="171"/>
                    </a:lnTo>
                    <a:lnTo>
                      <a:pt x="54" y="173"/>
                    </a:lnTo>
                    <a:lnTo>
                      <a:pt x="56" y="173"/>
                    </a:lnTo>
                    <a:lnTo>
                      <a:pt x="56" y="173"/>
                    </a:lnTo>
                    <a:lnTo>
                      <a:pt x="56" y="171"/>
                    </a:lnTo>
                    <a:lnTo>
                      <a:pt x="56" y="169"/>
                    </a:lnTo>
                    <a:lnTo>
                      <a:pt x="56" y="171"/>
                    </a:lnTo>
                    <a:lnTo>
                      <a:pt x="56" y="171"/>
                    </a:lnTo>
                    <a:lnTo>
                      <a:pt x="56" y="173"/>
                    </a:lnTo>
                    <a:lnTo>
                      <a:pt x="58" y="173"/>
                    </a:lnTo>
                    <a:lnTo>
                      <a:pt x="60" y="171"/>
                    </a:lnTo>
                    <a:lnTo>
                      <a:pt x="60" y="171"/>
                    </a:lnTo>
                    <a:lnTo>
                      <a:pt x="62" y="171"/>
                    </a:lnTo>
                    <a:lnTo>
                      <a:pt x="62" y="169"/>
                    </a:lnTo>
                    <a:lnTo>
                      <a:pt x="62" y="169"/>
                    </a:lnTo>
                    <a:lnTo>
                      <a:pt x="62" y="171"/>
                    </a:lnTo>
                    <a:lnTo>
                      <a:pt x="62" y="171"/>
                    </a:lnTo>
                    <a:lnTo>
                      <a:pt x="64" y="171"/>
                    </a:lnTo>
                    <a:lnTo>
                      <a:pt x="64" y="171"/>
                    </a:lnTo>
                    <a:lnTo>
                      <a:pt x="66" y="171"/>
                    </a:lnTo>
                    <a:lnTo>
                      <a:pt x="66" y="169"/>
                    </a:lnTo>
                    <a:lnTo>
                      <a:pt x="66" y="167"/>
                    </a:lnTo>
                    <a:lnTo>
                      <a:pt x="66" y="165"/>
                    </a:lnTo>
                    <a:lnTo>
                      <a:pt x="64" y="165"/>
                    </a:lnTo>
                    <a:lnTo>
                      <a:pt x="66" y="165"/>
                    </a:lnTo>
                    <a:lnTo>
                      <a:pt x="66" y="167"/>
                    </a:lnTo>
                    <a:lnTo>
                      <a:pt x="66" y="169"/>
                    </a:lnTo>
                    <a:lnTo>
                      <a:pt x="66" y="169"/>
                    </a:lnTo>
                    <a:lnTo>
                      <a:pt x="68" y="171"/>
                    </a:lnTo>
                    <a:lnTo>
                      <a:pt x="68" y="171"/>
                    </a:lnTo>
                    <a:lnTo>
                      <a:pt x="70" y="169"/>
                    </a:lnTo>
                    <a:lnTo>
                      <a:pt x="70" y="167"/>
                    </a:lnTo>
                    <a:lnTo>
                      <a:pt x="70" y="165"/>
                    </a:lnTo>
                    <a:lnTo>
                      <a:pt x="70" y="165"/>
                    </a:lnTo>
                    <a:lnTo>
                      <a:pt x="70" y="165"/>
                    </a:lnTo>
                    <a:lnTo>
                      <a:pt x="72" y="167"/>
                    </a:lnTo>
                    <a:lnTo>
                      <a:pt x="72" y="167"/>
                    </a:lnTo>
                    <a:lnTo>
                      <a:pt x="76" y="167"/>
                    </a:lnTo>
                    <a:lnTo>
                      <a:pt x="76" y="167"/>
                    </a:lnTo>
                    <a:lnTo>
                      <a:pt x="76" y="167"/>
                    </a:lnTo>
                    <a:lnTo>
                      <a:pt x="76" y="165"/>
                    </a:lnTo>
                    <a:lnTo>
                      <a:pt x="78" y="167"/>
                    </a:lnTo>
                    <a:lnTo>
                      <a:pt x="78" y="169"/>
                    </a:lnTo>
                    <a:lnTo>
                      <a:pt x="82" y="169"/>
                    </a:lnTo>
                    <a:lnTo>
                      <a:pt x="84" y="167"/>
                    </a:lnTo>
                    <a:lnTo>
                      <a:pt x="88" y="167"/>
                    </a:lnTo>
                    <a:lnTo>
                      <a:pt x="90" y="165"/>
                    </a:lnTo>
                    <a:lnTo>
                      <a:pt x="88" y="161"/>
                    </a:lnTo>
                    <a:lnTo>
                      <a:pt x="88" y="161"/>
                    </a:lnTo>
                    <a:lnTo>
                      <a:pt x="90" y="163"/>
                    </a:lnTo>
                    <a:lnTo>
                      <a:pt x="90" y="163"/>
                    </a:lnTo>
                    <a:lnTo>
                      <a:pt x="90" y="165"/>
                    </a:lnTo>
                    <a:lnTo>
                      <a:pt x="92" y="165"/>
                    </a:lnTo>
                    <a:lnTo>
                      <a:pt x="92" y="165"/>
                    </a:lnTo>
                    <a:lnTo>
                      <a:pt x="92" y="165"/>
                    </a:lnTo>
                    <a:lnTo>
                      <a:pt x="94" y="163"/>
                    </a:lnTo>
                    <a:lnTo>
                      <a:pt x="94" y="161"/>
                    </a:lnTo>
                    <a:lnTo>
                      <a:pt x="96" y="159"/>
                    </a:lnTo>
                    <a:lnTo>
                      <a:pt x="96" y="157"/>
                    </a:lnTo>
                    <a:lnTo>
                      <a:pt x="98" y="151"/>
                    </a:lnTo>
                    <a:lnTo>
                      <a:pt x="98" y="149"/>
                    </a:lnTo>
                    <a:lnTo>
                      <a:pt x="98" y="145"/>
                    </a:lnTo>
                    <a:lnTo>
                      <a:pt x="100" y="143"/>
                    </a:lnTo>
                    <a:lnTo>
                      <a:pt x="100" y="141"/>
                    </a:lnTo>
                    <a:lnTo>
                      <a:pt x="104" y="139"/>
                    </a:lnTo>
                    <a:lnTo>
                      <a:pt x="106" y="137"/>
                    </a:lnTo>
                    <a:lnTo>
                      <a:pt x="106" y="135"/>
                    </a:lnTo>
                    <a:lnTo>
                      <a:pt x="108" y="135"/>
                    </a:lnTo>
                    <a:lnTo>
                      <a:pt x="108" y="133"/>
                    </a:lnTo>
                    <a:lnTo>
                      <a:pt x="110" y="133"/>
                    </a:lnTo>
                    <a:lnTo>
                      <a:pt x="112" y="131"/>
                    </a:lnTo>
                    <a:lnTo>
                      <a:pt x="112" y="129"/>
                    </a:lnTo>
                    <a:lnTo>
                      <a:pt x="112" y="127"/>
                    </a:lnTo>
                    <a:lnTo>
                      <a:pt x="114" y="127"/>
                    </a:lnTo>
                    <a:lnTo>
                      <a:pt x="116" y="125"/>
                    </a:lnTo>
                    <a:lnTo>
                      <a:pt x="118" y="125"/>
                    </a:lnTo>
                    <a:lnTo>
                      <a:pt x="118" y="125"/>
                    </a:lnTo>
                    <a:lnTo>
                      <a:pt x="118" y="125"/>
                    </a:lnTo>
                    <a:lnTo>
                      <a:pt x="118" y="125"/>
                    </a:lnTo>
                    <a:lnTo>
                      <a:pt x="120" y="127"/>
                    </a:lnTo>
                    <a:lnTo>
                      <a:pt x="122" y="127"/>
                    </a:lnTo>
                    <a:lnTo>
                      <a:pt x="124" y="127"/>
                    </a:lnTo>
                    <a:lnTo>
                      <a:pt x="124" y="125"/>
                    </a:lnTo>
                    <a:lnTo>
                      <a:pt x="124" y="123"/>
                    </a:lnTo>
                    <a:lnTo>
                      <a:pt x="124" y="123"/>
                    </a:lnTo>
                    <a:lnTo>
                      <a:pt x="126" y="123"/>
                    </a:lnTo>
                    <a:lnTo>
                      <a:pt x="128" y="125"/>
                    </a:lnTo>
                    <a:lnTo>
                      <a:pt x="130" y="127"/>
                    </a:lnTo>
                    <a:lnTo>
                      <a:pt x="130" y="129"/>
                    </a:lnTo>
                    <a:lnTo>
                      <a:pt x="132" y="129"/>
                    </a:lnTo>
                    <a:lnTo>
                      <a:pt x="132" y="129"/>
                    </a:lnTo>
                    <a:lnTo>
                      <a:pt x="132" y="133"/>
                    </a:lnTo>
                    <a:lnTo>
                      <a:pt x="134" y="133"/>
                    </a:lnTo>
                    <a:lnTo>
                      <a:pt x="134" y="135"/>
                    </a:lnTo>
                    <a:lnTo>
                      <a:pt x="136" y="133"/>
                    </a:lnTo>
                    <a:lnTo>
                      <a:pt x="136" y="133"/>
                    </a:lnTo>
                    <a:lnTo>
                      <a:pt x="138" y="133"/>
                    </a:lnTo>
                    <a:lnTo>
                      <a:pt x="138" y="131"/>
                    </a:lnTo>
                    <a:lnTo>
                      <a:pt x="140" y="131"/>
                    </a:lnTo>
                    <a:lnTo>
                      <a:pt x="140" y="129"/>
                    </a:lnTo>
                    <a:lnTo>
                      <a:pt x="140" y="127"/>
                    </a:lnTo>
                    <a:lnTo>
                      <a:pt x="140" y="127"/>
                    </a:lnTo>
                    <a:lnTo>
                      <a:pt x="142" y="125"/>
                    </a:lnTo>
                    <a:lnTo>
                      <a:pt x="144" y="123"/>
                    </a:lnTo>
                    <a:lnTo>
                      <a:pt x="144" y="121"/>
                    </a:lnTo>
                    <a:lnTo>
                      <a:pt x="144" y="121"/>
                    </a:lnTo>
                    <a:lnTo>
                      <a:pt x="144" y="121"/>
                    </a:lnTo>
                    <a:lnTo>
                      <a:pt x="144" y="119"/>
                    </a:lnTo>
                    <a:lnTo>
                      <a:pt x="144" y="117"/>
                    </a:lnTo>
                    <a:lnTo>
                      <a:pt x="144" y="117"/>
                    </a:lnTo>
                    <a:lnTo>
                      <a:pt x="148" y="113"/>
                    </a:lnTo>
                    <a:lnTo>
                      <a:pt x="148" y="113"/>
                    </a:lnTo>
                    <a:lnTo>
                      <a:pt x="148" y="111"/>
                    </a:lnTo>
                    <a:lnTo>
                      <a:pt x="150" y="107"/>
                    </a:lnTo>
                    <a:lnTo>
                      <a:pt x="150" y="103"/>
                    </a:lnTo>
                    <a:lnTo>
                      <a:pt x="150" y="101"/>
                    </a:lnTo>
                    <a:lnTo>
                      <a:pt x="152" y="99"/>
                    </a:lnTo>
                    <a:lnTo>
                      <a:pt x="154" y="95"/>
                    </a:lnTo>
                    <a:lnTo>
                      <a:pt x="156" y="95"/>
                    </a:lnTo>
                    <a:lnTo>
                      <a:pt x="158" y="95"/>
                    </a:lnTo>
                    <a:lnTo>
                      <a:pt x="158" y="93"/>
                    </a:lnTo>
                    <a:lnTo>
                      <a:pt x="160" y="91"/>
                    </a:lnTo>
                    <a:lnTo>
                      <a:pt x="160" y="91"/>
                    </a:lnTo>
                    <a:lnTo>
                      <a:pt x="160" y="89"/>
                    </a:lnTo>
                    <a:lnTo>
                      <a:pt x="160" y="85"/>
                    </a:lnTo>
                    <a:lnTo>
                      <a:pt x="160" y="83"/>
                    </a:lnTo>
                    <a:lnTo>
                      <a:pt x="162" y="81"/>
                    </a:lnTo>
                    <a:lnTo>
                      <a:pt x="164" y="79"/>
                    </a:lnTo>
                    <a:lnTo>
                      <a:pt x="166" y="79"/>
                    </a:lnTo>
                    <a:lnTo>
                      <a:pt x="166" y="79"/>
                    </a:lnTo>
                    <a:lnTo>
                      <a:pt x="166" y="77"/>
                    </a:lnTo>
                    <a:lnTo>
                      <a:pt x="166" y="72"/>
                    </a:lnTo>
                    <a:lnTo>
                      <a:pt x="166" y="70"/>
                    </a:lnTo>
                    <a:lnTo>
                      <a:pt x="166" y="70"/>
                    </a:lnTo>
                    <a:lnTo>
                      <a:pt x="168" y="68"/>
                    </a:lnTo>
                    <a:lnTo>
                      <a:pt x="170" y="66"/>
                    </a:lnTo>
                    <a:lnTo>
                      <a:pt x="170" y="62"/>
                    </a:lnTo>
                    <a:lnTo>
                      <a:pt x="172" y="58"/>
                    </a:lnTo>
                    <a:lnTo>
                      <a:pt x="174" y="54"/>
                    </a:lnTo>
                    <a:lnTo>
                      <a:pt x="176" y="50"/>
                    </a:lnTo>
                    <a:lnTo>
                      <a:pt x="178" y="48"/>
                    </a:lnTo>
                    <a:lnTo>
                      <a:pt x="180" y="48"/>
                    </a:lnTo>
                    <a:lnTo>
                      <a:pt x="180" y="48"/>
                    </a:lnTo>
                    <a:lnTo>
                      <a:pt x="182" y="46"/>
                    </a:lnTo>
                    <a:lnTo>
                      <a:pt x="184" y="44"/>
                    </a:lnTo>
                    <a:lnTo>
                      <a:pt x="186" y="44"/>
                    </a:lnTo>
                    <a:lnTo>
                      <a:pt x="188" y="42"/>
                    </a:lnTo>
                    <a:lnTo>
                      <a:pt x="188" y="42"/>
                    </a:lnTo>
                    <a:lnTo>
                      <a:pt x="188" y="42"/>
                    </a:lnTo>
                    <a:lnTo>
                      <a:pt x="188" y="38"/>
                    </a:lnTo>
                    <a:lnTo>
                      <a:pt x="188" y="36"/>
                    </a:lnTo>
                    <a:lnTo>
                      <a:pt x="188" y="34"/>
                    </a:lnTo>
                    <a:lnTo>
                      <a:pt x="188" y="32"/>
                    </a:lnTo>
                    <a:lnTo>
                      <a:pt x="188" y="3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Freeform 91"/>
              <p:cNvSpPr>
                <a:spLocks/>
              </p:cNvSpPr>
              <p:nvPr/>
            </p:nvSpPr>
            <p:spPr bwMode="auto">
              <a:xfrm>
                <a:off x="3471" y="1656"/>
                <a:ext cx="246" cy="212"/>
              </a:xfrm>
              <a:custGeom>
                <a:avLst/>
                <a:gdLst>
                  <a:gd name="T0" fmla="*/ 240 w 246"/>
                  <a:gd name="T1" fmla="*/ 48 h 212"/>
                  <a:gd name="T2" fmla="*/ 234 w 246"/>
                  <a:gd name="T3" fmla="*/ 36 h 212"/>
                  <a:gd name="T4" fmla="*/ 230 w 246"/>
                  <a:gd name="T5" fmla="*/ 10 h 212"/>
                  <a:gd name="T6" fmla="*/ 220 w 246"/>
                  <a:gd name="T7" fmla="*/ 16 h 212"/>
                  <a:gd name="T8" fmla="*/ 208 w 246"/>
                  <a:gd name="T9" fmla="*/ 6 h 212"/>
                  <a:gd name="T10" fmla="*/ 176 w 246"/>
                  <a:gd name="T11" fmla="*/ 6 h 212"/>
                  <a:gd name="T12" fmla="*/ 144 w 246"/>
                  <a:gd name="T13" fmla="*/ 28 h 212"/>
                  <a:gd name="T14" fmla="*/ 114 w 246"/>
                  <a:gd name="T15" fmla="*/ 48 h 212"/>
                  <a:gd name="T16" fmla="*/ 100 w 246"/>
                  <a:gd name="T17" fmla="*/ 62 h 212"/>
                  <a:gd name="T18" fmla="*/ 88 w 246"/>
                  <a:gd name="T19" fmla="*/ 74 h 212"/>
                  <a:gd name="T20" fmla="*/ 68 w 246"/>
                  <a:gd name="T21" fmla="*/ 78 h 212"/>
                  <a:gd name="T22" fmla="*/ 64 w 246"/>
                  <a:gd name="T23" fmla="*/ 92 h 212"/>
                  <a:gd name="T24" fmla="*/ 64 w 246"/>
                  <a:gd name="T25" fmla="*/ 112 h 212"/>
                  <a:gd name="T26" fmla="*/ 64 w 246"/>
                  <a:gd name="T27" fmla="*/ 124 h 212"/>
                  <a:gd name="T28" fmla="*/ 60 w 246"/>
                  <a:gd name="T29" fmla="*/ 136 h 212"/>
                  <a:gd name="T30" fmla="*/ 58 w 246"/>
                  <a:gd name="T31" fmla="*/ 140 h 212"/>
                  <a:gd name="T32" fmla="*/ 52 w 246"/>
                  <a:gd name="T33" fmla="*/ 146 h 212"/>
                  <a:gd name="T34" fmla="*/ 44 w 246"/>
                  <a:gd name="T35" fmla="*/ 144 h 212"/>
                  <a:gd name="T36" fmla="*/ 30 w 246"/>
                  <a:gd name="T37" fmla="*/ 146 h 212"/>
                  <a:gd name="T38" fmla="*/ 16 w 246"/>
                  <a:gd name="T39" fmla="*/ 150 h 212"/>
                  <a:gd name="T40" fmla="*/ 4 w 246"/>
                  <a:gd name="T41" fmla="*/ 152 h 212"/>
                  <a:gd name="T42" fmla="*/ 0 w 246"/>
                  <a:gd name="T43" fmla="*/ 154 h 212"/>
                  <a:gd name="T44" fmla="*/ 2 w 246"/>
                  <a:gd name="T45" fmla="*/ 162 h 212"/>
                  <a:gd name="T46" fmla="*/ 4 w 246"/>
                  <a:gd name="T47" fmla="*/ 168 h 212"/>
                  <a:gd name="T48" fmla="*/ 8 w 246"/>
                  <a:gd name="T49" fmla="*/ 176 h 212"/>
                  <a:gd name="T50" fmla="*/ 12 w 246"/>
                  <a:gd name="T51" fmla="*/ 178 h 212"/>
                  <a:gd name="T52" fmla="*/ 14 w 246"/>
                  <a:gd name="T53" fmla="*/ 180 h 212"/>
                  <a:gd name="T54" fmla="*/ 12 w 246"/>
                  <a:gd name="T55" fmla="*/ 182 h 212"/>
                  <a:gd name="T56" fmla="*/ 12 w 246"/>
                  <a:gd name="T57" fmla="*/ 188 h 212"/>
                  <a:gd name="T58" fmla="*/ 22 w 246"/>
                  <a:gd name="T59" fmla="*/ 194 h 212"/>
                  <a:gd name="T60" fmla="*/ 28 w 246"/>
                  <a:gd name="T61" fmla="*/ 194 h 212"/>
                  <a:gd name="T62" fmla="*/ 30 w 246"/>
                  <a:gd name="T63" fmla="*/ 194 h 212"/>
                  <a:gd name="T64" fmla="*/ 32 w 246"/>
                  <a:gd name="T65" fmla="*/ 198 h 212"/>
                  <a:gd name="T66" fmla="*/ 30 w 246"/>
                  <a:gd name="T67" fmla="*/ 200 h 212"/>
                  <a:gd name="T68" fmla="*/ 34 w 246"/>
                  <a:gd name="T69" fmla="*/ 208 h 212"/>
                  <a:gd name="T70" fmla="*/ 36 w 246"/>
                  <a:gd name="T71" fmla="*/ 202 h 212"/>
                  <a:gd name="T72" fmla="*/ 40 w 246"/>
                  <a:gd name="T73" fmla="*/ 200 h 212"/>
                  <a:gd name="T74" fmla="*/ 46 w 246"/>
                  <a:gd name="T75" fmla="*/ 204 h 212"/>
                  <a:gd name="T76" fmla="*/ 52 w 246"/>
                  <a:gd name="T77" fmla="*/ 208 h 212"/>
                  <a:gd name="T78" fmla="*/ 54 w 246"/>
                  <a:gd name="T79" fmla="*/ 210 h 212"/>
                  <a:gd name="T80" fmla="*/ 54 w 246"/>
                  <a:gd name="T81" fmla="*/ 208 h 212"/>
                  <a:gd name="T82" fmla="*/ 54 w 246"/>
                  <a:gd name="T83" fmla="*/ 198 h 212"/>
                  <a:gd name="T84" fmla="*/ 60 w 246"/>
                  <a:gd name="T85" fmla="*/ 190 h 212"/>
                  <a:gd name="T86" fmla="*/ 64 w 246"/>
                  <a:gd name="T87" fmla="*/ 178 h 212"/>
                  <a:gd name="T88" fmla="*/ 72 w 246"/>
                  <a:gd name="T89" fmla="*/ 174 h 212"/>
                  <a:gd name="T90" fmla="*/ 82 w 246"/>
                  <a:gd name="T91" fmla="*/ 172 h 212"/>
                  <a:gd name="T92" fmla="*/ 94 w 246"/>
                  <a:gd name="T93" fmla="*/ 176 h 212"/>
                  <a:gd name="T94" fmla="*/ 100 w 246"/>
                  <a:gd name="T95" fmla="*/ 180 h 212"/>
                  <a:gd name="T96" fmla="*/ 104 w 246"/>
                  <a:gd name="T97" fmla="*/ 188 h 212"/>
                  <a:gd name="T98" fmla="*/ 108 w 246"/>
                  <a:gd name="T99" fmla="*/ 188 h 212"/>
                  <a:gd name="T100" fmla="*/ 120 w 246"/>
                  <a:gd name="T101" fmla="*/ 182 h 212"/>
                  <a:gd name="T102" fmla="*/ 130 w 246"/>
                  <a:gd name="T103" fmla="*/ 186 h 212"/>
                  <a:gd name="T104" fmla="*/ 148 w 246"/>
                  <a:gd name="T105" fmla="*/ 192 h 212"/>
                  <a:gd name="T106" fmla="*/ 158 w 246"/>
                  <a:gd name="T107" fmla="*/ 182 h 212"/>
                  <a:gd name="T108" fmla="*/ 178 w 246"/>
                  <a:gd name="T109" fmla="*/ 182 h 212"/>
                  <a:gd name="T110" fmla="*/ 190 w 246"/>
                  <a:gd name="T111" fmla="*/ 186 h 212"/>
                  <a:gd name="T112" fmla="*/ 196 w 246"/>
                  <a:gd name="T113" fmla="*/ 182 h 212"/>
                  <a:gd name="T114" fmla="*/ 206 w 246"/>
                  <a:gd name="T115" fmla="*/ 176 h 212"/>
                  <a:gd name="T116" fmla="*/ 208 w 246"/>
                  <a:gd name="T117" fmla="*/ 164 h 212"/>
                  <a:gd name="T118" fmla="*/ 220 w 246"/>
                  <a:gd name="T119" fmla="*/ 144 h 212"/>
                  <a:gd name="T120" fmla="*/ 240 w 246"/>
                  <a:gd name="T121" fmla="*/ 118 h 212"/>
                  <a:gd name="T122" fmla="*/ 242 w 246"/>
                  <a:gd name="T123" fmla="*/ 84 h 212"/>
                  <a:gd name="T124" fmla="*/ 244 w 246"/>
                  <a:gd name="T125" fmla="*/ 6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6" h="212">
                    <a:moveTo>
                      <a:pt x="246" y="56"/>
                    </a:moveTo>
                    <a:lnTo>
                      <a:pt x="242" y="50"/>
                    </a:lnTo>
                    <a:lnTo>
                      <a:pt x="240" y="50"/>
                    </a:lnTo>
                    <a:lnTo>
                      <a:pt x="240" y="48"/>
                    </a:lnTo>
                    <a:lnTo>
                      <a:pt x="240" y="46"/>
                    </a:lnTo>
                    <a:lnTo>
                      <a:pt x="236" y="38"/>
                    </a:lnTo>
                    <a:lnTo>
                      <a:pt x="234" y="36"/>
                    </a:lnTo>
                    <a:lnTo>
                      <a:pt x="234" y="36"/>
                    </a:lnTo>
                    <a:lnTo>
                      <a:pt x="234" y="34"/>
                    </a:lnTo>
                    <a:lnTo>
                      <a:pt x="234" y="28"/>
                    </a:lnTo>
                    <a:lnTo>
                      <a:pt x="232" y="20"/>
                    </a:lnTo>
                    <a:lnTo>
                      <a:pt x="230" y="10"/>
                    </a:lnTo>
                    <a:lnTo>
                      <a:pt x="230" y="10"/>
                    </a:lnTo>
                    <a:lnTo>
                      <a:pt x="224" y="14"/>
                    </a:lnTo>
                    <a:lnTo>
                      <a:pt x="220" y="16"/>
                    </a:lnTo>
                    <a:lnTo>
                      <a:pt x="220" y="16"/>
                    </a:lnTo>
                    <a:lnTo>
                      <a:pt x="218" y="16"/>
                    </a:lnTo>
                    <a:lnTo>
                      <a:pt x="214" y="12"/>
                    </a:lnTo>
                    <a:lnTo>
                      <a:pt x="210" y="8"/>
                    </a:lnTo>
                    <a:lnTo>
                      <a:pt x="208" y="6"/>
                    </a:lnTo>
                    <a:lnTo>
                      <a:pt x="200" y="4"/>
                    </a:lnTo>
                    <a:lnTo>
                      <a:pt x="192" y="2"/>
                    </a:lnTo>
                    <a:lnTo>
                      <a:pt x="184" y="0"/>
                    </a:lnTo>
                    <a:lnTo>
                      <a:pt x="176" y="6"/>
                    </a:lnTo>
                    <a:lnTo>
                      <a:pt x="168" y="12"/>
                    </a:lnTo>
                    <a:lnTo>
                      <a:pt x="160" y="16"/>
                    </a:lnTo>
                    <a:lnTo>
                      <a:pt x="152" y="22"/>
                    </a:lnTo>
                    <a:lnTo>
                      <a:pt x="144" y="28"/>
                    </a:lnTo>
                    <a:lnTo>
                      <a:pt x="136" y="32"/>
                    </a:lnTo>
                    <a:lnTo>
                      <a:pt x="128" y="38"/>
                    </a:lnTo>
                    <a:lnTo>
                      <a:pt x="120" y="44"/>
                    </a:lnTo>
                    <a:lnTo>
                      <a:pt x="114" y="48"/>
                    </a:lnTo>
                    <a:lnTo>
                      <a:pt x="112" y="50"/>
                    </a:lnTo>
                    <a:lnTo>
                      <a:pt x="108" y="54"/>
                    </a:lnTo>
                    <a:lnTo>
                      <a:pt x="104" y="58"/>
                    </a:lnTo>
                    <a:lnTo>
                      <a:pt x="100" y="62"/>
                    </a:lnTo>
                    <a:lnTo>
                      <a:pt x="96" y="66"/>
                    </a:lnTo>
                    <a:lnTo>
                      <a:pt x="94" y="68"/>
                    </a:lnTo>
                    <a:lnTo>
                      <a:pt x="90" y="72"/>
                    </a:lnTo>
                    <a:lnTo>
                      <a:pt x="88" y="74"/>
                    </a:lnTo>
                    <a:lnTo>
                      <a:pt x="82" y="74"/>
                    </a:lnTo>
                    <a:lnTo>
                      <a:pt x="76" y="76"/>
                    </a:lnTo>
                    <a:lnTo>
                      <a:pt x="72" y="76"/>
                    </a:lnTo>
                    <a:lnTo>
                      <a:pt x="68" y="78"/>
                    </a:lnTo>
                    <a:lnTo>
                      <a:pt x="64" y="78"/>
                    </a:lnTo>
                    <a:lnTo>
                      <a:pt x="64" y="82"/>
                    </a:lnTo>
                    <a:lnTo>
                      <a:pt x="64" y="86"/>
                    </a:lnTo>
                    <a:lnTo>
                      <a:pt x="64" y="92"/>
                    </a:lnTo>
                    <a:lnTo>
                      <a:pt x="64" y="96"/>
                    </a:lnTo>
                    <a:lnTo>
                      <a:pt x="64" y="102"/>
                    </a:lnTo>
                    <a:lnTo>
                      <a:pt x="64" y="106"/>
                    </a:lnTo>
                    <a:lnTo>
                      <a:pt x="64" y="112"/>
                    </a:lnTo>
                    <a:lnTo>
                      <a:pt x="64" y="116"/>
                    </a:lnTo>
                    <a:lnTo>
                      <a:pt x="64" y="118"/>
                    </a:lnTo>
                    <a:lnTo>
                      <a:pt x="64" y="120"/>
                    </a:lnTo>
                    <a:lnTo>
                      <a:pt x="64" y="124"/>
                    </a:lnTo>
                    <a:lnTo>
                      <a:pt x="62" y="128"/>
                    </a:lnTo>
                    <a:lnTo>
                      <a:pt x="60" y="130"/>
                    </a:lnTo>
                    <a:lnTo>
                      <a:pt x="60" y="134"/>
                    </a:lnTo>
                    <a:lnTo>
                      <a:pt x="60" y="136"/>
                    </a:lnTo>
                    <a:lnTo>
                      <a:pt x="58" y="136"/>
                    </a:lnTo>
                    <a:lnTo>
                      <a:pt x="58" y="138"/>
                    </a:lnTo>
                    <a:lnTo>
                      <a:pt x="58" y="138"/>
                    </a:lnTo>
                    <a:lnTo>
                      <a:pt x="58" y="140"/>
                    </a:lnTo>
                    <a:lnTo>
                      <a:pt x="58" y="140"/>
                    </a:lnTo>
                    <a:lnTo>
                      <a:pt x="56" y="140"/>
                    </a:lnTo>
                    <a:lnTo>
                      <a:pt x="52" y="144"/>
                    </a:lnTo>
                    <a:lnTo>
                      <a:pt x="52" y="146"/>
                    </a:lnTo>
                    <a:lnTo>
                      <a:pt x="50" y="146"/>
                    </a:lnTo>
                    <a:lnTo>
                      <a:pt x="46" y="144"/>
                    </a:lnTo>
                    <a:lnTo>
                      <a:pt x="46" y="144"/>
                    </a:lnTo>
                    <a:lnTo>
                      <a:pt x="44" y="144"/>
                    </a:lnTo>
                    <a:lnTo>
                      <a:pt x="44" y="146"/>
                    </a:lnTo>
                    <a:lnTo>
                      <a:pt x="40" y="146"/>
                    </a:lnTo>
                    <a:lnTo>
                      <a:pt x="36" y="146"/>
                    </a:lnTo>
                    <a:lnTo>
                      <a:pt x="30" y="146"/>
                    </a:lnTo>
                    <a:lnTo>
                      <a:pt x="26" y="146"/>
                    </a:lnTo>
                    <a:lnTo>
                      <a:pt x="22" y="148"/>
                    </a:lnTo>
                    <a:lnTo>
                      <a:pt x="18" y="148"/>
                    </a:lnTo>
                    <a:lnTo>
                      <a:pt x="16" y="150"/>
                    </a:lnTo>
                    <a:lnTo>
                      <a:pt x="12" y="152"/>
                    </a:lnTo>
                    <a:lnTo>
                      <a:pt x="12" y="152"/>
                    </a:lnTo>
                    <a:lnTo>
                      <a:pt x="8" y="154"/>
                    </a:lnTo>
                    <a:lnTo>
                      <a:pt x="4" y="152"/>
                    </a:lnTo>
                    <a:lnTo>
                      <a:pt x="2" y="152"/>
                    </a:lnTo>
                    <a:lnTo>
                      <a:pt x="2" y="152"/>
                    </a:lnTo>
                    <a:lnTo>
                      <a:pt x="0" y="154"/>
                    </a:lnTo>
                    <a:lnTo>
                      <a:pt x="0" y="154"/>
                    </a:lnTo>
                    <a:lnTo>
                      <a:pt x="0" y="156"/>
                    </a:lnTo>
                    <a:lnTo>
                      <a:pt x="0" y="158"/>
                    </a:lnTo>
                    <a:lnTo>
                      <a:pt x="0" y="162"/>
                    </a:lnTo>
                    <a:lnTo>
                      <a:pt x="2" y="162"/>
                    </a:lnTo>
                    <a:lnTo>
                      <a:pt x="2" y="164"/>
                    </a:lnTo>
                    <a:lnTo>
                      <a:pt x="4" y="166"/>
                    </a:lnTo>
                    <a:lnTo>
                      <a:pt x="2" y="168"/>
                    </a:lnTo>
                    <a:lnTo>
                      <a:pt x="4" y="168"/>
                    </a:lnTo>
                    <a:lnTo>
                      <a:pt x="4" y="170"/>
                    </a:lnTo>
                    <a:lnTo>
                      <a:pt x="6" y="172"/>
                    </a:lnTo>
                    <a:lnTo>
                      <a:pt x="6" y="176"/>
                    </a:lnTo>
                    <a:lnTo>
                      <a:pt x="8" y="176"/>
                    </a:lnTo>
                    <a:lnTo>
                      <a:pt x="10" y="176"/>
                    </a:lnTo>
                    <a:lnTo>
                      <a:pt x="10" y="176"/>
                    </a:lnTo>
                    <a:lnTo>
                      <a:pt x="10" y="176"/>
                    </a:lnTo>
                    <a:lnTo>
                      <a:pt x="12" y="178"/>
                    </a:lnTo>
                    <a:lnTo>
                      <a:pt x="12" y="178"/>
                    </a:lnTo>
                    <a:lnTo>
                      <a:pt x="12" y="178"/>
                    </a:lnTo>
                    <a:lnTo>
                      <a:pt x="14" y="180"/>
                    </a:lnTo>
                    <a:lnTo>
                      <a:pt x="14" y="180"/>
                    </a:lnTo>
                    <a:lnTo>
                      <a:pt x="16" y="182"/>
                    </a:lnTo>
                    <a:lnTo>
                      <a:pt x="16" y="182"/>
                    </a:lnTo>
                    <a:lnTo>
                      <a:pt x="14" y="182"/>
                    </a:lnTo>
                    <a:lnTo>
                      <a:pt x="12" y="182"/>
                    </a:lnTo>
                    <a:lnTo>
                      <a:pt x="12" y="182"/>
                    </a:lnTo>
                    <a:lnTo>
                      <a:pt x="12" y="184"/>
                    </a:lnTo>
                    <a:lnTo>
                      <a:pt x="12" y="188"/>
                    </a:lnTo>
                    <a:lnTo>
                      <a:pt x="12" y="188"/>
                    </a:lnTo>
                    <a:lnTo>
                      <a:pt x="14" y="188"/>
                    </a:lnTo>
                    <a:lnTo>
                      <a:pt x="18" y="190"/>
                    </a:lnTo>
                    <a:lnTo>
                      <a:pt x="20" y="194"/>
                    </a:lnTo>
                    <a:lnTo>
                      <a:pt x="22" y="194"/>
                    </a:lnTo>
                    <a:lnTo>
                      <a:pt x="24" y="194"/>
                    </a:lnTo>
                    <a:lnTo>
                      <a:pt x="26" y="194"/>
                    </a:lnTo>
                    <a:lnTo>
                      <a:pt x="26" y="194"/>
                    </a:lnTo>
                    <a:lnTo>
                      <a:pt x="28" y="194"/>
                    </a:lnTo>
                    <a:lnTo>
                      <a:pt x="28" y="192"/>
                    </a:lnTo>
                    <a:lnTo>
                      <a:pt x="30" y="194"/>
                    </a:lnTo>
                    <a:lnTo>
                      <a:pt x="30" y="194"/>
                    </a:lnTo>
                    <a:lnTo>
                      <a:pt x="30" y="194"/>
                    </a:lnTo>
                    <a:lnTo>
                      <a:pt x="32" y="196"/>
                    </a:lnTo>
                    <a:lnTo>
                      <a:pt x="32" y="198"/>
                    </a:lnTo>
                    <a:lnTo>
                      <a:pt x="32" y="198"/>
                    </a:lnTo>
                    <a:lnTo>
                      <a:pt x="32" y="198"/>
                    </a:lnTo>
                    <a:lnTo>
                      <a:pt x="30" y="198"/>
                    </a:lnTo>
                    <a:lnTo>
                      <a:pt x="30" y="200"/>
                    </a:lnTo>
                    <a:lnTo>
                      <a:pt x="30" y="200"/>
                    </a:lnTo>
                    <a:lnTo>
                      <a:pt x="30" y="200"/>
                    </a:lnTo>
                    <a:lnTo>
                      <a:pt x="30" y="200"/>
                    </a:lnTo>
                    <a:lnTo>
                      <a:pt x="32" y="204"/>
                    </a:lnTo>
                    <a:lnTo>
                      <a:pt x="34" y="206"/>
                    </a:lnTo>
                    <a:lnTo>
                      <a:pt x="34" y="208"/>
                    </a:lnTo>
                    <a:lnTo>
                      <a:pt x="34" y="206"/>
                    </a:lnTo>
                    <a:lnTo>
                      <a:pt x="34" y="202"/>
                    </a:lnTo>
                    <a:lnTo>
                      <a:pt x="34" y="202"/>
                    </a:lnTo>
                    <a:lnTo>
                      <a:pt x="36" y="202"/>
                    </a:lnTo>
                    <a:lnTo>
                      <a:pt x="38" y="200"/>
                    </a:lnTo>
                    <a:lnTo>
                      <a:pt x="38" y="200"/>
                    </a:lnTo>
                    <a:lnTo>
                      <a:pt x="40" y="200"/>
                    </a:lnTo>
                    <a:lnTo>
                      <a:pt x="40" y="200"/>
                    </a:lnTo>
                    <a:lnTo>
                      <a:pt x="42" y="198"/>
                    </a:lnTo>
                    <a:lnTo>
                      <a:pt x="42" y="200"/>
                    </a:lnTo>
                    <a:lnTo>
                      <a:pt x="42" y="200"/>
                    </a:lnTo>
                    <a:lnTo>
                      <a:pt x="46" y="204"/>
                    </a:lnTo>
                    <a:lnTo>
                      <a:pt x="48" y="206"/>
                    </a:lnTo>
                    <a:lnTo>
                      <a:pt x="48" y="208"/>
                    </a:lnTo>
                    <a:lnTo>
                      <a:pt x="50" y="208"/>
                    </a:lnTo>
                    <a:lnTo>
                      <a:pt x="52" y="208"/>
                    </a:lnTo>
                    <a:lnTo>
                      <a:pt x="52" y="210"/>
                    </a:lnTo>
                    <a:lnTo>
                      <a:pt x="54" y="212"/>
                    </a:lnTo>
                    <a:lnTo>
                      <a:pt x="54" y="210"/>
                    </a:lnTo>
                    <a:lnTo>
                      <a:pt x="54" y="210"/>
                    </a:lnTo>
                    <a:lnTo>
                      <a:pt x="54" y="210"/>
                    </a:lnTo>
                    <a:lnTo>
                      <a:pt x="54" y="208"/>
                    </a:lnTo>
                    <a:lnTo>
                      <a:pt x="54" y="208"/>
                    </a:lnTo>
                    <a:lnTo>
                      <a:pt x="54" y="208"/>
                    </a:lnTo>
                    <a:lnTo>
                      <a:pt x="54" y="206"/>
                    </a:lnTo>
                    <a:lnTo>
                      <a:pt x="54" y="204"/>
                    </a:lnTo>
                    <a:lnTo>
                      <a:pt x="54" y="202"/>
                    </a:lnTo>
                    <a:lnTo>
                      <a:pt x="54" y="198"/>
                    </a:lnTo>
                    <a:lnTo>
                      <a:pt x="54" y="196"/>
                    </a:lnTo>
                    <a:lnTo>
                      <a:pt x="56" y="194"/>
                    </a:lnTo>
                    <a:lnTo>
                      <a:pt x="58" y="192"/>
                    </a:lnTo>
                    <a:lnTo>
                      <a:pt x="60" y="190"/>
                    </a:lnTo>
                    <a:lnTo>
                      <a:pt x="62" y="186"/>
                    </a:lnTo>
                    <a:lnTo>
                      <a:pt x="62" y="180"/>
                    </a:lnTo>
                    <a:lnTo>
                      <a:pt x="62" y="180"/>
                    </a:lnTo>
                    <a:lnTo>
                      <a:pt x="64" y="178"/>
                    </a:lnTo>
                    <a:lnTo>
                      <a:pt x="66" y="176"/>
                    </a:lnTo>
                    <a:lnTo>
                      <a:pt x="68" y="176"/>
                    </a:lnTo>
                    <a:lnTo>
                      <a:pt x="70" y="174"/>
                    </a:lnTo>
                    <a:lnTo>
                      <a:pt x="72" y="174"/>
                    </a:lnTo>
                    <a:lnTo>
                      <a:pt x="74" y="174"/>
                    </a:lnTo>
                    <a:lnTo>
                      <a:pt x="78" y="174"/>
                    </a:lnTo>
                    <a:lnTo>
                      <a:pt x="80" y="174"/>
                    </a:lnTo>
                    <a:lnTo>
                      <a:pt x="82" y="172"/>
                    </a:lnTo>
                    <a:lnTo>
                      <a:pt x="82" y="172"/>
                    </a:lnTo>
                    <a:lnTo>
                      <a:pt x="84" y="172"/>
                    </a:lnTo>
                    <a:lnTo>
                      <a:pt x="88" y="174"/>
                    </a:lnTo>
                    <a:lnTo>
                      <a:pt x="94" y="176"/>
                    </a:lnTo>
                    <a:lnTo>
                      <a:pt x="96" y="176"/>
                    </a:lnTo>
                    <a:lnTo>
                      <a:pt x="96" y="176"/>
                    </a:lnTo>
                    <a:lnTo>
                      <a:pt x="98" y="178"/>
                    </a:lnTo>
                    <a:lnTo>
                      <a:pt x="100" y="180"/>
                    </a:lnTo>
                    <a:lnTo>
                      <a:pt x="100" y="180"/>
                    </a:lnTo>
                    <a:lnTo>
                      <a:pt x="100" y="182"/>
                    </a:lnTo>
                    <a:lnTo>
                      <a:pt x="104" y="186"/>
                    </a:lnTo>
                    <a:lnTo>
                      <a:pt x="104" y="188"/>
                    </a:lnTo>
                    <a:lnTo>
                      <a:pt x="106" y="188"/>
                    </a:lnTo>
                    <a:lnTo>
                      <a:pt x="106" y="188"/>
                    </a:lnTo>
                    <a:lnTo>
                      <a:pt x="108" y="188"/>
                    </a:lnTo>
                    <a:lnTo>
                      <a:pt x="108" y="188"/>
                    </a:lnTo>
                    <a:lnTo>
                      <a:pt x="110" y="186"/>
                    </a:lnTo>
                    <a:lnTo>
                      <a:pt x="112" y="186"/>
                    </a:lnTo>
                    <a:lnTo>
                      <a:pt x="112" y="186"/>
                    </a:lnTo>
                    <a:lnTo>
                      <a:pt x="120" y="182"/>
                    </a:lnTo>
                    <a:lnTo>
                      <a:pt x="120" y="182"/>
                    </a:lnTo>
                    <a:lnTo>
                      <a:pt x="122" y="182"/>
                    </a:lnTo>
                    <a:lnTo>
                      <a:pt x="124" y="182"/>
                    </a:lnTo>
                    <a:lnTo>
                      <a:pt x="130" y="186"/>
                    </a:lnTo>
                    <a:lnTo>
                      <a:pt x="134" y="190"/>
                    </a:lnTo>
                    <a:lnTo>
                      <a:pt x="138" y="190"/>
                    </a:lnTo>
                    <a:lnTo>
                      <a:pt x="142" y="192"/>
                    </a:lnTo>
                    <a:lnTo>
                      <a:pt x="148" y="192"/>
                    </a:lnTo>
                    <a:lnTo>
                      <a:pt x="152" y="186"/>
                    </a:lnTo>
                    <a:lnTo>
                      <a:pt x="154" y="184"/>
                    </a:lnTo>
                    <a:lnTo>
                      <a:pt x="156" y="184"/>
                    </a:lnTo>
                    <a:lnTo>
                      <a:pt x="158" y="182"/>
                    </a:lnTo>
                    <a:lnTo>
                      <a:pt x="162" y="182"/>
                    </a:lnTo>
                    <a:lnTo>
                      <a:pt x="168" y="182"/>
                    </a:lnTo>
                    <a:lnTo>
                      <a:pt x="176" y="182"/>
                    </a:lnTo>
                    <a:lnTo>
                      <a:pt x="178" y="182"/>
                    </a:lnTo>
                    <a:lnTo>
                      <a:pt x="180" y="182"/>
                    </a:lnTo>
                    <a:lnTo>
                      <a:pt x="184" y="184"/>
                    </a:lnTo>
                    <a:lnTo>
                      <a:pt x="186" y="186"/>
                    </a:lnTo>
                    <a:lnTo>
                      <a:pt x="190" y="186"/>
                    </a:lnTo>
                    <a:lnTo>
                      <a:pt x="192" y="186"/>
                    </a:lnTo>
                    <a:lnTo>
                      <a:pt x="194" y="184"/>
                    </a:lnTo>
                    <a:lnTo>
                      <a:pt x="196" y="182"/>
                    </a:lnTo>
                    <a:lnTo>
                      <a:pt x="196" y="182"/>
                    </a:lnTo>
                    <a:lnTo>
                      <a:pt x="198" y="180"/>
                    </a:lnTo>
                    <a:lnTo>
                      <a:pt x="202" y="178"/>
                    </a:lnTo>
                    <a:lnTo>
                      <a:pt x="204" y="178"/>
                    </a:lnTo>
                    <a:lnTo>
                      <a:pt x="206" y="176"/>
                    </a:lnTo>
                    <a:lnTo>
                      <a:pt x="208" y="176"/>
                    </a:lnTo>
                    <a:lnTo>
                      <a:pt x="210" y="176"/>
                    </a:lnTo>
                    <a:lnTo>
                      <a:pt x="208" y="168"/>
                    </a:lnTo>
                    <a:lnTo>
                      <a:pt x="208" y="164"/>
                    </a:lnTo>
                    <a:lnTo>
                      <a:pt x="208" y="162"/>
                    </a:lnTo>
                    <a:lnTo>
                      <a:pt x="210" y="158"/>
                    </a:lnTo>
                    <a:lnTo>
                      <a:pt x="214" y="152"/>
                    </a:lnTo>
                    <a:lnTo>
                      <a:pt x="220" y="144"/>
                    </a:lnTo>
                    <a:lnTo>
                      <a:pt x="222" y="138"/>
                    </a:lnTo>
                    <a:lnTo>
                      <a:pt x="228" y="132"/>
                    </a:lnTo>
                    <a:lnTo>
                      <a:pt x="236" y="124"/>
                    </a:lnTo>
                    <a:lnTo>
                      <a:pt x="240" y="118"/>
                    </a:lnTo>
                    <a:lnTo>
                      <a:pt x="240" y="110"/>
                    </a:lnTo>
                    <a:lnTo>
                      <a:pt x="240" y="100"/>
                    </a:lnTo>
                    <a:lnTo>
                      <a:pt x="240" y="92"/>
                    </a:lnTo>
                    <a:lnTo>
                      <a:pt x="242" y="84"/>
                    </a:lnTo>
                    <a:lnTo>
                      <a:pt x="242" y="78"/>
                    </a:lnTo>
                    <a:lnTo>
                      <a:pt x="242" y="72"/>
                    </a:lnTo>
                    <a:lnTo>
                      <a:pt x="242" y="64"/>
                    </a:lnTo>
                    <a:lnTo>
                      <a:pt x="244" y="64"/>
                    </a:lnTo>
                    <a:lnTo>
                      <a:pt x="246" y="58"/>
                    </a:lnTo>
                    <a:lnTo>
                      <a:pt x="246" y="56"/>
                    </a:lnTo>
                    <a:lnTo>
                      <a:pt x="246" y="5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eform 92"/>
              <p:cNvSpPr>
                <a:spLocks/>
              </p:cNvSpPr>
              <p:nvPr/>
            </p:nvSpPr>
            <p:spPr bwMode="auto">
              <a:xfrm>
                <a:off x="2094" y="1808"/>
                <a:ext cx="74" cy="76"/>
              </a:xfrm>
              <a:custGeom>
                <a:avLst/>
                <a:gdLst>
                  <a:gd name="T0" fmla="*/ 68 w 74"/>
                  <a:gd name="T1" fmla="*/ 2 h 76"/>
                  <a:gd name="T2" fmla="*/ 66 w 74"/>
                  <a:gd name="T3" fmla="*/ 2 h 76"/>
                  <a:gd name="T4" fmla="*/ 60 w 74"/>
                  <a:gd name="T5" fmla="*/ 4 h 76"/>
                  <a:gd name="T6" fmla="*/ 60 w 74"/>
                  <a:gd name="T7" fmla="*/ 6 h 76"/>
                  <a:gd name="T8" fmla="*/ 58 w 74"/>
                  <a:gd name="T9" fmla="*/ 4 h 76"/>
                  <a:gd name="T10" fmla="*/ 56 w 74"/>
                  <a:gd name="T11" fmla="*/ 6 h 76"/>
                  <a:gd name="T12" fmla="*/ 54 w 74"/>
                  <a:gd name="T13" fmla="*/ 6 h 76"/>
                  <a:gd name="T14" fmla="*/ 50 w 74"/>
                  <a:gd name="T15" fmla="*/ 6 h 76"/>
                  <a:gd name="T16" fmla="*/ 46 w 74"/>
                  <a:gd name="T17" fmla="*/ 4 h 76"/>
                  <a:gd name="T18" fmla="*/ 44 w 74"/>
                  <a:gd name="T19" fmla="*/ 8 h 76"/>
                  <a:gd name="T20" fmla="*/ 42 w 74"/>
                  <a:gd name="T21" fmla="*/ 8 h 76"/>
                  <a:gd name="T22" fmla="*/ 42 w 74"/>
                  <a:gd name="T23" fmla="*/ 12 h 76"/>
                  <a:gd name="T24" fmla="*/ 38 w 74"/>
                  <a:gd name="T25" fmla="*/ 14 h 76"/>
                  <a:gd name="T26" fmla="*/ 34 w 74"/>
                  <a:gd name="T27" fmla="*/ 18 h 76"/>
                  <a:gd name="T28" fmla="*/ 32 w 74"/>
                  <a:gd name="T29" fmla="*/ 20 h 76"/>
                  <a:gd name="T30" fmla="*/ 28 w 74"/>
                  <a:gd name="T31" fmla="*/ 18 h 76"/>
                  <a:gd name="T32" fmla="*/ 26 w 74"/>
                  <a:gd name="T33" fmla="*/ 18 h 76"/>
                  <a:gd name="T34" fmla="*/ 22 w 74"/>
                  <a:gd name="T35" fmla="*/ 22 h 76"/>
                  <a:gd name="T36" fmla="*/ 16 w 74"/>
                  <a:gd name="T37" fmla="*/ 22 h 76"/>
                  <a:gd name="T38" fmla="*/ 16 w 74"/>
                  <a:gd name="T39" fmla="*/ 28 h 76"/>
                  <a:gd name="T40" fmla="*/ 14 w 74"/>
                  <a:gd name="T41" fmla="*/ 30 h 76"/>
                  <a:gd name="T42" fmla="*/ 12 w 74"/>
                  <a:gd name="T43" fmla="*/ 32 h 76"/>
                  <a:gd name="T44" fmla="*/ 10 w 74"/>
                  <a:gd name="T45" fmla="*/ 36 h 76"/>
                  <a:gd name="T46" fmla="*/ 6 w 74"/>
                  <a:gd name="T47" fmla="*/ 36 h 76"/>
                  <a:gd name="T48" fmla="*/ 4 w 74"/>
                  <a:gd name="T49" fmla="*/ 36 h 76"/>
                  <a:gd name="T50" fmla="*/ 0 w 74"/>
                  <a:gd name="T51" fmla="*/ 36 h 76"/>
                  <a:gd name="T52" fmla="*/ 8 w 74"/>
                  <a:gd name="T53" fmla="*/ 44 h 76"/>
                  <a:gd name="T54" fmla="*/ 14 w 74"/>
                  <a:gd name="T55" fmla="*/ 50 h 76"/>
                  <a:gd name="T56" fmla="*/ 24 w 74"/>
                  <a:gd name="T57" fmla="*/ 66 h 76"/>
                  <a:gd name="T58" fmla="*/ 28 w 74"/>
                  <a:gd name="T59" fmla="*/ 70 h 76"/>
                  <a:gd name="T60" fmla="*/ 28 w 74"/>
                  <a:gd name="T61" fmla="*/ 70 h 76"/>
                  <a:gd name="T62" fmla="*/ 30 w 74"/>
                  <a:gd name="T63" fmla="*/ 68 h 76"/>
                  <a:gd name="T64" fmla="*/ 36 w 74"/>
                  <a:gd name="T65" fmla="*/ 70 h 76"/>
                  <a:gd name="T66" fmla="*/ 44 w 74"/>
                  <a:gd name="T67" fmla="*/ 70 h 76"/>
                  <a:gd name="T68" fmla="*/ 48 w 74"/>
                  <a:gd name="T69" fmla="*/ 72 h 76"/>
                  <a:gd name="T70" fmla="*/ 52 w 74"/>
                  <a:gd name="T71" fmla="*/ 74 h 76"/>
                  <a:gd name="T72" fmla="*/ 52 w 74"/>
                  <a:gd name="T73" fmla="*/ 76 h 76"/>
                  <a:gd name="T74" fmla="*/ 58 w 74"/>
                  <a:gd name="T75" fmla="*/ 76 h 76"/>
                  <a:gd name="T76" fmla="*/ 60 w 74"/>
                  <a:gd name="T77" fmla="*/ 72 h 76"/>
                  <a:gd name="T78" fmla="*/ 58 w 74"/>
                  <a:gd name="T79" fmla="*/ 66 h 76"/>
                  <a:gd name="T80" fmla="*/ 58 w 74"/>
                  <a:gd name="T81" fmla="*/ 62 h 76"/>
                  <a:gd name="T82" fmla="*/ 62 w 74"/>
                  <a:gd name="T83" fmla="*/ 58 h 76"/>
                  <a:gd name="T84" fmla="*/ 60 w 74"/>
                  <a:gd name="T85" fmla="*/ 56 h 76"/>
                  <a:gd name="T86" fmla="*/ 60 w 74"/>
                  <a:gd name="T87" fmla="*/ 56 h 76"/>
                  <a:gd name="T88" fmla="*/ 60 w 74"/>
                  <a:gd name="T89" fmla="*/ 52 h 76"/>
                  <a:gd name="T90" fmla="*/ 62 w 74"/>
                  <a:gd name="T91" fmla="*/ 50 h 76"/>
                  <a:gd name="T92" fmla="*/ 62 w 74"/>
                  <a:gd name="T93" fmla="*/ 46 h 76"/>
                  <a:gd name="T94" fmla="*/ 62 w 74"/>
                  <a:gd name="T95" fmla="*/ 44 h 76"/>
                  <a:gd name="T96" fmla="*/ 64 w 74"/>
                  <a:gd name="T97" fmla="*/ 42 h 76"/>
                  <a:gd name="T98" fmla="*/ 62 w 74"/>
                  <a:gd name="T99" fmla="*/ 46 h 76"/>
                  <a:gd name="T100" fmla="*/ 64 w 74"/>
                  <a:gd name="T101" fmla="*/ 46 h 76"/>
                  <a:gd name="T102" fmla="*/ 66 w 74"/>
                  <a:gd name="T103" fmla="*/ 36 h 76"/>
                  <a:gd name="T104" fmla="*/ 68 w 74"/>
                  <a:gd name="T105" fmla="*/ 18 h 76"/>
                  <a:gd name="T106" fmla="*/ 72 w 74"/>
                  <a:gd name="T107" fmla="*/ 14 h 76"/>
                  <a:gd name="T108" fmla="*/ 72 w 74"/>
                  <a:gd name="T109" fmla="*/ 4 h 76"/>
                  <a:gd name="T110" fmla="*/ 70 w 74"/>
                  <a:gd name="T111" fmla="*/ 2 h 76"/>
                  <a:gd name="T112" fmla="*/ 72 w 74"/>
                  <a:gd name="T113" fmla="*/ 4 h 76"/>
                  <a:gd name="T114" fmla="*/ 74 w 74"/>
                  <a:gd name="T11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76">
                    <a:moveTo>
                      <a:pt x="70" y="0"/>
                    </a:moveTo>
                    <a:lnTo>
                      <a:pt x="68" y="0"/>
                    </a:lnTo>
                    <a:lnTo>
                      <a:pt x="68" y="2"/>
                    </a:lnTo>
                    <a:lnTo>
                      <a:pt x="66" y="2"/>
                    </a:lnTo>
                    <a:lnTo>
                      <a:pt x="66" y="2"/>
                    </a:lnTo>
                    <a:lnTo>
                      <a:pt x="66" y="2"/>
                    </a:lnTo>
                    <a:lnTo>
                      <a:pt x="64" y="4"/>
                    </a:lnTo>
                    <a:lnTo>
                      <a:pt x="62" y="4"/>
                    </a:lnTo>
                    <a:lnTo>
                      <a:pt x="60" y="4"/>
                    </a:lnTo>
                    <a:lnTo>
                      <a:pt x="60" y="4"/>
                    </a:lnTo>
                    <a:lnTo>
                      <a:pt x="60" y="4"/>
                    </a:lnTo>
                    <a:lnTo>
                      <a:pt x="60" y="6"/>
                    </a:lnTo>
                    <a:lnTo>
                      <a:pt x="58" y="6"/>
                    </a:lnTo>
                    <a:lnTo>
                      <a:pt x="58" y="6"/>
                    </a:lnTo>
                    <a:lnTo>
                      <a:pt x="58" y="4"/>
                    </a:lnTo>
                    <a:lnTo>
                      <a:pt x="56" y="4"/>
                    </a:lnTo>
                    <a:lnTo>
                      <a:pt x="56" y="6"/>
                    </a:lnTo>
                    <a:lnTo>
                      <a:pt x="56" y="6"/>
                    </a:lnTo>
                    <a:lnTo>
                      <a:pt x="56" y="6"/>
                    </a:lnTo>
                    <a:lnTo>
                      <a:pt x="54" y="6"/>
                    </a:lnTo>
                    <a:lnTo>
                      <a:pt x="54" y="6"/>
                    </a:lnTo>
                    <a:lnTo>
                      <a:pt x="52" y="6"/>
                    </a:lnTo>
                    <a:lnTo>
                      <a:pt x="50" y="6"/>
                    </a:lnTo>
                    <a:lnTo>
                      <a:pt x="50" y="6"/>
                    </a:lnTo>
                    <a:lnTo>
                      <a:pt x="48" y="4"/>
                    </a:lnTo>
                    <a:lnTo>
                      <a:pt x="48" y="4"/>
                    </a:lnTo>
                    <a:lnTo>
                      <a:pt x="46" y="4"/>
                    </a:lnTo>
                    <a:lnTo>
                      <a:pt x="44" y="6"/>
                    </a:lnTo>
                    <a:lnTo>
                      <a:pt x="44" y="6"/>
                    </a:lnTo>
                    <a:lnTo>
                      <a:pt x="44" y="8"/>
                    </a:lnTo>
                    <a:lnTo>
                      <a:pt x="44" y="8"/>
                    </a:lnTo>
                    <a:lnTo>
                      <a:pt x="44" y="8"/>
                    </a:lnTo>
                    <a:lnTo>
                      <a:pt x="42" y="8"/>
                    </a:lnTo>
                    <a:lnTo>
                      <a:pt x="42" y="10"/>
                    </a:lnTo>
                    <a:lnTo>
                      <a:pt x="42" y="12"/>
                    </a:lnTo>
                    <a:lnTo>
                      <a:pt x="42" y="12"/>
                    </a:lnTo>
                    <a:lnTo>
                      <a:pt x="42" y="12"/>
                    </a:lnTo>
                    <a:lnTo>
                      <a:pt x="40" y="12"/>
                    </a:lnTo>
                    <a:lnTo>
                      <a:pt x="38" y="14"/>
                    </a:lnTo>
                    <a:lnTo>
                      <a:pt x="36" y="16"/>
                    </a:lnTo>
                    <a:lnTo>
                      <a:pt x="34" y="18"/>
                    </a:lnTo>
                    <a:lnTo>
                      <a:pt x="34" y="18"/>
                    </a:lnTo>
                    <a:lnTo>
                      <a:pt x="32" y="20"/>
                    </a:lnTo>
                    <a:lnTo>
                      <a:pt x="32" y="20"/>
                    </a:lnTo>
                    <a:lnTo>
                      <a:pt x="32" y="20"/>
                    </a:lnTo>
                    <a:lnTo>
                      <a:pt x="32" y="20"/>
                    </a:lnTo>
                    <a:lnTo>
                      <a:pt x="32" y="20"/>
                    </a:lnTo>
                    <a:lnTo>
                      <a:pt x="28" y="18"/>
                    </a:lnTo>
                    <a:lnTo>
                      <a:pt x="28" y="18"/>
                    </a:lnTo>
                    <a:lnTo>
                      <a:pt x="26" y="18"/>
                    </a:lnTo>
                    <a:lnTo>
                      <a:pt x="26" y="18"/>
                    </a:lnTo>
                    <a:lnTo>
                      <a:pt x="24" y="20"/>
                    </a:lnTo>
                    <a:lnTo>
                      <a:pt x="22" y="22"/>
                    </a:lnTo>
                    <a:lnTo>
                      <a:pt x="22" y="22"/>
                    </a:lnTo>
                    <a:lnTo>
                      <a:pt x="18" y="22"/>
                    </a:lnTo>
                    <a:lnTo>
                      <a:pt x="16" y="22"/>
                    </a:lnTo>
                    <a:lnTo>
                      <a:pt x="16" y="22"/>
                    </a:lnTo>
                    <a:lnTo>
                      <a:pt x="16" y="24"/>
                    </a:lnTo>
                    <a:lnTo>
                      <a:pt x="16" y="24"/>
                    </a:lnTo>
                    <a:lnTo>
                      <a:pt x="16" y="28"/>
                    </a:lnTo>
                    <a:lnTo>
                      <a:pt x="16" y="30"/>
                    </a:lnTo>
                    <a:lnTo>
                      <a:pt x="16" y="30"/>
                    </a:lnTo>
                    <a:lnTo>
                      <a:pt x="14" y="30"/>
                    </a:lnTo>
                    <a:lnTo>
                      <a:pt x="14" y="32"/>
                    </a:lnTo>
                    <a:lnTo>
                      <a:pt x="12" y="32"/>
                    </a:lnTo>
                    <a:lnTo>
                      <a:pt x="12" y="32"/>
                    </a:lnTo>
                    <a:lnTo>
                      <a:pt x="12" y="34"/>
                    </a:lnTo>
                    <a:lnTo>
                      <a:pt x="12" y="34"/>
                    </a:lnTo>
                    <a:lnTo>
                      <a:pt x="10" y="36"/>
                    </a:lnTo>
                    <a:lnTo>
                      <a:pt x="10" y="36"/>
                    </a:lnTo>
                    <a:lnTo>
                      <a:pt x="6" y="36"/>
                    </a:lnTo>
                    <a:lnTo>
                      <a:pt x="6" y="36"/>
                    </a:lnTo>
                    <a:lnTo>
                      <a:pt x="4" y="38"/>
                    </a:lnTo>
                    <a:lnTo>
                      <a:pt x="4" y="38"/>
                    </a:lnTo>
                    <a:lnTo>
                      <a:pt x="4" y="36"/>
                    </a:lnTo>
                    <a:lnTo>
                      <a:pt x="2" y="36"/>
                    </a:lnTo>
                    <a:lnTo>
                      <a:pt x="2" y="36"/>
                    </a:lnTo>
                    <a:lnTo>
                      <a:pt x="0" y="36"/>
                    </a:lnTo>
                    <a:lnTo>
                      <a:pt x="0" y="38"/>
                    </a:lnTo>
                    <a:lnTo>
                      <a:pt x="4" y="40"/>
                    </a:lnTo>
                    <a:lnTo>
                      <a:pt x="8" y="44"/>
                    </a:lnTo>
                    <a:lnTo>
                      <a:pt x="8" y="46"/>
                    </a:lnTo>
                    <a:lnTo>
                      <a:pt x="12" y="50"/>
                    </a:lnTo>
                    <a:lnTo>
                      <a:pt x="14" y="50"/>
                    </a:lnTo>
                    <a:lnTo>
                      <a:pt x="14" y="54"/>
                    </a:lnTo>
                    <a:lnTo>
                      <a:pt x="18" y="58"/>
                    </a:lnTo>
                    <a:lnTo>
                      <a:pt x="24" y="66"/>
                    </a:lnTo>
                    <a:lnTo>
                      <a:pt x="26" y="68"/>
                    </a:lnTo>
                    <a:lnTo>
                      <a:pt x="28" y="70"/>
                    </a:lnTo>
                    <a:lnTo>
                      <a:pt x="28" y="70"/>
                    </a:lnTo>
                    <a:lnTo>
                      <a:pt x="28" y="70"/>
                    </a:lnTo>
                    <a:lnTo>
                      <a:pt x="28" y="70"/>
                    </a:lnTo>
                    <a:lnTo>
                      <a:pt x="28" y="70"/>
                    </a:lnTo>
                    <a:lnTo>
                      <a:pt x="30" y="68"/>
                    </a:lnTo>
                    <a:lnTo>
                      <a:pt x="30" y="68"/>
                    </a:lnTo>
                    <a:lnTo>
                      <a:pt x="30" y="68"/>
                    </a:lnTo>
                    <a:lnTo>
                      <a:pt x="30" y="68"/>
                    </a:lnTo>
                    <a:lnTo>
                      <a:pt x="34" y="70"/>
                    </a:lnTo>
                    <a:lnTo>
                      <a:pt x="36" y="70"/>
                    </a:lnTo>
                    <a:lnTo>
                      <a:pt x="40" y="72"/>
                    </a:lnTo>
                    <a:lnTo>
                      <a:pt x="42" y="72"/>
                    </a:lnTo>
                    <a:lnTo>
                      <a:pt x="44" y="70"/>
                    </a:lnTo>
                    <a:lnTo>
                      <a:pt x="44" y="70"/>
                    </a:lnTo>
                    <a:lnTo>
                      <a:pt x="48" y="72"/>
                    </a:lnTo>
                    <a:lnTo>
                      <a:pt x="48" y="72"/>
                    </a:lnTo>
                    <a:lnTo>
                      <a:pt x="50" y="72"/>
                    </a:lnTo>
                    <a:lnTo>
                      <a:pt x="50" y="74"/>
                    </a:lnTo>
                    <a:lnTo>
                      <a:pt x="52" y="74"/>
                    </a:lnTo>
                    <a:lnTo>
                      <a:pt x="52" y="76"/>
                    </a:lnTo>
                    <a:lnTo>
                      <a:pt x="52" y="76"/>
                    </a:lnTo>
                    <a:lnTo>
                      <a:pt x="52" y="76"/>
                    </a:lnTo>
                    <a:lnTo>
                      <a:pt x="56" y="76"/>
                    </a:lnTo>
                    <a:lnTo>
                      <a:pt x="58" y="76"/>
                    </a:lnTo>
                    <a:lnTo>
                      <a:pt x="58" y="76"/>
                    </a:lnTo>
                    <a:lnTo>
                      <a:pt x="60" y="74"/>
                    </a:lnTo>
                    <a:lnTo>
                      <a:pt x="60" y="74"/>
                    </a:lnTo>
                    <a:lnTo>
                      <a:pt x="60" y="72"/>
                    </a:lnTo>
                    <a:lnTo>
                      <a:pt x="58" y="72"/>
                    </a:lnTo>
                    <a:lnTo>
                      <a:pt x="58" y="70"/>
                    </a:lnTo>
                    <a:lnTo>
                      <a:pt x="58" y="66"/>
                    </a:lnTo>
                    <a:lnTo>
                      <a:pt x="58" y="66"/>
                    </a:lnTo>
                    <a:lnTo>
                      <a:pt x="58" y="64"/>
                    </a:lnTo>
                    <a:lnTo>
                      <a:pt x="58" y="62"/>
                    </a:lnTo>
                    <a:lnTo>
                      <a:pt x="60" y="62"/>
                    </a:lnTo>
                    <a:lnTo>
                      <a:pt x="62" y="60"/>
                    </a:lnTo>
                    <a:lnTo>
                      <a:pt x="62" y="58"/>
                    </a:lnTo>
                    <a:lnTo>
                      <a:pt x="60" y="56"/>
                    </a:lnTo>
                    <a:lnTo>
                      <a:pt x="60" y="56"/>
                    </a:lnTo>
                    <a:lnTo>
                      <a:pt x="60" y="56"/>
                    </a:lnTo>
                    <a:lnTo>
                      <a:pt x="58" y="56"/>
                    </a:lnTo>
                    <a:lnTo>
                      <a:pt x="58" y="56"/>
                    </a:lnTo>
                    <a:lnTo>
                      <a:pt x="60" y="56"/>
                    </a:lnTo>
                    <a:lnTo>
                      <a:pt x="60" y="54"/>
                    </a:lnTo>
                    <a:lnTo>
                      <a:pt x="60" y="52"/>
                    </a:lnTo>
                    <a:lnTo>
                      <a:pt x="60" y="52"/>
                    </a:lnTo>
                    <a:lnTo>
                      <a:pt x="60" y="54"/>
                    </a:lnTo>
                    <a:lnTo>
                      <a:pt x="62" y="54"/>
                    </a:lnTo>
                    <a:lnTo>
                      <a:pt x="62" y="50"/>
                    </a:lnTo>
                    <a:lnTo>
                      <a:pt x="62" y="48"/>
                    </a:lnTo>
                    <a:lnTo>
                      <a:pt x="62" y="48"/>
                    </a:lnTo>
                    <a:lnTo>
                      <a:pt x="62" y="46"/>
                    </a:lnTo>
                    <a:lnTo>
                      <a:pt x="60" y="44"/>
                    </a:lnTo>
                    <a:lnTo>
                      <a:pt x="62" y="44"/>
                    </a:lnTo>
                    <a:lnTo>
                      <a:pt x="62" y="44"/>
                    </a:lnTo>
                    <a:lnTo>
                      <a:pt x="64" y="42"/>
                    </a:lnTo>
                    <a:lnTo>
                      <a:pt x="64" y="42"/>
                    </a:lnTo>
                    <a:lnTo>
                      <a:pt x="64" y="42"/>
                    </a:lnTo>
                    <a:lnTo>
                      <a:pt x="64" y="44"/>
                    </a:lnTo>
                    <a:lnTo>
                      <a:pt x="62" y="44"/>
                    </a:lnTo>
                    <a:lnTo>
                      <a:pt x="62" y="46"/>
                    </a:lnTo>
                    <a:lnTo>
                      <a:pt x="64" y="46"/>
                    </a:lnTo>
                    <a:lnTo>
                      <a:pt x="64" y="46"/>
                    </a:lnTo>
                    <a:lnTo>
                      <a:pt x="64" y="46"/>
                    </a:lnTo>
                    <a:lnTo>
                      <a:pt x="64" y="44"/>
                    </a:lnTo>
                    <a:lnTo>
                      <a:pt x="64" y="44"/>
                    </a:lnTo>
                    <a:lnTo>
                      <a:pt x="66" y="36"/>
                    </a:lnTo>
                    <a:lnTo>
                      <a:pt x="66" y="30"/>
                    </a:lnTo>
                    <a:lnTo>
                      <a:pt x="68" y="22"/>
                    </a:lnTo>
                    <a:lnTo>
                      <a:pt x="68" y="18"/>
                    </a:lnTo>
                    <a:lnTo>
                      <a:pt x="70" y="18"/>
                    </a:lnTo>
                    <a:lnTo>
                      <a:pt x="72" y="16"/>
                    </a:lnTo>
                    <a:lnTo>
                      <a:pt x="72" y="14"/>
                    </a:lnTo>
                    <a:lnTo>
                      <a:pt x="72" y="12"/>
                    </a:lnTo>
                    <a:lnTo>
                      <a:pt x="72" y="4"/>
                    </a:lnTo>
                    <a:lnTo>
                      <a:pt x="72" y="4"/>
                    </a:lnTo>
                    <a:lnTo>
                      <a:pt x="70" y="4"/>
                    </a:lnTo>
                    <a:lnTo>
                      <a:pt x="70" y="4"/>
                    </a:lnTo>
                    <a:lnTo>
                      <a:pt x="70" y="2"/>
                    </a:lnTo>
                    <a:lnTo>
                      <a:pt x="72" y="2"/>
                    </a:lnTo>
                    <a:lnTo>
                      <a:pt x="72" y="2"/>
                    </a:lnTo>
                    <a:lnTo>
                      <a:pt x="72" y="4"/>
                    </a:lnTo>
                    <a:lnTo>
                      <a:pt x="72" y="4"/>
                    </a:lnTo>
                    <a:lnTo>
                      <a:pt x="74" y="2"/>
                    </a:lnTo>
                    <a:lnTo>
                      <a:pt x="74" y="0"/>
                    </a:lnTo>
                    <a:lnTo>
                      <a:pt x="74" y="0"/>
                    </a:lnTo>
                    <a:lnTo>
                      <a:pt x="7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Freeform 93"/>
              <p:cNvSpPr>
                <a:spLocks noEditPoints="1"/>
              </p:cNvSpPr>
              <p:nvPr/>
            </p:nvSpPr>
            <p:spPr bwMode="auto">
              <a:xfrm>
                <a:off x="5750" y="2229"/>
                <a:ext cx="686" cy="784"/>
              </a:xfrm>
              <a:custGeom>
                <a:avLst/>
                <a:gdLst>
                  <a:gd name="T0" fmla="*/ 2 w 686"/>
                  <a:gd name="T1" fmla="*/ 752 h 784"/>
                  <a:gd name="T2" fmla="*/ 6 w 686"/>
                  <a:gd name="T3" fmla="*/ 750 h 784"/>
                  <a:gd name="T4" fmla="*/ 82 w 686"/>
                  <a:gd name="T5" fmla="*/ 686 h 784"/>
                  <a:gd name="T6" fmla="*/ 86 w 686"/>
                  <a:gd name="T7" fmla="*/ 688 h 784"/>
                  <a:gd name="T8" fmla="*/ 84 w 686"/>
                  <a:gd name="T9" fmla="*/ 664 h 784"/>
                  <a:gd name="T10" fmla="*/ 94 w 686"/>
                  <a:gd name="T11" fmla="*/ 658 h 784"/>
                  <a:gd name="T12" fmla="*/ 346 w 686"/>
                  <a:gd name="T13" fmla="*/ 631 h 784"/>
                  <a:gd name="T14" fmla="*/ 348 w 686"/>
                  <a:gd name="T15" fmla="*/ 631 h 784"/>
                  <a:gd name="T16" fmla="*/ 252 w 686"/>
                  <a:gd name="T17" fmla="*/ 577 h 784"/>
                  <a:gd name="T18" fmla="*/ 252 w 686"/>
                  <a:gd name="T19" fmla="*/ 581 h 784"/>
                  <a:gd name="T20" fmla="*/ 244 w 686"/>
                  <a:gd name="T21" fmla="*/ 585 h 784"/>
                  <a:gd name="T22" fmla="*/ 238 w 686"/>
                  <a:gd name="T23" fmla="*/ 585 h 784"/>
                  <a:gd name="T24" fmla="*/ 240 w 686"/>
                  <a:gd name="T25" fmla="*/ 573 h 784"/>
                  <a:gd name="T26" fmla="*/ 204 w 686"/>
                  <a:gd name="T27" fmla="*/ 593 h 784"/>
                  <a:gd name="T28" fmla="*/ 184 w 686"/>
                  <a:gd name="T29" fmla="*/ 611 h 784"/>
                  <a:gd name="T30" fmla="*/ 174 w 686"/>
                  <a:gd name="T31" fmla="*/ 617 h 784"/>
                  <a:gd name="T32" fmla="*/ 164 w 686"/>
                  <a:gd name="T33" fmla="*/ 619 h 784"/>
                  <a:gd name="T34" fmla="*/ 144 w 686"/>
                  <a:gd name="T35" fmla="*/ 629 h 784"/>
                  <a:gd name="T36" fmla="*/ 114 w 686"/>
                  <a:gd name="T37" fmla="*/ 644 h 784"/>
                  <a:gd name="T38" fmla="*/ 106 w 686"/>
                  <a:gd name="T39" fmla="*/ 648 h 784"/>
                  <a:gd name="T40" fmla="*/ 96 w 686"/>
                  <a:gd name="T41" fmla="*/ 658 h 784"/>
                  <a:gd name="T42" fmla="*/ 90 w 686"/>
                  <a:gd name="T43" fmla="*/ 662 h 784"/>
                  <a:gd name="T44" fmla="*/ 82 w 686"/>
                  <a:gd name="T45" fmla="*/ 668 h 784"/>
                  <a:gd name="T46" fmla="*/ 90 w 686"/>
                  <a:gd name="T47" fmla="*/ 672 h 784"/>
                  <a:gd name="T48" fmla="*/ 96 w 686"/>
                  <a:gd name="T49" fmla="*/ 680 h 784"/>
                  <a:gd name="T50" fmla="*/ 126 w 686"/>
                  <a:gd name="T51" fmla="*/ 672 h 784"/>
                  <a:gd name="T52" fmla="*/ 148 w 686"/>
                  <a:gd name="T53" fmla="*/ 658 h 784"/>
                  <a:gd name="T54" fmla="*/ 168 w 686"/>
                  <a:gd name="T55" fmla="*/ 637 h 784"/>
                  <a:gd name="T56" fmla="*/ 186 w 686"/>
                  <a:gd name="T57" fmla="*/ 629 h 784"/>
                  <a:gd name="T58" fmla="*/ 190 w 686"/>
                  <a:gd name="T59" fmla="*/ 629 h 784"/>
                  <a:gd name="T60" fmla="*/ 198 w 686"/>
                  <a:gd name="T61" fmla="*/ 625 h 784"/>
                  <a:gd name="T62" fmla="*/ 204 w 686"/>
                  <a:gd name="T63" fmla="*/ 619 h 784"/>
                  <a:gd name="T64" fmla="*/ 242 w 686"/>
                  <a:gd name="T65" fmla="*/ 595 h 784"/>
                  <a:gd name="T66" fmla="*/ 250 w 686"/>
                  <a:gd name="T67" fmla="*/ 585 h 784"/>
                  <a:gd name="T68" fmla="*/ 326 w 686"/>
                  <a:gd name="T69" fmla="*/ 495 h 784"/>
                  <a:gd name="T70" fmla="*/ 344 w 686"/>
                  <a:gd name="T71" fmla="*/ 523 h 784"/>
                  <a:gd name="T72" fmla="*/ 320 w 686"/>
                  <a:gd name="T73" fmla="*/ 523 h 784"/>
                  <a:gd name="T74" fmla="*/ 322 w 686"/>
                  <a:gd name="T75" fmla="*/ 503 h 784"/>
                  <a:gd name="T76" fmla="*/ 316 w 686"/>
                  <a:gd name="T77" fmla="*/ 515 h 784"/>
                  <a:gd name="T78" fmla="*/ 308 w 686"/>
                  <a:gd name="T79" fmla="*/ 507 h 784"/>
                  <a:gd name="T80" fmla="*/ 314 w 686"/>
                  <a:gd name="T81" fmla="*/ 489 h 784"/>
                  <a:gd name="T82" fmla="*/ 316 w 686"/>
                  <a:gd name="T83" fmla="*/ 479 h 784"/>
                  <a:gd name="T84" fmla="*/ 308 w 686"/>
                  <a:gd name="T85" fmla="*/ 473 h 784"/>
                  <a:gd name="T86" fmla="*/ 304 w 686"/>
                  <a:gd name="T87" fmla="*/ 463 h 784"/>
                  <a:gd name="T88" fmla="*/ 302 w 686"/>
                  <a:gd name="T89" fmla="*/ 483 h 784"/>
                  <a:gd name="T90" fmla="*/ 304 w 686"/>
                  <a:gd name="T91" fmla="*/ 497 h 784"/>
                  <a:gd name="T92" fmla="*/ 308 w 686"/>
                  <a:gd name="T93" fmla="*/ 497 h 784"/>
                  <a:gd name="T94" fmla="*/ 304 w 686"/>
                  <a:gd name="T95" fmla="*/ 501 h 784"/>
                  <a:gd name="T96" fmla="*/ 306 w 686"/>
                  <a:gd name="T97" fmla="*/ 513 h 784"/>
                  <a:gd name="T98" fmla="*/ 300 w 686"/>
                  <a:gd name="T99" fmla="*/ 525 h 784"/>
                  <a:gd name="T100" fmla="*/ 278 w 686"/>
                  <a:gd name="T101" fmla="*/ 547 h 784"/>
                  <a:gd name="T102" fmla="*/ 272 w 686"/>
                  <a:gd name="T103" fmla="*/ 559 h 784"/>
                  <a:gd name="T104" fmla="*/ 256 w 686"/>
                  <a:gd name="T105" fmla="*/ 585 h 784"/>
                  <a:gd name="T106" fmla="*/ 256 w 686"/>
                  <a:gd name="T107" fmla="*/ 589 h 784"/>
                  <a:gd name="T108" fmla="*/ 280 w 686"/>
                  <a:gd name="T109" fmla="*/ 581 h 784"/>
                  <a:gd name="T110" fmla="*/ 310 w 686"/>
                  <a:gd name="T111" fmla="*/ 555 h 784"/>
                  <a:gd name="T112" fmla="*/ 330 w 686"/>
                  <a:gd name="T113" fmla="*/ 549 h 784"/>
                  <a:gd name="T114" fmla="*/ 354 w 686"/>
                  <a:gd name="T115" fmla="*/ 525 h 784"/>
                  <a:gd name="T116" fmla="*/ 666 w 686"/>
                  <a:gd name="T117"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6" h="784">
                    <a:moveTo>
                      <a:pt x="16" y="782"/>
                    </a:moveTo>
                    <a:lnTo>
                      <a:pt x="16" y="782"/>
                    </a:lnTo>
                    <a:lnTo>
                      <a:pt x="16" y="782"/>
                    </a:lnTo>
                    <a:lnTo>
                      <a:pt x="16" y="784"/>
                    </a:lnTo>
                    <a:lnTo>
                      <a:pt x="16" y="784"/>
                    </a:lnTo>
                    <a:lnTo>
                      <a:pt x="18" y="784"/>
                    </a:lnTo>
                    <a:lnTo>
                      <a:pt x="18" y="782"/>
                    </a:lnTo>
                    <a:lnTo>
                      <a:pt x="18" y="782"/>
                    </a:lnTo>
                    <a:lnTo>
                      <a:pt x="16" y="782"/>
                    </a:lnTo>
                    <a:close/>
                    <a:moveTo>
                      <a:pt x="8" y="748"/>
                    </a:moveTo>
                    <a:lnTo>
                      <a:pt x="6" y="750"/>
                    </a:lnTo>
                    <a:lnTo>
                      <a:pt x="4" y="752"/>
                    </a:lnTo>
                    <a:lnTo>
                      <a:pt x="2" y="752"/>
                    </a:lnTo>
                    <a:lnTo>
                      <a:pt x="0" y="754"/>
                    </a:lnTo>
                    <a:lnTo>
                      <a:pt x="0" y="754"/>
                    </a:lnTo>
                    <a:lnTo>
                      <a:pt x="2" y="754"/>
                    </a:lnTo>
                    <a:lnTo>
                      <a:pt x="2" y="752"/>
                    </a:lnTo>
                    <a:lnTo>
                      <a:pt x="2" y="754"/>
                    </a:lnTo>
                    <a:lnTo>
                      <a:pt x="2" y="754"/>
                    </a:lnTo>
                    <a:lnTo>
                      <a:pt x="4" y="754"/>
                    </a:lnTo>
                    <a:lnTo>
                      <a:pt x="4" y="754"/>
                    </a:lnTo>
                    <a:lnTo>
                      <a:pt x="6" y="752"/>
                    </a:lnTo>
                    <a:lnTo>
                      <a:pt x="6" y="752"/>
                    </a:lnTo>
                    <a:lnTo>
                      <a:pt x="6" y="752"/>
                    </a:lnTo>
                    <a:lnTo>
                      <a:pt x="6" y="752"/>
                    </a:lnTo>
                    <a:lnTo>
                      <a:pt x="6" y="750"/>
                    </a:lnTo>
                    <a:lnTo>
                      <a:pt x="8" y="750"/>
                    </a:lnTo>
                    <a:lnTo>
                      <a:pt x="8" y="750"/>
                    </a:lnTo>
                    <a:lnTo>
                      <a:pt x="10" y="750"/>
                    </a:lnTo>
                    <a:lnTo>
                      <a:pt x="10" y="748"/>
                    </a:lnTo>
                    <a:lnTo>
                      <a:pt x="10" y="748"/>
                    </a:lnTo>
                    <a:lnTo>
                      <a:pt x="8" y="748"/>
                    </a:lnTo>
                    <a:close/>
                    <a:moveTo>
                      <a:pt x="88" y="686"/>
                    </a:moveTo>
                    <a:lnTo>
                      <a:pt x="88" y="684"/>
                    </a:lnTo>
                    <a:lnTo>
                      <a:pt x="88" y="682"/>
                    </a:lnTo>
                    <a:lnTo>
                      <a:pt x="86" y="682"/>
                    </a:lnTo>
                    <a:lnTo>
                      <a:pt x="84" y="684"/>
                    </a:lnTo>
                    <a:lnTo>
                      <a:pt x="82" y="686"/>
                    </a:lnTo>
                    <a:lnTo>
                      <a:pt x="82" y="686"/>
                    </a:lnTo>
                    <a:lnTo>
                      <a:pt x="80" y="688"/>
                    </a:lnTo>
                    <a:lnTo>
                      <a:pt x="80" y="688"/>
                    </a:lnTo>
                    <a:lnTo>
                      <a:pt x="78" y="688"/>
                    </a:lnTo>
                    <a:lnTo>
                      <a:pt x="78" y="690"/>
                    </a:lnTo>
                    <a:lnTo>
                      <a:pt x="76" y="690"/>
                    </a:lnTo>
                    <a:lnTo>
                      <a:pt x="74" y="692"/>
                    </a:lnTo>
                    <a:lnTo>
                      <a:pt x="74" y="692"/>
                    </a:lnTo>
                    <a:lnTo>
                      <a:pt x="76" y="692"/>
                    </a:lnTo>
                    <a:lnTo>
                      <a:pt x="80" y="690"/>
                    </a:lnTo>
                    <a:lnTo>
                      <a:pt x="80" y="690"/>
                    </a:lnTo>
                    <a:lnTo>
                      <a:pt x="80" y="690"/>
                    </a:lnTo>
                    <a:lnTo>
                      <a:pt x="84" y="690"/>
                    </a:lnTo>
                    <a:lnTo>
                      <a:pt x="86" y="688"/>
                    </a:lnTo>
                    <a:lnTo>
                      <a:pt x="86" y="688"/>
                    </a:lnTo>
                    <a:lnTo>
                      <a:pt x="88" y="688"/>
                    </a:lnTo>
                    <a:lnTo>
                      <a:pt x="88" y="686"/>
                    </a:lnTo>
                    <a:lnTo>
                      <a:pt x="86" y="686"/>
                    </a:lnTo>
                    <a:lnTo>
                      <a:pt x="86" y="686"/>
                    </a:lnTo>
                    <a:lnTo>
                      <a:pt x="86" y="686"/>
                    </a:lnTo>
                    <a:lnTo>
                      <a:pt x="86" y="686"/>
                    </a:lnTo>
                    <a:lnTo>
                      <a:pt x="88" y="686"/>
                    </a:lnTo>
                    <a:close/>
                    <a:moveTo>
                      <a:pt x="82" y="664"/>
                    </a:moveTo>
                    <a:lnTo>
                      <a:pt x="82" y="664"/>
                    </a:lnTo>
                    <a:lnTo>
                      <a:pt x="84" y="664"/>
                    </a:lnTo>
                    <a:lnTo>
                      <a:pt x="84" y="664"/>
                    </a:lnTo>
                    <a:lnTo>
                      <a:pt x="84" y="664"/>
                    </a:lnTo>
                    <a:lnTo>
                      <a:pt x="86" y="664"/>
                    </a:lnTo>
                    <a:lnTo>
                      <a:pt x="86" y="664"/>
                    </a:lnTo>
                    <a:lnTo>
                      <a:pt x="84" y="662"/>
                    </a:lnTo>
                    <a:lnTo>
                      <a:pt x="82" y="664"/>
                    </a:lnTo>
                    <a:lnTo>
                      <a:pt x="82" y="664"/>
                    </a:lnTo>
                    <a:lnTo>
                      <a:pt x="82" y="664"/>
                    </a:lnTo>
                    <a:lnTo>
                      <a:pt x="82" y="664"/>
                    </a:lnTo>
                    <a:close/>
                    <a:moveTo>
                      <a:pt x="94" y="658"/>
                    </a:moveTo>
                    <a:lnTo>
                      <a:pt x="94" y="656"/>
                    </a:lnTo>
                    <a:lnTo>
                      <a:pt x="94" y="656"/>
                    </a:lnTo>
                    <a:lnTo>
                      <a:pt x="92" y="656"/>
                    </a:lnTo>
                    <a:lnTo>
                      <a:pt x="92" y="658"/>
                    </a:lnTo>
                    <a:lnTo>
                      <a:pt x="94" y="658"/>
                    </a:lnTo>
                    <a:close/>
                    <a:moveTo>
                      <a:pt x="346" y="637"/>
                    </a:moveTo>
                    <a:lnTo>
                      <a:pt x="344" y="639"/>
                    </a:lnTo>
                    <a:lnTo>
                      <a:pt x="346" y="639"/>
                    </a:lnTo>
                    <a:lnTo>
                      <a:pt x="346" y="637"/>
                    </a:lnTo>
                    <a:lnTo>
                      <a:pt x="346" y="637"/>
                    </a:lnTo>
                    <a:lnTo>
                      <a:pt x="346" y="637"/>
                    </a:lnTo>
                    <a:lnTo>
                      <a:pt x="346" y="637"/>
                    </a:lnTo>
                    <a:close/>
                    <a:moveTo>
                      <a:pt x="346" y="629"/>
                    </a:moveTo>
                    <a:lnTo>
                      <a:pt x="344" y="629"/>
                    </a:lnTo>
                    <a:lnTo>
                      <a:pt x="342" y="629"/>
                    </a:lnTo>
                    <a:lnTo>
                      <a:pt x="344" y="629"/>
                    </a:lnTo>
                    <a:lnTo>
                      <a:pt x="346" y="629"/>
                    </a:lnTo>
                    <a:lnTo>
                      <a:pt x="346" y="631"/>
                    </a:lnTo>
                    <a:lnTo>
                      <a:pt x="346" y="631"/>
                    </a:lnTo>
                    <a:lnTo>
                      <a:pt x="344" y="631"/>
                    </a:lnTo>
                    <a:lnTo>
                      <a:pt x="344" y="633"/>
                    </a:lnTo>
                    <a:lnTo>
                      <a:pt x="342" y="633"/>
                    </a:lnTo>
                    <a:lnTo>
                      <a:pt x="342" y="635"/>
                    </a:lnTo>
                    <a:lnTo>
                      <a:pt x="342" y="635"/>
                    </a:lnTo>
                    <a:lnTo>
                      <a:pt x="344" y="635"/>
                    </a:lnTo>
                    <a:lnTo>
                      <a:pt x="344" y="633"/>
                    </a:lnTo>
                    <a:lnTo>
                      <a:pt x="346" y="633"/>
                    </a:lnTo>
                    <a:lnTo>
                      <a:pt x="348" y="633"/>
                    </a:lnTo>
                    <a:lnTo>
                      <a:pt x="348" y="631"/>
                    </a:lnTo>
                    <a:lnTo>
                      <a:pt x="346" y="631"/>
                    </a:lnTo>
                    <a:lnTo>
                      <a:pt x="348" y="631"/>
                    </a:lnTo>
                    <a:lnTo>
                      <a:pt x="348" y="629"/>
                    </a:lnTo>
                    <a:lnTo>
                      <a:pt x="348" y="629"/>
                    </a:lnTo>
                    <a:lnTo>
                      <a:pt x="348" y="629"/>
                    </a:lnTo>
                    <a:lnTo>
                      <a:pt x="348" y="629"/>
                    </a:lnTo>
                    <a:lnTo>
                      <a:pt x="350" y="629"/>
                    </a:lnTo>
                    <a:lnTo>
                      <a:pt x="350" y="629"/>
                    </a:lnTo>
                    <a:lnTo>
                      <a:pt x="348" y="631"/>
                    </a:lnTo>
                    <a:lnTo>
                      <a:pt x="352" y="629"/>
                    </a:lnTo>
                    <a:lnTo>
                      <a:pt x="352" y="629"/>
                    </a:lnTo>
                    <a:lnTo>
                      <a:pt x="354" y="629"/>
                    </a:lnTo>
                    <a:lnTo>
                      <a:pt x="348" y="627"/>
                    </a:lnTo>
                    <a:lnTo>
                      <a:pt x="346" y="629"/>
                    </a:lnTo>
                    <a:close/>
                    <a:moveTo>
                      <a:pt x="252" y="577"/>
                    </a:moveTo>
                    <a:lnTo>
                      <a:pt x="252" y="575"/>
                    </a:lnTo>
                    <a:lnTo>
                      <a:pt x="252" y="577"/>
                    </a:lnTo>
                    <a:lnTo>
                      <a:pt x="250" y="577"/>
                    </a:lnTo>
                    <a:lnTo>
                      <a:pt x="250" y="577"/>
                    </a:lnTo>
                    <a:lnTo>
                      <a:pt x="248" y="579"/>
                    </a:lnTo>
                    <a:lnTo>
                      <a:pt x="248" y="579"/>
                    </a:lnTo>
                    <a:lnTo>
                      <a:pt x="250" y="579"/>
                    </a:lnTo>
                    <a:lnTo>
                      <a:pt x="252" y="577"/>
                    </a:lnTo>
                    <a:close/>
                    <a:moveTo>
                      <a:pt x="250" y="583"/>
                    </a:moveTo>
                    <a:lnTo>
                      <a:pt x="250" y="583"/>
                    </a:lnTo>
                    <a:lnTo>
                      <a:pt x="252" y="581"/>
                    </a:lnTo>
                    <a:lnTo>
                      <a:pt x="254" y="581"/>
                    </a:lnTo>
                    <a:lnTo>
                      <a:pt x="252" y="581"/>
                    </a:lnTo>
                    <a:lnTo>
                      <a:pt x="252" y="581"/>
                    </a:lnTo>
                    <a:lnTo>
                      <a:pt x="252" y="581"/>
                    </a:lnTo>
                    <a:lnTo>
                      <a:pt x="252" y="581"/>
                    </a:lnTo>
                    <a:lnTo>
                      <a:pt x="250" y="581"/>
                    </a:lnTo>
                    <a:lnTo>
                      <a:pt x="250" y="581"/>
                    </a:lnTo>
                    <a:lnTo>
                      <a:pt x="248" y="581"/>
                    </a:lnTo>
                    <a:lnTo>
                      <a:pt x="248" y="581"/>
                    </a:lnTo>
                    <a:lnTo>
                      <a:pt x="248" y="583"/>
                    </a:lnTo>
                    <a:lnTo>
                      <a:pt x="246" y="583"/>
                    </a:lnTo>
                    <a:lnTo>
                      <a:pt x="246" y="583"/>
                    </a:lnTo>
                    <a:lnTo>
                      <a:pt x="244" y="585"/>
                    </a:lnTo>
                    <a:lnTo>
                      <a:pt x="242" y="585"/>
                    </a:lnTo>
                    <a:lnTo>
                      <a:pt x="244" y="585"/>
                    </a:lnTo>
                    <a:lnTo>
                      <a:pt x="246" y="583"/>
                    </a:lnTo>
                    <a:lnTo>
                      <a:pt x="248" y="581"/>
                    </a:lnTo>
                    <a:lnTo>
                      <a:pt x="248" y="581"/>
                    </a:lnTo>
                    <a:lnTo>
                      <a:pt x="248" y="581"/>
                    </a:lnTo>
                    <a:lnTo>
                      <a:pt x="248" y="581"/>
                    </a:lnTo>
                    <a:lnTo>
                      <a:pt x="250" y="579"/>
                    </a:lnTo>
                    <a:lnTo>
                      <a:pt x="250" y="579"/>
                    </a:lnTo>
                    <a:lnTo>
                      <a:pt x="248" y="579"/>
                    </a:lnTo>
                    <a:lnTo>
                      <a:pt x="246" y="581"/>
                    </a:lnTo>
                    <a:lnTo>
                      <a:pt x="246" y="581"/>
                    </a:lnTo>
                    <a:lnTo>
                      <a:pt x="242" y="583"/>
                    </a:lnTo>
                    <a:lnTo>
                      <a:pt x="240" y="583"/>
                    </a:lnTo>
                    <a:lnTo>
                      <a:pt x="238" y="585"/>
                    </a:lnTo>
                    <a:lnTo>
                      <a:pt x="234" y="585"/>
                    </a:lnTo>
                    <a:lnTo>
                      <a:pt x="234" y="585"/>
                    </a:lnTo>
                    <a:lnTo>
                      <a:pt x="234" y="583"/>
                    </a:lnTo>
                    <a:lnTo>
                      <a:pt x="234" y="583"/>
                    </a:lnTo>
                    <a:lnTo>
                      <a:pt x="236" y="579"/>
                    </a:lnTo>
                    <a:lnTo>
                      <a:pt x="236" y="577"/>
                    </a:lnTo>
                    <a:lnTo>
                      <a:pt x="236" y="577"/>
                    </a:lnTo>
                    <a:lnTo>
                      <a:pt x="234" y="577"/>
                    </a:lnTo>
                    <a:lnTo>
                      <a:pt x="234" y="575"/>
                    </a:lnTo>
                    <a:lnTo>
                      <a:pt x="234" y="575"/>
                    </a:lnTo>
                    <a:lnTo>
                      <a:pt x="236" y="573"/>
                    </a:lnTo>
                    <a:lnTo>
                      <a:pt x="236" y="573"/>
                    </a:lnTo>
                    <a:lnTo>
                      <a:pt x="240" y="573"/>
                    </a:lnTo>
                    <a:lnTo>
                      <a:pt x="238" y="571"/>
                    </a:lnTo>
                    <a:lnTo>
                      <a:pt x="236" y="571"/>
                    </a:lnTo>
                    <a:lnTo>
                      <a:pt x="236" y="573"/>
                    </a:lnTo>
                    <a:lnTo>
                      <a:pt x="232" y="575"/>
                    </a:lnTo>
                    <a:lnTo>
                      <a:pt x="228" y="577"/>
                    </a:lnTo>
                    <a:lnTo>
                      <a:pt x="224" y="579"/>
                    </a:lnTo>
                    <a:lnTo>
                      <a:pt x="220" y="585"/>
                    </a:lnTo>
                    <a:lnTo>
                      <a:pt x="214" y="589"/>
                    </a:lnTo>
                    <a:lnTo>
                      <a:pt x="212" y="591"/>
                    </a:lnTo>
                    <a:lnTo>
                      <a:pt x="210" y="593"/>
                    </a:lnTo>
                    <a:lnTo>
                      <a:pt x="208" y="593"/>
                    </a:lnTo>
                    <a:lnTo>
                      <a:pt x="206" y="593"/>
                    </a:lnTo>
                    <a:lnTo>
                      <a:pt x="204" y="593"/>
                    </a:lnTo>
                    <a:lnTo>
                      <a:pt x="204" y="595"/>
                    </a:lnTo>
                    <a:lnTo>
                      <a:pt x="200" y="597"/>
                    </a:lnTo>
                    <a:lnTo>
                      <a:pt x="198" y="599"/>
                    </a:lnTo>
                    <a:lnTo>
                      <a:pt x="196" y="601"/>
                    </a:lnTo>
                    <a:lnTo>
                      <a:pt x="194" y="603"/>
                    </a:lnTo>
                    <a:lnTo>
                      <a:pt x="192" y="605"/>
                    </a:lnTo>
                    <a:lnTo>
                      <a:pt x="192" y="605"/>
                    </a:lnTo>
                    <a:lnTo>
                      <a:pt x="192" y="607"/>
                    </a:lnTo>
                    <a:lnTo>
                      <a:pt x="192" y="607"/>
                    </a:lnTo>
                    <a:lnTo>
                      <a:pt x="190" y="607"/>
                    </a:lnTo>
                    <a:lnTo>
                      <a:pt x="190" y="607"/>
                    </a:lnTo>
                    <a:lnTo>
                      <a:pt x="184" y="611"/>
                    </a:lnTo>
                    <a:lnTo>
                      <a:pt x="184" y="611"/>
                    </a:lnTo>
                    <a:lnTo>
                      <a:pt x="182" y="613"/>
                    </a:lnTo>
                    <a:lnTo>
                      <a:pt x="182" y="613"/>
                    </a:lnTo>
                    <a:lnTo>
                      <a:pt x="184" y="613"/>
                    </a:lnTo>
                    <a:lnTo>
                      <a:pt x="184" y="611"/>
                    </a:lnTo>
                    <a:lnTo>
                      <a:pt x="184" y="611"/>
                    </a:lnTo>
                    <a:lnTo>
                      <a:pt x="180" y="613"/>
                    </a:lnTo>
                    <a:lnTo>
                      <a:pt x="178" y="615"/>
                    </a:lnTo>
                    <a:lnTo>
                      <a:pt x="176" y="615"/>
                    </a:lnTo>
                    <a:lnTo>
                      <a:pt x="176" y="615"/>
                    </a:lnTo>
                    <a:lnTo>
                      <a:pt x="176" y="615"/>
                    </a:lnTo>
                    <a:lnTo>
                      <a:pt x="176" y="615"/>
                    </a:lnTo>
                    <a:lnTo>
                      <a:pt x="174" y="615"/>
                    </a:lnTo>
                    <a:lnTo>
                      <a:pt x="174" y="617"/>
                    </a:lnTo>
                    <a:lnTo>
                      <a:pt x="174" y="617"/>
                    </a:lnTo>
                    <a:lnTo>
                      <a:pt x="174" y="617"/>
                    </a:lnTo>
                    <a:lnTo>
                      <a:pt x="172" y="615"/>
                    </a:lnTo>
                    <a:lnTo>
                      <a:pt x="170" y="617"/>
                    </a:lnTo>
                    <a:lnTo>
                      <a:pt x="170" y="617"/>
                    </a:lnTo>
                    <a:lnTo>
                      <a:pt x="170" y="617"/>
                    </a:lnTo>
                    <a:lnTo>
                      <a:pt x="170" y="619"/>
                    </a:lnTo>
                    <a:lnTo>
                      <a:pt x="170" y="617"/>
                    </a:lnTo>
                    <a:lnTo>
                      <a:pt x="168" y="617"/>
                    </a:lnTo>
                    <a:lnTo>
                      <a:pt x="168" y="619"/>
                    </a:lnTo>
                    <a:lnTo>
                      <a:pt x="166" y="619"/>
                    </a:lnTo>
                    <a:lnTo>
                      <a:pt x="166" y="619"/>
                    </a:lnTo>
                    <a:lnTo>
                      <a:pt x="164" y="619"/>
                    </a:lnTo>
                    <a:lnTo>
                      <a:pt x="162" y="621"/>
                    </a:lnTo>
                    <a:lnTo>
                      <a:pt x="158" y="623"/>
                    </a:lnTo>
                    <a:lnTo>
                      <a:pt x="160" y="623"/>
                    </a:lnTo>
                    <a:lnTo>
                      <a:pt x="158" y="623"/>
                    </a:lnTo>
                    <a:lnTo>
                      <a:pt x="158" y="623"/>
                    </a:lnTo>
                    <a:lnTo>
                      <a:pt x="158" y="623"/>
                    </a:lnTo>
                    <a:lnTo>
                      <a:pt x="156" y="625"/>
                    </a:lnTo>
                    <a:lnTo>
                      <a:pt x="156" y="625"/>
                    </a:lnTo>
                    <a:lnTo>
                      <a:pt x="154" y="625"/>
                    </a:lnTo>
                    <a:lnTo>
                      <a:pt x="152" y="627"/>
                    </a:lnTo>
                    <a:lnTo>
                      <a:pt x="148" y="627"/>
                    </a:lnTo>
                    <a:lnTo>
                      <a:pt x="144" y="629"/>
                    </a:lnTo>
                    <a:lnTo>
                      <a:pt x="144" y="629"/>
                    </a:lnTo>
                    <a:lnTo>
                      <a:pt x="142" y="631"/>
                    </a:lnTo>
                    <a:lnTo>
                      <a:pt x="142" y="631"/>
                    </a:lnTo>
                    <a:lnTo>
                      <a:pt x="142" y="631"/>
                    </a:lnTo>
                    <a:lnTo>
                      <a:pt x="140" y="631"/>
                    </a:lnTo>
                    <a:lnTo>
                      <a:pt x="136" y="633"/>
                    </a:lnTo>
                    <a:lnTo>
                      <a:pt x="136" y="633"/>
                    </a:lnTo>
                    <a:lnTo>
                      <a:pt x="134" y="633"/>
                    </a:lnTo>
                    <a:lnTo>
                      <a:pt x="130" y="633"/>
                    </a:lnTo>
                    <a:lnTo>
                      <a:pt x="128" y="635"/>
                    </a:lnTo>
                    <a:lnTo>
                      <a:pt x="124" y="637"/>
                    </a:lnTo>
                    <a:lnTo>
                      <a:pt x="120" y="639"/>
                    </a:lnTo>
                    <a:lnTo>
                      <a:pt x="116" y="641"/>
                    </a:lnTo>
                    <a:lnTo>
                      <a:pt x="114" y="644"/>
                    </a:lnTo>
                    <a:lnTo>
                      <a:pt x="116" y="644"/>
                    </a:lnTo>
                    <a:lnTo>
                      <a:pt x="114" y="646"/>
                    </a:lnTo>
                    <a:lnTo>
                      <a:pt x="114" y="644"/>
                    </a:lnTo>
                    <a:lnTo>
                      <a:pt x="114" y="644"/>
                    </a:lnTo>
                    <a:lnTo>
                      <a:pt x="112" y="644"/>
                    </a:lnTo>
                    <a:lnTo>
                      <a:pt x="108" y="646"/>
                    </a:lnTo>
                    <a:lnTo>
                      <a:pt x="108" y="646"/>
                    </a:lnTo>
                    <a:lnTo>
                      <a:pt x="106" y="648"/>
                    </a:lnTo>
                    <a:lnTo>
                      <a:pt x="106" y="648"/>
                    </a:lnTo>
                    <a:lnTo>
                      <a:pt x="106" y="648"/>
                    </a:lnTo>
                    <a:lnTo>
                      <a:pt x="106" y="650"/>
                    </a:lnTo>
                    <a:lnTo>
                      <a:pt x="104" y="650"/>
                    </a:lnTo>
                    <a:lnTo>
                      <a:pt x="106" y="648"/>
                    </a:lnTo>
                    <a:lnTo>
                      <a:pt x="100" y="650"/>
                    </a:lnTo>
                    <a:lnTo>
                      <a:pt x="100" y="650"/>
                    </a:lnTo>
                    <a:lnTo>
                      <a:pt x="100" y="654"/>
                    </a:lnTo>
                    <a:lnTo>
                      <a:pt x="100" y="654"/>
                    </a:lnTo>
                    <a:lnTo>
                      <a:pt x="98" y="654"/>
                    </a:lnTo>
                    <a:lnTo>
                      <a:pt x="98" y="654"/>
                    </a:lnTo>
                    <a:lnTo>
                      <a:pt x="96" y="654"/>
                    </a:lnTo>
                    <a:lnTo>
                      <a:pt x="96" y="656"/>
                    </a:lnTo>
                    <a:lnTo>
                      <a:pt x="94" y="656"/>
                    </a:lnTo>
                    <a:lnTo>
                      <a:pt x="96" y="656"/>
                    </a:lnTo>
                    <a:lnTo>
                      <a:pt x="96" y="658"/>
                    </a:lnTo>
                    <a:lnTo>
                      <a:pt x="96" y="658"/>
                    </a:lnTo>
                    <a:lnTo>
                      <a:pt x="96" y="658"/>
                    </a:lnTo>
                    <a:lnTo>
                      <a:pt x="94" y="658"/>
                    </a:lnTo>
                    <a:lnTo>
                      <a:pt x="94" y="658"/>
                    </a:lnTo>
                    <a:lnTo>
                      <a:pt x="94" y="660"/>
                    </a:lnTo>
                    <a:lnTo>
                      <a:pt x="92" y="658"/>
                    </a:lnTo>
                    <a:lnTo>
                      <a:pt x="92" y="658"/>
                    </a:lnTo>
                    <a:lnTo>
                      <a:pt x="92" y="658"/>
                    </a:lnTo>
                    <a:lnTo>
                      <a:pt x="90" y="658"/>
                    </a:lnTo>
                    <a:lnTo>
                      <a:pt x="90" y="660"/>
                    </a:lnTo>
                    <a:lnTo>
                      <a:pt x="88" y="660"/>
                    </a:lnTo>
                    <a:lnTo>
                      <a:pt x="88" y="660"/>
                    </a:lnTo>
                    <a:lnTo>
                      <a:pt x="86" y="662"/>
                    </a:lnTo>
                    <a:lnTo>
                      <a:pt x="88" y="662"/>
                    </a:lnTo>
                    <a:lnTo>
                      <a:pt x="90" y="662"/>
                    </a:lnTo>
                    <a:lnTo>
                      <a:pt x="86" y="662"/>
                    </a:lnTo>
                    <a:lnTo>
                      <a:pt x="86" y="664"/>
                    </a:lnTo>
                    <a:lnTo>
                      <a:pt x="86" y="664"/>
                    </a:lnTo>
                    <a:lnTo>
                      <a:pt x="88" y="664"/>
                    </a:lnTo>
                    <a:lnTo>
                      <a:pt x="86" y="666"/>
                    </a:lnTo>
                    <a:lnTo>
                      <a:pt x="84" y="666"/>
                    </a:lnTo>
                    <a:lnTo>
                      <a:pt x="80" y="666"/>
                    </a:lnTo>
                    <a:lnTo>
                      <a:pt x="80" y="666"/>
                    </a:lnTo>
                    <a:lnTo>
                      <a:pt x="78" y="668"/>
                    </a:lnTo>
                    <a:lnTo>
                      <a:pt x="78" y="670"/>
                    </a:lnTo>
                    <a:lnTo>
                      <a:pt x="80" y="668"/>
                    </a:lnTo>
                    <a:lnTo>
                      <a:pt x="82" y="668"/>
                    </a:lnTo>
                    <a:lnTo>
                      <a:pt x="82" y="668"/>
                    </a:lnTo>
                    <a:lnTo>
                      <a:pt x="80" y="670"/>
                    </a:lnTo>
                    <a:lnTo>
                      <a:pt x="78" y="670"/>
                    </a:lnTo>
                    <a:lnTo>
                      <a:pt x="80" y="670"/>
                    </a:lnTo>
                    <a:lnTo>
                      <a:pt x="82" y="670"/>
                    </a:lnTo>
                    <a:lnTo>
                      <a:pt x="84" y="668"/>
                    </a:lnTo>
                    <a:lnTo>
                      <a:pt x="78" y="672"/>
                    </a:lnTo>
                    <a:lnTo>
                      <a:pt x="78" y="674"/>
                    </a:lnTo>
                    <a:lnTo>
                      <a:pt x="78" y="674"/>
                    </a:lnTo>
                    <a:lnTo>
                      <a:pt x="82" y="674"/>
                    </a:lnTo>
                    <a:lnTo>
                      <a:pt x="86" y="674"/>
                    </a:lnTo>
                    <a:lnTo>
                      <a:pt x="86" y="674"/>
                    </a:lnTo>
                    <a:lnTo>
                      <a:pt x="88" y="672"/>
                    </a:lnTo>
                    <a:lnTo>
                      <a:pt x="90" y="672"/>
                    </a:lnTo>
                    <a:lnTo>
                      <a:pt x="90" y="674"/>
                    </a:lnTo>
                    <a:lnTo>
                      <a:pt x="92" y="674"/>
                    </a:lnTo>
                    <a:lnTo>
                      <a:pt x="90" y="676"/>
                    </a:lnTo>
                    <a:lnTo>
                      <a:pt x="92" y="676"/>
                    </a:lnTo>
                    <a:lnTo>
                      <a:pt x="94" y="676"/>
                    </a:lnTo>
                    <a:lnTo>
                      <a:pt x="96" y="676"/>
                    </a:lnTo>
                    <a:lnTo>
                      <a:pt x="96" y="676"/>
                    </a:lnTo>
                    <a:lnTo>
                      <a:pt x="96" y="676"/>
                    </a:lnTo>
                    <a:lnTo>
                      <a:pt x="96" y="678"/>
                    </a:lnTo>
                    <a:lnTo>
                      <a:pt x="96" y="678"/>
                    </a:lnTo>
                    <a:lnTo>
                      <a:pt x="96" y="680"/>
                    </a:lnTo>
                    <a:lnTo>
                      <a:pt x="96" y="680"/>
                    </a:lnTo>
                    <a:lnTo>
                      <a:pt x="96" y="680"/>
                    </a:lnTo>
                    <a:lnTo>
                      <a:pt x="96" y="680"/>
                    </a:lnTo>
                    <a:lnTo>
                      <a:pt x="98" y="680"/>
                    </a:lnTo>
                    <a:lnTo>
                      <a:pt x="98" y="680"/>
                    </a:lnTo>
                    <a:lnTo>
                      <a:pt x="102" y="680"/>
                    </a:lnTo>
                    <a:lnTo>
                      <a:pt x="102" y="680"/>
                    </a:lnTo>
                    <a:lnTo>
                      <a:pt x="104" y="680"/>
                    </a:lnTo>
                    <a:lnTo>
                      <a:pt x="104" y="680"/>
                    </a:lnTo>
                    <a:lnTo>
                      <a:pt x="108" y="680"/>
                    </a:lnTo>
                    <a:lnTo>
                      <a:pt x="114" y="680"/>
                    </a:lnTo>
                    <a:lnTo>
                      <a:pt x="116" y="678"/>
                    </a:lnTo>
                    <a:lnTo>
                      <a:pt x="116" y="678"/>
                    </a:lnTo>
                    <a:lnTo>
                      <a:pt x="120" y="676"/>
                    </a:lnTo>
                    <a:lnTo>
                      <a:pt x="126" y="672"/>
                    </a:lnTo>
                    <a:lnTo>
                      <a:pt x="128" y="672"/>
                    </a:lnTo>
                    <a:lnTo>
                      <a:pt x="132" y="670"/>
                    </a:lnTo>
                    <a:lnTo>
                      <a:pt x="132" y="668"/>
                    </a:lnTo>
                    <a:lnTo>
                      <a:pt x="138" y="668"/>
                    </a:lnTo>
                    <a:lnTo>
                      <a:pt x="138" y="668"/>
                    </a:lnTo>
                    <a:lnTo>
                      <a:pt x="138" y="668"/>
                    </a:lnTo>
                    <a:lnTo>
                      <a:pt x="140" y="666"/>
                    </a:lnTo>
                    <a:lnTo>
                      <a:pt x="140" y="666"/>
                    </a:lnTo>
                    <a:lnTo>
                      <a:pt x="140" y="666"/>
                    </a:lnTo>
                    <a:lnTo>
                      <a:pt x="140" y="664"/>
                    </a:lnTo>
                    <a:lnTo>
                      <a:pt x="140" y="664"/>
                    </a:lnTo>
                    <a:lnTo>
                      <a:pt x="144" y="662"/>
                    </a:lnTo>
                    <a:lnTo>
                      <a:pt x="148" y="658"/>
                    </a:lnTo>
                    <a:lnTo>
                      <a:pt x="150" y="656"/>
                    </a:lnTo>
                    <a:lnTo>
                      <a:pt x="152" y="654"/>
                    </a:lnTo>
                    <a:lnTo>
                      <a:pt x="154" y="652"/>
                    </a:lnTo>
                    <a:lnTo>
                      <a:pt x="156" y="650"/>
                    </a:lnTo>
                    <a:lnTo>
                      <a:pt x="156" y="650"/>
                    </a:lnTo>
                    <a:lnTo>
                      <a:pt x="156" y="650"/>
                    </a:lnTo>
                    <a:lnTo>
                      <a:pt x="158" y="650"/>
                    </a:lnTo>
                    <a:lnTo>
                      <a:pt x="160" y="646"/>
                    </a:lnTo>
                    <a:lnTo>
                      <a:pt x="162" y="644"/>
                    </a:lnTo>
                    <a:lnTo>
                      <a:pt x="164" y="641"/>
                    </a:lnTo>
                    <a:lnTo>
                      <a:pt x="168" y="637"/>
                    </a:lnTo>
                    <a:lnTo>
                      <a:pt x="168" y="637"/>
                    </a:lnTo>
                    <a:lnTo>
                      <a:pt x="168" y="637"/>
                    </a:lnTo>
                    <a:lnTo>
                      <a:pt x="170" y="637"/>
                    </a:lnTo>
                    <a:lnTo>
                      <a:pt x="170" y="637"/>
                    </a:lnTo>
                    <a:lnTo>
                      <a:pt x="172" y="635"/>
                    </a:lnTo>
                    <a:lnTo>
                      <a:pt x="174" y="635"/>
                    </a:lnTo>
                    <a:lnTo>
                      <a:pt x="176" y="635"/>
                    </a:lnTo>
                    <a:lnTo>
                      <a:pt x="176" y="635"/>
                    </a:lnTo>
                    <a:lnTo>
                      <a:pt x="178" y="633"/>
                    </a:lnTo>
                    <a:lnTo>
                      <a:pt x="180" y="633"/>
                    </a:lnTo>
                    <a:lnTo>
                      <a:pt x="182" y="633"/>
                    </a:lnTo>
                    <a:lnTo>
                      <a:pt x="184" y="631"/>
                    </a:lnTo>
                    <a:lnTo>
                      <a:pt x="186" y="631"/>
                    </a:lnTo>
                    <a:lnTo>
                      <a:pt x="186" y="629"/>
                    </a:lnTo>
                    <a:lnTo>
                      <a:pt x="186" y="629"/>
                    </a:lnTo>
                    <a:lnTo>
                      <a:pt x="186" y="627"/>
                    </a:lnTo>
                    <a:lnTo>
                      <a:pt x="186" y="629"/>
                    </a:lnTo>
                    <a:lnTo>
                      <a:pt x="188" y="629"/>
                    </a:lnTo>
                    <a:lnTo>
                      <a:pt x="188" y="631"/>
                    </a:lnTo>
                    <a:lnTo>
                      <a:pt x="188" y="631"/>
                    </a:lnTo>
                    <a:lnTo>
                      <a:pt x="190" y="629"/>
                    </a:lnTo>
                    <a:lnTo>
                      <a:pt x="190" y="629"/>
                    </a:lnTo>
                    <a:lnTo>
                      <a:pt x="192" y="629"/>
                    </a:lnTo>
                    <a:lnTo>
                      <a:pt x="192" y="627"/>
                    </a:lnTo>
                    <a:lnTo>
                      <a:pt x="192" y="629"/>
                    </a:lnTo>
                    <a:lnTo>
                      <a:pt x="192" y="629"/>
                    </a:lnTo>
                    <a:lnTo>
                      <a:pt x="190" y="629"/>
                    </a:lnTo>
                    <a:lnTo>
                      <a:pt x="190" y="629"/>
                    </a:lnTo>
                    <a:lnTo>
                      <a:pt x="192" y="629"/>
                    </a:lnTo>
                    <a:lnTo>
                      <a:pt x="194" y="629"/>
                    </a:lnTo>
                    <a:lnTo>
                      <a:pt x="194" y="631"/>
                    </a:lnTo>
                    <a:lnTo>
                      <a:pt x="196" y="631"/>
                    </a:lnTo>
                    <a:lnTo>
                      <a:pt x="198" y="631"/>
                    </a:lnTo>
                    <a:lnTo>
                      <a:pt x="198" y="631"/>
                    </a:lnTo>
                    <a:lnTo>
                      <a:pt x="200" y="629"/>
                    </a:lnTo>
                    <a:lnTo>
                      <a:pt x="200" y="629"/>
                    </a:lnTo>
                    <a:lnTo>
                      <a:pt x="202" y="627"/>
                    </a:lnTo>
                    <a:lnTo>
                      <a:pt x="202" y="627"/>
                    </a:lnTo>
                    <a:lnTo>
                      <a:pt x="200" y="627"/>
                    </a:lnTo>
                    <a:lnTo>
                      <a:pt x="198" y="627"/>
                    </a:lnTo>
                    <a:lnTo>
                      <a:pt x="198" y="625"/>
                    </a:lnTo>
                    <a:lnTo>
                      <a:pt x="198" y="625"/>
                    </a:lnTo>
                    <a:lnTo>
                      <a:pt x="200" y="623"/>
                    </a:lnTo>
                    <a:lnTo>
                      <a:pt x="198" y="623"/>
                    </a:lnTo>
                    <a:lnTo>
                      <a:pt x="196" y="623"/>
                    </a:lnTo>
                    <a:lnTo>
                      <a:pt x="198" y="623"/>
                    </a:lnTo>
                    <a:lnTo>
                      <a:pt x="198" y="623"/>
                    </a:lnTo>
                    <a:lnTo>
                      <a:pt x="200" y="623"/>
                    </a:lnTo>
                    <a:lnTo>
                      <a:pt x="200" y="621"/>
                    </a:lnTo>
                    <a:lnTo>
                      <a:pt x="200" y="621"/>
                    </a:lnTo>
                    <a:lnTo>
                      <a:pt x="200" y="621"/>
                    </a:lnTo>
                    <a:lnTo>
                      <a:pt x="200" y="621"/>
                    </a:lnTo>
                    <a:lnTo>
                      <a:pt x="202" y="619"/>
                    </a:lnTo>
                    <a:lnTo>
                      <a:pt x="204" y="619"/>
                    </a:lnTo>
                    <a:lnTo>
                      <a:pt x="206" y="617"/>
                    </a:lnTo>
                    <a:lnTo>
                      <a:pt x="210" y="617"/>
                    </a:lnTo>
                    <a:lnTo>
                      <a:pt x="210" y="615"/>
                    </a:lnTo>
                    <a:lnTo>
                      <a:pt x="212" y="615"/>
                    </a:lnTo>
                    <a:lnTo>
                      <a:pt x="216" y="613"/>
                    </a:lnTo>
                    <a:lnTo>
                      <a:pt x="224" y="607"/>
                    </a:lnTo>
                    <a:lnTo>
                      <a:pt x="224" y="607"/>
                    </a:lnTo>
                    <a:lnTo>
                      <a:pt x="230" y="603"/>
                    </a:lnTo>
                    <a:lnTo>
                      <a:pt x="232" y="601"/>
                    </a:lnTo>
                    <a:lnTo>
                      <a:pt x="234" y="601"/>
                    </a:lnTo>
                    <a:lnTo>
                      <a:pt x="236" y="599"/>
                    </a:lnTo>
                    <a:lnTo>
                      <a:pt x="238" y="599"/>
                    </a:lnTo>
                    <a:lnTo>
                      <a:pt x="242" y="595"/>
                    </a:lnTo>
                    <a:lnTo>
                      <a:pt x="242" y="595"/>
                    </a:lnTo>
                    <a:lnTo>
                      <a:pt x="244" y="593"/>
                    </a:lnTo>
                    <a:lnTo>
                      <a:pt x="244" y="593"/>
                    </a:lnTo>
                    <a:lnTo>
                      <a:pt x="244" y="593"/>
                    </a:lnTo>
                    <a:lnTo>
                      <a:pt x="242" y="593"/>
                    </a:lnTo>
                    <a:lnTo>
                      <a:pt x="244" y="591"/>
                    </a:lnTo>
                    <a:lnTo>
                      <a:pt x="244" y="589"/>
                    </a:lnTo>
                    <a:lnTo>
                      <a:pt x="244" y="589"/>
                    </a:lnTo>
                    <a:lnTo>
                      <a:pt x="244" y="589"/>
                    </a:lnTo>
                    <a:lnTo>
                      <a:pt x="246" y="587"/>
                    </a:lnTo>
                    <a:lnTo>
                      <a:pt x="248" y="587"/>
                    </a:lnTo>
                    <a:lnTo>
                      <a:pt x="248" y="587"/>
                    </a:lnTo>
                    <a:lnTo>
                      <a:pt x="250" y="585"/>
                    </a:lnTo>
                    <a:lnTo>
                      <a:pt x="252" y="583"/>
                    </a:lnTo>
                    <a:lnTo>
                      <a:pt x="254" y="583"/>
                    </a:lnTo>
                    <a:lnTo>
                      <a:pt x="252" y="583"/>
                    </a:lnTo>
                    <a:lnTo>
                      <a:pt x="248" y="585"/>
                    </a:lnTo>
                    <a:lnTo>
                      <a:pt x="246" y="585"/>
                    </a:lnTo>
                    <a:lnTo>
                      <a:pt x="248" y="585"/>
                    </a:lnTo>
                    <a:lnTo>
                      <a:pt x="250" y="583"/>
                    </a:lnTo>
                    <a:close/>
                    <a:moveTo>
                      <a:pt x="324" y="497"/>
                    </a:moveTo>
                    <a:lnTo>
                      <a:pt x="324" y="497"/>
                    </a:lnTo>
                    <a:lnTo>
                      <a:pt x="326" y="499"/>
                    </a:lnTo>
                    <a:lnTo>
                      <a:pt x="326" y="497"/>
                    </a:lnTo>
                    <a:lnTo>
                      <a:pt x="326" y="495"/>
                    </a:lnTo>
                    <a:lnTo>
                      <a:pt x="326" y="495"/>
                    </a:lnTo>
                    <a:lnTo>
                      <a:pt x="326" y="493"/>
                    </a:lnTo>
                    <a:lnTo>
                      <a:pt x="326" y="493"/>
                    </a:lnTo>
                    <a:lnTo>
                      <a:pt x="326" y="493"/>
                    </a:lnTo>
                    <a:lnTo>
                      <a:pt x="324" y="495"/>
                    </a:lnTo>
                    <a:lnTo>
                      <a:pt x="324" y="497"/>
                    </a:lnTo>
                    <a:lnTo>
                      <a:pt x="324" y="497"/>
                    </a:lnTo>
                    <a:lnTo>
                      <a:pt x="324" y="497"/>
                    </a:lnTo>
                    <a:close/>
                    <a:moveTo>
                      <a:pt x="352" y="521"/>
                    </a:moveTo>
                    <a:lnTo>
                      <a:pt x="352" y="521"/>
                    </a:lnTo>
                    <a:lnTo>
                      <a:pt x="348" y="521"/>
                    </a:lnTo>
                    <a:lnTo>
                      <a:pt x="348" y="521"/>
                    </a:lnTo>
                    <a:lnTo>
                      <a:pt x="346" y="521"/>
                    </a:lnTo>
                    <a:lnTo>
                      <a:pt x="344" y="523"/>
                    </a:lnTo>
                    <a:lnTo>
                      <a:pt x="342" y="523"/>
                    </a:lnTo>
                    <a:lnTo>
                      <a:pt x="340" y="525"/>
                    </a:lnTo>
                    <a:lnTo>
                      <a:pt x="338" y="527"/>
                    </a:lnTo>
                    <a:lnTo>
                      <a:pt x="336" y="527"/>
                    </a:lnTo>
                    <a:lnTo>
                      <a:pt x="334" y="529"/>
                    </a:lnTo>
                    <a:lnTo>
                      <a:pt x="332" y="529"/>
                    </a:lnTo>
                    <a:lnTo>
                      <a:pt x="332" y="529"/>
                    </a:lnTo>
                    <a:lnTo>
                      <a:pt x="326" y="527"/>
                    </a:lnTo>
                    <a:lnTo>
                      <a:pt x="324" y="525"/>
                    </a:lnTo>
                    <a:lnTo>
                      <a:pt x="322" y="523"/>
                    </a:lnTo>
                    <a:lnTo>
                      <a:pt x="322" y="523"/>
                    </a:lnTo>
                    <a:lnTo>
                      <a:pt x="320" y="523"/>
                    </a:lnTo>
                    <a:lnTo>
                      <a:pt x="320" y="523"/>
                    </a:lnTo>
                    <a:lnTo>
                      <a:pt x="318" y="521"/>
                    </a:lnTo>
                    <a:lnTo>
                      <a:pt x="320" y="521"/>
                    </a:lnTo>
                    <a:lnTo>
                      <a:pt x="320" y="521"/>
                    </a:lnTo>
                    <a:lnTo>
                      <a:pt x="320" y="521"/>
                    </a:lnTo>
                    <a:lnTo>
                      <a:pt x="320" y="521"/>
                    </a:lnTo>
                    <a:lnTo>
                      <a:pt x="320" y="519"/>
                    </a:lnTo>
                    <a:lnTo>
                      <a:pt x="322" y="515"/>
                    </a:lnTo>
                    <a:lnTo>
                      <a:pt x="324" y="509"/>
                    </a:lnTo>
                    <a:lnTo>
                      <a:pt x="324" y="509"/>
                    </a:lnTo>
                    <a:lnTo>
                      <a:pt x="324" y="507"/>
                    </a:lnTo>
                    <a:lnTo>
                      <a:pt x="324" y="505"/>
                    </a:lnTo>
                    <a:lnTo>
                      <a:pt x="322" y="505"/>
                    </a:lnTo>
                    <a:lnTo>
                      <a:pt x="322" y="503"/>
                    </a:lnTo>
                    <a:lnTo>
                      <a:pt x="322" y="501"/>
                    </a:lnTo>
                    <a:lnTo>
                      <a:pt x="322" y="501"/>
                    </a:lnTo>
                    <a:lnTo>
                      <a:pt x="322" y="501"/>
                    </a:lnTo>
                    <a:lnTo>
                      <a:pt x="320" y="503"/>
                    </a:lnTo>
                    <a:lnTo>
                      <a:pt x="320" y="503"/>
                    </a:lnTo>
                    <a:lnTo>
                      <a:pt x="320" y="503"/>
                    </a:lnTo>
                    <a:lnTo>
                      <a:pt x="320" y="505"/>
                    </a:lnTo>
                    <a:lnTo>
                      <a:pt x="320" y="505"/>
                    </a:lnTo>
                    <a:lnTo>
                      <a:pt x="320" y="507"/>
                    </a:lnTo>
                    <a:lnTo>
                      <a:pt x="318" y="507"/>
                    </a:lnTo>
                    <a:lnTo>
                      <a:pt x="318" y="511"/>
                    </a:lnTo>
                    <a:lnTo>
                      <a:pt x="316" y="513"/>
                    </a:lnTo>
                    <a:lnTo>
                      <a:pt x="316" y="515"/>
                    </a:lnTo>
                    <a:lnTo>
                      <a:pt x="314" y="515"/>
                    </a:lnTo>
                    <a:lnTo>
                      <a:pt x="314" y="515"/>
                    </a:lnTo>
                    <a:lnTo>
                      <a:pt x="314" y="513"/>
                    </a:lnTo>
                    <a:lnTo>
                      <a:pt x="314" y="511"/>
                    </a:lnTo>
                    <a:lnTo>
                      <a:pt x="314" y="511"/>
                    </a:lnTo>
                    <a:lnTo>
                      <a:pt x="314" y="509"/>
                    </a:lnTo>
                    <a:lnTo>
                      <a:pt x="312" y="509"/>
                    </a:lnTo>
                    <a:lnTo>
                      <a:pt x="312" y="507"/>
                    </a:lnTo>
                    <a:lnTo>
                      <a:pt x="310" y="507"/>
                    </a:lnTo>
                    <a:lnTo>
                      <a:pt x="310" y="509"/>
                    </a:lnTo>
                    <a:lnTo>
                      <a:pt x="310" y="509"/>
                    </a:lnTo>
                    <a:lnTo>
                      <a:pt x="308" y="507"/>
                    </a:lnTo>
                    <a:lnTo>
                      <a:pt x="308" y="507"/>
                    </a:lnTo>
                    <a:lnTo>
                      <a:pt x="308" y="507"/>
                    </a:lnTo>
                    <a:lnTo>
                      <a:pt x="308" y="507"/>
                    </a:lnTo>
                    <a:lnTo>
                      <a:pt x="310" y="503"/>
                    </a:lnTo>
                    <a:lnTo>
                      <a:pt x="312" y="503"/>
                    </a:lnTo>
                    <a:lnTo>
                      <a:pt x="312" y="501"/>
                    </a:lnTo>
                    <a:lnTo>
                      <a:pt x="312" y="501"/>
                    </a:lnTo>
                    <a:lnTo>
                      <a:pt x="314" y="499"/>
                    </a:lnTo>
                    <a:lnTo>
                      <a:pt x="314" y="497"/>
                    </a:lnTo>
                    <a:lnTo>
                      <a:pt x="314" y="493"/>
                    </a:lnTo>
                    <a:lnTo>
                      <a:pt x="314" y="493"/>
                    </a:lnTo>
                    <a:lnTo>
                      <a:pt x="314" y="491"/>
                    </a:lnTo>
                    <a:lnTo>
                      <a:pt x="314" y="489"/>
                    </a:lnTo>
                    <a:lnTo>
                      <a:pt x="314" y="489"/>
                    </a:lnTo>
                    <a:lnTo>
                      <a:pt x="316" y="489"/>
                    </a:lnTo>
                    <a:lnTo>
                      <a:pt x="316" y="489"/>
                    </a:lnTo>
                    <a:lnTo>
                      <a:pt x="316" y="487"/>
                    </a:lnTo>
                    <a:lnTo>
                      <a:pt x="318" y="485"/>
                    </a:lnTo>
                    <a:lnTo>
                      <a:pt x="318" y="485"/>
                    </a:lnTo>
                    <a:lnTo>
                      <a:pt x="318" y="483"/>
                    </a:lnTo>
                    <a:lnTo>
                      <a:pt x="318" y="481"/>
                    </a:lnTo>
                    <a:lnTo>
                      <a:pt x="318" y="481"/>
                    </a:lnTo>
                    <a:lnTo>
                      <a:pt x="318" y="481"/>
                    </a:lnTo>
                    <a:lnTo>
                      <a:pt x="318" y="479"/>
                    </a:lnTo>
                    <a:lnTo>
                      <a:pt x="318" y="479"/>
                    </a:lnTo>
                    <a:lnTo>
                      <a:pt x="318" y="479"/>
                    </a:lnTo>
                    <a:lnTo>
                      <a:pt x="316" y="479"/>
                    </a:lnTo>
                    <a:lnTo>
                      <a:pt x="316" y="479"/>
                    </a:lnTo>
                    <a:lnTo>
                      <a:pt x="316" y="479"/>
                    </a:lnTo>
                    <a:lnTo>
                      <a:pt x="316" y="477"/>
                    </a:lnTo>
                    <a:lnTo>
                      <a:pt x="316" y="477"/>
                    </a:lnTo>
                    <a:lnTo>
                      <a:pt x="316" y="477"/>
                    </a:lnTo>
                    <a:lnTo>
                      <a:pt x="314" y="475"/>
                    </a:lnTo>
                    <a:lnTo>
                      <a:pt x="314" y="475"/>
                    </a:lnTo>
                    <a:lnTo>
                      <a:pt x="312" y="475"/>
                    </a:lnTo>
                    <a:lnTo>
                      <a:pt x="312" y="475"/>
                    </a:lnTo>
                    <a:lnTo>
                      <a:pt x="312" y="475"/>
                    </a:lnTo>
                    <a:lnTo>
                      <a:pt x="312" y="475"/>
                    </a:lnTo>
                    <a:lnTo>
                      <a:pt x="308" y="473"/>
                    </a:lnTo>
                    <a:lnTo>
                      <a:pt x="308" y="473"/>
                    </a:lnTo>
                    <a:lnTo>
                      <a:pt x="310" y="471"/>
                    </a:lnTo>
                    <a:lnTo>
                      <a:pt x="308" y="473"/>
                    </a:lnTo>
                    <a:lnTo>
                      <a:pt x="306" y="473"/>
                    </a:lnTo>
                    <a:lnTo>
                      <a:pt x="306" y="473"/>
                    </a:lnTo>
                    <a:lnTo>
                      <a:pt x="306" y="473"/>
                    </a:lnTo>
                    <a:lnTo>
                      <a:pt x="306" y="473"/>
                    </a:lnTo>
                    <a:lnTo>
                      <a:pt x="306" y="471"/>
                    </a:lnTo>
                    <a:lnTo>
                      <a:pt x="306" y="471"/>
                    </a:lnTo>
                    <a:lnTo>
                      <a:pt x="306" y="467"/>
                    </a:lnTo>
                    <a:lnTo>
                      <a:pt x="304" y="467"/>
                    </a:lnTo>
                    <a:lnTo>
                      <a:pt x="304" y="465"/>
                    </a:lnTo>
                    <a:lnTo>
                      <a:pt x="308" y="463"/>
                    </a:lnTo>
                    <a:lnTo>
                      <a:pt x="304" y="463"/>
                    </a:lnTo>
                    <a:lnTo>
                      <a:pt x="302" y="465"/>
                    </a:lnTo>
                    <a:lnTo>
                      <a:pt x="302" y="467"/>
                    </a:lnTo>
                    <a:lnTo>
                      <a:pt x="304" y="471"/>
                    </a:lnTo>
                    <a:lnTo>
                      <a:pt x="304" y="473"/>
                    </a:lnTo>
                    <a:lnTo>
                      <a:pt x="304" y="475"/>
                    </a:lnTo>
                    <a:lnTo>
                      <a:pt x="302" y="477"/>
                    </a:lnTo>
                    <a:lnTo>
                      <a:pt x="300" y="477"/>
                    </a:lnTo>
                    <a:lnTo>
                      <a:pt x="300" y="479"/>
                    </a:lnTo>
                    <a:lnTo>
                      <a:pt x="302" y="481"/>
                    </a:lnTo>
                    <a:lnTo>
                      <a:pt x="302" y="481"/>
                    </a:lnTo>
                    <a:lnTo>
                      <a:pt x="302" y="481"/>
                    </a:lnTo>
                    <a:lnTo>
                      <a:pt x="302" y="481"/>
                    </a:lnTo>
                    <a:lnTo>
                      <a:pt x="302" y="483"/>
                    </a:lnTo>
                    <a:lnTo>
                      <a:pt x="302" y="483"/>
                    </a:lnTo>
                    <a:lnTo>
                      <a:pt x="302" y="483"/>
                    </a:lnTo>
                    <a:lnTo>
                      <a:pt x="304" y="481"/>
                    </a:lnTo>
                    <a:lnTo>
                      <a:pt x="304" y="481"/>
                    </a:lnTo>
                    <a:lnTo>
                      <a:pt x="306" y="481"/>
                    </a:lnTo>
                    <a:lnTo>
                      <a:pt x="306" y="479"/>
                    </a:lnTo>
                    <a:lnTo>
                      <a:pt x="308" y="479"/>
                    </a:lnTo>
                    <a:lnTo>
                      <a:pt x="306" y="481"/>
                    </a:lnTo>
                    <a:lnTo>
                      <a:pt x="306" y="481"/>
                    </a:lnTo>
                    <a:lnTo>
                      <a:pt x="304" y="483"/>
                    </a:lnTo>
                    <a:lnTo>
                      <a:pt x="302" y="483"/>
                    </a:lnTo>
                    <a:lnTo>
                      <a:pt x="304" y="495"/>
                    </a:lnTo>
                    <a:lnTo>
                      <a:pt x="304" y="497"/>
                    </a:lnTo>
                    <a:lnTo>
                      <a:pt x="302" y="499"/>
                    </a:lnTo>
                    <a:lnTo>
                      <a:pt x="304" y="499"/>
                    </a:lnTo>
                    <a:lnTo>
                      <a:pt x="304" y="499"/>
                    </a:lnTo>
                    <a:lnTo>
                      <a:pt x="304" y="499"/>
                    </a:lnTo>
                    <a:lnTo>
                      <a:pt x="304" y="497"/>
                    </a:lnTo>
                    <a:lnTo>
                      <a:pt x="304" y="495"/>
                    </a:lnTo>
                    <a:lnTo>
                      <a:pt x="304" y="493"/>
                    </a:lnTo>
                    <a:lnTo>
                      <a:pt x="304" y="491"/>
                    </a:lnTo>
                    <a:lnTo>
                      <a:pt x="306" y="491"/>
                    </a:lnTo>
                    <a:lnTo>
                      <a:pt x="306" y="493"/>
                    </a:lnTo>
                    <a:lnTo>
                      <a:pt x="306" y="495"/>
                    </a:lnTo>
                    <a:lnTo>
                      <a:pt x="308" y="497"/>
                    </a:lnTo>
                    <a:lnTo>
                      <a:pt x="308" y="497"/>
                    </a:lnTo>
                    <a:lnTo>
                      <a:pt x="308" y="495"/>
                    </a:lnTo>
                    <a:lnTo>
                      <a:pt x="308" y="495"/>
                    </a:lnTo>
                    <a:lnTo>
                      <a:pt x="308" y="495"/>
                    </a:lnTo>
                    <a:lnTo>
                      <a:pt x="310" y="497"/>
                    </a:lnTo>
                    <a:lnTo>
                      <a:pt x="308" y="497"/>
                    </a:lnTo>
                    <a:lnTo>
                      <a:pt x="308" y="499"/>
                    </a:lnTo>
                    <a:lnTo>
                      <a:pt x="308" y="499"/>
                    </a:lnTo>
                    <a:lnTo>
                      <a:pt x="308" y="499"/>
                    </a:lnTo>
                    <a:lnTo>
                      <a:pt x="308" y="501"/>
                    </a:lnTo>
                    <a:lnTo>
                      <a:pt x="308" y="501"/>
                    </a:lnTo>
                    <a:lnTo>
                      <a:pt x="306" y="503"/>
                    </a:lnTo>
                    <a:lnTo>
                      <a:pt x="306" y="503"/>
                    </a:lnTo>
                    <a:lnTo>
                      <a:pt x="304" y="501"/>
                    </a:lnTo>
                    <a:lnTo>
                      <a:pt x="304" y="501"/>
                    </a:lnTo>
                    <a:lnTo>
                      <a:pt x="304" y="505"/>
                    </a:lnTo>
                    <a:lnTo>
                      <a:pt x="304" y="507"/>
                    </a:lnTo>
                    <a:lnTo>
                      <a:pt x="304" y="509"/>
                    </a:lnTo>
                    <a:lnTo>
                      <a:pt x="304" y="509"/>
                    </a:lnTo>
                    <a:lnTo>
                      <a:pt x="304" y="509"/>
                    </a:lnTo>
                    <a:lnTo>
                      <a:pt x="304" y="511"/>
                    </a:lnTo>
                    <a:lnTo>
                      <a:pt x="306" y="509"/>
                    </a:lnTo>
                    <a:lnTo>
                      <a:pt x="306" y="509"/>
                    </a:lnTo>
                    <a:lnTo>
                      <a:pt x="308" y="509"/>
                    </a:lnTo>
                    <a:lnTo>
                      <a:pt x="308" y="511"/>
                    </a:lnTo>
                    <a:lnTo>
                      <a:pt x="308" y="511"/>
                    </a:lnTo>
                    <a:lnTo>
                      <a:pt x="306" y="513"/>
                    </a:lnTo>
                    <a:lnTo>
                      <a:pt x="304" y="513"/>
                    </a:lnTo>
                    <a:lnTo>
                      <a:pt x="304" y="515"/>
                    </a:lnTo>
                    <a:lnTo>
                      <a:pt x="304" y="511"/>
                    </a:lnTo>
                    <a:lnTo>
                      <a:pt x="304" y="511"/>
                    </a:lnTo>
                    <a:lnTo>
                      <a:pt x="304" y="513"/>
                    </a:lnTo>
                    <a:lnTo>
                      <a:pt x="302" y="515"/>
                    </a:lnTo>
                    <a:lnTo>
                      <a:pt x="302" y="517"/>
                    </a:lnTo>
                    <a:lnTo>
                      <a:pt x="304" y="517"/>
                    </a:lnTo>
                    <a:lnTo>
                      <a:pt x="302" y="517"/>
                    </a:lnTo>
                    <a:lnTo>
                      <a:pt x="302" y="519"/>
                    </a:lnTo>
                    <a:lnTo>
                      <a:pt x="302" y="519"/>
                    </a:lnTo>
                    <a:lnTo>
                      <a:pt x="300" y="523"/>
                    </a:lnTo>
                    <a:lnTo>
                      <a:pt x="300" y="525"/>
                    </a:lnTo>
                    <a:lnTo>
                      <a:pt x="300" y="525"/>
                    </a:lnTo>
                    <a:lnTo>
                      <a:pt x="298" y="525"/>
                    </a:lnTo>
                    <a:lnTo>
                      <a:pt x="298" y="527"/>
                    </a:lnTo>
                    <a:lnTo>
                      <a:pt x="296" y="529"/>
                    </a:lnTo>
                    <a:lnTo>
                      <a:pt x="296" y="531"/>
                    </a:lnTo>
                    <a:lnTo>
                      <a:pt x="292" y="533"/>
                    </a:lnTo>
                    <a:lnTo>
                      <a:pt x="290" y="537"/>
                    </a:lnTo>
                    <a:lnTo>
                      <a:pt x="286" y="539"/>
                    </a:lnTo>
                    <a:lnTo>
                      <a:pt x="284" y="543"/>
                    </a:lnTo>
                    <a:lnTo>
                      <a:pt x="284" y="543"/>
                    </a:lnTo>
                    <a:lnTo>
                      <a:pt x="280" y="545"/>
                    </a:lnTo>
                    <a:lnTo>
                      <a:pt x="280" y="545"/>
                    </a:lnTo>
                    <a:lnTo>
                      <a:pt x="278" y="547"/>
                    </a:lnTo>
                    <a:lnTo>
                      <a:pt x="278" y="547"/>
                    </a:lnTo>
                    <a:lnTo>
                      <a:pt x="274" y="547"/>
                    </a:lnTo>
                    <a:lnTo>
                      <a:pt x="270" y="549"/>
                    </a:lnTo>
                    <a:lnTo>
                      <a:pt x="268" y="549"/>
                    </a:lnTo>
                    <a:lnTo>
                      <a:pt x="268" y="551"/>
                    </a:lnTo>
                    <a:lnTo>
                      <a:pt x="266" y="551"/>
                    </a:lnTo>
                    <a:lnTo>
                      <a:pt x="266" y="553"/>
                    </a:lnTo>
                    <a:lnTo>
                      <a:pt x="266" y="553"/>
                    </a:lnTo>
                    <a:lnTo>
                      <a:pt x="266" y="555"/>
                    </a:lnTo>
                    <a:lnTo>
                      <a:pt x="266" y="555"/>
                    </a:lnTo>
                    <a:lnTo>
                      <a:pt x="268" y="557"/>
                    </a:lnTo>
                    <a:lnTo>
                      <a:pt x="270" y="559"/>
                    </a:lnTo>
                    <a:lnTo>
                      <a:pt x="272" y="559"/>
                    </a:lnTo>
                    <a:lnTo>
                      <a:pt x="272" y="561"/>
                    </a:lnTo>
                    <a:lnTo>
                      <a:pt x="274" y="561"/>
                    </a:lnTo>
                    <a:lnTo>
                      <a:pt x="276" y="561"/>
                    </a:lnTo>
                    <a:lnTo>
                      <a:pt x="276" y="563"/>
                    </a:lnTo>
                    <a:lnTo>
                      <a:pt x="278" y="565"/>
                    </a:lnTo>
                    <a:lnTo>
                      <a:pt x="276" y="567"/>
                    </a:lnTo>
                    <a:lnTo>
                      <a:pt x="276" y="569"/>
                    </a:lnTo>
                    <a:lnTo>
                      <a:pt x="272" y="571"/>
                    </a:lnTo>
                    <a:lnTo>
                      <a:pt x="270" y="575"/>
                    </a:lnTo>
                    <a:lnTo>
                      <a:pt x="266" y="577"/>
                    </a:lnTo>
                    <a:lnTo>
                      <a:pt x="260" y="581"/>
                    </a:lnTo>
                    <a:lnTo>
                      <a:pt x="256" y="585"/>
                    </a:lnTo>
                    <a:lnTo>
                      <a:pt x="256" y="585"/>
                    </a:lnTo>
                    <a:lnTo>
                      <a:pt x="254" y="585"/>
                    </a:lnTo>
                    <a:lnTo>
                      <a:pt x="254" y="587"/>
                    </a:lnTo>
                    <a:lnTo>
                      <a:pt x="254" y="587"/>
                    </a:lnTo>
                    <a:lnTo>
                      <a:pt x="256" y="587"/>
                    </a:lnTo>
                    <a:lnTo>
                      <a:pt x="258" y="585"/>
                    </a:lnTo>
                    <a:lnTo>
                      <a:pt x="258" y="585"/>
                    </a:lnTo>
                    <a:lnTo>
                      <a:pt x="258" y="585"/>
                    </a:lnTo>
                    <a:lnTo>
                      <a:pt x="260" y="585"/>
                    </a:lnTo>
                    <a:lnTo>
                      <a:pt x="260" y="585"/>
                    </a:lnTo>
                    <a:lnTo>
                      <a:pt x="258" y="585"/>
                    </a:lnTo>
                    <a:lnTo>
                      <a:pt x="256" y="587"/>
                    </a:lnTo>
                    <a:lnTo>
                      <a:pt x="256" y="589"/>
                    </a:lnTo>
                    <a:lnTo>
                      <a:pt x="256" y="589"/>
                    </a:lnTo>
                    <a:lnTo>
                      <a:pt x="260" y="587"/>
                    </a:lnTo>
                    <a:lnTo>
                      <a:pt x="260" y="587"/>
                    </a:lnTo>
                    <a:lnTo>
                      <a:pt x="260" y="589"/>
                    </a:lnTo>
                    <a:lnTo>
                      <a:pt x="260" y="589"/>
                    </a:lnTo>
                    <a:lnTo>
                      <a:pt x="260" y="591"/>
                    </a:lnTo>
                    <a:lnTo>
                      <a:pt x="260" y="591"/>
                    </a:lnTo>
                    <a:lnTo>
                      <a:pt x="262" y="591"/>
                    </a:lnTo>
                    <a:lnTo>
                      <a:pt x="264" y="591"/>
                    </a:lnTo>
                    <a:lnTo>
                      <a:pt x="268" y="587"/>
                    </a:lnTo>
                    <a:lnTo>
                      <a:pt x="272" y="587"/>
                    </a:lnTo>
                    <a:lnTo>
                      <a:pt x="276" y="585"/>
                    </a:lnTo>
                    <a:lnTo>
                      <a:pt x="278" y="583"/>
                    </a:lnTo>
                    <a:lnTo>
                      <a:pt x="280" y="581"/>
                    </a:lnTo>
                    <a:lnTo>
                      <a:pt x="284" y="579"/>
                    </a:lnTo>
                    <a:lnTo>
                      <a:pt x="286" y="577"/>
                    </a:lnTo>
                    <a:lnTo>
                      <a:pt x="288" y="575"/>
                    </a:lnTo>
                    <a:lnTo>
                      <a:pt x="290" y="573"/>
                    </a:lnTo>
                    <a:lnTo>
                      <a:pt x="294" y="571"/>
                    </a:lnTo>
                    <a:lnTo>
                      <a:pt x="298" y="569"/>
                    </a:lnTo>
                    <a:lnTo>
                      <a:pt x="300" y="567"/>
                    </a:lnTo>
                    <a:lnTo>
                      <a:pt x="300" y="565"/>
                    </a:lnTo>
                    <a:lnTo>
                      <a:pt x="306" y="563"/>
                    </a:lnTo>
                    <a:lnTo>
                      <a:pt x="310" y="559"/>
                    </a:lnTo>
                    <a:lnTo>
                      <a:pt x="310" y="557"/>
                    </a:lnTo>
                    <a:lnTo>
                      <a:pt x="310" y="557"/>
                    </a:lnTo>
                    <a:lnTo>
                      <a:pt x="310" y="555"/>
                    </a:lnTo>
                    <a:lnTo>
                      <a:pt x="312" y="553"/>
                    </a:lnTo>
                    <a:lnTo>
                      <a:pt x="314" y="551"/>
                    </a:lnTo>
                    <a:lnTo>
                      <a:pt x="316" y="551"/>
                    </a:lnTo>
                    <a:lnTo>
                      <a:pt x="316" y="549"/>
                    </a:lnTo>
                    <a:lnTo>
                      <a:pt x="320" y="549"/>
                    </a:lnTo>
                    <a:lnTo>
                      <a:pt x="322" y="549"/>
                    </a:lnTo>
                    <a:lnTo>
                      <a:pt x="324" y="547"/>
                    </a:lnTo>
                    <a:lnTo>
                      <a:pt x="326" y="549"/>
                    </a:lnTo>
                    <a:lnTo>
                      <a:pt x="328" y="549"/>
                    </a:lnTo>
                    <a:lnTo>
                      <a:pt x="328" y="549"/>
                    </a:lnTo>
                    <a:lnTo>
                      <a:pt x="328" y="551"/>
                    </a:lnTo>
                    <a:lnTo>
                      <a:pt x="328" y="551"/>
                    </a:lnTo>
                    <a:lnTo>
                      <a:pt x="330" y="549"/>
                    </a:lnTo>
                    <a:lnTo>
                      <a:pt x="330" y="549"/>
                    </a:lnTo>
                    <a:lnTo>
                      <a:pt x="330" y="547"/>
                    </a:lnTo>
                    <a:lnTo>
                      <a:pt x="330" y="547"/>
                    </a:lnTo>
                    <a:lnTo>
                      <a:pt x="332" y="545"/>
                    </a:lnTo>
                    <a:lnTo>
                      <a:pt x="334" y="541"/>
                    </a:lnTo>
                    <a:lnTo>
                      <a:pt x="336" y="541"/>
                    </a:lnTo>
                    <a:lnTo>
                      <a:pt x="338" y="541"/>
                    </a:lnTo>
                    <a:lnTo>
                      <a:pt x="340" y="539"/>
                    </a:lnTo>
                    <a:lnTo>
                      <a:pt x="342" y="537"/>
                    </a:lnTo>
                    <a:lnTo>
                      <a:pt x="346" y="533"/>
                    </a:lnTo>
                    <a:lnTo>
                      <a:pt x="350" y="527"/>
                    </a:lnTo>
                    <a:lnTo>
                      <a:pt x="352" y="525"/>
                    </a:lnTo>
                    <a:lnTo>
                      <a:pt x="354" y="525"/>
                    </a:lnTo>
                    <a:lnTo>
                      <a:pt x="354" y="523"/>
                    </a:lnTo>
                    <a:lnTo>
                      <a:pt x="354" y="523"/>
                    </a:lnTo>
                    <a:lnTo>
                      <a:pt x="352" y="521"/>
                    </a:lnTo>
                    <a:close/>
                    <a:moveTo>
                      <a:pt x="686" y="14"/>
                    </a:moveTo>
                    <a:lnTo>
                      <a:pt x="686" y="14"/>
                    </a:lnTo>
                    <a:lnTo>
                      <a:pt x="686" y="14"/>
                    </a:lnTo>
                    <a:lnTo>
                      <a:pt x="686" y="14"/>
                    </a:lnTo>
                    <a:lnTo>
                      <a:pt x="686" y="14"/>
                    </a:lnTo>
                    <a:lnTo>
                      <a:pt x="686" y="16"/>
                    </a:lnTo>
                    <a:lnTo>
                      <a:pt x="686" y="16"/>
                    </a:lnTo>
                    <a:lnTo>
                      <a:pt x="686" y="16"/>
                    </a:lnTo>
                    <a:lnTo>
                      <a:pt x="686" y="14"/>
                    </a:lnTo>
                    <a:close/>
                    <a:moveTo>
                      <a:pt x="666" y="0"/>
                    </a:moveTo>
                    <a:lnTo>
                      <a:pt x="666" y="0"/>
                    </a:lnTo>
                    <a:lnTo>
                      <a:pt x="666" y="0"/>
                    </a:lnTo>
                    <a:lnTo>
                      <a:pt x="666" y="0"/>
                    </a:lnTo>
                    <a:lnTo>
                      <a:pt x="666" y="2"/>
                    </a:lnTo>
                    <a:lnTo>
                      <a:pt x="666" y="2"/>
                    </a:lnTo>
                    <a:lnTo>
                      <a:pt x="666" y="2"/>
                    </a:lnTo>
                    <a:lnTo>
                      <a:pt x="666" y="2"/>
                    </a:lnTo>
                    <a:lnTo>
                      <a:pt x="66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Freeform 94"/>
              <p:cNvSpPr>
                <a:spLocks noEditPoints="1"/>
              </p:cNvSpPr>
              <p:nvPr/>
            </p:nvSpPr>
            <p:spPr bwMode="auto">
              <a:xfrm>
                <a:off x="5952" y="2420"/>
                <a:ext cx="118" cy="62"/>
              </a:xfrm>
              <a:custGeom>
                <a:avLst/>
                <a:gdLst>
                  <a:gd name="T0" fmla="*/ 102 w 118"/>
                  <a:gd name="T1" fmla="*/ 62 h 62"/>
                  <a:gd name="T2" fmla="*/ 104 w 118"/>
                  <a:gd name="T3" fmla="*/ 62 h 62"/>
                  <a:gd name="T4" fmla="*/ 104 w 118"/>
                  <a:gd name="T5" fmla="*/ 62 h 62"/>
                  <a:gd name="T6" fmla="*/ 104 w 118"/>
                  <a:gd name="T7" fmla="*/ 60 h 62"/>
                  <a:gd name="T8" fmla="*/ 116 w 118"/>
                  <a:gd name="T9" fmla="*/ 40 h 62"/>
                  <a:gd name="T10" fmla="*/ 116 w 118"/>
                  <a:gd name="T11" fmla="*/ 40 h 62"/>
                  <a:gd name="T12" fmla="*/ 116 w 118"/>
                  <a:gd name="T13" fmla="*/ 40 h 62"/>
                  <a:gd name="T14" fmla="*/ 114 w 118"/>
                  <a:gd name="T15" fmla="*/ 42 h 62"/>
                  <a:gd name="T16" fmla="*/ 114 w 118"/>
                  <a:gd name="T17" fmla="*/ 44 h 62"/>
                  <a:gd name="T18" fmla="*/ 116 w 118"/>
                  <a:gd name="T19" fmla="*/ 44 h 62"/>
                  <a:gd name="T20" fmla="*/ 118 w 118"/>
                  <a:gd name="T21" fmla="*/ 40 h 62"/>
                  <a:gd name="T22" fmla="*/ 108 w 118"/>
                  <a:gd name="T23" fmla="*/ 32 h 62"/>
                  <a:gd name="T24" fmla="*/ 108 w 118"/>
                  <a:gd name="T25" fmla="*/ 28 h 62"/>
                  <a:gd name="T26" fmla="*/ 104 w 118"/>
                  <a:gd name="T27" fmla="*/ 28 h 62"/>
                  <a:gd name="T28" fmla="*/ 106 w 118"/>
                  <a:gd name="T29" fmla="*/ 28 h 62"/>
                  <a:gd name="T30" fmla="*/ 104 w 118"/>
                  <a:gd name="T31" fmla="*/ 32 h 62"/>
                  <a:gd name="T32" fmla="*/ 104 w 118"/>
                  <a:gd name="T33" fmla="*/ 32 h 62"/>
                  <a:gd name="T34" fmla="*/ 106 w 118"/>
                  <a:gd name="T35" fmla="*/ 34 h 62"/>
                  <a:gd name="T36" fmla="*/ 108 w 118"/>
                  <a:gd name="T37" fmla="*/ 36 h 62"/>
                  <a:gd name="T38" fmla="*/ 110 w 118"/>
                  <a:gd name="T39" fmla="*/ 34 h 62"/>
                  <a:gd name="T40" fmla="*/ 108 w 118"/>
                  <a:gd name="T41" fmla="*/ 32 h 62"/>
                  <a:gd name="T42" fmla="*/ 98 w 118"/>
                  <a:gd name="T43" fmla="*/ 24 h 62"/>
                  <a:gd name="T44" fmla="*/ 98 w 118"/>
                  <a:gd name="T45" fmla="*/ 26 h 62"/>
                  <a:gd name="T46" fmla="*/ 98 w 118"/>
                  <a:gd name="T47" fmla="*/ 28 h 62"/>
                  <a:gd name="T48" fmla="*/ 98 w 118"/>
                  <a:gd name="T49" fmla="*/ 26 h 62"/>
                  <a:gd name="T50" fmla="*/ 98 w 118"/>
                  <a:gd name="T51" fmla="*/ 24 h 62"/>
                  <a:gd name="T52" fmla="*/ 100 w 118"/>
                  <a:gd name="T53" fmla="*/ 24 h 62"/>
                  <a:gd name="T54" fmla="*/ 98 w 118"/>
                  <a:gd name="T55" fmla="*/ 22 h 62"/>
                  <a:gd name="T56" fmla="*/ 94 w 118"/>
                  <a:gd name="T57" fmla="*/ 50 h 62"/>
                  <a:gd name="T58" fmla="*/ 92 w 118"/>
                  <a:gd name="T59" fmla="*/ 48 h 62"/>
                  <a:gd name="T60" fmla="*/ 86 w 118"/>
                  <a:gd name="T61" fmla="*/ 42 h 62"/>
                  <a:gd name="T62" fmla="*/ 84 w 118"/>
                  <a:gd name="T63" fmla="*/ 40 h 62"/>
                  <a:gd name="T64" fmla="*/ 82 w 118"/>
                  <a:gd name="T65" fmla="*/ 38 h 62"/>
                  <a:gd name="T66" fmla="*/ 80 w 118"/>
                  <a:gd name="T67" fmla="*/ 36 h 62"/>
                  <a:gd name="T68" fmla="*/ 78 w 118"/>
                  <a:gd name="T69" fmla="*/ 34 h 62"/>
                  <a:gd name="T70" fmla="*/ 78 w 118"/>
                  <a:gd name="T71" fmla="*/ 32 h 62"/>
                  <a:gd name="T72" fmla="*/ 76 w 118"/>
                  <a:gd name="T73" fmla="*/ 30 h 62"/>
                  <a:gd name="T74" fmla="*/ 74 w 118"/>
                  <a:gd name="T75" fmla="*/ 28 h 62"/>
                  <a:gd name="T76" fmla="*/ 68 w 118"/>
                  <a:gd name="T77" fmla="*/ 22 h 62"/>
                  <a:gd name="T78" fmla="*/ 64 w 118"/>
                  <a:gd name="T79" fmla="*/ 20 h 62"/>
                  <a:gd name="T80" fmla="*/ 60 w 118"/>
                  <a:gd name="T81" fmla="*/ 18 h 62"/>
                  <a:gd name="T82" fmla="*/ 60 w 118"/>
                  <a:gd name="T83" fmla="*/ 20 h 62"/>
                  <a:gd name="T84" fmla="*/ 62 w 118"/>
                  <a:gd name="T85" fmla="*/ 20 h 62"/>
                  <a:gd name="T86" fmla="*/ 62 w 118"/>
                  <a:gd name="T87" fmla="*/ 22 h 62"/>
                  <a:gd name="T88" fmla="*/ 62 w 118"/>
                  <a:gd name="T89" fmla="*/ 26 h 62"/>
                  <a:gd name="T90" fmla="*/ 64 w 118"/>
                  <a:gd name="T91" fmla="*/ 30 h 62"/>
                  <a:gd name="T92" fmla="*/ 66 w 118"/>
                  <a:gd name="T93" fmla="*/ 32 h 62"/>
                  <a:gd name="T94" fmla="*/ 70 w 118"/>
                  <a:gd name="T95" fmla="*/ 38 h 62"/>
                  <a:gd name="T96" fmla="*/ 74 w 118"/>
                  <a:gd name="T97" fmla="*/ 42 h 62"/>
                  <a:gd name="T98" fmla="*/ 76 w 118"/>
                  <a:gd name="T99" fmla="*/ 44 h 62"/>
                  <a:gd name="T100" fmla="*/ 80 w 118"/>
                  <a:gd name="T101" fmla="*/ 46 h 62"/>
                  <a:gd name="T102" fmla="*/ 82 w 118"/>
                  <a:gd name="T103" fmla="*/ 50 h 62"/>
                  <a:gd name="T104" fmla="*/ 86 w 118"/>
                  <a:gd name="T105" fmla="*/ 50 h 62"/>
                  <a:gd name="T106" fmla="*/ 86 w 118"/>
                  <a:gd name="T107" fmla="*/ 52 h 62"/>
                  <a:gd name="T108" fmla="*/ 88 w 118"/>
                  <a:gd name="T109" fmla="*/ 54 h 62"/>
                  <a:gd name="T110" fmla="*/ 90 w 118"/>
                  <a:gd name="T111" fmla="*/ 56 h 62"/>
                  <a:gd name="T112" fmla="*/ 90 w 118"/>
                  <a:gd name="T113" fmla="*/ 56 h 62"/>
                  <a:gd name="T114" fmla="*/ 94 w 118"/>
                  <a:gd name="T115" fmla="*/ 58 h 62"/>
                  <a:gd name="T116" fmla="*/ 96 w 118"/>
                  <a:gd name="T117" fmla="*/ 56 h 62"/>
                  <a:gd name="T118" fmla="*/ 98 w 118"/>
                  <a:gd name="T119" fmla="*/ 52 h 62"/>
                  <a:gd name="T120" fmla="*/ 0 w 118"/>
                  <a:gd name="T121" fmla="*/ 4 h 62"/>
                  <a:gd name="T122" fmla="*/ 2 w 118"/>
                  <a:gd name="T123" fmla="*/ 2 h 62"/>
                  <a:gd name="T124" fmla="*/ 0 w 118"/>
                  <a:gd name="T12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 h="62">
                    <a:moveTo>
                      <a:pt x="104" y="60"/>
                    </a:moveTo>
                    <a:lnTo>
                      <a:pt x="102" y="62"/>
                    </a:lnTo>
                    <a:lnTo>
                      <a:pt x="102" y="62"/>
                    </a:lnTo>
                    <a:lnTo>
                      <a:pt x="104" y="62"/>
                    </a:lnTo>
                    <a:lnTo>
                      <a:pt x="104" y="62"/>
                    </a:lnTo>
                    <a:lnTo>
                      <a:pt x="104" y="62"/>
                    </a:lnTo>
                    <a:lnTo>
                      <a:pt x="104" y="62"/>
                    </a:lnTo>
                    <a:lnTo>
                      <a:pt x="104" y="60"/>
                    </a:lnTo>
                    <a:close/>
                    <a:moveTo>
                      <a:pt x="118" y="42"/>
                    </a:moveTo>
                    <a:lnTo>
                      <a:pt x="116" y="40"/>
                    </a:lnTo>
                    <a:lnTo>
                      <a:pt x="116" y="40"/>
                    </a:lnTo>
                    <a:lnTo>
                      <a:pt x="116" y="40"/>
                    </a:lnTo>
                    <a:lnTo>
                      <a:pt x="116" y="40"/>
                    </a:lnTo>
                    <a:lnTo>
                      <a:pt x="116" y="40"/>
                    </a:lnTo>
                    <a:lnTo>
                      <a:pt x="114" y="40"/>
                    </a:lnTo>
                    <a:lnTo>
                      <a:pt x="114" y="42"/>
                    </a:lnTo>
                    <a:lnTo>
                      <a:pt x="114" y="44"/>
                    </a:lnTo>
                    <a:lnTo>
                      <a:pt x="114" y="44"/>
                    </a:lnTo>
                    <a:lnTo>
                      <a:pt x="116" y="44"/>
                    </a:lnTo>
                    <a:lnTo>
                      <a:pt x="116" y="44"/>
                    </a:lnTo>
                    <a:lnTo>
                      <a:pt x="118" y="44"/>
                    </a:lnTo>
                    <a:lnTo>
                      <a:pt x="118" y="40"/>
                    </a:lnTo>
                    <a:lnTo>
                      <a:pt x="118" y="42"/>
                    </a:lnTo>
                    <a:close/>
                    <a:moveTo>
                      <a:pt x="108" y="32"/>
                    </a:moveTo>
                    <a:lnTo>
                      <a:pt x="108" y="28"/>
                    </a:lnTo>
                    <a:lnTo>
                      <a:pt x="108" y="28"/>
                    </a:lnTo>
                    <a:lnTo>
                      <a:pt x="108" y="28"/>
                    </a:lnTo>
                    <a:lnTo>
                      <a:pt x="104" y="28"/>
                    </a:lnTo>
                    <a:lnTo>
                      <a:pt x="104" y="28"/>
                    </a:lnTo>
                    <a:lnTo>
                      <a:pt x="106" y="28"/>
                    </a:lnTo>
                    <a:lnTo>
                      <a:pt x="106" y="30"/>
                    </a:lnTo>
                    <a:lnTo>
                      <a:pt x="104" y="32"/>
                    </a:lnTo>
                    <a:lnTo>
                      <a:pt x="104" y="32"/>
                    </a:lnTo>
                    <a:lnTo>
                      <a:pt x="104" y="32"/>
                    </a:lnTo>
                    <a:lnTo>
                      <a:pt x="104" y="34"/>
                    </a:lnTo>
                    <a:lnTo>
                      <a:pt x="106" y="34"/>
                    </a:lnTo>
                    <a:lnTo>
                      <a:pt x="108" y="36"/>
                    </a:lnTo>
                    <a:lnTo>
                      <a:pt x="108" y="36"/>
                    </a:lnTo>
                    <a:lnTo>
                      <a:pt x="110" y="34"/>
                    </a:lnTo>
                    <a:lnTo>
                      <a:pt x="110" y="34"/>
                    </a:lnTo>
                    <a:lnTo>
                      <a:pt x="108" y="32"/>
                    </a:lnTo>
                    <a:lnTo>
                      <a:pt x="108" y="32"/>
                    </a:lnTo>
                    <a:close/>
                    <a:moveTo>
                      <a:pt x="98" y="22"/>
                    </a:moveTo>
                    <a:lnTo>
                      <a:pt x="98" y="24"/>
                    </a:lnTo>
                    <a:lnTo>
                      <a:pt x="98" y="26"/>
                    </a:lnTo>
                    <a:lnTo>
                      <a:pt x="98" y="26"/>
                    </a:lnTo>
                    <a:lnTo>
                      <a:pt x="96" y="28"/>
                    </a:lnTo>
                    <a:lnTo>
                      <a:pt x="98" y="28"/>
                    </a:lnTo>
                    <a:lnTo>
                      <a:pt x="98" y="28"/>
                    </a:lnTo>
                    <a:lnTo>
                      <a:pt x="98" y="26"/>
                    </a:lnTo>
                    <a:lnTo>
                      <a:pt x="98" y="26"/>
                    </a:lnTo>
                    <a:lnTo>
                      <a:pt x="98" y="24"/>
                    </a:lnTo>
                    <a:lnTo>
                      <a:pt x="100" y="24"/>
                    </a:lnTo>
                    <a:lnTo>
                      <a:pt x="100" y="24"/>
                    </a:lnTo>
                    <a:lnTo>
                      <a:pt x="100" y="22"/>
                    </a:lnTo>
                    <a:lnTo>
                      <a:pt x="98" y="22"/>
                    </a:lnTo>
                    <a:close/>
                    <a:moveTo>
                      <a:pt x="96" y="52"/>
                    </a:moveTo>
                    <a:lnTo>
                      <a:pt x="94" y="50"/>
                    </a:lnTo>
                    <a:lnTo>
                      <a:pt x="92" y="48"/>
                    </a:lnTo>
                    <a:lnTo>
                      <a:pt x="92" y="48"/>
                    </a:lnTo>
                    <a:lnTo>
                      <a:pt x="90" y="44"/>
                    </a:lnTo>
                    <a:lnTo>
                      <a:pt x="86" y="42"/>
                    </a:lnTo>
                    <a:lnTo>
                      <a:pt x="84" y="40"/>
                    </a:lnTo>
                    <a:lnTo>
                      <a:pt x="84" y="40"/>
                    </a:lnTo>
                    <a:lnTo>
                      <a:pt x="84" y="40"/>
                    </a:lnTo>
                    <a:lnTo>
                      <a:pt x="82" y="38"/>
                    </a:lnTo>
                    <a:lnTo>
                      <a:pt x="82" y="38"/>
                    </a:lnTo>
                    <a:lnTo>
                      <a:pt x="80" y="36"/>
                    </a:lnTo>
                    <a:lnTo>
                      <a:pt x="78" y="34"/>
                    </a:lnTo>
                    <a:lnTo>
                      <a:pt x="78" y="34"/>
                    </a:lnTo>
                    <a:lnTo>
                      <a:pt x="78" y="32"/>
                    </a:lnTo>
                    <a:lnTo>
                      <a:pt x="78" y="32"/>
                    </a:lnTo>
                    <a:lnTo>
                      <a:pt x="78" y="32"/>
                    </a:lnTo>
                    <a:lnTo>
                      <a:pt x="76" y="30"/>
                    </a:lnTo>
                    <a:lnTo>
                      <a:pt x="76" y="28"/>
                    </a:lnTo>
                    <a:lnTo>
                      <a:pt x="74" y="28"/>
                    </a:lnTo>
                    <a:lnTo>
                      <a:pt x="72" y="28"/>
                    </a:lnTo>
                    <a:lnTo>
                      <a:pt x="68" y="22"/>
                    </a:lnTo>
                    <a:lnTo>
                      <a:pt x="66" y="20"/>
                    </a:lnTo>
                    <a:lnTo>
                      <a:pt x="64" y="20"/>
                    </a:lnTo>
                    <a:lnTo>
                      <a:pt x="62" y="20"/>
                    </a:lnTo>
                    <a:lnTo>
                      <a:pt x="60" y="18"/>
                    </a:lnTo>
                    <a:lnTo>
                      <a:pt x="60" y="18"/>
                    </a:lnTo>
                    <a:lnTo>
                      <a:pt x="60" y="20"/>
                    </a:lnTo>
                    <a:lnTo>
                      <a:pt x="60" y="20"/>
                    </a:lnTo>
                    <a:lnTo>
                      <a:pt x="62" y="20"/>
                    </a:lnTo>
                    <a:lnTo>
                      <a:pt x="62" y="22"/>
                    </a:lnTo>
                    <a:lnTo>
                      <a:pt x="62" y="22"/>
                    </a:lnTo>
                    <a:lnTo>
                      <a:pt x="62" y="24"/>
                    </a:lnTo>
                    <a:lnTo>
                      <a:pt x="62" y="26"/>
                    </a:lnTo>
                    <a:lnTo>
                      <a:pt x="64" y="28"/>
                    </a:lnTo>
                    <a:lnTo>
                      <a:pt x="64" y="30"/>
                    </a:lnTo>
                    <a:lnTo>
                      <a:pt x="66" y="32"/>
                    </a:lnTo>
                    <a:lnTo>
                      <a:pt x="66" y="32"/>
                    </a:lnTo>
                    <a:lnTo>
                      <a:pt x="68" y="36"/>
                    </a:lnTo>
                    <a:lnTo>
                      <a:pt x="70" y="38"/>
                    </a:lnTo>
                    <a:lnTo>
                      <a:pt x="70" y="38"/>
                    </a:lnTo>
                    <a:lnTo>
                      <a:pt x="74" y="42"/>
                    </a:lnTo>
                    <a:lnTo>
                      <a:pt x="74" y="44"/>
                    </a:lnTo>
                    <a:lnTo>
                      <a:pt x="76" y="44"/>
                    </a:lnTo>
                    <a:lnTo>
                      <a:pt x="78" y="46"/>
                    </a:lnTo>
                    <a:lnTo>
                      <a:pt x="80" y="46"/>
                    </a:lnTo>
                    <a:lnTo>
                      <a:pt x="82" y="48"/>
                    </a:lnTo>
                    <a:lnTo>
                      <a:pt x="82" y="50"/>
                    </a:lnTo>
                    <a:lnTo>
                      <a:pt x="84" y="50"/>
                    </a:lnTo>
                    <a:lnTo>
                      <a:pt x="86" y="50"/>
                    </a:lnTo>
                    <a:lnTo>
                      <a:pt x="86" y="52"/>
                    </a:lnTo>
                    <a:lnTo>
                      <a:pt x="86" y="52"/>
                    </a:lnTo>
                    <a:lnTo>
                      <a:pt x="86" y="54"/>
                    </a:lnTo>
                    <a:lnTo>
                      <a:pt x="88" y="54"/>
                    </a:lnTo>
                    <a:lnTo>
                      <a:pt x="88" y="56"/>
                    </a:lnTo>
                    <a:lnTo>
                      <a:pt x="90" y="56"/>
                    </a:lnTo>
                    <a:lnTo>
                      <a:pt x="90" y="56"/>
                    </a:lnTo>
                    <a:lnTo>
                      <a:pt x="90" y="56"/>
                    </a:lnTo>
                    <a:lnTo>
                      <a:pt x="94" y="58"/>
                    </a:lnTo>
                    <a:lnTo>
                      <a:pt x="94" y="58"/>
                    </a:lnTo>
                    <a:lnTo>
                      <a:pt x="96" y="58"/>
                    </a:lnTo>
                    <a:lnTo>
                      <a:pt x="96" y="56"/>
                    </a:lnTo>
                    <a:lnTo>
                      <a:pt x="98" y="56"/>
                    </a:lnTo>
                    <a:lnTo>
                      <a:pt x="98" y="52"/>
                    </a:lnTo>
                    <a:lnTo>
                      <a:pt x="96" y="52"/>
                    </a:lnTo>
                    <a:close/>
                    <a:moveTo>
                      <a:pt x="0" y="4"/>
                    </a:moveTo>
                    <a:lnTo>
                      <a:pt x="0" y="2"/>
                    </a:lnTo>
                    <a:lnTo>
                      <a:pt x="2" y="2"/>
                    </a:lnTo>
                    <a:lnTo>
                      <a:pt x="2" y="0"/>
                    </a:lnTo>
                    <a:lnTo>
                      <a:pt x="0" y="0"/>
                    </a:lnTo>
                    <a:lnTo>
                      <a:pt x="0"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Freeform 95"/>
              <p:cNvSpPr>
                <a:spLocks noEditPoints="1"/>
              </p:cNvSpPr>
              <p:nvPr/>
            </p:nvSpPr>
            <p:spPr bwMode="auto">
              <a:xfrm>
                <a:off x="3537" y="1123"/>
                <a:ext cx="52" cy="50"/>
              </a:xfrm>
              <a:custGeom>
                <a:avLst/>
                <a:gdLst>
                  <a:gd name="T0" fmla="*/ 28 w 52"/>
                  <a:gd name="T1" fmla="*/ 4 h 50"/>
                  <a:gd name="T2" fmla="*/ 34 w 52"/>
                  <a:gd name="T3" fmla="*/ 4 h 50"/>
                  <a:gd name="T4" fmla="*/ 32 w 52"/>
                  <a:gd name="T5" fmla="*/ 4 h 50"/>
                  <a:gd name="T6" fmla="*/ 42 w 52"/>
                  <a:gd name="T7" fmla="*/ 2 h 50"/>
                  <a:gd name="T8" fmla="*/ 40 w 52"/>
                  <a:gd name="T9" fmla="*/ 4 h 50"/>
                  <a:gd name="T10" fmla="*/ 46 w 52"/>
                  <a:gd name="T11" fmla="*/ 0 h 50"/>
                  <a:gd name="T12" fmla="*/ 8 w 52"/>
                  <a:gd name="T13" fmla="*/ 38 h 50"/>
                  <a:gd name="T14" fmla="*/ 0 w 52"/>
                  <a:gd name="T15" fmla="*/ 38 h 50"/>
                  <a:gd name="T16" fmla="*/ 0 w 52"/>
                  <a:gd name="T17" fmla="*/ 42 h 50"/>
                  <a:gd name="T18" fmla="*/ 4 w 52"/>
                  <a:gd name="T19" fmla="*/ 40 h 50"/>
                  <a:gd name="T20" fmla="*/ 8 w 52"/>
                  <a:gd name="T21" fmla="*/ 42 h 50"/>
                  <a:gd name="T22" fmla="*/ 12 w 52"/>
                  <a:gd name="T23" fmla="*/ 38 h 50"/>
                  <a:gd name="T24" fmla="*/ 24 w 52"/>
                  <a:gd name="T25" fmla="*/ 6 h 50"/>
                  <a:gd name="T26" fmla="*/ 50 w 52"/>
                  <a:gd name="T27" fmla="*/ 6 h 50"/>
                  <a:gd name="T28" fmla="*/ 44 w 52"/>
                  <a:gd name="T29" fmla="*/ 4 h 50"/>
                  <a:gd name="T30" fmla="*/ 30 w 52"/>
                  <a:gd name="T31" fmla="*/ 6 h 50"/>
                  <a:gd name="T32" fmla="*/ 22 w 52"/>
                  <a:gd name="T33" fmla="*/ 12 h 50"/>
                  <a:gd name="T34" fmla="*/ 18 w 52"/>
                  <a:gd name="T35" fmla="*/ 14 h 50"/>
                  <a:gd name="T36" fmla="*/ 12 w 52"/>
                  <a:gd name="T37" fmla="*/ 28 h 50"/>
                  <a:gd name="T38" fmla="*/ 8 w 52"/>
                  <a:gd name="T39" fmla="*/ 30 h 50"/>
                  <a:gd name="T40" fmla="*/ 12 w 52"/>
                  <a:gd name="T41" fmla="*/ 34 h 50"/>
                  <a:gd name="T42" fmla="*/ 12 w 52"/>
                  <a:gd name="T43" fmla="*/ 36 h 50"/>
                  <a:gd name="T44" fmla="*/ 8 w 52"/>
                  <a:gd name="T45" fmla="*/ 36 h 50"/>
                  <a:gd name="T46" fmla="*/ 2 w 52"/>
                  <a:gd name="T47" fmla="*/ 36 h 50"/>
                  <a:gd name="T48" fmla="*/ 6 w 52"/>
                  <a:gd name="T49" fmla="*/ 38 h 50"/>
                  <a:gd name="T50" fmla="*/ 12 w 52"/>
                  <a:gd name="T51" fmla="*/ 40 h 50"/>
                  <a:gd name="T52" fmla="*/ 14 w 52"/>
                  <a:gd name="T53" fmla="*/ 38 h 50"/>
                  <a:gd name="T54" fmla="*/ 18 w 52"/>
                  <a:gd name="T55" fmla="*/ 38 h 50"/>
                  <a:gd name="T56" fmla="*/ 20 w 52"/>
                  <a:gd name="T57" fmla="*/ 38 h 50"/>
                  <a:gd name="T58" fmla="*/ 22 w 52"/>
                  <a:gd name="T59" fmla="*/ 38 h 50"/>
                  <a:gd name="T60" fmla="*/ 24 w 52"/>
                  <a:gd name="T61" fmla="*/ 40 h 50"/>
                  <a:gd name="T62" fmla="*/ 28 w 52"/>
                  <a:gd name="T63" fmla="*/ 40 h 50"/>
                  <a:gd name="T64" fmla="*/ 32 w 52"/>
                  <a:gd name="T65" fmla="*/ 42 h 50"/>
                  <a:gd name="T66" fmla="*/ 32 w 52"/>
                  <a:gd name="T67" fmla="*/ 46 h 50"/>
                  <a:gd name="T68" fmla="*/ 30 w 52"/>
                  <a:gd name="T69" fmla="*/ 48 h 50"/>
                  <a:gd name="T70" fmla="*/ 32 w 52"/>
                  <a:gd name="T71" fmla="*/ 50 h 50"/>
                  <a:gd name="T72" fmla="*/ 36 w 52"/>
                  <a:gd name="T73" fmla="*/ 48 h 50"/>
                  <a:gd name="T74" fmla="*/ 34 w 52"/>
                  <a:gd name="T75" fmla="*/ 46 h 50"/>
                  <a:gd name="T76" fmla="*/ 34 w 52"/>
                  <a:gd name="T77" fmla="*/ 44 h 50"/>
                  <a:gd name="T78" fmla="*/ 36 w 52"/>
                  <a:gd name="T79" fmla="*/ 42 h 50"/>
                  <a:gd name="T80" fmla="*/ 38 w 52"/>
                  <a:gd name="T81" fmla="*/ 38 h 50"/>
                  <a:gd name="T82" fmla="*/ 36 w 52"/>
                  <a:gd name="T83" fmla="*/ 36 h 50"/>
                  <a:gd name="T84" fmla="*/ 36 w 52"/>
                  <a:gd name="T85" fmla="*/ 32 h 50"/>
                  <a:gd name="T86" fmla="*/ 38 w 52"/>
                  <a:gd name="T87" fmla="*/ 30 h 50"/>
                  <a:gd name="T88" fmla="*/ 42 w 52"/>
                  <a:gd name="T89" fmla="*/ 30 h 50"/>
                  <a:gd name="T90" fmla="*/ 46 w 52"/>
                  <a:gd name="T91" fmla="*/ 28 h 50"/>
                  <a:gd name="T92" fmla="*/ 46 w 52"/>
                  <a:gd name="T93" fmla="*/ 26 h 50"/>
                  <a:gd name="T94" fmla="*/ 50 w 52"/>
                  <a:gd name="T95" fmla="*/ 24 h 50"/>
                  <a:gd name="T96" fmla="*/ 50 w 52"/>
                  <a:gd name="T97" fmla="*/ 22 h 50"/>
                  <a:gd name="T98" fmla="*/ 46 w 52"/>
                  <a:gd name="T99" fmla="*/ 20 h 50"/>
                  <a:gd name="T100" fmla="*/ 46 w 52"/>
                  <a:gd name="T101" fmla="*/ 18 h 50"/>
                  <a:gd name="T102" fmla="*/ 50 w 52"/>
                  <a:gd name="T103" fmla="*/ 18 h 50"/>
                  <a:gd name="T104" fmla="*/ 52 w 52"/>
                  <a:gd name="T105" fmla="*/ 12 h 50"/>
                  <a:gd name="T106" fmla="*/ 50 w 52"/>
                  <a:gd name="T107" fmla="*/ 6 h 50"/>
                  <a:gd name="T108" fmla="*/ 10 w 52"/>
                  <a:gd name="T109" fmla="*/ 34 h 50"/>
                  <a:gd name="T110" fmla="*/ 4 w 52"/>
                  <a:gd name="T111" fmla="*/ 32 h 50"/>
                  <a:gd name="T112" fmla="*/ 20 w 52"/>
                  <a:gd name="T113" fmla="*/ 12 h 50"/>
                  <a:gd name="T114" fmla="*/ 20 w 52"/>
                  <a:gd name="T11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 h="50">
                    <a:moveTo>
                      <a:pt x="28" y="4"/>
                    </a:moveTo>
                    <a:lnTo>
                      <a:pt x="32" y="4"/>
                    </a:lnTo>
                    <a:lnTo>
                      <a:pt x="30" y="4"/>
                    </a:lnTo>
                    <a:lnTo>
                      <a:pt x="28" y="4"/>
                    </a:lnTo>
                    <a:lnTo>
                      <a:pt x="26" y="4"/>
                    </a:lnTo>
                    <a:lnTo>
                      <a:pt x="26" y="4"/>
                    </a:lnTo>
                    <a:lnTo>
                      <a:pt x="28" y="4"/>
                    </a:lnTo>
                    <a:close/>
                    <a:moveTo>
                      <a:pt x="34" y="4"/>
                    </a:moveTo>
                    <a:lnTo>
                      <a:pt x="36" y="4"/>
                    </a:lnTo>
                    <a:lnTo>
                      <a:pt x="36" y="4"/>
                    </a:lnTo>
                    <a:lnTo>
                      <a:pt x="36" y="4"/>
                    </a:lnTo>
                    <a:lnTo>
                      <a:pt x="32" y="4"/>
                    </a:lnTo>
                    <a:lnTo>
                      <a:pt x="32" y="4"/>
                    </a:lnTo>
                    <a:lnTo>
                      <a:pt x="32" y="4"/>
                    </a:lnTo>
                    <a:lnTo>
                      <a:pt x="34" y="4"/>
                    </a:lnTo>
                    <a:close/>
                    <a:moveTo>
                      <a:pt x="42" y="2"/>
                    </a:moveTo>
                    <a:lnTo>
                      <a:pt x="40" y="2"/>
                    </a:lnTo>
                    <a:lnTo>
                      <a:pt x="38" y="2"/>
                    </a:lnTo>
                    <a:lnTo>
                      <a:pt x="38" y="2"/>
                    </a:lnTo>
                    <a:lnTo>
                      <a:pt x="40" y="4"/>
                    </a:lnTo>
                    <a:lnTo>
                      <a:pt x="42" y="2"/>
                    </a:lnTo>
                    <a:close/>
                    <a:moveTo>
                      <a:pt x="48" y="0"/>
                    </a:moveTo>
                    <a:lnTo>
                      <a:pt x="46" y="0"/>
                    </a:lnTo>
                    <a:lnTo>
                      <a:pt x="46" y="0"/>
                    </a:lnTo>
                    <a:lnTo>
                      <a:pt x="46" y="2"/>
                    </a:lnTo>
                    <a:lnTo>
                      <a:pt x="46" y="2"/>
                    </a:lnTo>
                    <a:lnTo>
                      <a:pt x="48" y="0"/>
                    </a:lnTo>
                    <a:close/>
                    <a:moveTo>
                      <a:pt x="8" y="38"/>
                    </a:moveTo>
                    <a:lnTo>
                      <a:pt x="6" y="40"/>
                    </a:lnTo>
                    <a:lnTo>
                      <a:pt x="4" y="40"/>
                    </a:lnTo>
                    <a:lnTo>
                      <a:pt x="2" y="38"/>
                    </a:lnTo>
                    <a:lnTo>
                      <a:pt x="0" y="38"/>
                    </a:lnTo>
                    <a:lnTo>
                      <a:pt x="0" y="38"/>
                    </a:lnTo>
                    <a:lnTo>
                      <a:pt x="0" y="40"/>
                    </a:lnTo>
                    <a:lnTo>
                      <a:pt x="0" y="40"/>
                    </a:lnTo>
                    <a:lnTo>
                      <a:pt x="0" y="42"/>
                    </a:lnTo>
                    <a:lnTo>
                      <a:pt x="2" y="42"/>
                    </a:lnTo>
                    <a:lnTo>
                      <a:pt x="2" y="40"/>
                    </a:lnTo>
                    <a:lnTo>
                      <a:pt x="2" y="40"/>
                    </a:lnTo>
                    <a:lnTo>
                      <a:pt x="4" y="40"/>
                    </a:lnTo>
                    <a:lnTo>
                      <a:pt x="6" y="42"/>
                    </a:lnTo>
                    <a:lnTo>
                      <a:pt x="6" y="42"/>
                    </a:lnTo>
                    <a:lnTo>
                      <a:pt x="6" y="42"/>
                    </a:lnTo>
                    <a:lnTo>
                      <a:pt x="8" y="42"/>
                    </a:lnTo>
                    <a:lnTo>
                      <a:pt x="8" y="42"/>
                    </a:lnTo>
                    <a:lnTo>
                      <a:pt x="10" y="40"/>
                    </a:lnTo>
                    <a:lnTo>
                      <a:pt x="12" y="40"/>
                    </a:lnTo>
                    <a:lnTo>
                      <a:pt x="12" y="38"/>
                    </a:lnTo>
                    <a:lnTo>
                      <a:pt x="10" y="40"/>
                    </a:lnTo>
                    <a:lnTo>
                      <a:pt x="8" y="38"/>
                    </a:lnTo>
                    <a:close/>
                    <a:moveTo>
                      <a:pt x="24" y="6"/>
                    </a:moveTo>
                    <a:lnTo>
                      <a:pt x="24" y="6"/>
                    </a:lnTo>
                    <a:lnTo>
                      <a:pt x="22" y="6"/>
                    </a:lnTo>
                    <a:lnTo>
                      <a:pt x="22" y="8"/>
                    </a:lnTo>
                    <a:lnTo>
                      <a:pt x="24" y="6"/>
                    </a:lnTo>
                    <a:close/>
                    <a:moveTo>
                      <a:pt x="50" y="6"/>
                    </a:moveTo>
                    <a:lnTo>
                      <a:pt x="50" y="6"/>
                    </a:lnTo>
                    <a:lnTo>
                      <a:pt x="48" y="4"/>
                    </a:lnTo>
                    <a:lnTo>
                      <a:pt x="48" y="4"/>
                    </a:lnTo>
                    <a:lnTo>
                      <a:pt x="44" y="4"/>
                    </a:lnTo>
                    <a:lnTo>
                      <a:pt x="42" y="4"/>
                    </a:lnTo>
                    <a:lnTo>
                      <a:pt x="38" y="4"/>
                    </a:lnTo>
                    <a:lnTo>
                      <a:pt x="34" y="4"/>
                    </a:lnTo>
                    <a:lnTo>
                      <a:pt x="30" y="6"/>
                    </a:lnTo>
                    <a:lnTo>
                      <a:pt x="30" y="8"/>
                    </a:lnTo>
                    <a:lnTo>
                      <a:pt x="28" y="10"/>
                    </a:lnTo>
                    <a:lnTo>
                      <a:pt x="24" y="12"/>
                    </a:lnTo>
                    <a:lnTo>
                      <a:pt x="22" y="12"/>
                    </a:lnTo>
                    <a:lnTo>
                      <a:pt x="20" y="12"/>
                    </a:lnTo>
                    <a:lnTo>
                      <a:pt x="20" y="12"/>
                    </a:lnTo>
                    <a:lnTo>
                      <a:pt x="20" y="14"/>
                    </a:lnTo>
                    <a:lnTo>
                      <a:pt x="18" y="14"/>
                    </a:lnTo>
                    <a:lnTo>
                      <a:pt x="16" y="20"/>
                    </a:lnTo>
                    <a:lnTo>
                      <a:pt x="16" y="22"/>
                    </a:lnTo>
                    <a:lnTo>
                      <a:pt x="14" y="24"/>
                    </a:lnTo>
                    <a:lnTo>
                      <a:pt x="12" y="28"/>
                    </a:lnTo>
                    <a:lnTo>
                      <a:pt x="10" y="28"/>
                    </a:lnTo>
                    <a:lnTo>
                      <a:pt x="10" y="28"/>
                    </a:lnTo>
                    <a:lnTo>
                      <a:pt x="10" y="30"/>
                    </a:lnTo>
                    <a:lnTo>
                      <a:pt x="8" y="30"/>
                    </a:lnTo>
                    <a:lnTo>
                      <a:pt x="8" y="32"/>
                    </a:lnTo>
                    <a:lnTo>
                      <a:pt x="10" y="34"/>
                    </a:lnTo>
                    <a:lnTo>
                      <a:pt x="10" y="34"/>
                    </a:lnTo>
                    <a:lnTo>
                      <a:pt x="12" y="34"/>
                    </a:lnTo>
                    <a:lnTo>
                      <a:pt x="8" y="36"/>
                    </a:lnTo>
                    <a:lnTo>
                      <a:pt x="10" y="36"/>
                    </a:lnTo>
                    <a:lnTo>
                      <a:pt x="12" y="36"/>
                    </a:lnTo>
                    <a:lnTo>
                      <a:pt x="12" y="36"/>
                    </a:lnTo>
                    <a:lnTo>
                      <a:pt x="12" y="38"/>
                    </a:lnTo>
                    <a:lnTo>
                      <a:pt x="12" y="38"/>
                    </a:lnTo>
                    <a:lnTo>
                      <a:pt x="10" y="38"/>
                    </a:lnTo>
                    <a:lnTo>
                      <a:pt x="8" y="36"/>
                    </a:lnTo>
                    <a:lnTo>
                      <a:pt x="6" y="36"/>
                    </a:lnTo>
                    <a:lnTo>
                      <a:pt x="2" y="36"/>
                    </a:lnTo>
                    <a:lnTo>
                      <a:pt x="2" y="36"/>
                    </a:lnTo>
                    <a:lnTo>
                      <a:pt x="2" y="36"/>
                    </a:lnTo>
                    <a:lnTo>
                      <a:pt x="2" y="38"/>
                    </a:lnTo>
                    <a:lnTo>
                      <a:pt x="2" y="38"/>
                    </a:lnTo>
                    <a:lnTo>
                      <a:pt x="4" y="38"/>
                    </a:lnTo>
                    <a:lnTo>
                      <a:pt x="6" y="38"/>
                    </a:lnTo>
                    <a:lnTo>
                      <a:pt x="8" y="38"/>
                    </a:lnTo>
                    <a:lnTo>
                      <a:pt x="10" y="38"/>
                    </a:lnTo>
                    <a:lnTo>
                      <a:pt x="12" y="38"/>
                    </a:lnTo>
                    <a:lnTo>
                      <a:pt x="12" y="40"/>
                    </a:lnTo>
                    <a:lnTo>
                      <a:pt x="14" y="40"/>
                    </a:lnTo>
                    <a:lnTo>
                      <a:pt x="14" y="40"/>
                    </a:lnTo>
                    <a:lnTo>
                      <a:pt x="14" y="38"/>
                    </a:lnTo>
                    <a:lnTo>
                      <a:pt x="14" y="38"/>
                    </a:lnTo>
                    <a:lnTo>
                      <a:pt x="16" y="38"/>
                    </a:lnTo>
                    <a:lnTo>
                      <a:pt x="16" y="38"/>
                    </a:lnTo>
                    <a:lnTo>
                      <a:pt x="16" y="38"/>
                    </a:lnTo>
                    <a:lnTo>
                      <a:pt x="18" y="38"/>
                    </a:lnTo>
                    <a:lnTo>
                      <a:pt x="18" y="36"/>
                    </a:lnTo>
                    <a:lnTo>
                      <a:pt x="20" y="38"/>
                    </a:lnTo>
                    <a:lnTo>
                      <a:pt x="20" y="38"/>
                    </a:lnTo>
                    <a:lnTo>
                      <a:pt x="20" y="38"/>
                    </a:lnTo>
                    <a:lnTo>
                      <a:pt x="20" y="38"/>
                    </a:lnTo>
                    <a:lnTo>
                      <a:pt x="20" y="38"/>
                    </a:lnTo>
                    <a:lnTo>
                      <a:pt x="22" y="38"/>
                    </a:lnTo>
                    <a:lnTo>
                      <a:pt x="22" y="38"/>
                    </a:lnTo>
                    <a:lnTo>
                      <a:pt x="22" y="38"/>
                    </a:lnTo>
                    <a:lnTo>
                      <a:pt x="22" y="38"/>
                    </a:lnTo>
                    <a:lnTo>
                      <a:pt x="24" y="38"/>
                    </a:lnTo>
                    <a:lnTo>
                      <a:pt x="24" y="40"/>
                    </a:lnTo>
                    <a:lnTo>
                      <a:pt x="24" y="40"/>
                    </a:lnTo>
                    <a:lnTo>
                      <a:pt x="26" y="40"/>
                    </a:lnTo>
                    <a:lnTo>
                      <a:pt x="28" y="40"/>
                    </a:lnTo>
                    <a:lnTo>
                      <a:pt x="28" y="40"/>
                    </a:lnTo>
                    <a:lnTo>
                      <a:pt x="28" y="40"/>
                    </a:lnTo>
                    <a:lnTo>
                      <a:pt x="30" y="42"/>
                    </a:lnTo>
                    <a:lnTo>
                      <a:pt x="30" y="42"/>
                    </a:lnTo>
                    <a:lnTo>
                      <a:pt x="32" y="42"/>
                    </a:lnTo>
                    <a:lnTo>
                      <a:pt x="32" y="42"/>
                    </a:lnTo>
                    <a:lnTo>
                      <a:pt x="34" y="44"/>
                    </a:lnTo>
                    <a:lnTo>
                      <a:pt x="34" y="44"/>
                    </a:lnTo>
                    <a:lnTo>
                      <a:pt x="32" y="46"/>
                    </a:lnTo>
                    <a:lnTo>
                      <a:pt x="32" y="46"/>
                    </a:lnTo>
                    <a:lnTo>
                      <a:pt x="32" y="46"/>
                    </a:lnTo>
                    <a:lnTo>
                      <a:pt x="32" y="46"/>
                    </a:lnTo>
                    <a:lnTo>
                      <a:pt x="30" y="48"/>
                    </a:lnTo>
                    <a:lnTo>
                      <a:pt x="30" y="48"/>
                    </a:lnTo>
                    <a:lnTo>
                      <a:pt x="30" y="48"/>
                    </a:lnTo>
                    <a:lnTo>
                      <a:pt x="32" y="50"/>
                    </a:lnTo>
                    <a:lnTo>
                      <a:pt x="32" y="50"/>
                    </a:lnTo>
                    <a:lnTo>
                      <a:pt x="32" y="50"/>
                    </a:lnTo>
                    <a:lnTo>
                      <a:pt x="32" y="50"/>
                    </a:lnTo>
                    <a:lnTo>
                      <a:pt x="36" y="50"/>
                    </a:lnTo>
                    <a:lnTo>
                      <a:pt x="36" y="48"/>
                    </a:lnTo>
                    <a:lnTo>
                      <a:pt x="36" y="46"/>
                    </a:lnTo>
                    <a:lnTo>
                      <a:pt x="34" y="46"/>
                    </a:lnTo>
                    <a:lnTo>
                      <a:pt x="34" y="46"/>
                    </a:lnTo>
                    <a:lnTo>
                      <a:pt x="34" y="46"/>
                    </a:lnTo>
                    <a:lnTo>
                      <a:pt x="34" y="44"/>
                    </a:lnTo>
                    <a:lnTo>
                      <a:pt x="34" y="44"/>
                    </a:lnTo>
                    <a:lnTo>
                      <a:pt x="34" y="44"/>
                    </a:lnTo>
                    <a:lnTo>
                      <a:pt x="34" y="44"/>
                    </a:lnTo>
                    <a:lnTo>
                      <a:pt x="38" y="42"/>
                    </a:lnTo>
                    <a:lnTo>
                      <a:pt x="38" y="42"/>
                    </a:lnTo>
                    <a:lnTo>
                      <a:pt x="38" y="42"/>
                    </a:lnTo>
                    <a:lnTo>
                      <a:pt x="36" y="42"/>
                    </a:lnTo>
                    <a:lnTo>
                      <a:pt x="36" y="42"/>
                    </a:lnTo>
                    <a:lnTo>
                      <a:pt x="36" y="42"/>
                    </a:lnTo>
                    <a:lnTo>
                      <a:pt x="38" y="40"/>
                    </a:lnTo>
                    <a:lnTo>
                      <a:pt x="38" y="38"/>
                    </a:lnTo>
                    <a:lnTo>
                      <a:pt x="38" y="38"/>
                    </a:lnTo>
                    <a:lnTo>
                      <a:pt x="38" y="36"/>
                    </a:lnTo>
                    <a:lnTo>
                      <a:pt x="38" y="36"/>
                    </a:lnTo>
                    <a:lnTo>
                      <a:pt x="36" y="36"/>
                    </a:lnTo>
                    <a:lnTo>
                      <a:pt x="36" y="34"/>
                    </a:lnTo>
                    <a:lnTo>
                      <a:pt x="36" y="34"/>
                    </a:lnTo>
                    <a:lnTo>
                      <a:pt x="36" y="32"/>
                    </a:lnTo>
                    <a:lnTo>
                      <a:pt x="36" y="32"/>
                    </a:lnTo>
                    <a:lnTo>
                      <a:pt x="36" y="32"/>
                    </a:lnTo>
                    <a:lnTo>
                      <a:pt x="38" y="30"/>
                    </a:lnTo>
                    <a:lnTo>
                      <a:pt x="38" y="30"/>
                    </a:lnTo>
                    <a:lnTo>
                      <a:pt x="38" y="30"/>
                    </a:lnTo>
                    <a:lnTo>
                      <a:pt x="40" y="30"/>
                    </a:lnTo>
                    <a:lnTo>
                      <a:pt x="40" y="32"/>
                    </a:lnTo>
                    <a:lnTo>
                      <a:pt x="40" y="32"/>
                    </a:lnTo>
                    <a:lnTo>
                      <a:pt x="42" y="30"/>
                    </a:lnTo>
                    <a:lnTo>
                      <a:pt x="42" y="30"/>
                    </a:lnTo>
                    <a:lnTo>
                      <a:pt x="46" y="30"/>
                    </a:lnTo>
                    <a:lnTo>
                      <a:pt x="46" y="30"/>
                    </a:lnTo>
                    <a:lnTo>
                      <a:pt x="46" y="28"/>
                    </a:lnTo>
                    <a:lnTo>
                      <a:pt x="46" y="28"/>
                    </a:lnTo>
                    <a:lnTo>
                      <a:pt x="46" y="28"/>
                    </a:lnTo>
                    <a:lnTo>
                      <a:pt x="46" y="28"/>
                    </a:lnTo>
                    <a:lnTo>
                      <a:pt x="46" y="26"/>
                    </a:lnTo>
                    <a:lnTo>
                      <a:pt x="46" y="26"/>
                    </a:lnTo>
                    <a:lnTo>
                      <a:pt x="46" y="26"/>
                    </a:lnTo>
                    <a:lnTo>
                      <a:pt x="48" y="26"/>
                    </a:lnTo>
                    <a:lnTo>
                      <a:pt x="50" y="24"/>
                    </a:lnTo>
                    <a:lnTo>
                      <a:pt x="50" y="24"/>
                    </a:lnTo>
                    <a:lnTo>
                      <a:pt x="50" y="22"/>
                    </a:lnTo>
                    <a:lnTo>
                      <a:pt x="50" y="22"/>
                    </a:lnTo>
                    <a:lnTo>
                      <a:pt x="50" y="22"/>
                    </a:lnTo>
                    <a:lnTo>
                      <a:pt x="50" y="20"/>
                    </a:lnTo>
                    <a:lnTo>
                      <a:pt x="48" y="20"/>
                    </a:lnTo>
                    <a:lnTo>
                      <a:pt x="48" y="20"/>
                    </a:lnTo>
                    <a:lnTo>
                      <a:pt x="46" y="20"/>
                    </a:lnTo>
                    <a:lnTo>
                      <a:pt x="46" y="20"/>
                    </a:lnTo>
                    <a:lnTo>
                      <a:pt x="46" y="20"/>
                    </a:lnTo>
                    <a:lnTo>
                      <a:pt x="46" y="18"/>
                    </a:lnTo>
                    <a:lnTo>
                      <a:pt x="46" y="18"/>
                    </a:lnTo>
                    <a:lnTo>
                      <a:pt x="46" y="18"/>
                    </a:lnTo>
                    <a:lnTo>
                      <a:pt x="46" y="18"/>
                    </a:lnTo>
                    <a:lnTo>
                      <a:pt x="46" y="18"/>
                    </a:lnTo>
                    <a:lnTo>
                      <a:pt x="50" y="18"/>
                    </a:lnTo>
                    <a:lnTo>
                      <a:pt x="50" y="18"/>
                    </a:lnTo>
                    <a:lnTo>
                      <a:pt x="50" y="16"/>
                    </a:lnTo>
                    <a:lnTo>
                      <a:pt x="52" y="14"/>
                    </a:lnTo>
                    <a:lnTo>
                      <a:pt x="52" y="12"/>
                    </a:lnTo>
                    <a:lnTo>
                      <a:pt x="52" y="12"/>
                    </a:lnTo>
                    <a:lnTo>
                      <a:pt x="52" y="8"/>
                    </a:lnTo>
                    <a:lnTo>
                      <a:pt x="52" y="6"/>
                    </a:lnTo>
                    <a:lnTo>
                      <a:pt x="50" y="6"/>
                    </a:lnTo>
                    <a:close/>
                    <a:moveTo>
                      <a:pt x="6" y="34"/>
                    </a:moveTo>
                    <a:lnTo>
                      <a:pt x="8" y="34"/>
                    </a:lnTo>
                    <a:lnTo>
                      <a:pt x="10" y="34"/>
                    </a:lnTo>
                    <a:lnTo>
                      <a:pt x="10" y="34"/>
                    </a:lnTo>
                    <a:lnTo>
                      <a:pt x="10" y="34"/>
                    </a:lnTo>
                    <a:lnTo>
                      <a:pt x="8" y="32"/>
                    </a:lnTo>
                    <a:lnTo>
                      <a:pt x="6" y="32"/>
                    </a:lnTo>
                    <a:lnTo>
                      <a:pt x="4" y="32"/>
                    </a:lnTo>
                    <a:lnTo>
                      <a:pt x="4" y="34"/>
                    </a:lnTo>
                    <a:lnTo>
                      <a:pt x="6" y="34"/>
                    </a:lnTo>
                    <a:lnTo>
                      <a:pt x="6" y="34"/>
                    </a:lnTo>
                    <a:close/>
                    <a:moveTo>
                      <a:pt x="20" y="12"/>
                    </a:moveTo>
                    <a:lnTo>
                      <a:pt x="22" y="10"/>
                    </a:lnTo>
                    <a:lnTo>
                      <a:pt x="22" y="8"/>
                    </a:lnTo>
                    <a:lnTo>
                      <a:pt x="20" y="10"/>
                    </a:lnTo>
                    <a:lnTo>
                      <a:pt x="20" y="10"/>
                    </a:lnTo>
                    <a:lnTo>
                      <a:pt x="20" y="10"/>
                    </a:lnTo>
                    <a:lnTo>
                      <a:pt x="20"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Freeform 96"/>
              <p:cNvSpPr>
                <a:spLocks/>
              </p:cNvSpPr>
              <p:nvPr/>
            </p:nvSpPr>
            <p:spPr bwMode="auto">
              <a:xfrm>
                <a:off x="4689" y="1534"/>
                <a:ext cx="132" cy="72"/>
              </a:xfrm>
              <a:custGeom>
                <a:avLst/>
                <a:gdLst>
                  <a:gd name="T0" fmla="*/ 128 w 132"/>
                  <a:gd name="T1" fmla="*/ 58 h 72"/>
                  <a:gd name="T2" fmla="*/ 128 w 132"/>
                  <a:gd name="T3" fmla="*/ 46 h 72"/>
                  <a:gd name="T4" fmla="*/ 126 w 132"/>
                  <a:gd name="T5" fmla="*/ 44 h 72"/>
                  <a:gd name="T6" fmla="*/ 120 w 132"/>
                  <a:gd name="T7" fmla="*/ 46 h 72"/>
                  <a:gd name="T8" fmla="*/ 112 w 132"/>
                  <a:gd name="T9" fmla="*/ 44 h 72"/>
                  <a:gd name="T10" fmla="*/ 106 w 132"/>
                  <a:gd name="T11" fmla="*/ 42 h 72"/>
                  <a:gd name="T12" fmla="*/ 102 w 132"/>
                  <a:gd name="T13" fmla="*/ 40 h 72"/>
                  <a:gd name="T14" fmla="*/ 100 w 132"/>
                  <a:gd name="T15" fmla="*/ 42 h 72"/>
                  <a:gd name="T16" fmla="*/ 96 w 132"/>
                  <a:gd name="T17" fmla="*/ 40 h 72"/>
                  <a:gd name="T18" fmla="*/ 94 w 132"/>
                  <a:gd name="T19" fmla="*/ 44 h 72"/>
                  <a:gd name="T20" fmla="*/ 88 w 132"/>
                  <a:gd name="T21" fmla="*/ 38 h 72"/>
                  <a:gd name="T22" fmla="*/ 80 w 132"/>
                  <a:gd name="T23" fmla="*/ 36 h 72"/>
                  <a:gd name="T24" fmla="*/ 78 w 132"/>
                  <a:gd name="T25" fmla="*/ 32 h 72"/>
                  <a:gd name="T26" fmla="*/ 74 w 132"/>
                  <a:gd name="T27" fmla="*/ 32 h 72"/>
                  <a:gd name="T28" fmla="*/ 68 w 132"/>
                  <a:gd name="T29" fmla="*/ 28 h 72"/>
                  <a:gd name="T30" fmla="*/ 64 w 132"/>
                  <a:gd name="T31" fmla="*/ 24 h 72"/>
                  <a:gd name="T32" fmla="*/ 58 w 132"/>
                  <a:gd name="T33" fmla="*/ 20 h 72"/>
                  <a:gd name="T34" fmla="*/ 52 w 132"/>
                  <a:gd name="T35" fmla="*/ 18 h 72"/>
                  <a:gd name="T36" fmla="*/ 44 w 132"/>
                  <a:gd name="T37" fmla="*/ 14 h 72"/>
                  <a:gd name="T38" fmla="*/ 30 w 132"/>
                  <a:gd name="T39" fmla="*/ 6 h 72"/>
                  <a:gd name="T40" fmla="*/ 26 w 132"/>
                  <a:gd name="T41" fmla="*/ 0 h 72"/>
                  <a:gd name="T42" fmla="*/ 16 w 132"/>
                  <a:gd name="T43" fmla="*/ 4 h 72"/>
                  <a:gd name="T44" fmla="*/ 12 w 132"/>
                  <a:gd name="T45" fmla="*/ 4 h 72"/>
                  <a:gd name="T46" fmla="*/ 8 w 132"/>
                  <a:gd name="T47" fmla="*/ 4 h 72"/>
                  <a:gd name="T48" fmla="*/ 4 w 132"/>
                  <a:gd name="T49" fmla="*/ 12 h 72"/>
                  <a:gd name="T50" fmla="*/ 2 w 132"/>
                  <a:gd name="T51" fmla="*/ 20 h 72"/>
                  <a:gd name="T52" fmla="*/ 0 w 132"/>
                  <a:gd name="T53" fmla="*/ 26 h 72"/>
                  <a:gd name="T54" fmla="*/ 6 w 132"/>
                  <a:gd name="T55" fmla="*/ 30 h 72"/>
                  <a:gd name="T56" fmla="*/ 8 w 132"/>
                  <a:gd name="T57" fmla="*/ 30 h 72"/>
                  <a:gd name="T58" fmla="*/ 12 w 132"/>
                  <a:gd name="T59" fmla="*/ 32 h 72"/>
                  <a:gd name="T60" fmla="*/ 20 w 132"/>
                  <a:gd name="T61" fmla="*/ 36 h 72"/>
                  <a:gd name="T62" fmla="*/ 28 w 132"/>
                  <a:gd name="T63" fmla="*/ 42 h 72"/>
                  <a:gd name="T64" fmla="*/ 32 w 132"/>
                  <a:gd name="T65" fmla="*/ 44 h 72"/>
                  <a:gd name="T66" fmla="*/ 38 w 132"/>
                  <a:gd name="T67" fmla="*/ 46 h 72"/>
                  <a:gd name="T68" fmla="*/ 46 w 132"/>
                  <a:gd name="T69" fmla="*/ 50 h 72"/>
                  <a:gd name="T70" fmla="*/ 54 w 132"/>
                  <a:gd name="T71" fmla="*/ 52 h 72"/>
                  <a:gd name="T72" fmla="*/ 56 w 132"/>
                  <a:gd name="T73" fmla="*/ 52 h 72"/>
                  <a:gd name="T74" fmla="*/ 64 w 132"/>
                  <a:gd name="T75" fmla="*/ 52 h 72"/>
                  <a:gd name="T76" fmla="*/ 74 w 132"/>
                  <a:gd name="T77" fmla="*/ 54 h 72"/>
                  <a:gd name="T78" fmla="*/ 76 w 132"/>
                  <a:gd name="T79" fmla="*/ 58 h 72"/>
                  <a:gd name="T80" fmla="*/ 84 w 132"/>
                  <a:gd name="T81" fmla="*/ 62 h 72"/>
                  <a:gd name="T82" fmla="*/ 86 w 132"/>
                  <a:gd name="T83" fmla="*/ 64 h 72"/>
                  <a:gd name="T84" fmla="*/ 92 w 132"/>
                  <a:gd name="T85" fmla="*/ 62 h 72"/>
                  <a:gd name="T86" fmla="*/ 94 w 132"/>
                  <a:gd name="T87" fmla="*/ 66 h 72"/>
                  <a:gd name="T88" fmla="*/ 100 w 132"/>
                  <a:gd name="T89" fmla="*/ 66 h 72"/>
                  <a:gd name="T90" fmla="*/ 108 w 132"/>
                  <a:gd name="T91" fmla="*/ 68 h 72"/>
                  <a:gd name="T92" fmla="*/ 114 w 132"/>
                  <a:gd name="T93" fmla="*/ 68 h 72"/>
                  <a:gd name="T94" fmla="*/ 120 w 132"/>
                  <a:gd name="T95" fmla="*/ 70 h 72"/>
                  <a:gd name="T96" fmla="*/ 128 w 132"/>
                  <a:gd name="T97" fmla="*/ 70 h 72"/>
                  <a:gd name="T98" fmla="*/ 130 w 132"/>
                  <a:gd name="T99" fmla="*/ 6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72">
                    <a:moveTo>
                      <a:pt x="130" y="64"/>
                    </a:moveTo>
                    <a:lnTo>
                      <a:pt x="130" y="62"/>
                    </a:lnTo>
                    <a:lnTo>
                      <a:pt x="128" y="58"/>
                    </a:lnTo>
                    <a:lnTo>
                      <a:pt x="128" y="58"/>
                    </a:lnTo>
                    <a:lnTo>
                      <a:pt x="126" y="52"/>
                    </a:lnTo>
                    <a:lnTo>
                      <a:pt x="128" y="50"/>
                    </a:lnTo>
                    <a:lnTo>
                      <a:pt x="128" y="48"/>
                    </a:lnTo>
                    <a:lnTo>
                      <a:pt x="128" y="46"/>
                    </a:lnTo>
                    <a:lnTo>
                      <a:pt x="128" y="46"/>
                    </a:lnTo>
                    <a:lnTo>
                      <a:pt x="128" y="44"/>
                    </a:lnTo>
                    <a:lnTo>
                      <a:pt x="126" y="44"/>
                    </a:lnTo>
                    <a:lnTo>
                      <a:pt x="126" y="44"/>
                    </a:lnTo>
                    <a:lnTo>
                      <a:pt x="124" y="44"/>
                    </a:lnTo>
                    <a:lnTo>
                      <a:pt x="122" y="44"/>
                    </a:lnTo>
                    <a:lnTo>
                      <a:pt x="120" y="46"/>
                    </a:lnTo>
                    <a:lnTo>
                      <a:pt x="120" y="46"/>
                    </a:lnTo>
                    <a:lnTo>
                      <a:pt x="118" y="46"/>
                    </a:lnTo>
                    <a:lnTo>
                      <a:pt x="118" y="46"/>
                    </a:lnTo>
                    <a:lnTo>
                      <a:pt x="114" y="46"/>
                    </a:lnTo>
                    <a:lnTo>
                      <a:pt x="112" y="44"/>
                    </a:lnTo>
                    <a:lnTo>
                      <a:pt x="110" y="44"/>
                    </a:lnTo>
                    <a:lnTo>
                      <a:pt x="108" y="42"/>
                    </a:lnTo>
                    <a:lnTo>
                      <a:pt x="108" y="42"/>
                    </a:lnTo>
                    <a:lnTo>
                      <a:pt x="106" y="42"/>
                    </a:lnTo>
                    <a:lnTo>
                      <a:pt x="104" y="40"/>
                    </a:lnTo>
                    <a:lnTo>
                      <a:pt x="104" y="40"/>
                    </a:lnTo>
                    <a:lnTo>
                      <a:pt x="104" y="40"/>
                    </a:lnTo>
                    <a:lnTo>
                      <a:pt x="102" y="40"/>
                    </a:lnTo>
                    <a:lnTo>
                      <a:pt x="102" y="42"/>
                    </a:lnTo>
                    <a:lnTo>
                      <a:pt x="102" y="44"/>
                    </a:lnTo>
                    <a:lnTo>
                      <a:pt x="100" y="44"/>
                    </a:lnTo>
                    <a:lnTo>
                      <a:pt x="100" y="42"/>
                    </a:lnTo>
                    <a:lnTo>
                      <a:pt x="98" y="42"/>
                    </a:lnTo>
                    <a:lnTo>
                      <a:pt x="96" y="40"/>
                    </a:lnTo>
                    <a:lnTo>
                      <a:pt x="96" y="40"/>
                    </a:lnTo>
                    <a:lnTo>
                      <a:pt x="96" y="40"/>
                    </a:lnTo>
                    <a:lnTo>
                      <a:pt x="96" y="42"/>
                    </a:lnTo>
                    <a:lnTo>
                      <a:pt x="96" y="44"/>
                    </a:lnTo>
                    <a:lnTo>
                      <a:pt x="94" y="44"/>
                    </a:lnTo>
                    <a:lnTo>
                      <a:pt x="94" y="44"/>
                    </a:lnTo>
                    <a:lnTo>
                      <a:pt x="94" y="42"/>
                    </a:lnTo>
                    <a:lnTo>
                      <a:pt x="92" y="40"/>
                    </a:lnTo>
                    <a:lnTo>
                      <a:pt x="90" y="38"/>
                    </a:lnTo>
                    <a:lnTo>
                      <a:pt x="88" y="38"/>
                    </a:lnTo>
                    <a:lnTo>
                      <a:pt x="84" y="38"/>
                    </a:lnTo>
                    <a:lnTo>
                      <a:pt x="82" y="36"/>
                    </a:lnTo>
                    <a:lnTo>
                      <a:pt x="80" y="36"/>
                    </a:lnTo>
                    <a:lnTo>
                      <a:pt x="80" y="36"/>
                    </a:lnTo>
                    <a:lnTo>
                      <a:pt x="80" y="34"/>
                    </a:lnTo>
                    <a:lnTo>
                      <a:pt x="80" y="32"/>
                    </a:lnTo>
                    <a:lnTo>
                      <a:pt x="80" y="32"/>
                    </a:lnTo>
                    <a:lnTo>
                      <a:pt x="78" y="32"/>
                    </a:lnTo>
                    <a:lnTo>
                      <a:pt x="78" y="32"/>
                    </a:lnTo>
                    <a:lnTo>
                      <a:pt x="76" y="32"/>
                    </a:lnTo>
                    <a:lnTo>
                      <a:pt x="74" y="32"/>
                    </a:lnTo>
                    <a:lnTo>
                      <a:pt x="74" y="32"/>
                    </a:lnTo>
                    <a:lnTo>
                      <a:pt x="72" y="32"/>
                    </a:lnTo>
                    <a:lnTo>
                      <a:pt x="72" y="30"/>
                    </a:lnTo>
                    <a:lnTo>
                      <a:pt x="72" y="30"/>
                    </a:lnTo>
                    <a:lnTo>
                      <a:pt x="68" y="28"/>
                    </a:lnTo>
                    <a:lnTo>
                      <a:pt x="68" y="28"/>
                    </a:lnTo>
                    <a:lnTo>
                      <a:pt x="66" y="26"/>
                    </a:lnTo>
                    <a:lnTo>
                      <a:pt x="64" y="26"/>
                    </a:lnTo>
                    <a:lnTo>
                      <a:pt x="64" y="24"/>
                    </a:lnTo>
                    <a:lnTo>
                      <a:pt x="62" y="22"/>
                    </a:lnTo>
                    <a:lnTo>
                      <a:pt x="62" y="20"/>
                    </a:lnTo>
                    <a:lnTo>
                      <a:pt x="60" y="20"/>
                    </a:lnTo>
                    <a:lnTo>
                      <a:pt x="58" y="20"/>
                    </a:lnTo>
                    <a:lnTo>
                      <a:pt x="56" y="20"/>
                    </a:lnTo>
                    <a:lnTo>
                      <a:pt x="54" y="20"/>
                    </a:lnTo>
                    <a:lnTo>
                      <a:pt x="54" y="20"/>
                    </a:lnTo>
                    <a:lnTo>
                      <a:pt x="52" y="18"/>
                    </a:lnTo>
                    <a:lnTo>
                      <a:pt x="50" y="16"/>
                    </a:lnTo>
                    <a:lnTo>
                      <a:pt x="48" y="14"/>
                    </a:lnTo>
                    <a:lnTo>
                      <a:pt x="46" y="14"/>
                    </a:lnTo>
                    <a:lnTo>
                      <a:pt x="44" y="14"/>
                    </a:lnTo>
                    <a:lnTo>
                      <a:pt x="40" y="12"/>
                    </a:lnTo>
                    <a:lnTo>
                      <a:pt x="38" y="10"/>
                    </a:lnTo>
                    <a:lnTo>
                      <a:pt x="34" y="8"/>
                    </a:lnTo>
                    <a:lnTo>
                      <a:pt x="30" y="6"/>
                    </a:lnTo>
                    <a:lnTo>
                      <a:pt x="28" y="4"/>
                    </a:lnTo>
                    <a:lnTo>
                      <a:pt x="28" y="4"/>
                    </a:lnTo>
                    <a:lnTo>
                      <a:pt x="28" y="2"/>
                    </a:lnTo>
                    <a:lnTo>
                      <a:pt x="26" y="0"/>
                    </a:lnTo>
                    <a:lnTo>
                      <a:pt x="24" y="0"/>
                    </a:lnTo>
                    <a:lnTo>
                      <a:pt x="20" y="0"/>
                    </a:lnTo>
                    <a:lnTo>
                      <a:pt x="16" y="0"/>
                    </a:lnTo>
                    <a:lnTo>
                      <a:pt x="16" y="4"/>
                    </a:lnTo>
                    <a:lnTo>
                      <a:pt x="14" y="6"/>
                    </a:lnTo>
                    <a:lnTo>
                      <a:pt x="14" y="6"/>
                    </a:lnTo>
                    <a:lnTo>
                      <a:pt x="12" y="4"/>
                    </a:lnTo>
                    <a:lnTo>
                      <a:pt x="12" y="4"/>
                    </a:lnTo>
                    <a:lnTo>
                      <a:pt x="10" y="4"/>
                    </a:lnTo>
                    <a:lnTo>
                      <a:pt x="10" y="4"/>
                    </a:lnTo>
                    <a:lnTo>
                      <a:pt x="8" y="4"/>
                    </a:lnTo>
                    <a:lnTo>
                      <a:pt x="8" y="4"/>
                    </a:lnTo>
                    <a:lnTo>
                      <a:pt x="6" y="6"/>
                    </a:lnTo>
                    <a:lnTo>
                      <a:pt x="6" y="8"/>
                    </a:lnTo>
                    <a:lnTo>
                      <a:pt x="6" y="8"/>
                    </a:lnTo>
                    <a:lnTo>
                      <a:pt x="4" y="12"/>
                    </a:lnTo>
                    <a:lnTo>
                      <a:pt x="2" y="14"/>
                    </a:lnTo>
                    <a:lnTo>
                      <a:pt x="2" y="16"/>
                    </a:lnTo>
                    <a:lnTo>
                      <a:pt x="2" y="18"/>
                    </a:lnTo>
                    <a:lnTo>
                      <a:pt x="2" y="20"/>
                    </a:lnTo>
                    <a:lnTo>
                      <a:pt x="2" y="22"/>
                    </a:lnTo>
                    <a:lnTo>
                      <a:pt x="2" y="22"/>
                    </a:lnTo>
                    <a:lnTo>
                      <a:pt x="2" y="24"/>
                    </a:lnTo>
                    <a:lnTo>
                      <a:pt x="0" y="26"/>
                    </a:lnTo>
                    <a:lnTo>
                      <a:pt x="2" y="28"/>
                    </a:lnTo>
                    <a:lnTo>
                      <a:pt x="2" y="28"/>
                    </a:lnTo>
                    <a:lnTo>
                      <a:pt x="4" y="30"/>
                    </a:lnTo>
                    <a:lnTo>
                      <a:pt x="6" y="30"/>
                    </a:lnTo>
                    <a:lnTo>
                      <a:pt x="8" y="32"/>
                    </a:lnTo>
                    <a:lnTo>
                      <a:pt x="8" y="32"/>
                    </a:lnTo>
                    <a:lnTo>
                      <a:pt x="8" y="30"/>
                    </a:lnTo>
                    <a:lnTo>
                      <a:pt x="8" y="30"/>
                    </a:lnTo>
                    <a:lnTo>
                      <a:pt x="10" y="30"/>
                    </a:lnTo>
                    <a:lnTo>
                      <a:pt x="12" y="32"/>
                    </a:lnTo>
                    <a:lnTo>
                      <a:pt x="12" y="32"/>
                    </a:lnTo>
                    <a:lnTo>
                      <a:pt x="12" y="32"/>
                    </a:lnTo>
                    <a:lnTo>
                      <a:pt x="16" y="34"/>
                    </a:lnTo>
                    <a:lnTo>
                      <a:pt x="18" y="34"/>
                    </a:lnTo>
                    <a:lnTo>
                      <a:pt x="20" y="36"/>
                    </a:lnTo>
                    <a:lnTo>
                      <a:pt x="20" y="36"/>
                    </a:lnTo>
                    <a:lnTo>
                      <a:pt x="20" y="38"/>
                    </a:lnTo>
                    <a:lnTo>
                      <a:pt x="22" y="38"/>
                    </a:lnTo>
                    <a:lnTo>
                      <a:pt x="26" y="40"/>
                    </a:lnTo>
                    <a:lnTo>
                      <a:pt x="28" y="42"/>
                    </a:lnTo>
                    <a:lnTo>
                      <a:pt x="30" y="44"/>
                    </a:lnTo>
                    <a:lnTo>
                      <a:pt x="32" y="44"/>
                    </a:lnTo>
                    <a:lnTo>
                      <a:pt x="32" y="44"/>
                    </a:lnTo>
                    <a:lnTo>
                      <a:pt x="32" y="44"/>
                    </a:lnTo>
                    <a:lnTo>
                      <a:pt x="34" y="44"/>
                    </a:lnTo>
                    <a:lnTo>
                      <a:pt x="34" y="44"/>
                    </a:lnTo>
                    <a:lnTo>
                      <a:pt x="36" y="44"/>
                    </a:lnTo>
                    <a:lnTo>
                      <a:pt x="38" y="46"/>
                    </a:lnTo>
                    <a:lnTo>
                      <a:pt x="42" y="48"/>
                    </a:lnTo>
                    <a:lnTo>
                      <a:pt x="44" y="48"/>
                    </a:lnTo>
                    <a:lnTo>
                      <a:pt x="44" y="48"/>
                    </a:lnTo>
                    <a:lnTo>
                      <a:pt x="46" y="50"/>
                    </a:lnTo>
                    <a:lnTo>
                      <a:pt x="46" y="50"/>
                    </a:lnTo>
                    <a:lnTo>
                      <a:pt x="50" y="52"/>
                    </a:lnTo>
                    <a:lnTo>
                      <a:pt x="52" y="52"/>
                    </a:lnTo>
                    <a:lnTo>
                      <a:pt x="54" y="52"/>
                    </a:lnTo>
                    <a:lnTo>
                      <a:pt x="54" y="54"/>
                    </a:lnTo>
                    <a:lnTo>
                      <a:pt x="56" y="52"/>
                    </a:lnTo>
                    <a:lnTo>
                      <a:pt x="56" y="52"/>
                    </a:lnTo>
                    <a:lnTo>
                      <a:pt x="56" y="52"/>
                    </a:lnTo>
                    <a:lnTo>
                      <a:pt x="58" y="52"/>
                    </a:lnTo>
                    <a:lnTo>
                      <a:pt x="62" y="52"/>
                    </a:lnTo>
                    <a:lnTo>
                      <a:pt x="64" y="54"/>
                    </a:lnTo>
                    <a:lnTo>
                      <a:pt x="64" y="52"/>
                    </a:lnTo>
                    <a:lnTo>
                      <a:pt x="66" y="52"/>
                    </a:lnTo>
                    <a:lnTo>
                      <a:pt x="66" y="52"/>
                    </a:lnTo>
                    <a:lnTo>
                      <a:pt x="70" y="52"/>
                    </a:lnTo>
                    <a:lnTo>
                      <a:pt x="74" y="54"/>
                    </a:lnTo>
                    <a:lnTo>
                      <a:pt x="76" y="54"/>
                    </a:lnTo>
                    <a:lnTo>
                      <a:pt x="76" y="56"/>
                    </a:lnTo>
                    <a:lnTo>
                      <a:pt x="76" y="56"/>
                    </a:lnTo>
                    <a:lnTo>
                      <a:pt x="76" y="58"/>
                    </a:lnTo>
                    <a:lnTo>
                      <a:pt x="78" y="60"/>
                    </a:lnTo>
                    <a:lnTo>
                      <a:pt x="82" y="62"/>
                    </a:lnTo>
                    <a:lnTo>
                      <a:pt x="82" y="62"/>
                    </a:lnTo>
                    <a:lnTo>
                      <a:pt x="84" y="62"/>
                    </a:lnTo>
                    <a:lnTo>
                      <a:pt x="84" y="62"/>
                    </a:lnTo>
                    <a:lnTo>
                      <a:pt x="84" y="62"/>
                    </a:lnTo>
                    <a:lnTo>
                      <a:pt x="86" y="64"/>
                    </a:lnTo>
                    <a:lnTo>
                      <a:pt x="86" y="64"/>
                    </a:lnTo>
                    <a:lnTo>
                      <a:pt x="86" y="64"/>
                    </a:lnTo>
                    <a:lnTo>
                      <a:pt x="88" y="64"/>
                    </a:lnTo>
                    <a:lnTo>
                      <a:pt x="90" y="64"/>
                    </a:lnTo>
                    <a:lnTo>
                      <a:pt x="92" y="62"/>
                    </a:lnTo>
                    <a:lnTo>
                      <a:pt x="92" y="62"/>
                    </a:lnTo>
                    <a:lnTo>
                      <a:pt x="94" y="64"/>
                    </a:lnTo>
                    <a:lnTo>
                      <a:pt x="94" y="66"/>
                    </a:lnTo>
                    <a:lnTo>
                      <a:pt x="94" y="66"/>
                    </a:lnTo>
                    <a:lnTo>
                      <a:pt x="96" y="66"/>
                    </a:lnTo>
                    <a:lnTo>
                      <a:pt x="96" y="68"/>
                    </a:lnTo>
                    <a:lnTo>
                      <a:pt x="98" y="66"/>
                    </a:lnTo>
                    <a:lnTo>
                      <a:pt x="100" y="66"/>
                    </a:lnTo>
                    <a:lnTo>
                      <a:pt x="102" y="68"/>
                    </a:lnTo>
                    <a:lnTo>
                      <a:pt x="104" y="68"/>
                    </a:lnTo>
                    <a:lnTo>
                      <a:pt x="104" y="68"/>
                    </a:lnTo>
                    <a:lnTo>
                      <a:pt x="108" y="68"/>
                    </a:lnTo>
                    <a:lnTo>
                      <a:pt x="110" y="70"/>
                    </a:lnTo>
                    <a:lnTo>
                      <a:pt x="110" y="70"/>
                    </a:lnTo>
                    <a:lnTo>
                      <a:pt x="114" y="68"/>
                    </a:lnTo>
                    <a:lnTo>
                      <a:pt x="114" y="68"/>
                    </a:lnTo>
                    <a:lnTo>
                      <a:pt x="116" y="70"/>
                    </a:lnTo>
                    <a:lnTo>
                      <a:pt x="116" y="70"/>
                    </a:lnTo>
                    <a:lnTo>
                      <a:pt x="118" y="72"/>
                    </a:lnTo>
                    <a:lnTo>
                      <a:pt x="120" y="70"/>
                    </a:lnTo>
                    <a:lnTo>
                      <a:pt x="122" y="70"/>
                    </a:lnTo>
                    <a:lnTo>
                      <a:pt x="124" y="70"/>
                    </a:lnTo>
                    <a:lnTo>
                      <a:pt x="126" y="70"/>
                    </a:lnTo>
                    <a:lnTo>
                      <a:pt x="128" y="70"/>
                    </a:lnTo>
                    <a:lnTo>
                      <a:pt x="130" y="70"/>
                    </a:lnTo>
                    <a:lnTo>
                      <a:pt x="130" y="70"/>
                    </a:lnTo>
                    <a:lnTo>
                      <a:pt x="130" y="70"/>
                    </a:lnTo>
                    <a:lnTo>
                      <a:pt x="130" y="68"/>
                    </a:lnTo>
                    <a:lnTo>
                      <a:pt x="132" y="64"/>
                    </a:lnTo>
                    <a:lnTo>
                      <a:pt x="130" y="6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Freeform 97"/>
              <p:cNvSpPr>
                <a:spLocks/>
              </p:cNvSpPr>
              <p:nvPr/>
            </p:nvSpPr>
            <p:spPr bwMode="auto">
              <a:xfrm>
                <a:off x="6102" y="2085"/>
                <a:ext cx="0" cy="2"/>
              </a:xfrm>
              <a:custGeom>
                <a:avLst/>
                <a:gdLst>
                  <a:gd name="T0" fmla="*/ 0 h 2"/>
                  <a:gd name="T1" fmla="*/ 0 h 2"/>
                  <a:gd name="T2" fmla="*/ 0 h 2"/>
                  <a:gd name="T3" fmla="*/ 2 h 2"/>
                  <a:gd name="T4" fmla="*/ 2 h 2"/>
                  <a:gd name="T5" fmla="*/ 2 h 2"/>
                  <a:gd name="T6" fmla="*/ 2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2"/>
                    </a:lnTo>
                    <a:lnTo>
                      <a:pt x="0" y="2"/>
                    </a:lnTo>
                    <a:lnTo>
                      <a:pt x="0" y="2"/>
                    </a:lnTo>
                    <a:lnTo>
                      <a:pt x="0" y="2"/>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Freeform 98"/>
              <p:cNvSpPr>
                <a:spLocks/>
              </p:cNvSpPr>
              <p:nvPr/>
            </p:nvSpPr>
            <p:spPr bwMode="auto">
              <a:xfrm>
                <a:off x="3651" y="2381"/>
                <a:ext cx="212" cy="213"/>
              </a:xfrm>
              <a:custGeom>
                <a:avLst/>
                <a:gdLst>
                  <a:gd name="T0" fmla="*/ 204 w 212"/>
                  <a:gd name="T1" fmla="*/ 9 h 213"/>
                  <a:gd name="T2" fmla="*/ 188 w 212"/>
                  <a:gd name="T3" fmla="*/ 11 h 213"/>
                  <a:gd name="T4" fmla="*/ 170 w 212"/>
                  <a:gd name="T5" fmla="*/ 15 h 213"/>
                  <a:gd name="T6" fmla="*/ 152 w 212"/>
                  <a:gd name="T7" fmla="*/ 19 h 213"/>
                  <a:gd name="T8" fmla="*/ 144 w 212"/>
                  <a:gd name="T9" fmla="*/ 19 h 213"/>
                  <a:gd name="T10" fmla="*/ 136 w 212"/>
                  <a:gd name="T11" fmla="*/ 17 h 213"/>
                  <a:gd name="T12" fmla="*/ 120 w 212"/>
                  <a:gd name="T13" fmla="*/ 15 h 213"/>
                  <a:gd name="T14" fmla="*/ 112 w 212"/>
                  <a:gd name="T15" fmla="*/ 15 h 213"/>
                  <a:gd name="T16" fmla="*/ 106 w 212"/>
                  <a:gd name="T17" fmla="*/ 9 h 213"/>
                  <a:gd name="T18" fmla="*/ 96 w 212"/>
                  <a:gd name="T19" fmla="*/ 7 h 213"/>
                  <a:gd name="T20" fmla="*/ 70 w 212"/>
                  <a:gd name="T21" fmla="*/ 7 h 213"/>
                  <a:gd name="T22" fmla="*/ 42 w 212"/>
                  <a:gd name="T23" fmla="*/ 7 h 213"/>
                  <a:gd name="T24" fmla="*/ 36 w 212"/>
                  <a:gd name="T25" fmla="*/ 7 h 213"/>
                  <a:gd name="T26" fmla="*/ 30 w 212"/>
                  <a:gd name="T27" fmla="*/ 2 h 213"/>
                  <a:gd name="T28" fmla="*/ 24 w 212"/>
                  <a:gd name="T29" fmla="*/ 0 h 213"/>
                  <a:gd name="T30" fmla="*/ 18 w 212"/>
                  <a:gd name="T31" fmla="*/ 2 h 213"/>
                  <a:gd name="T32" fmla="*/ 10 w 212"/>
                  <a:gd name="T33" fmla="*/ 4 h 213"/>
                  <a:gd name="T34" fmla="*/ 4 w 212"/>
                  <a:gd name="T35" fmla="*/ 4 h 213"/>
                  <a:gd name="T36" fmla="*/ 2 w 212"/>
                  <a:gd name="T37" fmla="*/ 19 h 213"/>
                  <a:gd name="T38" fmla="*/ 10 w 212"/>
                  <a:gd name="T39" fmla="*/ 31 h 213"/>
                  <a:gd name="T40" fmla="*/ 24 w 212"/>
                  <a:gd name="T41" fmla="*/ 63 h 213"/>
                  <a:gd name="T42" fmla="*/ 36 w 212"/>
                  <a:gd name="T43" fmla="*/ 85 h 213"/>
                  <a:gd name="T44" fmla="*/ 44 w 212"/>
                  <a:gd name="T45" fmla="*/ 105 h 213"/>
                  <a:gd name="T46" fmla="*/ 42 w 212"/>
                  <a:gd name="T47" fmla="*/ 107 h 213"/>
                  <a:gd name="T48" fmla="*/ 44 w 212"/>
                  <a:gd name="T49" fmla="*/ 119 h 213"/>
                  <a:gd name="T50" fmla="*/ 48 w 212"/>
                  <a:gd name="T51" fmla="*/ 139 h 213"/>
                  <a:gd name="T52" fmla="*/ 48 w 212"/>
                  <a:gd name="T53" fmla="*/ 153 h 213"/>
                  <a:gd name="T54" fmla="*/ 52 w 212"/>
                  <a:gd name="T55" fmla="*/ 169 h 213"/>
                  <a:gd name="T56" fmla="*/ 52 w 212"/>
                  <a:gd name="T57" fmla="*/ 175 h 213"/>
                  <a:gd name="T58" fmla="*/ 62 w 212"/>
                  <a:gd name="T59" fmla="*/ 197 h 213"/>
                  <a:gd name="T60" fmla="*/ 72 w 212"/>
                  <a:gd name="T61" fmla="*/ 209 h 213"/>
                  <a:gd name="T62" fmla="*/ 76 w 212"/>
                  <a:gd name="T63" fmla="*/ 205 h 213"/>
                  <a:gd name="T64" fmla="*/ 78 w 212"/>
                  <a:gd name="T65" fmla="*/ 201 h 213"/>
                  <a:gd name="T66" fmla="*/ 82 w 212"/>
                  <a:gd name="T67" fmla="*/ 197 h 213"/>
                  <a:gd name="T68" fmla="*/ 84 w 212"/>
                  <a:gd name="T69" fmla="*/ 201 h 213"/>
                  <a:gd name="T70" fmla="*/ 86 w 212"/>
                  <a:gd name="T71" fmla="*/ 205 h 213"/>
                  <a:gd name="T72" fmla="*/ 88 w 212"/>
                  <a:gd name="T73" fmla="*/ 209 h 213"/>
                  <a:gd name="T74" fmla="*/ 94 w 212"/>
                  <a:gd name="T75" fmla="*/ 211 h 213"/>
                  <a:gd name="T76" fmla="*/ 104 w 212"/>
                  <a:gd name="T77" fmla="*/ 213 h 213"/>
                  <a:gd name="T78" fmla="*/ 114 w 212"/>
                  <a:gd name="T79" fmla="*/ 213 h 213"/>
                  <a:gd name="T80" fmla="*/ 118 w 212"/>
                  <a:gd name="T81" fmla="*/ 209 h 213"/>
                  <a:gd name="T82" fmla="*/ 124 w 212"/>
                  <a:gd name="T83" fmla="*/ 205 h 213"/>
                  <a:gd name="T84" fmla="*/ 126 w 212"/>
                  <a:gd name="T85" fmla="*/ 187 h 213"/>
                  <a:gd name="T86" fmla="*/ 128 w 212"/>
                  <a:gd name="T87" fmla="*/ 155 h 213"/>
                  <a:gd name="T88" fmla="*/ 128 w 212"/>
                  <a:gd name="T89" fmla="*/ 135 h 213"/>
                  <a:gd name="T90" fmla="*/ 128 w 212"/>
                  <a:gd name="T91" fmla="*/ 115 h 213"/>
                  <a:gd name="T92" fmla="*/ 128 w 212"/>
                  <a:gd name="T93" fmla="*/ 95 h 213"/>
                  <a:gd name="T94" fmla="*/ 144 w 212"/>
                  <a:gd name="T95" fmla="*/ 87 h 213"/>
                  <a:gd name="T96" fmla="*/ 144 w 212"/>
                  <a:gd name="T97" fmla="*/ 57 h 213"/>
                  <a:gd name="T98" fmla="*/ 144 w 212"/>
                  <a:gd name="T99" fmla="*/ 27 h 213"/>
                  <a:gd name="T100" fmla="*/ 160 w 212"/>
                  <a:gd name="T101" fmla="*/ 23 h 213"/>
                  <a:gd name="T102" fmla="*/ 180 w 212"/>
                  <a:gd name="T103" fmla="*/ 19 h 213"/>
                  <a:gd name="T104" fmla="*/ 184 w 212"/>
                  <a:gd name="T105" fmla="*/ 25 h 213"/>
                  <a:gd name="T106" fmla="*/ 186 w 212"/>
                  <a:gd name="T107" fmla="*/ 27 h 213"/>
                  <a:gd name="T108" fmla="*/ 194 w 212"/>
                  <a:gd name="T109" fmla="*/ 19 h 213"/>
                  <a:gd name="T110" fmla="*/ 198 w 212"/>
                  <a:gd name="T111" fmla="*/ 19 h 213"/>
                  <a:gd name="T112" fmla="*/ 210 w 212"/>
                  <a:gd name="T113" fmla="*/ 1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2" h="213">
                    <a:moveTo>
                      <a:pt x="208" y="11"/>
                    </a:moveTo>
                    <a:lnTo>
                      <a:pt x="208" y="11"/>
                    </a:lnTo>
                    <a:lnTo>
                      <a:pt x="206" y="11"/>
                    </a:lnTo>
                    <a:lnTo>
                      <a:pt x="204" y="9"/>
                    </a:lnTo>
                    <a:lnTo>
                      <a:pt x="196" y="9"/>
                    </a:lnTo>
                    <a:lnTo>
                      <a:pt x="196" y="9"/>
                    </a:lnTo>
                    <a:lnTo>
                      <a:pt x="192" y="9"/>
                    </a:lnTo>
                    <a:lnTo>
                      <a:pt x="188" y="11"/>
                    </a:lnTo>
                    <a:lnTo>
                      <a:pt x="186" y="11"/>
                    </a:lnTo>
                    <a:lnTo>
                      <a:pt x="182" y="13"/>
                    </a:lnTo>
                    <a:lnTo>
                      <a:pt x="178" y="13"/>
                    </a:lnTo>
                    <a:lnTo>
                      <a:pt x="170" y="15"/>
                    </a:lnTo>
                    <a:lnTo>
                      <a:pt x="166" y="15"/>
                    </a:lnTo>
                    <a:lnTo>
                      <a:pt x="160" y="17"/>
                    </a:lnTo>
                    <a:lnTo>
                      <a:pt x="156" y="17"/>
                    </a:lnTo>
                    <a:lnTo>
                      <a:pt x="152" y="19"/>
                    </a:lnTo>
                    <a:lnTo>
                      <a:pt x="150" y="19"/>
                    </a:lnTo>
                    <a:lnTo>
                      <a:pt x="150" y="17"/>
                    </a:lnTo>
                    <a:lnTo>
                      <a:pt x="146" y="17"/>
                    </a:lnTo>
                    <a:lnTo>
                      <a:pt x="144" y="19"/>
                    </a:lnTo>
                    <a:lnTo>
                      <a:pt x="140" y="19"/>
                    </a:lnTo>
                    <a:lnTo>
                      <a:pt x="140" y="19"/>
                    </a:lnTo>
                    <a:lnTo>
                      <a:pt x="138" y="17"/>
                    </a:lnTo>
                    <a:lnTo>
                      <a:pt x="136" y="17"/>
                    </a:lnTo>
                    <a:lnTo>
                      <a:pt x="132" y="17"/>
                    </a:lnTo>
                    <a:lnTo>
                      <a:pt x="128" y="17"/>
                    </a:lnTo>
                    <a:lnTo>
                      <a:pt x="124" y="17"/>
                    </a:lnTo>
                    <a:lnTo>
                      <a:pt x="120" y="15"/>
                    </a:lnTo>
                    <a:lnTo>
                      <a:pt x="116" y="15"/>
                    </a:lnTo>
                    <a:lnTo>
                      <a:pt x="116" y="15"/>
                    </a:lnTo>
                    <a:lnTo>
                      <a:pt x="114" y="15"/>
                    </a:lnTo>
                    <a:lnTo>
                      <a:pt x="112" y="15"/>
                    </a:lnTo>
                    <a:lnTo>
                      <a:pt x="110" y="13"/>
                    </a:lnTo>
                    <a:lnTo>
                      <a:pt x="108" y="11"/>
                    </a:lnTo>
                    <a:lnTo>
                      <a:pt x="106" y="9"/>
                    </a:lnTo>
                    <a:lnTo>
                      <a:pt x="106" y="9"/>
                    </a:lnTo>
                    <a:lnTo>
                      <a:pt x="106" y="7"/>
                    </a:lnTo>
                    <a:lnTo>
                      <a:pt x="104" y="7"/>
                    </a:lnTo>
                    <a:lnTo>
                      <a:pt x="100" y="7"/>
                    </a:lnTo>
                    <a:lnTo>
                      <a:pt x="96" y="7"/>
                    </a:lnTo>
                    <a:lnTo>
                      <a:pt x="94" y="7"/>
                    </a:lnTo>
                    <a:lnTo>
                      <a:pt x="88" y="7"/>
                    </a:lnTo>
                    <a:lnTo>
                      <a:pt x="82" y="7"/>
                    </a:lnTo>
                    <a:lnTo>
                      <a:pt x="70" y="7"/>
                    </a:lnTo>
                    <a:lnTo>
                      <a:pt x="64" y="7"/>
                    </a:lnTo>
                    <a:lnTo>
                      <a:pt x="58" y="7"/>
                    </a:lnTo>
                    <a:lnTo>
                      <a:pt x="46" y="7"/>
                    </a:lnTo>
                    <a:lnTo>
                      <a:pt x="42" y="7"/>
                    </a:lnTo>
                    <a:lnTo>
                      <a:pt x="40" y="7"/>
                    </a:lnTo>
                    <a:lnTo>
                      <a:pt x="36" y="7"/>
                    </a:lnTo>
                    <a:lnTo>
                      <a:pt x="36" y="7"/>
                    </a:lnTo>
                    <a:lnTo>
                      <a:pt x="36" y="7"/>
                    </a:lnTo>
                    <a:lnTo>
                      <a:pt x="34" y="7"/>
                    </a:lnTo>
                    <a:lnTo>
                      <a:pt x="32" y="4"/>
                    </a:lnTo>
                    <a:lnTo>
                      <a:pt x="32" y="4"/>
                    </a:lnTo>
                    <a:lnTo>
                      <a:pt x="30" y="2"/>
                    </a:lnTo>
                    <a:lnTo>
                      <a:pt x="28" y="0"/>
                    </a:lnTo>
                    <a:lnTo>
                      <a:pt x="26" y="0"/>
                    </a:lnTo>
                    <a:lnTo>
                      <a:pt x="24" y="0"/>
                    </a:lnTo>
                    <a:lnTo>
                      <a:pt x="24" y="0"/>
                    </a:lnTo>
                    <a:lnTo>
                      <a:pt x="22" y="0"/>
                    </a:lnTo>
                    <a:lnTo>
                      <a:pt x="20" y="0"/>
                    </a:lnTo>
                    <a:lnTo>
                      <a:pt x="18" y="0"/>
                    </a:lnTo>
                    <a:lnTo>
                      <a:pt x="18" y="2"/>
                    </a:lnTo>
                    <a:lnTo>
                      <a:pt x="16" y="2"/>
                    </a:lnTo>
                    <a:lnTo>
                      <a:pt x="14" y="4"/>
                    </a:lnTo>
                    <a:lnTo>
                      <a:pt x="10" y="4"/>
                    </a:lnTo>
                    <a:lnTo>
                      <a:pt x="10" y="4"/>
                    </a:lnTo>
                    <a:lnTo>
                      <a:pt x="8" y="4"/>
                    </a:lnTo>
                    <a:lnTo>
                      <a:pt x="6" y="2"/>
                    </a:lnTo>
                    <a:lnTo>
                      <a:pt x="6" y="2"/>
                    </a:lnTo>
                    <a:lnTo>
                      <a:pt x="4" y="4"/>
                    </a:lnTo>
                    <a:lnTo>
                      <a:pt x="2" y="4"/>
                    </a:lnTo>
                    <a:lnTo>
                      <a:pt x="0" y="9"/>
                    </a:lnTo>
                    <a:lnTo>
                      <a:pt x="0" y="15"/>
                    </a:lnTo>
                    <a:lnTo>
                      <a:pt x="2" y="19"/>
                    </a:lnTo>
                    <a:lnTo>
                      <a:pt x="4" y="23"/>
                    </a:lnTo>
                    <a:lnTo>
                      <a:pt x="6" y="27"/>
                    </a:lnTo>
                    <a:lnTo>
                      <a:pt x="6" y="29"/>
                    </a:lnTo>
                    <a:lnTo>
                      <a:pt x="10" y="31"/>
                    </a:lnTo>
                    <a:lnTo>
                      <a:pt x="12" y="35"/>
                    </a:lnTo>
                    <a:lnTo>
                      <a:pt x="22" y="55"/>
                    </a:lnTo>
                    <a:lnTo>
                      <a:pt x="24" y="57"/>
                    </a:lnTo>
                    <a:lnTo>
                      <a:pt x="24" y="63"/>
                    </a:lnTo>
                    <a:lnTo>
                      <a:pt x="28" y="71"/>
                    </a:lnTo>
                    <a:lnTo>
                      <a:pt x="34" y="81"/>
                    </a:lnTo>
                    <a:lnTo>
                      <a:pt x="34" y="83"/>
                    </a:lnTo>
                    <a:lnTo>
                      <a:pt x="36" y="85"/>
                    </a:lnTo>
                    <a:lnTo>
                      <a:pt x="40" y="93"/>
                    </a:lnTo>
                    <a:lnTo>
                      <a:pt x="42" y="97"/>
                    </a:lnTo>
                    <a:lnTo>
                      <a:pt x="44" y="103"/>
                    </a:lnTo>
                    <a:lnTo>
                      <a:pt x="44" y="105"/>
                    </a:lnTo>
                    <a:lnTo>
                      <a:pt x="44" y="107"/>
                    </a:lnTo>
                    <a:lnTo>
                      <a:pt x="42" y="107"/>
                    </a:lnTo>
                    <a:lnTo>
                      <a:pt x="42" y="105"/>
                    </a:lnTo>
                    <a:lnTo>
                      <a:pt x="42" y="107"/>
                    </a:lnTo>
                    <a:lnTo>
                      <a:pt x="42" y="109"/>
                    </a:lnTo>
                    <a:lnTo>
                      <a:pt x="42" y="113"/>
                    </a:lnTo>
                    <a:lnTo>
                      <a:pt x="42" y="117"/>
                    </a:lnTo>
                    <a:lnTo>
                      <a:pt x="44" y="119"/>
                    </a:lnTo>
                    <a:lnTo>
                      <a:pt x="44" y="127"/>
                    </a:lnTo>
                    <a:lnTo>
                      <a:pt x="44" y="129"/>
                    </a:lnTo>
                    <a:lnTo>
                      <a:pt x="46" y="135"/>
                    </a:lnTo>
                    <a:lnTo>
                      <a:pt x="48" y="139"/>
                    </a:lnTo>
                    <a:lnTo>
                      <a:pt x="48" y="145"/>
                    </a:lnTo>
                    <a:lnTo>
                      <a:pt x="48" y="147"/>
                    </a:lnTo>
                    <a:lnTo>
                      <a:pt x="48" y="149"/>
                    </a:lnTo>
                    <a:lnTo>
                      <a:pt x="48" y="153"/>
                    </a:lnTo>
                    <a:lnTo>
                      <a:pt x="48" y="157"/>
                    </a:lnTo>
                    <a:lnTo>
                      <a:pt x="50" y="161"/>
                    </a:lnTo>
                    <a:lnTo>
                      <a:pt x="50" y="167"/>
                    </a:lnTo>
                    <a:lnTo>
                      <a:pt x="52" y="169"/>
                    </a:lnTo>
                    <a:lnTo>
                      <a:pt x="52" y="171"/>
                    </a:lnTo>
                    <a:lnTo>
                      <a:pt x="54" y="173"/>
                    </a:lnTo>
                    <a:lnTo>
                      <a:pt x="52" y="173"/>
                    </a:lnTo>
                    <a:lnTo>
                      <a:pt x="52" y="175"/>
                    </a:lnTo>
                    <a:lnTo>
                      <a:pt x="54" y="179"/>
                    </a:lnTo>
                    <a:lnTo>
                      <a:pt x="54" y="185"/>
                    </a:lnTo>
                    <a:lnTo>
                      <a:pt x="56" y="187"/>
                    </a:lnTo>
                    <a:lnTo>
                      <a:pt x="62" y="197"/>
                    </a:lnTo>
                    <a:lnTo>
                      <a:pt x="64" y="199"/>
                    </a:lnTo>
                    <a:lnTo>
                      <a:pt x="66" y="201"/>
                    </a:lnTo>
                    <a:lnTo>
                      <a:pt x="70" y="207"/>
                    </a:lnTo>
                    <a:lnTo>
                      <a:pt x="72" y="209"/>
                    </a:lnTo>
                    <a:lnTo>
                      <a:pt x="72" y="207"/>
                    </a:lnTo>
                    <a:lnTo>
                      <a:pt x="76" y="205"/>
                    </a:lnTo>
                    <a:lnTo>
                      <a:pt x="76" y="205"/>
                    </a:lnTo>
                    <a:lnTo>
                      <a:pt x="76" y="205"/>
                    </a:lnTo>
                    <a:lnTo>
                      <a:pt x="78" y="205"/>
                    </a:lnTo>
                    <a:lnTo>
                      <a:pt x="78" y="205"/>
                    </a:lnTo>
                    <a:lnTo>
                      <a:pt x="78" y="203"/>
                    </a:lnTo>
                    <a:lnTo>
                      <a:pt x="78" y="201"/>
                    </a:lnTo>
                    <a:lnTo>
                      <a:pt x="78" y="201"/>
                    </a:lnTo>
                    <a:lnTo>
                      <a:pt x="78" y="199"/>
                    </a:lnTo>
                    <a:lnTo>
                      <a:pt x="80" y="199"/>
                    </a:lnTo>
                    <a:lnTo>
                      <a:pt x="82" y="197"/>
                    </a:lnTo>
                    <a:lnTo>
                      <a:pt x="84" y="199"/>
                    </a:lnTo>
                    <a:lnTo>
                      <a:pt x="84" y="199"/>
                    </a:lnTo>
                    <a:lnTo>
                      <a:pt x="84" y="201"/>
                    </a:lnTo>
                    <a:lnTo>
                      <a:pt x="84" y="201"/>
                    </a:lnTo>
                    <a:lnTo>
                      <a:pt x="86" y="201"/>
                    </a:lnTo>
                    <a:lnTo>
                      <a:pt x="86" y="201"/>
                    </a:lnTo>
                    <a:lnTo>
                      <a:pt x="86" y="203"/>
                    </a:lnTo>
                    <a:lnTo>
                      <a:pt x="86" y="205"/>
                    </a:lnTo>
                    <a:lnTo>
                      <a:pt x="86" y="205"/>
                    </a:lnTo>
                    <a:lnTo>
                      <a:pt x="86" y="207"/>
                    </a:lnTo>
                    <a:lnTo>
                      <a:pt x="86" y="207"/>
                    </a:lnTo>
                    <a:lnTo>
                      <a:pt x="88" y="209"/>
                    </a:lnTo>
                    <a:lnTo>
                      <a:pt x="88" y="209"/>
                    </a:lnTo>
                    <a:lnTo>
                      <a:pt x="90" y="211"/>
                    </a:lnTo>
                    <a:lnTo>
                      <a:pt x="92" y="211"/>
                    </a:lnTo>
                    <a:lnTo>
                      <a:pt x="94" y="211"/>
                    </a:lnTo>
                    <a:lnTo>
                      <a:pt x="96" y="211"/>
                    </a:lnTo>
                    <a:lnTo>
                      <a:pt x="98" y="213"/>
                    </a:lnTo>
                    <a:lnTo>
                      <a:pt x="100" y="213"/>
                    </a:lnTo>
                    <a:lnTo>
                      <a:pt x="104" y="213"/>
                    </a:lnTo>
                    <a:lnTo>
                      <a:pt x="108" y="213"/>
                    </a:lnTo>
                    <a:lnTo>
                      <a:pt x="112" y="213"/>
                    </a:lnTo>
                    <a:lnTo>
                      <a:pt x="114" y="213"/>
                    </a:lnTo>
                    <a:lnTo>
                      <a:pt x="114" y="213"/>
                    </a:lnTo>
                    <a:lnTo>
                      <a:pt x="116" y="213"/>
                    </a:lnTo>
                    <a:lnTo>
                      <a:pt x="116" y="211"/>
                    </a:lnTo>
                    <a:lnTo>
                      <a:pt x="116" y="211"/>
                    </a:lnTo>
                    <a:lnTo>
                      <a:pt x="118" y="209"/>
                    </a:lnTo>
                    <a:lnTo>
                      <a:pt x="118" y="209"/>
                    </a:lnTo>
                    <a:lnTo>
                      <a:pt x="120" y="207"/>
                    </a:lnTo>
                    <a:lnTo>
                      <a:pt x="122" y="207"/>
                    </a:lnTo>
                    <a:lnTo>
                      <a:pt x="124" y="205"/>
                    </a:lnTo>
                    <a:lnTo>
                      <a:pt x="126" y="205"/>
                    </a:lnTo>
                    <a:lnTo>
                      <a:pt x="126" y="203"/>
                    </a:lnTo>
                    <a:lnTo>
                      <a:pt x="126" y="195"/>
                    </a:lnTo>
                    <a:lnTo>
                      <a:pt x="126" y="187"/>
                    </a:lnTo>
                    <a:lnTo>
                      <a:pt x="126" y="179"/>
                    </a:lnTo>
                    <a:lnTo>
                      <a:pt x="126" y="171"/>
                    </a:lnTo>
                    <a:lnTo>
                      <a:pt x="126" y="163"/>
                    </a:lnTo>
                    <a:lnTo>
                      <a:pt x="128" y="155"/>
                    </a:lnTo>
                    <a:lnTo>
                      <a:pt x="128" y="147"/>
                    </a:lnTo>
                    <a:lnTo>
                      <a:pt x="128" y="139"/>
                    </a:lnTo>
                    <a:lnTo>
                      <a:pt x="128" y="139"/>
                    </a:lnTo>
                    <a:lnTo>
                      <a:pt x="128" y="135"/>
                    </a:lnTo>
                    <a:lnTo>
                      <a:pt x="128" y="131"/>
                    </a:lnTo>
                    <a:lnTo>
                      <a:pt x="128" y="125"/>
                    </a:lnTo>
                    <a:lnTo>
                      <a:pt x="128" y="119"/>
                    </a:lnTo>
                    <a:lnTo>
                      <a:pt x="128" y="115"/>
                    </a:lnTo>
                    <a:lnTo>
                      <a:pt x="128" y="109"/>
                    </a:lnTo>
                    <a:lnTo>
                      <a:pt x="128" y="105"/>
                    </a:lnTo>
                    <a:lnTo>
                      <a:pt x="128" y="99"/>
                    </a:lnTo>
                    <a:lnTo>
                      <a:pt x="128" y="95"/>
                    </a:lnTo>
                    <a:lnTo>
                      <a:pt x="128" y="89"/>
                    </a:lnTo>
                    <a:lnTo>
                      <a:pt x="144" y="89"/>
                    </a:lnTo>
                    <a:lnTo>
                      <a:pt x="144" y="89"/>
                    </a:lnTo>
                    <a:lnTo>
                      <a:pt x="144" y="87"/>
                    </a:lnTo>
                    <a:lnTo>
                      <a:pt x="144" y="79"/>
                    </a:lnTo>
                    <a:lnTo>
                      <a:pt x="144" y="71"/>
                    </a:lnTo>
                    <a:lnTo>
                      <a:pt x="144" y="65"/>
                    </a:lnTo>
                    <a:lnTo>
                      <a:pt x="144" y="57"/>
                    </a:lnTo>
                    <a:lnTo>
                      <a:pt x="144" y="49"/>
                    </a:lnTo>
                    <a:lnTo>
                      <a:pt x="144" y="43"/>
                    </a:lnTo>
                    <a:lnTo>
                      <a:pt x="144" y="35"/>
                    </a:lnTo>
                    <a:lnTo>
                      <a:pt x="144" y="27"/>
                    </a:lnTo>
                    <a:lnTo>
                      <a:pt x="144" y="25"/>
                    </a:lnTo>
                    <a:lnTo>
                      <a:pt x="148" y="23"/>
                    </a:lnTo>
                    <a:lnTo>
                      <a:pt x="154" y="23"/>
                    </a:lnTo>
                    <a:lnTo>
                      <a:pt x="160" y="23"/>
                    </a:lnTo>
                    <a:lnTo>
                      <a:pt x="168" y="21"/>
                    </a:lnTo>
                    <a:lnTo>
                      <a:pt x="172" y="19"/>
                    </a:lnTo>
                    <a:lnTo>
                      <a:pt x="178" y="19"/>
                    </a:lnTo>
                    <a:lnTo>
                      <a:pt x="180" y="19"/>
                    </a:lnTo>
                    <a:lnTo>
                      <a:pt x="180" y="19"/>
                    </a:lnTo>
                    <a:lnTo>
                      <a:pt x="180" y="19"/>
                    </a:lnTo>
                    <a:lnTo>
                      <a:pt x="184" y="23"/>
                    </a:lnTo>
                    <a:lnTo>
                      <a:pt x="184" y="25"/>
                    </a:lnTo>
                    <a:lnTo>
                      <a:pt x="184" y="27"/>
                    </a:lnTo>
                    <a:lnTo>
                      <a:pt x="186" y="27"/>
                    </a:lnTo>
                    <a:lnTo>
                      <a:pt x="186" y="27"/>
                    </a:lnTo>
                    <a:lnTo>
                      <a:pt x="186" y="27"/>
                    </a:lnTo>
                    <a:lnTo>
                      <a:pt x="190" y="23"/>
                    </a:lnTo>
                    <a:lnTo>
                      <a:pt x="190" y="23"/>
                    </a:lnTo>
                    <a:lnTo>
                      <a:pt x="192" y="21"/>
                    </a:lnTo>
                    <a:lnTo>
                      <a:pt x="194" y="19"/>
                    </a:lnTo>
                    <a:lnTo>
                      <a:pt x="196" y="19"/>
                    </a:lnTo>
                    <a:lnTo>
                      <a:pt x="198" y="19"/>
                    </a:lnTo>
                    <a:lnTo>
                      <a:pt x="198" y="19"/>
                    </a:lnTo>
                    <a:lnTo>
                      <a:pt x="198" y="19"/>
                    </a:lnTo>
                    <a:lnTo>
                      <a:pt x="200" y="19"/>
                    </a:lnTo>
                    <a:lnTo>
                      <a:pt x="204" y="17"/>
                    </a:lnTo>
                    <a:lnTo>
                      <a:pt x="206" y="15"/>
                    </a:lnTo>
                    <a:lnTo>
                      <a:pt x="210" y="15"/>
                    </a:lnTo>
                    <a:lnTo>
                      <a:pt x="212" y="15"/>
                    </a:lnTo>
                    <a:lnTo>
                      <a:pt x="208" y="11"/>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Freeform 99"/>
              <p:cNvSpPr>
                <a:spLocks noEditPoints="1"/>
              </p:cNvSpPr>
              <p:nvPr/>
            </p:nvSpPr>
            <p:spPr bwMode="auto">
              <a:xfrm>
                <a:off x="4895" y="1566"/>
                <a:ext cx="138" cy="334"/>
              </a:xfrm>
              <a:custGeom>
                <a:avLst/>
                <a:gdLst>
                  <a:gd name="T0" fmla="*/ 114 w 138"/>
                  <a:gd name="T1" fmla="*/ 314 h 334"/>
                  <a:gd name="T2" fmla="*/ 114 w 138"/>
                  <a:gd name="T3" fmla="*/ 306 h 334"/>
                  <a:gd name="T4" fmla="*/ 116 w 138"/>
                  <a:gd name="T5" fmla="*/ 300 h 334"/>
                  <a:gd name="T6" fmla="*/ 118 w 138"/>
                  <a:gd name="T7" fmla="*/ 296 h 334"/>
                  <a:gd name="T8" fmla="*/ 110 w 138"/>
                  <a:gd name="T9" fmla="*/ 292 h 334"/>
                  <a:gd name="T10" fmla="*/ 110 w 138"/>
                  <a:gd name="T11" fmla="*/ 288 h 334"/>
                  <a:gd name="T12" fmla="*/ 112 w 138"/>
                  <a:gd name="T13" fmla="*/ 276 h 334"/>
                  <a:gd name="T14" fmla="*/ 52 w 138"/>
                  <a:gd name="T15" fmla="*/ 228 h 334"/>
                  <a:gd name="T16" fmla="*/ 94 w 138"/>
                  <a:gd name="T17" fmla="*/ 216 h 334"/>
                  <a:gd name="T18" fmla="*/ 30 w 138"/>
                  <a:gd name="T19" fmla="*/ 174 h 334"/>
                  <a:gd name="T20" fmla="*/ 28 w 138"/>
                  <a:gd name="T21" fmla="*/ 164 h 334"/>
                  <a:gd name="T22" fmla="*/ 16 w 138"/>
                  <a:gd name="T23" fmla="*/ 152 h 334"/>
                  <a:gd name="T24" fmla="*/ 122 w 138"/>
                  <a:gd name="T25" fmla="*/ 126 h 334"/>
                  <a:gd name="T26" fmla="*/ 108 w 138"/>
                  <a:gd name="T27" fmla="*/ 116 h 334"/>
                  <a:gd name="T28" fmla="*/ 108 w 138"/>
                  <a:gd name="T29" fmla="*/ 98 h 334"/>
                  <a:gd name="T30" fmla="*/ 94 w 138"/>
                  <a:gd name="T31" fmla="*/ 84 h 334"/>
                  <a:gd name="T32" fmla="*/ 80 w 138"/>
                  <a:gd name="T33" fmla="*/ 82 h 334"/>
                  <a:gd name="T34" fmla="*/ 76 w 138"/>
                  <a:gd name="T35" fmla="*/ 66 h 334"/>
                  <a:gd name="T36" fmla="*/ 84 w 138"/>
                  <a:gd name="T37" fmla="*/ 54 h 334"/>
                  <a:gd name="T38" fmla="*/ 88 w 138"/>
                  <a:gd name="T39" fmla="*/ 38 h 334"/>
                  <a:gd name="T40" fmla="*/ 78 w 138"/>
                  <a:gd name="T41" fmla="*/ 18 h 334"/>
                  <a:gd name="T42" fmla="*/ 66 w 138"/>
                  <a:gd name="T43" fmla="*/ 4 h 334"/>
                  <a:gd name="T44" fmla="*/ 62 w 138"/>
                  <a:gd name="T45" fmla="*/ 10 h 334"/>
                  <a:gd name="T46" fmla="*/ 58 w 138"/>
                  <a:gd name="T47" fmla="*/ 26 h 334"/>
                  <a:gd name="T48" fmla="*/ 34 w 138"/>
                  <a:gd name="T49" fmla="*/ 34 h 334"/>
                  <a:gd name="T50" fmla="*/ 32 w 138"/>
                  <a:gd name="T51" fmla="*/ 52 h 334"/>
                  <a:gd name="T52" fmla="*/ 28 w 138"/>
                  <a:gd name="T53" fmla="*/ 70 h 334"/>
                  <a:gd name="T54" fmla="*/ 14 w 138"/>
                  <a:gd name="T55" fmla="*/ 82 h 334"/>
                  <a:gd name="T56" fmla="*/ 12 w 138"/>
                  <a:gd name="T57" fmla="*/ 98 h 334"/>
                  <a:gd name="T58" fmla="*/ 12 w 138"/>
                  <a:gd name="T59" fmla="*/ 118 h 334"/>
                  <a:gd name="T60" fmla="*/ 8 w 138"/>
                  <a:gd name="T61" fmla="*/ 130 h 334"/>
                  <a:gd name="T62" fmla="*/ 4 w 138"/>
                  <a:gd name="T63" fmla="*/ 136 h 334"/>
                  <a:gd name="T64" fmla="*/ 12 w 138"/>
                  <a:gd name="T65" fmla="*/ 150 h 334"/>
                  <a:gd name="T66" fmla="*/ 20 w 138"/>
                  <a:gd name="T67" fmla="*/ 154 h 334"/>
                  <a:gd name="T68" fmla="*/ 30 w 138"/>
                  <a:gd name="T69" fmla="*/ 162 h 334"/>
                  <a:gd name="T70" fmla="*/ 32 w 138"/>
                  <a:gd name="T71" fmla="*/ 172 h 334"/>
                  <a:gd name="T72" fmla="*/ 42 w 138"/>
                  <a:gd name="T73" fmla="*/ 186 h 334"/>
                  <a:gd name="T74" fmla="*/ 44 w 138"/>
                  <a:gd name="T75" fmla="*/ 224 h 334"/>
                  <a:gd name="T76" fmla="*/ 50 w 138"/>
                  <a:gd name="T77" fmla="*/ 226 h 334"/>
                  <a:gd name="T78" fmla="*/ 60 w 138"/>
                  <a:gd name="T79" fmla="*/ 222 h 334"/>
                  <a:gd name="T80" fmla="*/ 72 w 138"/>
                  <a:gd name="T81" fmla="*/ 218 h 334"/>
                  <a:gd name="T82" fmla="*/ 82 w 138"/>
                  <a:gd name="T83" fmla="*/ 212 h 334"/>
                  <a:gd name="T84" fmla="*/ 90 w 138"/>
                  <a:gd name="T85" fmla="*/ 212 h 334"/>
                  <a:gd name="T86" fmla="*/ 100 w 138"/>
                  <a:gd name="T87" fmla="*/ 236 h 334"/>
                  <a:gd name="T88" fmla="*/ 110 w 138"/>
                  <a:gd name="T89" fmla="*/ 266 h 334"/>
                  <a:gd name="T90" fmla="*/ 120 w 138"/>
                  <a:gd name="T91" fmla="*/ 290 h 334"/>
                  <a:gd name="T92" fmla="*/ 122 w 138"/>
                  <a:gd name="T93" fmla="*/ 300 h 334"/>
                  <a:gd name="T94" fmla="*/ 120 w 138"/>
                  <a:gd name="T95" fmla="*/ 326 h 334"/>
                  <a:gd name="T96" fmla="*/ 126 w 138"/>
                  <a:gd name="T97" fmla="*/ 316 h 334"/>
                  <a:gd name="T98" fmla="*/ 130 w 138"/>
                  <a:gd name="T99" fmla="*/ 286 h 334"/>
                  <a:gd name="T100" fmla="*/ 122 w 138"/>
                  <a:gd name="T101" fmla="*/ 262 h 334"/>
                  <a:gd name="T102" fmla="*/ 110 w 138"/>
                  <a:gd name="T103" fmla="*/ 236 h 334"/>
                  <a:gd name="T104" fmla="*/ 112 w 138"/>
                  <a:gd name="T105" fmla="*/ 218 h 334"/>
                  <a:gd name="T106" fmla="*/ 94 w 138"/>
                  <a:gd name="T107" fmla="*/ 192 h 334"/>
                  <a:gd name="T108" fmla="*/ 90 w 138"/>
                  <a:gd name="T109" fmla="*/ 180 h 334"/>
                  <a:gd name="T110" fmla="*/ 94 w 138"/>
                  <a:gd name="T111" fmla="*/ 158 h 334"/>
                  <a:gd name="T112" fmla="*/ 110 w 138"/>
                  <a:gd name="T113" fmla="*/ 152 h 334"/>
                  <a:gd name="T114" fmla="*/ 118 w 138"/>
                  <a:gd name="T115" fmla="*/ 148 h 334"/>
                  <a:gd name="T116" fmla="*/ 132 w 138"/>
                  <a:gd name="T117" fmla="*/ 138 h 334"/>
                  <a:gd name="T118" fmla="*/ 138 w 138"/>
                  <a:gd name="T119" fmla="*/ 12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8" h="334">
                    <a:moveTo>
                      <a:pt x="114" y="332"/>
                    </a:moveTo>
                    <a:lnTo>
                      <a:pt x="114" y="334"/>
                    </a:lnTo>
                    <a:lnTo>
                      <a:pt x="114" y="334"/>
                    </a:lnTo>
                    <a:lnTo>
                      <a:pt x="114" y="332"/>
                    </a:lnTo>
                    <a:lnTo>
                      <a:pt x="116" y="332"/>
                    </a:lnTo>
                    <a:lnTo>
                      <a:pt x="116" y="332"/>
                    </a:lnTo>
                    <a:lnTo>
                      <a:pt x="116" y="330"/>
                    </a:lnTo>
                    <a:lnTo>
                      <a:pt x="116" y="330"/>
                    </a:lnTo>
                    <a:lnTo>
                      <a:pt x="114" y="332"/>
                    </a:lnTo>
                    <a:close/>
                    <a:moveTo>
                      <a:pt x="114" y="318"/>
                    </a:moveTo>
                    <a:lnTo>
                      <a:pt x="116" y="318"/>
                    </a:lnTo>
                    <a:lnTo>
                      <a:pt x="116" y="318"/>
                    </a:lnTo>
                    <a:lnTo>
                      <a:pt x="116" y="318"/>
                    </a:lnTo>
                    <a:lnTo>
                      <a:pt x="114" y="314"/>
                    </a:lnTo>
                    <a:lnTo>
                      <a:pt x="114" y="314"/>
                    </a:lnTo>
                    <a:lnTo>
                      <a:pt x="112" y="314"/>
                    </a:lnTo>
                    <a:lnTo>
                      <a:pt x="112" y="316"/>
                    </a:lnTo>
                    <a:lnTo>
                      <a:pt x="114" y="316"/>
                    </a:lnTo>
                    <a:lnTo>
                      <a:pt x="114" y="316"/>
                    </a:lnTo>
                    <a:lnTo>
                      <a:pt x="114" y="318"/>
                    </a:lnTo>
                    <a:close/>
                    <a:moveTo>
                      <a:pt x="118" y="314"/>
                    </a:moveTo>
                    <a:lnTo>
                      <a:pt x="120" y="314"/>
                    </a:lnTo>
                    <a:lnTo>
                      <a:pt x="118" y="312"/>
                    </a:lnTo>
                    <a:lnTo>
                      <a:pt x="118" y="314"/>
                    </a:lnTo>
                    <a:lnTo>
                      <a:pt x="118" y="314"/>
                    </a:lnTo>
                    <a:lnTo>
                      <a:pt x="118" y="314"/>
                    </a:lnTo>
                    <a:close/>
                    <a:moveTo>
                      <a:pt x="112" y="306"/>
                    </a:moveTo>
                    <a:lnTo>
                      <a:pt x="114" y="306"/>
                    </a:lnTo>
                    <a:lnTo>
                      <a:pt x="114" y="306"/>
                    </a:lnTo>
                    <a:lnTo>
                      <a:pt x="114" y="306"/>
                    </a:lnTo>
                    <a:lnTo>
                      <a:pt x="114" y="304"/>
                    </a:lnTo>
                    <a:lnTo>
                      <a:pt x="114" y="304"/>
                    </a:lnTo>
                    <a:lnTo>
                      <a:pt x="114" y="300"/>
                    </a:lnTo>
                    <a:lnTo>
                      <a:pt x="114" y="300"/>
                    </a:lnTo>
                    <a:lnTo>
                      <a:pt x="114" y="300"/>
                    </a:lnTo>
                    <a:lnTo>
                      <a:pt x="114" y="302"/>
                    </a:lnTo>
                    <a:lnTo>
                      <a:pt x="114" y="304"/>
                    </a:lnTo>
                    <a:lnTo>
                      <a:pt x="112" y="306"/>
                    </a:lnTo>
                    <a:close/>
                    <a:moveTo>
                      <a:pt x="118" y="300"/>
                    </a:moveTo>
                    <a:lnTo>
                      <a:pt x="118" y="300"/>
                    </a:lnTo>
                    <a:lnTo>
                      <a:pt x="116" y="300"/>
                    </a:lnTo>
                    <a:lnTo>
                      <a:pt x="116" y="300"/>
                    </a:lnTo>
                    <a:lnTo>
                      <a:pt x="116" y="302"/>
                    </a:lnTo>
                    <a:lnTo>
                      <a:pt x="116" y="304"/>
                    </a:lnTo>
                    <a:lnTo>
                      <a:pt x="118" y="304"/>
                    </a:lnTo>
                    <a:lnTo>
                      <a:pt x="118" y="304"/>
                    </a:lnTo>
                    <a:lnTo>
                      <a:pt x="118" y="300"/>
                    </a:lnTo>
                    <a:close/>
                    <a:moveTo>
                      <a:pt x="110" y="300"/>
                    </a:moveTo>
                    <a:lnTo>
                      <a:pt x="110" y="300"/>
                    </a:lnTo>
                    <a:lnTo>
                      <a:pt x="110" y="298"/>
                    </a:lnTo>
                    <a:lnTo>
                      <a:pt x="110" y="302"/>
                    </a:lnTo>
                    <a:lnTo>
                      <a:pt x="112" y="302"/>
                    </a:lnTo>
                    <a:lnTo>
                      <a:pt x="110" y="302"/>
                    </a:lnTo>
                    <a:lnTo>
                      <a:pt x="110" y="300"/>
                    </a:lnTo>
                    <a:close/>
                    <a:moveTo>
                      <a:pt x="118" y="298"/>
                    </a:moveTo>
                    <a:lnTo>
                      <a:pt x="118" y="296"/>
                    </a:lnTo>
                    <a:lnTo>
                      <a:pt x="118" y="296"/>
                    </a:lnTo>
                    <a:lnTo>
                      <a:pt x="116" y="294"/>
                    </a:lnTo>
                    <a:lnTo>
                      <a:pt x="116" y="294"/>
                    </a:lnTo>
                    <a:lnTo>
                      <a:pt x="116" y="298"/>
                    </a:lnTo>
                    <a:lnTo>
                      <a:pt x="118" y="298"/>
                    </a:lnTo>
                    <a:lnTo>
                      <a:pt x="118" y="298"/>
                    </a:lnTo>
                    <a:close/>
                    <a:moveTo>
                      <a:pt x="110" y="292"/>
                    </a:moveTo>
                    <a:lnTo>
                      <a:pt x="110" y="292"/>
                    </a:lnTo>
                    <a:lnTo>
                      <a:pt x="110" y="290"/>
                    </a:lnTo>
                    <a:lnTo>
                      <a:pt x="110" y="290"/>
                    </a:lnTo>
                    <a:lnTo>
                      <a:pt x="110" y="290"/>
                    </a:lnTo>
                    <a:lnTo>
                      <a:pt x="110" y="290"/>
                    </a:lnTo>
                    <a:lnTo>
                      <a:pt x="110" y="292"/>
                    </a:lnTo>
                    <a:lnTo>
                      <a:pt x="110" y="292"/>
                    </a:lnTo>
                    <a:lnTo>
                      <a:pt x="110" y="294"/>
                    </a:lnTo>
                    <a:lnTo>
                      <a:pt x="112" y="294"/>
                    </a:lnTo>
                    <a:lnTo>
                      <a:pt x="112" y="294"/>
                    </a:lnTo>
                    <a:lnTo>
                      <a:pt x="110" y="292"/>
                    </a:lnTo>
                    <a:lnTo>
                      <a:pt x="110" y="292"/>
                    </a:lnTo>
                    <a:close/>
                    <a:moveTo>
                      <a:pt x="110" y="288"/>
                    </a:moveTo>
                    <a:lnTo>
                      <a:pt x="110" y="288"/>
                    </a:lnTo>
                    <a:lnTo>
                      <a:pt x="110" y="288"/>
                    </a:lnTo>
                    <a:lnTo>
                      <a:pt x="108" y="288"/>
                    </a:lnTo>
                    <a:lnTo>
                      <a:pt x="108" y="290"/>
                    </a:lnTo>
                    <a:lnTo>
                      <a:pt x="108" y="290"/>
                    </a:lnTo>
                    <a:lnTo>
                      <a:pt x="108" y="290"/>
                    </a:lnTo>
                    <a:lnTo>
                      <a:pt x="110" y="290"/>
                    </a:lnTo>
                    <a:lnTo>
                      <a:pt x="110" y="288"/>
                    </a:lnTo>
                    <a:close/>
                    <a:moveTo>
                      <a:pt x="114" y="290"/>
                    </a:moveTo>
                    <a:lnTo>
                      <a:pt x="114" y="290"/>
                    </a:lnTo>
                    <a:lnTo>
                      <a:pt x="116" y="288"/>
                    </a:lnTo>
                    <a:lnTo>
                      <a:pt x="116" y="286"/>
                    </a:lnTo>
                    <a:lnTo>
                      <a:pt x="116" y="286"/>
                    </a:lnTo>
                    <a:lnTo>
                      <a:pt x="114" y="286"/>
                    </a:lnTo>
                    <a:lnTo>
                      <a:pt x="114" y="284"/>
                    </a:lnTo>
                    <a:lnTo>
                      <a:pt x="114" y="284"/>
                    </a:lnTo>
                    <a:lnTo>
                      <a:pt x="114" y="284"/>
                    </a:lnTo>
                    <a:lnTo>
                      <a:pt x="114" y="286"/>
                    </a:lnTo>
                    <a:lnTo>
                      <a:pt x="114" y="290"/>
                    </a:lnTo>
                    <a:lnTo>
                      <a:pt x="114" y="290"/>
                    </a:lnTo>
                    <a:close/>
                    <a:moveTo>
                      <a:pt x="112" y="276"/>
                    </a:moveTo>
                    <a:lnTo>
                      <a:pt x="112" y="276"/>
                    </a:lnTo>
                    <a:lnTo>
                      <a:pt x="112" y="274"/>
                    </a:lnTo>
                    <a:lnTo>
                      <a:pt x="112" y="274"/>
                    </a:lnTo>
                    <a:lnTo>
                      <a:pt x="112" y="274"/>
                    </a:lnTo>
                    <a:lnTo>
                      <a:pt x="112" y="276"/>
                    </a:lnTo>
                    <a:lnTo>
                      <a:pt x="112" y="278"/>
                    </a:lnTo>
                    <a:lnTo>
                      <a:pt x="112" y="280"/>
                    </a:lnTo>
                    <a:lnTo>
                      <a:pt x="112" y="276"/>
                    </a:lnTo>
                    <a:close/>
                    <a:moveTo>
                      <a:pt x="52" y="228"/>
                    </a:moveTo>
                    <a:lnTo>
                      <a:pt x="52" y="228"/>
                    </a:lnTo>
                    <a:lnTo>
                      <a:pt x="52" y="228"/>
                    </a:lnTo>
                    <a:lnTo>
                      <a:pt x="52" y="228"/>
                    </a:lnTo>
                    <a:lnTo>
                      <a:pt x="54" y="226"/>
                    </a:lnTo>
                    <a:lnTo>
                      <a:pt x="54" y="226"/>
                    </a:lnTo>
                    <a:lnTo>
                      <a:pt x="52" y="228"/>
                    </a:lnTo>
                    <a:close/>
                    <a:moveTo>
                      <a:pt x="48" y="222"/>
                    </a:moveTo>
                    <a:lnTo>
                      <a:pt x="48" y="224"/>
                    </a:lnTo>
                    <a:lnTo>
                      <a:pt x="46" y="224"/>
                    </a:lnTo>
                    <a:lnTo>
                      <a:pt x="46" y="228"/>
                    </a:lnTo>
                    <a:lnTo>
                      <a:pt x="48" y="226"/>
                    </a:lnTo>
                    <a:lnTo>
                      <a:pt x="48" y="224"/>
                    </a:lnTo>
                    <a:lnTo>
                      <a:pt x="50" y="222"/>
                    </a:lnTo>
                    <a:lnTo>
                      <a:pt x="50" y="220"/>
                    </a:lnTo>
                    <a:lnTo>
                      <a:pt x="48" y="222"/>
                    </a:lnTo>
                    <a:close/>
                    <a:moveTo>
                      <a:pt x="96" y="216"/>
                    </a:moveTo>
                    <a:lnTo>
                      <a:pt x="94" y="216"/>
                    </a:lnTo>
                    <a:lnTo>
                      <a:pt x="94" y="216"/>
                    </a:lnTo>
                    <a:lnTo>
                      <a:pt x="94" y="216"/>
                    </a:lnTo>
                    <a:lnTo>
                      <a:pt x="94" y="216"/>
                    </a:lnTo>
                    <a:lnTo>
                      <a:pt x="94" y="218"/>
                    </a:lnTo>
                    <a:lnTo>
                      <a:pt x="94" y="220"/>
                    </a:lnTo>
                    <a:lnTo>
                      <a:pt x="96" y="220"/>
                    </a:lnTo>
                    <a:lnTo>
                      <a:pt x="96" y="218"/>
                    </a:lnTo>
                    <a:lnTo>
                      <a:pt x="96" y="216"/>
                    </a:lnTo>
                    <a:lnTo>
                      <a:pt x="96" y="216"/>
                    </a:lnTo>
                    <a:close/>
                    <a:moveTo>
                      <a:pt x="28" y="172"/>
                    </a:moveTo>
                    <a:lnTo>
                      <a:pt x="26" y="174"/>
                    </a:lnTo>
                    <a:lnTo>
                      <a:pt x="28" y="176"/>
                    </a:lnTo>
                    <a:lnTo>
                      <a:pt x="30" y="176"/>
                    </a:lnTo>
                    <a:lnTo>
                      <a:pt x="30" y="176"/>
                    </a:lnTo>
                    <a:lnTo>
                      <a:pt x="30" y="176"/>
                    </a:lnTo>
                    <a:lnTo>
                      <a:pt x="30" y="174"/>
                    </a:lnTo>
                    <a:lnTo>
                      <a:pt x="30" y="174"/>
                    </a:lnTo>
                    <a:lnTo>
                      <a:pt x="28" y="172"/>
                    </a:lnTo>
                    <a:close/>
                    <a:moveTo>
                      <a:pt x="30" y="164"/>
                    </a:moveTo>
                    <a:lnTo>
                      <a:pt x="30" y="166"/>
                    </a:lnTo>
                    <a:lnTo>
                      <a:pt x="32" y="164"/>
                    </a:lnTo>
                    <a:lnTo>
                      <a:pt x="32" y="164"/>
                    </a:lnTo>
                    <a:lnTo>
                      <a:pt x="32" y="164"/>
                    </a:lnTo>
                    <a:lnTo>
                      <a:pt x="32" y="164"/>
                    </a:lnTo>
                    <a:lnTo>
                      <a:pt x="30" y="162"/>
                    </a:lnTo>
                    <a:lnTo>
                      <a:pt x="30" y="162"/>
                    </a:lnTo>
                    <a:lnTo>
                      <a:pt x="28" y="160"/>
                    </a:lnTo>
                    <a:lnTo>
                      <a:pt x="28" y="162"/>
                    </a:lnTo>
                    <a:lnTo>
                      <a:pt x="28" y="162"/>
                    </a:lnTo>
                    <a:lnTo>
                      <a:pt x="28" y="162"/>
                    </a:lnTo>
                    <a:lnTo>
                      <a:pt x="28" y="164"/>
                    </a:lnTo>
                    <a:lnTo>
                      <a:pt x="30" y="164"/>
                    </a:lnTo>
                    <a:close/>
                    <a:moveTo>
                      <a:pt x="22" y="154"/>
                    </a:moveTo>
                    <a:lnTo>
                      <a:pt x="22" y="156"/>
                    </a:lnTo>
                    <a:lnTo>
                      <a:pt x="24" y="156"/>
                    </a:lnTo>
                    <a:lnTo>
                      <a:pt x="24" y="158"/>
                    </a:lnTo>
                    <a:lnTo>
                      <a:pt x="24" y="154"/>
                    </a:lnTo>
                    <a:lnTo>
                      <a:pt x="22" y="154"/>
                    </a:lnTo>
                    <a:close/>
                    <a:moveTo>
                      <a:pt x="16" y="152"/>
                    </a:moveTo>
                    <a:lnTo>
                      <a:pt x="14" y="152"/>
                    </a:lnTo>
                    <a:lnTo>
                      <a:pt x="14" y="152"/>
                    </a:lnTo>
                    <a:lnTo>
                      <a:pt x="16" y="156"/>
                    </a:lnTo>
                    <a:lnTo>
                      <a:pt x="16" y="156"/>
                    </a:lnTo>
                    <a:lnTo>
                      <a:pt x="16" y="154"/>
                    </a:lnTo>
                    <a:lnTo>
                      <a:pt x="16" y="152"/>
                    </a:lnTo>
                    <a:close/>
                    <a:moveTo>
                      <a:pt x="138" y="122"/>
                    </a:moveTo>
                    <a:lnTo>
                      <a:pt x="138" y="122"/>
                    </a:lnTo>
                    <a:lnTo>
                      <a:pt x="138" y="122"/>
                    </a:lnTo>
                    <a:lnTo>
                      <a:pt x="138" y="122"/>
                    </a:lnTo>
                    <a:lnTo>
                      <a:pt x="136" y="122"/>
                    </a:lnTo>
                    <a:lnTo>
                      <a:pt x="134" y="124"/>
                    </a:lnTo>
                    <a:lnTo>
                      <a:pt x="132" y="126"/>
                    </a:lnTo>
                    <a:lnTo>
                      <a:pt x="130" y="126"/>
                    </a:lnTo>
                    <a:lnTo>
                      <a:pt x="130" y="126"/>
                    </a:lnTo>
                    <a:lnTo>
                      <a:pt x="128" y="126"/>
                    </a:lnTo>
                    <a:lnTo>
                      <a:pt x="126" y="126"/>
                    </a:lnTo>
                    <a:lnTo>
                      <a:pt x="124" y="126"/>
                    </a:lnTo>
                    <a:lnTo>
                      <a:pt x="124" y="126"/>
                    </a:lnTo>
                    <a:lnTo>
                      <a:pt x="122" y="126"/>
                    </a:lnTo>
                    <a:lnTo>
                      <a:pt x="122" y="126"/>
                    </a:lnTo>
                    <a:lnTo>
                      <a:pt x="122" y="124"/>
                    </a:lnTo>
                    <a:lnTo>
                      <a:pt x="122" y="124"/>
                    </a:lnTo>
                    <a:lnTo>
                      <a:pt x="122" y="122"/>
                    </a:lnTo>
                    <a:lnTo>
                      <a:pt x="120" y="122"/>
                    </a:lnTo>
                    <a:lnTo>
                      <a:pt x="120" y="122"/>
                    </a:lnTo>
                    <a:lnTo>
                      <a:pt x="120" y="120"/>
                    </a:lnTo>
                    <a:lnTo>
                      <a:pt x="120" y="118"/>
                    </a:lnTo>
                    <a:lnTo>
                      <a:pt x="120" y="118"/>
                    </a:lnTo>
                    <a:lnTo>
                      <a:pt x="118" y="116"/>
                    </a:lnTo>
                    <a:lnTo>
                      <a:pt x="118" y="116"/>
                    </a:lnTo>
                    <a:lnTo>
                      <a:pt x="114" y="116"/>
                    </a:lnTo>
                    <a:lnTo>
                      <a:pt x="110" y="116"/>
                    </a:lnTo>
                    <a:lnTo>
                      <a:pt x="108" y="116"/>
                    </a:lnTo>
                    <a:lnTo>
                      <a:pt x="108" y="116"/>
                    </a:lnTo>
                    <a:lnTo>
                      <a:pt x="108" y="114"/>
                    </a:lnTo>
                    <a:lnTo>
                      <a:pt x="106" y="114"/>
                    </a:lnTo>
                    <a:lnTo>
                      <a:pt x="106" y="114"/>
                    </a:lnTo>
                    <a:lnTo>
                      <a:pt x="106" y="112"/>
                    </a:lnTo>
                    <a:lnTo>
                      <a:pt x="108" y="110"/>
                    </a:lnTo>
                    <a:lnTo>
                      <a:pt x="108" y="108"/>
                    </a:lnTo>
                    <a:lnTo>
                      <a:pt x="108" y="106"/>
                    </a:lnTo>
                    <a:lnTo>
                      <a:pt x="108" y="104"/>
                    </a:lnTo>
                    <a:lnTo>
                      <a:pt x="108" y="102"/>
                    </a:lnTo>
                    <a:lnTo>
                      <a:pt x="110" y="100"/>
                    </a:lnTo>
                    <a:lnTo>
                      <a:pt x="110" y="100"/>
                    </a:lnTo>
                    <a:lnTo>
                      <a:pt x="110" y="100"/>
                    </a:lnTo>
                    <a:lnTo>
                      <a:pt x="108" y="98"/>
                    </a:lnTo>
                    <a:lnTo>
                      <a:pt x="108" y="98"/>
                    </a:lnTo>
                    <a:lnTo>
                      <a:pt x="106" y="98"/>
                    </a:lnTo>
                    <a:lnTo>
                      <a:pt x="106" y="98"/>
                    </a:lnTo>
                    <a:lnTo>
                      <a:pt x="102" y="98"/>
                    </a:lnTo>
                    <a:lnTo>
                      <a:pt x="100" y="96"/>
                    </a:lnTo>
                    <a:lnTo>
                      <a:pt x="100" y="94"/>
                    </a:lnTo>
                    <a:lnTo>
                      <a:pt x="100" y="92"/>
                    </a:lnTo>
                    <a:lnTo>
                      <a:pt x="98" y="92"/>
                    </a:lnTo>
                    <a:lnTo>
                      <a:pt x="98" y="90"/>
                    </a:lnTo>
                    <a:lnTo>
                      <a:pt x="98" y="90"/>
                    </a:lnTo>
                    <a:lnTo>
                      <a:pt x="98" y="88"/>
                    </a:lnTo>
                    <a:lnTo>
                      <a:pt x="96" y="86"/>
                    </a:lnTo>
                    <a:lnTo>
                      <a:pt x="96" y="86"/>
                    </a:lnTo>
                    <a:lnTo>
                      <a:pt x="94" y="84"/>
                    </a:lnTo>
                    <a:lnTo>
                      <a:pt x="94" y="84"/>
                    </a:lnTo>
                    <a:lnTo>
                      <a:pt x="94" y="82"/>
                    </a:lnTo>
                    <a:lnTo>
                      <a:pt x="96" y="80"/>
                    </a:lnTo>
                    <a:lnTo>
                      <a:pt x="96" y="80"/>
                    </a:lnTo>
                    <a:lnTo>
                      <a:pt x="96" y="80"/>
                    </a:lnTo>
                    <a:lnTo>
                      <a:pt x="96" y="80"/>
                    </a:lnTo>
                    <a:lnTo>
                      <a:pt x="92" y="80"/>
                    </a:lnTo>
                    <a:lnTo>
                      <a:pt x="92" y="80"/>
                    </a:lnTo>
                    <a:lnTo>
                      <a:pt x="92" y="80"/>
                    </a:lnTo>
                    <a:lnTo>
                      <a:pt x="90" y="80"/>
                    </a:lnTo>
                    <a:lnTo>
                      <a:pt x="86" y="80"/>
                    </a:lnTo>
                    <a:lnTo>
                      <a:pt x="84" y="80"/>
                    </a:lnTo>
                    <a:lnTo>
                      <a:pt x="82" y="82"/>
                    </a:lnTo>
                    <a:lnTo>
                      <a:pt x="80" y="82"/>
                    </a:lnTo>
                    <a:lnTo>
                      <a:pt x="80" y="84"/>
                    </a:lnTo>
                    <a:lnTo>
                      <a:pt x="78" y="84"/>
                    </a:lnTo>
                    <a:lnTo>
                      <a:pt x="78" y="84"/>
                    </a:lnTo>
                    <a:lnTo>
                      <a:pt x="78" y="82"/>
                    </a:lnTo>
                    <a:lnTo>
                      <a:pt x="78" y="80"/>
                    </a:lnTo>
                    <a:lnTo>
                      <a:pt x="78" y="78"/>
                    </a:lnTo>
                    <a:lnTo>
                      <a:pt x="78" y="76"/>
                    </a:lnTo>
                    <a:lnTo>
                      <a:pt x="78" y="74"/>
                    </a:lnTo>
                    <a:lnTo>
                      <a:pt x="76" y="74"/>
                    </a:lnTo>
                    <a:lnTo>
                      <a:pt x="76" y="74"/>
                    </a:lnTo>
                    <a:lnTo>
                      <a:pt x="76" y="72"/>
                    </a:lnTo>
                    <a:lnTo>
                      <a:pt x="74" y="70"/>
                    </a:lnTo>
                    <a:lnTo>
                      <a:pt x="76" y="68"/>
                    </a:lnTo>
                    <a:lnTo>
                      <a:pt x="76" y="66"/>
                    </a:lnTo>
                    <a:lnTo>
                      <a:pt x="78" y="66"/>
                    </a:lnTo>
                    <a:lnTo>
                      <a:pt x="78" y="66"/>
                    </a:lnTo>
                    <a:lnTo>
                      <a:pt x="76" y="64"/>
                    </a:lnTo>
                    <a:lnTo>
                      <a:pt x="76" y="64"/>
                    </a:lnTo>
                    <a:lnTo>
                      <a:pt x="78" y="60"/>
                    </a:lnTo>
                    <a:lnTo>
                      <a:pt x="78" y="60"/>
                    </a:lnTo>
                    <a:lnTo>
                      <a:pt x="80" y="60"/>
                    </a:lnTo>
                    <a:lnTo>
                      <a:pt x="80" y="60"/>
                    </a:lnTo>
                    <a:lnTo>
                      <a:pt x="80" y="58"/>
                    </a:lnTo>
                    <a:lnTo>
                      <a:pt x="80" y="58"/>
                    </a:lnTo>
                    <a:lnTo>
                      <a:pt x="82" y="56"/>
                    </a:lnTo>
                    <a:lnTo>
                      <a:pt x="82" y="54"/>
                    </a:lnTo>
                    <a:lnTo>
                      <a:pt x="82" y="54"/>
                    </a:lnTo>
                    <a:lnTo>
                      <a:pt x="84" y="54"/>
                    </a:lnTo>
                    <a:lnTo>
                      <a:pt x="84" y="54"/>
                    </a:lnTo>
                    <a:lnTo>
                      <a:pt x="86" y="52"/>
                    </a:lnTo>
                    <a:lnTo>
                      <a:pt x="86" y="50"/>
                    </a:lnTo>
                    <a:lnTo>
                      <a:pt x="88" y="48"/>
                    </a:lnTo>
                    <a:lnTo>
                      <a:pt x="88" y="48"/>
                    </a:lnTo>
                    <a:lnTo>
                      <a:pt x="88" y="48"/>
                    </a:lnTo>
                    <a:lnTo>
                      <a:pt x="88" y="48"/>
                    </a:lnTo>
                    <a:lnTo>
                      <a:pt x="88" y="46"/>
                    </a:lnTo>
                    <a:lnTo>
                      <a:pt x="86" y="44"/>
                    </a:lnTo>
                    <a:lnTo>
                      <a:pt x="86" y="44"/>
                    </a:lnTo>
                    <a:lnTo>
                      <a:pt x="88" y="44"/>
                    </a:lnTo>
                    <a:lnTo>
                      <a:pt x="88" y="42"/>
                    </a:lnTo>
                    <a:lnTo>
                      <a:pt x="88" y="40"/>
                    </a:lnTo>
                    <a:lnTo>
                      <a:pt x="88" y="38"/>
                    </a:lnTo>
                    <a:lnTo>
                      <a:pt x="88" y="36"/>
                    </a:lnTo>
                    <a:lnTo>
                      <a:pt x="86" y="34"/>
                    </a:lnTo>
                    <a:lnTo>
                      <a:pt x="86" y="32"/>
                    </a:lnTo>
                    <a:lnTo>
                      <a:pt x="86" y="30"/>
                    </a:lnTo>
                    <a:lnTo>
                      <a:pt x="86" y="28"/>
                    </a:lnTo>
                    <a:lnTo>
                      <a:pt x="84" y="24"/>
                    </a:lnTo>
                    <a:lnTo>
                      <a:pt x="84" y="24"/>
                    </a:lnTo>
                    <a:lnTo>
                      <a:pt x="84" y="20"/>
                    </a:lnTo>
                    <a:lnTo>
                      <a:pt x="82" y="18"/>
                    </a:lnTo>
                    <a:lnTo>
                      <a:pt x="82" y="18"/>
                    </a:lnTo>
                    <a:lnTo>
                      <a:pt x="80" y="16"/>
                    </a:lnTo>
                    <a:lnTo>
                      <a:pt x="80" y="16"/>
                    </a:lnTo>
                    <a:lnTo>
                      <a:pt x="78" y="16"/>
                    </a:lnTo>
                    <a:lnTo>
                      <a:pt x="78" y="18"/>
                    </a:lnTo>
                    <a:lnTo>
                      <a:pt x="78" y="18"/>
                    </a:lnTo>
                    <a:lnTo>
                      <a:pt x="78" y="18"/>
                    </a:lnTo>
                    <a:lnTo>
                      <a:pt x="76" y="18"/>
                    </a:lnTo>
                    <a:lnTo>
                      <a:pt x="76" y="16"/>
                    </a:lnTo>
                    <a:lnTo>
                      <a:pt x="74" y="10"/>
                    </a:lnTo>
                    <a:lnTo>
                      <a:pt x="72" y="10"/>
                    </a:lnTo>
                    <a:lnTo>
                      <a:pt x="72" y="8"/>
                    </a:lnTo>
                    <a:lnTo>
                      <a:pt x="72" y="6"/>
                    </a:lnTo>
                    <a:lnTo>
                      <a:pt x="70" y="6"/>
                    </a:lnTo>
                    <a:lnTo>
                      <a:pt x="68" y="4"/>
                    </a:lnTo>
                    <a:lnTo>
                      <a:pt x="68" y="4"/>
                    </a:lnTo>
                    <a:lnTo>
                      <a:pt x="68" y="4"/>
                    </a:lnTo>
                    <a:lnTo>
                      <a:pt x="66" y="4"/>
                    </a:lnTo>
                    <a:lnTo>
                      <a:pt x="66" y="4"/>
                    </a:lnTo>
                    <a:lnTo>
                      <a:pt x="66" y="2"/>
                    </a:lnTo>
                    <a:lnTo>
                      <a:pt x="64" y="2"/>
                    </a:lnTo>
                    <a:lnTo>
                      <a:pt x="64" y="2"/>
                    </a:lnTo>
                    <a:lnTo>
                      <a:pt x="64" y="0"/>
                    </a:lnTo>
                    <a:lnTo>
                      <a:pt x="62" y="0"/>
                    </a:lnTo>
                    <a:lnTo>
                      <a:pt x="62" y="2"/>
                    </a:lnTo>
                    <a:lnTo>
                      <a:pt x="62" y="2"/>
                    </a:lnTo>
                    <a:lnTo>
                      <a:pt x="62" y="4"/>
                    </a:lnTo>
                    <a:lnTo>
                      <a:pt x="60" y="6"/>
                    </a:lnTo>
                    <a:lnTo>
                      <a:pt x="60" y="6"/>
                    </a:lnTo>
                    <a:lnTo>
                      <a:pt x="60" y="8"/>
                    </a:lnTo>
                    <a:lnTo>
                      <a:pt x="60" y="8"/>
                    </a:lnTo>
                    <a:lnTo>
                      <a:pt x="60" y="10"/>
                    </a:lnTo>
                    <a:lnTo>
                      <a:pt x="62" y="10"/>
                    </a:lnTo>
                    <a:lnTo>
                      <a:pt x="62" y="12"/>
                    </a:lnTo>
                    <a:lnTo>
                      <a:pt x="60" y="12"/>
                    </a:lnTo>
                    <a:lnTo>
                      <a:pt x="60" y="12"/>
                    </a:lnTo>
                    <a:lnTo>
                      <a:pt x="58" y="12"/>
                    </a:lnTo>
                    <a:lnTo>
                      <a:pt x="58" y="14"/>
                    </a:lnTo>
                    <a:lnTo>
                      <a:pt x="56" y="16"/>
                    </a:lnTo>
                    <a:lnTo>
                      <a:pt x="56" y="16"/>
                    </a:lnTo>
                    <a:lnTo>
                      <a:pt x="56" y="18"/>
                    </a:lnTo>
                    <a:lnTo>
                      <a:pt x="56" y="18"/>
                    </a:lnTo>
                    <a:lnTo>
                      <a:pt x="56" y="20"/>
                    </a:lnTo>
                    <a:lnTo>
                      <a:pt x="60" y="24"/>
                    </a:lnTo>
                    <a:lnTo>
                      <a:pt x="60" y="26"/>
                    </a:lnTo>
                    <a:lnTo>
                      <a:pt x="60" y="26"/>
                    </a:lnTo>
                    <a:lnTo>
                      <a:pt x="58" y="26"/>
                    </a:lnTo>
                    <a:lnTo>
                      <a:pt x="56" y="24"/>
                    </a:lnTo>
                    <a:lnTo>
                      <a:pt x="56" y="22"/>
                    </a:lnTo>
                    <a:lnTo>
                      <a:pt x="54" y="22"/>
                    </a:lnTo>
                    <a:lnTo>
                      <a:pt x="54" y="22"/>
                    </a:lnTo>
                    <a:lnTo>
                      <a:pt x="48" y="22"/>
                    </a:lnTo>
                    <a:lnTo>
                      <a:pt x="46" y="24"/>
                    </a:lnTo>
                    <a:lnTo>
                      <a:pt x="44" y="24"/>
                    </a:lnTo>
                    <a:lnTo>
                      <a:pt x="44" y="26"/>
                    </a:lnTo>
                    <a:lnTo>
                      <a:pt x="42" y="28"/>
                    </a:lnTo>
                    <a:lnTo>
                      <a:pt x="42" y="28"/>
                    </a:lnTo>
                    <a:lnTo>
                      <a:pt x="40" y="28"/>
                    </a:lnTo>
                    <a:lnTo>
                      <a:pt x="36" y="32"/>
                    </a:lnTo>
                    <a:lnTo>
                      <a:pt x="34" y="34"/>
                    </a:lnTo>
                    <a:lnTo>
                      <a:pt x="34" y="34"/>
                    </a:lnTo>
                    <a:lnTo>
                      <a:pt x="32" y="36"/>
                    </a:lnTo>
                    <a:lnTo>
                      <a:pt x="32" y="36"/>
                    </a:lnTo>
                    <a:lnTo>
                      <a:pt x="32" y="38"/>
                    </a:lnTo>
                    <a:lnTo>
                      <a:pt x="32" y="40"/>
                    </a:lnTo>
                    <a:lnTo>
                      <a:pt x="32" y="42"/>
                    </a:lnTo>
                    <a:lnTo>
                      <a:pt x="34" y="44"/>
                    </a:lnTo>
                    <a:lnTo>
                      <a:pt x="34" y="44"/>
                    </a:lnTo>
                    <a:lnTo>
                      <a:pt x="34" y="46"/>
                    </a:lnTo>
                    <a:lnTo>
                      <a:pt x="34" y="46"/>
                    </a:lnTo>
                    <a:lnTo>
                      <a:pt x="32" y="46"/>
                    </a:lnTo>
                    <a:lnTo>
                      <a:pt x="32" y="48"/>
                    </a:lnTo>
                    <a:lnTo>
                      <a:pt x="32" y="50"/>
                    </a:lnTo>
                    <a:lnTo>
                      <a:pt x="32" y="52"/>
                    </a:lnTo>
                    <a:lnTo>
                      <a:pt x="32" y="52"/>
                    </a:lnTo>
                    <a:lnTo>
                      <a:pt x="30" y="54"/>
                    </a:lnTo>
                    <a:lnTo>
                      <a:pt x="28" y="56"/>
                    </a:lnTo>
                    <a:lnTo>
                      <a:pt x="28" y="56"/>
                    </a:lnTo>
                    <a:lnTo>
                      <a:pt x="28" y="58"/>
                    </a:lnTo>
                    <a:lnTo>
                      <a:pt x="28" y="60"/>
                    </a:lnTo>
                    <a:lnTo>
                      <a:pt x="28" y="60"/>
                    </a:lnTo>
                    <a:lnTo>
                      <a:pt x="28" y="60"/>
                    </a:lnTo>
                    <a:lnTo>
                      <a:pt x="28" y="60"/>
                    </a:lnTo>
                    <a:lnTo>
                      <a:pt x="30" y="62"/>
                    </a:lnTo>
                    <a:lnTo>
                      <a:pt x="30" y="62"/>
                    </a:lnTo>
                    <a:lnTo>
                      <a:pt x="30" y="62"/>
                    </a:lnTo>
                    <a:lnTo>
                      <a:pt x="30" y="64"/>
                    </a:lnTo>
                    <a:lnTo>
                      <a:pt x="30" y="68"/>
                    </a:lnTo>
                    <a:lnTo>
                      <a:pt x="28" y="70"/>
                    </a:lnTo>
                    <a:lnTo>
                      <a:pt x="28" y="72"/>
                    </a:lnTo>
                    <a:lnTo>
                      <a:pt x="26" y="74"/>
                    </a:lnTo>
                    <a:lnTo>
                      <a:pt x="26" y="76"/>
                    </a:lnTo>
                    <a:lnTo>
                      <a:pt x="26" y="80"/>
                    </a:lnTo>
                    <a:lnTo>
                      <a:pt x="26" y="82"/>
                    </a:lnTo>
                    <a:lnTo>
                      <a:pt x="24" y="84"/>
                    </a:lnTo>
                    <a:lnTo>
                      <a:pt x="24" y="84"/>
                    </a:lnTo>
                    <a:lnTo>
                      <a:pt x="22" y="84"/>
                    </a:lnTo>
                    <a:lnTo>
                      <a:pt x="20" y="82"/>
                    </a:lnTo>
                    <a:lnTo>
                      <a:pt x="18" y="82"/>
                    </a:lnTo>
                    <a:lnTo>
                      <a:pt x="18" y="82"/>
                    </a:lnTo>
                    <a:lnTo>
                      <a:pt x="16" y="82"/>
                    </a:lnTo>
                    <a:lnTo>
                      <a:pt x="16" y="82"/>
                    </a:lnTo>
                    <a:lnTo>
                      <a:pt x="14" y="82"/>
                    </a:lnTo>
                    <a:lnTo>
                      <a:pt x="14" y="82"/>
                    </a:lnTo>
                    <a:lnTo>
                      <a:pt x="12" y="80"/>
                    </a:lnTo>
                    <a:lnTo>
                      <a:pt x="12" y="80"/>
                    </a:lnTo>
                    <a:lnTo>
                      <a:pt x="12" y="82"/>
                    </a:lnTo>
                    <a:lnTo>
                      <a:pt x="14" y="86"/>
                    </a:lnTo>
                    <a:lnTo>
                      <a:pt x="14" y="88"/>
                    </a:lnTo>
                    <a:lnTo>
                      <a:pt x="14" y="90"/>
                    </a:lnTo>
                    <a:lnTo>
                      <a:pt x="14" y="94"/>
                    </a:lnTo>
                    <a:lnTo>
                      <a:pt x="14" y="98"/>
                    </a:lnTo>
                    <a:lnTo>
                      <a:pt x="14" y="98"/>
                    </a:lnTo>
                    <a:lnTo>
                      <a:pt x="14" y="98"/>
                    </a:lnTo>
                    <a:lnTo>
                      <a:pt x="14" y="100"/>
                    </a:lnTo>
                    <a:lnTo>
                      <a:pt x="12" y="98"/>
                    </a:lnTo>
                    <a:lnTo>
                      <a:pt x="12" y="98"/>
                    </a:lnTo>
                    <a:lnTo>
                      <a:pt x="12" y="100"/>
                    </a:lnTo>
                    <a:lnTo>
                      <a:pt x="12" y="102"/>
                    </a:lnTo>
                    <a:lnTo>
                      <a:pt x="12" y="102"/>
                    </a:lnTo>
                    <a:lnTo>
                      <a:pt x="12" y="104"/>
                    </a:lnTo>
                    <a:lnTo>
                      <a:pt x="12" y="106"/>
                    </a:lnTo>
                    <a:lnTo>
                      <a:pt x="12" y="108"/>
                    </a:lnTo>
                    <a:lnTo>
                      <a:pt x="14" y="110"/>
                    </a:lnTo>
                    <a:lnTo>
                      <a:pt x="14" y="112"/>
                    </a:lnTo>
                    <a:lnTo>
                      <a:pt x="14" y="114"/>
                    </a:lnTo>
                    <a:lnTo>
                      <a:pt x="14" y="114"/>
                    </a:lnTo>
                    <a:lnTo>
                      <a:pt x="12" y="114"/>
                    </a:lnTo>
                    <a:lnTo>
                      <a:pt x="12" y="114"/>
                    </a:lnTo>
                    <a:lnTo>
                      <a:pt x="12" y="114"/>
                    </a:lnTo>
                    <a:lnTo>
                      <a:pt x="12" y="118"/>
                    </a:lnTo>
                    <a:lnTo>
                      <a:pt x="10" y="118"/>
                    </a:lnTo>
                    <a:lnTo>
                      <a:pt x="10" y="118"/>
                    </a:lnTo>
                    <a:lnTo>
                      <a:pt x="8" y="116"/>
                    </a:lnTo>
                    <a:lnTo>
                      <a:pt x="8" y="114"/>
                    </a:lnTo>
                    <a:lnTo>
                      <a:pt x="6" y="114"/>
                    </a:lnTo>
                    <a:lnTo>
                      <a:pt x="6" y="116"/>
                    </a:lnTo>
                    <a:lnTo>
                      <a:pt x="6" y="116"/>
                    </a:lnTo>
                    <a:lnTo>
                      <a:pt x="6" y="118"/>
                    </a:lnTo>
                    <a:lnTo>
                      <a:pt x="6" y="118"/>
                    </a:lnTo>
                    <a:lnTo>
                      <a:pt x="6" y="118"/>
                    </a:lnTo>
                    <a:lnTo>
                      <a:pt x="6" y="124"/>
                    </a:lnTo>
                    <a:lnTo>
                      <a:pt x="6" y="126"/>
                    </a:lnTo>
                    <a:lnTo>
                      <a:pt x="8" y="128"/>
                    </a:lnTo>
                    <a:lnTo>
                      <a:pt x="8" y="130"/>
                    </a:lnTo>
                    <a:lnTo>
                      <a:pt x="8" y="130"/>
                    </a:lnTo>
                    <a:lnTo>
                      <a:pt x="6" y="130"/>
                    </a:lnTo>
                    <a:lnTo>
                      <a:pt x="6" y="130"/>
                    </a:lnTo>
                    <a:lnTo>
                      <a:pt x="6" y="128"/>
                    </a:lnTo>
                    <a:lnTo>
                      <a:pt x="4" y="128"/>
                    </a:lnTo>
                    <a:lnTo>
                      <a:pt x="2" y="128"/>
                    </a:lnTo>
                    <a:lnTo>
                      <a:pt x="2" y="128"/>
                    </a:lnTo>
                    <a:lnTo>
                      <a:pt x="0" y="128"/>
                    </a:lnTo>
                    <a:lnTo>
                      <a:pt x="0" y="130"/>
                    </a:lnTo>
                    <a:lnTo>
                      <a:pt x="2" y="132"/>
                    </a:lnTo>
                    <a:lnTo>
                      <a:pt x="2" y="134"/>
                    </a:lnTo>
                    <a:lnTo>
                      <a:pt x="2" y="134"/>
                    </a:lnTo>
                    <a:lnTo>
                      <a:pt x="2" y="134"/>
                    </a:lnTo>
                    <a:lnTo>
                      <a:pt x="4" y="136"/>
                    </a:lnTo>
                    <a:lnTo>
                      <a:pt x="4" y="138"/>
                    </a:lnTo>
                    <a:lnTo>
                      <a:pt x="4" y="138"/>
                    </a:lnTo>
                    <a:lnTo>
                      <a:pt x="6" y="140"/>
                    </a:lnTo>
                    <a:lnTo>
                      <a:pt x="10" y="144"/>
                    </a:lnTo>
                    <a:lnTo>
                      <a:pt x="12" y="148"/>
                    </a:lnTo>
                    <a:lnTo>
                      <a:pt x="12" y="144"/>
                    </a:lnTo>
                    <a:lnTo>
                      <a:pt x="10" y="142"/>
                    </a:lnTo>
                    <a:lnTo>
                      <a:pt x="10" y="142"/>
                    </a:lnTo>
                    <a:lnTo>
                      <a:pt x="12" y="144"/>
                    </a:lnTo>
                    <a:lnTo>
                      <a:pt x="12" y="146"/>
                    </a:lnTo>
                    <a:lnTo>
                      <a:pt x="14" y="146"/>
                    </a:lnTo>
                    <a:lnTo>
                      <a:pt x="14" y="148"/>
                    </a:lnTo>
                    <a:lnTo>
                      <a:pt x="14" y="148"/>
                    </a:lnTo>
                    <a:lnTo>
                      <a:pt x="12" y="150"/>
                    </a:lnTo>
                    <a:lnTo>
                      <a:pt x="14" y="150"/>
                    </a:lnTo>
                    <a:lnTo>
                      <a:pt x="14" y="150"/>
                    </a:lnTo>
                    <a:lnTo>
                      <a:pt x="16" y="148"/>
                    </a:lnTo>
                    <a:lnTo>
                      <a:pt x="16" y="146"/>
                    </a:lnTo>
                    <a:lnTo>
                      <a:pt x="16" y="146"/>
                    </a:lnTo>
                    <a:lnTo>
                      <a:pt x="16" y="146"/>
                    </a:lnTo>
                    <a:lnTo>
                      <a:pt x="16" y="150"/>
                    </a:lnTo>
                    <a:lnTo>
                      <a:pt x="16" y="150"/>
                    </a:lnTo>
                    <a:lnTo>
                      <a:pt x="18" y="150"/>
                    </a:lnTo>
                    <a:lnTo>
                      <a:pt x="16" y="150"/>
                    </a:lnTo>
                    <a:lnTo>
                      <a:pt x="16" y="152"/>
                    </a:lnTo>
                    <a:lnTo>
                      <a:pt x="18" y="156"/>
                    </a:lnTo>
                    <a:lnTo>
                      <a:pt x="20" y="156"/>
                    </a:lnTo>
                    <a:lnTo>
                      <a:pt x="20" y="154"/>
                    </a:lnTo>
                    <a:lnTo>
                      <a:pt x="18" y="152"/>
                    </a:lnTo>
                    <a:lnTo>
                      <a:pt x="20" y="152"/>
                    </a:lnTo>
                    <a:lnTo>
                      <a:pt x="22" y="152"/>
                    </a:lnTo>
                    <a:lnTo>
                      <a:pt x="22" y="152"/>
                    </a:lnTo>
                    <a:lnTo>
                      <a:pt x="22" y="152"/>
                    </a:lnTo>
                    <a:lnTo>
                      <a:pt x="26" y="154"/>
                    </a:lnTo>
                    <a:lnTo>
                      <a:pt x="28" y="154"/>
                    </a:lnTo>
                    <a:lnTo>
                      <a:pt x="26" y="156"/>
                    </a:lnTo>
                    <a:lnTo>
                      <a:pt x="26" y="156"/>
                    </a:lnTo>
                    <a:lnTo>
                      <a:pt x="28" y="158"/>
                    </a:lnTo>
                    <a:lnTo>
                      <a:pt x="28" y="158"/>
                    </a:lnTo>
                    <a:lnTo>
                      <a:pt x="28" y="160"/>
                    </a:lnTo>
                    <a:lnTo>
                      <a:pt x="28" y="160"/>
                    </a:lnTo>
                    <a:lnTo>
                      <a:pt x="30" y="162"/>
                    </a:lnTo>
                    <a:lnTo>
                      <a:pt x="32" y="162"/>
                    </a:lnTo>
                    <a:lnTo>
                      <a:pt x="32" y="162"/>
                    </a:lnTo>
                    <a:lnTo>
                      <a:pt x="32" y="162"/>
                    </a:lnTo>
                    <a:lnTo>
                      <a:pt x="32" y="164"/>
                    </a:lnTo>
                    <a:lnTo>
                      <a:pt x="32" y="166"/>
                    </a:lnTo>
                    <a:lnTo>
                      <a:pt x="30" y="166"/>
                    </a:lnTo>
                    <a:lnTo>
                      <a:pt x="30" y="166"/>
                    </a:lnTo>
                    <a:lnTo>
                      <a:pt x="26" y="164"/>
                    </a:lnTo>
                    <a:lnTo>
                      <a:pt x="26" y="164"/>
                    </a:lnTo>
                    <a:lnTo>
                      <a:pt x="26" y="164"/>
                    </a:lnTo>
                    <a:lnTo>
                      <a:pt x="28" y="168"/>
                    </a:lnTo>
                    <a:lnTo>
                      <a:pt x="30" y="170"/>
                    </a:lnTo>
                    <a:lnTo>
                      <a:pt x="30" y="172"/>
                    </a:lnTo>
                    <a:lnTo>
                      <a:pt x="32" y="172"/>
                    </a:lnTo>
                    <a:lnTo>
                      <a:pt x="34" y="172"/>
                    </a:lnTo>
                    <a:lnTo>
                      <a:pt x="34" y="170"/>
                    </a:lnTo>
                    <a:lnTo>
                      <a:pt x="32" y="168"/>
                    </a:lnTo>
                    <a:lnTo>
                      <a:pt x="34" y="168"/>
                    </a:lnTo>
                    <a:lnTo>
                      <a:pt x="34" y="166"/>
                    </a:lnTo>
                    <a:lnTo>
                      <a:pt x="34" y="166"/>
                    </a:lnTo>
                    <a:lnTo>
                      <a:pt x="34" y="168"/>
                    </a:lnTo>
                    <a:lnTo>
                      <a:pt x="36" y="172"/>
                    </a:lnTo>
                    <a:lnTo>
                      <a:pt x="36" y="174"/>
                    </a:lnTo>
                    <a:lnTo>
                      <a:pt x="38" y="176"/>
                    </a:lnTo>
                    <a:lnTo>
                      <a:pt x="38" y="176"/>
                    </a:lnTo>
                    <a:lnTo>
                      <a:pt x="38" y="178"/>
                    </a:lnTo>
                    <a:lnTo>
                      <a:pt x="40" y="180"/>
                    </a:lnTo>
                    <a:lnTo>
                      <a:pt x="42" y="186"/>
                    </a:lnTo>
                    <a:lnTo>
                      <a:pt x="44" y="192"/>
                    </a:lnTo>
                    <a:lnTo>
                      <a:pt x="46" y="194"/>
                    </a:lnTo>
                    <a:lnTo>
                      <a:pt x="46" y="196"/>
                    </a:lnTo>
                    <a:lnTo>
                      <a:pt x="46" y="200"/>
                    </a:lnTo>
                    <a:lnTo>
                      <a:pt x="46" y="204"/>
                    </a:lnTo>
                    <a:lnTo>
                      <a:pt x="46" y="204"/>
                    </a:lnTo>
                    <a:lnTo>
                      <a:pt x="46" y="208"/>
                    </a:lnTo>
                    <a:lnTo>
                      <a:pt x="44" y="208"/>
                    </a:lnTo>
                    <a:lnTo>
                      <a:pt x="44" y="212"/>
                    </a:lnTo>
                    <a:lnTo>
                      <a:pt x="44" y="214"/>
                    </a:lnTo>
                    <a:lnTo>
                      <a:pt x="44" y="216"/>
                    </a:lnTo>
                    <a:lnTo>
                      <a:pt x="44" y="222"/>
                    </a:lnTo>
                    <a:lnTo>
                      <a:pt x="44" y="224"/>
                    </a:lnTo>
                    <a:lnTo>
                      <a:pt x="44" y="224"/>
                    </a:lnTo>
                    <a:lnTo>
                      <a:pt x="46" y="222"/>
                    </a:lnTo>
                    <a:lnTo>
                      <a:pt x="48" y="222"/>
                    </a:lnTo>
                    <a:lnTo>
                      <a:pt x="48" y="220"/>
                    </a:lnTo>
                    <a:lnTo>
                      <a:pt x="50" y="218"/>
                    </a:lnTo>
                    <a:lnTo>
                      <a:pt x="50" y="218"/>
                    </a:lnTo>
                    <a:lnTo>
                      <a:pt x="50" y="216"/>
                    </a:lnTo>
                    <a:lnTo>
                      <a:pt x="50" y="216"/>
                    </a:lnTo>
                    <a:lnTo>
                      <a:pt x="50" y="216"/>
                    </a:lnTo>
                    <a:lnTo>
                      <a:pt x="50" y="218"/>
                    </a:lnTo>
                    <a:lnTo>
                      <a:pt x="50" y="220"/>
                    </a:lnTo>
                    <a:lnTo>
                      <a:pt x="50" y="222"/>
                    </a:lnTo>
                    <a:lnTo>
                      <a:pt x="50" y="224"/>
                    </a:lnTo>
                    <a:lnTo>
                      <a:pt x="50" y="224"/>
                    </a:lnTo>
                    <a:lnTo>
                      <a:pt x="50" y="226"/>
                    </a:lnTo>
                    <a:lnTo>
                      <a:pt x="52" y="224"/>
                    </a:lnTo>
                    <a:lnTo>
                      <a:pt x="54" y="224"/>
                    </a:lnTo>
                    <a:lnTo>
                      <a:pt x="54" y="222"/>
                    </a:lnTo>
                    <a:lnTo>
                      <a:pt x="54" y="222"/>
                    </a:lnTo>
                    <a:lnTo>
                      <a:pt x="54" y="222"/>
                    </a:lnTo>
                    <a:lnTo>
                      <a:pt x="54" y="222"/>
                    </a:lnTo>
                    <a:lnTo>
                      <a:pt x="54" y="224"/>
                    </a:lnTo>
                    <a:lnTo>
                      <a:pt x="54" y="224"/>
                    </a:lnTo>
                    <a:lnTo>
                      <a:pt x="56" y="228"/>
                    </a:lnTo>
                    <a:lnTo>
                      <a:pt x="58" y="228"/>
                    </a:lnTo>
                    <a:lnTo>
                      <a:pt x="58" y="228"/>
                    </a:lnTo>
                    <a:lnTo>
                      <a:pt x="60" y="226"/>
                    </a:lnTo>
                    <a:lnTo>
                      <a:pt x="60" y="224"/>
                    </a:lnTo>
                    <a:lnTo>
                      <a:pt x="60" y="222"/>
                    </a:lnTo>
                    <a:lnTo>
                      <a:pt x="62" y="224"/>
                    </a:lnTo>
                    <a:lnTo>
                      <a:pt x="60" y="226"/>
                    </a:lnTo>
                    <a:lnTo>
                      <a:pt x="60" y="228"/>
                    </a:lnTo>
                    <a:lnTo>
                      <a:pt x="62" y="230"/>
                    </a:lnTo>
                    <a:lnTo>
                      <a:pt x="62" y="230"/>
                    </a:lnTo>
                    <a:lnTo>
                      <a:pt x="64" y="228"/>
                    </a:lnTo>
                    <a:lnTo>
                      <a:pt x="66" y="224"/>
                    </a:lnTo>
                    <a:lnTo>
                      <a:pt x="66" y="224"/>
                    </a:lnTo>
                    <a:lnTo>
                      <a:pt x="68" y="222"/>
                    </a:lnTo>
                    <a:lnTo>
                      <a:pt x="70" y="220"/>
                    </a:lnTo>
                    <a:lnTo>
                      <a:pt x="72" y="220"/>
                    </a:lnTo>
                    <a:lnTo>
                      <a:pt x="72" y="218"/>
                    </a:lnTo>
                    <a:lnTo>
                      <a:pt x="72" y="218"/>
                    </a:lnTo>
                    <a:lnTo>
                      <a:pt x="72" y="218"/>
                    </a:lnTo>
                    <a:lnTo>
                      <a:pt x="76" y="218"/>
                    </a:lnTo>
                    <a:lnTo>
                      <a:pt x="76" y="216"/>
                    </a:lnTo>
                    <a:lnTo>
                      <a:pt x="74" y="214"/>
                    </a:lnTo>
                    <a:lnTo>
                      <a:pt x="74" y="214"/>
                    </a:lnTo>
                    <a:lnTo>
                      <a:pt x="72" y="210"/>
                    </a:lnTo>
                    <a:lnTo>
                      <a:pt x="74" y="210"/>
                    </a:lnTo>
                    <a:lnTo>
                      <a:pt x="74" y="210"/>
                    </a:lnTo>
                    <a:lnTo>
                      <a:pt x="74" y="212"/>
                    </a:lnTo>
                    <a:lnTo>
                      <a:pt x="74" y="214"/>
                    </a:lnTo>
                    <a:lnTo>
                      <a:pt x="76" y="216"/>
                    </a:lnTo>
                    <a:lnTo>
                      <a:pt x="76" y="216"/>
                    </a:lnTo>
                    <a:lnTo>
                      <a:pt x="78" y="216"/>
                    </a:lnTo>
                    <a:lnTo>
                      <a:pt x="80" y="214"/>
                    </a:lnTo>
                    <a:lnTo>
                      <a:pt x="82" y="212"/>
                    </a:lnTo>
                    <a:lnTo>
                      <a:pt x="82" y="210"/>
                    </a:lnTo>
                    <a:lnTo>
                      <a:pt x="82" y="208"/>
                    </a:lnTo>
                    <a:lnTo>
                      <a:pt x="84" y="206"/>
                    </a:lnTo>
                    <a:lnTo>
                      <a:pt x="82" y="202"/>
                    </a:lnTo>
                    <a:lnTo>
                      <a:pt x="82" y="202"/>
                    </a:lnTo>
                    <a:lnTo>
                      <a:pt x="82" y="200"/>
                    </a:lnTo>
                    <a:lnTo>
                      <a:pt x="82" y="200"/>
                    </a:lnTo>
                    <a:lnTo>
                      <a:pt x="84" y="200"/>
                    </a:lnTo>
                    <a:lnTo>
                      <a:pt x="86" y="202"/>
                    </a:lnTo>
                    <a:lnTo>
                      <a:pt x="86" y="204"/>
                    </a:lnTo>
                    <a:lnTo>
                      <a:pt x="88" y="204"/>
                    </a:lnTo>
                    <a:lnTo>
                      <a:pt x="88" y="206"/>
                    </a:lnTo>
                    <a:lnTo>
                      <a:pt x="88" y="208"/>
                    </a:lnTo>
                    <a:lnTo>
                      <a:pt x="90" y="212"/>
                    </a:lnTo>
                    <a:lnTo>
                      <a:pt x="90" y="212"/>
                    </a:lnTo>
                    <a:lnTo>
                      <a:pt x="92" y="216"/>
                    </a:lnTo>
                    <a:lnTo>
                      <a:pt x="94" y="214"/>
                    </a:lnTo>
                    <a:lnTo>
                      <a:pt x="96" y="214"/>
                    </a:lnTo>
                    <a:lnTo>
                      <a:pt x="96" y="214"/>
                    </a:lnTo>
                    <a:lnTo>
                      <a:pt x="98" y="214"/>
                    </a:lnTo>
                    <a:lnTo>
                      <a:pt x="96" y="216"/>
                    </a:lnTo>
                    <a:lnTo>
                      <a:pt x="96" y="216"/>
                    </a:lnTo>
                    <a:lnTo>
                      <a:pt x="96" y="220"/>
                    </a:lnTo>
                    <a:lnTo>
                      <a:pt x="96" y="222"/>
                    </a:lnTo>
                    <a:lnTo>
                      <a:pt x="96" y="224"/>
                    </a:lnTo>
                    <a:lnTo>
                      <a:pt x="98" y="226"/>
                    </a:lnTo>
                    <a:lnTo>
                      <a:pt x="100" y="234"/>
                    </a:lnTo>
                    <a:lnTo>
                      <a:pt x="100" y="236"/>
                    </a:lnTo>
                    <a:lnTo>
                      <a:pt x="100" y="238"/>
                    </a:lnTo>
                    <a:lnTo>
                      <a:pt x="102" y="244"/>
                    </a:lnTo>
                    <a:lnTo>
                      <a:pt x="102" y="246"/>
                    </a:lnTo>
                    <a:lnTo>
                      <a:pt x="104" y="246"/>
                    </a:lnTo>
                    <a:lnTo>
                      <a:pt x="106" y="248"/>
                    </a:lnTo>
                    <a:lnTo>
                      <a:pt x="104" y="248"/>
                    </a:lnTo>
                    <a:lnTo>
                      <a:pt x="104" y="248"/>
                    </a:lnTo>
                    <a:lnTo>
                      <a:pt x="104" y="252"/>
                    </a:lnTo>
                    <a:lnTo>
                      <a:pt x="106" y="254"/>
                    </a:lnTo>
                    <a:lnTo>
                      <a:pt x="108" y="258"/>
                    </a:lnTo>
                    <a:lnTo>
                      <a:pt x="108" y="260"/>
                    </a:lnTo>
                    <a:lnTo>
                      <a:pt x="108" y="262"/>
                    </a:lnTo>
                    <a:lnTo>
                      <a:pt x="108" y="266"/>
                    </a:lnTo>
                    <a:lnTo>
                      <a:pt x="110" y="266"/>
                    </a:lnTo>
                    <a:lnTo>
                      <a:pt x="110" y="260"/>
                    </a:lnTo>
                    <a:lnTo>
                      <a:pt x="110" y="262"/>
                    </a:lnTo>
                    <a:lnTo>
                      <a:pt x="110" y="262"/>
                    </a:lnTo>
                    <a:lnTo>
                      <a:pt x="110" y="264"/>
                    </a:lnTo>
                    <a:lnTo>
                      <a:pt x="114" y="270"/>
                    </a:lnTo>
                    <a:lnTo>
                      <a:pt x="114" y="272"/>
                    </a:lnTo>
                    <a:lnTo>
                      <a:pt x="116" y="276"/>
                    </a:lnTo>
                    <a:lnTo>
                      <a:pt x="118" y="278"/>
                    </a:lnTo>
                    <a:lnTo>
                      <a:pt x="118" y="280"/>
                    </a:lnTo>
                    <a:lnTo>
                      <a:pt x="118" y="282"/>
                    </a:lnTo>
                    <a:lnTo>
                      <a:pt x="118" y="284"/>
                    </a:lnTo>
                    <a:lnTo>
                      <a:pt x="118" y="286"/>
                    </a:lnTo>
                    <a:lnTo>
                      <a:pt x="118" y="288"/>
                    </a:lnTo>
                    <a:lnTo>
                      <a:pt x="120" y="290"/>
                    </a:lnTo>
                    <a:lnTo>
                      <a:pt x="118" y="290"/>
                    </a:lnTo>
                    <a:lnTo>
                      <a:pt x="118" y="292"/>
                    </a:lnTo>
                    <a:lnTo>
                      <a:pt x="118" y="292"/>
                    </a:lnTo>
                    <a:lnTo>
                      <a:pt x="120" y="292"/>
                    </a:lnTo>
                    <a:lnTo>
                      <a:pt x="120" y="294"/>
                    </a:lnTo>
                    <a:lnTo>
                      <a:pt x="120" y="294"/>
                    </a:lnTo>
                    <a:lnTo>
                      <a:pt x="120" y="296"/>
                    </a:lnTo>
                    <a:lnTo>
                      <a:pt x="120" y="298"/>
                    </a:lnTo>
                    <a:lnTo>
                      <a:pt x="120" y="298"/>
                    </a:lnTo>
                    <a:lnTo>
                      <a:pt x="120" y="300"/>
                    </a:lnTo>
                    <a:lnTo>
                      <a:pt x="120" y="300"/>
                    </a:lnTo>
                    <a:lnTo>
                      <a:pt x="120" y="300"/>
                    </a:lnTo>
                    <a:lnTo>
                      <a:pt x="122" y="300"/>
                    </a:lnTo>
                    <a:lnTo>
                      <a:pt x="122" y="300"/>
                    </a:lnTo>
                    <a:lnTo>
                      <a:pt x="124" y="300"/>
                    </a:lnTo>
                    <a:lnTo>
                      <a:pt x="122" y="302"/>
                    </a:lnTo>
                    <a:lnTo>
                      <a:pt x="122" y="304"/>
                    </a:lnTo>
                    <a:lnTo>
                      <a:pt x="122" y="304"/>
                    </a:lnTo>
                    <a:lnTo>
                      <a:pt x="122" y="306"/>
                    </a:lnTo>
                    <a:lnTo>
                      <a:pt x="122" y="308"/>
                    </a:lnTo>
                    <a:lnTo>
                      <a:pt x="122" y="310"/>
                    </a:lnTo>
                    <a:lnTo>
                      <a:pt x="122" y="312"/>
                    </a:lnTo>
                    <a:lnTo>
                      <a:pt x="122" y="314"/>
                    </a:lnTo>
                    <a:lnTo>
                      <a:pt x="120" y="316"/>
                    </a:lnTo>
                    <a:lnTo>
                      <a:pt x="120" y="318"/>
                    </a:lnTo>
                    <a:lnTo>
                      <a:pt x="118" y="318"/>
                    </a:lnTo>
                    <a:lnTo>
                      <a:pt x="118" y="320"/>
                    </a:lnTo>
                    <a:lnTo>
                      <a:pt x="120" y="326"/>
                    </a:lnTo>
                    <a:lnTo>
                      <a:pt x="120" y="328"/>
                    </a:lnTo>
                    <a:lnTo>
                      <a:pt x="120" y="330"/>
                    </a:lnTo>
                    <a:lnTo>
                      <a:pt x="120" y="330"/>
                    </a:lnTo>
                    <a:lnTo>
                      <a:pt x="122" y="328"/>
                    </a:lnTo>
                    <a:lnTo>
                      <a:pt x="122" y="328"/>
                    </a:lnTo>
                    <a:lnTo>
                      <a:pt x="122" y="326"/>
                    </a:lnTo>
                    <a:lnTo>
                      <a:pt x="124" y="326"/>
                    </a:lnTo>
                    <a:lnTo>
                      <a:pt x="124" y="324"/>
                    </a:lnTo>
                    <a:lnTo>
                      <a:pt x="124" y="322"/>
                    </a:lnTo>
                    <a:lnTo>
                      <a:pt x="122" y="320"/>
                    </a:lnTo>
                    <a:lnTo>
                      <a:pt x="122" y="320"/>
                    </a:lnTo>
                    <a:lnTo>
                      <a:pt x="124" y="318"/>
                    </a:lnTo>
                    <a:lnTo>
                      <a:pt x="124" y="318"/>
                    </a:lnTo>
                    <a:lnTo>
                      <a:pt x="126" y="316"/>
                    </a:lnTo>
                    <a:lnTo>
                      <a:pt x="130" y="312"/>
                    </a:lnTo>
                    <a:lnTo>
                      <a:pt x="132" y="306"/>
                    </a:lnTo>
                    <a:lnTo>
                      <a:pt x="132" y="304"/>
                    </a:lnTo>
                    <a:lnTo>
                      <a:pt x="132" y="302"/>
                    </a:lnTo>
                    <a:lnTo>
                      <a:pt x="134" y="302"/>
                    </a:lnTo>
                    <a:lnTo>
                      <a:pt x="134" y="302"/>
                    </a:lnTo>
                    <a:lnTo>
                      <a:pt x="134" y="300"/>
                    </a:lnTo>
                    <a:lnTo>
                      <a:pt x="134" y="300"/>
                    </a:lnTo>
                    <a:lnTo>
                      <a:pt x="134" y="294"/>
                    </a:lnTo>
                    <a:lnTo>
                      <a:pt x="132" y="292"/>
                    </a:lnTo>
                    <a:lnTo>
                      <a:pt x="132" y="290"/>
                    </a:lnTo>
                    <a:lnTo>
                      <a:pt x="130" y="288"/>
                    </a:lnTo>
                    <a:lnTo>
                      <a:pt x="130" y="288"/>
                    </a:lnTo>
                    <a:lnTo>
                      <a:pt x="130" y="286"/>
                    </a:lnTo>
                    <a:lnTo>
                      <a:pt x="130" y="286"/>
                    </a:lnTo>
                    <a:lnTo>
                      <a:pt x="128" y="284"/>
                    </a:lnTo>
                    <a:lnTo>
                      <a:pt x="128" y="282"/>
                    </a:lnTo>
                    <a:lnTo>
                      <a:pt x="126" y="280"/>
                    </a:lnTo>
                    <a:lnTo>
                      <a:pt x="126" y="278"/>
                    </a:lnTo>
                    <a:lnTo>
                      <a:pt x="126" y="278"/>
                    </a:lnTo>
                    <a:lnTo>
                      <a:pt x="124" y="276"/>
                    </a:lnTo>
                    <a:lnTo>
                      <a:pt x="126" y="274"/>
                    </a:lnTo>
                    <a:lnTo>
                      <a:pt x="126" y="274"/>
                    </a:lnTo>
                    <a:lnTo>
                      <a:pt x="126" y="270"/>
                    </a:lnTo>
                    <a:lnTo>
                      <a:pt x="124" y="268"/>
                    </a:lnTo>
                    <a:lnTo>
                      <a:pt x="124" y="266"/>
                    </a:lnTo>
                    <a:lnTo>
                      <a:pt x="124" y="264"/>
                    </a:lnTo>
                    <a:lnTo>
                      <a:pt x="122" y="262"/>
                    </a:lnTo>
                    <a:lnTo>
                      <a:pt x="120" y="260"/>
                    </a:lnTo>
                    <a:lnTo>
                      <a:pt x="118" y="256"/>
                    </a:lnTo>
                    <a:lnTo>
                      <a:pt x="114" y="254"/>
                    </a:lnTo>
                    <a:lnTo>
                      <a:pt x="114" y="252"/>
                    </a:lnTo>
                    <a:lnTo>
                      <a:pt x="112" y="250"/>
                    </a:lnTo>
                    <a:lnTo>
                      <a:pt x="110" y="248"/>
                    </a:lnTo>
                    <a:lnTo>
                      <a:pt x="108" y="246"/>
                    </a:lnTo>
                    <a:lnTo>
                      <a:pt x="108" y="242"/>
                    </a:lnTo>
                    <a:lnTo>
                      <a:pt x="106" y="240"/>
                    </a:lnTo>
                    <a:lnTo>
                      <a:pt x="106" y="238"/>
                    </a:lnTo>
                    <a:lnTo>
                      <a:pt x="108" y="238"/>
                    </a:lnTo>
                    <a:lnTo>
                      <a:pt x="108" y="238"/>
                    </a:lnTo>
                    <a:lnTo>
                      <a:pt x="110" y="238"/>
                    </a:lnTo>
                    <a:lnTo>
                      <a:pt x="110" y="236"/>
                    </a:lnTo>
                    <a:lnTo>
                      <a:pt x="112" y="236"/>
                    </a:lnTo>
                    <a:lnTo>
                      <a:pt x="112" y="236"/>
                    </a:lnTo>
                    <a:lnTo>
                      <a:pt x="112" y="236"/>
                    </a:lnTo>
                    <a:lnTo>
                      <a:pt x="112" y="232"/>
                    </a:lnTo>
                    <a:lnTo>
                      <a:pt x="112" y="228"/>
                    </a:lnTo>
                    <a:lnTo>
                      <a:pt x="112" y="226"/>
                    </a:lnTo>
                    <a:lnTo>
                      <a:pt x="112" y="224"/>
                    </a:lnTo>
                    <a:lnTo>
                      <a:pt x="114" y="222"/>
                    </a:lnTo>
                    <a:lnTo>
                      <a:pt x="116" y="220"/>
                    </a:lnTo>
                    <a:lnTo>
                      <a:pt x="116" y="220"/>
                    </a:lnTo>
                    <a:lnTo>
                      <a:pt x="116" y="218"/>
                    </a:lnTo>
                    <a:lnTo>
                      <a:pt x="116" y="218"/>
                    </a:lnTo>
                    <a:lnTo>
                      <a:pt x="114" y="216"/>
                    </a:lnTo>
                    <a:lnTo>
                      <a:pt x="112" y="218"/>
                    </a:lnTo>
                    <a:lnTo>
                      <a:pt x="112" y="218"/>
                    </a:lnTo>
                    <a:lnTo>
                      <a:pt x="110" y="216"/>
                    </a:lnTo>
                    <a:lnTo>
                      <a:pt x="110" y="214"/>
                    </a:lnTo>
                    <a:lnTo>
                      <a:pt x="110" y="212"/>
                    </a:lnTo>
                    <a:lnTo>
                      <a:pt x="108" y="212"/>
                    </a:lnTo>
                    <a:lnTo>
                      <a:pt x="108" y="208"/>
                    </a:lnTo>
                    <a:lnTo>
                      <a:pt x="108" y="206"/>
                    </a:lnTo>
                    <a:lnTo>
                      <a:pt x="104" y="204"/>
                    </a:lnTo>
                    <a:lnTo>
                      <a:pt x="102" y="202"/>
                    </a:lnTo>
                    <a:lnTo>
                      <a:pt x="100" y="200"/>
                    </a:lnTo>
                    <a:lnTo>
                      <a:pt x="98" y="196"/>
                    </a:lnTo>
                    <a:lnTo>
                      <a:pt x="96" y="194"/>
                    </a:lnTo>
                    <a:lnTo>
                      <a:pt x="94" y="192"/>
                    </a:lnTo>
                    <a:lnTo>
                      <a:pt x="94" y="192"/>
                    </a:lnTo>
                    <a:lnTo>
                      <a:pt x="94" y="192"/>
                    </a:lnTo>
                    <a:lnTo>
                      <a:pt x="94" y="190"/>
                    </a:lnTo>
                    <a:lnTo>
                      <a:pt x="94" y="188"/>
                    </a:lnTo>
                    <a:lnTo>
                      <a:pt x="92" y="186"/>
                    </a:lnTo>
                    <a:lnTo>
                      <a:pt x="92" y="184"/>
                    </a:lnTo>
                    <a:lnTo>
                      <a:pt x="92" y="184"/>
                    </a:lnTo>
                    <a:lnTo>
                      <a:pt x="92" y="184"/>
                    </a:lnTo>
                    <a:lnTo>
                      <a:pt x="90" y="184"/>
                    </a:lnTo>
                    <a:lnTo>
                      <a:pt x="88" y="182"/>
                    </a:lnTo>
                    <a:lnTo>
                      <a:pt x="88" y="180"/>
                    </a:lnTo>
                    <a:lnTo>
                      <a:pt x="88" y="180"/>
                    </a:lnTo>
                    <a:lnTo>
                      <a:pt x="88" y="180"/>
                    </a:lnTo>
                    <a:lnTo>
                      <a:pt x="90" y="180"/>
                    </a:lnTo>
                    <a:lnTo>
                      <a:pt x="90" y="180"/>
                    </a:lnTo>
                    <a:lnTo>
                      <a:pt x="90" y="180"/>
                    </a:lnTo>
                    <a:lnTo>
                      <a:pt x="92" y="178"/>
                    </a:lnTo>
                    <a:lnTo>
                      <a:pt x="92" y="178"/>
                    </a:lnTo>
                    <a:lnTo>
                      <a:pt x="92" y="178"/>
                    </a:lnTo>
                    <a:lnTo>
                      <a:pt x="94" y="178"/>
                    </a:lnTo>
                    <a:lnTo>
                      <a:pt x="92" y="172"/>
                    </a:lnTo>
                    <a:lnTo>
                      <a:pt x="92" y="170"/>
                    </a:lnTo>
                    <a:lnTo>
                      <a:pt x="92" y="168"/>
                    </a:lnTo>
                    <a:lnTo>
                      <a:pt x="92" y="166"/>
                    </a:lnTo>
                    <a:lnTo>
                      <a:pt x="92" y="162"/>
                    </a:lnTo>
                    <a:lnTo>
                      <a:pt x="94" y="160"/>
                    </a:lnTo>
                    <a:lnTo>
                      <a:pt x="94" y="160"/>
                    </a:lnTo>
                    <a:lnTo>
                      <a:pt x="94" y="158"/>
                    </a:lnTo>
                    <a:lnTo>
                      <a:pt x="94" y="158"/>
                    </a:lnTo>
                    <a:lnTo>
                      <a:pt x="96" y="158"/>
                    </a:lnTo>
                    <a:lnTo>
                      <a:pt x="98" y="158"/>
                    </a:lnTo>
                    <a:lnTo>
                      <a:pt x="98" y="158"/>
                    </a:lnTo>
                    <a:lnTo>
                      <a:pt x="100" y="158"/>
                    </a:lnTo>
                    <a:lnTo>
                      <a:pt x="102" y="158"/>
                    </a:lnTo>
                    <a:lnTo>
                      <a:pt x="102" y="158"/>
                    </a:lnTo>
                    <a:lnTo>
                      <a:pt x="106" y="158"/>
                    </a:lnTo>
                    <a:lnTo>
                      <a:pt x="106" y="156"/>
                    </a:lnTo>
                    <a:lnTo>
                      <a:pt x="108" y="158"/>
                    </a:lnTo>
                    <a:lnTo>
                      <a:pt x="108" y="156"/>
                    </a:lnTo>
                    <a:lnTo>
                      <a:pt x="108" y="156"/>
                    </a:lnTo>
                    <a:lnTo>
                      <a:pt x="110" y="156"/>
                    </a:lnTo>
                    <a:lnTo>
                      <a:pt x="110" y="152"/>
                    </a:lnTo>
                    <a:lnTo>
                      <a:pt x="110" y="152"/>
                    </a:lnTo>
                    <a:lnTo>
                      <a:pt x="110" y="152"/>
                    </a:lnTo>
                    <a:lnTo>
                      <a:pt x="110" y="150"/>
                    </a:lnTo>
                    <a:lnTo>
                      <a:pt x="112" y="150"/>
                    </a:lnTo>
                    <a:lnTo>
                      <a:pt x="114" y="152"/>
                    </a:lnTo>
                    <a:lnTo>
                      <a:pt x="114" y="152"/>
                    </a:lnTo>
                    <a:lnTo>
                      <a:pt x="116" y="152"/>
                    </a:lnTo>
                    <a:lnTo>
                      <a:pt x="116" y="150"/>
                    </a:lnTo>
                    <a:lnTo>
                      <a:pt x="116" y="150"/>
                    </a:lnTo>
                    <a:lnTo>
                      <a:pt x="116" y="150"/>
                    </a:lnTo>
                    <a:lnTo>
                      <a:pt x="116" y="148"/>
                    </a:lnTo>
                    <a:lnTo>
                      <a:pt x="116" y="146"/>
                    </a:lnTo>
                    <a:lnTo>
                      <a:pt x="116" y="146"/>
                    </a:lnTo>
                    <a:lnTo>
                      <a:pt x="116" y="146"/>
                    </a:lnTo>
                    <a:lnTo>
                      <a:pt x="118" y="148"/>
                    </a:lnTo>
                    <a:lnTo>
                      <a:pt x="120" y="148"/>
                    </a:lnTo>
                    <a:lnTo>
                      <a:pt x="120" y="146"/>
                    </a:lnTo>
                    <a:lnTo>
                      <a:pt x="122" y="146"/>
                    </a:lnTo>
                    <a:lnTo>
                      <a:pt x="122" y="146"/>
                    </a:lnTo>
                    <a:lnTo>
                      <a:pt x="122" y="146"/>
                    </a:lnTo>
                    <a:lnTo>
                      <a:pt x="124" y="146"/>
                    </a:lnTo>
                    <a:lnTo>
                      <a:pt x="126" y="148"/>
                    </a:lnTo>
                    <a:lnTo>
                      <a:pt x="126" y="146"/>
                    </a:lnTo>
                    <a:lnTo>
                      <a:pt x="126" y="142"/>
                    </a:lnTo>
                    <a:lnTo>
                      <a:pt x="126" y="140"/>
                    </a:lnTo>
                    <a:lnTo>
                      <a:pt x="128" y="138"/>
                    </a:lnTo>
                    <a:lnTo>
                      <a:pt x="130" y="138"/>
                    </a:lnTo>
                    <a:lnTo>
                      <a:pt x="130" y="138"/>
                    </a:lnTo>
                    <a:lnTo>
                      <a:pt x="132" y="138"/>
                    </a:lnTo>
                    <a:lnTo>
                      <a:pt x="132" y="138"/>
                    </a:lnTo>
                    <a:lnTo>
                      <a:pt x="132" y="138"/>
                    </a:lnTo>
                    <a:lnTo>
                      <a:pt x="132" y="138"/>
                    </a:lnTo>
                    <a:lnTo>
                      <a:pt x="130" y="136"/>
                    </a:lnTo>
                    <a:lnTo>
                      <a:pt x="130" y="136"/>
                    </a:lnTo>
                    <a:lnTo>
                      <a:pt x="130" y="134"/>
                    </a:lnTo>
                    <a:lnTo>
                      <a:pt x="132" y="134"/>
                    </a:lnTo>
                    <a:lnTo>
                      <a:pt x="132" y="132"/>
                    </a:lnTo>
                    <a:lnTo>
                      <a:pt x="132" y="130"/>
                    </a:lnTo>
                    <a:lnTo>
                      <a:pt x="134" y="130"/>
                    </a:lnTo>
                    <a:lnTo>
                      <a:pt x="134" y="130"/>
                    </a:lnTo>
                    <a:lnTo>
                      <a:pt x="136" y="128"/>
                    </a:lnTo>
                    <a:lnTo>
                      <a:pt x="138" y="126"/>
                    </a:lnTo>
                    <a:lnTo>
                      <a:pt x="138" y="124"/>
                    </a:lnTo>
                    <a:lnTo>
                      <a:pt x="138" y="124"/>
                    </a:lnTo>
                    <a:lnTo>
                      <a:pt x="138" y="12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Freeform 100"/>
              <p:cNvSpPr>
                <a:spLocks noEditPoints="1"/>
              </p:cNvSpPr>
              <p:nvPr/>
            </p:nvSpPr>
            <p:spPr bwMode="auto">
              <a:xfrm>
                <a:off x="3941" y="2263"/>
                <a:ext cx="166" cy="295"/>
              </a:xfrm>
              <a:custGeom>
                <a:avLst/>
                <a:gdLst>
                  <a:gd name="T0" fmla="*/ 162 w 166"/>
                  <a:gd name="T1" fmla="*/ 72 h 295"/>
                  <a:gd name="T2" fmla="*/ 162 w 166"/>
                  <a:gd name="T3" fmla="*/ 58 h 295"/>
                  <a:gd name="T4" fmla="*/ 162 w 166"/>
                  <a:gd name="T5" fmla="*/ 46 h 295"/>
                  <a:gd name="T6" fmla="*/ 162 w 166"/>
                  <a:gd name="T7" fmla="*/ 38 h 295"/>
                  <a:gd name="T8" fmla="*/ 162 w 166"/>
                  <a:gd name="T9" fmla="*/ 18 h 295"/>
                  <a:gd name="T10" fmla="*/ 164 w 166"/>
                  <a:gd name="T11" fmla="*/ 8 h 295"/>
                  <a:gd name="T12" fmla="*/ 154 w 166"/>
                  <a:gd name="T13" fmla="*/ 8 h 295"/>
                  <a:gd name="T14" fmla="*/ 136 w 166"/>
                  <a:gd name="T15" fmla="*/ 14 h 295"/>
                  <a:gd name="T16" fmla="*/ 120 w 166"/>
                  <a:gd name="T17" fmla="*/ 18 h 295"/>
                  <a:gd name="T18" fmla="*/ 106 w 166"/>
                  <a:gd name="T19" fmla="*/ 20 h 295"/>
                  <a:gd name="T20" fmla="*/ 92 w 166"/>
                  <a:gd name="T21" fmla="*/ 20 h 295"/>
                  <a:gd name="T22" fmla="*/ 82 w 166"/>
                  <a:gd name="T23" fmla="*/ 20 h 295"/>
                  <a:gd name="T24" fmla="*/ 68 w 166"/>
                  <a:gd name="T25" fmla="*/ 26 h 295"/>
                  <a:gd name="T26" fmla="*/ 68 w 166"/>
                  <a:gd name="T27" fmla="*/ 44 h 295"/>
                  <a:gd name="T28" fmla="*/ 76 w 166"/>
                  <a:gd name="T29" fmla="*/ 58 h 295"/>
                  <a:gd name="T30" fmla="*/ 88 w 166"/>
                  <a:gd name="T31" fmla="*/ 82 h 295"/>
                  <a:gd name="T32" fmla="*/ 80 w 166"/>
                  <a:gd name="T33" fmla="*/ 102 h 295"/>
                  <a:gd name="T34" fmla="*/ 78 w 166"/>
                  <a:gd name="T35" fmla="*/ 114 h 295"/>
                  <a:gd name="T36" fmla="*/ 74 w 166"/>
                  <a:gd name="T37" fmla="*/ 118 h 295"/>
                  <a:gd name="T38" fmla="*/ 64 w 166"/>
                  <a:gd name="T39" fmla="*/ 104 h 295"/>
                  <a:gd name="T40" fmla="*/ 62 w 166"/>
                  <a:gd name="T41" fmla="*/ 96 h 295"/>
                  <a:gd name="T42" fmla="*/ 68 w 166"/>
                  <a:gd name="T43" fmla="*/ 80 h 295"/>
                  <a:gd name="T44" fmla="*/ 58 w 166"/>
                  <a:gd name="T45" fmla="*/ 72 h 295"/>
                  <a:gd name="T46" fmla="*/ 46 w 166"/>
                  <a:gd name="T47" fmla="*/ 64 h 295"/>
                  <a:gd name="T48" fmla="*/ 24 w 166"/>
                  <a:gd name="T49" fmla="*/ 72 h 295"/>
                  <a:gd name="T50" fmla="*/ 4 w 166"/>
                  <a:gd name="T51" fmla="*/ 80 h 295"/>
                  <a:gd name="T52" fmla="*/ 2 w 166"/>
                  <a:gd name="T53" fmla="*/ 94 h 295"/>
                  <a:gd name="T54" fmla="*/ 18 w 166"/>
                  <a:gd name="T55" fmla="*/ 102 h 295"/>
                  <a:gd name="T56" fmla="*/ 40 w 166"/>
                  <a:gd name="T57" fmla="*/ 112 h 295"/>
                  <a:gd name="T58" fmla="*/ 40 w 166"/>
                  <a:gd name="T59" fmla="*/ 137 h 295"/>
                  <a:gd name="T60" fmla="*/ 40 w 166"/>
                  <a:gd name="T61" fmla="*/ 149 h 295"/>
                  <a:gd name="T62" fmla="*/ 38 w 166"/>
                  <a:gd name="T63" fmla="*/ 157 h 295"/>
                  <a:gd name="T64" fmla="*/ 40 w 166"/>
                  <a:gd name="T65" fmla="*/ 171 h 295"/>
                  <a:gd name="T66" fmla="*/ 32 w 166"/>
                  <a:gd name="T67" fmla="*/ 187 h 295"/>
                  <a:gd name="T68" fmla="*/ 22 w 166"/>
                  <a:gd name="T69" fmla="*/ 205 h 295"/>
                  <a:gd name="T70" fmla="*/ 14 w 166"/>
                  <a:gd name="T71" fmla="*/ 223 h 295"/>
                  <a:gd name="T72" fmla="*/ 18 w 166"/>
                  <a:gd name="T73" fmla="*/ 239 h 295"/>
                  <a:gd name="T74" fmla="*/ 22 w 166"/>
                  <a:gd name="T75" fmla="*/ 259 h 295"/>
                  <a:gd name="T76" fmla="*/ 20 w 166"/>
                  <a:gd name="T77" fmla="*/ 279 h 295"/>
                  <a:gd name="T78" fmla="*/ 22 w 166"/>
                  <a:gd name="T79" fmla="*/ 295 h 295"/>
                  <a:gd name="T80" fmla="*/ 36 w 166"/>
                  <a:gd name="T81" fmla="*/ 283 h 295"/>
                  <a:gd name="T82" fmla="*/ 30 w 166"/>
                  <a:gd name="T83" fmla="*/ 281 h 295"/>
                  <a:gd name="T84" fmla="*/ 50 w 166"/>
                  <a:gd name="T85" fmla="*/ 263 h 295"/>
                  <a:gd name="T86" fmla="*/ 76 w 166"/>
                  <a:gd name="T87" fmla="*/ 239 h 295"/>
                  <a:gd name="T88" fmla="*/ 78 w 166"/>
                  <a:gd name="T89" fmla="*/ 221 h 295"/>
                  <a:gd name="T90" fmla="*/ 76 w 166"/>
                  <a:gd name="T91" fmla="*/ 211 h 295"/>
                  <a:gd name="T92" fmla="*/ 74 w 166"/>
                  <a:gd name="T93" fmla="*/ 201 h 295"/>
                  <a:gd name="T94" fmla="*/ 68 w 166"/>
                  <a:gd name="T95" fmla="*/ 173 h 295"/>
                  <a:gd name="T96" fmla="*/ 70 w 166"/>
                  <a:gd name="T97" fmla="*/ 169 h 295"/>
                  <a:gd name="T98" fmla="*/ 92 w 166"/>
                  <a:gd name="T99" fmla="*/ 149 h 295"/>
                  <a:gd name="T100" fmla="*/ 102 w 166"/>
                  <a:gd name="T101" fmla="*/ 137 h 295"/>
                  <a:gd name="T102" fmla="*/ 122 w 166"/>
                  <a:gd name="T103" fmla="*/ 122 h 295"/>
                  <a:gd name="T104" fmla="*/ 134 w 166"/>
                  <a:gd name="T105" fmla="*/ 118 h 295"/>
                  <a:gd name="T106" fmla="*/ 150 w 166"/>
                  <a:gd name="T107" fmla="*/ 104 h 295"/>
                  <a:gd name="T108" fmla="*/ 162 w 166"/>
                  <a:gd name="T109" fmla="*/ 86 h 295"/>
                  <a:gd name="T110" fmla="*/ 166 w 166"/>
                  <a:gd name="T111" fmla="*/ 78 h 295"/>
                  <a:gd name="T112" fmla="*/ 70 w 166"/>
                  <a:gd name="T113" fmla="*/ 28 h 295"/>
                  <a:gd name="T114" fmla="*/ 70 w 166"/>
                  <a:gd name="T115" fmla="*/ 3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6" h="295">
                    <a:moveTo>
                      <a:pt x="166" y="76"/>
                    </a:moveTo>
                    <a:lnTo>
                      <a:pt x="166" y="74"/>
                    </a:lnTo>
                    <a:lnTo>
                      <a:pt x="166" y="74"/>
                    </a:lnTo>
                    <a:lnTo>
                      <a:pt x="166" y="72"/>
                    </a:lnTo>
                    <a:lnTo>
                      <a:pt x="164" y="72"/>
                    </a:lnTo>
                    <a:lnTo>
                      <a:pt x="164" y="72"/>
                    </a:lnTo>
                    <a:lnTo>
                      <a:pt x="162" y="74"/>
                    </a:lnTo>
                    <a:lnTo>
                      <a:pt x="162" y="72"/>
                    </a:lnTo>
                    <a:lnTo>
                      <a:pt x="162" y="72"/>
                    </a:lnTo>
                    <a:lnTo>
                      <a:pt x="164" y="70"/>
                    </a:lnTo>
                    <a:lnTo>
                      <a:pt x="164" y="68"/>
                    </a:lnTo>
                    <a:lnTo>
                      <a:pt x="164" y="68"/>
                    </a:lnTo>
                    <a:lnTo>
                      <a:pt x="162" y="68"/>
                    </a:lnTo>
                    <a:lnTo>
                      <a:pt x="162" y="66"/>
                    </a:lnTo>
                    <a:lnTo>
                      <a:pt x="162" y="62"/>
                    </a:lnTo>
                    <a:lnTo>
                      <a:pt x="162" y="58"/>
                    </a:lnTo>
                    <a:lnTo>
                      <a:pt x="162" y="56"/>
                    </a:lnTo>
                    <a:lnTo>
                      <a:pt x="162" y="54"/>
                    </a:lnTo>
                    <a:lnTo>
                      <a:pt x="162" y="52"/>
                    </a:lnTo>
                    <a:lnTo>
                      <a:pt x="162" y="52"/>
                    </a:lnTo>
                    <a:lnTo>
                      <a:pt x="162" y="50"/>
                    </a:lnTo>
                    <a:lnTo>
                      <a:pt x="162" y="48"/>
                    </a:lnTo>
                    <a:lnTo>
                      <a:pt x="162" y="48"/>
                    </a:lnTo>
                    <a:lnTo>
                      <a:pt x="162" y="46"/>
                    </a:lnTo>
                    <a:lnTo>
                      <a:pt x="160" y="46"/>
                    </a:lnTo>
                    <a:lnTo>
                      <a:pt x="160" y="46"/>
                    </a:lnTo>
                    <a:lnTo>
                      <a:pt x="160" y="44"/>
                    </a:lnTo>
                    <a:lnTo>
                      <a:pt x="162" y="44"/>
                    </a:lnTo>
                    <a:lnTo>
                      <a:pt x="162" y="42"/>
                    </a:lnTo>
                    <a:lnTo>
                      <a:pt x="162" y="40"/>
                    </a:lnTo>
                    <a:lnTo>
                      <a:pt x="162" y="38"/>
                    </a:lnTo>
                    <a:lnTo>
                      <a:pt x="162" y="38"/>
                    </a:lnTo>
                    <a:lnTo>
                      <a:pt x="162" y="36"/>
                    </a:lnTo>
                    <a:lnTo>
                      <a:pt x="162" y="34"/>
                    </a:lnTo>
                    <a:lnTo>
                      <a:pt x="162" y="30"/>
                    </a:lnTo>
                    <a:lnTo>
                      <a:pt x="162" y="28"/>
                    </a:lnTo>
                    <a:lnTo>
                      <a:pt x="162" y="28"/>
                    </a:lnTo>
                    <a:lnTo>
                      <a:pt x="162" y="26"/>
                    </a:lnTo>
                    <a:lnTo>
                      <a:pt x="160" y="22"/>
                    </a:lnTo>
                    <a:lnTo>
                      <a:pt x="162" y="18"/>
                    </a:lnTo>
                    <a:lnTo>
                      <a:pt x="160" y="16"/>
                    </a:lnTo>
                    <a:lnTo>
                      <a:pt x="160" y="16"/>
                    </a:lnTo>
                    <a:lnTo>
                      <a:pt x="162" y="14"/>
                    </a:lnTo>
                    <a:lnTo>
                      <a:pt x="164" y="12"/>
                    </a:lnTo>
                    <a:lnTo>
                      <a:pt x="162" y="10"/>
                    </a:lnTo>
                    <a:lnTo>
                      <a:pt x="162" y="10"/>
                    </a:lnTo>
                    <a:lnTo>
                      <a:pt x="162" y="10"/>
                    </a:lnTo>
                    <a:lnTo>
                      <a:pt x="164" y="8"/>
                    </a:lnTo>
                    <a:lnTo>
                      <a:pt x="162" y="6"/>
                    </a:lnTo>
                    <a:lnTo>
                      <a:pt x="164" y="6"/>
                    </a:lnTo>
                    <a:lnTo>
                      <a:pt x="164" y="4"/>
                    </a:lnTo>
                    <a:lnTo>
                      <a:pt x="162" y="2"/>
                    </a:lnTo>
                    <a:lnTo>
                      <a:pt x="162" y="0"/>
                    </a:lnTo>
                    <a:lnTo>
                      <a:pt x="160" y="2"/>
                    </a:lnTo>
                    <a:lnTo>
                      <a:pt x="158" y="4"/>
                    </a:lnTo>
                    <a:lnTo>
                      <a:pt x="154" y="8"/>
                    </a:lnTo>
                    <a:lnTo>
                      <a:pt x="152" y="8"/>
                    </a:lnTo>
                    <a:lnTo>
                      <a:pt x="150" y="10"/>
                    </a:lnTo>
                    <a:lnTo>
                      <a:pt x="148" y="10"/>
                    </a:lnTo>
                    <a:lnTo>
                      <a:pt x="146" y="12"/>
                    </a:lnTo>
                    <a:lnTo>
                      <a:pt x="144" y="12"/>
                    </a:lnTo>
                    <a:lnTo>
                      <a:pt x="142" y="14"/>
                    </a:lnTo>
                    <a:lnTo>
                      <a:pt x="138" y="14"/>
                    </a:lnTo>
                    <a:lnTo>
                      <a:pt x="136" y="14"/>
                    </a:lnTo>
                    <a:lnTo>
                      <a:pt x="132" y="16"/>
                    </a:lnTo>
                    <a:lnTo>
                      <a:pt x="130" y="18"/>
                    </a:lnTo>
                    <a:lnTo>
                      <a:pt x="128" y="16"/>
                    </a:lnTo>
                    <a:lnTo>
                      <a:pt x="126" y="16"/>
                    </a:lnTo>
                    <a:lnTo>
                      <a:pt x="124" y="16"/>
                    </a:lnTo>
                    <a:lnTo>
                      <a:pt x="122" y="16"/>
                    </a:lnTo>
                    <a:lnTo>
                      <a:pt x="122" y="16"/>
                    </a:lnTo>
                    <a:lnTo>
                      <a:pt x="120" y="18"/>
                    </a:lnTo>
                    <a:lnTo>
                      <a:pt x="120" y="20"/>
                    </a:lnTo>
                    <a:lnTo>
                      <a:pt x="118" y="20"/>
                    </a:lnTo>
                    <a:lnTo>
                      <a:pt x="116" y="22"/>
                    </a:lnTo>
                    <a:lnTo>
                      <a:pt x="112" y="24"/>
                    </a:lnTo>
                    <a:lnTo>
                      <a:pt x="110" y="22"/>
                    </a:lnTo>
                    <a:lnTo>
                      <a:pt x="108" y="22"/>
                    </a:lnTo>
                    <a:lnTo>
                      <a:pt x="108" y="22"/>
                    </a:lnTo>
                    <a:lnTo>
                      <a:pt x="106" y="20"/>
                    </a:lnTo>
                    <a:lnTo>
                      <a:pt x="106" y="20"/>
                    </a:lnTo>
                    <a:lnTo>
                      <a:pt x="104" y="22"/>
                    </a:lnTo>
                    <a:lnTo>
                      <a:pt x="102" y="22"/>
                    </a:lnTo>
                    <a:lnTo>
                      <a:pt x="100" y="24"/>
                    </a:lnTo>
                    <a:lnTo>
                      <a:pt x="96" y="24"/>
                    </a:lnTo>
                    <a:lnTo>
                      <a:pt x="94" y="22"/>
                    </a:lnTo>
                    <a:lnTo>
                      <a:pt x="94" y="22"/>
                    </a:lnTo>
                    <a:lnTo>
                      <a:pt x="92" y="20"/>
                    </a:lnTo>
                    <a:lnTo>
                      <a:pt x="90" y="18"/>
                    </a:lnTo>
                    <a:lnTo>
                      <a:pt x="88" y="18"/>
                    </a:lnTo>
                    <a:lnTo>
                      <a:pt x="86" y="20"/>
                    </a:lnTo>
                    <a:lnTo>
                      <a:pt x="86" y="20"/>
                    </a:lnTo>
                    <a:lnTo>
                      <a:pt x="84" y="22"/>
                    </a:lnTo>
                    <a:lnTo>
                      <a:pt x="84" y="22"/>
                    </a:lnTo>
                    <a:lnTo>
                      <a:pt x="82" y="22"/>
                    </a:lnTo>
                    <a:lnTo>
                      <a:pt x="82" y="20"/>
                    </a:lnTo>
                    <a:lnTo>
                      <a:pt x="78" y="20"/>
                    </a:lnTo>
                    <a:lnTo>
                      <a:pt x="76" y="20"/>
                    </a:lnTo>
                    <a:lnTo>
                      <a:pt x="74" y="20"/>
                    </a:lnTo>
                    <a:lnTo>
                      <a:pt x="70" y="20"/>
                    </a:lnTo>
                    <a:lnTo>
                      <a:pt x="70" y="22"/>
                    </a:lnTo>
                    <a:lnTo>
                      <a:pt x="70" y="22"/>
                    </a:lnTo>
                    <a:lnTo>
                      <a:pt x="68" y="26"/>
                    </a:lnTo>
                    <a:lnTo>
                      <a:pt x="68" y="26"/>
                    </a:lnTo>
                    <a:lnTo>
                      <a:pt x="68" y="28"/>
                    </a:lnTo>
                    <a:lnTo>
                      <a:pt x="66" y="30"/>
                    </a:lnTo>
                    <a:lnTo>
                      <a:pt x="66" y="32"/>
                    </a:lnTo>
                    <a:lnTo>
                      <a:pt x="66" y="32"/>
                    </a:lnTo>
                    <a:lnTo>
                      <a:pt x="66" y="36"/>
                    </a:lnTo>
                    <a:lnTo>
                      <a:pt x="68" y="38"/>
                    </a:lnTo>
                    <a:lnTo>
                      <a:pt x="68" y="40"/>
                    </a:lnTo>
                    <a:lnTo>
                      <a:pt x="68" y="44"/>
                    </a:lnTo>
                    <a:lnTo>
                      <a:pt x="68" y="48"/>
                    </a:lnTo>
                    <a:lnTo>
                      <a:pt x="68" y="50"/>
                    </a:lnTo>
                    <a:lnTo>
                      <a:pt x="68" y="52"/>
                    </a:lnTo>
                    <a:lnTo>
                      <a:pt x="68" y="54"/>
                    </a:lnTo>
                    <a:lnTo>
                      <a:pt x="70" y="54"/>
                    </a:lnTo>
                    <a:lnTo>
                      <a:pt x="72" y="56"/>
                    </a:lnTo>
                    <a:lnTo>
                      <a:pt x="74" y="56"/>
                    </a:lnTo>
                    <a:lnTo>
                      <a:pt x="76" y="58"/>
                    </a:lnTo>
                    <a:lnTo>
                      <a:pt x="78" y="62"/>
                    </a:lnTo>
                    <a:lnTo>
                      <a:pt x="80" y="66"/>
                    </a:lnTo>
                    <a:lnTo>
                      <a:pt x="82" y="68"/>
                    </a:lnTo>
                    <a:lnTo>
                      <a:pt x="86" y="72"/>
                    </a:lnTo>
                    <a:lnTo>
                      <a:pt x="88" y="76"/>
                    </a:lnTo>
                    <a:lnTo>
                      <a:pt x="88" y="80"/>
                    </a:lnTo>
                    <a:lnTo>
                      <a:pt x="88" y="80"/>
                    </a:lnTo>
                    <a:lnTo>
                      <a:pt x="88" y="82"/>
                    </a:lnTo>
                    <a:lnTo>
                      <a:pt x="86" y="86"/>
                    </a:lnTo>
                    <a:lnTo>
                      <a:pt x="88" y="90"/>
                    </a:lnTo>
                    <a:lnTo>
                      <a:pt x="86" y="94"/>
                    </a:lnTo>
                    <a:lnTo>
                      <a:pt x="86" y="100"/>
                    </a:lnTo>
                    <a:lnTo>
                      <a:pt x="86" y="100"/>
                    </a:lnTo>
                    <a:lnTo>
                      <a:pt x="84" y="102"/>
                    </a:lnTo>
                    <a:lnTo>
                      <a:pt x="84" y="102"/>
                    </a:lnTo>
                    <a:lnTo>
                      <a:pt x="80" y="102"/>
                    </a:lnTo>
                    <a:lnTo>
                      <a:pt x="78" y="104"/>
                    </a:lnTo>
                    <a:lnTo>
                      <a:pt x="78" y="104"/>
                    </a:lnTo>
                    <a:lnTo>
                      <a:pt x="78" y="106"/>
                    </a:lnTo>
                    <a:lnTo>
                      <a:pt x="76" y="108"/>
                    </a:lnTo>
                    <a:lnTo>
                      <a:pt x="76" y="110"/>
                    </a:lnTo>
                    <a:lnTo>
                      <a:pt x="76" y="110"/>
                    </a:lnTo>
                    <a:lnTo>
                      <a:pt x="78" y="112"/>
                    </a:lnTo>
                    <a:lnTo>
                      <a:pt x="78" y="114"/>
                    </a:lnTo>
                    <a:lnTo>
                      <a:pt x="78" y="120"/>
                    </a:lnTo>
                    <a:lnTo>
                      <a:pt x="78" y="120"/>
                    </a:lnTo>
                    <a:lnTo>
                      <a:pt x="76" y="120"/>
                    </a:lnTo>
                    <a:lnTo>
                      <a:pt x="76" y="120"/>
                    </a:lnTo>
                    <a:lnTo>
                      <a:pt x="74" y="120"/>
                    </a:lnTo>
                    <a:lnTo>
                      <a:pt x="74" y="120"/>
                    </a:lnTo>
                    <a:lnTo>
                      <a:pt x="74" y="118"/>
                    </a:lnTo>
                    <a:lnTo>
                      <a:pt x="74" y="118"/>
                    </a:lnTo>
                    <a:lnTo>
                      <a:pt x="76" y="116"/>
                    </a:lnTo>
                    <a:lnTo>
                      <a:pt x="74" y="114"/>
                    </a:lnTo>
                    <a:lnTo>
                      <a:pt x="74" y="114"/>
                    </a:lnTo>
                    <a:lnTo>
                      <a:pt x="72" y="114"/>
                    </a:lnTo>
                    <a:lnTo>
                      <a:pt x="70" y="110"/>
                    </a:lnTo>
                    <a:lnTo>
                      <a:pt x="68" y="108"/>
                    </a:lnTo>
                    <a:lnTo>
                      <a:pt x="66" y="106"/>
                    </a:lnTo>
                    <a:lnTo>
                      <a:pt x="64" y="104"/>
                    </a:lnTo>
                    <a:lnTo>
                      <a:pt x="64" y="104"/>
                    </a:lnTo>
                    <a:lnTo>
                      <a:pt x="64" y="104"/>
                    </a:lnTo>
                    <a:lnTo>
                      <a:pt x="64" y="102"/>
                    </a:lnTo>
                    <a:lnTo>
                      <a:pt x="64" y="102"/>
                    </a:lnTo>
                    <a:lnTo>
                      <a:pt x="64" y="100"/>
                    </a:lnTo>
                    <a:lnTo>
                      <a:pt x="62" y="98"/>
                    </a:lnTo>
                    <a:lnTo>
                      <a:pt x="62" y="98"/>
                    </a:lnTo>
                    <a:lnTo>
                      <a:pt x="62" y="96"/>
                    </a:lnTo>
                    <a:lnTo>
                      <a:pt x="62" y="96"/>
                    </a:lnTo>
                    <a:lnTo>
                      <a:pt x="64" y="94"/>
                    </a:lnTo>
                    <a:lnTo>
                      <a:pt x="64" y="92"/>
                    </a:lnTo>
                    <a:lnTo>
                      <a:pt x="66" y="90"/>
                    </a:lnTo>
                    <a:lnTo>
                      <a:pt x="66" y="88"/>
                    </a:lnTo>
                    <a:lnTo>
                      <a:pt x="68" y="84"/>
                    </a:lnTo>
                    <a:lnTo>
                      <a:pt x="68" y="82"/>
                    </a:lnTo>
                    <a:lnTo>
                      <a:pt x="68" y="80"/>
                    </a:lnTo>
                    <a:lnTo>
                      <a:pt x="68" y="78"/>
                    </a:lnTo>
                    <a:lnTo>
                      <a:pt x="66" y="74"/>
                    </a:lnTo>
                    <a:lnTo>
                      <a:pt x="64" y="72"/>
                    </a:lnTo>
                    <a:lnTo>
                      <a:pt x="64" y="72"/>
                    </a:lnTo>
                    <a:lnTo>
                      <a:pt x="62" y="72"/>
                    </a:lnTo>
                    <a:lnTo>
                      <a:pt x="60" y="72"/>
                    </a:lnTo>
                    <a:lnTo>
                      <a:pt x="60" y="72"/>
                    </a:lnTo>
                    <a:lnTo>
                      <a:pt x="58" y="72"/>
                    </a:lnTo>
                    <a:lnTo>
                      <a:pt x="56" y="74"/>
                    </a:lnTo>
                    <a:lnTo>
                      <a:pt x="54" y="74"/>
                    </a:lnTo>
                    <a:lnTo>
                      <a:pt x="54" y="74"/>
                    </a:lnTo>
                    <a:lnTo>
                      <a:pt x="54" y="74"/>
                    </a:lnTo>
                    <a:lnTo>
                      <a:pt x="52" y="72"/>
                    </a:lnTo>
                    <a:lnTo>
                      <a:pt x="50" y="70"/>
                    </a:lnTo>
                    <a:lnTo>
                      <a:pt x="48" y="64"/>
                    </a:lnTo>
                    <a:lnTo>
                      <a:pt x="46" y="64"/>
                    </a:lnTo>
                    <a:lnTo>
                      <a:pt x="44" y="66"/>
                    </a:lnTo>
                    <a:lnTo>
                      <a:pt x="42" y="66"/>
                    </a:lnTo>
                    <a:lnTo>
                      <a:pt x="36" y="68"/>
                    </a:lnTo>
                    <a:lnTo>
                      <a:pt x="32" y="70"/>
                    </a:lnTo>
                    <a:lnTo>
                      <a:pt x="30" y="70"/>
                    </a:lnTo>
                    <a:lnTo>
                      <a:pt x="28" y="70"/>
                    </a:lnTo>
                    <a:lnTo>
                      <a:pt x="28" y="72"/>
                    </a:lnTo>
                    <a:lnTo>
                      <a:pt x="24" y="72"/>
                    </a:lnTo>
                    <a:lnTo>
                      <a:pt x="22" y="74"/>
                    </a:lnTo>
                    <a:lnTo>
                      <a:pt x="20" y="74"/>
                    </a:lnTo>
                    <a:lnTo>
                      <a:pt x="18" y="76"/>
                    </a:lnTo>
                    <a:lnTo>
                      <a:pt x="14" y="76"/>
                    </a:lnTo>
                    <a:lnTo>
                      <a:pt x="10" y="78"/>
                    </a:lnTo>
                    <a:lnTo>
                      <a:pt x="6" y="78"/>
                    </a:lnTo>
                    <a:lnTo>
                      <a:pt x="4" y="80"/>
                    </a:lnTo>
                    <a:lnTo>
                      <a:pt x="4" y="80"/>
                    </a:lnTo>
                    <a:lnTo>
                      <a:pt x="0" y="82"/>
                    </a:lnTo>
                    <a:lnTo>
                      <a:pt x="0" y="82"/>
                    </a:lnTo>
                    <a:lnTo>
                      <a:pt x="0" y="84"/>
                    </a:lnTo>
                    <a:lnTo>
                      <a:pt x="0" y="86"/>
                    </a:lnTo>
                    <a:lnTo>
                      <a:pt x="0" y="88"/>
                    </a:lnTo>
                    <a:lnTo>
                      <a:pt x="2" y="88"/>
                    </a:lnTo>
                    <a:lnTo>
                      <a:pt x="2" y="90"/>
                    </a:lnTo>
                    <a:lnTo>
                      <a:pt x="2" y="94"/>
                    </a:lnTo>
                    <a:lnTo>
                      <a:pt x="2" y="96"/>
                    </a:lnTo>
                    <a:lnTo>
                      <a:pt x="2" y="100"/>
                    </a:lnTo>
                    <a:lnTo>
                      <a:pt x="2" y="100"/>
                    </a:lnTo>
                    <a:lnTo>
                      <a:pt x="6" y="100"/>
                    </a:lnTo>
                    <a:lnTo>
                      <a:pt x="10" y="100"/>
                    </a:lnTo>
                    <a:lnTo>
                      <a:pt x="16" y="100"/>
                    </a:lnTo>
                    <a:lnTo>
                      <a:pt x="18" y="102"/>
                    </a:lnTo>
                    <a:lnTo>
                      <a:pt x="18" y="102"/>
                    </a:lnTo>
                    <a:lnTo>
                      <a:pt x="22" y="104"/>
                    </a:lnTo>
                    <a:lnTo>
                      <a:pt x="26" y="108"/>
                    </a:lnTo>
                    <a:lnTo>
                      <a:pt x="30" y="108"/>
                    </a:lnTo>
                    <a:lnTo>
                      <a:pt x="34" y="108"/>
                    </a:lnTo>
                    <a:lnTo>
                      <a:pt x="36" y="110"/>
                    </a:lnTo>
                    <a:lnTo>
                      <a:pt x="38" y="112"/>
                    </a:lnTo>
                    <a:lnTo>
                      <a:pt x="40" y="112"/>
                    </a:lnTo>
                    <a:lnTo>
                      <a:pt x="40" y="112"/>
                    </a:lnTo>
                    <a:lnTo>
                      <a:pt x="42" y="112"/>
                    </a:lnTo>
                    <a:lnTo>
                      <a:pt x="42" y="114"/>
                    </a:lnTo>
                    <a:lnTo>
                      <a:pt x="40" y="116"/>
                    </a:lnTo>
                    <a:lnTo>
                      <a:pt x="40" y="118"/>
                    </a:lnTo>
                    <a:lnTo>
                      <a:pt x="42" y="122"/>
                    </a:lnTo>
                    <a:lnTo>
                      <a:pt x="42" y="127"/>
                    </a:lnTo>
                    <a:lnTo>
                      <a:pt x="40" y="133"/>
                    </a:lnTo>
                    <a:lnTo>
                      <a:pt x="40" y="137"/>
                    </a:lnTo>
                    <a:lnTo>
                      <a:pt x="40" y="139"/>
                    </a:lnTo>
                    <a:lnTo>
                      <a:pt x="42" y="141"/>
                    </a:lnTo>
                    <a:lnTo>
                      <a:pt x="42" y="143"/>
                    </a:lnTo>
                    <a:lnTo>
                      <a:pt x="42" y="143"/>
                    </a:lnTo>
                    <a:lnTo>
                      <a:pt x="40" y="145"/>
                    </a:lnTo>
                    <a:lnTo>
                      <a:pt x="40" y="147"/>
                    </a:lnTo>
                    <a:lnTo>
                      <a:pt x="40" y="149"/>
                    </a:lnTo>
                    <a:lnTo>
                      <a:pt x="40" y="149"/>
                    </a:lnTo>
                    <a:lnTo>
                      <a:pt x="38" y="151"/>
                    </a:lnTo>
                    <a:lnTo>
                      <a:pt x="36" y="151"/>
                    </a:lnTo>
                    <a:lnTo>
                      <a:pt x="36" y="151"/>
                    </a:lnTo>
                    <a:lnTo>
                      <a:pt x="36" y="153"/>
                    </a:lnTo>
                    <a:lnTo>
                      <a:pt x="36" y="155"/>
                    </a:lnTo>
                    <a:lnTo>
                      <a:pt x="38" y="155"/>
                    </a:lnTo>
                    <a:lnTo>
                      <a:pt x="38" y="155"/>
                    </a:lnTo>
                    <a:lnTo>
                      <a:pt x="38" y="157"/>
                    </a:lnTo>
                    <a:lnTo>
                      <a:pt x="38" y="157"/>
                    </a:lnTo>
                    <a:lnTo>
                      <a:pt x="38" y="159"/>
                    </a:lnTo>
                    <a:lnTo>
                      <a:pt x="38" y="161"/>
                    </a:lnTo>
                    <a:lnTo>
                      <a:pt x="38" y="165"/>
                    </a:lnTo>
                    <a:lnTo>
                      <a:pt x="38" y="167"/>
                    </a:lnTo>
                    <a:lnTo>
                      <a:pt x="40" y="169"/>
                    </a:lnTo>
                    <a:lnTo>
                      <a:pt x="40" y="169"/>
                    </a:lnTo>
                    <a:lnTo>
                      <a:pt x="40" y="171"/>
                    </a:lnTo>
                    <a:lnTo>
                      <a:pt x="40" y="171"/>
                    </a:lnTo>
                    <a:lnTo>
                      <a:pt x="38" y="177"/>
                    </a:lnTo>
                    <a:lnTo>
                      <a:pt x="36" y="179"/>
                    </a:lnTo>
                    <a:lnTo>
                      <a:pt x="36" y="181"/>
                    </a:lnTo>
                    <a:lnTo>
                      <a:pt x="32" y="183"/>
                    </a:lnTo>
                    <a:lnTo>
                      <a:pt x="32" y="183"/>
                    </a:lnTo>
                    <a:lnTo>
                      <a:pt x="32" y="185"/>
                    </a:lnTo>
                    <a:lnTo>
                      <a:pt x="32" y="187"/>
                    </a:lnTo>
                    <a:lnTo>
                      <a:pt x="32" y="189"/>
                    </a:lnTo>
                    <a:lnTo>
                      <a:pt x="30" y="193"/>
                    </a:lnTo>
                    <a:lnTo>
                      <a:pt x="30" y="195"/>
                    </a:lnTo>
                    <a:lnTo>
                      <a:pt x="30" y="195"/>
                    </a:lnTo>
                    <a:lnTo>
                      <a:pt x="30" y="197"/>
                    </a:lnTo>
                    <a:lnTo>
                      <a:pt x="28" y="199"/>
                    </a:lnTo>
                    <a:lnTo>
                      <a:pt x="24" y="203"/>
                    </a:lnTo>
                    <a:lnTo>
                      <a:pt x="22" y="205"/>
                    </a:lnTo>
                    <a:lnTo>
                      <a:pt x="20" y="207"/>
                    </a:lnTo>
                    <a:lnTo>
                      <a:pt x="18" y="211"/>
                    </a:lnTo>
                    <a:lnTo>
                      <a:pt x="14" y="213"/>
                    </a:lnTo>
                    <a:lnTo>
                      <a:pt x="12" y="215"/>
                    </a:lnTo>
                    <a:lnTo>
                      <a:pt x="12" y="217"/>
                    </a:lnTo>
                    <a:lnTo>
                      <a:pt x="12" y="217"/>
                    </a:lnTo>
                    <a:lnTo>
                      <a:pt x="14" y="219"/>
                    </a:lnTo>
                    <a:lnTo>
                      <a:pt x="14" y="223"/>
                    </a:lnTo>
                    <a:lnTo>
                      <a:pt x="14" y="227"/>
                    </a:lnTo>
                    <a:lnTo>
                      <a:pt x="16" y="231"/>
                    </a:lnTo>
                    <a:lnTo>
                      <a:pt x="16" y="233"/>
                    </a:lnTo>
                    <a:lnTo>
                      <a:pt x="16" y="235"/>
                    </a:lnTo>
                    <a:lnTo>
                      <a:pt x="16" y="235"/>
                    </a:lnTo>
                    <a:lnTo>
                      <a:pt x="18" y="237"/>
                    </a:lnTo>
                    <a:lnTo>
                      <a:pt x="18" y="239"/>
                    </a:lnTo>
                    <a:lnTo>
                      <a:pt x="18" y="239"/>
                    </a:lnTo>
                    <a:lnTo>
                      <a:pt x="20" y="241"/>
                    </a:lnTo>
                    <a:lnTo>
                      <a:pt x="20" y="245"/>
                    </a:lnTo>
                    <a:lnTo>
                      <a:pt x="20" y="247"/>
                    </a:lnTo>
                    <a:lnTo>
                      <a:pt x="22" y="249"/>
                    </a:lnTo>
                    <a:lnTo>
                      <a:pt x="22" y="251"/>
                    </a:lnTo>
                    <a:lnTo>
                      <a:pt x="22" y="251"/>
                    </a:lnTo>
                    <a:lnTo>
                      <a:pt x="22" y="255"/>
                    </a:lnTo>
                    <a:lnTo>
                      <a:pt x="22" y="259"/>
                    </a:lnTo>
                    <a:lnTo>
                      <a:pt x="22" y="263"/>
                    </a:lnTo>
                    <a:lnTo>
                      <a:pt x="22" y="267"/>
                    </a:lnTo>
                    <a:lnTo>
                      <a:pt x="22" y="267"/>
                    </a:lnTo>
                    <a:lnTo>
                      <a:pt x="22" y="273"/>
                    </a:lnTo>
                    <a:lnTo>
                      <a:pt x="20" y="275"/>
                    </a:lnTo>
                    <a:lnTo>
                      <a:pt x="20" y="277"/>
                    </a:lnTo>
                    <a:lnTo>
                      <a:pt x="20" y="279"/>
                    </a:lnTo>
                    <a:lnTo>
                      <a:pt x="20" y="279"/>
                    </a:lnTo>
                    <a:lnTo>
                      <a:pt x="22" y="279"/>
                    </a:lnTo>
                    <a:lnTo>
                      <a:pt x="22" y="281"/>
                    </a:lnTo>
                    <a:lnTo>
                      <a:pt x="22" y="283"/>
                    </a:lnTo>
                    <a:lnTo>
                      <a:pt x="22" y="285"/>
                    </a:lnTo>
                    <a:lnTo>
                      <a:pt x="22" y="285"/>
                    </a:lnTo>
                    <a:lnTo>
                      <a:pt x="22" y="287"/>
                    </a:lnTo>
                    <a:lnTo>
                      <a:pt x="22" y="289"/>
                    </a:lnTo>
                    <a:lnTo>
                      <a:pt x="22" y="295"/>
                    </a:lnTo>
                    <a:lnTo>
                      <a:pt x="24" y="295"/>
                    </a:lnTo>
                    <a:lnTo>
                      <a:pt x="26" y="295"/>
                    </a:lnTo>
                    <a:lnTo>
                      <a:pt x="28" y="295"/>
                    </a:lnTo>
                    <a:lnTo>
                      <a:pt x="30" y="295"/>
                    </a:lnTo>
                    <a:lnTo>
                      <a:pt x="32" y="295"/>
                    </a:lnTo>
                    <a:lnTo>
                      <a:pt x="34" y="295"/>
                    </a:lnTo>
                    <a:lnTo>
                      <a:pt x="34" y="295"/>
                    </a:lnTo>
                    <a:lnTo>
                      <a:pt x="36" y="283"/>
                    </a:lnTo>
                    <a:lnTo>
                      <a:pt x="36" y="281"/>
                    </a:lnTo>
                    <a:lnTo>
                      <a:pt x="36" y="281"/>
                    </a:lnTo>
                    <a:lnTo>
                      <a:pt x="34" y="281"/>
                    </a:lnTo>
                    <a:lnTo>
                      <a:pt x="34" y="285"/>
                    </a:lnTo>
                    <a:lnTo>
                      <a:pt x="34" y="283"/>
                    </a:lnTo>
                    <a:lnTo>
                      <a:pt x="32" y="283"/>
                    </a:lnTo>
                    <a:lnTo>
                      <a:pt x="32" y="283"/>
                    </a:lnTo>
                    <a:lnTo>
                      <a:pt x="30" y="281"/>
                    </a:lnTo>
                    <a:lnTo>
                      <a:pt x="30" y="279"/>
                    </a:lnTo>
                    <a:lnTo>
                      <a:pt x="32" y="277"/>
                    </a:lnTo>
                    <a:lnTo>
                      <a:pt x="32" y="277"/>
                    </a:lnTo>
                    <a:lnTo>
                      <a:pt x="34" y="273"/>
                    </a:lnTo>
                    <a:lnTo>
                      <a:pt x="36" y="271"/>
                    </a:lnTo>
                    <a:lnTo>
                      <a:pt x="42" y="267"/>
                    </a:lnTo>
                    <a:lnTo>
                      <a:pt x="46" y="265"/>
                    </a:lnTo>
                    <a:lnTo>
                      <a:pt x="50" y="263"/>
                    </a:lnTo>
                    <a:lnTo>
                      <a:pt x="62" y="259"/>
                    </a:lnTo>
                    <a:lnTo>
                      <a:pt x="68" y="255"/>
                    </a:lnTo>
                    <a:lnTo>
                      <a:pt x="70" y="253"/>
                    </a:lnTo>
                    <a:lnTo>
                      <a:pt x="72" y="251"/>
                    </a:lnTo>
                    <a:lnTo>
                      <a:pt x="76" y="247"/>
                    </a:lnTo>
                    <a:lnTo>
                      <a:pt x="76" y="245"/>
                    </a:lnTo>
                    <a:lnTo>
                      <a:pt x="78" y="241"/>
                    </a:lnTo>
                    <a:lnTo>
                      <a:pt x="76" y="239"/>
                    </a:lnTo>
                    <a:lnTo>
                      <a:pt x="76" y="239"/>
                    </a:lnTo>
                    <a:lnTo>
                      <a:pt x="76" y="241"/>
                    </a:lnTo>
                    <a:lnTo>
                      <a:pt x="74" y="241"/>
                    </a:lnTo>
                    <a:lnTo>
                      <a:pt x="74" y="241"/>
                    </a:lnTo>
                    <a:lnTo>
                      <a:pt x="74" y="239"/>
                    </a:lnTo>
                    <a:lnTo>
                      <a:pt x="76" y="229"/>
                    </a:lnTo>
                    <a:lnTo>
                      <a:pt x="78" y="225"/>
                    </a:lnTo>
                    <a:lnTo>
                      <a:pt x="78" y="221"/>
                    </a:lnTo>
                    <a:lnTo>
                      <a:pt x="78" y="219"/>
                    </a:lnTo>
                    <a:lnTo>
                      <a:pt x="78" y="215"/>
                    </a:lnTo>
                    <a:lnTo>
                      <a:pt x="78" y="213"/>
                    </a:lnTo>
                    <a:lnTo>
                      <a:pt x="78" y="213"/>
                    </a:lnTo>
                    <a:lnTo>
                      <a:pt x="78" y="211"/>
                    </a:lnTo>
                    <a:lnTo>
                      <a:pt x="78" y="211"/>
                    </a:lnTo>
                    <a:lnTo>
                      <a:pt x="78" y="209"/>
                    </a:lnTo>
                    <a:lnTo>
                      <a:pt x="76" y="211"/>
                    </a:lnTo>
                    <a:lnTo>
                      <a:pt x="76" y="213"/>
                    </a:lnTo>
                    <a:lnTo>
                      <a:pt x="76" y="215"/>
                    </a:lnTo>
                    <a:lnTo>
                      <a:pt x="76" y="217"/>
                    </a:lnTo>
                    <a:lnTo>
                      <a:pt x="74" y="215"/>
                    </a:lnTo>
                    <a:lnTo>
                      <a:pt x="74" y="213"/>
                    </a:lnTo>
                    <a:lnTo>
                      <a:pt x="76" y="209"/>
                    </a:lnTo>
                    <a:lnTo>
                      <a:pt x="74" y="203"/>
                    </a:lnTo>
                    <a:lnTo>
                      <a:pt x="74" y="201"/>
                    </a:lnTo>
                    <a:lnTo>
                      <a:pt x="72" y="197"/>
                    </a:lnTo>
                    <a:lnTo>
                      <a:pt x="72" y="193"/>
                    </a:lnTo>
                    <a:lnTo>
                      <a:pt x="70" y="187"/>
                    </a:lnTo>
                    <a:lnTo>
                      <a:pt x="70" y="185"/>
                    </a:lnTo>
                    <a:lnTo>
                      <a:pt x="68" y="183"/>
                    </a:lnTo>
                    <a:lnTo>
                      <a:pt x="66" y="181"/>
                    </a:lnTo>
                    <a:lnTo>
                      <a:pt x="66" y="179"/>
                    </a:lnTo>
                    <a:lnTo>
                      <a:pt x="68" y="173"/>
                    </a:lnTo>
                    <a:lnTo>
                      <a:pt x="68" y="171"/>
                    </a:lnTo>
                    <a:lnTo>
                      <a:pt x="68" y="169"/>
                    </a:lnTo>
                    <a:lnTo>
                      <a:pt x="68" y="169"/>
                    </a:lnTo>
                    <a:lnTo>
                      <a:pt x="66" y="167"/>
                    </a:lnTo>
                    <a:lnTo>
                      <a:pt x="68" y="167"/>
                    </a:lnTo>
                    <a:lnTo>
                      <a:pt x="70" y="169"/>
                    </a:lnTo>
                    <a:lnTo>
                      <a:pt x="70" y="169"/>
                    </a:lnTo>
                    <a:lnTo>
                      <a:pt x="70" y="169"/>
                    </a:lnTo>
                    <a:lnTo>
                      <a:pt x="78" y="163"/>
                    </a:lnTo>
                    <a:lnTo>
                      <a:pt x="82" y="157"/>
                    </a:lnTo>
                    <a:lnTo>
                      <a:pt x="86" y="155"/>
                    </a:lnTo>
                    <a:lnTo>
                      <a:pt x="88" y="153"/>
                    </a:lnTo>
                    <a:lnTo>
                      <a:pt x="90" y="151"/>
                    </a:lnTo>
                    <a:lnTo>
                      <a:pt x="90" y="153"/>
                    </a:lnTo>
                    <a:lnTo>
                      <a:pt x="92" y="151"/>
                    </a:lnTo>
                    <a:lnTo>
                      <a:pt x="92" y="149"/>
                    </a:lnTo>
                    <a:lnTo>
                      <a:pt x="92" y="151"/>
                    </a:lnTo>
                    <a:lnTo>
                      <a:pt x="94" y="151"/>
                    </a:lnTo>
                    <a:lnTo>
                      <a:pt x="94" y="149"/>
                    </a:lnTo>
                    <a:lnTo>
                      <a:pt x="96" y="147"/>
                    </a:lnTo>
                    <a:lnTo>
                      <a:pt x="96" y="145"/>
                    </a:lnTo>
                    <a:lnTo>
                      <a:pt x="100" y="141"/>
                    </a:lnTo>
                    <a:lnTo>
                      <a:pt x="102" y="139"/>
                    </a:lnTo>
                    <a:lnTo>
                      <a:pt x="102" y="137"/>
                    </a:lnTo>
                    <a:lnTo>
                      <a:pt x="102" y="137"/>
                    </a:lnTo>
                    <a:lnTo>
                      <a:pt x="104" y="135"/>
                    </a:lnTo>
                    <a:lnTo>
                      <a:pt x="104" y="135"/>
                    </a:lnTo>
                    <a:lnTo>
                      <a:pt x="108" y="131"/>
                    </a:lnTo>
                    <a:lnTo>
                      <a:pt x="112" y="129"/>
                    </a:lnTo>
                    <a:lnTo>
                      <a:pt x="118" y="125"/>
                    </a:lnTo>
                    <a:lnTo>
                      <a:pt x="120" y="125"/>
                    </a:lnTo>
                    <a:lnTo>
                      <a:pt x="122" y="122"/>
                    </a:lnTo>
                    <a:lnTo>
                      <a:pt x="122" y="122"/>
                    </a:lnTo>
                    <a:lnTo>
                      <a:pt x="126" y="120"/>
                    </a:lnTo>
                    <a:lnTo>
                      <a:pt x="130" y="120"/>
                    </a:lnTo>
                    <a:lnTo>
                      <a:pt x="130" y="118"/>
                    </a:lnTo>
                    <a:lnTo>
                      <a:pt x="132" y="118"/>
                    </a:lnTo>
                    <a:lnTo>
                      <a:pt x="132" y="118"/>
                    </a:lnTo>
                    <a:lnTo>
                      <a:pt x="134" y="118"/>
                    </a:lnTo>
                    <a:lnTo>
                      <a:pt x="134" y="118"/>
                    </a:lnTo>
                    <a:lnTo>
                      <a:pt x="136" y="118"/>
                    </a:lnTo>
                    <a:lnTo>
                      <a:pt x="138" y="114"/>
                    </a:lnTo>
                    <a:lnTo>
                      <a:pt x="140" y="114"/>
                    </a:lnTo>
                    <a:lnTo>
                      <a:pt x="146" y="110"/>
                    </a:lnTo>
                    <a:lnTo>
                      <a:pt x="148" y="108"/>
                    </a:lnTo>
                    <a:lnTo>
                      <a:pt x="150" y="108"/>
                    </a:lnTo>
                    <a:lnTo>
                      <a:pt x="148" y="106"/>
                    </a:lnTo>
                    <a:lnTo>
                      <a:pt x="150" y="104"/>
                    </a:lnTo>
                    <a:lnTo>
                      <a:pt x="152" y="104"/>
                    </a:lnTo>
                    <a:lnTo>
                      <a:pt x="154" y="100"/>
                    </a:lnTo>
                    <a:lnTo>
                      <a:pt x="154" y="100"/>
                    </a:lnTo>
                    <a:lnTo>
                      <a:pt x="154" y="100"/>
                    </a:lnTo>
                    <a:lnTo>
                      <a:pt x="156" y="98"/>
                    </a:lnTo>
                    <a:lnTo>
                      <a:pt x="156" y="96"/>
                    </a:lnTo>
                    <a:lnTo>
                      <a:pt x="160" y="90"/>
                    </a:lnTo>
                    <a:lnTo>
                      <a:pt x="162" y="86"/>
                    </a:lnTo>
                    <a:lnTo>
                      <a:pt x="162" y="86"/>
                    </a:lnTo>
                    <a:lnTo>
                      <a:pt x="162" y="84"/>
                    </a:lnTo>
                    <a:lnTo>
                      <a:pt x="162" y="84"/>
                    </a:lnTo>
                    <a:lnTo>
                      <a:pt x="164" y="84"/>
                    </a:lnTo>
                    <a:lnTo>
                      <a:pt x="164" y="82"/>
                    </a:lnTo>
                    <a:lnTo>
                      <a:pt x="164" y="80"/>
                    </a:lnTo>
                    <a:lnTo>
                      <a:pt x="164" y="80"/>
                    </a:lnTo>
                    <a:lnTo>
                      <a:pt x="166" y="78"/>
                    </a:lnTo>
                    <a:lnTo>
                      <a:pt x="166" y="76"/>
                    </a:lnTo>
                    <a:lnTo>
                      <a:pt x="166" y="76"/>
                    </a:lnTo>
                    <a:close/>
                    <a:moveTo>
                      <a:pt x="70" y="30"/>
                    </a:moveTo>
                    <a:lnTo>
                      <a:pt x="70" y="30"/>
                    </a:lnTo>
                    <a:lnTo>
                      <a:pt x="68" y="28"/>
                    </a:lnTo>
                    <a:lnTo>
                      <a:pt x="68" y="28"/>
                    </a:lnTo>
                    <a:lnTo>
                      <a:pt x="70" y="28"/>
                    </a:lnTo>
                    <a:lnTo>
                      <a:pt x="70" y="28"/>
                    </a:lnTo>
                    <a:lnTo>
                      <a:pt x="70" y="28"/>
                    </a:lnTo>
                    <a:lnTo>
                      <a:pt x="70" y="30"/>
                    </a:lnTo>
                    <a:close/>
                    <a:moveTo>
                      <a:pt x="72" y="30"/>
                    </a:moveTo>
                    <a:lnTo>
                      <a:pt x="72" y="30"/>
                    </a:lnTo>
                    <a:lnTo>
                      <a:pt x="72" y="30"/>
                    </a:lnTo>
                    <a:lnTo>
                      <a:pt x="70" y="30"/>
                    </a:lnTo>
                    <a:lnTo>
                      <a:pt x="70" y="30"/>
                    </a:lnTo>
                    <a:lnTo>
                      <a:pt x="70" y="30"/>
                    </a:lnTo>
                    <a:lnTo>
                      <a:pt x="70" y="28"/>
                    </a:lnTo>
                    <a:lnTo>
                      <a:pt x="72" y="28"/>
                    </a:lnTo>
                    <a:lnTo>
                      <a:pt x="72" y="28"/>
                    </a:lnTo>
                    <a:lnTo>
                      <a:pt x="72" y="28"/>
                    </a:lnTo>
                    <a:lnTo>
                      <a:pt x="72" y="3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101"/>
              <p:cNvSpPr>
                <a:spLocks/>
              </p:cNvSpPr>
              <p:nvPr/>
            </p:nvSpPr>
            <p:spPr bwMode="auto">
              <a:xfrm>
                <a:off x="3207" y="1434"/>
                <a:ext cx="252" cy="260"/>
              </a:xfrm>
              <a:custGeom>
                <a:avLst/>
                <a:gdLst>
                  <a:gd name="T0" fmla="*/ 248 w 252"/>
                  <a:gd name="T1" fmla="*/ 58 h 260"/>
                  <a:gd name="T2" fmla="*/ 244 w 252"/>
                  <a:gd name="T3" fmla="*/ 42 h 260"/>
                  <a:gd name="T4" fmla="*/ 242 w 252"/>
                  <a:gd name="T5" fmla="*/ 28 h 260"/>
                  <a:gd name="T6" fmla="*/ 242 w 252"/>
                  <a:gd name="T7" fmla="*/ 24 h 260"/>
                  <a:gd name="T8" fmla="*/ 236 w 252"/>
                  <a:gd name="T9" fmla="*/ 16 h 260"/>
                  <a:gd name="T10" fmla="*/ 226 w 252"/>
                  <a:gd name="T11" fmla="*/ 12 h 260"/>
                  <a:gd name="T12" fmla="*/ 220 w 252"/>
                  <a:gd name="T13" fmla="*/ 14 h 260"/>
                  <a:gd name="T14" fmla="*/ 202 w 252"/>
                  <a:gd name="T15" fmla="*/ 14 h 260"/>
                  <a:gd name="T16" fmla="*/ 192 w 252"/>
                  <a:gd name="T17" fmla="*/ 0 h 260"/>
                  <a:gd name="T18" fmla="*/ 182 w 252"/>
                  <a:gd name="T19" fmla="*/ 4 h 260"/>
                  <a:gd name="T20" fmla="*/ 144 w 252"/>
                  <a:gd name="T21" fmla="*/ 46 h 260"/>
                  <a:gd name="T22" fmla="*/ 128 w 252"/>
                  <a:gd name="T23" fmla="*/ 66 h 260"/>
                  <a:gd name="T24" fmla="*/ 118 w 252"/>
                  <a:gd name="T25" fmla="*/ 94 h 260"/>
                  <a:gd name="T26" fmla="*/ 120 w 252"/>
                  <a:gd name="T27" fmla="*/ 108 h 260"/>
                  <a:gd name="T28" fmla="*/ 98 w 252"/>
                  <a:gd name="T29" fmla="*/ 130 h 260"/>
                  <a:gd name="T30" fmla="*/ 70 w 252"/>
                  <a:gd name="T31" fmla="*/ 142 h 260"/>
                  <a:gd name="T32" fmla="*/ 60 w 252"/>
                  <a:gd name="T33" fmla="*/ 158 h 260"/>
                  <a:gd name="T34" fmla="*/ 46 w 252"/>
                  <a:gd name="T35" fmla="*/ 172 h 260"/>
                  <a:gd name="T36" fmla="*/ 38 w 252"/>
                  <a:gd name="T37" fmla="*/ 188 h 260"/>
                  <a:gd name="T38" fmla="*/ 24 w 252"/>
                  <a:gd name="T39" fmla="*/ 212 h 260"/>
                  <a:gd name="T40" fmla="*/ 20 w 252"/>
                  <a:gd name="T41" fmla="*/ 218 h 260"/>
                  <a:gd name="T42" fmla="*/ 16 w 252"/>
                  <a:gd name="T43" fmla="*/ 228 h 260"/>
                  <a:gd name="T44" fmla="*/ 8 w 252"/>
                  <a:gd name="T45" fmla="*/ 244 h 260"/>
                  <a:gd name="T46" fmla="*/ 2 w 252"/>
                  <a:gd name="T47" fmla="*/ 260 h 260"/>
                  <a:gd name="T48" fmla="*/ 20 w 252"/>
                  <a:gd name="T49" fmla="*/ 258 h 260"/>
                  <a:gd name="T50" fmla="*/ 34 w 252"/>
                  <a:gd name="T51" fmla="*/ 260 h 260"/>
                  <a:gd name="T52" fmla="*/ 38 w 252"/>
                  <a:gd name="T53" fmla="*/ 252 h 260"/>
                  <a:gd name="T54" fmla="*/ 42 w 252"/>
                  <a:gd name="T55" fmla="*/ 246 h 260"/>
                  <a:gd name="T56" fmla="*/ 46 w 252"/>
                  <a:gd name="T57" fmla="*/ 236 h 260"/>
                  <a:gd name="T58" fmla="*/ 48 w 252"/>
                  <a:gd name="T59" fmla="*/ 222 h 260"/>
                  <a:gd name="T60" fmla="*/ 56 w 252"/>
                  <a:gd name="T61" fmla="*/ 216 h 260"/>
                  <a:gd name="T62" fmla="*/ 62 w 252"/>
                  <a:gd name="T63" fmla="*/ 210 h 260"/>
                  <a:gd name="T64" fmla="*/ 68 w 252"/>
                  <a:gd name="T65" fmla="*/ 204 h 260"/>
                  <a:gd name="T66" fmla="*/ 74 w 252"/>
                  <a:gd name="T67" fmla="*/ 198 h 260"/>
                  <a:gd name="T68" fmla="*/ 78 w 252"/>
                  <a:gd name="T69" fmla="*/ 184 h 260"/>
                  <a:gd name="T70" fmla="*/ 80 w 252"/>
                  <a:gd name="T71" fmla="*/ 178 h 260"/>
                  <a:gd name="T72" fmla="*/ 86 w 252"/>
                  <a:gd name="T73" fmla="*/ 174 h 260"/>
                  <a:gd name="T74" fmla="*/ 90 w 252"/>
                  <a:gd name="T75" fmla="*/ 168 h 260"/>
                  <a:gd name="T76" fmla="*/ 92 w 252"/>
                  <a:gd name="T77" fmla="*/ 162 h 260"/>
                  <a:gd name="T78" fmla="*/ 102 w 252"/>
                  <a:gd name="T79" fmla="*/ 160 h 260"/>
                  <a:gd name="T80" fmla="*/ 110 w 252"/>
                  <a:gd name="T81" fmla="*/ 162 h 260"/>
                  <a:gd name="T82" fmla="*/ 116 w 252"/>
                  <a:gd name="T83" fmla="*/ 162 h 260"/>
                  <a:gd name="T84" fmla="*/ 122 w 252"/>
                  <a:gd name="T85" fmla="*/ 158 h 260"/>
                  <a:gd name="T86" fmla="*/ 132 w 252"/>
                  <a:gd name="T87" fmla="*/ 158 h 260"/>
                  <a:gd name="T88" fmla="*/ 132 w 252"/>
                  <a:gd name="T89" fmla="*/ 152 h 260"/>
                  <a:gd name="T90" fmla="*/ 134 w 252"/>
                  <a:gd name="T91" fmla="*/ 148 h 260"/>
                  <a:gd name="T92" fmla="*/ 134 w 252"/>
                  <a:gd name="T93" fmla="*/ 130 h 260"/>
                  <a:gd name="T94" fmla="*/ 144 w 252"/>
                  <a:gd name="T95" fmla="*/ 122 h 260"/>
                  <a:gd name="T96" fmla="*/ 156 w 252"/>
                  <a:gd name="T97" fmla="*/ 116 h 260"/>
                  <a:gd name="T98" fmla="*/ 164 w 252"/>
                  <a:gd name="T99" fmla="*/ 114 h 260"/>
                  <a:gd name="T100" fmla="*/ 168 w 252"/>
                  <a:gd name="T101" fmla="*/ 110 h 260"/>
                  <a:gd name="T102" fmla="*/ 174 w 252"/>
                  <a:gd name="T103" fmla="*/ 110 h 260"/>
                  <a:gd name="T104" fmla="*/ 188 w 252"/>
                  <a:gd name="T105" fmla="*/ 104 h 260"/>
                  <a:gd name="T106" fmla="*/ 202 w 252"/>
                  <a:gd name="T107" fmla="*/ 94 h 260"/>
                  <a:gd name="T108" fmla="*/ 212 w 252"/>
                  <a:gd name="T109" fmla="*/ 88 h 260"/>
                  <a:gd name="T110" fmla="*/ 210 w 252"/>
                  <a:gd name="T111" fmla="*/ 86 h 260"/>
                  <a:gd name="T112" fmla="*/ 210 w 252"/>
                  <a:gd name="T113" fmla="*/ 78 h 260"/>
                  <a:gd name="T114" fmla="*/ 216 w 252"/>
                  <a:gd name="T115" fmla="*/ 76 h 260"/>
                  <a:gd name="T116" fmla="*/ 224 w 252"/>
                  <a:gd name="T117" fmla="*/ 70 h 260"/>
                  <a:gd name="T118" fmla="*/ 240 w 252"/>
                  <a:gd name="T119" fmla="*/ 68 h 260"/>
                  <a:gd name="T120" fmla="*/ 250 w 252"/>
                  <a:gd name="T121" fmla="*/ 6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 h="260">
                    <a:moveTo>
                      <a:pt x="250" y="64"/>
                    </a:moveTo>
                    <a:lnTo>
                      <a:pt x="252" y="62"/>
                    </a:lnTo>
                    <a:lnTo>
                      <a:pt x="252" y="60"/>
                    </a:lnTo>
                    <a:lnTo>
                      <a:pt x="250" y="60"/>
                    </a:lnTo>
                    <a:lnTo>
                      <a:pt x="248" y="58"/>
                    </a:lnTo>
                    <a:lnTo>
                      <a:pt x="248" y="58"/>
                    </a:lnTo>
                    <a:lnTo>
                      <a:pt x="246" y="56"/>
                    </a:lnTo>
                    <a:lnTo>
                      <a:pt x="246" y="56"/>
                    </a:lnTo>
                    <a:lnTo>
                      <a:pt x="246" y="52"/>
                    </a:lnTo>
                    <a:lnTo>
                      <a:pt x="244" y="50"/>
                    </a:lnTo>
                    <a:lnTo>
                      <a:pt x="244" y="48"/>
                    </a:lnTo>
                    <a:lnTo>
                      <a:pt x="244" y="42"/>
                    </a:lnTo>
                    <a:lnTo>
                      <a:pt x="244" y="40"/>
                    </a:lnTo>
                    <a:lnTo>
                      <a:pt x="244" y="38"/>
                    </a:lnTo>
                    <a:lnTo>
                      <a:pt x="244" y="38"/>
                    </a:lnTo>
                    <a:lnTo>
                      <a:pt x="244" y="36"/>
                    </a:lnTo>
                    <a:lnTo>
                      <a:pt x="244" y="32"/>
                    </a:lnTo>
                    <a:lnTo>
                      <a:pt x="242" y="28"/>
                    </a:lnTo>
                    <a:lnTo>
                      <a:pt x="244" y="28"/>
                    </a:lnTo>
                    <a:lnTo>
                      <a:pt x="244" y="26"/>
                    </a:lnTo>
                    <a:lnTo>
                      <a:pt x="244" y="26"/>
                    </a:lnTo>
                    <a:lnTo>
                      <a:pt x="242" y="26"/>
                    </a:lnTo>
                    <a:lnTo>
                      <a:pt x="242" y="24"/>
                    </a:lnTo>
                    <a:lnTo>
                      <a:pt x="242" y="24"/>
                    </a:lnTo>
                    <a:lnTo>
                      <a:pt x="242" y="22"/>
                    </a:lnTo>
                    <a:lnTo>
                      <a:pt x="242" y="22"/>
                    </a:lnTo>
                    <a:lnTo>
                      <a:pt x="242" y="20"/>
                    </a:lnTo>
                    <a:lnTo>
                      <a:pt x="238" y="18"/>
                    </a:lnTo>
                    <a:lnTo>
                      <a:pt x="238" y="16"/>
                    </a:lnTo>
                    <a:lnTo>
                      <a:pt x="236" y="16"/>
                    </a:lnTo>
                    <a:lnTo>
                      <a:pt x="234" y="14"/>
                    </a:lnTo>
                    <a:lnTo>
                      <a:pt x="230" y="16"/>
                    </a:lnTo>
                    <a:lnTo>
                      <a:pt x="230" y="14"/>
                    </a:lnTo>
                    <a:lnTo>
                      <a:pt x="228" y="14"/>
                    </a:lnTo>
                    <a:lnTo>
                      <a:pt x="228" y="14"/>
                    </a:lnTo>
                    <a:lnTo>
                      <a:pt x="226" y="12"/>
                    </a:lnTo>
                    <a:lnTo>
                      <a:pt x="226" y="12"/>
                    </a:lnTo>
                    <a:lnTo>
                      <a:pt x="226" y="10"/>
                    </a:lnTo>
                    <a:lnTo>
                      <a:pt x="226" y="10"/>
                    </a:lnTo>
                    <a:lnTo>
                      <a:pt x="224" y="12"/>
                    </a:lnTo>
                    <a:lnTo>
                      <a:pt x="222" y="12"/>
                    </a:lnTo>
                    <a:lnTo>
                      <a:pt x="220" y="14"/>
                    </a:lnTo>
                    <a:lnTo>
                      <a:pt x="216" y="12"/>
                    </a:lnTo>
                    <a:lnTo>
                      <a:pt x="216" y="12"/>
                    </a:lnTo>
                    <a:lnTo>
                      <a:pt x="214" y="12"/>
                    </a:lnTo>
                    <a:lnTo>
                      <a:pt x="210" y="12"/>
                    </a:lnTo>
                    <a:lnTo>
                      <a:pt x="206" y="14"/>
                    </a:lnTo>
                    <a:lnTo>
                      <a:pt x="202" y="14"/>
                    </a:lnTo>
                    <a:lnTo>
                      <a:pt x="198" y="12"/>
                    </a:lnTo>
                    <a:lnTo>
                      <a:pt x="194" y="8"/>
                    </a:lnTo>
                    <a:lnTo>
                      <a:pt x="192" y="6"/>
                    </a:lnTo>
                    <a:lnTo>
                      <a:pt x="192" y="4"/>
                    </a:lnTo>
                    <a:lnTo>
                      <a:pt x="192" y="2"/>
                    </a:lnTo>
                    <a:lnTo>
                      <a:pt x="192" y="0"/>
                    </a:lnTo>
                    <a:lnTo>
                      <a:pt x="190" y="0"/>
                    </a:lnTo>
                    <a:lnTo>
                      <a:pt x="188" y="2"/>
                    </a:lnTo>
                    <a:lnTo>
                      <a:pt x="188" y="2"/>
                    </a:lnTo>
                    <a:lnTo>
                      <a:pt x="186" y="2"/>
                    </a:lnTo>
                    <a:lnTo>
                      <a:pt x="182" y="2"/>
                    </a:lnTo>
                    <a:lnTo>
                      <a:pt x="182" y="4"/>
                    </a:lnTo>
                    <a:lnTo>
                      <a:pt x="176" y="22"/>
                    </a:lnTo>
                    <a:lnTo>
                      <a:pt x="168" y="32"/>
                    </a:lnTo>
                    <a:lnTo>
                      <a:pt x="166" y="36"/>
                    </a:lnTo>
                    <a:lnTo>
                      <a:pt x="162" y="38"/>
                    </a:lnTo>
                    <a:lnTo>
                      <a:pt x="156" y="42"/>
                    </a:lnTo>
                    <a:lnTo>
                      <a:pt x="144" y="46"/>
                    </a:lnTo>
                    <a:lnTo>
                      <a:pt x="142" y="48"/>
                    </a:lnTo>
                    <a:lnTo>
                      <a:pt x="140" y="50"/>
                    </a:lnTo>
                    <a:lnTo>
                      <a:pt x="136" y="54"/>
                    </a:lnTo>
                    <a:lnTo>
                      <a:pt x="130" y="60"/>
                    </a:lnTo>
                    <a:lnTo>
                      <a:pt x="130" y="62"/>
                    </a:lnTo>
                    <a:lnTo>
                      <a:pt x="128" y="66"/>
                    </a:lnTo>
                    <a:lnTo>
                      <a:pt x="128" y="70"/>
                    </a:lnTo>
                    <a:lnTo>
                      <a:pt x="122" y="76"/>
                    </a:lnTo>
                    <a:lnTo>
                      <a:pt x="120" y="82"/>
                    </a:lnTo>
                    <a:lnTo>
                      <a:pt x="118" y="88"/>
                    </a:lnTo>
                    <a:lnTo>
                      <a:pt x="118" y="92"/>
                    </a:lnTo>
                    <a:lnTo>
                      <a:pt x="118" y="94"/>
                    </a:lnTo>
                    <a:lnTo>
                      <a:pt x="118" y="94"/>
                    </a:lnTo>
                    <a:lnTo>
                      <a:pt x="120" y="96"/>
                    </a:lnTo>
                    <a:lnTo>
                      <a:pt x="122" y="98"/>
                    </a:lnTo>
                    <a:lnTo>
                      <a:pt x="122" y="100"/>
                    </a:lnTo>
                    <a:lnTo>
                      <a:pt x="120" y="104"/>
                    </a:lnTo>
                    <a:lnTo>
                      <a:pt x="120" y="108"/>
                    </a:lnTo>
                    <a:lnTo>
                      <a:pt x="118" y="110"/>
                    </a:lnTo>
                    <a:lnTo>
                      <a:pt x="114" y="112"/>
                    </a:lnTo>
                    <a:lnTo>
                      <a:pt x="112" y="118"/>
                    </a:lnTo>
                    <a:lnTo>
                      <a:pt x="108" y="124"/>
                    </a:lnTo>
                    <a:lnTo>
                      <a:pt x="104" y="126"/>
                    </a:lnTo>
                    <a:lnTo>
                      <a:pt x="98" y="130"/>
                    </a:lnTo>
                    <a:lnTo>
                      <a:pt x="94" y="132"/>
                    </a:lnTo>
                    <a:lnTo>
                      <a:pt x="92" y="136"/>
                    </a:lnTo>
                    <a:lnTo>
                      <a:pt x="90" y="136"/>
                    </a:lnTo>
                    <a:lnTo>
                      <a:pt x="84" y="140"/>
                    </a:lnTo>
                    <a:lnTo>
                      <a:pt x="76" y="142"/>
                    </a:lnTo>
                    <a:lnTo>
                      <a:pt x="70" y="142"/>
                    </a:lnTo>
                    <a:lnTo>
                      <a:pt x="68" y="144"/>
                    </a:lnTo>
                    <a:lnTo>
                      <a:pt x="66" y="146"/>
                    </a:lnTo>
                    <a:lnTo>
                      <a:pt x="64" y="148"/>
                    </a:lnTo>
                    <a:lnTo>
                      <a:pt x="64" y="148"/>
                    </a:lnTo>
                    <a:lnTo>
                      <a:pt x="64" y="152"/>
                    </a:lnTo>
                    <a:lnTo>
                      <a:pt x="60" y="158"/>
                    </a:lnTo>
                    <a:lnTo>
                      <a:pt x="60" y="162"/>
                    </a:lnTo>
                    <a:lnTo>
                      <a:pt x="58" y="164"/>
                    </a:lnTo>
                    <a:lnTo>
                      <a:pt x="56" y="166"/>
                    </a:lnTo>
                    <a:lnTo>
                      <a:pt x="52" y="170"/>
                    </a:lnTo>
                    <a:lnTo>
                      <a:pt x="48" y="170"/>
                    </a:lnTo>
                    <a:lnTo>
                      <a:pt x="46" y="172"/>
                    </a:lnTo>
                    <a:lnTo>
                      <a:pt x="44" y="174"/>
                    </a:lnTo>
                    <a:lnTo>
                      <a:pt x="44" y="174"/>
                    </a:lnTo>
                    <a:lnTo>
                      <a:pt x="42" y="180"/>
                    </a:lnTo>
                    <a:lnTo>
                      <a:pt x="42" y="182"/>
                    </a:lnTo>
                    <a:lnTo>
                      <a:pt x="40" y="186"/>
                    </a:lnTo>
                    <a:lnTo>
                      <a:pt x="38" y="188"/>
                    </a:lnTo>
                    <a:lnTo>
                      <a:pt x="36" y="192"/>
                    </a:lnTo>
                    <a:lnTo>
                      <a:pt x="36" y="198"/>
                    </a:lnTo>
                    <a:lnTo>
                      <a:pt x="36" y="200"/>
                    </a:lnTo>
                    <a:lnTo>
                      <a:pt x="34" y="204"/>
                    </a:lnTo>
                    <a:lnTo>
                      <a:pt x="30" y="204"/>
                    </a:lnTo>
                    <a:lnTo>
                      <a:pt x="24" y="212"/>
                    </a:lnTo>
                    <a:lnTo>
                      <a:pt x="22" y="214"/>
                    </a:lnTo>
                    <a:lnTo>
                      <a:pt x="20" y="216"/>
                    </a:lnTo>
                    <a:lnTo>
                      <a:pt x="18" y="218"/>
                    </a:lnTo>
                    <a:lnTo>
                      <a:pt x="18" y="220"/>
                    </a:lnTo>
                    <a:lnTo>
                      <a:pt x="20" y="218"/>
                    </a:lnTo>
                    <a:lnTo>
                      <a:pt x="20" y="218"/>
                    </a:lnTo>
                    <a:lnTo>
                      <a:pt x="20" y="216"/>
                    </a:lnTo>
                    <a:lnTo>
                      <a:pt x="22" y="218"/>
                    </a:lnTo>
                    <a:lnTo>
                      <a:pt x="20" y="218"/>
                    </a:lnTo>
                    <a:lnTo>
                      <a:pt x="18" y="222"/>
                    </a:lnTo>
                    <a:lnTo>
                      <a:pt x="18" y="224"/>
                    </a:lnTo>
                    <a:lnTo>
                      <a:pt x="16" y="228"/>
                    </a:lnTo>
                    <a:lnTo>
                      <a:pt x="14" y="230"/>
                    </a:lnTo>
                    <a:lnTo>
                      <a:pt x="14" y="230"/>
                    </a:lnTo>
                    <a:lnTo>
                      <a:pt x="14" y="232"/>
                    </a:lnTo>
                    <a:lnTo>
                      <a:pt x="12" y="234"/>
                    </a:lnTo>
                    <a:lnTo>
                      <a:pt x="12" y="238"/>
                    </a:lnTo>
                    <a:lnTo>
                      <a:pt x="8" y="244"/>
                    </a:lnTo>
                    <a:lnTo>
                      <a:pt x="6" y="244"/>
                    </a:lnTo>
                    <a:lnTo>
                      <a:pt x="4" y="246"/>
                    </a:lnTo>
                    <a:lnTo>
                      <a:pt x="2" y="252"/>
                    </a:lnTo>
                    <a:lnTo>
                      <a:pt x="0" y="260"/>
                    </a:lnTo>
                    <a:lnTo>
                      <a:pt x="0" y="260"/>
                    </a:lnTo>
                    <a:lnTo>
                      <a:pt x="2" y="260"/>
                    </a:lnTo>
                    <a:lnTo>
                      <a:pt x="4" y="258"/>
                    </a:lnTo>
                    <a:lnTo>
                      <a:pt x="8" y="258"/>
                    </a:lnTo>
                    <a:lnTo>
                      <a:pt x="14" y="258"/>
                    </a:lnTo>
                    <a:lnTo>
                      <a:pt x="16" y="258"/>
                    </a:lnTo>
                    <a:lnTo>
                      <a:pt x="18" y="258"/>
                    </a:lnTo>
                    <a:lnTo>
                      <a:pt x="20" y="258"/>
                    </a:lnTo>
                    <a:lnTo>
                      <a:pt x="22" y="258"/>
                    </a:lnTo>
                    <a:lnTo>
                      <a:pt x="24" y="260"/>
                    </a:lnTo>
                    <a:lnTo>
                      <a:pt x="28" y="260"/>
                    </a:lnTo>
                    <a:lnTo>
                      <a:pt x="30" y="260"/>
                    </a:lnTo>
                    <a:lnTo>
                      <a:pt x="32" y="260"/>
                    </a:lnTo>
                    <a:lnTo>
                      <a:pt x="34" y="260"/>
                    </a:lnTo>
                    <a:lnTo>
                      <a:pt x="36" y="258"/>
                    </a:lnTo>
                    <a:lnTo>
                      <a:pt x="36" y="256"/>
                    </a:lnTo>
                    <a:lnTo>
                      <a:pt x="38" y="254"/>
                    </a:lnTo>
                    <a:lnTo>
                      <a:pt x="38" y="254"/>
                    </a:lnTo>
                    <a:lnTo>
                      <a:pt x="38" y="252"/>
                    </a:lnTo>
                    <a:lnTo>
                      <a:pt x="38" y="252"/>
                    </a:lnTo>
                    <a:lnTo>
                      <a:pt x="38" y="250"/>
                    </a:lnTo>
                    <a:lnTo>
                      <a:pt x="40" y="250"/>
                    </a:lnTo>
                    <a:lnTo>
                      <a:pt x="40" y="248"/>
                    </a:lnTo>
                    <a:lnTo>
                      <a:pt x="40" y="248"/>
                    </a:lnTo>
                    <a:lnTo>
                      <a:pt x="42" y="248"/>
                    </a:lnTo>
                    <a:lnTo>
                      <a:pt x="42" y="246"/>
                    </a:lnTo>
                    <a:lnTo>
                      <a:pt x="44" y="244"/>
                    </a:lnTo>
                    <a:lnTo>
                      <a:pt x="44" y="244"/>
                    </a:lnTo>
                    <a:lnTo>
                      <a:pt x="44" y="242"/>
                    </a:lnTo>
                    <a:lnTo>
                      <a:pt x="44" y="242"/>
                    </a:lnTo>
                    <a:lnTo>
                      <a:pt x="44" y="238"/>
                    </a:lnTo>
                    <a:lnTo>
                      <a:pt x="46" y="236"/>
                    </a:lnTo>
                    <a:lnTo>
                      <a:pt x="46" y="234"/>
                    </a:lnTo>
                    <a:lnTo>
                      <a:pt x="46" y="232"/>
                    </a:lnTo>
                    <a:lnTo>
                      <a:pt x="46" y="230"/>
                    </a:lnTo>
                    <a:lnTo>
                      <a:pt x="48" y="226"/>
                    </a:lnTo>
                    <a:lnTo>
                      <a:pt x="48" y="224"/>
                    </a:lnTo>
                    <a:lnTo>
                      <a:pt x="48" y="222"/>
                    </a:lnTo>
                    <a:lnTo>
                      <a:pt x="50" y="220"/>
                    </a:lnTo>
                    <a:lnTo>
                      <a:pt x="50" y="220"/>
                    </a:lnTo>
                    <a:lnTo>
                      <a:pt x="52" y="218"/>
                    </a:lnTo>
                    <a:lnTo>
                      <a:pt x="52" y="218"/>
                    </a:lnTo>
                    <a:lnTo>
                      <a:pt x="54" y="216"/>
                    </a:lnTo>
                    <a:lnTo>
                      <a:pt x="56" y="216"/>
                    </a:lnTo>
                    <a:lnTo>
                      <a:pt x="56" y="216"/>
                    </a:lnTo>
                    <a:lnTo>
                      <a:pt x="58" y="214"/>
                    </a:lnTo>
                    <a:lnTo>
                      <a:pt x="60" y="214"/>
                    </a:lnTo>
                    <a:lnTo>
                      <a:pt x="60" y="214"/>
                    </a:lnTo>
                    <a:lnTo>
                      <a:pt x="60" y="212"/>
                    </a:lnTo>
                    <a:lnTo>
                      <a:pt x="62" y="210"/>
                    </a:lnTo>
                    <a:lnTo>
                      <a:pt x="62" y="208"/>
                    </a:lnTo>
                    <a:lnTo>
                      <a:pt x="64" y="206"/>
                    </a:lnTo>
                    <a:lnTo>
                      <a:pt x="64" y="206"/>
                    </a:lnTo>
                    <a:lnTo>
                      <a:pt x="66" y="204"/>
                    </a:lnTo>
                    <a:lnTo>
                      <a:pt x="66" y="204"/>
                    </a:lnTo>
                    <a:lnTo>
                      <a:pt x="68" y="204"/>
                    </a:lnTo>
                    <a:lnTo>
                      <a:pt x="70" y="202"/>
                    </a:lnTo>
                    <a:lnTo>
                      <a:pt x="70" y="202"/>
                    </a:lnTo>
                    <a:lnTo>
                      <a:pt x="72" y="200"/>
                    </a:lnTo>
                    <a:lnTo>
                      <a:pt x="72" y="200"/>
                    </a:lnTo>
                    <a:lnTo>
                      <a:pt x="74" y="198"/>
                    </a:lnTo>
                    <a:lnTo>
                      <a:pt x="74" y="198"/>
                    </a:lnTo>
                    <a:lnTo>
                      <a:pt x="74" y="196"/>
                    </a:lnTo>
                    <a:lnTo>
                      <a:pt x="76" y="194"/>
                    </a:lnTo>
                    <a:lnTo>
                      <a:pt x="76" y="190"/>
                    </a:lnTo>
                    <a:lnTo>
                      <a:pt x="78" y="188"/>
                    </a:lnTo>
                    <a:lnTo>
                      <a:pt x="78" y="186"/>
                    </a:lnTo>
                    <a:lnTo>
                      <a:pt x="78" y="184"/>
                    </a:lnTo>
                    <a:lnTo>
                      <a:pt x="78" y="182"/>
                    </a:lnTo>
                    <a:lnTo>
                      <a:pt x="80" y="180"/>
                    </a:lnTo>
                    <a:lnTo>
                      <a:pt x="80" y="180"/>
                    </a:lnTo>
                    <a:lnTo>
                      <a:pt x="80" y="180"/>
                    </a:lnTo>
                    <a:lnTo>
                      <a:pt x="80" y="178"/>
                    </a:lnTo>
                    <a:lnTo>
                      <a:pt x="80" y="178"/>
                    </a:lnTo>
                    <a:lnTo>
                      <a:pt x="80" y="178"/>
                    </a:lnTo>
                    <a:lnTo>
                      <a:pt x="82" y="176"/>
                    </a:lnTo>
                    <a:lnTo>
                      <a:pt x="84" y="176"/>
                    </a:lnTo>
                    <a:lnTo>
                      <a:pt x="84" y="176"/>
                    </a:lnTo>
                    <a:lnTo>
                      <a:pt x="86" y="176"/>
                    </a:lnTo>
                    <a:lnTo>
                      <a:pt x="86" y="174"/>
                    </a:lnTo>
                    <a:lnTo>
                      <a:pt x="86" y="174"/>
                    </a:lnTo>
                    <a:lnTo>
                      <a:pt x="86" y="172"/>
                    </a:lnTo>
                    <a:lnTo>
                      <a:pt x="88" y="172"/>
                    </a:lnTo>
                    <a:lnTo>
                      <a:pt x="88" y="170"/>
                    </a:lnTo>
                    <a:lnTo>
                      <a:pt x="90" y="170"/>
                    </a:lnTo>
                    <a:lnTo>
                      <a:pt x="90" y="168"/>
                    </a:lnTo>
                    <a:lnTo>
                      <a:pt x="90" y="168"/>
                    </a:lnTo>
                    <a:lnTo>
                      <a:pt x="92" y="166"/>
                    </a:lnTo>
                    <a:lnTo>
                      <a:pt x="92" y="166"/>
                    </a:lnTo>
                    <a:lnTo>
                      <a:pt x="92" y="164"/>
                    </a:lnTo>
                    <a:lnTo>
                      <a:pt x="92" y="164"/>
                    </a:lnTo>
                    <a:lnTo>
                      <a:pt x="92" y="162"/>
                    </a:lnTo>
                    <a:lnTo>
                      <a:pt x="94" y="162"/>
                    </a:lnTo>
                    <a:lnTo>
                      <a:pt x="94" y="160"/>
                    </a:lnTo>
                    <a:lnTo>
                      <a:pt x="96" y="160"/>
                    </a:lnTo>
                    <a:lnTo>
                      <a:pt x="98" y="160"/>
                    </a:lnTo>
                    <a:lnTo>
                      <a:pt x="100" y="160"/>
                    </a:lnTo>
                    <a:lnTo>
                      <a:pt x="102" y="160"/>
                    </a:lnTo>
                    <a:lnTo>
                      <a:pt x="102" y="160"/>
                    </a:lnTo>
                    <a:lnTo>
                      <a:pt x="104" y="160"/>
                    </a:lnTo>
                    <a:lnTo>
                      <a:pt x="106" y="160"/>
                    </a:lnTo>
                    <a:lnTo>
                      <a:pt x="108" y="162"/>
                    </a:lnTo>
                    <a:lnTo>
                      <a:pt x="108" y="162"/>
                    </a:lnTo>
                    <a:lnTo>
                      <a:pt x="110" y="162"/>
                    </a:lnTo>
                    <a:lnTo>
                      <a:pt x="110" y="162"/>
                    </a:lnTo>
                    <a:lnTo>
                      <a:pt x="112" y="162"/>
                    </a:lnTo>
                    <a:lnTo>
                      <a:pt x="112" y="162"/>
                    </a:lnTo>
                    <a:lnTo>
                      <a:pt x="112" y="162"/>
                    </a:lnTo>
                    <a:lnTo>
                      <a:pt x="114" y="162"/>
                    </a:lnTo>
                    <a:lnTo>
                      <a:pt x="116" y="162"/>
                    </a:lnTo>
                    <a:lnTo>
                      <a:pt x="116" y="162"/>
                    </a:lnTo>
                    <a:lnTo>
                      <a:pt x="118" y="162"/>
                    </a:lnTo>
                    <a:lnTo>
                      <a:pt x="120" y="160"/>
                    </a:lnTo>
                    <a:lnTo>
                      <a:pt x="120" y="158"/>
                    </a:lnTo>
                    <a:lnTo>
                      <a:pt x="122" y="158"/>
                    </a:lnTo>
                    <a:lnTo>
                      <a:pt x="122" y="158"/>
                    </a:lnTo>
                    <a:lnTo>
                      <a:pt x="124" y="158"/>
                    </a:lnTo>
                    <a:lnTo>
                      <a:pt x="124" y="158"/>
                    </a:lnTo>
                    <a:lnTo>
                      <a:pt x="126" y="158"/>
                    </a:lnTo>
                    <a:lnTo>
                      <a:pt x="128" y="158"/>
                    </a:lnTo>
                    <a:lnTo>
                      <a:pt x="130" y="158"/>
                    </a:lnTo>
                    <a:lnTo>
                      <a:pt x="132" y="158"/>
                    </a:lnTo>
                    <a:lnTo>
                      <a:pt x="132" y="158"/>
                    </a:lnTo>
                    <a:lnTo>
                      <a:pt x="132" y="156"/>
                    </a:lnTo>
                    <a:lnTo>
                      <a:pt x="132" y="156"/>
                    </a:lnTo>
                    <a:lnTo>
                      <a:pt x="132" y="154"/>
                    </a:lnTo>
                    <a:lnTo>
                      <a:pt x="132" y="154"/>
                    </a:lnTo>
                    <a:lnTo>
                      <a:pt x="132" y="152"/>
                    </a:lnTo>
                    <a:lnTo>
                      <a:pt x="132" y="152"/>
                    </a:lnTo>
                    <a:lnTo>
                      <a:pt x="132" y="150"/>
                    </a:lnTo>
                    <a:lnTo>
                      <a:pt x="132" y="148"/>
                    </a:lnTo>
                    <a:lnTo>
                      <a:pt x="132" y="148"/>
                    </a:lnTo>
                    <a:lnTo>
                      <a:pt x="132" y="148"/>
                    </a:lnTo>
                    <a:lnTo>
                      <a:pt x="134" y="148"/>
                    </a:lnTo>
                    <a:lnTo>
                      <a:pt x="134" y="144"/>
                    </a:lnTo>
                    <a:lnTo>
                      <a:pt x="134" y="140"/>
                    </a:lnTo>
                    <a:lnTo>
                      <a:pt x="134" y="136"/>
                    </a:lnTo>
                    <a:lnTo>
                      <a:pt x="134" y="134"/>
                    </a:lnTo>
                    <a:lnTo>
                      <a:pt x="134" y="130"/>
                    </a:lnTo>
                    <a:lnTo>
                      <a:pt x="134" y="130"/>
                    </a:lnTo>
                    <a:lnTo>
                      <a:pt x="134" y="130"/>
                    </a:lnTo>
                    <a:lnTo>
                      <a:pt x="136" y="128"/>
                    </a:lnTo>
                    <a:lnTo>
                      <a:pt x="138" y="126"/>
                    </a:lnTo>
                    <a:lnTo>
                      <a:pt x="140" y="126"/>
                    </a:lnTo>
                    <a:lnTo>
                      <a:pt x="140" y="124"/>
                    </a:lnTo>
                    <a:lnTo>
                      <a:pt x="144" y="122"/>
                    </a:lnTo>
                    <a:lnTo>
                      <a:pt x="146" y="122"/>
                    </a:lnTo>
                    <a:lnTo>
                      <a:pt x="150" y="118"/>
                    </a:lnTo>
                    <a:lnTo>
                      <a:pt x="150" y="118"/>
                    </a:lnTo>
                    <a:lnTo>
                      <a:pt x="152" y="118"/>
                    </a:lnTo>
                    <a:lnTo>
                      <a:pt x="154" y="116"/>
                    </a:lnTo>
                    <a:lnTo>
                      <a:pt x="156" y="116"/>
                    </a:lnTo>
                    <a:lnTo>
                      <a:pt x="156" y="114"/>
                    </a:lnTo>
                    <a:lnTo>
                      <a:pt x="158" y="114"/>
                    </a:lnTo>
                    <a:lnTo>
                      <a:pt x="158" y="114"/>
                    </a:lnTo>
                    <a:lnTo>
                      <a:pt x="160" y="114"/>
                    </a:lnTo>
                    <a:lnTo>
                      <a:pt x="162" y="114"/>
                    </a:lnTo>
                    <a:lnTo>
                      <a:pt x="164" y="114"/>
                    </a:lnTo>
                    <a:lnTo>
                      <a:pt x="166" y="114"/>
                    </a:lnTo>
                    <a:lnTo>
                      <a:pt x="166" y="114"/>
                    </a:lnTo>
                    <a:lnTo>
                      <a:pt x="168" y="114"/>
                    </a:lnTo>
                    <a:lnTo>
                      <a:pt x="168" y="112"/>
                    </a:lnTo>
                    <a:lnTo>
                      <a:pt x="168" y="112"/>
                    </a:lnTo>
                    <a:lnTo>
                      <a:pt x="168" y="110"/>
                    </a:lnTo>
                    <a:lnTo>
                      <a:pt x="168" y="110"/>
                    </a:lnTo>
                    <a:lnTo>
                      <a:pt x="168" y="110"/>
                    </a:lnTo>
                    <a:lnTo>
                      <a:pt x="170" y="110"/>
                    </a:lnTo>
                    <a:lnTo>
                      <a:pt x="170" y="110"/>
                    </a:lnTo>
                    <a:lnTo>
                      <a:pt x="172" y="110"/>
                    </a:lnTo>
                    <a:lnTo>
                      <a:pt x="174" y="110"/>
                    </a:lnTo>
                    <a:lnTo>
                      <a:pt x="176" y="110"/>
                    </a:lnTo>
                    <a:lnTo>
                      <a:pt x="180" y="108"/>
                    </a:lnTo>
                    <a:lnTo>
                      <a:pt x="182" y="108"/>
                    </a:lnTo>
                    <a:lnTo>
                      <a:pt x="184" y="108"/>
                    </a:lnTo>
                    <a:lnTo>
                      <a:pt x="186" y="106"/>
                    </a:lnTo>
                    <a:lnTo>
                      <a:pt x="188" y="104"/>
                    </a:lnTo>
                    <a:lnTo>
                      <a:pt x="190" y="100"/>
                    </a:lnTo>
                    <a:lnTo>
                      <a:pt x="192" y="98"/>
                    </a:lnTo>
                    <a:lnTo>
                      <a:pt x="194" y="96"/>
                    </a:lnTo>
                    <a:lnTo>
                      <a:pt x="198" y="96"/>
                    </a:lnTo>
                    <a:lnTo>
                      <a:pt x="198" y="96"/>
                    </a:lnTo>
                    <a:lnTo>
                      <a:pt x="202" y="94"/>
                    </a:lnTo>
                    <a:lnTo>
                      <a:pt x="204" y="92"/>
                    </a:lnTo>
                    <a:lnTo>
                      <a:pt x="208" y="90"/>
                    </a:lnTo>
                    <a:lnTo>
                      <a:pt x="210" y="90"/>
                    </a:lnTo>
                    <a:lnTo>
                      <a:pt x="212" y="90"/>
                    </a:lnTo>
                    <a:lnTo>
                      <a:pt x="212" y="90"/>
                    </a:lnTo>
                    <a:lnTo>
                      <a:pt x="212" y="88"/>
                    </a:lnTo>
                    <a:lnTo>
                      <a:pt x="212" y="88"/>
                    </a:lnTo>
                    <a:lnTo>
                      <a:pt x="212" y="86"/>
                    </a:lnTo>
                    <a:lnTo>
                      <a:pt x="212" y="86"/>
                    </a:lnTo>
                    <a:lnTo>
                      <a:pt x="210" y="86"/>
                    </a:lnTo>
                    <a:lnTo>
                      <a:pt x="210" y="86"/>
                    </a:lnTo>
                    <a:lnTo>
                      <a:pt x="210" y="86"/>
                    </a:lnTo>
                    <a:lnTo>
                      <a:pt x="210" y="84"/>
                    </a:lnTo>
                    <a:lnTo>
                      <a:pt x="210" y="84"/>
                    </a:lnTo>
                    <a:lnTo>
                      <a:pt x="210" y="82"/>
                    </a:lnTo>
                    <a:lnTo>
                      <a:pt x="210" y="80"/>
                    </a:lnTo>
                    <a:lnTo>
                      <a:pt x="210" y="80"/>
                    </a:lnTo>
                    <a:lnTo>
                      <a:pt x="210" y="78"/>
                    </a:lnTo>
                    <a:lnTo>
                      <a:pt x="210" y="78"/>
                    </a:lnTo>
                    <a:lnTo>
                      <a:pt x="210" y="76"/>
                    </a:lnTo>
                    <a:lnTo>
                      <a:pt x="212" y="76"/>
                    </a:lnTo>
                    <a:lnTo>
                      <a:pt x="212" y="76"/>
                    </a:lnTo>
                    <a:lnTo>
                      <a:pt x="214" y="76"/>
                    </a:lnTo>
                    <a:lnTo>
                      <a:pt x="216" y="76"/>
                    </a:lnTo>
                    <a:lnTo>
                      <a:pt x="222" y="74"/>
                    </a:lnTo>
                    <a:lnTo>
                      <a:pt x="222" y="74"/>
                    </a:lnTo>
                    <a:lnTo>
                      <a:pt x="224" y="72"/>
                    </a:lnTo>
                    <a:lnTo>
                      <a:pt x="224" y="70"/>
                    </a:lnTo>
                    <a:lnTo>
                      <a:pt x="224" y="70"/>
                    </a:lnTo>
                    <a:lnTo>
                      <a:pt x="224" y="70"/>
                    </a:lnTo>
                    <a:lnTo>
                      <a:pt x="228" y="70"/>
                    </a:lnTo>
                    <a:lnTo>
                      <a:pt x="230" y="68"/>
                    </a:lnTo>
                    <a:lnTo>
                      <a:pt x="232" y="68"/>
                    </a:lnTo>
                    <a:lnTo>
                      <a:pt x="234" y="68"/>
                    </a:lnTo>
                    <a:lnTo>
                      <a:pt x="236" y="68"/>
                    </a:lnTo>
                    <a:lnTo>
                      <a:pt x="240" y="68"/>
                    </a:lnTo>
                    <a:lnTo>
                      <a:pt x="244" y="70"/>
                    </a:lnTo>
                    <a:lnTo>
                      <a:pt x="246" y="70"/>
                    </a:lnTo>
                    <a:lnTo>
                      <a:pt x="248" y="70"/>
                    </a:lnTo>
                    <a:lnTo>
                      <a:pt x="250" y="68"/>
                    </a:lnTo>
                    <a:lnTo>
                      <a:pt x="250" y="68"/>
                    </a:lnTo>
                    <a:lnTo>
                      <a:pt x="250" y="66"/>
                    </a:lnTo>
                    <a:lnTo>
                      <a:pt x="250" y="64"/>
                    </a:lnTo>
                    <a:lnTo>
                      <a:pt x="250" y="6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Freeform 102"/>
              <p:cNvSpPr>
                <a:spLocks/>
              </p:cNvSpPr>
              <p:nvPr/>
            </p:nvSpPr>
            <p:spPr bwMode="auto">
              <a:xfrm>
                <a:off x="2499" y="1776"/>
                <a:ext cx="2" cy="2"/>
              </a:xfrm>
              <a:custGeom>
                <a:avLst/>
                <a:gdLst>
                  <a:gd name="T0" fmla="*/ 2 w 2"/>
                  <a:gd name="T1" fmla="*/ 0 h 2"/>
                  <a:gd name="T2" fmla="*/ 2 w 2"/>
                  <a:gd name="T3" fmla="*/ 0 h 2"/>
                  <a:gd name="T4" fmla="*/ 0 w 2"/>
                  <a:gd name="T5" fmla="*/ 0 h 2"/>
                  <a:gd name="T6" fmla="*/ 0 w 2"/>
                  <a:gd name="T7" fmla="*/ 2 h 2"/>
                  <a:gd name="T8" fmla="*/ 2 w 2"/>
                  <a:gd name="T9" fmla="*/ 2 h 2"/>
                  <a:gd name="T10" fmla="*/ 2 w 2"/>
                  <a:gd name="T11" fmla="*/ 2 h 2"/>
                  <a:gd name="T12" fmla="*/ 2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0"/>
                    </a:moveTo>
                    <a:lnTo>
                      <a:pt x="2" y="0"/>
                    </a:lnTo>
                    <a:lnTo>
                      <a:pt x="0" y="0"/>
                    </a:lnTo>
                    <a:lnTo>
                      <a:pt x="0" y="2"/>
                    </a:lnTo>
                    <a:lnTo>
                      <a:pt x="2" y="2"/>
                    </a:lnTo>
                    <a:lnTo>
                      <a:pt x="2" y="2"/>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Freeform 103"/>
              <p:cNvSpPr>
                <a:spLocks/>
              </p:cNvSpPr>
              <p:nvPr/>
            </p:nvSpPr>
            <p:spPr bwMode="auto">
              <a:xfrm>
                <a:off x="3747" y="1299"/>
                <a:ext cx="28" cy="30"/>
              </a:xfrm>
              <a:custGeom>
                <a:avLst/>
                <a:gdLst>
                  <a:gd name="T0" fmla="*/ 26 w 28"/>
                  <a:gd name="T1" fmla="*/ 10 h 30"/>
                  <a:gd name="T2" fmla="*/ 22 w 28"/>
                  <a:gd name="T3" fmla="*/ 8 h 30"/>
                  <a:gd name="T4" fmla="*/ 18 w 28"/>
                  <a:gd name="T5" fmla="*/ 8 h 30"/>
                  <a:gd name="T6" fmla="*/ 16 w 28"/>
                  <a:gd name="T7" fmla="*/ 6 h 30"/>
                  <a:gd name="T8" fmla="*/ 14 w 28"/>
                  <a:gd name="T9" fmla="*/ 4 h 30"/>
                  <a:gd name="T10" fmla="*/ 10 w 28"/>
                  <a:gd name="T11" fmla="*/ 2 h 30"/>
                  <a:gd name="T12" fmla="*/ 10 w 28"/>
                  <a:gd name="T13" fmla="*/ 0 h 30"/>
                  <a:gd name="T14" fmla="*/ 10 w 28"/>
                  <a:gd name="T15" fmla="*/ 0 h 30"/>
                  <a:gd name="T16" fmla="*/ 8 w 28"/>
                  <a:gd name="T17" fmla="*/ 0 h 30"/>
                  <a:gd name="T18" fmla="*/ 8 w 28"/>
                  <a:gd name="T19" fmla="*/ 0 h 30"/>
                  <a:gd name="T20" fmla="*/ 6 w 28"/>
                  <a:gd name="T21" fmla="*/ 2 h 30"/>
                  <a:gd name="T22" fmla="*/ 8 w 28"/>
                  <a:gd name="T23" fmla="*/ 4 h 30"/>
                  <a:gd name="T24" fmla="*/ 8 w 28"/>
                  <a:gd name="T25" fmla="*/ 4 h 30"/>
                  <a:gd name="T26" fmla="*/ 6 w 28"/>
                  <a:gd name="T27" fmla="*/ 4 h 30"/>
                  <a:gd name="T28" fmla="*/ 4 w 28"/>
                  <a:gd name="T29" fmla="*/ 4 h 30"/>
                  <a:gd name="T30" fmla="*/ 2 w 28"/>
                  <a:gd name="T31" fmla="*/ 6 h 30"/>
                  <a:gd name="T32" fmla="*/ 2 w 28"/>
                  <a:gd name="T33" fmla="*/ 8 h 30"/>
                  <a:gd name="T34" fmla="*/ 0 w 28"/>
                  <a:gd name="T35" fmla="*/ 10 h 30"/>
                  <a:gd name="T36" fmla="*/ 0 w 28"/>
                  <a:gd name="T37" fmla="*/ 10 h 30"/>
                  <a:gd name="T38" fmla="*/ 0 w 28"/>
                  <a:gd name="T39" fmla="*/ 14 h 30"/>
                  <a:gd name="T40" fmla="*/ 2 w 28"/>
                  <a:gd name="T41" fmla="*/ 16 h 30"/>
                  <a:gd name="T42" fmla="*/ 0 w 28"/>
                  <a:gd name="T43" fmla="*/ 18 h 30"/>
                  <a:gd name="T44" fmla="*/ 0 w 28"/>
                  <a:gd name="T45" fmla="*/ 18 h 30"/>
                  <a:gd name="T46" fmla="*/ 0 w 28"/>
                  <a:gd name="T47" fmla="*/ 18 h 30"/>
                  <a:gd name="T48" fmla="*/ 2 w 28"/>
                  <a:gd name="T49" fmla="*/ 20 h 30"/>
                  <a:gd name="T50" fmla="*/ 4 w 28"/>
                  <a:gd name="T51" fmla="*/ 20 h 30"/>
                  <a:gd name="T52" fmla="*/ 2 w 28"/>
                  <a:gd name="T53" fmla="*/ 20 h 30"/>
                  <a:gd name="T54" fmla="*/ 6 w 28"/>
                  <a:gd name="T55" fmla="*/ 22 h 30"/>
                  <a:gd name="T56" fmla="*/ 12 w 28"/>
                  <a:gd name="T57" fmla="*/ 28 h 30"/>
                  <a:gd name="T58" fmla="*/ 14 w 28"/>
                  <a:gd name="T59" fmla="*/ 28 h 30"/>
                  <a:gd name="T60" fmla="*/ 14 w 28"/>
                  <a:gd name="T61" fmla="*/ 26 h 30"/>
                  <a:gd name="T62" fmla="*/ 14 w 28"/>
                  <a:gd name="T63" fmla="*/ 24 h 30"/>
                  <a:gd name="T64" fmla="*/ 14 w 28"/>
                  <a:gd name="T65" fmla="*/ 22 h 30"/>
                  <a:gd name="T66" fmla="*/ 14 w 28"/>
                  <a:gd name="T67" fmla="*/ 20 h 30"/>
                  <a:gd name="T68" fmla="*/ 16 w 28"/>
                  <a:gd name="T69" fmla="*/ 18 h 30"/>
                  <a:gd name="T70" fmla="*/ 18 w 28"/>
                  <a:gd name="T71" fmla="*/ 16 h 30"/>
                  <a:gd name="T72" fmla="*/ 18 w 28"/>
                  <a:gd name="T73" fmla="*/ 16 h 30"/>
                  <a:gd name="T74" fmla="*/ 20 w 28"/>
                  <a:gd name="T75" fmla="*/ 18 h 30"/>
                  <a:gd name="T76" fmla="*/ 20 w 28"/>
                  <a:gd name="T77" fmla="*/ 18 h 30"/>
                  <a:gd name="T78" fmla="*/ 24 w 28"/>
                  <a:gd name="T79" fmla="*/ 18 h 30"/>
                  <a:gd name="T80" fmla="*/ 24 w 28"/>
                  <a:gd name="T81" fmla="*/ 18 h 30"/>
                  <a:gd name="T82" fmla="*/ 24 w 28"/>
                  <a:gd name="T83" fmla="*/ 16 h 30"/>
                  <a:gd name="T84" fmla="*/ 24 w 28"/>
                  <a:gd name="T85" fmla="*/ 14 h 30"/>
                  <a:gd name="T86" fmla="*/ 26 w 28"/>
                  <a:gd name="T87" fmla="*/ 14 h 30"/>
                  <a:gd name="T88" fmla="*/ 28 w 28"/>
                  <a:gd name="T89" fmla="*/ 12 h 30"/>
                  <a:gd name="T90" fmla="*/ 28 w 28"/>
                  <a:gd name="T91"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 h="30">
                    <a:moveTo>
                      <a:pt x="28" y="12"/>
                    </a:moveTo>
                    <a:lnTo>
                      <a:pt x="26" y="10"/>
                    </a:lnTo>
                    <a:lnTo>
                      <a:pt x="24" y="10"/>
                    </a:lnTo>
                    <a:lnTo>
                      <a:pt x="22" y="8"/>
                    </a:lnTo>
                    <a:lnTo>
                      <a:pt x="20" y="8"/>
                    </a:lnTo>
                    <a:lnTo>
                      <a:pt x="18" y="8"/>
                    </a:lnTo>
                    <a:lnTo>
                      <a:pt x="18" y="6"/>
                    </a:lnTo>
                    <a:lnTo>
                      <a:pt x="16" y="6"/>
                    </a:lnTo>
                    <a:lnTo>
                      <a:pt x="16" y="6"/>
                    </a:lnTo>
                    <a:lnTo>
                      <a:pt x="14" y="4"/>
                    </a:lnTo>
                    <a:lnTo>
                      <a:pt x="12" y="2"/>
                    </a:lnTo>
                    <a:lnTo>
                      <a:pt x="10" y="2"/>
                    </a:lnTo>
                    <a:lnTo>
                      <a:pt x="10" y="2"/>
                    </a:lnTo>
                    <a:lnTo>
                      <a:pt x="10" y="0"/>
                    </a:lnTo>
                    <a:lnTo>
                      <a:pt x="10" y="0"/>
                    </a:lnTo>
                    <a:lnTo>
                      <a:pt x="10" y="0"/>
                    </a:lnTo>
                    <a:lnTo>
                      <a:pt x="10" y="0"/>
                    </a:lnTo>
                    <a:lnTo>
                      <a:pt x="8" y="0"/>
                    </a:lnTo>
                    <a:lnTo>
                      <a:pt x="8" y="0"/>
                    </a:lnTo>
                    <a:lnTo>
                      <a:pt x="8" y="0"/>
                    </a:lnTo>
                    <a:lnTo>
                      <a:pt x="6" y="0"/>
                    </a:lnTo>
                    <a:lnTo>
                      <a:pt x="6" y="2"/>
                    </a:lnTo>
                    <a:lnTo>
                      <a:pt x="8" y="2"/>
                    </a:lnTo>
                    <a:lnTo>
                      <a:pt x="8" y="4"/>
                    </a:lnTo>
                    <a:lnTo>
                      <a:pt x="8" y="4"/>
                    </a:lnTo>
                    <a:lnTo>
                      <a:pt x="8" y="4"/>
                    </a:lnTo>
                    <a:lnTo>
                      <a:pt x="6" y="4"/>
                    </a:lnTo>
                    <a:lnTo>
                      <a:pt x="6" y="4"/>
                    </a:lnTo>
                    <a:lnTo>
                      <a:pt x="6" y="4"/>
                    </a:lnTo>
                    <a:lnTo>
                      <a:pt x="4" y="4"/>
                    </a:lnTo>
                    <a:lnTo>
                      <a:pt x="4" y="6"/>
                    </a:lnTo>
                    <a:lnTo>
                      <a:pt x="2" y="6"/>
                    </a:lnTo>
                    <a:lnTo>
                      <a:pt x="2" y="8"/>
                    </a:lnTo>
                    <a:lnTo>
                      <a:pt x="2" y="8"/>
                    </a:lnTo>
                    <a:lnTo>
                      <a:pt x="2" y="10"/>
                    </a:lnTo>
                    <a:lnTo>
                      <a:pt x="0" y="10"/>
                    </a:lnTo>
                    <a:lnTo>
                      <a:pt x="0" y="10"/>
                    </a:lnTo>
                    <a:lnTo>
                      <a:pt x="0" y="10"/>
                    </a:lnTo>
                    <a:lnTo>
                      <a:pt x="0" y="12"/>
                    </a:lnTo>
                    <a:lnTo>
                      <a:pt x="0" y="14"/>
                    </a:lnTo>
                    <a:lnTo>
                      <a:pt x="2" y="16"/>
                    </a:lnTo>
                    <a:lnTo>
                      <a:pt x="2" y="16"/>
                    </a:lnTo>
                    <a:lnTo>
                      <a:pt x="2" y="16"/>
                    </a:lnTo>
                    <a:lnTo>
                      <a:pt x="0" y="18"/>
                    </a:lnTo>
                    <a:lnTo>
                      <a:pt x="0" y="18"/>
                    </a:lnTo>
                    <a:lnTo>
                      <a:pt x="0" y="18"/>
                    </a:lnTo>
                    <a:lnTo>
                      <a:pt x="0" y="18"/>
                    </a:lnTo>
                    <a:lnTo>
                      <a:pt x="0" y="18"/>
                    </a:lnTo>
                    <a:lnTo>
                      <a:pt x="2" y="20"/>
                    </a:lnTo>
                    <a:lnTo>
                      <a:pt x="2" y="20"/>
                    </a:lnTo>
                    <a:lnTo>
                      <a:pt x="2" y="20"/>
                    </a:lnTo>
                    <a:lnTo>
                      <a:pt x="4" y="20"/>
                    </a:lnTo>
                    <a:lnTo>
                      <a:pt x="4" y="20"/>
                    </a:lnTo>
                    <a:lnTo>
                      <a:pt x="2" y="20"/>
                    </a:lnTo>
                    <a:lnTo>
                      <a:pt x="4" y="20"/>
                    </a:lnTo>
                    <a:lnTo>
                      <a:pt x="6" y="22"/>
                    </a:lnTo>
                    <a:lnTo>
                      <a:pt x="10" y="26"/>
                    </a:lnTo>
                    <a:lnTo>
                      <a:pt x="12" y="28"/>
                    </a:lnTo>
                    <a:lnTo>
                      <a:pt x="14" y="30"/>
                    </a:lnTo>
                    <a:lnTo>
                      <a:pt x="14" y="28"/>
                    </a:lnTo>
                    <a:lnTo>
                      <a:pt x="14" y="28"/>
                    </a:lnTo>
                    <a:lnTo>
                      <a:pt x="14" y="26"/>
                    </a:lnTo>
                    <a:lnTo>
                      <a:pt x="14" y="26"/>
                    </a:lnTo>
                    <a:lnTo>
                      <a:pt x="14" y="24"/>
                    </a:lnTo>
                    <a:lnTo>
                      <a:pt x="12" y="24"/>
                    </a:lnTo>
                    <a:lnTo>
                      <a:pt x="14" y="22"/>
                    </a:lnTo>
                    <a:lnTo>
                      <a:pt x="14" y="22"/>
                    </a:lnTo>
                    <a:lnTo>
                      <a:pt x="14" y="20"/>
                    </a:lnTo>
                    <a:lnTo>
                      <a:pt x="16" y="18"/>
                    </a:lnTo>
                    <a:lnTo>
                      <a:pt x="16" y="18"/>
                    </a:lnTo>
                    <a:lnTo>
                      <a:pt x="18" y="16"/>
                    </a:lnTo>
                    <a:lnTo>
                      <a:pt x="18" y="16"/>
                    </a:lnTo>
                    <a:lnTo>
                      <a:pt x="18" y="16"/>
                    </a:lnTo>
                    <a:lnTo>
                      <a:pt x="18" y="16"/>
                    </a:lnTo>
                    <a:lnTo>
                      <a:pt x="18" y="18"/>
                    </a:lnTo>
                    <a:lnTo>
                      <a:pt x="20" y="18"/>
                    </a:lnTo>
                    <a:lnTo>
                      <a:pt x="20" y="18"/>
                    </a:lnTo>
                    <a:lnTo>
                      <a:pt x="20" y="18"/>
                    </a:lnTo>
                    <a:lnTo>
                      <a:pt x="22" y="18"/>
                    </a:lnTo>
                    <a:lnTo>
                      <a:pt x="24" y="18"/>
                    </a:lnTo>
                    <a:lnTo>
                      <a:pt x="24" y="18"/>
                    </a:lnTo>
                    <a:lnTo>
                      <a:pt x="24" y="18"/>
                    </a:lnTo>
                    <a:lnTo>
                      <a:pt x="24" y="16"/>
                    </a:lnTo>
                    <a:lnTo>
                      <a:pt x="24" y="16"/>
                    </a:lnTo>
                    <a:lnTo>
                      <a:pt x="22" y="14"/>
                    </a:lnTo>
                    <a:lnTo>
                      <a:pt x="24" y="14"/>
                    </a:lnTo>
                    <a:lnTo>
                      <a:pt x="24" y="14"/>
                    </a:lnTo>
                    <a:lnTo>
                      <a:pt x="26" y="14"/>
                    </a:lnTo>
                    <a:lnTo>
                      <a:pt x="26" y="14"/>
                    </a:lnTo>
                    <a:lnTo>
                      <a:pt x="28" y="12"/>
                    </a:lnTo>
                    <a:lnTo>
                      <a:pt x="28" y="12"/>
                    </a:lnTo>
                    <a:lnTo>
                      <a:pt x="28"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Freeform 104"/>
              <p:cNvSpPr>
                <a:spLocks/>
              </p:cNvSpPr>
              <p:nvPr/>
            </p:nvSpPr>
            <p:spPr bwMode="auto">
              <a:xfrm>
                <a:off x="4699" y="1149"/>
                <a:ext cx="467" cy="184"/>
              </a:xfrm>
              <a:custGeom>
                <a:avLst/>
                <a:gdLst>
                  <a:gd name="T0" fmla="*/ 451 w 467"/>
                  <a:gd name="T1" fmla="*/ 82 h 184"/>
                  <a:gd name="T2" fmla="*/ 439 w 467"/>
                  <a:gd name="T3" fmla="*/ 74 h 184"/>
                  <a:gd name="T4" fmla="*/ 423 w 467"/>
                  <a:gd name="T5" fmla="*/ 78 h 184"/>
                  <a:gd name="T6" fmla="*/ 405 w 467"/>
                  <a:gd name="T7" fmla="*/ 74 h 184"/>
                  <a:gd name="T8" fmla="*/ 393 w 467"/>
                  <a:gd name="T9" fmla="*/ 64 h 184"/>
                  <a:gd name="T10" fmla="*/ 389 w 467"/>
                  <a:gd name="T11" fmla="*/ 38 h 184"/>
                  <a:gd name="T12" fmla="*/ 365 w 467"/>
                  <a:gd name="T13" fmla="*/ 34 h 184"/>
                  <a:gd name="T14" fmla="*/ 344 w 467"/>
                  <a:gd name="T15" fmla="*/ 38 h 184"/>
                  <a:gd name="T16" fmla="*/ 328 w 467"/>
                  <a:gd name="T17" fmla="*/ 48 h 184"/>
                  <a:gd name="T18" fmla="*/ 308 w 467"/>
                  <a:gd name="T19" fmla="*/ 50 h 184"/>
                  <a:gd name="T20" fmla="*/ 278 w 467"/>
                  <a:gd name="T21" fmla="*/ 44 h 184"/>
                  <a:gd name="T22" fmla="*/ 260 w 467"/>
                  <a:gd name="T23" fmla="*/ 36 h 184"/>
                  <a:gd name="T24" fmla="*/ 236 w 467"/>
                  <a:gd name="T25" fmla="*/ 30 h 184"/>
                  <a:gd name="T26" fmla="*/ 216 w 467"/>
                  <a:gd name="T27" fmla="*/ 32 h 184"/>
                  <a:gd name="T28" fmla="*/ 200 w 467"/>
                  <a:gd name="T29" fmla="*/ 32 h 184"/>
                  <a:gd name="T30" fmla="*/ 186 w 467"/>
                  <a:gd name="T31" fmla="*/ 24 h 184"/>
                  <a:gd name="T32" fmla="*/ 174 w 467"/>
                  <a:gd name="T33" fmla="*/ 12 h 184"/>
                  <a:gd name="T34" fmla="*/ 148 w 467"/>
                  <a:gd name="T35" fmla="*/ 6 h 184"/>
                  <a:gd name="T36" fmla="*/ 126 w 467"/>
                  <a:gd name="T37" fmla="*/ 0 h 184"/>
                  <a:gd name="T38" fmla="*/ 120 w 467"/>
                  <a:gd name="T39" fmla="*/ 12 h 184"/>
                  <a:gd name="T40" fmla="*/ 126 w 467"/>
                  <a:gd name="T41" fmla="*/ 22 h 184"/>
                  <a:gd name="T42" fmla="*/ 134 w 467"/>
                  <a:gd name="T43" fmla="*/ 34 h 184"/>
                  <a:gd name="T44" fmla="*/ 126 w 467"/>
                  <a:gd name="T45" fmla="*/ 42 h 184"/>
                  <a:gd name="T46" fmla="*/ 112 w 467"/>
                  <a:gd name="T47" fmla="*/ 38 h 184"/>
                  <a:gd name="T48" fmla="*/ 100 w 467"/>
                  <a:gd name="T49" fmla="*/ 38 h 184"/>
                  <a:gd name="T50" fmla="*/ 88 w 467"/>
                  <a:gd name="T51" fmla="*/ 36 h 184"/>
                  <a:gd name="T52" fmla="*/ 74 w 467"/>
                  <a:gd name="T53" fmla="*/ 26 h 184"/>
                  <a:gd name="T54" fmla="*/ 58 w 467"/>
                  <a:gd name="T55" fmla="*/ 24 h 184"/>
                  <a:gd name="T56" fmla="*/ 48 w 467"/>
                  <a:gd name="T57" fmla="*/ 24 h 184"/>
                  <a:gd name="T58" fmla="*/ 38 w 467"/>
                  <a:gd name="T59" fmla="*/ 28 h 184"/>
                  <a:gd name="T60" fmla="*/ 26 w 467"/>
                  <a:gd name="T61" fmla="*/ 34 h 184"/>
                  <a:gd name="T62" fmla="*/ 18 w 467"/>
                  <a:gd name="T63" fmla="*/ 42 h 184"/>
                  <a:gd name="T64" fmla="*/ 12 w 467"/>
                  <a:gd name="T65" fmla="*/ 46 h 184"/>
                  <a:gd name="T66" fmla="*/ 2 w 467"/>
                  <a:gd name="T67" fmla="*/ 50 h 184"/>
                  <a:gd name="T68" fmla="*/ 0 w 467"/>
                  <a:gd name="T69" fmla="*/ 56 h 184"/>
                  <a:gd name="T70" fmla="*/ 8 w 467"/>
                  <a:gd name="T71" fmla="*/ 62 h 184"/>
                  <a:gd name="T72" fmla="*/ 26 w 467"/>
                  <a:gd name="T73" fmla="*/ 72 h 184"/>
                  <a:gd name="T74" fmla="*/ 40 w 467"/>
                  <a:gd name="T75" fmla="*/ 74 h 184"/>
                  <a:gd name="T76" fmla="*/ 50 w 467"/>
                  <a:gd name="T77" fmla="*/ 84 h 184"/>
                  <a:gd name="T78" fmla="*/ 62 w 467"/>
                  <a:gd name="T79" fmla="*/ 100 h 184"/>
                  <a:gd name="T80" fmla="*/ 64 w 467"/>
                  <a:gd name="T81" fmla="*/ 114 h 184"/>
                  <a:gd name="T82" fmla="*/ 78 w 467"/>
                  <a:gd name="T83" fmla="*/ 122 h 184"/>
                  <a:gd name="T84" fmla="*/ 108 w 467"/>
                  <a:gd name="T85" fmla="*/ 126 h 184"/>
                  <a:gd name="T86" fmla="*/ 140 w 467"/>
                  <a:gd name="T87" fmla="*/ 138 h 184"/>
                  <a:gd name="T88" fmla="*/ 154 w 467"/>
                  <a:gd name="T89" fmla="*/ 156 h 184"/>
                  <a:gd name="T90" fmla="*/ 198 w 467"/>
                  <a:gd name="T91" fmla="*/ 166 h 184"/>
                  <a:gd name="T92" fmla="*/ 242 w 467"/>
                  <a:gd name="T93" fmla="*/ 168 h 184"/>
                  <a:gd name="T94" fmla="*/ 284 w 467"/>
                  <a:gd name="T95" fmla="*/ 180 h 184"/>
                  <a:gd name="T96" fmla="*/ 306 w 467"/>
                  <a:gd name="T97" fmla="*/ 178 h 184"/>
                  <a:gd name="T98" fmla="*/ 336 w 467"/>
                  <a:gd name="T99" fmla="*/ 170 h 184"/>
                  <a:gd name="T100" fmla="*/ 363 w 467"/>
                  <a:gd name="T101" fmla="*/ 164 h 184"/>
                  <a:gd name="T102" fmla="*/ 371 w 467"/>
                  <a:gd name="T103" fmla="*/ 154 h 184"/>
                  <a:gd name="T104" fmla="*/ 379 w 467"/>
                  <a:gd name="T105" fmla="*/ 144 h 184"/>
                  <a:gd name="T106" fmla="*/ 367 w 467"/>
                  <a:gd name="T107" fmla="*/ 128 h 184"/>
                  <a:gd name="T108" fmla="*/ 389 w 467"/>
                  <a:gd name="T109" fmla="*/ 128 h 184"/>
                  <a:gd name="T110" fmla="*/ 401 w 467"/>
                  <a:gd name="T111" fmla="*/ 122 h 184"/>
                  <a:gd name="T112" fmla="*/ 417 w 467"/>
                  <a:gd name="T113" fmla="*/ 116 h 184"/>
                  <a:gd name="T114" fmla="*/ 423 w 467"/>
                  <a:gd name="T115" fmla="*/ 104 h 184"/>
                  <a:gd name="T116" fmla="*/ 433 w 467"/>
                  <a:gd name="T117" fmla="*/ 98 h 184"/>
                  <a:gd name="T118" fmla="*/ 445 w 467"/>
                  <a:gd name="T119" fmla="*/ 94 h 184"/>
                  <a:gd name="T120" fmla="*/ 463 w 467"/>
                  <a:gd name="T121" fmla="*/ 9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67" h="184">
                    <a:moveTo>
                      <a:pt x="467" y="94"/>
                    </a:moveTo>
                    <a:lnTo>
                      <a:pt x="465" y="92"/>
                    </a:lnTo>
                    <a:lnTo>
                      <a:pt x="465" y="92"/>
                    </a:lnTo>
                    <a:lnTo>
                      <a:pt x="463" y="90"/>
                    </a:lnTo>
                    <a:lnTo>
                      <a:pt x="463" y="90"/>
                    </a:lnTo>
                    <a:lnTo>
                      <a:pt x="461" y="88"/>
                    </a:lnTo>
                    <a:lnTo>
                      <a:pt x="461" y="88"/>
                    </a:lnTo>
                    <a:lnTo>
                      <a:pt x="459" y="86"/>
                    </a:lnTo>
                    <a:lnTo>
                      <a:pt x="457" y="86"/>
                    </a:lnTo>
                    <a:lnTo>
                      <a:pt x="455" y="84"/>
                    </a:lnTo>
                    <a:lnTo>
                      <a:pt x="453" y="82"/>
                    </a:lnTo>
                    <a:lnTo>
                      <a:pt x="451" y="82"/>
                    </a:lnTo>
                    <a:lnTo>
                      <a:pt x="451" y="82"/>
                    </a:lnTo>
                    <a:lnTo>
                      <a:pt x="451" y="80"/>
                    </a:lnTo>
                    <a:lnTo>
                      <a:pt x="449" y="80"/>
                    </a:lnTo>
                    <a:lnTo>
                      <a:pt x="449" y="80"/>
                    </a:lnTo>
                    <a:lnTo>
                      <a:pt x="447" y="80"/>
                    </a:lnTo>
                    <a:lnTo>
                      <a:pt x="447" y="78"/>
                    </a:lnTo>
                    <a:lnTo>
                      <a:pt x="445" y="78"/>
                    </a:lnTo>
                    <a:lnTo>
                      <a:pt x="445" y="78"/>
                    </a:lnTo>
                    <a:lnTo>
                      <a:pt x="443" y="76"/>
                    </a:lnTo>
                    <a:lnTo>
                      <a:pt x="443" y="76"/>
                    </a:lnTo>
                    <a:lnTo>
                      <a:pt x="441" y="76"/>
                    </a:lnTo>
                    <a:lnTo>
                      <a:pt x="439" y="74"/>
                    </a:lnTo>
                    <a:lnTo>
                      <a:pt x="435" y="72"/>
                    </a:lnTo>
                    <a:lnTo>
                      <a:pt x="435" y="72"/>
                    </a:lnTo>
                    <a:lnTo>
                      <a:pt x="431" y="72"/>
                    </a:lnTo>
                    <a:lnTo>
                      <a:pt x="429" y="72"/>
                    </a:lnTo>
                    <a:lnTo>
                      <a:pt x="427" y="72"/>
                    </a:lnTo>
                    <a:lnTo>
                      <a:pt x="427" y="72"/>
                    </a:lnTo>
                    <a:lnTo>
                      <a:pt x="425" y="72"/>
                    </a:lnTo>
                    <a:lnTo>
                      <a:pt x="425" y="72"/>
                    </a:lnTo>
                    <a:lnTo>
                      <a:pt x="423" y="74"/>
                    </a:lnTo>
                    <a:lnTo>
                      <a:pt x="423" y="74"/>
                    </a:lnTo>
                    <a:lnTo>
                      <a:pt x="423" y="76"/>
                    </a:lnTo>
                    <a:lnTo>
                      <a:pt x="423" y="78"/>
                    </a:lnTo>
                    <a:lnTo>
                      <a:pt x="421" y="78"/>
                    </a:lnTo>
                    <a:lnTo>
                      <a:pt x="421" y="78"/>
                    </a:lnTo>
                    <a:lnTo>
                      <a:pt x="419" y="76"/>
                    </a:lnTo>
                    <a:lnTo>
                      <a:pt x="417" y="74"/>
                    </a:lnTo>
                    <a:lnTo>
                      <a:pt x="415" y="74"/>
                    </a:lnTo>
                    <a:lnTo>
                      <a:pt x="413" y="74"/>
                    </a:lnTo>
                    <a:lnTo>
                      <a:pt x="411" y="74"/>
                    </a:lnTo>
                    <a:lnTo>
                      <a:pt x="411" y="74"/>
                    </a:lnTo>
                    <a:lnTo>
                      <a:pt x="409" y="74"/>
                    </a:lnTo>
                    <a:lnTo>
                      <a:pt x="407" y="74"/>
                    </a:lnTo>
                    <a:lnTo>
                      <a:pt x="405" y="74"/>
                    </a:lnTo>
                    <a:lnTo>
                      <a:pt x="405" y="74"/>
                    </a:lnTo>
                    <a:lnTo>
                      <a:pt x="403" y="76"/>
                    </a:lnTo>
                    <a:lnTo>
                      <a:pt x="403" y="76"/>
                    </a:lnTo>
                    <a:lnTo>
                      <a:pt x="401" y="76"/>
                    </a:lnTo>
                    <a:lnTo>
                      <a:pt x="399" y="76"/>
                    </a:lnTo>
                    <a:lnTo>
                      <a:pt x="397" y="76"/>
                    </a:lnTo>
                    <a:lnTo>
                      <a:pt x="395" y="74"/>
                    </a:lnTo>
                    <a:lnTo>
                      <a:pt x="395" y="72"/>
                    </a:lnTo>
                    <a:lnTo>
                      <a:pt x="391" y="70"/>
                    </a:lnTo>
                    <a:lnTo>
                      <a:pt x="393" y="68"/>
                    </a:lnTo>
                    <a:lnTo>
                      <a:pt x="395" y="68"/>
                    </a:lnTo>
                    <a:lnTo>
                      <a:pt x="393" y="66"/>
                    </a:lnTo>
                    <a:lnTo>
                      <a:pt x="393" y="64"/>
                    </a:lnTo>
                    <a:lnTo>
                      <a:pt x="391" y="62"/>
                    </a:lnTo>
                    <a:lnTo>
                      <a:pt x="393" y="60"/>
                    </a:lnTo>
                    <a:lnTo>
                      <a:pt x="393" y="58"/>
                    </a:lnTo>
                    <a:lnTo>
                      <a:pt x="393" y="56"/>
                    </a:lnTo>
                    <a:lnTo>
                      <a:pt x="393" y="56"/>
                    </a:lnTo>
                    <a:lnTo>
                      <a:pt x="393" y="54"/>
                    </a:lnTo>
                    <a:lnTo>
                      <a:pt x="391" y="52"/>
                    </a:lnTo>
                    <a:lnTo>
                      <a:pt x="391" y="46"/>
                    </a:lnTo>
                    <a:lnTo>
                      <a:pt x="391" y="42"/>
                    </a:lnTo>
                    <a:lnTo>
                      <a:pt x="391" y="40"/>
                    </a:lnTo>
                    <a:lnTo>
                      <a:pt x="391" y="38"/>
                    </a:lnTo>
                    <a:lnTo>
                      <a:pt x="389" y="38"/>
                    </a:lnTo>
                    <a:lnTo>
                      <a:pt x="385" y="38"/>
                    </a:lnTo>
                    <a:lnTo>
                      <a:pt x="383" y="36"/>
                    </a:lnTo>
                    <a:lnTo>
                      <a:pt x="383" y="36"/>
                    </a:lnTo>
                    <a:lnTo>
                      <a:pt x="379" y="38"/>
                    </a:lnTo>
                    <a:lnTo>
                      <a:pt x="379" y="38"/>
                    </a:lnTo>
                    <a:lnTo>
                      <a:pt x="377" y="38"/>
                    </a:lnTo>
                    <a:lnTo>
                      <a:pt x="375" y="38"/>
                    </a:lnTo>
                    <a:lnTo>
                      <a:pt x="373" y="38"/>
                    </a:lnTo>
                    <a:lnTo>
                      <a:pt x="373" y="38"/>
                    </a:lnTo>
                    <a:lnTo>
                      <a:pt x="371" y="38"/>
                    </a:lnTo>
                    <a:lnTo>
                      <a:pt x="367" y="36"/>
                    </a:lnTo>
                    <a:lnTo>
                      <a:pt x="365" y="34"/>
                    </a:lnTo>
                    <a:lnTo>
                      <a:pt x="363" y="34"/>
                    </a:lnTo>
                    <a:lnTo>
                      <a:pt x="361" y="32"/>
                    </a:lnTo>
                    <a:lnTo>
                      <a:pt x="359" y="32"/>
                    </a:lnTo>
                    <a:lnTo>
                      <a:pt x="359" y="32"/>
                    </a:lnTo>
                    <a:lnTo>
                      <a:pt x="355" y="32"/>
                    </a:lnTo>
                    <a:lnTo>
                      <a:pt x="355" y="32"/>
                    </a:lnTo>
                    <a:lnTo>
                      <a:pt x="353" y="32"/>
                    </a:lnTo>
                    <a:lnTo>
                      <a:pt x="351" y="34"/>
                    </a:lnTo>
                    <a:lnTo>
                      <a:pt x="351" y="34"/>
                    </a:lnTo>
                    <a:lnTo>
                      <a:pt x="349" y="36"/>
                    </a:lnTo>
                    <a:lnTo>
                      <a:pt x="347" y="36"/>
                    </a:lnTo>
                    <a:lnTo>
                      <a:pt x="344" y="38"/>
                    </a:lnTo>
                    <a:lnTo>
                      <a:pt x="344" y="38"/>
                    </a:lnTo>
                    <a:lnTo>
                      <a:pt x="342" y="40"/>
                    </a:lnTo>
                    <a:lnTo>
                      <a:pt x="342" y="42"/>
                    </a:lnTo>
                    <a:lnTo>
                      <a:pt x="342" y="44"/>
                    </a:lnTo>
                    <a:lnTo>
                      <a:pt x="342" y="44"/>
                    </a:lnTo>
                    <a:lnTo>
                      <a:pt x="340" y="44"/>
                    </a:lnTo>
                    <a:lnTo>
                      <a:pt x="338" y="46"/>
                    </a:lnTo>
                    <a:lnTo>
                      <a:pt x="336" y="44"/>
                    </a:lnTo>
                    <a:lnTo>
                      <a:pt x="334" y="46"/>
                    </a:lnTo>
                    <a:lnTo>
                      <a:pt x="332" y="46"/>
                    </a:lnTo>
                    <a:lnTo>
                      <a:pt x="330" y="46"/>
                    </a:lnTo>
                    <a:lnTo>
                      <a:pt x="328" y="48"/>
                    </a:lnTo>
                    <a:lnTo>
                      <a:pt x="326" y="48"/>
                    </a:lnTo>
                    <a:lnTo>
                      <a:pt x="324" y="48"/>
                    </a:lnTo>
                    <a:lnTo>
                      <a:pt x="324" y="48"/>
                    </a:lnTo>
                    <a:lnTo>
                      <a:pt x="322" y="48"/>
                    </a:lnTo>
                    <a:lnTo>
                      <a:pt x="322" y="48"/>
                    </a:lnTo>
                    <a:lnTo>
                      <a:pt x="320" y="48"/>
                    </a:lnTo>
                    <a:lnTo>
                      <a:pt x="316" y="52"/>
                    </a:lnTo>
                    <a:lnTo>
                      <a:pt x="314" y="52"/>
                    </a:lnTo>
                    <a:lnTo>
                      <a:pt x="314" y="52"/>
                    </a:lnTo>
                    <a:lnTo>
                      <a:pt x="312" y="50"/>
                    </a:lnTo>
                    <a:lnTo>
                      <a:pt x="310" y="50"/>
                    </a:lnTo>
                    <a:lnTo>
                      <a:pt x="308" y="50"/>
                    </a:lnTo>
                    <a:lnTo>
                      <a:pt x="308" y="52"/>
                    </a:lnTo>
                    <a:lnTo>
                      <a:pt x="304" y="50"/>
                    </a:lnTo>
                    <a:lnTo>
                      <a:pt x="300" y="50"/>
                    </a:lnTo>
                    <a:lnTo>
                      <a:pt x="298" y="50"/>
                    </a:lnTo>
                    <a:lnTo>
                      <a:pt x="296" y="48"/>
                    </a:lnTo>
                    <a:lnTo>
                      <a:pt x="292" y="48"/>
                    </a:lnTo>
                    <a:lnTo>
                      <a:pt x="288" y="48"/>
                    </a:lnTo>
                    <a:lnTo>
                      <a:pt x="286" y="48"/>
                    </a:lnTo>
                    <a:lnTo>
                      <a:pt x="284" y="48"/>
                    </a:lnTo>
                    <a:lnTo>
                      <a:pt x="282" y="48"/>
                    </a:lnTo>
                    <a:lnTo>
                      <a:pt x="280" y="48"/>
                    </a:lnTo>
                    <a:lnTo>
                      <a:pt x="278" y="44"/>
                    </a:lnTo>
                    <a:lnTo>
                      <a:pt x="276" y="44"/>
                    </a:lnTo>
                    <a:lnTo>
                      <a:pt x="274" y="44"/>
                    </a:lnTo>
                    <a:lnTo>
                      <a:pt x="274" y="42"/>
                    </a:lnTo>
                    <a:lnTo>
                      <a:pt x="272" y="42"/>
                    </a:lnTo>
                    <a:lnTo>
                      <a:pt x="272" y="42"/>
                    </a:lnTo>
                    <a:lnTo>
                      <a:pt x="272" y="42"/>
                    </a:lnTo>
                    <a:lnTo>
                      <a:pt x="270" y="40"/>
                    </a:lnTo>
                    <a:lnTo>
                      <a:pt x="270" y="38"/>
                    </a:lnTo>
                    <a:lnTo>
                      <a:pt x="270" y="38"/>
                    </a:lnTo>
                    <a:lnTo>
                      <a:pt x="268" y="38"/>
                    </a:lnTo>
                    <a:lnTo>
                      <a:pt x="264" y="36"/>
                    </a:lnTo>
                    <a:lnTo>
                      <a:pt x="260" y="36"/>
                    </a:lnTo>
                    <a:lnTo>
                      <a:pt x="260" y="36"/>
                    </a:lnTo>
                    <a:lnTo>
                      <a:pt x="258" y="36"/>
                    </a:lnTo>
                    <a:lnTo>
                      <a:pt x="256" y="36"/>
                    </a:lnTo>
                    <a:lnTo>
                      <a:pt x="254" y="34"/>
                    </a:lnTo>
                    <a:lnTo>
                      <a:pt x="252" y="32"/>
                    </a:lnTo>
                    <a:lnTo>
                      <a:pt x="250" y="32"/>
                    </a:lnTo>
                    <a:lnTo>
                      <a:pt x="248" y="30"/>
                    </a:lnTo>
                    <a:lnTo>
                      <a:pt x="244" y="32"/>
                    </a:lnTo>
                    <a:lnTo>
                      <a:pt x="242" y="32"/>
                    </a:lnTo>
                    <a:lnTo>
                      <a:pt x="240" y="30"/>
                    </a:lnTo>
                    <a:lnTo>
                      <a:pt x="238" y="30"/>
                    </a:lnTo>
                    <a:lnTo>
                      <a:pt x="236" y="30"/>
                    </a:lnTo>
                    <a:lnTo>
                      <a:pt x="234" y="30"/>
                    </a:lnTo>
                    <a:lnTo>
                      <a:pt x="232" y="30"/>
                    </a:lnTo>
                    <a:lnTo>
                      <a:pt x="230" y="28"/>
                    </a:lnTo>
                    <a:lnTo>
                      <a:pt x="228" y="28"/>
                    </a:lnTo>
                    <a:lnTo>
                      <a:pt x="228" y="30"/>
                    </a:lnTo>
                    <a:lnTo>
                      <a:pt x="226" y="30"/>
                    </a:lnTo>
                    <a:lnTo>
                      <a:pt x="224" y="30"/>
                    </a:lnTo>
                    <a:lnTo>
                      <a:pt x="222" y="30"/>
                    </a:lnTo>
                    <a:lnTo>
                      <a:pt x="220" y="32"/>
                    </a:lnTo>
                    <a:lnTo>
                      <a:pt x="218" y="32"/>
                    </a:lnTo>
                    <a:lnTo>
                      <a:pt x="218" y="32"/>
                    </a:lnTo>
                    <a:lnTo>
                      <a:pt x="216" y="32"/>
                    </a:lnTo>
                    <a:lnTo>
                      <a:pt x="216" y="34"/>
                    </a:lnTo>
                    <a:lnTo>
                      <a:pt x="214" y="34"/>
                    </a:lnTo>
                    <a:lnTo>
                      <a:pt x="212" y="34"/>
                    </a:lnTo>
                    <a:lnTo>
                      <a:pt x="212" y="34"/>
                    </a:lnTo>
                    <a:lnTo>
                      <a:pt x="210" y="34"/>
                    </a:lnTo>
                    <a:lnTo>
                      <a:pt x="210" y="34"/>
                    </a:lnTo>
                    <a:lnTo>
                      <a:pt x="208" y="34"/>
                    </a:lnTo>
                    <a:lnTo>
                      <a:pt x="206" y="34"/>
                    </a:lnTo>
                    <a:lnTo>
                      <a:pt x="206" y="34"/>
                    </a:lnTo>
                    <a:lnTo>
                      <a:pt x="204" y="34"/>
                    </a:lnTo>
                    <a:lnTo>
                      <a:pt x="202" y="32"/>
                    </a:lnTo>
                    <a:lnTo>
                      <a:pt x="200" y="32"/>
                    </a:lnTo>
                    <a:lnTo>
                      <a:pt x="200" y="32"/>
                    </a:lnTo>
                    <a:lnTo>
                      <a:pt x="196" y="30"/>
                    </a:lnTo>
                    <a:lnTo>
                      <a:pt x="194" y="30"/>
                    </a:lnTo>
                    <a:lnTo>
                      <a:pt x="194" y="30"/>
                    </a:lnTo>
                    <a:lnTo>
                      <a:pt x="190" y="28"/>
                    </a:lnTo>
                    <a:lnTo>
                      <a:pt x="190" y="28"/>
                    </a:lnTo>
                    <a:lnTo>
                      <a:pt x="188" y="28"/>
                    </a:lnTo>
                    <a:lnTo>
                      <a:pt x="188" y="28"/>
                    </a:lnTo>
                    <a:lnTo>
                      <a:pt x="186" y="26"/>
                    </a:lnTo>
                    <a:lnTo>
                      <a:pt x="186" y="26"/>
                    </a:lnTo>
                    <a:lnTo>
                      <a:pt x="186" y="26"/>
                    </a:lnTo>
                    <a:lnTo>
                      <a:pt x="186" y="24"/>
                    </a:lnTo>
                    <a:lnTo>
                      <a:pt x="184" y="24"/>
                    </a:lnTo>
                    <a:lnTo>
                      <a:pt x="184" y="24"/>
                    </a:lnTo>
                    <a:lnTo>
                      <a:pt x="184" y="22"/>
                    </a:lnTo>
                    <a:lnTo>
                      <a:pt x="182" y="22"/>
                    </a:lnTo>
                    <a:lnTo>
                      <a:pt x="182" y="20"/>
                    </a:lnTo>
                    <a:lnTo>
                      <a:pt x="180" y="18"/>
                    </a:lnTo>
                    <a:lnTo>
                      <a:pt x="180" y="18"/>
                    </a:lnTo>
                    <a:lnTo>
                      <a:pt x="178" y="16"/>
                    </a:lnTo>
                    <a:lnTo>
                      <a:pt x="178" y="14"/>
                    </a:lnTo>
                    <a:lnTo>
                      <a:pt x="178" y="14"/>
                    </a:lnTo>
                    <a:lnTo>
                      <a:pt x="176" y="14"/>
                    </a:lnTo>
                    <a:lnTo>
                      <a:pt x="174" y="12"/>
                    </a:lnTo>
                    <a:lnTo>
                      <a:pt x="172" y="12"/>
                    </a:lnTo>
                    <a:lnTo>
                      <a:pt x="168" y="12"/>
                    </a:lnTo>
                    <a:lnTo>
                      <a:pt x="168" y="12"/>
                    </a:lnTo>
                    <a:lnTo>
                      <a:pt x="166" y="12"/>
                    </a:lnTo>
                    <a:lnTo>
                      <a:pt x="164" y="12"/>
                    </a:lnTo>
                    <a:lnTo>
                      <a:pt x="164" y="10"/>
                    </a:lnTo>
                    <a:lnTo>
                      <a:pt x="162" y="10"/>
                    </a:lnTo>
                    <a:lnTo>
                      <a:pt x="158" y="10"/>
                    </a:lnTo>
                    <a:lnTo>
                      <a:pt x="156" y="8"/>
                    </a:lnTo>
                    <a:lnTo>
                      <a:pt x="152" y="8"/>
                    </a:lnTo>
                    <a:lnTo>
                      <a:pt x="152" y="6"/>
                    </a:lnTo>
                    <a:lnTo>
                      <a:pt x="148" y="6"/>
                    </a:lnTo>
                    <a:lnTo>
                      <a:pt x="146" y="6"/>
                    </a:lnTo>
                    <a:lnTo>
                      <a:pt x="144" y="6"/>
                    </a:lnTo>
                    <a:lnTo>
                      <a:pt x="142" y="6"/>
                    </a:lnTo>
                    <a:lnTo>
                      <a:pt x="140" y="4"/>
                    </a:lnTo>
                    <a:lnTo>
                      <a:pt x="138" y="4"/>
                    </a:lnTo>
                    <a:lnTo>
                      <a:pt x="138" y="4"/>
                    </a:lnTo>
                    <a:lnTo>
                      <a:pt x="136" y="4"/>
                    </a:lnTo>
                    <a:lnTo>
                      <a:pt x="132" y="2"/>
                    </a:lnTo>
                    <a:lnTo>
                      <a:pt x="130" y="2"/>
                    </a:lnTo>
                    <a:lnTo>
                      <a:pt x="130" y="2"/>
                    </a:lnTo>
                    <a:lnTo>
                      <a:pt x="128" y="0"/>
                    </a:lnTo>
                    <a:lnTo>
                      <a:pt x="126" y="0"/>
                    </a:lnTo>
                    <a:lnTo>
                      <a:pt x="126" y="2"/>
                    </a:lnTo>
                    <a:lnTo>
                      <a:pt x="126" y="2"/>
                    </a:lnTo>
                    <a:lnTo>
                      <a:pt x="126" y="4"/>
                    </a:lnTo>
                    <a:lnTo>
                      <a:pt x="126" y="6"/>
                    </a:lnTo>
                    <a:lnTo>
                      <a:pt x="122" y="8"/>
                    </a:lnTo>
                    <a:lnTo>
                      <a:pt x="122" y="8"/>
                    </a:lnTo>
                    <a:lnTo>
                      <a:pt x="122" y="8"/>
                    </a:lnTo>
                    <a:lnTo>
                      <a:pt x="122" y="10"/>
                    </a:lnTo>
                    <a:lnTo>
                      <a:pt x="122" y="10"/>
                    </a:lnTo>
                    <a:lnTo>
                      <a:pt x="122" y="12"/>
                    </a:lnTo>
                    <a:lnTo>
                      <a:pt x="122" y="12"/>
                    </a:lnTo>
                    <a:lnTo>
                      <a:pt x="120" y="12"/>
                    </a:lnTo>
                    <a:lnTo>
                      <a:pt x="120" y="12"/>
                    </a:lnTo>
                    <a:lnTo>
                      <a:pt x="120" y="14"/>
                    </a:lnTo>
                    <a:lnTo>
                      <a:pt x="120" y="14"/>
                    </a:lnTo>
                    <a:lnTo>
                      <a:pt x="122" y="16"/>
                    </a:lnTo>
                    <a:lnTo>
                      <a:pt x="122" y="16"/>
                    </a:lnTo>
                    <a:lnTo>
                      <a:pt x="122" y="16"/>
                    </a:lnTo>
                    <a:lnTo>
                      <a:pt x="122" y="18"/>
                    </a:lnTo>
                    <a:lnTo>
                      <a:pt x="122" y="20"/>
                    </a:lnTo>
                    <a:lnTo>
                      <a:pt x="122" y="20"/>
                    </a:lnTo>
                    <a:lnTo>
                      <a:pt x="124" y="22"/>
                    </a:lnTo>
                    <a:lnTo>
                      <a:pt x="124" y="22"/>
                    </a:lnTo>
                    <a:lnTo>
                      <a:pt x="126" y="22"/>
                    </a:lnTo>
                    <a:lnTo>
                      <a:pt x="126" y="24"/>
                    </a:lnTo>
                    <a:lnTo>
                      <a:pt x="126" y="24"/>
                    </a:lnTo>
                    <a:lnTo>
                      <a:pt x="128" y="26"/>
                    </a:lnTo>
                    <a:lnTo>
                      <a:pt x="128" y="26"/>
                    </a:lnTo>
                    <a:lnTo>
                      <a:pt x="130" y="26"/>
                    </a:lnTo>
                    <a:lnTo>
                      <a:pt x="132" y="28"/>
                    </a:lnTo>
                    <a:lnTo>
                      <a:pt x="132" y="28"/>
                    </a:lnTo>
                    <a:lnTo>
                      <a:pt x="132" y="28"/>
                    </a:lnTo>
                    <a:lnTo>
                      <a:pt x="134" y="30"/>
                    </a:lnTo>
                    <a:lnTo>
                      <a:pt x="134" y="32"/>
                    </a:lnTo>
                    <a:lnTo>
                      <a:pt x="134" y="32"/>
                    </a:lnTo>
                    <a:lnTo>
                      <a:pt x="134" y="34"/>
                    </a:lnTo>
                    <a:lnTo>
                      <a:pt x="134" y="34"/>
                    </a:lnTo>
                    <a:lnTo>
                      <a:pt x="134" y="36"/>
                    </a:lnTo>
                    <a:lnTo>
                      <a:pt x="132" y="36"/>
                    </a:lnTo>
                    <a:lnTo>
                      <a:pt x="132" y="36"/>
                    </a:lnTo>
                    <a:lnTo>
                      <a:pt x="132" y="38"/>
                    </a:lnTo>
                    <a:lnTo>
                      <a:pt x="130" y="38"/>
                    </a:lnTo>
                    <a:lnTo>
                      <a:pt x="130" y="38"/>
                    </a:lnTo>
                    <a:lnTo>
                      <a:pt x="128" y="38"/>
                    </a:lnTo>
                    <a:lnTo>
                      <a:pt x="128" y="38"/>
                    </a:lnTo>
                    <a:lnTo>
                      <a:pt x="128" y="40"/>
                    </a:lnTo>
                    <a:lnTo>
                      <a:pt x="126" y="40"/>
                    </a:lnTo>
                    <a:lnTo>
                      <a:pt x="126" y="42"/>
                    </a:lnTo>
                    <a:lnTo>
                      <a:pt x="124" y="42"/>
                    </a:lnTo>
                    <a:lnTo>
                      <a:pt x="122" y="40"/>
                    </a:lnTo>
                    <a:lnTo>
                      <a:pt x="122" y="40"/>
                    </a:lnTo>
                    <a:lnTo>
                      <a:pt x="122" y="40"/>
                    </a:lnTo>
                    <a:lnTo>
                      <a:pt x="120" y="38"/>
                    </a:lnTo>
                    <a:lnTo>
                      <a:pt x="116" y="38"/>
                    </a:lnTo>
                    <a:lnTo>
                      <a:pt x="116" y="38"/>
                    </a:lnTo>
                    <a:lnTo>
                      <a:pt x="114" y="38"/>
                    </a:lnTo>
                    <a:lnTo>
                      <a:pt x="114" y="38"/>
                    </a:lnTo>
                    <a:lnTo>
                      <a:pt x="112" y="38"/>
                    </a:lnTo>
                    <a:lnTo>
                      <a:pt x="112" y="38"/>
                    </a:lnTo>
                    <a:lnTo>
                      <a:pt x="112" y="38"/>
                    </a:lnTo>
                    <a:lnTo>
                      <a:pt x="110" y="38"/>
                    </a:lnTo>
                    <a:lnTo>
                      <a:pt x="108" y="38"/>
                    </a:lnTo>
                    <a:lnTo>
                      <a:pt x="108" y="36"/>
                    </a:lnTo>
                    <a:lnTo>
                      <a:pt x="106" y="36"/>
                    </a:lnTo>
                    <a:lnTo>
                      <a:pt x="106" y="36"/>
                    </a:lnTo>
                    <a:lnTo>
                      <a:pt x="106" y="38"/>
                    </a:lnTo>
                    <a:lnTo>
                      <a:pt x="104" y="38"/>
                    </a:lnTo>
                    <a:lnTo>
                      <a:pt x="104" y="36"/>
                    </a:lnTo>
                    <a:lnTo>
                      <a:pt x="104" y="36"/>
                    </a:lnTo>
                    <a:lnTo>
                      <a:pt x="102" y="36"/>
                    </a:lnTo>
                    <a:lnTo>
                      <a:pt x="102" y="38"/>
                    </a:lnTo>
                    <a:lnTo>
                      <a:pt x="100" y="38"/>
                    </a:lnTo>
                    <a:lnTo>
                      <a:pt x="100" y="38"/>
                    </a:lnTo>
                    <a:lnTo>
                      <a:pt x="98" y="38"/>
                    </a:lnTo>
                    <a:lnTo>
                      <a:pt x="98" y="38"/>
                    </a:lnTo>
                    <a:lnTo>
                      <a:pt x="96" y="38"/>
                    </a:lnTo>
                    <a:lnTo>
                      <a:pt x="94" y="38"/>
                    </a:lnTo>
                    <a:lnTo>
                      <a:pt x="94" y="38"/>
                    </a:lnTo>
                    <a:lnTo>
                      <a:pt x="92" y="38"/>
                    </a:lnTo>
                    <a:lnTo>
                      <a:pt x="92" y="36"/>
                    </a:lnTo>
                    <a:lnTo>
                      <a:pt x="90" y="36"/>
                    </a:lnTo>
                    <a:lnTo>
                      <a:pt x="88" y="36"/>
                    </a:lnTo>
                    <a:lnTo>
                      <a:pt x="88" y="36"/>
                    </a:lnTo>
                    <a:lnTo>
                      <a:pt x="88" y="36"/>
                    </a:lnTo>
                    <a:lnTo>
                      <a:pt x="86" y="36"/>
                    </a:lnTo>
                    <a:lnTo>
                      <a:pt x="86" y="36"/>
                    </a:lnTo>
                    <a:lnTo>
                      <a:pt x="84" y="34"/>
                    </a:lnTo>
                    <a:lnTo>
                      <a:pt x="82" y="34"/>
                    </a:lnTo>
                    <a:lnTo>
                      <a:pt x="82" y="34"/>
                    </a:lnTo>
                    <a:lnTo>
                      <a:pt x="82" y="32"/>
                    </a:lnTo>
                    <a:lnTo>
                      <a:pt x="80" y="32"/>
                    </a:lnTo>
                    <a:lnTo>
                      <a:pt x="80" y="30"/>
                    </a:lnTo>
                    <a:lnTo>
                      <a:pt x="78" y="28"/>
                    </a:lnTo>
                    <a:lnTo>
                      <a:pt x="76" y="28"/>
                    </a:lnTo>
                    <a:lnTo>
                      <a:pt x="74" y="26"/>
                    </a:lnTo>
                    <a:lnTo>
                      <a:pt x="74" y="26"/>
                    </a:lnTo>
                    <a:lnTo>
                      <a:pt x="70" y="26"/>
                    </a:lnTo>
                    <a:lnTo>
                      <a:pt x="68" y="26"/>
                    </a:lnTo>
                    <a:lnTo>
                      <a:pt x="68" y="26"/>
                    </a:lnTo>
                    <a:lnTo>
                      <a:pt x="66" y="26"/>
                    </a:lnTo>
                    <a:lnTo>
                      <a:pt x="64" y="26"/>
                    </a:lnTo>
                    <a:lnTo>
                      <a:pt x="64" y="26"/>
                    </a:lnTo>
                    <a:lnTo>
                      <a:pt x="62" y="26"/>
                    </a:lnTo>
                    <a:lnTo>
                      <a:pt x="60" y="26"/>
                    </a:lnTo>
                    <a:lnTo>
                      <a:pt x="60" y="26"/>
                    </a:lnTo>
                    <a:lnTo>
                      <a:pt x="58" y="24"/>
                    </a:lnTo>
                    <a:lnTo>
                      <a:pt x="58" y="24"/>
                    </a:lnTo>
                    <a:lnTo>
                      <a:pt x="58" y="24"/>
                    </a:lnTo>
                    <a:lnTo>
                      <a:pt x="56" y="24"/>
                    </a:lnTo>
                    <a:lnTo>
                      <a:pt x="56" y="24"/>
                    </a:lnTo>
                    <a:lnTo>
                      <a:pt x="56" y="24"/>
                    </a:lnTo>
                    <a:lnTo>
                      <a:pt x="54" y="24"/>
                    </a:lnTo>
                    <a:lnTo>
                      <a:pt x="54" y="24"/>
                    </a:lnTo>
                    <a:lnTo>
                      <a:pt x="52" y="24"/>
                    </a:lnTo>
                    <a:lnTo>
                      <a:pt x="52" y="24"/>
                    </a:lnTo>
                    <a:lnTo>
                      <a:pt x="50" y="22"/>
                    </a:lnTo>
                    <a:lnTo>
                      <a:pt x="48" y="22"/>
                    </a:lnTo>
                    <a:lnTo>
                      <a:pt x="48" y="22"/>
                    </a:lnTo>
                    <a:lnTo>
                      <a:pt x="48" y="22"/>
                    </a:lnTo>
                    <a:lnTo>
                      <a:pt x="48" y="24"/>
                    </a:lnTo>
                    <a:lnTo>
                      <a:pt x="48" y="24"/>
                    </a:lnTo>
                    <a:lnTo>
                      <a:pt x="46" y="24"/>
                    </a:lnTo>
                    <a:lnTo>
                      <a:pt x="44" y="24"/>
                    </a:lnTo>
                    <a:lnTo>
                      <a:pt x="42" y="24"/>
                    </a:lnTo>
                    <a:lnTo>
                      <a:pt x="42" y="26"/>
                    </a:lnTo>
                    <a:lnTo>
                      <a:pt x="40" y="26"/>
                    </a:lnTo>
                    <a:lnTo>
                      <a:pt x="40" y="26"/>
                    </a:lnTo>
                    <a:lnTo>
                      <a:pt x="40" y="26"/>
                    </a:lnTo>
                    <a:lnTo>
                      <a:pt x="38" y="28"/>
                    </a:lnTo>
                    <a:lnTo>
                      <a:pt x="38" y="28"/>
                    </a:lnTo>
                    <a:lnTo>
                      <a:pt x="38" y="28"/>
                    </a:lnTo>
                    <a:lnTo>
                      <a:pt x="38" y="28"/>
                    </a:lnTo>
                    <a:lnTo>
                      <a:pt x="36" y="28"/>
                    </a:lnTo>
                    <a:lnTo>
                      <a:pt x="34" y="30"/>
                    </a:lnTo>
                    <a:lnTo>
                      <a:pt x="34" y="30"/>
                    </a:lnTo>
                    <a:lnTo>
                      <a:pt x="32" y="30"/>
                    </a:lnTo>
                    <a:lnTo>
                      <a:pt x="32" y="32"/>
                    </a:lnTo>
                    <a:lnTo>
                      <a:pt x="32" y="32"/>
                    </a:lnTo>
                    <a:lnTo>
                      <a:pt x="32" y="32"/>
                    </a:lnTo>
                    <a:lnTo>
                      <a:pt x="30" y="32"/>
                    </a:lnTo>
                    <a:lnTo>
                      <a:pt x="28" y="32"/>
                    </a:lnTo>
                    <a:lnTo>
                      <a:pt x="26" y="34"/>
                    </a:lnTo>
                    <a:lnTo>
                      <a:pt x="26" y="34"/>
                    </a:lnTo>
                    <a:lnTo>
                      <a:pt x="26" y="34"/>
                    </a:lnTo>
                    <a:lnTo>
                      <a:pt x="24" y="34"/>
                    </a:lnTo>
                    <a:lnTo>
                      <a:pt x="24" y="36"/>
                    </a:lnTo>
                    <a:lnTo>
                      <a:pt x="22" y="36"/>
                    </a:lnTo>
                    <a:lnTo>
                      <a:pt x="24" y="36"/>
                    </a:lnTo>
                    <a:lnTo>
                      <a:pt x="22" y="38"/>
                    </a:lnTo>
                    <a:lnTo>
                      <a:pt x="20" y="38"/>
                    </a:lnTo>
                    <a:lnTo>
                      <a:pt x="20" y="38"/>
                    </a:lnTo>
                    <a:lnTo>
                      <a:pt x="20" y="40"/>
                    </a:lnTo>
                    <a:lnTo>
                      <a:pt x="20" y="42"/>
                    </a:lnTo>
                    <a:lnTo>
                      <a:pt x="20" y="42"/>
                    </a:lnTo>
                    <a:lnTo>
                      <a:pt x="20" y="42"/>
                    </a:lnTo>
                    <a:lnTo>
                      <a:pt x="18" y="42"/>
                    </a:lnTo>
                    <a:lnTo>
                      <a:pt x="18" y="44"/>
                    </a:lnTo>
                    <a:lnTo>
                      <a:pt x="16" y="44"/>
                    </a:lnTo>
                    <a:lnTo>
                      <a:pt x="16" y="44"/>
                    </a:lnTo>
                    <a:lnTo>
                      <a:pt x="16" y="44"/>
                    </a:lnTo>
                    <a:lnTo>
                      <a:pt x="16" y="44"/>
                    </a:lnTo>
                    <a:lnTo>
                      <a:pt x="14" y="46"/>
                    </a:lnTo>
                    <a:lnTo>
                      <a:pt x="14" y="46"/>
                    </a:lnTo>
                    <a:lnTo>
                      <a:pt x="12" y="46"/>
                    </a:lnTo>
                    <a:lnTo>
                      <a:pt x="12" y="46"/>
                    </a:lnTo>
                    <a:lnTo>
                      <a:pt x="12" y="44"/>
                    </a:lnTo>
                    <a:lnTo>
                      <a:pt x="12" y="44"/>
                    </a:lnTo>
                    <a:lnTo>
                      <a:pt x="12" y="46"/>
                    </a:lnTo>
                    <a:lnTo>
                      <a:pt x="12" y="46"/>
                    </a:lnTo>
                    <a:lnTo>
                      <a:pt x="10" y="46"/>
                    </a:lnTo>
                    <a:lnTo>
                      <a:pt x="10" y="46"/>
                    </a:lnTo>
                    <a:lnTo>
                      <a:pt x="8" y="46"/>
                    </a:lnTo>
                    <a:lnTo>
                      <a:pt x="8" y="46"/>
                    </a:lnTo>
                    <a:lnTo>
                      <a:pt x="6" y="46"/>
                    </a:lnTo>
                    <a:lnTo>
                      <a:pt x="6" y="46"/>
                    </a:lnTo>
                    <a:lnTo>
                      <a:pt x="4" y="46"/>
                    </a:lnTo>
                    <a:lnTo>
                      <a:pt x="2" y="46"/>
                    </a:lnTo>
                    <a:lnTo>
                      <a:pt x="2" y="48"/>
                    </a:lnTo>
                    <a:lnTo>
                      <a:pt x="2" y="48"/>
                    </a:lnTo>
                    <a:lnTo>
                      <a:pt x="2" y="50"/>
                    </a:lnTo>
                    <a:lnTo>
                      <a:pt x="2" y="50"/>
                    </a:lnTo>
                    <a:lnTo>
                      <a:pt x="2" y="50"/>
                    </a:lnTo>
                    <a:lnTo>
                      <a:pt x="2" y="52"/>
                    </a:lnTo>
                    <a:lnTo>
                      <a:pt x="0" y="52"/>
                    </a:lnTo>
                    <a:lnTo>
                      <a:pt x="0" y="52"/>
                    </a:lnTo>
                    <a:lnTo>
                      <a:pt x="0" y="52"/>
                    </a:lnTo>
                    <a:lnTo>
                      <a:pt x="0" y="52"/>
                    </a:lnTo>
                    <a:lnTo>
                      <a:pt x="0" y="54"/>
                    </a:lnTo>
                    <a:lnTo>
                      <a:pt x="2" y="54"/>
                    </a:lnTo>
                    <a:lnTo>
                      <a:pt x="2" y="54"/>
                    </a:lnTo>
                    <a:lnTo>
                      <a:pt x="0" y="56"/>
                    </a:lnTo>
                    <a:lnTo>
                      <a:pt x="0" y="56"/>
                    </a:lnTo>
                    <a:lnTo>
                      <a:pt x="0" y="56"/>
                    </a:lnTo>
                    <a:lnTo>
                      <a:pt x="2" y="56"/>
                    </a:lnTo>
                    <a:lnTo>
                      <a:pt x="2" y="58"/>
                    </a:lnTo>
                    <a:lnTo>
                      <a:pt x="4" y="58"/>
                    </a:lnTo>
                    <a:lnTo>
                      <a:pt x="6" y="58"/>
                    </a:lnTo>
                    <a:lnTo>
                      <a:pt x="6" y="60"/>
                    </a:lnTo>
                    <a:lnTo>
                      <a:pt x="6" y="60"/>
                    </a:lnTo>
                    <a:lnTo>
                      <a:pt x="6" y="60"/>
                    </a:lnTo>
                    <a:lnTo>
                      <a:pt x="6" y="60"/>
                    </a:lnTo>
                    <a:lnTo>
                      <a:pt x="6" y="62"/>
                    </a:lnTo>
                    <a:lnTo>
                      <a:pt x="6" y="62"/>
                    </a:lnTo>
                    <a:lnTo>
                      <a:pt x="8" y="62"/>
                    </a:lnTo>
                    <a:lnTo>
                      <a:pt x="8" y="62"/>
                    </a:lnTo>
                    <a:lnTo>
                      <a:pt x="12" y="64"/>
                    </a:lnTo>
                    <a:lnTo>
                      <a:pt x="14" y="64"/>
                    </a:lnTo>
                    <a:lnTo>
                      <a:pt x="14" y="64"/>
                    </a:lnTo>
                    <a:lnTo>
                      <a:pt x="16" y="66"/>
                    </a:lnTo>
                    <a:lnTo>
                      <a:pt x="16" y="68"/>
                    </a:lnTo>
                    <a:lnTo>
                      <a:pt x="18" y="68"/>
                    </a:lnTo>
                    <a:lnTo>
                      <a:pt x="22" y="70"/>
                    </a:lnTo>
                    <a:lnTo>
                      <a:pt x="22" y="70"/>
                    </a:lnTo>
                    <a:lnTo>
                      <a:pt x="24" y="70"/>
                    </a:lnTo>
                    <a:lnTo>
                      <a:pt x="24" y="72"/>
                    </a:lnTo>
                    <a:lnTo>
                      <a:pt x="26" y="72"/>
                    </a:lnTo>
                    <a:lnTo>
                      <a:pt x="26" y="72"/>
                    </a:lnTo>
                    <a:lnTo>
                      <a:pt x="28" y="72"/>
                    </a:lnTo>
                    <a:lnTo>
                      <a:pt x="30" y="72"/>
                    </a:lnTo>
                    <a:lnTo>
                      <a:pt x="32" y="72"/>
                    </a:lnTo>
                    <a:lnTo>
                      <a:pt x="34" y="74"/>
                    </a:lnTo>
                    <a:lnTo>
                      <a:pt x="34" y="74"/>
                    </a:lnTo>
                    <a:lnTo>
                      <a:pt x="36" y="74"/>
                    </a:lnTo>
                    <a:lnTo>
                      <a:pt x="36" y="74"/>
                    </a:lnTo>
                    <a:lnTo>
                      <a:pt x="36" y="74"/>
                    </a:lnTo>
                    <a:lnTo>
                      <a:pt x="38" y="74"/>
                    </a:lnTo>
                    <a:lnTo>
                      <a:pt x="38" y="74"/>
                    </a:lnTo>
                    <a:lnTo>
                      <a:pt x="40" y="74"/>
                    </a:lnTo>
                    <a:lnTo>
                      <a:pt x="40" y="74"/>
                    </a:lnTo>
                    <a:lnTo>
                      <a:pt x="40" y="74"/>
                    </a:lnTo>
                    <a:lnTo>
                      <a:pt x="42" y="76"/>
                    </a:lnTo>
                    <a:lnTo>
                      <a:pt x="42" y="76"/>
                    </a:lnTo>
                    <a:lnTo>
                      <a:pt x="44" y="78"/>
                    </a:lnTo>
                    <a:lnTo>
                      <a:pt x="44" y="78"/>
                    </a:lnTo>
                    <a:lnTo>
                      <a:pt x="46" y="78"/>
                    </a:lnTo>
                    <a:lnTo>
                      <a:pt x="46" y="80"/>
                    </a:lnTo>
                    <a:lnTo>
                      <a:pt x="48" y="80"/>
                    </a:lnTo>
                    <a:lnTo>
                      <a:pt x="48" y="82"/>
                    </a:lnTo>
                    <a:lnTo>
                      <a:pt x="50" y="84"/>
                    </a:lnTo>
                    <a:lnTo>
                      <a:pt x="50" y="84"/>
                    </a:lnTo>
                    <a:lnTo>
                      <a:pt x="52" y="86"/>
                    </a:lnTo>
                    <a:lnTo>
                      <a:pt x="54" y="88"/>
                    </a:lnTo>
                    <a:lnTo>
                      <a:pt x="54" y="88"/>
                    </a:lnTo>
                    <a:lnTo>
                      <a:pt x="56" y="90"/>
                    </a:lnTo>
                    <a:lnTo>
                      <a:pt x="58" y="90"/>
                    </a:lnTo>
                    <a:lnTo>
                      <a:pt x="58" y="92"/>
                    </a:lnTo>
                    <a:lnTo>
                      <a:pt x="60" y="94"/>
                    </a:lnTo>
                    <a:lnTo>
                      <a:pt x="62" y="94"/>
                    </a:lnTo>
                    <a:lnTo>
                      <a:pt x="62" y="96"/>
                    </a:lnTo>
                    <a:lnTo>
                      <a:pt x="62" y="96"/>
                    </a:lnTo>
                    <a:lnTo>
                      <a:pt x="62" y="98"/>
                    </a:lnTo>
                    <a:lnTo>
                      <a:pt x="62" y="100"/>
                    </a:lnTo>
                    <a:lnTo>
                      <a:pt x="62" y="100"/>
                    </a:lnTo>
                    <a:lnTo>
                      <a:pt x="62" y="102"/>
                    </a:lnTo>
                    <a:lnTo>
                      <a:pt x="64" y="104"/>
                    </a:lnTo>
                    <a:lnTo>
                      <a:pt x="66" y="104"/>
                    </a:lnTo>
                    <a:lnTo>
                      <a:pt x="66" y="106"/>
                    </a:lnTo>
                    <a:lnTo>
                      <a:pt x="66" y="106"/>
                    </a:lnTo>
                    <a:lnTo>
                      <a:pt x="64" y="108"/>
                    </a:lnTo>
                    <a:lnTo>
                      <a:pt x="64" y="108"/>
                    </a:lnTo>
                    <a:lnTo>
                      <a:pt x="64" y="108"/>
                    </a:lnTo>
                    <a:lnTo>
                      <a:pt x="64" y="112"/>
                    </a:lnTo>
                    <a:lnTo>
                      <a:pt x="64" y="114"/>
                    </a:lnTo>
                    <a:lnTo>
                      <a:pt x="64" y="114"/>
                    </a:lnTo>
                    <a:lnTo>
                      <a:pt x="66" y="116"/>
                    </a:lnTo>
                    <a:lnTo>
                      <a:pt x="66" y="116"/>
                    </a:lnTo>
                    <a:lnTo>
                      <a:pt x="66" y="118"/>
                    </a:lnTo>
                    <a:lnTo>
                      <a:pt x="68" y="120"/>
                    </a:lnTo>
                    <a:lnTo>
                      <a:pt x="70" y="120"/>
                    </a:lnTo>
                    <a:lnTo>
                      <a:pt x="70" y="120"/>
                    </a:lnTo>
                    <a:lnTo>
                      <a:pt x="70" y="120"/>
                    </a:lnTo>
                    <a:lnTo>
                      <a:pt x="72" y="120"/>
                    </a:lnTo>
                    <a:lnTo>
                      <a:pt x="74" y="120"/>
                    </a:lnTo>
                    <a:lnTo>
                      <a:pt x="74" y="122"/>
                    </a:lnTo>
                    <a:lnTo>
                      <a:pt x="76" y="122"/>
                    </a:lnTo>
                    <a:lnTo>
                      <a:pt x="78" y="122"/>
                    </a:lnTo>
                    <a:lnTo>
                      <a:pt x="80" y="122"/>
                    </a:lnTo>
                    <a:lnTo>
                      <a:pt x="80" y="122"/>
                    </a:lnTo>
                    <a:lnTo>
                      <a:pt x="82" y="122"/>
                    </a:lnTo>
                    <a:lnTo>
                      <a:pt x="84" y="122"/>
                    </a:lnTo>
                    <a:lnTo>
                      <a:pt x="86" y="122"/>
                    </a:lnTo>
                    <a:lnTo>
                      <a:pt x="88" y="124"/>
                    </a:lnTo>
                    <a:lnTo>
                      <a:pt x="92" y="124"/>
                    </a:lnTo>
                    <a:lnTo>
                      <a:pt x="94" y="124"/>
                    </a:lnTo>
                    <a:lnTo>
                      <a:pt x="98" y="124"/>
                    </a:lnTo>
                    <a:lnTo>
                      <a:pt x="100" y="124"/>
                    </a:lnTo>
                    <a:lnTo>
                      <a:pt x="106" y="126"/>
                    </a:lnTo>
                    <a:lnTo>
                      <a:pt x="108" y="126"/>
                    </a:lnTo>
                    <a:lnTo>
                      <a:pt x="110" y="126"/>
                    </a:lnTo>
                    <a:lnTo>
                      <a:pt x="112" y="128"/>
                    </a:lnTo>
                    <a:lnTo>
                      <a:pt x="116" y="130"/>
                    </a:lnTo>
                    <a:lnTo>
                      <a:pt x="116" y="130"/>
                    </a:lnTo>
                    <a:lnTo>
                      <a:pt x="120" y="132"/>
                    </a:lnTo>
                    <a:lnTo>
                      <a:pt x="124" y="134"/>
                    </a:lnTo>
                    <a:lnTo>
                      <a:pt x="126" y="134"/>
                    </a:lnTo>
                    <a:lnTo>
                      <a:pt x="130" y="136"/>
                    </a:lnTo>
                    <a:lnTo>
                      <a:pt x="132" y="138"/>
                    </a:lnTo>
                    <a:lnTo>
                      <a:pt x="136" y="138"/>
                    </a:lnTo>
                    <a:lnTo>
                      <a:pt x="140" y="138"/>
                    </a:lnTo>
                    <a:lnTo>
                      <a:pt x="140" y="138"/>
                    </a:lnTo>
                    <a:lnTo>
                      <a:pt x="140" y="140"/>
                    </a:lnTo>
                    <a:lnTo>
                      <a:pt x="140" y="140"/>
                    </a:lnTo>
                    <a:lnTo>
                      <a:pt x="140" y="142"/>
                    </a:lnTo>
                    <a:lnTo>
                      <a:pt x="142" y="142"/>
                    </a:lnTo>
                    <a:lnTo>
                      <a:pt x="144" y="142"/>
                    </a:lnTo>
                    <a:lnTo>
                      <a:pt x="144" y="144"/>
                    </a:lnTo>
                    <a:lnTo>
                      <a:pt x="146" y="144"/>
                    </a:lnTo>
                    <a:lnTo>
                      <a:pt x="146" y="146"/>
                    </a:lnTo>
                    <a:lnTo>
                      <a:pt x="148" y="148"/>
                    </a:lnTo>
                    <a:lnTo>
                      <a:pt x="152" y="154"/>
                    </a:lnTo>
                    <a:lnTo>
                      <a:pt x="154" y="156"/>
                    </a:lnTo>
                    <a:lnTo>
                      <a:pt x="154" y="156"/>
                    </a:lnTo>
                    <a:lnTo>
                      <a:pt x="158" y="158"/>
                    </a:lnTo>
                    <a:lnTo>
                      <a:pt x="160" y="160"/>
                    </a:lnTo>
                    <a:lnTo>
                      <a:pt x="162" y="162"/>
                    </a:lnTo>
                    <a:lnTo>
                      <a:pt x="164" y="162"/>
                    </a:lnTo>
                    <a:lnTo>
                      <a:pt x="164" y="164"/>
                    </a:lnTo>
                    <a:lnTo>
                      <a:pt x="164" y="164"/>
                    </a:lnTo>
                    <a:lnTo>
                      <a:pt x="168" y="164"/>
                    </a:lnTo>
                    <a:lnTo>
                      <a:pt x="172" y="164"/>
                    </a:lnTo>
                    <a:lnTo>
                      <a:pt x="176" y="164"/>
                    </a:lnTo>
                    <a:lnTo>
                      <a:pt x="184" y="164"/>
                    </a:lnTo>
                    <a:lnTo>
                      <a:pt x="192" y="166"/>
                    </a:lnTo>
                    <a:lnTo>
                      <a:pt x="198" y="166"/>
                    </a:lnTo>
                    <a:lnTo>
                      <a:pt x="202" y="166"/>
                    </a:lnTo>
                    <a:lnTo>
                      <a:pt x="210" y="168"/>
                    </a:lnTo>
                    <a:lnTo>
                      <a:pt x="214" y="166"/>
                    </a:lnTo>
                    <a:lnTo>
                      <a:pt x="216" y="166"/>
                    </a:lnTo>
                    <a:lnTo>
                      <a:pt x="218" y="166"/>
                    </a:lnTo>
                    <a:lnTo>
                      <a:pt x="224" y="166"/>
                    </a:lnTo>
                    <a:lnTo>
                      <a:pt x="228" y="166"/>
                    </a:lnTo>
                    <a:lnTo>
                      <a:pt x="234" y="168"/>
                    </a:lnTo>
                    <a:lnTo>
                      <a:pt x="236" y="168"/>
                    </a:lnTo>
                    <a:lnTo>
                      <a:pt x="240" y="168"/>
                    </a:lnTo>
                    <a:lnTo>
                      <a:pt x="240" y="168"/>
                    </a:lnTo>
                    <a:lnTo>
                      <a:pt x="242" y="168"/>
                    </a:lnTo>
                    <a:lnTo>
                      <a:pt x="244" y="168"/>
                    </a:lnTo>
                    <a:lnTo>
                      <a:pt x="246" y="172"/>
                    </a:lnTo>
                    <a:lnTo>
                      <a:pt x="248" y="174"/>
                    </a:lnTo>
                    <a:lnTo>
                      <a:pt x="252" y="174"/>
                    </a:lnTo>
                    <a:lnTo>
                      <a:pt x="258" y="176"/>
                    </a:lnTo>
                    <a:lnTo>
                      <a:pt x="262" y="176"/>
                    </a:lnTo>
                    <a:lnTo>
                      <a:pt x="266" y="176"/>
                    </a:lnTo>
                    <a:lnTo>
                      <a:pt x="270" y="178"/>
                    </a:lnTo>
                    <a:lnTo>
                      <a:pt x="272" y="180"/>
                    </a:lnTo>
                    <a:lnTo>
                      <a:pt x="278" y="182"/>
                    </a:lnTo>
                    <a:lnTo>
                      <a:pt x="280" y="180"/>
                    </a:lnTo>
                    <a:lnTo>
                      <a:pt x="284" y="180"/>
                    </a:lnTo>
                    <a:lnTo>
                      <a:pt x="288" y="180"/>
                    </a:lnTo>
                    <a:lnTo>
                      <a:pt x="290" y="182"/>
                    </a:lnTo>
                    <a:lnTo>
                      <a:pt x="294" y="184"/>
                    </a:lnTo>
                    <a:lnTo>
                      <a:pt x="294" y="184"/>
                    </a:lnTo>
                    <a:lnTo>
                      <a:pt x="296" y="184"/>
                    </a:lnTo>
                    <a:lnTo>
                      <a:pt x="298" y="184"/>
                    </a:lnTo>
                    <a:lnTo>
                      <a:pt x="298" y="182"/>
                    </a:lnTo>
                    <a:lnTo>
                      <a:pt x="298" y="182"/>
                    </a:lnTo>
                    <a:lnTo>
                      <a:pt x="300" y="182"/>
                    </a:lnTo>
                    <a:lnTo>
                      <a:pt x="302" y="180"/>
                    </a:lnTo>
                    <a:lnTo>
                      <a:pt x="302" y="180"/>
                    </a:lnTo>
                    <a:lnTo>
                      <a:pt x="306" y="178"/>
                    </a:lnTo>
                    <a:lnTo>
                      <a:pt x="312" y="174"/>
                    </a:lnTo>
                    <a:lnTo>
                      <a:pt x="314" y="174"/>
                    </a:lnTo>
                    <a:lnTo>
                      <a:pt x="314" y="174"/>
                    </a:lnTo>
                    <a:lnTo>
                      <a:pt x="316" y="172"/>
                    </a:lnTo>
                    <a:lnTo>
                      <a:pt x="318" y="172"/>
                    </a:lnTo>
                    <a:lnTo>
                      <a:pt x="318" y="172"/>
                    </a:lnTo>
                    <a:lnTo>
                      <a:pt x="322" y="172"/>
                    </a:lnTo>
                    <a:lnTo>
                      <a:pt x="324" y="172"/>
                    </a:lnTo>
                    <a:lnTo>
                      <a:pt x="330" y="170"/>
                    </a:lnTo>
                    <a:lnTo>
                      <a:pt x="332" y="170"/>
                    </a:lnTo>
                    <a:lnTo>
                      <a:pt x="334" y="170"/>
                    </a:lnTo>
                    <a:lnTo>
                      <a:pt x="336" y="170"/>
                    </a:lnTo>
                    <a:lnTo>
                      <a:pt x="338" y="170"/>
                    </a:lnTo>
                    <a:lnTo>
                      <a:pt x="342" y="170"/>
                    </a:lnTo>
                    <a:lnTo>
                      <a:pt x="344" y="170"/>
                    </a:lnTo>
                    <a:lnTo>
                      <a:pt x="347" y="170"/>
                    </a:lnTo>
                    <a:lnTo>
                      <a:pt x="351" y="170"/>
                    </a:lnTo>
                    <a:lnTo>
                      <a:pt x="353" y="170"/>
                    </a:lnTo>
                    <a:lnTo>
                      <a:pt x="355" y="170"/>
                    </a:lnTo>
                    <a:lnTo>
                      <a:pt x="357" y="168"/>
                    </a:lnTo>
                    <a:lnTo>
                      <a:pt x="359" y="168"/>
                    </a:lnTo>
                    <a:lnTo>
                      <a:pt x="359" y="166"/>
                    </a:lnTo>
                    <a:lnTo>
                      <a:pt x="363" y="166"/>
                    </a:lnTo>
                    <a:lnTo>
                      <a:pt x="363" y="164"/>
                    </a:lnTo>
                    <a:lnTo>
                      <a:pt x="365" y="164"/>
                    </a:lnTo>
                    <a:lnTo>
                      <a:pt x="367" y="164"/>
                    </a:lnTo>
                    <a:lnTo>
                      <a:pt x="367" y="162"/>
                    </a:lnTo>
                    <a:lnTo>
                      <a:pt x="367" y="162"/>
                    </a:lnTo>
                    <a:lnTo>
                      <a:pt x="367" y="162"/>
                    </a:lnTo>
                    <a:lnTo>
                      <a:pt x="367" y="160"/>
                    </a:lnTo>
                    <a:lnTo>
                      <a:pt x="369" y="158"/>
                    </a:lnTo>
                    <a:lnTo>
                      <a:pt x="369" y="158"/>
                    </a:lnTo>
                    <a:lnTo>
                      <a:pt x="369" y="156"/>
                    </a:lnTo>
                    <a:lnTo>
                      <a:pt x="369" y="156"/>
                    </a:lnTo>
                    <a:lnTo>
                      <a:pt x="371" y="154"/>
                    </a:lnTo>
                    <a:lnTo>
                      <a:pt x="371" y="154"/>
                    </a:lnTo>
                    <a:lnTo>
                      <a:pt x="373" y="154"/>
                    </a:lnTo>
                    <a:lnTo>
                      <a:pt x="375" y="152"/>
                    </a:lnTo>
                    <a:lnTo>
                      <a:pt x="377" y="152"/>
                    </a:lnTo>
                    <a:lnTo>
                      <a:pt x="377" y="152"/>
                    </a:lnTo>
                    <a:lnTo>
                      <a:pt x="377" y="150"/>
                    </a:lnTo>
                    <a:lnTo>
                      <a:pt x="379" y="150"/>
                    </a:lnTo>
                    <a:lnTo>
                      <a:pt x="379" y="148"/>
                    </a:lnTo>
                    <a:lnTo>
                      <a:pt x="381" y="148"/>
                    </a:lnTo>
                    <a:lnTo>
                      <a:pt x="381" y="148"/>
                    </a:lnTo>
                    <a:lnTo>
                      <a:pt x="381" y="146"/>
                    </a:lnTo>
                    <a:lnTo>
                      <a:pt x="379" y="146"/>
                    </a:lnTo>
                    <a:lnTo>
                      <a:pt x="379" y="144"/>
                    </a:lnTo>
                    <a:lnTo>
                      <a:pt x="377" y="144"/>
                    </a:lnTo>
                    <a:lnTo>
                      <a:pt x="375" y="142"/>
                    </a:lnTo>
                    <a:lnTo>
                      <a:pt x="373" y="140"/>
                    </a:lnTo>
                    <a:lnTo>
                      <a:pt x="371" y="140"/>
                    </a:lnTo>
                    <a:lnTo>
                      <a:pt x="369" y="138"/>
                    </a:lnTo>
                    <a:lnTo>
                      <a:pt x="369" y="136"/>
                    </a:lnTo>
                    <a:lnTo>
                      <a:pt x="367" y="136"/>
                    </a:lnTo>
                    <a:lnTo>
                      <a:pt x="367" y="136"/>
                    </a:lnTo>
                    <a:lnTo>
                      <a:pt x="367" y="134"/>
                    </a:lnTo>
                    <a:lnTo>
                      <a:pt x="367" y="132"/>
                    </a:lnTo>
                    <a:lnTo>
                      <a:pt x="367" y="130"/>
                    </a:lnTo>
                    <a:lnTo>
                      <a:pt x="367" y="128"/>
                    </a:lnTo>
                    <a:lnTo>
                      <a:pt x="367" y="126"/>
                    </a:lnTo>
                    <a:lnTo>
                      <a:pt x="367" y="126"/>
                    </a:lnTo>
                    <a:lnTo>
                      <a:pt x="369" y="122"/>
                    </a:lnTo>
                    <a:lnTo>
                      <a:pt x="371" y="122"/>
                    </a:lnTo>
                    <a:lnTo>
                      <a:pt x="371" y="122"/>
                    </a:lnTo>
                    <a:lnTo>
                      <a:pt x="375" y="122"/>
                    </a:lnTo>
                    <a:lnTo>
                      <a:pt x="375" y="122"/>
                    </a:lnTo>
                    <a:lnTo>
                      <a:pt x="377" y="124"/>
                    </a:lnTo>
                    <a:lnTo>
                      <a:pt x="379" y="126"/>
                    </a:lnTo>
                    <a:lnTo>
                      <a:pt x="381" y="128"/>
                    </a:lnTo>
                    <a:lnTo>
                      <a:pt x="387" y="128"/>
                    </a:lnTo>
                    <a:lnTo>
                      <a:pt x="389" y="128"/>
                    </a:lnTo>
                    <a:lnTo>
                      <a:pt x="391" y="128"/>
                    </a:lnTo>
                    <a:lnTo>
                      <a:pt x="393" y="130"/>
                    </a:lnTo>
                    <a:lnTo>
                      <a:pt x="393" y="130"/>
                    </a:lnTo>
                    <a:lnTo>
                      <a:pt x="395" y="130"/>
                    </a:lnTo>
                    <a:lnTo>
                      <a:pt x="397" y="130"/>
                    </a:lnTo>
                    <a:lnTo>
                      <a:pt x="397" y="128"/>
                    </a:lnTo>
                    <a:lnTo>
                      <a:pt x="399" y="128"/>
                    </a:lnTo>
                    <a:lnTo>
                      <a:pt x="399" y="126"/>
                    </a:lnTo>
                    <a:lnTo>
                      <a:pt x="399" y="126"/>
                    </a:lnTo>
                    <a:lnTo>
                      <a:pt x="401" y="126"/>
                    </a:lnTo>
                    <a:lnTo>
                      <a:pt x="401" y="122"/>
                    </a:lnTo>
                    <a:lnTo>
                      <a:pt x="401" y="122"/>
                    </a:lnTo>
                    <a:lnTo>
                      <a:pt x="403" y="120"/>
                    </a:lnTo>
                    <a:lnTo>
                      <a:pt x="403" y="120"/>
                    </a:lnTo>
                    <a:lnTo>
                      <a:pt x="403" y="118"/>
                    </a:lnTo>
                    <a:lnTo>
                      <a:pt x="403" y="118"/>
                    </a:lnTo>
                    <a:lnTo>
                      <a:pt x="403" y="118"/>
                    </a:lnTo>
                    <a:lnTo>
                      <a:pt x="405" y="116"/>
                    </a:lnTo>
                    <a:lnTo>
                      <a:pt x="405" y="116"/>
                    </a:lnTo>
                    <a:lnTo>
                      <a:pt x="409" y="118"/>
                    </a:lnTo>
                    <a:lnTo>
                      <a:pt x="411" y="118"/>
                    </a:lnTo>
                    <a:lnTo>
                      <a:pt x="413" y="116"/>
                    </a:lnTo>
                    <a:lnTo>
                      <a:pt x="415" y="116"/>
                    </a:lnTo>
                    <a:lnTo>
                      <a:pt x="417" y="116"/>
                    </a:lnTo>
                    <a:lnTo>
                      <a:pt x="419" y="116"/>
                    </a:lnTo>
                    <a:lnTo>
                      <a:pt x="419" y="114"/>
                    </a:lnTo>
                    <a:lnTo>
                      <a:pt x="421" y="112"/>
                    </a:lnTo>
                    <a:lnTo>
                      <a:pt x="421" y="112"/>
                    </a:lnTo>
                    <a:lnTo>
                      <a:pt x="423" y="112"/>
                    </a:lnTo>
                    <a:lnTo>
                      <a:pt x="423" y="110"/>
                    </a:lnTo>
                    <a:lnTo>
                      <a:pt x="423" y="110"/>
                    </a:lnTo>
                    <a:lnTo>
                      <a:pt x="423" y="110"/>
                    </a:lnTo>
                    <a:lnTo>
                      <a:pt x="423" y="108"/>
                    </a:lnTo>
                    <a:lnTo>
                      <a:pt x="423" y="108"/>
                    </a:lnTo>
                    <a:lnTo>
                      <a:pt x="423" y="104"/>
                    </a:lnTo>
                    <a:lnTo>
                      <a:pt x="423" y="104"/>
                    </a:lnTo>
                    <a:lnTo>
                      <a:pt x="423" y="102"/>
                    </a:lnTo>
                    <a:lnTo>
                      <a:pt x="423" y="102"/>
                    </a:lnTo>
                    <a:lnTo>
                      <a:pt x="425" y="100"/>
                    </a:lnTo>
                    <a:lnTo>
                      <a:pt x="425" y="100"/>
                    </a:lnTo>
                    <a:lnTo>
                      <a:pt x="425" y="100"/>
                    </a:lnTo>
                    <a:lnTo>
                      <a:pt x="427" y="100"/>
                    </a:lnTo>
                    <a:lnTo>
                      <a:pt x="429" y="100"/>
                    </a:lnTo>
                    <a:lnTo>
                      <a:pt x="431" y="100"/>
                    </a:lnTo>
                    <a:lnTo>
                      <a:pt x="433" y="100"/>
                    </a:lnTo>
                    <a:lnTo>
                      <a:pt x="433" y="100"/>
                    </a:lnTo>
                    <a:lnTo>
                      <a:pt x="433" y="100"/>
                    </a:lnTo>
                    <a:lnTo>
                      <a:pt x="433" y="98"/>
                    </a:lnTo>
                    <a:lnTo>
                      <a:pt x="433" y="98"/>
                    </a:lnTo>
                    <a:lnTo>
                      <a:pt x="433" y="96"/>
                    </a:lnTo>
                    <a:lnTo>
                      <a:pt x="433" y="96"/>
                    </a:lnTo>
                    <a:lnTo>
                      <a:pt x="435" y="96"/>
                    </a:lnTo>
                    <a:lnTo>
                      <a:pt x="435" y="96"/>
                    </a:lnTo>
                    <a:lnTo>
                      <a:pt x="437" y="98"/>
                    </a:lnTo>
                    <a:lnTo>
                      <a:pt x="437" y="98"/>
                    </a:lnTo>
                    <a:lnTo>
                      <a:pt x="439" y="98"/>
                    </a:lnTo>
                    <a:lnTo>
                      <a:pt x="439" y="96"/>
                    </a:lnTo>
                    <a:lnTo>
                      <a:pt x="441" y="94"/>
                    </a:lnTo>
                    <a:lnTo>
                      <a:pt x="443" y="94"/>
                    </a:lnTo>
                    <a:lnTo>
                      <a:pt x="445" y="94"/>
                    </a:lnTo>
                    <a:lnTo>
                      <a:pt x="445" y="94"/>
                    </a:lnTo>
                    <a:lnTo>
                      <a:pt x="449" y="94"/>
                    </a:lnTo>
                    <a:lnTo>
                      <a:pt x="449" y="94"/>
                    </a:lnTo>
                    <a:lnTo>
                      <a:pt x="451" y="94"/>
                    </a:lnTo>
                    <a:lnTo>
                      <a:pt x="451" y="94"/>
                    </a:lnTo>
                    <a:lnTo>
                      <a:pt x="451" y="94"/>
                    </a:lnTo>
                    <a:lnTo>
                      <a:pt x="453" y="94"/>
                    </a:lnTo>
                    <a:lnTo>
                      <a:pt x="455" y="94"/>
                    </a:lnTo>
                    <a:lnTo>
                      <a:pt x="457" y="96"/>
                    </a:lnTo>
                    <a:lnTo>
                      <a:pt x="459" y="96"/>
                    </a:lnTo>
                    <a:lnTo>
                      <a:pt x="461" y="96"/>
                    </a:lnTo>
                    <a:lnTo>
                      <a:pt x="463" y="96"/>
                    </a:lnTo>
                    <a:lnTo>
                      <a:pt x="465" y="96"/>
                    </a:lnTo>
                    <a:lnTo>
                      <a:pt x="465" y="96"/>
                    </a:lnTo>
                    <a:lnTo>
                      <a:pt x="467" y="94"/>
                    </a:lnTo>
                    <a:lnTo>
                      <a:pt x="467" y="9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Freeform 105"/>
              <p:cNvSpPr>
                <a:spLocks/>
              </p:cNvSpPr>
              <p:nvPr/>
            </p:nvSpPr>
            <p:spPr bwMode="auto">
              <a:xfrm>
                <a:off x="3589" y="1295"/>
                <a:ext cx="0" cy="2"/>
              </a:xfrm>
              <a:custGeom>
                <a:avLst/>
                <a:gdLst>
                  <a:gd name="T0" fmla="*/ 0 h 2"/>
                  <a:gd name="T1" fmla="*/ 0 h 2"/>
                  <a:gd name="T2" fmla="*/ 0 h 2"/>
                  <a:gd name="T3" fmla="*/ 0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0"/>
                    </a:lnTo>
                    <a:lnTo>
                      <a:pt x="0" y="0"/>
                    </a:lnTo>
                    <a:lnTo>
                      <a:pt x="0" y="2"/>
                    </a:lnTo>
                    <a:lnTo>
                      <a:pt x="0"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106"/>
              <p:cNvSpPr>
                <a:spLocks/>
              </p:cNvSpPr>
              <p:nvPr/>
            </p:nvSpPr>
            <p:spPr bwMode="auto">
              <a:xfrm>
                <a:off x="3857" y="1213"/>
                <a:ext cx="52" cy="52"/>
              </a:xfrm>
              <a:custGeom>
                <a:avLst/>
                <a:gdLst>
                  <a:gd name="T0" fmla="*/ 48 w 52"/>
                  <a:gd name="T1" fmla="*/ 30 h 52"/>
                  <a:gd name="T2" fmla="*/ 46 w 52"/>
                  <a:gd name="T3" fmla="*/ 28 h 52"/>
                  <a:gd name="T4" fmla="*/ 42 w 52"/>
                  <a:gd name="T5" fmla="*/ 26 h 52"/>
                  <a:gd name="T6" fmla="*/ 42 w 52"/>
                  <a:gd name="T7" fmla="*/ 22 h 52"/>
                  <a:gd name="T8" fmla="*/ 42 w 52"/>
                  <a:gd name="T9" fmla="*/ 20 h 52"/>
                  <a:gd name="T10" fmla="*/ 40 w 52"/>
                  <a:gd name="T11" fmla="*/ 20 h 52"/>
                  <a:gd name="T12" fmla="*/ 36 w 52"/>
                  <a:gd name="T13" fmla="*/ 18 h 52"/>
                  <a:gd name="T14" fmla="*/ 36 w 52"/>
                  <a:gd name="T15" fmla="*/ 14 h 52"/>
                  <a:gd name="T16" fmla="*/ 36 w 52"/>
                  <a:gd name="T17" fmla="*/ 12 h 52"/>
                  <a:gd name="T18" fmla="*/ 34 w 52"/>
                  <a:gd name="T19" fmla="*/ 8 h 52"/>
                  <a:gd name="T20" fmla="*/ 32 w 52"/>
                  <a:gd name="T21" fmla="*/ 8 h 52"/>
                  <a:gd name="T22" fmla="*/ 28 w 52"/>
                  <a:gd name="T23" fmla="*/ 4 h 52"/>
                  <a:gd name="T24" fmla="*/ 26 w 52"/>
                  <a:gd name="T25" fmla="*/ 6 h 52"/>
                  <a:gd name="T26" fmla="*/ 24 w 52"/>
                  <a:gd name="T27" fmla="*/ 4 h 52"/>
                  <a:gd name="T28" fmla="*/ 24 w 52"/>
                  <a:gd name="T29" fmla="*/ 4 h 52"/>
                  <a:gd name="T30" fmla="*/ 20 w 52"/>
                  <a:gd name="T31" fmla="*/ 2 h 52"/>
                  <a:gd name="T32" fmla="*/ 18 w 52"/>
                  <a:gd name="T33" fmla="*/ 2 h 52"/>
                  <a:gd name="T34" fmla="*/ 12 w 52"/>
                  <a:gd name="T35" fmla="*/ 0 h 52"/>
                  <a:gd name="T36" fmla="*/ 12 w 52"/>
                  <a:gd name="T37" fmla="*/ 0 h 52"/>
                  <a:gd name="T38" fmla="*/ 8 w 52"/>
                  <a:gd name="T39" fmla="*/ 2 h 52"/>
                  <a:gd name="T40" fmla="*/ 2 w 52"/>
                  <a:gd name="T41" fmla="*/ 0 h 52"/>
                  <a:gd name="T42" fmla="*/ 2 w 52"/>
                  <a:gd name="T43" fmla="*/ 2 h 52"/>
                  <a:gd name="T44" fmla="*/ 6 w 52"/>
                  <a:gd name="T45" fmla="*/ 4 h 52"/>
                  <a:gd name="T46" fmla="*/ 8 w 52"/>
                  <a:gd name="T47" fmla="*/ 8 h 52"/>
                  <a:gd name="T48" fmla="*/ 10 w 52"/>
                  <a:gd name="T49" fmla="*/ 12 h 52"/>
                  <a:gd name="T50" fmla="*/ 12 w 52"/>
                  <a:gd name="T51" fmla="*/ 16 h 52"/>
                  <a:gd name="T52" fmla="*/ 16 w 52"/>
                  <a:gd name="T53" fmla="*/ 20 h 52"/>
                  <a:gd name="T54" fmla="*/ 18 w 52"/>
                  <a:gd name="T55" fmla="*/ 22 h 52"/>
                  <a:gd name="T56" fmla="*/ 24 w 52"/>
                  <a:gd name="T57" fmla="*/ 28 h 52"/>
                  <a:gd name="T58" fmla="*/ 24 w 52"/>
                  <a:gd name="T59" fmla="*/ 34 h 52"/>
                  <a:gd name="T60" fmla="*/ 24 w 52"/>
                  <a:gd name="T61" fmla="*/ 40 h 52"/>
                  <a:gd name="T62" fmla="*/ 24 w 52"/>
                  <a:gd name="T63" fmla="*/ 46 h 52"/>
                  <a:gd name="T64" fmla="*/ 26 w 52"/>
                  <a:gd name="T65" fmla="*/ 48 h 52"/>
                  <a:gd name="T66" fmla="*/ 24 w 52"/>
                  <a:gd name="T67" fmla="*/ 50 h 52"/>
                  <a:gd name="T68" fmla="*/ 26 w 52"/>
                  <a:gd name="T69" fmla="*/ 52 h 52"/>
                  <a:gd name="T70" fmla="*/ 30 w 52"/>
                  <a:gd name="T71" fmla="*/ 52 h 52"/>
                  <a:gd name="T72" fmla="*/ 30 w 52"/>
                  <a:gd name="T73" fmla="*/ 50 h 52"/>
                  <a:gd name="T74" fmla="*/ 30 w 52"/>
                  <a:gd name="T75" fmla="*/ 48 h 52"/>
                  <a:gd name="T76" fmla="*/ 32 w 52"/>
                  <a:gd name="T77" fmla="*/ 44 h 52"/>
                  <a:gd name="T78" fmla="*/ 36 w 52"/>
                  <a:gd name="T79" fmla="*/ 40 h 52"/>
                  <a:gd name="T80" fmla="*/ 34 w 52"/>
                  <a:gd name="T81" fmla="*/ 36 h 52"/>
                  <a:gd name="T82" fmla="*/ 36 w 52"/>
                  <a:gd name="T83" fmla="*/ 34 h 52"/>
                  <a:gd name="T84" fmla="*/ 38 w 52"/>
                  <a:gd name="T85" fmla="*/ 34 h 52"/>
                  <a:gd name="T86" fmla="*/ 40 w 52"/>
                  <a:gd name="T87" fmla="*/ 36 h 52"/>
                  <a:gd name="T88" fmla="*/ 42 w 52"/>
                  <a:gd name="T89" fmla="*/ 34 h 52"/>
                  <a:gd name="T90" fmla="*/ 42 w 52"/>
                  <a:gd name="T91" fmla="*/ 34 h 52"/>
                  <a:gd name="T92" fmla="*/ 46 w 52"/>
                  <a:gd name="T93" fmla="*/ 36 h 52"/>
                  <a:gd name="T94" fmla="*/ 48 w 52"/>
                  <a:gd name="T95" fmla="*/ 36 h 52"/>
                  <a:gd name="T96" fmla="*/ 52 w 52"/>
                  <a:gd name="T9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52">
                    <a:moveTo>
                      <a:pt x="48" y="34"/>
                    </a:moveTo>
                    <a:lnTo>
                      <a:pt x="48" y="32"/>
                    </a:lnTo>
                    <a:lnTo>
                      <a:pt x="48" y="30"/>
                    </a:lnTo>
                    <a:lnTo>
                      <a:pt x="48" y="28"/>
                    </a:lnTo>
                    <a:lnTo>
                      <a:pt x="48" y="28"/>
                    </a:lnTo>
                    <a:lnTo>
                      <a:pt x="46" y="28"/>
                    </a:lnTo>
                    <a:lnTo>
                      <a:pt x="44" y="26"/>
                    </a:lnTo>
                    <a:lnTo>
                      <a:pt x="42" y="26"/>
                    </a:lnTo>
                    <a:lnTo>
                      <a:pt x="42" y="26"/>
                    </a:lnTo>
                    <a:lnTo>
                      <a:pt x="42" y="24"/>
                    </a:lnTo>
                    <a:lnTo>
                      <a:pt x="42" y="24"/>
                    </a:lnTo>
                    <a:lnTo>
                      <a:pt x="42" y="22"/>
                    </a:lnTo>
                    <a:lnTo>
                      <a:pt x="42" y="22"/>
                    </a:lnTo>
                    <a:lnTo>
                      <a:pt x="42" y="20"/>
                    </a:lnTo>
                    <a:lnTo>
                      <a:pt x="42" y="20"/>
                    </a:lnTo>
                    <a:lnTo>
                      <a:pt x="42" y="20"/>
                    </a:lnTo>
                    <a:lnTo>
                      <a:pt x="40" y="20"/>
                    </a:lnTo>
                    <a:lnTo>
                      <a:pt x="40" y="20"/>
                    </a:lnTo>
                    <a:lnTo>
                      <a:pt x="38" y="18"/>
                    </a:lnTo>
                    <a:lnTo>
                      <a:pt x="36" y="18"/>
                    </a:lnTo>
                    <a:lnTo>
                      <a:pt x="36" y="18"/>
                    </a:lnTo>
                    <a:lnTo>
                      <a:pt x="36" y="16"/>
                    </a:lnTo>
                    <a:lnTo>
                      <a:pt x="36" y="16"/>
                    </a:lnTo>
                    <a:lnTo>
                      <a:pt x="36" y="14"/>
                    </a:lnTo>
                    <a:lnTo>
                      <a:pt x="36" y="14"/>
                    </a:lnTo>
                    <a:lnTo>
                      <a:pt x="36" y="12"/>
                    </a:lnTo>
                    <a:lnTo>
                      <a:pt x="36" y="12"/>
                    </a:lnTo>
                    <a:lnTo>
                      <a:pt x="36" y="10"/>
                    </a:lnTo>
                    <a:lnTo>
                      <a:pt x="36" y="8"/>
                    </a:lnTo>
                    <a:lnTo>
                      <a:pt x="34" y="8"/>
                    </a:lnTo>
                    <a:lnTo>
                      <a:pt x="34" y="8"/>
                    </a:lnTo>
                    <a:lnTo>
                      <a:pt x="34" y="8"/>
                    </a:lnTo>
                    <a:lnTo>
                      <a:pt x="32" y="8"/>
                    </a:lnTo>
                    <a:lnTo>
                      <a:pt x="32" y="8"/>
                    </a:lnTo>
                    <a:lnTo>
                      <a:pt x="30" y="6"/>
                    </a:lnTo>
                    <a:lnTo>
                      <a:pt x="28" y="4"/>
                    </a:lnTo>
                    <a:lnTo>
                      <a:pt x="26" y="4"/>
                    </a:lnTo>
                    <a:lnTo>
                      <a:pt x="26" y="6"/>
                    </a:lnTo>
                    <a:lnTo>
                      <a:pt x="26" y="6"/>
                    </a:lnTo>
                    <a:lnTo>
                      <a:pt x="26" y="4"/>
                    </a:lnTo>
                    <a:lnTo>
                      <a:pt x="24" y="4"/>
                    </a:lnTo>
                    <a:lnTo>
                      <a:pt x="24" y="4"/>
                    </a:lnTo>
                    <a:lnTo>
                      <a:pt x="24" y="4"/>
                    </a:lnTo>
                    <a:lnTo>
                      <a:pt x="24" y="4"/>
                    </a:lnTo>
                    <a:lnTo>
                      <a:pt x="24" y="4"/>
                    </a:lnTo>
                    <a:lnTo>
                      <a:pt x="22" y="4"/>
                    </a:lnTo>
                    <a:lnTo>
                      <a:pt x="20" y="4"/>
                    </a:lnTo>
                    <a:lnTo>
                      <a:pt x="20" y="2"/>
                    </a:lnTo>
                    <a:lnTo>
                      <a:pt x="20" y="2"/>
                    </a:lnTo>
                    <a:lnTo>
                      <a:pt x="18" y="2"/>
                    </a:lnTo>
                    <a:lnTo>
                      <a:pt x="18" y="2"/>
                    </a:lnTo>
                    <a:lnTo>
                      <a:pt x="16" y="0"/>
                    </a:lnTo>
                    <a:lnTo>
                      <a:pt x="14" y="0"/>
                    </a:lnTo>
                    <a:lnTo>
                      <a:pt x="12" y="0"/>
                    </a:lnTo>
                    <a:lnTo>
                      <a:pt x="12" y="0"/>
                    </a:lnTo>
                    <a:lnTo>
                      <a:pt x="12" y="0"/>
                    </a:lnTo>
                    <a:lnTo>
                      <a:pt x="12" y="0"/>
                    </a:lnTo>
                    <a:lnTo>
                      <a:pt x="10" y="0"/>
                    </a:lnTo>
                    <a:lnTo>
                      <a:pt x="10" y="0"/>
                    </a:lnTo>
                    <a:lnTo>
                      <a:pt x="8" y="2"/>
                    </a:lnTo>
                    <a:lnTo>
                      <a:pt x="6" y="2"/>
                    </a:lnTo>
                    <a:lnTo>
                      <a:pt x="4" y="2"/>
                    </a:lnTo>
                    <a:lnTo>
                      <a:pt x="2" y="0"/>
                    </a:lnTo>
                    <a:lnTo>
                      <a:pt x="0" y="2"/>
                    </a:lnTo>
                    <a:lnTo>
                      <a:pt x="0" y="2"/>
                    </a:lnTo>
                    <a:lnTo>
                      <a:pt x="2" y="2"/>
                    </a:lnTo>
                    <a:lnTo>
                      <a:pt x="2" y="4"/>
                    </a:lnTo>
                    <a:lnTo>
                      <a:pt x="4" y="4"/>
                    </a:lnTo>
                    <a:lnTo>
                      <a:pt x="6" y="4"/>
                    </a:lnTo>
                    <a:lnTo>
                      <a:pt x="6" y="6"/>
                    </a:lnTo>
                    <a:lnTo>
                      <a:pt x="6" y="6"/>
                    </a:lnTo>
                    <a:lnTo>
                      <a:pt x="8" y="8"/>
                    </a:lnTo>
                    <a:lnTo>
                      <a:pt x="8" y="10"/>
                    </a:lnTo>
                    <a:lnTo>
                      <a:pt x="10" y="12"/>
                    </a:lnTo>
                    <a:lnTo>
                      <a:pt x="10" y="12"/>
                    </a:lnTo>
                    <a:lnTo>
                      <a:pt x="10" y="14"/>
                    </a:lnTo>
                    <a:lnTo>
                      <a:pt x="12" y="16"/>
                    </a:lnTo>
                    <a:lnTo>
                      <a:pt x="12" y="16"/>
                    </a:lnTo>
                    <a:lnTo>
                      <a:pt x="14" y="16"/>
                    </a:lnTo>
                    <a:lnTo>
                      <a:pt x="16" y="20"/>
                    </a:lnTo>
                    <a:lnTo>
                      <a:pt x="16" y="20"/>
                    </a:lnTo>
                    <a:lnTo>
                      <a:pt x="18" y="22"/>
                    </a:lnTo>
                    <a:lnTo>
                      <a:pt x="18" y="22"/>
                    </a:lnTo>
                    <a:lnTo>
                      <a:pt x="18" y="22"/>
                    </a:lnTo>
                    <a:lnTo>
                      <a:pt x="20" y="24"/>
                    </a:lnTo>
                    <a:lnTo>
                      <a:pt x="22" y="26"/>
                    </a:lnTo>
                    <a:lnTo>
                      <a:pt x="24" y="28"/>
                    </a:lnTo>
                    <a:lnTo>
                      <a:pt x="24" y="30"/>
                    </a:lnTo>
                    <a:lnTo>
                      <a:pt x="24" y="32"/>
                    </a:lnTo>
                    <a:lnTo>
                      <a:pt x="24" y="34"/>
                    </a:lnTo>
                    <a:lnTo>
                      <a:pt x="26" y="34"/>
                    </a:lnTo>
                    <a:lnTo>
                      <a:pt x="24" y="36"/>
                    </a:lnTo>
                    <a:lnTo>
                      <a:pt x="24" y="40"/>
                    </a:lnTo>
                    <a:lnTo>
                      <a:pt x="24" y="42"/>
                    </a:lnTo>
                    <a:lnTo>
                      <a:pt x="24" y="44"/>
                    </a:lnTo>
                    <a:lnTo>
                      <a:pt x="24" y="46"/>
                    </a:lnTo>
                    <a:lnTo>
                      <a:pt x="24" y="46"/>
                    </a:lnTo>
                    <a:lnTo>
                      <a:pt x="24" y="48"/>
                    </a:lnTo>
                    <a:lnTo>
                      <a:pt x="26" y="48"/>
                    </a:lnTo>
                    <a:lnTo>
                      <a:pt x="24" y="48"/>
                    </a:lnTo>
                    <a:lnTo>
                      <a:pt x="24" y="50"/>
                    </a:lnTo>
                    <a:lnTo>
                      <a:pt x="24" y="50"/>
                    </a:lnTo>
                    <a:lnTo>
                      <a:pt x="24" y="50"/>
                    </a:lnTo>
                    <a:lnTo>
                      <a:pt x="26" y="50"/>
                    </a:lnTo>
                    <a:lnTo>
                      <a:pt x="26" y="52"/>
                    </a:lnTo>
                    <a:lnTo>
                      <a:pt x="26" y="52"/>
                    </a:lnTo>
                    <a:lnTo>
                      <a:pt x="28" y="52"/>
                    </a:lnTo>
                    <a:lnTo>
                      <a:pt x="30" y="52"/>
                    </a:lnTo>
                    <a:lnTo>
                      <a:pt x="30" y="50"/>
                    </a:lnTo>
                    <a:lnTo>
                      <a:pt x="30" y="50"/>
                    </a:lnTo>
                    <a:lnTo>
                      <a:pt x="30" y="50"/>
                    </a:lnTo>
                    <a:lnTo>
                      <a:pt x="30" y="50"/>
                    </a:lnTo>
                    <a:lnTo>
                      <a:pt x="30" y="48"/>
                    </a:lnTo>
                    <a:lnTo>
                      <a:pt x="30" y="48"/>
                    </a:lnTo>
                    <a:lnTo>
                      <a:pt x="32" y="46"/>
                    </a:lnTo>
                    <a:lnTo>
                      <a:pt x="32" y="46"/>
                    </a:lnTo>
                    <a:lnTo>
                      <a:pt x="32" y="44"/>
                    </a:lnTo>
                    <a:lnTo>
                      <a:pt x="34" y="42"/>
                    </a:lnTo>
                    <a:lnTo>
                      <a:pt x="36" y="42"/>
                    </a:lnTo>
                    <a:lnTo>
                      <a:pt x="36" y="40"/>
                    </a:lnTo>
                    <a:lnTo>
                      <a:pt x="36" y="40"/>
                    </a:lnTo>
                    <a:lnTo>
                      <a:pt x="36" y="38"/>
                    </a:lnTo>
                    <a:lnTo>
                      <a:pt x="34" y="36"/>
                    </a:lnTo>
                    <a:lnTo>
                      <a:pt x="34" y="36"/>
                    </a:lnTo>
                    <a:lnTo>
                      <a:pt x="36" y="34"/>
                    </a:lnTo>
                    <a:lnTo>
                      <a:pt x="36" y="34"/>
                    </a:lnTo>
                    <a:lnTo>
                      <a:pt x="38" y="34"/>
                    </a:lnTo>
                    <a:lnTo>
                      <a:pt x="38" y="34"/>
                    </a:lnTo>
                    <a:lnTo>
                      <a:pt x="38" y="34"/>
                    </a:lnTo>
                    <a:lnTo>
                      <a:pt x="38" y="36"/>
                    </a:lnTo>
                    <a:lnTo>
                      <a:pt x="38" y="36"/>
                    </a:lnTo>
                    <a:lnTo>
                      <a:pt x="40" y="36"/>
                    </a:lnTo>
                    <a:lnTo>
                      <a:pt x="40" y="34"/>
                    </a:lnTo>
                    <a:lnTo>
                      <a:pt x="40" y="34"/>
                    </a:lnTo>
                    <a:lnTo>
                      <a:pt x="42" y="34"/>
                    </a:lnTo>
                    <a:lnTo>
                      <a:pt x="42" y="34"/>
                    </a:lnTo>
                    <a:lnTo>
                      <a:pt x="42" y="34"/>
                    </a:lnTo>
                    <a:lnTo>
                      <a:pt x="42" y="34"/>
                    </a:lnTo>
                    <a:lnTo>
                      <a:pt x="44" y="36"/>
                    </a:lnTo>
                    <a:lnTo>
                      <a:pt x="44" y="36"/>
                    </a:lnTo>
                    <a:lnTo>
                      <a:pt x="46" y="36"/>
                    </a:lnTo>
                    <a:lnTo>
                      <a:pt x="46" y="34"/>
                    </a:lnTo>
                    <a:lnTo>
                      <a:pt x="46" y="34"/>
                    </a:lnTo>
                    <a:lnTo>
                      <a:pt x="48" y="36"/>
                    </a:lnTo>
                    <a:lnTo>
                      <a:pt x="48" y="36"/>
                    </a:lnTo>
                    <a:lnTo>
                      <a:pt x="50" y="36"/>
                    </a:lnTo>
                    <a:lnTo>
                      <a:pt x="52" y="36"/>
                    </a:lnTo>
                    <a:lnTo>
                      <a:pt x="52" y="36"/>
                    </a:lnTo>
                    <a:lnTo>
                      <a:pt x="48" y="3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107"/>
              <p:cNvSpPr>
                <a:spLocks noEditPoints="1"/>
              </p:cNvSpPr>
              <p:nvPr/>
            </p:nvSpPr>
            <p:spPr bwMode="auto">
              <a:xfrm>
                <a:off x="5638" y="1905"/>
                <a:ext cx="398" cy="78"/>
              </a:xfrm>
              <a:custGeom>
                <a:avLst/>
                <a:gdLst>
                  <a:gd name="T0" fmla="*/ 398 w 398"/>
                  <a:gd name="T1" fmla="*/ 76 h 78"/>
                  <a:gd name="T2" fmla="*/ 398 w 398"/>
                  <a:gd name="T3" fmla="*/ 76 h 78"/>
                  <a:gd name="T4" fmla="*/ 396 w 398"/>
                  <a:gd name="T5" fmla="*/ 78 h 78"/>
                  <a:gd name="T6" fmla="*/ 396 w 398"/>
                  <a:gd name="T7" fmla="*/ 78 h 78"/>
                  <a:gd name="T8" fmla="*/ 398 w 398"/>
                  <a:gd name="T9" fmla="*/ 78 h 78"/>
                  <a:gd name="T10" fmla="*/ 398 w 398"/>
                  <a:gd name="T11" fmla="*/ 76 h 78"/>
                  <a:gd name="T12" fmla="*/ 322 w 398"/>
                  <a:gd name="T13" fmla="*/ 48 h 78"/>
                  <a:gd name="T14" fmla="*/ 320 w 398"/>
                  <a:gd name="T15" fmla="*/ 48 h 78"/>
                  <a:gd name="T16" fmla="*/ 320 w 398"/>
                  <a:gd name="T17" fmla="*/ 48 h 78"/>
                  <a:gd name="T18" fmla="*/ 320 w 398"/>
                  <a:gd name="T19" fmla="*/ 48 h 78"/>
                  <a:gd name="T20" fmla="*/ 320 w 398"/>
                  <a:gd name="T21" fmla="*/ 50 h 78"/>
                  <a:gd name="T22" fmla="*/ 320 w 398"/>
                  <a:gd name="T23" fmla="*/ 50 h 78"/>
                  <a:gd name="T24" fmla="*/ 322 w 398"/>
                  <a:gd name="T25" fmla="*/ 50 h 78"/>
                  <a:gd name="T26" fmla="*/ 322 w 398"/>
                  <a:gd name="T27" fmla="*/ 50 h 78"/>
                  <a:gd name="T28" fmla="*/ 322 w 398"/>
                  <a:gd name="T29" fmla="*/ 50 h 78"/>
                  <a:gd name="T30" fmla="*/ 322 w 398"/>
                  <a:gd name="T31" fmla="*/ 48 h 78"/>
                  <a:gd name="T32" fmla="*/ 322 w 398"/>
                  <a:gd name="T33" fmla="*/ 48 h 78"/>
                  <a:gd name="T34" fmla="*/ 216 w 398"/>
                  <a:gd name="T35" fmla="*/ 40 h 78"/>
                  <a:gd name="T36" fmla="*/ 216 w 398"/>
                  <a:gd name="T37" fmla="*/ 40 h 78"/>
                  <a:gd name="T38" fmla="*/ 216 w 398"/>
                  <a:gd name="T39" fmla="*/ 40 h 78"/>
                  <a:gd name="T40" fmla="*/ 216 w 398"/>
                  <a:gd name="T41" fmla="*/ 40 h 78"/>
                  <a:gd name="T42" fmla="*/ 216 w 398"/>
                  <a:gd name="T43" fmla="*/ 40 h 78"/>
                  <a:gd name="T44" fmla="*/ 216 w 398"/>
                  <a:gd name="T45" fmla="*/ 40 h 78"/>
                  <a:gd name="T46" fmla="*/ 216 w 398"/>
                  <a:gd name="T47" fmla="*/ 40 h 78"/>
                  <a:gd name="T48" fmla="*/ 216 w 398"/>
                  <a:gd name="T49" fmla="*/ 42 h 78"/>
                  <a:gd name="T50" fmla="*/ 216 w 398"/>
                  <a:gd name="T51" fmla="*/ 42 h 78"/>
                  <a:gd name="T52" fmla="*/ 216 w 398"/>
                  <a:gd name="T53" fmla="*/ 40 h 78"/>
                  <a:gd name="T54" fmla="*/ 216 w 398"/>
                  <a:gd name="T55" fmla="*/ 40 h 78"/>
                  <a:gd name="T56" fmla="*/ 216 w 398"/>
                  <a:gd name="T57" fmla="*/ 40 h 78"/>
                  <a:gd name="T58" fmla="*/ 216 w 398"/>
                  <a:gd name="T59" fmla="*/ 40 h 78"/>
                  <a:gd name="T60" fmla="*/ 220 w 398"/>
                  <a:gd name="T61" fmla="*/ 38 h 78"/>
                  <a:gd name="T62" fmla="*/ 220 w 398"/>
                  <a:gd name="T63" fmla="*/ 38 h 78"/>
                  <a:gd name="T64" fmla="*/ 220 w 398"/>
                  <a:gd name="T65" fmla="*/ 38 h 78"/>
                  <a:gd name="T66" fmla="*/ 220 w 398"/>
                  <a:gd name="T67" fmla="*/ 40 h 78"/>
                  <a:gd name="T68" fmla="*/ 220 w 398"/>
                  <a:gd name="T69" fmla="*/ 40 h 78"/>
                  <a:gd name="T70" fmla="*/ 220 w 398"/>
                  <a:gd name="T71" fmla="*/ 40 h 78"/>
                  <a:gd name="T72" fmla="*/ 220 w 398"/>
                  <a:gd name="T73" fmla="*/ 38 h 78"/>
                  <a:gd name="T74" fmla="*/ 220 w 398"/>
                  <a:gd name="T75" fmla="*/ 38 h 78"/>
                  <a:gd name="T76" fmla="*/ 220 w 398"/>
                  <a:gd name="T77" fmla="*/ 38 h 78"/>
                  <a:gd name="T78" fmla="*/ 2 w 398"/>
                  <a:gd name="T79" fmla="*/ 0 h 78"/>
                  <a:gd name="T80" fmla="*/ 0 w 398"/>
                  <a:gd name="T81" fmla="*/ 2 h 78"/>
                  <a:gd name="T82" fmla="*/ 0 w 398"/>
                  <a:gd name="T83" fmla="*/ 2 h 78"/>
                  <a:gd name="T84" fmla="*/ 0 w 398"/>
                  <a:gd name="T85" fmla="*/ 4 h 78"/>
                  <a:gd name="T86" fmla="*/ 0 w 398"/>
                  <a:gd name="T87" fmla="*/ 4 h 78"/>
                  <a:gd name="T88" fmla="*/ 2 w 398"/>
                  <a:gd name="T89" fmla="*/ 2 h 78"/>
                  <a:gd name="T90" fmla="*/ 2 w 398"/>
                  <a:gd name="T91" fmla="*/ 2 h 78"/>
                  <a:gd name="T92" fmla="*/ 2 w 398"/>
                  <a:gd name="T93" fmla="*/ 2 h 78"/>
                  <a:gd name="T94" fmla="*/ 2 w 398"/>
                  <a:gd name="T95" fmla="*/ 0 h 78"/>
                  <a:gd name="T96" fmla="*/ 2 w 398"/>
                  <a:gd name="T9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8" h="78">
                    <a:moveTo>
                      <a:pt x="398" y="76"/>
                    </a:moveTo>
                    <a:lnTo>
                      <a:pt x="398" y="76"/>
                    </a:lnTo>
                    <a:lnTo>
                      <a:pt x="396" y="78"/>
                    </a:lnTo>
                    <a:lnTo>
                      <a:pt x="396" y="78"/>
                    </a:lnTo>
                    <a:lnTo>
                      <a:pt x="398" y="78"/>
                    </a:lnTo>
                    <a:lnTo>
                      <a:pt x="398" y="76"/>
                    </a:lnTo>
                    <a:close/>
                    <a:moveTo>
                      <a:pt x="322" y="48"/>
                    </a:moveTo>
                    <a:lnTo>
                      <a:pt x="320" y="48"/>
                    </a:lnTo>
                    <a:lnTo>
                      <a:pt x="320" y="48"/>
                    </a:lnTo>
                    <a:lnTo>
                      <a:pt x="320" y="48"/>
                    </a:lnTo>
                    <a:lnTo>
                      <a:pt x="320" y="50"/>
                    </a:lnTo>
                    <a:lnTo>
                      <a:pt x="320" y="50"/>
                    </a:lnTo>
                    <a:lnTo>
                      <a:pt x="322" y="50"/>
                    </a:lnTo>
                    <a:lnTo>
                      <a:pt x="322" y="50"/>
                    </a:lnTo>
                    <a:lnTo>
                      <a:pt x="322" y="50"/>
                    </a:lnTo>
                    <a:lnTo>
                      <a:pt x="322" y="48"/>
                    </a:lnTo>
                    <a:lnTo>
                      <a:pt x="322" y="48"/>
                    </a:lnTo>
                    <a:close/>
                    <a:moveTo>
                      <a:pt x="216" y="40"/>
                    </a:moveTo>
                    <a:lnTo>
                      <a:pt x="216" y="40"/>
                    </a:lnTo>
                    <a:lnTo>
                      <a:pt x="216" y="40"/>
                    </a:lnTo>
                    <a:lnTo>
                      <a:pt x="216" y="40"/>
                    </a:lnTo>
                    <a:lnTo>
                      <a:pt x="216" y="40"/>
                    </a:lnTo>
                    <a:lnTo>
                      <a:pt x="216" y="40"/>
                    </a:lnTo>
                    <a:lnTo>
                      <a:pt x="216" y="40"/>
                    </a:lnTo>
                    <a:lnTo>
                      <a:pt x="216" y="42"/>
                    </a:lnTo>
                    <a:lnTo>
                      <a:pt x="216" y="42"/>
                    </a:lnTo>
                    <a:lnTo>
                      <a:pt x="216" y="40"/>
                    </a:lnTo>
                    <a:lnTo>
                      <a:pt x="216" y="40"/>
                    </a:lnTo>
                    <a:lnTo>
                      <a:pt x="216" y="40"/>
                    </a:lnTo>
                    <a:lnTo>
                      <a:pt x="216" y="40"/>
                    </a:lnTo>
                    <a:close/>
                    <a:moveTo>
                      <a:pt x="220" y="38"/>
                    </a:moveTo>
                    <a:lnTo>
                      <a:pt x="220" y="38"/>
                    </a:lnTo>
                    <a:lnTo>
                      <a:pt x="220" y="38"/>
                    </a:lnTo>
                    <a:lnTo>
                      <a:pt x="220" y="40"/>
                    </a:lnTo>
                    <a:lnTo>
                      <a:pt x="220" y="40"/>
                    </a:lnTo>
                    <a:lnTo>
                      <a:pt x="220" y="40"/>
                    </a:lnTo>
                    <a:lnTo>
                      <a:pt x="220" y="38"/>
                    </a:lnTo>
                    <a:lnTo>
                      <a:pt x="220" y="38"/>
                    </a:lnTo>
                    <a:lnTo>
                      <a:pt x="220" y="38"/>
                    </a:lnTo>
                    <a:close/>
                    <a:moveTo>
                      <a:pt x="2" y="0"/>
                    </a:moveTo>
                    <a:lnTo>
                      <a:pt x="0" y="2"/>
                    </a:lnTo>
                    <a:lnTo>
                      <a:pt x="0" y="2"/>
                    </a:lnTo>
                    <a:lnTo>
                      <a:pt x="0" y="4"/>
                    </a:lnTo>
                    <a:lnTo>
                      <a:pt x="0" y="4"/>
                    </a:lnTo>
                    <a:lnTo>
                      <a:pt x="2" y="2"/>
                    </a:lnTo>
                    <a:lnTo>
                      <a:pt x="2" y="2"/>
                    </a:lnTo>
                    <a:lnTo>
                      <a:pt x="2" y="2"/>
                    </a:lnTo>
                    <a:lnTo>
                      <a:pt x="2"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Freeform 108"/>
              <p:cNvSpPr>
                <a:spLocks noEditPoints="1"/>
              </p:cNvSpPr>
              <p:nvPr/>
            </p:nvSpPr>
            <p:spPr bwMode="auto">
              <a:xfrm>
                <a:off x="1674" y="1492"/>
                <a:ext cx="454" cy="324"/>
              </a:xfrm>
              <a:custGeom>
                <a:avLst/>
                <a:gdLst>
                  <a:gd name="T0" fmla="*/ 450 w 454"/>
                  <a:gd name="T1" fmla="*/ 216 h 324"/>
                  <a:gd name="T2" fmla="*/ 454 w 454"/>
                  <a:gd name="T3" fmla="*/ 206 h 324"/>
                  <a:gd name="T4" fmla="*/ 108 w 454"/>
                  <a:gd name="T5" fmla="*/ 152 h 324"/>
                  <a:gd name="T6" fmla="*/ 98 w 454"/>
                  <a:gd name="T7" fmla="*/ 136 h 324"/>
                  <a:gd name="T8" fmla="*/ 74 w 454"/>
                  <a:gd name="T9" fmla="*/ 146 h 324"/>
                  <a:gd name="T10" fmla="*/ 40 w 454"/>
                  <a:gd name="T11" fmla="*/ 82 h 324"/>
                  <a:gd name="T12" fmla="*/ 92 w 454"/>
                  <a:gd name="T13" fmla="*/ 62 h 324"/>
                  <a:gd name="T14" fmla="*/ 78 w 454"/>
                  <a:gd name="T15" fmla="*/ 64 h 324"/>
                  <a:gd name="T16" fmla="*/ 452 w 454"/>
                  <a:gd name="T17" fmla="*/ 204 h 324"/>
                  <a:gd name="T18" fmla="*/ 446 w 454"/>
                  <a:gd name="T19" fmla="*/ 202 h 324"/>
                  <a:gd name="T20" fmla="*/ 400 w 454"/>
                  <a:gd name="T21" fmla="*/ 206 h 324"/>
                  <a:gd name="T22" fmla="*/ 374 w 454"/>
                  <a:gd name="T23" fmla="*/ 246 h 324"/>
                  <a:gd name="T24" fmla="*/ 366 w 454"/>
                  <a:gd name="T25" fmla="*/ 252 h 324"/>
                  <a:gd name="T26" fmla="*/ 336 w 454"/>
                  <a:gd name="T27" fmla="*/ 258 h 324"/>
                  <a:gd name="T28" fmla="*/ 306 w 454"/>
                  <a:gd name="T29" fmla="*/ 248 h 324"/>
                  <a:gd name="T30" fmla="*/ 290 w 454"/>
                  <a:gd name="T31" fmla="*/ 208 h 324"/>
                  <a:gd name="T32" fmla="*/ 290 w 454"/>
                  <a:gd name="T33" fmla="*/ 202 h 324"/>
                  <a:gd name="T34" fmla="*/ 292 w 454"/>
                  <a:gd name="T35" fmla="*/ 160 h 324"/>
                  <a:gd name="T36" fmla="*/ 294 w 454"/>
                  <a:gd name="T37" fmla="*/ 118 h 324"/>
                  <a:gd name="T38" fmla="*/ 278 w 454"/>
                  <a:gd name="T39" fmla="*/ 100 h 324"/>
                  <a:gd name="T40" fmla="*/ 272 w 454"/>
                  <a:gd name="T41" fmla="*/ 76 h 324"/>
                  <a:gd name="T42" fmla="*/ 260 w 454"/>
                  <a:gd name="T43" fmla="*/ 52 h 324"/>
                  <a:gd name="T44" fmla="*/ 236 w 454"/>
                  <a:gd name="T45" fmla="*/ 62 h 324"/>
                  <a:gd name="T46" fmla="*/ 214 w 454"/>
                  <a:gd name="T47" fmla="*/ 48 h 324"/>
                  <a:gd name="T48" fmla="*/ 194 w 454"/>
                  <a:gd name="T49" fmla="*/ 16 h 324"/>
                  <a:gd name="T50" fmla="*/ 140 w 454"/>
                  <a:gd name="T51" fmla="*/ 24 h 324"/>
                  <a:gd name="T52" fmla="*/ 68 w 454"/>
                  <a:gd name="T53" fmla="*/ 2 h 324"/>
                  <a:gd name="T54" fmla="*/ 42 w 454"/>
                  <a:gd name="T55" fmla="*/ 18 h 324"/>
                  <a:gd name="T56" fmla="*/ 46 w 454"/>
                  <a:gd name="T57" fmla="*/ 50 h 324"/>
                  <a:gd name="T58" fmla="*/ 58 w 454"/>
                  <a:gd name="T59" fmla="*/ 86 h 324"/>
                  <a:gd name="T60" fmla="*/ 44 w 454"/>
                  <a:gd name="T61" fmla="*/ 88 h 324"/>
                  <a:gd name="T62" fmla="*/ 64 w 454"/>
                  <a:gd name="T63" fmla="*/ 106 h 324"/>
                  <a:gd name="T64" fmla="*/ 78 w 454"/>
                  <a:gd name="T65" fmla="*/ 132 h 324"/>
                  <a:gd name="T66" fmla="*/ 96 w 454"/>
                  <a:gd name="T67" fmla="*/ 162 h 324"/>
                  <a:gd name="T68" fmla="*/ 108 w 454"/>
                  <a:gd name="T69" fmla="*/ 160 h 324"/>
                  <a:gd name="T70" fmla="*/ 96 w 454"/>
                  <a:gd name="T71" fmla="*/ 152 h 324"/>
                  <a:gd name="T72" fmla="*/ 92 w 454"/>
                  <a:gd name="T73" fmla="*/ 112 h 324"/>
                  <a:gd name="T74" fmla="*/ 86 w 454"/>
                  <a:gd name="T75" fmla="*/ 100 h 324"/>
                  <a:gd name="T76" fmla="*/ 78 w 454"/>
                  <a:gd name="T77" fmla="*/ 70 h 324"/>
                  <a:gd name="T78" fmla="*/ 64 w 454"/>
                  <a:gd name="T79" fmla="*/ 46 h 324"/>
                  <a:gd name="T80" fmla="*/ 74 w 454"/>
                  <a:gd name="T81" fmla="*/ 18 h 324"/>
                  <a:gd name="T82" fmla="*/ 94 w 454"/>
                  <a:gd name="T83" fmla="*/ 30 h 324"/>
                  <a:gd name="T84" fmla="*/ 94 w 454"/>
                  <a:gd name="T85" fmla="*/ 58 h 324"/>
                  <a:gd name="T86" fmla="*/ 104 w 454"/>
                  <a:gd name="T87" fmla="*/ 84 h 324"/>
                  <a:gd name="T88" fmla="*/ 118 w 454"/>
                  <a:gd name="T89" fmla="*/ 102 h 324"/>
                  <a:gd name="T90" fmla="*/ 122 w 454"/>
                  <a:gd name="T91" fmla="*/ 120 h 324"/>
                  <a:gd name="T92" fmla="*/ 128 w 454"/>
                  <a:gd name="T93" fmla="*/ 128 h 324"/>
                  <a:gd name="T94" fmla="*/ 138 w 454"/>
                  <a:gd name="T95" fmla="*/ 144 h 324"/>
                  <a:gd name="T96" fmla="*/ 156 w 454"/>
                  <a:gd name="T97" fmla="*/ 170 h 324"/>
                  <a:gd name="T98" fmla="*/ 164 w 454"/>
                  <a:gd name="T99" fmla="*/ 212 h 324"/>
                  <a:gd name="T100" fmla="*/ 162 w 454"/>
                  <a:gd name="T101" fmla="*/ 232 h 324"/>
                  <a:gd name="T102" fmla="*/ 208 w 454"/>
                  <a:gd name="T103" fmla="*/ 264 h 324"/>
                  <a:gd name="T104" fmla="*/ 252 w 454"/>
                  <a:gd name="T105" fmla="*/ 288 h 324"/>
                  <a:gd name="T106" fmla="*/ 316 w 454"/>
                  <a:gd name="T107" fmla="*/ 294 h 324"/>
                  <a:gd name="T108" fmla="*/ 328 w 454"/>
                  <a:gd name="T109" fmla="*/ 298 h 324"/>
                  <a:gd name="T110" fmla="*/ 342 w 454"/>
                  <a:gd name="T111" fmla="*/ 310 h 324"/>
                  <a:gd name="T112" fmla="*/ 354 w 454"/>
                  <a:gd name="T113" fmla="*/ 312 h 324"/>
                  <a:gd name="T114" fmla="*/ 384 w 454"/>
                  <a:gd name="T115" fmla="*/ 292 h 324"/>
                  <a:gd name="T116" fmla="*/ 378 w 454"/>
                  <a:gd name="T117" fmla="*/ 272 h 324"/>
                  <a:gd name="T118" fmla="*/ 418 w 454"/>
                  <a:gd name="T119" fmla="*/ 258 h 324"/>
                  <a:gd name="T120" fmla="*/ 430 w 454"/>
                  <a:gd name="T121" fmla="*/ 258 h 324"/>
                  <a:gd name="T122" fmla="*/ 438 w 454"/>
                  <a:gd name="T123" fmla="*/ 236 h 324"/>
                  <a:gd name="T124" fmla="*/ 444 w 454"/>
                  <a:gd name="T125" fmla="*/ 2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4" h="324">
                    <a:moveTo>
                      <a:pt x="370" y="250"/>
                    </a:moveTo>
                    <a:lnTo>
                      <a:pt x="372" y="250"/>
                    </a:lnTo>
                    <a:lnTo>
                      <a:pt x="374" y="250"/>
                    </a:lnTo>
                    <a:lnTo>
                      <a:pt x="372" y="248"/>
                    </a:lnTo>
                    <a:lnTo>
                      <a:pt x="372" y="248"/>
                    </a:lnTo>
                    <a:lnTo>
                      <a:pt x="368" y="250"/>
                    </a:lnTo>
                    <a:lnTo>
                      <a:pt x="368" y="250"/>
                    </a:lnTo>
                    <a:lnTo>
                      <a:pt x="370" y="250"/>
                    </a:lnTo>
                    <a:close/>
                    <a:moveTo>
                      <a:pt x="72" y="248"/>
                    </a:moveTo>
                    <a:lnTo>
                      <a:pt x="70" y="248"/>
                    </a:lnTo>
                    <a:lnTo>
                      <a:pt x="70" y="248"/>
                    </a:lnTo>
                    <a:lnTo>
                      <a:pt x="72" y="250"/>
                    </a:lnTo>
                    <a:lnTo>
                      <a:pt x="72" y="250"/>
                    </a:lnTo>
                    <a:lnTo>
                      <a:pt x="72" y="248"/>
                    </a:lnTo>
                    <a:lnTo>
                      <a:pt x="72" y="248"/>
                    </a:lnTo>
                    <a:close/>
                    <a:moveTo>
                      <a:pt x="450" y="216"/>
                    </a:moveTo>
                    <a:lnTo>
                      <a:pt x="450" y="218"/>
                    </a:lnTo>
                    <a:lnTo>
                      <a:pt x="448" y="218"/>
                    </a:lnTo>
                    <a:lnTo>
                      <a:pt x="448" y="220"/>
                    </a:lnTo>
                    <a:lnTo>
                      <a:pt x="448" y="222"/>
                    </a:lnTo>
                    <a:lnTo>
                      <a:pt x="448" y="222"/>
                    </a:lnTo>
                    <a:lnTo>
                      <a:pt x="450" y="218"/>
                    </a:lnTo>
                    <a:lnTo>
                      <a:pt x="452" y="218"/>
                    </a:lnTo>
                    <a:lnTo>
                      <a:pt x="452" y="216"/>
                    </a:lnTo>
                    <a:lnTo>
                      <a:pt x="450" y="216"/>
                    </a:lnTo>
                    <a:close/>
                    <a:moveTo>
                      <a:pt x="454" y="204"/>
                    </a:moveTo>
                    <a:lnTo>
                      <a:pt x="454" y="204"/>
                    </a:lnTo>
                    <a:lnTo>
                      <a:pt x="454" y="204"/>
                    </a:lnTo>
                    <a:lnTo>
                      <a:pt x="454" y="204"/>
                    </a:lnTo>
                    <a:lnTo>
                      <a:pt x="454" y="204"/>
                    </a:lnTo>
                    <a:lnTo>
                      <a:pt x="454" y="206"/>
                    </a:lnTo>
                    <a:lnTo>
                      <a:pt x="454" y="206"/>
                    </a:lnTo>
                    <a:lnTo>
                      <a:pt x="454" y="204"/>
                    </a:lnTo>
                    <a:close/>
                    <a:moveTo>
                      <a:pt x="150" y="198"/>
                    </a:moveTo>
                    <a:lnTo>
                      <a:pt x="148" y="196"/>
                    </a:lnTo>
                    <a:lnTo>
                      <a:pt x="148" y="196"/>
                    </a:lnTo>
                    <a:lnTo>
                      <a:pt x="148" y="198"/>
                    </a:lnTo>
                    <a:lnTo>
                      <a:pt x="148" y="200"/>
                    </a:lnTo>
                    <a:lnTo>
                      <a:pt x="148" y="200"/>
                    </a:lnTo>
                    <a:lnTo>
                      <a:pt x="150" y="198"/>
                    </a:lnTo>
                    <a:lnTo>
                      <a:pt x="150" y="198"/>
                    </a:lnTo>
                    <a:lnTo>
                      <a:pt x="150" y="198"/>
                    </a:lnTo>
                    <a:close/>
                    <a:moveTo>
                      <a:pt x="106" y="150"/>
                    </a:moveTo>
                    <a:lnTo>
                      <a:pt x="106" y="152"/>
                    </a:lnTo>
                    <a:lnTo>
                      <a:pt x="108" y="152"/>
                    </a:lnTo>
                    <a:lnTo>
                      <a:pt x="108" y="152"/>
                    </a:lnTo>
                    <a:lnTo>
                      <a:pt x="108" y="152"/>
                    </a:lnTo>
                    <a:lnTo>
                      <a:pt x="108" y="152"/>
                    </a:lnTo>
                    <a:lnTo>
                      <a:pt x="106" y="150"/>
                    </a:lnTo>
                    <a:lnTo>
                      <a:pt x="106" y="150"/>
                    </a:lnTo>
                    <a:close/>
                    <a:moveTo>
                      <a:pt x="76" y="146"/>
                    </a:moveTo>
                    <a:lnTo>
                      <a:pt x="76" y="146"/>
                    </a:lnTo>
                    <a:lnTo>
                      <a:pt x="78" y="150"/>
                    </a:lnTo>
                    <a:lnTo>
                      <a:pt x="80" y="148"/>
                    </a:lnTo>
                    <a:lnTo>
                      <a:pt x="78" y="146"/>
                    </a:lnTo>
                    <a:lnTo>
                      <a:pt x="76" y="146"/>
                    </a:lnTo>
                    <a:close/>
                    <a:moveTo>
                      <a:pt x="98" y="136"/>
                    </a:moveTo>
                    <a:lnTo>
                      <a:pt x="98" y="136"/>
                    </a:lnTo>
                    <a:lnTo>
                      <a:pt x="98" y="138"/>
                    </a:lnTo>
                    <a:lnTo>
                      <a:pt x="98" y="140"/>
                    </a:lnTo>
                    <a:lnTo>
                      <a:pt x="100" y="140"/>
                    </a:lnTo>
                    <a:lnTo>
                      <a:pt x="100" y="138"/>
                    </a:lnTo>
                    <a:lnTo>
                      <a:pt x="98" y="136"/>
                    </a:lnTo>
                    <a:lnTo>
                      <a:pt x="98" y="136"/>
                    </a:lnTo>
                    <a:lnTo>
                      <a:pt x="98" y="136"/>
                    </a:lnTo>
                    <a:close/>
                    <a:moveTo>
                      <a:pt x="74" y="144"/>
                    </a:moveTo>
                    <a:lnTo>
                      <a:pt x="74" y="142"/>
                    </a:lnTo>
                    <a:lnTo>
                      <a:pt x="74" y="142"/>
                    </a:lnTo>
                    <a:lnTo>
                      <a:pt x="74" y="140"/>
                    </a:lnTo>
                    <a:lnTo>
                      <a:pt x="74" y="140"/>
                    </a:lnTo>
                    <a:lnTo>
                      <a:pt x="76" y="134"/>
                    </a:lnTo>
                    <a:lnTo>
                      <a:pt x="76" y="132"/>
                    </a:lnTo>
                    <a:lnTo>
                      <a:pt x="74" y="138"/>
                    </a:lnTo>
                    <a:lnTo>
                      <a:pt x="72" y="142"/>
                    </a:lnTo>
                    <a:lnTo>
                      <a:pt x="72" y="142"/>
                    </a:lnTo>
                    <a:lnTo>
                      <a:pt x="74" y="142"/>
                    </a:lnTo>
                    <a:lnTo>
                      <a:pt x="74" y="144"/>
                    </a:lnTo>
                    <a:lnTo>
                      <a:pt x="74" y="146"/>
                    </a:lnTo>
                    <a:lnTo>
                      <a:pt x="74" y="146"/>
                    </a:lnTo>
                    <a:lnTo>
                      <a:pt x="74" y="146"/>
                    </a:lnTo>
                    <a:lnTo>
                      <a:pt x="74" y="144"/>
                    </a:lnTo>
                    <a:close/>
                    <a:moveTo>
                      <a:pt x="94" y="118"/>
                    </a:moveTo>
                    <a:lnTo>
                      <a:pt x="94" y="120"/>
                    </a:lnTo>
                    <a:lnTo>
                      <a:pt x="92" y="122"/>
                    </a:lnTo>
                    <a:lnTo>
                      <a:pt x="94" y="122"/>
                    </a:lnTo>
                    <a:lnTo>
                      <a:pt x="94" y="120"/>
                    </a:lnTo>
                    <a:lnTo>
                      <a:pt x="96" y="120"/>
                    </a:lnTo>
                    <a:lnTo>
                      <a:pt x="96" y="120"/>
                    </a:lnTo>
                    <a:lnTo>
                      <a:pt x="96" y="120"/>
                    </a:lnTo>
                    <a:lnTo>
                      <a:pt x="96" y="118"/>
                    </a:lnTo>
                    <a:lnTo>
                      <a:pt x="94" y="118"/>
                    </a:lnTo>
                    <a:close/>
                    <a:moveTo>
                      <a:pt x="44" y="78"/>
                    </a:moveTo>
                    <a:lnTo>
                      <a:pt x="44" y="78"/>
                    </a:lnTo>
                    <a:lnTo>
                      <a:pt x="44" y="78"/>
                    </a:lnTo>
                    <a:lnTo>
                      <a:pt x="42" y="80"/>
                    </a:lnTo>
                    <a:lnTo>
                      <a:pt x="40" y="82"/>
                    </a:lnTo>
                    <a:lnTo>
                      <a:pt x="42" y="84"/>
                    </a:lnTo>
                    <a:lnTo>
                      <a:pt x="44" y="82"/>
                    </a:lnTo>
                    <a:lnTo>
                      <a:pt x="44" y="80"/>
                    </a:lnTo>
                    <a:lnTo>
                      <a:pt x="44" y="78"/>
                    </a:lnTo>
                    <a:close/>
                    <a:moveTo>
                      <a:pt x="2" y="64"/>
                    </a:moveTo>
                    <a:lnTo>
                      <a:pt x="2" y="62"/>
                    </a:lnTo>
                    <a:lnTo>
                      <a:pt x="0" y="62"/>
                    </a:lnTo>
                    <a:lnTo>
                      <a:pt x="0" y="64"/>
                    </a:lnTo>
                    <a:lnTo>
                      <a:pt x="0" y="64"/>
                    </a:lnTo>
                    <a:lnTo>
                      <a:pt x="0" y="68"/>
                    </a:lnTo>
                    <a:lnTo>
                      <a:pt x="2" y="68"/>
                    </a:lnTo>
                    <a:lnTo>
                      <a:pt x="2" y="66"/>
                    </a:lnTo>
                    <a:lnTo>
                      <a:pt x="2" y="64"/>
                    </a:lnTo>
                    <a:lnTo>
                      <a:pt x="2" y="64"/>
                    </a:lnTo>
                    <a:close/>
                    <a:moveTo>
                      <a:pt x="94" y="62"/>
                    </a:moveTo>
                    <a:lnTo>
                      <a:pt x="92" y="62"/>
                    </a:lnTo>
                    <a:lnTo>
                      <a:pt x="90" y="64"/>
                    </a:lnTo>
                    <a:lnTo>
                      <a:pt x="88" y="68"/>
                    </a:lnTo>
                    <a:lnTo>
                      <a:pt x="88" y="68"/>
                    </a:lnTo>
                    <a:lnTo>
                      <a:pt x="90" y="70"/>
                    </a:lnTo>
                    <a:lnTo>
                      <a:pt x="92" y="70"/>
                    </a:lnTo>
                    <a:lnTo>
                      <a:pt x="94" y="66"/>
                    </a:lnTo>
                    <a:lnTo>
                      <a:pt x="94" y="64"/>
                    </a:lnTo>
                    <a:lnTo>
                      <a:pt x="94" y="62"/>
                    </a:lnTo>
                    <a:lnTo>
                      <a:pt x="94" y="62"/>
                    </a:lnTo>
                    <a:close/>
                    <a:moveTo>
                      <a:pt x="78" y="58"/>
                    </a:moveTo>
                    <a:lnTo>
                      <a:pt x="76" y="56"/>
                    </a:lnTo>
                    <a:lnTo>
                      <a:pt x="76" y="56"/>
                    </a:lnTo>
                    <a:lnTo>
                      <a:pt x="76" y="58"/>
                    </a:lnTo>
                    <a:lnTo>
                      <a:pt x="74" y="58"/>
                    </a:lnTo>
                    <a:lnTo>
                      <a:pt x="76" y="60"/>
                    </a:lnTo>
                    <a:lnTo>
                      <a:pt x="78" y="64"/>
                    </a:lnTo>
                    <a:lnTo>
                      <a:pt x="80" y="66"/>
                    </a:lnTo>
                    <a:lnTo>
                      <a:pt x="80" y="66"/>
                    </a:lnTo>
                    <a:lnTo>
                      <a:pt x="80" y="64"/>
                    </a:lnTo>
                    <a:lnTo>
                      <a:pt x="80" y="60"/>
                    </a:lnTo>
                    <a:lnTo>
                      <a:pt x="78" y="60"/>
                    </a:lnTo>
                    <a:lnTo>
                      <a:pt x="78" y="58"/>
                    </a:lnTo>
                    <a:lnTo>
                      <a:pt x="78" y="58"/>
                    </a:lnTo>
                    <a:close/>
                    <a:moveTo>
                      <a:pt x="72" y="16"/>
                    </a:moveTo>
                    <a:lnTo>
                      <a:pt x="72" y="18"/>
                    </a:lnTo>
                    <a:lnTo>
                      <a:pt x="72" y="18"/>
                    </a:lnTo>
                    <a:lnTo>
                      <a:pt x="72" y="18"/>
                    </a:lnTo>
                    <a:lnTo>
                      <a:pt x="72" y="18"/>
                    </a:lnTo>
                    <a:lnTo>
                      <a:pt x="72" y="18"/>
                    </a:lnTo>
                    <a:lnTo>
                      <a:pt x="72" y="16"/>
                    </a:lnTo>
                    <a:lnTo>
                      <a:pt x="72" y="16"/>
                    </a:lnTo>
                    <a:close/>
                    <a:moveTo>
                      <a:pt x="452" y="204"/>
                    </a:moveTo>
                    <a:lnTo>
                      <a:pt x="454" y="202"/>
                    </a:lnTo>
                    <a:lnTo>
                      <a:pt x="452" y="200"/>
                    </a:lnTo>
                    <a:lnTo>
                      <a:pt x="450" y="198"/>
                    </a:lnTo>
                    <a:lnTo>
                      <a:pt x="448" y="198"/>
                    </a:lnTo>
                    <a:lnTo>
                      <a:pt x="448" y="198"/>
                    </a:lnTo>
                    <a:lnTo>
                      <a:pt x="446" y="198"/>
                    </a:lnTo>
                    <a:lnTo>
                      <a:pt x="446" y="198"/>
                    </a:lnTo>
                    <a:lnTo>
                      <a:pt x="444" y="200"/>
                    </a:lnTo>
                    <a:lnTo>
                      <a:pt x="446" y="200"/>
                    </a:lnTo>
                    <a:lnTo>
                      <a:pt x="446" y="200"/>
                    </a:lnTo>
                    <a:lnTo>
                      <a:pt x="448" y="200"/>
                    </a:lnTo>
                    <a:lnTo>
                      <a:pt x="448" y="200"/>
                    </a:lnTo>
                    <a:lnTo>
                      <a:pt x="448" y="200"/>
                    </a:lnTo>
                    <a:lnTo>
                      <a:pt x="448" y="200"/>
                    </a:lnTo>
                    <a:lnTo>
                      <a:pt x="448" y="200"/>
                    </a:lnTo>
                    <a:lnTo>
                      <a:pt x="446" y="202"/>
                    </a:lnTo>
                    <a:lnTo>
                      <a:pt x="444" y="200"/>
                    </a:lnTo>
                    <a:lnTo>
                      <a:pt x="440" y="200"/>
                    </a:lnTo>
                    <a:lnTo>
                      <a:pt x="438" y="200"/>
                    </a:lnTo>
                    <a:lnTo>
                      <a:pt x="436" y="198"/>
                    </a:lnTo>
                    <a:lnTo>
                      <a:pt x="434" y="198"/>
                    </a:lnTo>
                    <a:lnTo>
                      <a:pt x="432" y="198"/>
                    </a:lnTo>
                    <a:lnTo>
                      <a:pt x="432" y="198"/>
                    </a:lnTo>
                    <a:lnTo>
                      <a:pt x="432" y="198"/>
                    </a:lnTo>
                    <a:lnTo>
                      <a:pt x="432" y="198"/>
                    </a:lnTo>
                    <a:lnTo>
                      <a:pt x="428" y="198"/>
                    </a:lnTo>
                    <a:lnTo>
                      <a:pt x="426" y="200"/>
                    </a:lnTo>
                    <a:lnTo>
                      <a:pt x="424" y="202"/>
                    </a:lnTo>
                    <a:lnTo>
                      <a:pt x="422" y="202"/>
                    </a:lnTo>
                    <a:lnTo>
                      <a:pt x="406" y="204"/>
                    </a:lnTo>
                    <a:lnTo>
                      <a:pt x="406" y="204"/>
                    </a:lnTo>
                    <a:lnTo>
                      <a:pt x="400" y="206"/>
                    </a:lnTo>
                    <a:lnTo>
                      <a:pt x="398" y="208"/>
                    </a:lnTo>
                    <a:lnTo>
                      <a:pt x="396" y="214"/>
                    </a:lnTo>
                    <a:lnTo>
                      <a:pt x="396" y="214"/>
                    </a:lnTo>
                    <a:lnTo>
                      <a:pt x="394" y="216"/>
                    </a:lnTo>
                    <a:lnTo>
                      <a:pt x="394" y="220"/>
                    </a:lnTo>
                    <a:lnTo>
                      <a:pt x="394" y="222"/>
                    </a:lnTo>
                    <a:lnTo>
                      <a:pt x="392" y="226"/>
                    </a:lnTo>
                    <a:lnTo>
                      <a:pt x="392" y="228"/>
                    </a:lnTo>
                    <a:lnTo>
                      <a:pt x="392" y="228"/>
                    </a:lnTo>
                    <a:lnTo>
                      <a:pt x="390" y="230"/>
                    </a:lnTo>
                    <a:lnTo>
                      <a:pt x="388" y="232"/>
                    </a:lnTo>
                    <a:lnTo>
                      <a:pt x="388" y="238"/>
                    </a:lnTo>
                    <a:lnTo>
                      <a:pt x="384" y="242"/>
                    </a:lnTo>
                    <a:lnTo>
                      <a:pt x="382" y="244"/>
                    </a:lnTo>
                    <a:lnTo>
                      <a:pt x="380" y="244"/>
                    </a:lnTo>
                    <a:lnTo>
                      <a:pt x="374" y="246"/>
                    </a:lnTo>
                    <a:lnTo>
                      <a:pt x="374" y="248"/>
                    </a:lnTo>
                    <a:lnTo>
                      <a:pt x="374" y="248"/>
                    </a:lnTo>
                    <a:lnTo>
                      <a:pt x="374" y="248"/>
                    </a:lnTo>
                    <a:lnTo>
                      <a:pt x="376" y="246"/>
                    </a:lnTo>
                    <a:lnTo>
                      <a:pt x="376" y="246"/>
                    </a:lnTo>
                    <a:lnTo>
                      <a:pt x="376" y="248"/>
                    </a:lnTo>
                    <a:lnTo>
                      <a:pt x="376" y="248"/>
                    </a:lnTo>
                    <a:lnTo>
                      <a:pt x="376" y="248"/>
                    </a:lnTo>
                    <a:lnTo>
                      <a:pt x="376" y="250"/>
                    </a:lnTo>
                    <a:lnTo>
                      <a:pt x="376" y="252"/>
                    </a:lnTo>
                    <a:lnTo>
                      <a:pt x="374" y="252"/>
                    </a:lnTo>
                    <a:lnTo>
                      <a:pt x="372" y="254"/>
                    </a:lnTo>
                    <a:lnTo>
                      <a:pt x="372" y="254"/>
                    </a:lnTo>
                    <a:lnTo>
                      <a:pt x="368" y="254"/>
                    </a:lnTo>
                    <a:lnTo>
                      <a:pt x="366" y="254"/>
                    </a:lnTo>
                    <a:lnTo>
                      <a:pt x="366" y="252"/>
                    </a:lnTo>
                    <a:lnTo>
                      <a:pt x="368" y="252"/>
                    </a:lnTo>
                    <a:lnTo>
                      <a:pt x="368" y="252"/>
                    </a:lnTo>
                    <a:lnTo>
                      <a:pt x="366" y="250"/>
                    </a:lnTo>
                    <a:lnTo>
                      <a:pt x="364" y="250"/>
                    </a:lnTo>
                    <a:lnTo>
                      <a:pt x="362" y="250"/>
                    </a:lnTo>
                    <a:lnTo>
                      <a:pt x="358" y="250"/>
                    </a:lnTo>
                    <a:lnTo>
                      <a:pt x="358" y="250"/>
                    </a:lnTo>
                    <a:lnTo>
                      <a:pt x="354" y="252"/>
                    </a:lnTo>
                    <a:lnTo>
                      <a:pt x="354" y="252"/>
                    </a:lnTo>
                    <a:lnTo>
                      <a:pt x="354" y="254"/>
                    </a:lnTo>
                    <a:lnTo>
                      <a:pt x="352" y="254"/>
                    </a:lnTo>
                    <a:lnTo>
                      <a:pt x="348" y="256"/>
                    </a:lnTo>
                    <a:lnTo>
                      <a:pt x="346" y="254"/>
                    </a:lnTo>
                    <a:lnTo>
                      <a:pt x="340" y="254"/>
                    </a:lnTo>
                    <a:lnTo>
                      <a:pt x="338" y="256"/>
                    </a:lnTo>
                    <a:lnTo>
                      <a:pt x="336" y="258"/>
                    </a:lnTo>
                    <a:lnTo>
                      <a:pt x="330" y="260"/>
                    </a:lnTo>
                    <a:lnTo>
                      <a:pt x="328" y="260"/>
                    </a:lnTo>
                    <a:lnTo>
                      <a:pt x="326" y="260"/>
                    </a:lnTo>
                    <a:lnTo>
                      <a:pt x="324" y="260"/>
                    </a:lnTo>
                    <a:lnTo>
                      <a:pt x="324" y="256"/>
                    </a:lnTo>
                    <a:lnTo>
                      <a:pt x="322" y="254"/>
                    </a:lnTo>
                    <a:lnTo>
                      <a:pt x="318" y="252"/>
                    </a:lnTo>
                    <a:lnTo>
                      <a:pt x="316" y="250"/>
                    </a:lnTo>
                    <a:lnTo>
                      <a:pt x="310" y="250"/>
                    </a:lnTo>
                    <a:lnTo>
                      <a:pt x="308" y="248"/>
                    </a:lnTo>
                    <a:lnTo>
                      <a:pt x="308" y="248"/>
                    </a:lnTo>
                    <a:lnTo>
                      <a:pt x="310" y="250"/>
                    </a:lnTo>
                    <a:lnTo>
                      <a:pt x="310" y="250"/>
                    </a:lnTo>
                    <a:lnTo>
                      <a:pt x="310" y="250"/>
                    </a:lnTo>
                    <a:lnTo>
                      <a:pt x="306" y="250"/>
                    </a:lnTo>
                    <a:lnTo>
                      <a:pt x="306" y="248"/>
                    </a:lnTo>
                    <a:lnTo>
                      <a:pt x="306" y="248"/>
                    </a:lnTo>
                    <a:lnTo>
                      <a:pt x="306" y="248"/>
                    </a:lnTo>
                    <a:lnTo>
                      <a:pt x="308" y="248"/>
                    </a:lnTo>
                    <a:lnTo>
                      <a:pt x="306" y="246"/>
                    </a:lnTo>
                    <a:lnTo>
                      <a:pt x="304" y="244"/>
                    </a:lnTo>
                    <a:lnTo>
                      <a:pt x="304" y="242"/>
                    </a:lnTo>
                    <a:lnTo>
                      <a:pt x="304" y="242"/>
                    </a:lnTo>
                    <a:lnTo>
                      <a:pt x="300" y="238"/>
                    </a:lnTo>
                    <a:lnTo>
                      <a:pt x="300" y="236"/>
                    </a:lnTo>
                    <a:lnTo>
                      <a:pt x="300" y="234"/>
                    </a:lnTo>
                    <a:lnTo>
                      <a:pt x="300" y="230"/>
                    </a:lnTo>
                    <a:lnTo>
                      <a:pt x="296" y="224"/>
                    </a:lnTo>
                    <a:lnTo>
                      <a:pt x="292" y="216"/>
                    </a:lnTo>
                    <a:lnTo>
                      <a:pt x="290" y="214"/>
                    </a:lnTo>
                    <a:lnTo>
                      <a:pt x="292" y="212"/>
                    </a:lnTo>
                    <a:lnTo>
                      <a:pt x="290" y="208"/>
                    </a:lnTo>
                    <a:lnTo>
                      <a:pt x="288" y="202"/>
                    </a:lnTo>
                    <a:lnTo>
                      <a:pt x="288" y="202"/>
                    </a:lnTo>
                    <a:lnTo>
                      <a:pt x="288" y="200"/>
                    </a:lnTo>
                    <a:lnTo>
                      <a:pt x="288" y="200"/>
                    </a:lnTo>
                    <a:lnTo>
                      <a:pt x="286" y="200"/>
                    </a:lnTo>
                    <a:lnTo>
                      <a:pt x="286" y="198"/>
                    </a:lnTo>
                    <a:lnTo>
                      <a:pt x="286" y="190"/>
                    </a:lnTo>
                    <a:lnTo>
                      <a:pt x="288" y="196"/>
                    </a:lnTo>
                    <a:lnTo>
                      <a:pt x="290" y="198"/>
                    </a:lnTo>
                    <a:lnTo>
                      <a:pt x="290" y="198"/>
                    </a:lnTo>
                    <a:lnTo>
                      <a:pt x="290" y="200"/>
                    </a:lnTo>
                    <a:lnTo>
                      <a:pt x="290" y="200"/>
                    </a:lnTo>
                    <a:lnTo>
                      <a:pt x="288" y="202"/>
                    </a:lnTo>
                    <a:lnTo>
                      <a:pt x="290" y="204"/>
                    </a:lnTo>
                    <a:lnTo>
                      <a:pt x="290" y="202"/>
                    </a:lnTo>
                    <a:lnTo>
                      <a:pt x="290" y="202"/>
                    </a:lnTo>
                    <a:lnTo>
                      <a:pt x="292" y="200"/>
                    </a:lnTo>
                    <a:lnTo>
                      <a:pt x="290" y="198"/>
                    </a:lnTo>
                    <a:lnTo>
                      <a:pt x="290" y="196"/>
                    </a:lnTo>
                    <a:lnTo>
                      <a:pt x="288" y="194"/>
                    </a:lnTo>
                    <a:lnTo>
                      <a:pt x="286" y="190"/>
                    </a:lnTo>
                    <a:lnTo>
                      <a:pt x="286" y="186"/>
                    </a:lnTo>
                    <a:lnTo>
                      <a:pt x="286" y="182"/>
                    </a:lnTo>
                    <a:lnTo>
                      <a:pt x="286" y="182"/>
                    </a:lnTo>
                    <a:lnTo>
                      <a:pt x="286" y="180"/>
                    </a:lnTo>
                    <a:lnTo>
                      <a:pt x="288" y="178"/>
                    </a:lnTo>
                    <a:lnTo>
                      <a:pt x="288" y="176"/>
                    </a:lnTo>
                    <a:lnTo>
                      <a:pt x="288" y="174"/>
                    </a:lnTo>
                    <a:lnTo>
                      <a:pt x="290" y="168"/>
                    </a:lnTo>
                    <a:lnTo>
                      <a:pt x="292" y="160"/>
                    </a:lnTo>
                    <a:lnTo>
                      <a:pt x="292" y="160"/>
                    </a:lnTo>
                    <a:lnTo>
                      <a:pt x="292" y="160"/>
                    </a:lnTo>
                    <a:lnTo>
                      <a:pt x="292" y="156"/>
                    </a:lnTo>
                    <a:lnTo>
                      <a:pt x="294" y="148"/>
                    </a:lnTo>
                    <a:lnTo>
                      <a:pt x="300" y="138"/>
                    </a:lnTo>
                    <a:lnTo>
                      <a:pt x="302" y="134"/>
                    </a:lnTo>
                    <a:lnTo>
                      <a:pt x="306" y="128"/>
                    </a:lnTo>
                    <a:lnTo>
                      <a:pt x="308" y="124"/>
                    </a:lnTo>
                    <a:lnTo>
                      <a:pt x="308" y="120"/>
                    </a:lnTo>
                    <a:lnTo>
                      <a:pt x="306" y="120"/>
                    </a:lnTo>
                    <a:lnTo>
                      <a:pt x="306" y="122"/>
                    </a:lnTo>
                    <a:lnTo>
                      <a:pt x="306" y="122"/>
                    </a:lnTo>
                    <a:lnTo>
                      <a:pt x="306" y="122"/>
                    </a:lnTo>
                    <a:lnTo>
                      <a:pt x="304" y="122"/>
                    </a:lnTo>
                    <a:lnTo>
                      <a:pt x="304" y="122"/>
                    </a:lnTo>
                    <a:lnTo>
                      <a:pt x="302" y="120"/>
                    </a:lnTo>
                    <a:lnTo>
                      <a:pt x="300" y="120"/>
                    </a:lnTo>
                    <a:lnTo>
                      <a:pt x="294" y="118"/>
                    </a:lnTo>
                    <a:lnTo>
                      <a:pt x="292" y="118"/>
                    </a:lnTo>
                    <a:lnTo>
                      <a:pt x="290" y="116"/>
                    </a:lnTo>
                    <a:lnTo>
                      <a:pt x="290" y="116"/>
                    </a:lnTo>
                    <a:lnTo>
                      <a:pt x="288" y="116"/>
                    </a:lnTo>
                    <a:lnTo>
                      <a:pt x="286" y="114"/>
                    </a:lnTo>
                    <a:lnTo>
                      <a:pt x="286" y="114"/>
                    </a:lnTo>
                    <a:lnTo>
                      <a:pt x="284" y="112"/>
                    </a:lnTo>
                    <a:lnTo>
                      <a:pt x="282" y="112"/>
                    </a:lnTo>
                    <a:lnTo>
                      <a:pt x="280" y="112"/>
                    </a:lnTo>
                    <a:lnTo>
                      <a:pt x="280" y="110"/>
                    </a:lnTo>
                    <a:lnTo>
                      <a:pt x="280" y="110"/>
                    </a:lnTo>
                    <a:lnTo>
                      <a:pt x="280" y="106"/>
                    </a:lnTo>
                    <a:lnTo>
                      <a:pt x="280" y="104"/>
                    </a:lnTo>
                    <a:lnTo>
                      <a:pt x="278" y="102"/>
                    </a:lnTo>
                    <a:lnTo>
                      <a:pt x="278" y="100"/>
                    </a:lnTo>
                    <a:lnTo>
                      <a:pt x="278" y="100"/>
                    </a:lnTo>
                    <a:lnTo>
                      <a:pt x="278" y="100"/>
                    </a:lnTo>
                    <a:lnTo>
                      <a:pt x="278" y="98"/>
                    </a:lnTo>
                    <a:lnTo>
                      <a:pt x="278" y="98"/>
                    </a:lnTo>
                    <a:lnTo>
                      <a:pt x="278" y="96"/>
                    </a:lnTo>
                    <a:lnTo>
                      <a:pt x="278" y="96"/>
                    </a:lnTo>
                    <a:lnTo>
                      <a:pt x="280" y="94"/>
                    </a:lnTo>
                    <a:lnTo>
                      <a:pt x="280" y="94"/>
                    </a:lnTo>
                    <a:lnTo>
                      <a:pt x="280" y="92"/>
                    </a:lnTo>
                    <a:lnTo>
                      <a:pt x="278" y="90"/>
                    </a:lnTo>
                    <a:lnTo>
                      <a:pt x="276" y="88"/>
                    </a:lnTo>
                    <a:lnTo>
                      <a:pt x="276" y="86"/>
                    </a:lnTo>
                    <a:lnTo>
                      <a:pt x="274" y="84"/>
                    </a:lnTo>
                    <a:lnTo>
                      <a:pt x="274" y="80"/>
                    </a:lnTo>
                    <a:lnTo>
                      <a:pt x="272" y="80"/>
                    </a:lnTo>
                    <a:lnTo>
                      <a:pt x="272" y="78"/>
                    </a:lnTo>
                    <a:lnTo>
                      <a:pt x="272" y="76"/>
                    </a:lnTo>
                    <a:lnTo>
                      <a:pt x="272" y="76"/>
                    </a:lnTo>
                    <a:lnTo>
                      <a:pt x="272" y="76"/>
                    </a:lnTo>
                    <a:lnTo>
                      <a:pt x="270" y="74"/>
                    </a:lnTo>
                    <a:lnTo>
                      <a:pt x="270" y="70"/>
                    </a:lnTo>
                    <a:lnTo>
                      <a:pt x="270" y="66"/>
                    </a:lnTo>
                    <a:lnTo>
                      <a:pt x="270" y="64"/>
                    </a:lnTo>
                    <a:lnTo>
                      <a:pt x="268" y="62"/>
                    </a:lnTo>
                    <a:lnTo>
                      <a:pt x="266" y="60"/>
                    </a:lnTo>
                    <a:lnTo>
                      <a:pt x="266" y="60"/>
                    </a:lnTo>
                    <a:lnTo>
                      <a:pt x="266" y="58"/>
                    </a:lnTo>
                    <a:lnTo>
                      <a:pt x="266" y="58"/>
                    </a:lnTo>
                    <a:lnTo>
                      <a:pt x="262" y="54"/>
                    </a:lnTo>
                    <a:lnTo>
                      <a:pt x="262" y="52"/>
                    </a:lnTo>
                    <a:lnTo>
                      <a:pt x="262" y="52"/>
                    </a:lnTo>
                    <a:lnTo>
                      <a:pt x="260" y="52"/>
                    </a:lnTo>
                    <a:lnTo>
                      <a:pt x="260" y="52"/>
                    </a:lnTo>
                    <a:lnTo>
                      <a:pt x="260" y="52"/>
                    </a:lnTo>
                    <a:lnTo>
                      <a:pt x="260" y="52"/>
                    </a:lnTo>
                    <a:lnTo>
                      <a:pt x="258" y="52"/>
                    </a:lnTo>
                    <a:lnTo>
                      <a:pt x="256" y="52"/>
                    </a:lnTo>
                    <a:lnTo>
                      <a:pt x="252" y="52"/>
                    </a:lnTo>
                    <a:lnTo>
                      <a:pt x="250" y="52"/>
                    </a:lnTo>
                    <a:lnTo>
                      <a:pt x="250" y="50"/>
                    </a:lnTo>
                    <a:lnTo>
                      <a:pt x="248" y="50"/>
                    </a:lnTo>
                    <a:lnTo>
                      <a:pt x="246" y="52"/>
                    </a:lnTo>
                    <a:lnTo>
                      <a:pt x="246" y="52"/>
                    </a:lnTo>
                    <a:lnTo>
                      <a:pt x="244" y="52"/>
                    </a:lnTo>
                    <a:lnTo>
                      <a:pt x="240" y="54"/>
                    </a:lnTo>
                    <a:lnTo>
                      <a:pt x="238" y="58"/>
                    </a:lnTo>
                    <a:lnTo>
                      <a:pt x="236" y="60"/>
                    </a:lnTo>
                    <a:lnTo>
                      <a:pt x="236" y="62"/>
                    </a:lnTo>
                    <a:lnTo>
                      <a:pt x="236" y="62"/>
                    </a:lnTo>
                    <a:lnTo>
                      <a:pt x="236" y="62"/>
                    </a:lnTo>
                    <a:lnTo>
                      <a:pt x="234" y="64"/>
                    </a:lnTo>
                    <a:lnTo>
                      <a:pt x="232" y="66"/>
                    </a:lnTo>
                    <a:lnTo>
                      <a:pt x="230" y="66"/>
                    </a:lnTo>
                    <a:lnTo>
                      <a:pt x="230" y="66"/>
                    </a:lnTo>
                    <a:lnTo>
                      <a:pt x="228" y="64"/>
                    </a:lnTo>
                    <a:lnTo>
                      <a:pt x="224" y="62"/>
                    </a:lnTo>
                    <a:lnTo>
                      <a:pt x="222" y="60"/>
                    </a:lnTo>
                    <a:lnTo>
                      <a:pt x="220" y="60"/>
                    </a:lnTo>
                    <a:lnTo>
                      <a:pt x="218" y="60"/>
                    </a:lnTo>
                    <a:lnTo>
                      <a:pt x="218" y="58"/>
                    </a:lnTo>
                    <a:lnTo>
                      <a:pt x="216" y="56"/>
                    </a:lnTo>
                    <a:lnTo>
                      <a:pt x="216" y="56"/>
                    </a:lnTo>
                    <a:lnTo>
                      <a:pt x="214" y="54"/>
                    </a:lnTo>
                    <a:lnTo>
                      <a:pt x="214" y="50"/>
                    </a:lnTo>
                    <a:lnTo>
                      <a:pt x="214" y="48"/>
                    </a:lnTo>
                    <a:lnTo>
                      <a:pt x="214" y="46"/>
                    </a:lnTo>
                    <a:lnTo>
                      <a:pt x="214" y="40"/>
                    </a:lnTo>
                    <a:lnTo>
                      <a:pt x="212" y="38"/>
                    </a:lnTo>
                    <a:lnTo>
                      <a:pt x="212" y="36"/>
                    </a:lnTo>
                    <a:lnTo>
                      <a:pt x="212" y="36"/>
                    </a:lnTo>
                    <a:lnTo>
                      <a:pt x="208" y="34"/>
                    </a:lnTo>
                    <a:lnTo>
                      <a:pt x="206" y="30"/>
                    </a:lnTo>
                    <a:lnTo>
                      <a:pt x="204" y="26"/>
                    </a:lnTo>
                    <a:lnTo>
                      <a:pt x="202" y="24"/>
                    </a:lnTo>
                    <a:lnTo>
                      <a:pt x="200" y="22"/>
                    </a:lnTo>
                    <a:lnTo>
                      <a:pt x="198" y="20"/>
                    </a:lnTo>
                    <a:lnTo>
                      <a:pt x="198" y="18"/>
                    </a:lnTo>
                    <a:lnTo>
                      <a:pt x="198" y="16"/>
                    </a:lnTo>
                    <a:lnTo>
                      <a:pt x="198" y="16"/>
                    </a:lnTo>
                    <a:lnTo>
                      <a:pt x="196" y="16"/>
                    </a:lnTo>
                    <a:lnTo>
                      <a:pt x="194" y="16"/>
                    </a:lnTo>
                    <a:lnTo>
                      <a:pt x="190" y="16"/>
                    </a:lnTo>
                    <a:lnTo>
                      <a:pt x="188" y="16"/>
                    </a:lnTo>
                    <a:lnTo>
                      <a:pt x="184" y="16"/>
                    </a:lnTo>
                    <a:lnTo>
                      <a:pt x="180" y="16"/>
                    </a:lnTo>
                    <a:lnTo>
                      <a:pt x="178" y="16"/>
                    </a:lnTo>
                    <a:lnTo>
                      <a:pt x="174" y="16"/>
                    </a:lnTo>
                    <a:lnTo>
                      <a:pt x="170" y="16"/>
                    </a:lnTo>
                    <a:lnTo>
                      <a:pt x="170" y="18"/>
                    </a:lnTo>
                    <a:lnTo>
                      <a:pt x="170" y="20"/>
                    </a:lnTo>
                    <a:lnTo>
                      <a:pt x="168" y="22"/>
                    </a:lnTo>
                    <a:lnTo>
                      <a:pt x="168" y="24"/>
                    </a:lnTo>
                    <a:lnTo>
                      <a:pt x="162" y="24"/>
                    </a:lnTo>
                    <a:lnTo>
                      <a:pt x="156" y="24"/>
                    </a:lnTo>
                    <a:lnTo>
                      <a:pt x="152" y="24"/>
                    </a:lnTo>
                    <a:lnTo>
                      <a:pt x="146" y="24"/>
                    </a:lnTo>
                    <a:lnTo>
                      <a:pt x="140" y="24"/>
                    </a:lnTo>
                    <a:lnTo>
                      <a:pt x="136" y="24"/>
                    </a:lnTo>
                    <a:lnTo>
                      <a:pt x="130" y="24"/>
                    </a:lnTo>
                    <a:lnTo>
                      <a:pt x="124" y="24"/>
                    </a:lnTo>
                    <a:lnTo>
                      <a:pt x="118" y="22"/>
                    </a:lnTo>
                    <a:lnTo>
                      <a:pt x="112" y="20"/>
                    </a:lnTo>
                    <a:lnTo>
                      <a:pt x="106" y="16"/>
                    </a:lnTo>
                    <a:lnTo>
                      <a:pt x="100" y="14"/>
                    </a:lnTo>
                    <a:lnTo>
                      <a:pt x="94" y="12"/>
                    </a:lnTo>
                    <a:lnTo>
                      <a:pt x="88" y="10"/>
                    </a:lnTo>
                    <a:lnTo>
                      <a:pt x="82" y="6"/>
                    </a:lnTo>
                    <a:lnTo>
                      <a:pt x="76" y="4"/>
                    </a:lnTo>
                    <a:lnTo>
                      <a:pt x="76" y="2"/>
                    </a:lnTo>
                    <a:lnTo>
                      <a:pt x="78" y="0"/>
                    </a:lnTo>
                    <a:lnTo>
                      <a:pt x="78" y="0"/>
                    </a:lnTo>
                    <a:lnTo>
                      <a:pt x="72" y="0"/>
                    </a:lnTo>
                    <a:lnTo>
                      <a:pt x="68" y="2"/>
                    </a:lnTo>
                    <a:lnTo>
                      <a:pt x="64" y="2"/>
                    </a:lnTo>
                    <a:lnTo>
                      <a:pt x="60" y="2"/>
                    </a:lnTo>
                    <a:lnTo>
                      <a:pt x="54" y="2"/>
                    </a:lnTo>
                    <a:lnTo>
                      <a:pt x="50" y="2"/>
                    </a:lnTo>
                    <a:lnTo>
                      <a:pt x="46" y="2"/>
                    </a:lnTo>
                    <a:lnTo>
                      <a:pt x="42" y="4"/>
                    </a:lnTo>
                    <a:lnTo>
                      <a:pt x="42" y="6"/>
                    </a:lnTo>
                    <a:lnTo>
                      <a:pt x="42" y="8"/>
                    </a:lnTo>
                    <a:lnTo>
                      <a:pt x="42" y="10"/>
                    </a:lnTo>
                    <a:lnTo>
                      <a:pt x="42" y="12"/>
                    </a:lnTo>
                    <a:lnTo>
                      <a:pt x="44" y="16"/>
                    </a:lnTo>
                    <a:lnTo>
                      <a:pt x="44" y="18"/>
                    </a:lnTo>
                    <a:lnTo>
                      <a:pt x="44" y="18"/>
                    </a:lnTo>
                    <a:lnTo>
                      <a:pt x="42" y="18"/>
                    </a:lnTo>
                    <a:lnTo>
                      <a:pt x="42" y="18"/>
                    </a:lnTo>
                    <a:lnTo>
                      <a:pt x="42" y="18"/>
                    </a:lnTo>
                    <a:lnTo>
                      <a:pt x="42" y="20"/>
                    </a:lnTo>
                    <a:lnTo>
                      <a:pt x="42" y="22"/>
                    </a:lnTo>
                    <a:lnTo>
                      <a:pt x="44" y="24"/>
                    </a:lnTo>
                    <a:lnTo>
                      <a:pt x="44" y="26"/>
                    </a:lnTo>
                    <a:lnTo>
                      <a:pt x="44" y="28"/>
                    </a:lnTo>
                    <a:lnTo>
                      <a:pt x="44" y="30"/>
                    </a:lnTo>
                    <a:lnTo>
                      <a:pt x="44" y="32"/>
                    </a:lnTo>
                    <a:lnTo>
                      <a:pt x="46" y="34"/>
                    </a:lnTo>
                    <a:lnTo>
                      <a:pt x="46" y="36"/>
                    </a:lnTo>
                    <a:lnTo>
                      <a:pt x="44" y="38"/>
                    </a:lnTo>
                    <a:lnTo>
                      <a:pt x="44" y="40"/>
                    </a:lnTo>
                    <a:lnTo>
                      <a:pt x="46" y="42"/>
                    </a:lnTo>
                    <a:lnTo>
                      <a:pt x="46" y="42"/>
                    </a:lnTo>
                    <a:lnTo>
                      <a:pt x="46" y="46"/>
                    </a:lnTo>
                    <a:lnTo>
                      <a:pt x="44" y="50"/>
                    </a:lnTo>
                    <a:lnTo>
                      <a:pt x="46" y="50"/>
                    </a:lnTo>
                    <a:lnTo>
                      <a:pt x="46" y="52"/>
                    </a:lnTo>
                    <a:lnTo>
                      <a:pt x="46" y="54"/>
                    </a:lnTo>
                    <a:lnTo>
                      <a:pt x="50" y="56"/>
                    </a:lnTo>
                    <a:lnTo>
                      <a:pt x="50" y="58"/>
                    </a:lnTo>
                    <a:lnTo>
                      <a:pt x="54" y="60"/>
                    </a:lnTo>
                    <a:lnTo>
                      <a:pt x="54" y="60"/>
                    </a:lnTo>
                    <a:lnTo>
                      <a:pt x="54" y="62"/>
                    </a:lnTo>
                    <a:lnTo>
                      <a:pt x="56" y="64"/>
                    </a:lnTo>
                    <a:lnTo>
                      <a:pt x="60" y="70"/>
                    </a:lnTo>
                    <a:lnTo>
                      <a:pt x="62" y="74"/>
                    </a:lnTo>
                    <a:lnTo>
                      <a:pt x="62" y="76"/>
                    </a:lnTo>
                    <a:lnTo>
                      <a:pt x="60" y="80"/>
                    </a:lnTo>
                    <a:lnTo>
                      <a:pt x="58" y="84"/>
                    </a:lnTo>
                    <a:lnTo>
                      <a:pt x="56" y="86"/>
                    </a:lnTo>
                    <a:lnTo>
                      <a:pt x="56" y="86"/>
                    </a:lnTo>
                    <a:lnTo>
                      <a:pt x="58" y="86"/>
                    </a:lnTo>
                    <a:lnTo>
                      <a:pt x="58" y="86"/>
                    </a:lnTo>
                    <a:lnTo>
                      <a:pt x="58" y="88"/>
                    </a:lnTo>
                    <a:lnTo>
                      <a:pt x="58" y="88"/>
                    </a:lnTo>
                    <a:lnTo>
                      <a:pt x="58" y="90"/>
                    </a:lnTo>
                    <a:lnTo>
                      <a:pt x="56" y="90"/>
                    </a:lnTo>
                    <a:lnTo>
                      <a:pt x="56" y="90"/>
                    </a:lnTo>
                    <a:lnTo>
                      <a:pt x="54" y="88"/>
                    </a:lnTo>
                    <a:lnTo>
                      <a:pt x="56" y="86"/>
                    </a:lnTo>
                    <a:lnTo>
                      <a:pt x="56" y="86"/>
                    </a:lnTo>
                    <a:lnTo>
                      <a:pt x="54" y="86"/>
                    </a:lnTo>
                    <a:lnTo>
                      <a:pt x="52" y="88"/>
                    </a:lnTo>
                    <a:lnTo>
                      <a:pt x="50" y="88"/>
                    </a:lnTo>
                    <a:lnTo>
                      <a:pt x="48" y="88"/>
                    </a:lnTo>
                    <a:lnTo>
                      <a:pt x="44" y="86"/>
                    </a:lnTo>
                    <a:lnTo>
                      <a:pt x="44" y="88"/>
                    </a:lnTo>
                    <a:lnTo>
                      <a:pt x="44" y="88"/>
                    </a:lnTo>
                    <a:lnTo>
                      <a:pt x="46" y="90"/>
                    </a:lnTo>
                    <a:lnTo>
                      <a:pt x="48" y="92"/>
                    </a:lnTo>
                    <a:lnTo>
                      <a:pt x="50" y="94"/>
                    </a:lnTo>
                    <a:lnTo>
                      <a:pt x="50" y="96"/>
                    </a:lnTo>
                    <a:lnTo>
                      <a:pt x="50" y="96"/>
                    </a:lnTo>
                    <a:lnTo>
                      <a:pt x="50" y="98"/>
                    </a:lnTo>
                    <a:lnTo>
                      <a:pt x="52" y="100"/>
                    </a:lnTo>
                    <a:lnTo>
                      <a:pt x="54" y="100"/>
                    </a:lnTo>
                    <a:lnTo>
                      <a:pt x="54" y="100"/>
                    </a:lnTo>
                    <a:lnTo>
                      <a:pt x="56" y="102"/>
                    </a:lnTo>
                    <a:lnTo>
                      <a:pt x="56" y="102"/>
                    </a:lnTo>
                    <a:lnTo>
                      <a:pt x="58" y="102"/>
                    </a:lnTo>
                    <a:lnTo>
                      <a:pt x="58" y="104"/>
                    </a:lnTo>
                    <a:lnTo>
                      <a:pt x="60" y="106"/>
                    </a:lnTo>
                    <a:lnTo>
                      <a:pt x="60" y="106"/>
                    </a:lnTo>
                    <a:lnTo>
                      <a:pt x="64" y="106"/>
                    </a:lnTo>
                    <a:lnTo>
                      <a:pt x="66" y="106"/>
                    </a:lnTo>
                    <a:lnTo>
                      <a:pt x="68" y="104"/>
                    </a:lnTo>
                    <a:lnTo>
                      <a:pt x="68" y="102"/>
                    </a:lnTo>
                    <a:lnTo>
                      <a:pt x="68" y="106"/>
                    </a:lnTo>
                    <a:lnTo>
                      <a:pt x="68" y="106"/>
                    </a:lnTo>
                    <a:lnTo>
                      <a:pt x="68" y="110"/>
                    </a:lnTo>
                    <a:lnTo>
                      <a:pt x="72" y="114"/>
                    </a:lnTo>
                    <a:lnTo>
                      <a:pt x="74" y="114"/>
                    </a:lnTo>
                    <a:lnTo>
                      <a:pt x="76" y="116"/>
                    </a:lnTo>
                    <a:lnTo>
                      <a:pt x="78" y="122"/>
                    </a:lnTo>
                    <a:lnTo>
                      <a:pt x="78" y="124"/>
                    </a:lnTo>
                    <a:lnTo>
                      <a:pt x="78" y="126"/>
                    </a:lnTo>
                    <a:lnTo>
                      <a:pt x="78" y="128"/>
                    </a:lnTo>
                    <a:lnTo>
                      <a:pt x="78" y="128"/>
                    </a:lnTo>
                    <a:lnTo>
                      <a:pt x="78" y="128"/>
                    </a:lnTo>
                    <a:lnTo>
                      <a:pt x="78" y="132"/>
                    </a:lnTo>
                    <a:lnTo>
                      <a:pt x="76" y="136"/>
                    </a:lnTo>
                    <a:lnTo>
                      <a:pt x="76" y="138"/>
                    </a:lnTo>
                    <a:lnTo>
                      <a:pt x="76" y="140"/>
                    </a:lnTo>
                    <a:lnTo>
                      <a:pt x="78" y="144"/>
                    </a:lnTo>
                    <a:lnTo>
                      <a:pt x="78" y="144"/>
                    </a:lnTo>
                    <a:lnTo>
                      <a:pt x="78" y="146"/>
                    </a:lnTo>
                    <a:lnTo>
                      <a:pt x="78" y="146"/>
                    </a:lnTo>
                    <a:lnTo>
                      <a:pt x="80" y="146"/>
                    </a:lnTo>
                    <a:lnTo>
                      <a:pt x="80" y="146"/>
                    </a:lnTo>
                    <a:lnTo>
                      <a:pt x="82" y="148"/>
                    </a:lnTo>
                    <a:lnTo>
                      <a:pt x="84" y="150"/>
                    </a:lnTo>
                    <a:lnTo>
                      <a:pt x="88" y="154"/>
                    </a:lnTo>
                    <a:lnTo>
                      <a:pt x="90" y="156"/>
                    </a:lnTo>
                    <a:lnTo>
                      <a:pt x="92" y="158"/>
                    </a:lnTo>
                    <a:lnTo>
                      <a:pt x="94" y="160"/>
                    </a:lnTo>
                    <a:lnTo>
                      <a:pt x="96" y="162"/>
                    </a:lnTo>
                    <a:lnTo>
                      <a:pt x="98" y="164"/>
                    </a:lnTo>
                    <a:lnTo>
                      <a:pt x="98" y="166"/>
                    </a:lnTo>
                    <a:lnTo>
                      <a:pt x="98" y="168"/>
                    </a:lnTo>
                    <a:lnTo>
                      <a:pt x="98" y="174"/>
                    </a:lnTo>
                    <a:lnTo>
                      <a:pt x="100" y="176"/>
                    </a:lnTo>
                    <a:lnTo>
                      <a:pt x="102" y="176"/>
                    </a:lnTo>
                    <a:lnTo>
                      <a:pt x="102" y="174"/>
                    </a:lnTo>
                    <a:lnTo>
                      <a:pt x="104" y="174"/>
                    </a:lnTo>
                    <a:lnTo>
                      <a:pt x="106" y="172"/>
                    </a:lnTo>
                    <a:lnTo>
                      <a:pt x="108" y="170"/>
                    </a:lnTo>
                    <a:lnTo>
                      <a:pt x="110" y="170"/>
                    </a:lnTo>
                    <a:lnTo>
                      <a:pt x="110" y="166"/>
                    </a:lnTo>
                    <a:lnTo>
                      <a:pt x="110" y="164"/>
                    </a:lnTo>
                    <a:lnTo>
                      <a:pt x="110" y="162"/>
                    </a:lnTo>
                    <a:lnTo>
                      <a:pt x="108" y="162"/>
                    </a:lnTo>
                    <a:lnTo>
                      <a:pt x="108" y="160"/>
                    </a:lnTo>
                    <a:lnTo>
                      <a:pt x="106" y="158"/>
                    </a:lnTo>
                    <a:lnTo>
                      <a:pt x="106" y="156"/>
                    </a:lnTo>
                    <a:lnTo>
                      <a:pt x="106" y="154"/>
                    </a:lnTo>
                    <a:lnTo>
                      <a:pt x="104" y="154"/>
                    </a:lnTo>
                    <a:lnTo>
                      <a:pt x="104" y="152"/>
                    </a:lnTo>
                    <a:lnTo>
                      <a:pt x="102" y="150"/>
                    </a:lnTo>
                    <a:lnTo>
                      <a:pt x="100" y="150"/>
                    </a:lnTo>
                    <a:lnTo>
                      <a:pt x="100" y="150"/>
                    </a:lnTo>
                    <a:lnTo>
                      <a:pt x="100" y="150"/>
                    </a:lnTo>
                    <a:lnTo>
                      <a:pt x="100" y="152"/>
                    </a:lnTo>
                    <a:lnTo>
                      <a:pt x="100" y="154"/>
                    </a:lnTo>
                    <a:lnTo>
                      <a:pt x="98" y="154"/>
                    </a:lnTo>
                    <a:lnTo>
                      <a:pt x="98" y="154"/>
                    </a:lnTo>
                    <a:lnTo>
                      <a:pt x="98" y="152"/>
                    </a:lnTo>
                    <a:lnTo>
                      <a:pt x="98" y="152"/>
                    </a:lnTo>
                    <a:lnTo>
                      <a:pt x="96" y="152"/>
                    </a:lnTo>
                    <a:lnTo>
                      <a:pt x="96" y="150"/>
                    </a:lnTo>
                    <a:lnTo>
                      <a:pt x="94" y="144"/>
                    </a:lnTo>
                    <a:lnTo>
                      <a:pt x="96" y="144"/>
                    </a:lnTo>
                    <a:lnTo>
                      <a:pt x="96" y="142"/>
                    </a:lnTo>
                    <a:lnTo>
                      <a:pt x="96" y="140"/>
                    </a:lnTo>
                    <a:lnTo>
                      <a:pt x="96" y="138"/>
                    </a:lnTo>
                    <a:lnTo>
                      <a:pt x="94" y="136"/>
                    </a:lnTo>
                    <a:lnTo>
                      <a:pt x="94" y="130"/>
                    </a:lnTo>
                    <a:lnTo>
                      <a:pt x="94" y="128"/>
                    </a:lnTo>
                    <a:lnTo>
                      <a:pt x="92" y="128"/>
                    </a:lnTo>
                    <a:lnTo>
                      <a:pt x="92" y="124"/>
                    </a:lnTo>
                    <a:lnTo>
                      <a:pt x="92" y="120"/>
                    </a:lnTo>
                    <a:lnTo>
                      <a:pt x="92" y="118"/>
                    </a:lnTo>
                    <a:lnTo>
                      <a:pt x="92" y="116"/>
                    </a:lnTo>
                    <a:lnTo>
                      <a:pt x="92" y="114"/>
                    </a:lnTo>
                    <a:lnTo>
                      <a:pt x="92" y="112"/>
                    </a:lnTo>
                    <a:lnTo>
                      <a:pt x="92" y="110"/>
                    </a:lnTo>
                    <a:lnTo>
                      <a:pt x="92" y="110"/>
                    </a:lnTo>
                    <a:lnTo>
                      <a:pt x="92" y="108"/>
                    </a:lnTo>
                    <a:lnTo>
                      <a:pt x="88" y="104"/>
                    </a:lnTo>
                    <a:lnTo>
                      <a:pt x="88" y="104"/>
                    </a:lnTo>
                    <a:lnTo>
                      <a:pt x="88" y="106"/>
                    </a:lnTo>
                    <a:lnTo>
                      <a:pt x="88" y="108"/>
                    </a:lnTo>
                    <a:lnTo>
                      <a:pt x="88" y="110"/>
                    </a:lnTo>
                    <a:lnTo>
                      <a:pt x="88" y="110"/>
                    </a:lnTo>
                    <a:lnTo>
                      <a:pt x="88" y="110"/>
                    </a:lnTo>
                    <a:lnTo>
                      <a:pt x="86" y="108"/>
                    </a:lnTo>
                    <a:lnTo>
                      <a:pt x="88" y="104"/>
                    </a:lnTo>
                    <a:lnTo>
                      <a:pt x="86" y="102"/>
                    </a:lnTo>
                    <a:lnTo>
                      <a:pt x="86" y="102"/>
                    </a:lnTo>
                    <a:lnTo>
                      <a:pt x="86" y="100"/>
                    </a:lnTo>
                    <a:lnTo>
                      <a:pt x="86" y="100"/>
                    </a:lnTo>
                    <a:lnTo>
                      <a:pt x="84" y="98"/>
                    </a:lnTo>
                    <a:lnTo>
                      <a:pt x="84" y="96"/>
                    </a:lnTo>
                    <a:lnTo>
                      <a:pt x="84" y="92"/>
                    </a:lnTo>
                    <a:lnTo>
                      <a:pt x="82" y="90"/>
                    </a:lnTo>
                    <a:lnTo>
                      <a:pt x="80" y="88"/>
                    </a:lnTo>
                    <a:lnTo>
                      <a:pt x="80" y="86"/>
                    </a:lnTo>
                    <a:lnTo>
                      <a:pt x="80" y="84"/>
                    </a:lnTo>
                    <a:lnTo>
                      <a:pt x="80" y="82"/>
                    </a:lnTo>
                    <a:lnTo>
                      <a:pt x="80" y="80"/>
                    </a:lnTo>
                    <a:lnTo>
                      <a:pt x="80" y="78"/>
                    </a:lnTo>
                    <a:lnTo>
                      <a:pt x="80" y="78"/>
                    </a:lnTo>
                    <a:lnTo>
                      <a:pt x="80" y="76"/>
                    </a:lnTo>
                    <a:lnTo>
                      <a:pt x="80" y="76"/>
                    </a:lnTo>
                    <a:lnTo>
                      <a:pt x="78" y="76"/>
                    </a:lnTo>
                    <a:lnTo>
                      <a:pt x="78" y="74"/>
                    </a:lnTo>
                    <a:lnTo>
                      <a:pt x="78" y="70"/>
                    </a:lnTo>
                    <a:lnTo>
                      <a:pt x="76" y="70"/>
                    </a:lnTo>
                    <a:lnTo>
                      <a:pt x="76" y="70"/>
                    </a:lnTo>
                    <a:lnTo>
                      <a:pt x="76" y="70"/>
                    </a:lnTo>
                    <a:lnTo>
                      <a:pt x="76" y="68"/>
                    </a:lnTo>
                    <a:lnTo>
                      <a:pt x="76" y="68"/>
                    </a:lnTo>
                    <a:lnTo>
                      <a:pt x="74" y="68"/>
                    </a:lnTo>
                    <a:lnTo>
                      <a:pt x="74" y="66"/>
                    </a:lnTo>
                    <a:lnTo>
                      <a:pt x="74" y="64"/>
                    </a:lnTo>
                    <a:lnTo>
                      <a:pt x="72" y="60"/>
                    </a:lnTo>
                    <a:lnTo>
                      <a:pt x="72" y="58"/>
                    </a:lnTo>
                    <a:lnTo>
                      <a:pt x="68" y="56"/>
                    </a:lnTo>
                    <a:lnTo>
                      <a:pt x="68" y="54"/>
                    </a:lnTo>
                    <a:lnTo>
                      <a:pt x="66" y="52"/>
                    </a:lnTo>
                    <a:lnTo>
                      <a:pt x="66" y="50"/>
                    </a:lnTo>
                    <a:lnTo>
                      <a:pt x="64" y="48"/>
                    </a:lnTo>
                    <a:lnTo>
                      <a:pt x="64" y="46"/>
                    </a:lnTo>
                    <a:lnTo>
                      <a:pt x="64" y="44"/>
                    </a:lnTo>
                    <a:lnTo>
                      <a:pt x="66" y="40"/>
                    </a:lnTo>
                    <a:lnTo>
                      <a:pt x="66" y="38"/>
                    </a:lnTo>
                    <a:lnTo>
                      <a:pt x="66" y="34"/>
                    </a:lnTo>
                    <a:lnTo>
                      <a:pt x="66" y="32"/>
                    </a:lnTo>
                    <a:lnTo>
                      <a:pt x="66" y="30"/>
                    </a:lnTo>
                    <a:lnTo>
                      <a:pt x="66" y="28"/>
                    </a:lnTo>
                    <a:lnTo>
                      <a:pt x="68" y="22"/>
                    </a:lnTo>
                    <a:lnTo>
                      <a:pt x="70" y="20"/>
                    </a:lnTo>
                    <a:lnTo>
                      <a:pt x="70" y="16"/>
                    </a:lnTo>
                    <a:lnTo>
                      <a:pt x="70" y="16"/>
                    </a:lnTo>
                    <a:lnTo>
                      <a:pt x="70" y="14"/>
                    </a:lnTo>
                    <a:lnTo>
                      <a:pt x="72" y="16"/>
                    </a:lnTo>
                    <a:lnTo>
                      <a:pt x="72" y="16"/>
                    </a:lnTo>
                    <a:lnTo>
                      <a:pt x="74" y="18"/>
                    </a:lnTo>
                    <a:lnTo>
                      <a:pt x="74" y="18"/>
                    </a:lnTo>
                    <a:lnTo>
                      <a:pt x="78" y="20"/>
                    </a:lnTo>
                    <a:lnTo>
                      <a:pt x="80" y="22"/>
                    </a:lnTo>
                    <a:lnTo>
                      <a:pt x="80" y="22"/>
                    </a:lnTo>
                    <a:lnTo>
                      <a:pt x="82" y="22"/>
                    </a:lnTo>
                    <a:lnTo>
                      <a:pt x="82" y="20"/>
                    </a:lnTo>
                    <a:lnTo>
                      <a:pt x="84" y="20"/>
                    </a:lnTo>
                    <a:lnTo>
                      <a:pt x="86" y="20"/>
                    </a:lnTo>
                    <a:lnTo>
                      <a:pt x="86" y="22"/>
                    </a:lnTo>
                    <a:lnTo>
                      <a:pt x="86" y="22"/>
                    </a:lnTo>
                    <a:lnTo>
                      <a:pt x="86" y="24"/>
                    </a:lnTo>
                    <a:lnTo>
                      <a:pt x="88" y="26"/>
                    </a:lnTo>
                    <a:lnTo>
                      <a:pt x="92" y="26"/>
                    </a:lnTo>
                    <a:lnTo>
                      <a:pt x="92" y="26"/>
                    </a:lnTo>
                    <a:lnTo>
                      <a:pt x="94" y="26"/>
                    </a:lnTo>
                    <a:lnTo>
                      <a:pt x="94" y="28"/>
                    </a:lnTo>
                    <a:lnTo>
                      <a:pt x="94" y="30"/>
                    </a:lnTo>
                    <a:lnTo>
                      <a:pt x="92" y="30"/>
                    </a:lnTo>
                    <a:lnTo>
                      <a:pt x="92" y="30"/>
                    </a:lnTo>
                    <a:lnTo>
                      <a:pt x="92" y="30"/>
                    </a:lnTo>
                    <a:lnTo>
                      <a:pt x="92" y="30"/>
                    </a:lnTo>
                    <a:lnTo>
                      <a:pt x="92" y="32"/>
                    </a:lnTo>
                    <a:lnTo>
                      <a:pt x="90" y="34"/>
                    </a:lnTo>
                    <a:lnTo>
                      <a:pt x="90" y="36"/>
                    </a:lnTo>
                    <a:lnTo>
                      <a:pt x="92" y="40"/>
                    </a:lnTo>
                    <a:lnTo>
                      <a:pt x="92" y="44"/>
                    </a:lnTo>
                    <a:lnTo>
                      <a:pt x="92" y="46"/>
                    </a:lnTo>
                    <a:lnTo>
                      <a:pt x="92" y="48"/>
                    </a:lnTo>
                    <a:lnTo>
                      <a:pt x="92" y="50"/>
                    </a:lnTo>
                    <a:lnTo>
                      <a:pt x="92" y="50"/>
                    </a:lnTo>
                    <a:lnTo>
                      <a:pt x="92" y="54"/>
                    </a:lnTo>
                    <a:lnTo>
                      <a:pt x="94" y="56"/>
                    </a:lnTo>
                    <a:lnTo>
                      <a:pt x="94" y="58"/>
                    </a:lnTo>
                    <a:lnTo>
                      <a:pt x="94" y="58"/>
                    </a:lnTo>
                    <a:lnTo>
                      <a:pt x="92" y="60"/>
                    </a:lnTo>
                    <a:lnTo>
                      <a:pt x="94" y="60"/>
                    </a:lnTo>
                    <a:lnTo>
                      <a:pt x="94" y="62"/>
                    </a:lnTo>
                    <a:lnTo>
                      <a:pt x="94" y="64"/>
                    </a:lnTo>
                    <a:lnTo>
                      <a:pt x="94" y="66"/>
                    </a:lnTo>
                    <a:lnTo>
                      <a:pt x="96" y="68"/>
                    </a:lnTo>
                    <a:lnTo>
                      <a:pt x="96" y="70"/>
                    </a:lnTo>
                    <a:lnTo>
                      <a:pt x="96" y="70"/>
                    </a:lnTo>
                    <a:lnTo>
                      <a:pt x="96" y="70"/>
                    </a:lnTo>
                    <a:lnTo>
                      <a:pt x="98" y="72"/>
                    </a:lnTo>
                    <a:lnTo>
                      <a:pt x="98" y="74"/>
                    </a:lnTo>
                    <a:lnTo>
                      <a:pt x="98" y="76"/>
                    </a:lnTo>
                    <a:lnTo>
                      <a:pt x="102" y="78"/>
                    </a:lnTo>
                    <a:lnTo>
                      <a:pt x="102" y="82"/>
                    </a:lnTo>
                    <a:lnTo>
                      <a:pt x="104" y="84"/>
                    </a:lnTo>
                    <a:lnTo>
                      <a:pt x="106" y="86"/>
                    </a:lnTo>
                    <a:lnTo>
                      <a:pt x="108" y="86"/>
                    </a:lnTo>
                    <a:lnTo>
                      <a:pt x="108" y="86"/>
                    </a:lnTo>
                    <a:lnTo>
                      <a:pt x="110" y="86"/>
                    </a:lnTo>
                    <a:lnTo>
                      <a:pt x="112" y="86"/>
                    </a:lnTo>
                    <a:lnTo>
                      <a:pt x="112" y="88"/>
                    </a:lnTo>
                    <a:lnTo>
                      <a:pt x="110" y="90"/>
                    </a:lnTo>
                    <a:lnTo>
                      <a:pt x="110" y="92"/>
                    </a:lnTo>
                    <a:lnTo>
                      <a:pt x="110" y="94"/>
                    </a:lnTo>
                    <a:lnTo>
                      <a:pt x="110" y="94"/>
                    </a:lnTo>
                    <a:lnTo>
                      <a:pt x="112" y="96"/>
                    </a:lnTo>
                    <a:lnTo>
                      <a:pt x="112" y="98"/>
                    </a:lnTo>
                    <a:lnTo>
                      <a:pt x="114" y="98"/>
                    </a:lnTo>
                    <a:lnTo>
                      <a:pt x="118" y="100"/>
                    </a:lnTo>
                    <a:lnTo>
                      <a:pt x="118" y="102"/>
                    </a:lnTo>
                    <a:lnTo>
                      <a:pt x="118" y="102"/>
                    </a:lnTo>
                    <a:lnTo>
                      <a:pt x="118" y="104"/>
                    </a:lnTo>
                    <a:lnTo>
                      <a:pt x="118" y="106"/>
                    </a:lnTo>
                    <a:lnTo>
                      <a:pt x="120" y="108"/>
                    </a:lnTo>
                    <a:lnTo>
                      <a:pt x="120" y="108"/>
                    </a:lnTo>
                    <a:lnTo>
                      <a:pt x="124" y="108"/>
                    </a:lnTo>
                    <a:lnTo>
                      <a:pt x="126" y="110"/>
                    </a:lnTo>
                    <a:lnTo>
                      <a:pt x="126" y="112"/>
                    </a:lnTo>
                    <a:lnTo>
                      <a:pt x="126" y="112"/>
                    </a:lnTo>
                    <a:lnTo>
                      <a:pt x="126" y="114"/>
                    </a:lnTo>
                    <a:lnTo>
                      <a:pt x="126" y="114"/>
                    </a:lnTo>
                    <a:lnTo>
                      <a:pt x="126" y="116"/>
                    </a:lnTo>
                    <a:lnTo>
                      <a:pt x="126" y="116"/>
                    </a:lnTo>
                    <a:lnTo>
                      <a:pt x="126" y="114"/>
                    </a:lnTo>
                    <a:lnTo>
                      <a:pt x="124" y="116"/>
                    </a:lnTo>
                    <a:lnTo>
                      <a:pt x="122" y="118"/>
                    </a:lnTo>
                    <a:lnTo>
                      <a:pt x="122" y="120"/>
                    </a:lnTo>
                    <a:lnTo>
                      <a:pt x="120" y="124"/>
                    </a:lnTo>
                    <a:lnTo>
                      <a:pt x="122" y="126"/>
                    </a:lnTo>
                    <a:lnTo>
                      <a:pt x="122" y="126"/>
                    </a:lnTo>
                    <a:lnTo>
                      <a:pt x="122" y="128"/>
                    </a:lnTo>
                    <a:lnTo>
                      <a:pt x="124" y="126"/>
                    </a:lnTo>
                    <a:lnTo>
                      <a:pt x="126" y="126"/>
                    </a:lnTo>
                    <a:lnTo>
                      <a:pt x="128" y="126"/>
                    </a:lnTo>
                    <a:lnTo>
                      <a:pt x="128" y="124"/>
                    </a:lnTo>
                    <a:lnTo>
                      <a:pt x="128" y="126"/>
                    </a:lnTo>
                    <a:lnTo>
                      <a:pt x="126" y="128"/>
                    </a:lnTo>
                    <a:lnTo>
                      <a:pt x="124" y="128"/>
                    </a:lnTo>
                    <a:lnTo>
                      <a:pt x="124" y="128"/>
                    </a:lnTo>
                    <a:lnTo>
                      <a:pt x="124" y="130"/>
                    </a:lnTo>
                    <a:lnTo>
                      <a:pt x="126" y="128"/>
                    </a:lnTo>
                    <a:lnTo>
                      <a:pt x="128" y="128"/>
                    </a:lnTo>
                    <a:lnTo>
                      <a:pt x="128" y="128"/>
                    </a:lnTo>
                    <a:lnTo>
                      <a:pt x="128" y="130"/>
                    </a:lnTo>
                    <a:lnTo>
                      <a:pt x="130" y="130"/>
                    </a:lnTo>
                    <a:lnTo>
                      <a:pt x="132" y="132"/>
                    </a:lnTo>
                    <a:lnTo>
                      <a:pt x="134" y="134"/>
                    </a:lnTo>
                    <a:lnTo>
                      <a:pt x="138" y="136"/>
                    </a:lnTo>
                    <a:lnTo>
                      <a:pt x="138" y="136"/>
                    </a:lnTo>
                    <a:lnTo>
                      <a:pt x="138" y="138"/>
                    </a:lnTo>
                    <a:lnTo>
                      <a:pt x="138" y="138"/>
                    </a:lnTo>
                    <a:lnTo>
                      <a:pt x="136" y="138"/>
                    </a:lnTo>
                    <a:lnTo>
                      <a:pt x="136" y="138"/>
                    </a:lnTo>
                    <a:lnTo>
                      <a:pt x="136" y="136"/>
                    </a:lnTo>
                    <a:lnTo>
                      <a:pt x="134" y="136"/>
                    </a:lnTo>
                    <a:lnTo>
                      <a:pt x="136" y="138"/>
                    </a:lnTo>
                    <a:lnTo>
                      <a:pt x="138" y="142"/>
                    </a:lnTo>
                    <a:lnTo>
                      <a:pt x="138" y="144"/>
                    </a:lnTo>
                    <a:lnTo>
                      <a:pt x="138" y="144"/>
                    </a:lnTo>
                    <a:lnTo>
                      <a:pt x="140" y="146"/>
                    </a:lnTo>
                    <a:lnTo>
                      <a:pt x="142" y="146"/>
                    </a:lnTo>
                    <a:lnTo>
                      <a:pt x="142" y="146"/>
                    </a:lnTo>
                    <a:lnTo>
                      <a:pt x="142" y="146"/>
                    </a:lnTo>
                    <a:lnTo>
                      <a:pt x="144" y="146"/>
                    </a:lnTo>
                    <a:lnTo>
                      <a:pt x="144" y="146"/>
                    </a:lnTo>
                    <a:lnTo>
                      <a:pt x="144" y="148"/>
                    </a:lnTo>
                    <a:lnTo>
                      <a:pt x="144" y="148"/>
                    </a:lnTo>
                    <a:lnTo>
                      <a:pt x="144" y="150"/>
                    </a:lnTo>
                    <a:lnTo>
                      <a:pt x="140" y="148"/>
                    </a:lnTo>
                    <a:lnTo>
                      <a:pt x="140" y="148"/>
                    </a:lnTo>
                    <a:lnTo>
                      <a:pt x="148" y="156"/>
                    </a:lnTo>
                    <a:lnTo>
                      <a:pt x="150" y="158"/>
                    </a:lnTo>
                    <a:lnTo>
                      <a:pt x="152" y="162"/>
                    </a:lnTo>
                    <a:lnTo>
                      <a:pt x="154" y="166"/>
                    </a:lnTo>
                    <a:lnTo>
                      <a:pt x="156" y="170"/>
                    </a:lnTo>
                    <a:lnTo>
                      <a:pt x="158" y="172"/>
                    </a:lnTo>
                    <a:lnTo>
                      <a:pt x="160" y="176"/>
                    </a:lnTo>
                    <a:lnTo>
                      <a:pt x="162" y="178"/>
                    </a:lnTo>
                    <a:lnTo>
                      <a:pt x="164" y="180"/>
                    </a:lnTo>
                    <a:lnTo>
                      <a:pt x="166" y="186"/>
                    </a:lnTo>
                    <a:lnTo>
                      <a:pt x="164" y="192"/>
                    </a:lnTo>
                    <a:lnTo>
                      <a:pt x="166" y="194"/>
                    </a:lnTo>
                    <a:lnTo>
                      <a:pt x="166" y="198"/>
                    </a:lnTo>
                    <a:lnTo>
                      <a:pt x="166" y="198"/>
                    </a:lnTo>
                    <a:lnTo>
                      <a:pt x="170" y="200"/>
                    </a:lnTo>
                    <a:lnTo>
                      <a:pt x="168" y="202"/>
                    </a:lnTo>
                    <a:lnTo>
                      <a:pt x="168" y="204"/>
                    </a:lnTo>
                    <a:lnTo>
                      <a:pt x="168" y="206"/>
                    </a:lnTo>
                    <a:lnTo>
                      <a:pt x="166" y="208"/>
                    </a:lnTo>
                    <a:lnTo>
                      <a:pt x="164" y="210"/>
                    </a:lnTo>
                    <a:lnTo>
                      <a:pt x="164" y="212"/>
                    </a:lnTo>
                    <a:lnTo>
                      <a:pt x="162" y="212"/>
                    </a:lnTo>
                    <a:lnTo>
                      <a:pt x="162" y="214"/>
                    </a:lnTo>
                    <a:lnTo>
                      <a:pt x="164" y="214"/>
                    </a:lnTo>
                    <a:lnTo>
                      <a:pt x="166" y="214"/>
                    </a:lnTo>
                    <a:lnTo>
                      <a:pt x="166" y="214"/>
                    </a:lnTo>
                    <a:lnTo>
                      <a:pt x="166" y="216"/>
                    </a:lnTo>
                    <a:lnTo>
                      <a:pt x="166" y="216"/>
                    </a:lnTo>
                    <a:lnTo>
                      <a:pt x="164" y="218"/>
                    </a:lnTo>
                    <a:lnTo>
                      <a:pt x="160" y="218"/>
                    </a:lnTo>
                    <a:lnTo>
                      <a:pt x="160" y="220"/>
                    </a:lnTo>
                    <a:lnTo>
                      <a:pt x="158" y="220"/>
                    </a:lnTo>
                    <a:lnTo>
                      <a:pt x="160" y="222"/>
                    </a:lnTo>
                    <a:lnTo>
                      <a:pt x="160" y="222"/>
                    </a:lnTo>
                    <a:lnTo>
                      <a:pt x="160" y="226"/>
                    </a:lnTo>
                    <a:lnTo>
                      <a:pt x="160" y="228"/>
                    </a:lnTo>
                    <a:lnTo>
                      <a:pt x="162" y="232"/>
                    </a:lnTo>
                    <a:lnTo>
                      <a:pt x="164" y="234"/>
                    </a:lnTo>
                    <a:lnTo>
                      <a:pt x="166" y="236"/>
                    </a:lnTo>
                    <a:lnTo>
                      <a:pt x="166" y="240"/>
                    </a:lnTo>
                    <a:lnTo>
                      <a:pt x="172" y="242"/>
                    </a:lnTo>
                    <a:lnTo>
                      <a:pt x="174" y="244"/>
                    </a:lnTo>
                    <a:lnTo>
                      <a:pt x="176" y="244"/>
                    </a:lnTo>
                    <a:lnTo>
                      <a:pt x="180" y="246"/>
                    </a:lnTo>
                    <a:lnTo>
                      <a:pt x="182" y="248"/>
                    </a:lnTo>
                    <a:lnTo>
                      <a:pt x="184" y="252"/>
                    </a:lnTo>
                    <a:lnTo>
                      <a:pt x="186" y="254"/>
                    </a:lnTo>
                    <a:lnTo>
                      <a:pt x="186" y="256"/>
                    </a:lnTo>
                    <a:lnTo>
                      <a:pt x="194" y="260"/>
                    </a:lnTo>
                    <a:lnTo>
                      <a:pt x="198" y="262"/>
                    </a:lnTo>
                    <a:lnTo>
                      <a:pt x="200" y="262"/>
                    </a:lnTo>
                    <a:lnTo>
                      <a:pt x="204" y="264"/>
                    </a:lnTo>
                    <a:lnTo>
                      <a:pt x="208" y="264"/>
                    </a:lnTo>
                    <a:lnTo>
                      <a:pt x="210" y="264"/>
                    </a:lnTo>
                    <a:lnTo>
                      <a:pt x="210" y="264"/>
                    </a:lnTo>
                    <a:lnTo>
                      <a:pt x="212" y="266"/>
                    </a:lnTo>
                    <a:lnTo>
                      <a:pt x="214" y="268"/>
                    </a:lnTo>
                    <a:lnTo>
                      <a:pt x="216" y="270"/>
                    </a:lnTo>
                    <a:lnTo>
                      <a:pt x="216" y="272"/>
                    </a:lnTo>
                    <a:lnTo>
                      <a:pt x="220" y="274"/>
                    </a:lnTo>
                    <a:lnTo>
                      <a:pt x="222" y="276"/>
                    </a:lnTo>
                    <a:lnTo>
                      <a:pt x="224" y="276"/>
                    </a:lnTo>
                    <a:lnTo>
                      <a:pt x="230" y="280"/>
                    </a:lnTo>
                    <a:lnTo>
                      <a:pt x="232" y="280"/>
                    </a:lnTo>
                    <a:lnTo>
                      <a:pt x="236" y="282"/>
                    </a:lnTo>
                    <a:lnTo>
                      <a:pt x="240" y="286"/>
                    </a:lnTo>
                    <a:lnTo>
                      <a:pt x="246" y="286"/>
                    </a:lnTo>
                    <a:lnTo>
                      <a:pt x="252" y="288"/>
                    </a:lnTo>
                    <a:lnTo>
                      <a:pt x="252" y="288"/>
                    </a:lnTo>
                    <a:lnTo>
                      <a:pt x="254" y="288"/>
                    </a:lnTo>
                    <a:lnTo>
                      <a:pt x="258" y="292"/>
                    </a:lnTo>
                    <a:lnTo>
                      <a:pt x="264" y="294"/>
                    </a:lnTo>
                    <a:lnTo>
                      <a:pt x="270" y="298"/>
                    </a:lnTo>
                    <a:lnTo>
                      <a:pt x="278" y="300"/>
                    </a:lnTo>
                    <a:lnTo>
                      <a:pt x="284" y="304"/>
                    </a:lnTo>
                    <a:lnTo>
                      <a:pt x="288" y="304"/>
                    </a:lnTo>
                    <a:lnTo>
                      <a:pt x="290" y="304"/>
                    </a:lnTo>
                    <a:lnTo>
                      <a:pt x="292" y="304"/>
                    </a:lnTo>
                    <a:lnTo>
                      <a:pt x="300" y="300"/>
                    </a:lnTo>
                    <a:lnTo>
                      <a:pt x="304" y="298"/>
                    </a:lnTo>
                    <a:lnTo>
                      <a:pt x="310" y="296"/>
                    </a:lnTo>
                    <a:lnTo>
                      <a:pt x="314" y="294"/>
                    </a:lnTo>
                    <a:lnTo>
                      <a:pt x="316" y="294"/>
                    </a:lnTo>
                    <a:lnTo>
                      <a:pt x="316" y="294"/>
                    </a:lnTo>
                    <a:lnTo>
                      <a:pt x="316" y="294"/>
                    </a:lnTo>
                    <a:lnTo>
                      <a:pt x="312" y="294"/>
                    </a:lnTo>
                    <a:lnTo>
                      <a:pt x="312" y="292"/>
                    </a:lnTo>
                    <a:lnTo>
                      <a:pt x="314" y="292"/>
                    </a:lnTo>
                    <a:lnTo>
                      <a:pt x="314" y="290"/>
                    </a:lnTo>
                    <a:lnTo>
                      <a:pt x="316" y="290"/>
                    </a:lnTo>
                    <a:lnTo>
                      <a:pt x="316" y="292"/>
                    </a:lnTo>
                    <a:lnTo>
                      <a:pt x="316" y="292"/>
                    </a:lnTo>
                    <a:lnTo>
                      <a:pt x="316" y="294"/>
                    </a:lnTo>
                    <a:lnTo>
                      <a:pt x="316" y="294"/>
                    </a:lnTo>
                    <a:lnTo>
                      <a:pt x="318" y="292"/>
                    </a:lnTo>
                    <a:lnTo>
                      <a:pt x="318" y="292"/>
                    </a:lnTo>
                    <a:lnTo>
                      <a:pt x="320" y="292"/>
                    </a:lnTo>
                    <a:lnTo>
                      <a:pt x="318" y="294"/>
                    </a:lnTo>
                    <a:lnTo>
                      <a:pt x="318" y="294"/>
                    </a:lnTo>
                    <a:lnTo>
                      <a:pt x="320" y="296"/>
                    </a:lnTo>
                    <a:lnTo>
                      <a:pt x="328" y="298"/>
                    </a:lnTo>
                    <a:lnTo>
                      <a:pt x="328" y="298"/>
                    </a:lnTo>
                    <a:lnTo>
                      <a:pt x="324" y="296"/>
                    </a:lnTo>
                    <a:lnTo>
                      <a:pt x="324" y="296"/>
                    </a:lnTo>
                    <a:lnTo>
                      <a:pt x="324" y="296"/>
                    </a:lnTo>
                    <a:lnTo>
                      <a:pt x="322" y="294"/>
                    </a:lnTo>
                    <a:lnTo>
                      <a:pt x="322" y="294"/>
                    </a:lnTo>
                    <a:lnTo>
                      <a:pt x="322" y="294"/>
                    </a:lnTo>
                    <a:lnTo>
                      <a:pt x="322" y="294"/>
                    </a:lnTo>
                    <a:lnTo>
                      <a:pt x="324" y="294"/>
                    </a:lnTo>
                    <a:lnTo>
                      <a:pt x="324" y="294"/>
                    </a:lnTo>
                    <a:lnTo>
                      <a:pt x="326" y="296"/>
                    </a:lnTo>
                    <a:lnTo>
                      <a:pt x="330" y="298"/>
                    </a:lnTo>
                    <a:lnTo>
                      <a:pt x="332" y="300"/>
                    </a:lnTo>
                    <a:lnTo>
                      <a:pt x="334" y="302"/>
                    </a:lnTo>
                    <a:lnTo>
                      <a:pt x="340" y="308"/>
                    </a:lnTo>
                    <a:lnTo>
                      <a:pt x="342" y="310"/>
                    </a:lnTo>
                    <a:lnTo>
                      <a:pt x="342" y="312"/>
                    </a:lnTo>
                    <a:lnTo>
                      <a:pt x="344" y="314"/>
                    </a:lnTo>
                    <a:lnTo>
                      <a:pt x="348" y="320"/>
                    </a:lnTo>
                    <a:lnTo>
                      <a:pt x="352" y="324"/>
                    </a:lnTo>
                    <a:lnTo>
                      <a:pt x="352" y="324"/>
                    </a:lnTo>
                    <a:lnTo>
                      <a:pt x="352" y="324"/>
                    </a:lnTo>
                    <a:lnTo>
                      <a:pt x="352" y="322"/>
                    </a:lnTo>
                    <a:lnTo>
                      <a:pt x="354" y="322"/>
                    </a:lnTo>
                    <a:lnTo>
                      <a:pt x="354" y="320"/>
                    </a:lnTo>
                    <a:lnTo>
                      <a:pt x="354" y="320"/>
                    </a:lnTo>
                    <a:lnTo>
                      <a:pt x="354" y="318"/>
                    </a:lnTo>
                    <a:lnTo>
                      <a:pt x="354" y="316"/>
                    </a:lnTo>
                    <a:lnTo>
                      <a:pt x="354" y="316"/>
                    </a:lnTo>
                    <a:lnTo>
                      <a:pt x="356" y="316"/>
                    </a:lnTo>
                    <a:lnTo>
                      <a:pt x="356" y="314"/>
                    </a:lnTo>
                    <a:lnTo>
                      <a:pt x="354" y="312"/>
                    </a:lnTo>
                    <a:lnTo>
                      <a:pt x="354" y="312"/>
                    </a:lnTo>
                    <a:lnTo>
                      <a:pt x="354" y="310"/>
                    </a:lnTo>
                    <a:lnTo>
                      <a:pt x="356" y="308"/>
                    </a:lnTo>
                    <a:lnTo>
                      <a:pt x="358" y="304"/>
                    </a:lnTo>
                    <a:lnTo>
                      <a:pt x="362" y="300"/>
                    </a:lnTo>
                    <a:lnTo>
                      <a:pt x="364" y="298"/>
                    </a:lnTo>
                    <a:lnTo>
                      <a:pt x="368" y="298"/>
                    </a:lnTo>
                    <a:lnTo>
                      <a:pt x="370" y="298"/>
                    </a:lnTo>
                    <a:lnTo>
                      <a:pt x="374" y="298"/>
                    </a:lnTo>
                    <a:lnTo>
                      <a:pt x="380" y="298"/>
                    </a:lnTo>
                    <a:lnTo>
                      <a:pt x="382" y="298"/>
                    </a:lnTo>
                    <a:lnTo>
                      <a:pt x="384" y="298"/>
                    </a:lnTo>
                    <a:lnTo>
                      <a:pt x="384" y="296"/>
                    </a:lnTo>
                    <a:lnTo>
                      <a:pt x="384" y="294"/>
                    </a:lnTo>
                    <a:lnTo>
                      <a:pt x="384" y="292"/>
                    </a:lnTo>
                    <a:lnTo>
                      <a:pt x="384" y="292"/>
                    </a:lnTo>
                    <a:lnTo>
                      <a:pt x="384" y="290"/>
                    </a:lnTo>
                    <a:lnTo>
                      <a:pt x="382" y="290"/>
                    </a:lnTo>
                    <a:lnTo>
                      <a:pt x="382" y="290"/>
                    </a:lnTo>
                    <a:lnTo>
                      <a:pt x="382" y="288"/>
                    </a:lnTo>
                    <a:lnTo>
                      <a:pt x="382" y="288"/>
                    </a:lnTo>
                    <a:lnTo>
                      <a:pt x="380" y="286"/>
                    </a:lnTo>
                    <a:lnTo>
                      <a:pt x="380" y="284"/>
                    </a:lnTo>
                    <a:lnTo>
                      <a:pt x="376" y="282"/>
                    </a:lnTo>
                    <a:lnTo>
                      <a:pt x="376" y="280"/>
                    </a:lnTo>
                    <a:lnTo>
                      <a:pt x="374" y="278"/>
                    </a:lnTo>
                    <a:lnTo>
                      <a:pt x="372" y="276"/>
                    </a:lnTo>
                    <a:lnTo>
                      <a:pt x="372" y="276"/>
                    </a:lnTo>
                    <a:lnTo>
                      <a:pt x="372" y="276"/>
                    </a:lnTo>
                    <a:lnTo>
                      <a:pt x="374" y="276"/>
                    </a:lnTo>
                    <a:lnTo>
                      <a:pt x="378" y="276"/>
                    </a:lnTo>
                    <a:lnTo>
                      <a:pt x="378" y="272"/>
                    </a:lnTo>
                    <a:lnTo>
                      <a:pt x="378" y="270"/>
                    </a:lnTo>
                    <a:lnTo>
                      <a:pt x="380" y="266"/>
                    </a:lnTo>
                    <a:lnTo>
                      <a:pt x="384" y="266"/>
                    </a:lnTo>
                    <a:lnTo>
                      <a:pt x="392" y="266"/>
                    </a:lnTo>
                    <a:lnTo>
                      <a:pt x="398" y="266"/>
                    </a:lnTo>
                    <a:lnTo>
                      <a:pt x="404" y="266"/>
                    </a:lnTo>
                    <a:lnTo>
                      <a:pt x="408" y="266"/>
                    </a:lnTo>
                    <a:lnTo>
                      <a:pt x="408" y="264"/>
                    </a:lnTo>
                    <a:lnTo>
                      <a:pt x="408" y="264"/>
                    </a:lnTo>
                    <a:lnTo>
                      <a:pt x="410" y="262"/>
                    </a:lnTo>
                    <a:lnTo>
                      <a:pt x="412" y="264"/>
                    </a:lnTo>
                    <a:lnTo>
                      <a:pt x="412" y="264"/>
                    </a:lnTo>
                    <a:lnTo>
                      <a:pt x="412" y="264"/>
                    </a:lnTo>
                    <a:lnTo>
                      <a:pt x="414" y="264"/>
                    </a:lnTo>
                    <a:lnTo>
                      <a:pt x="414" y="262"/>
                    </a:lnTo>
                    <a:lnTo>
                      <a:pt x="418" y="258"/>
                    </a:lnTo>
                    <a:lnTo>
                      <a:pt x="420" y="254"/>
                    </a:lnTo>
                    <a:lnTo>
                      <a:pt x="420" y="254"/>
                    </a:lnTo>
                    <a:lnTo>
                      <a:pt x="422" y="254"/>
                    </a:lnTo>
                    <a:lnTo>
                      <a:pt x="422" y="254"/>
                    </a:lnTo>
                    <a:lnTo>
                      <a:pt x="424" y="254"/>
                    </a:lnTo>
                    <a:lnTo>
                      <a:pt x="424" y="252"/>
                    </a:lnTo>
                    <a:lnTo>
                      <a:pt x="424" y="250"/>
                    </a:lnTo>
                    <a:lnTo>
                      <a:pt x="426" y="248"/>
                    </a:lnTo>
                    <a:lnTo>
                      <a:pt x="428" y="248"/>
                    </a:lnTo>
                    <a:lnTo>
                      <a:pt x="428" y="248"/>
                    </a:lnTo>
                    <a:lnTo>
                      <a:pt x="428" y="250"/>
                    </a:lnTo>
                    <a:lnTo>
                      <a:pt x="426" y="254"/>
                    </a:lnTo>
                    <a:lnTo>
                      <a:pt x="426" y="254"/>
                    </a:lnTo>
                    <a:lnTo>
                      <a:pt x="428" y="254"/>
                    </a:lnTo>
                    <a:lnTo>
                      <a:pt x="428" y="258"/>
                    </a:lnTo>
                    <a:lnTo>
                      <a:pt x="430" y="258"/>
                    </a:lnTo>
                    <a:lnTo>
                      <a:pt x="430" y="256"/>
                    </a:lnTo>
                    <a:lnTo>
                      <a:pt x="430" y="254"/>
                    </a:lnTo>
                    <a:lnTo>
                      <a:pt x="432" y="250"/>
                    </a:lnTo>
                    <a:lnTo>
                      <a:pt x="434" y="248"/>
                    </a:lnTo>
                    <a:lnTo>
                      <a:pt x="436" y="244"/>
                    </a:lnTo>
                    <a:lnTo>
                      <a:pt x="438" y="240"/>
                    </a:lnTo>
                    <a:lnTo>
                      <a:pt x="438" y="240"/>
                    </a:lnTo>
                    <a:lnTo>
                      <a:pt x="436" y="240"/>
                    </a:lnTo>
                    <a:lnTo>
                      <a:pt x="436" y="240"/>
                    </a:lnTo>
                    <a:lnTo>
                      <a:pt x="434" y="240"/>
                    </a:lnTo>
                    <a:lnTo>
                      <a:pt x="434" y="238"/>
                    </a:lnTo>
                    <a:lnTo>
                      <a:pt x="436" y="238"/>
                    </a:lnTo>
                    <a:lnTo>
                      <a:pt x="436" y="238"/>
                    </a:lnTo>
                    <a:lnTo>
                      <a:pt x="438" y="238"/>
                    </a:lnTo>
                    <a:lnTo>
                      <a:pt x="438" y="236"/>
                    </a:lnTo>
                    <a:lnTo>
                      <a:pt x="438" y="236"/>
                    </a:lnTo>
                    <a:lnTo>
                      <a:pt x="440" y="234"/>
                    </a:lnTo>
                    <a:lnTo>
                      <a:pt x="438" y="234"/>
                    </a:lnTo>
                    <a:lnTo>
                      <a:pt x="438" y="234"/>
                    </a:lnTo>
                    <a:lnTo>
                      <a:pt x="436" y="234"/>
                    </a:lnTo>
                    <a:lnTo>
                      <a:pt x="436" y="234"/>
                    </a:lnTo>
                    <a:lnTo>
                      <a:pt x="434" y="234"/>
                    </a:lnTo>
                    <a:lnTo>
                      <a:pt x="436" y="234"/>
                    </a:lnTo>
                    <a:lnTo>
                      <a:pt x="438" y="230"/>
                    </a:lnTo>
                    <a:lnTo>
                      <a:pt x="438" y="230"/>
                    </a:lnTo>
                    <a:lnTo>
                      <a:pt x="440" y="230"/>
                    </a:lnTo>
                    <a:lnTo>
                      <a:pt x="440" y="230"/>
                    </a:lnTo>
                    <a:lnTo>
                      <a:pt x="440" y="228"/>
                    </a:lnTo>
                    <a:lnTo>
                      <a:pt x="440" y="226"/>
                    </a:lnTo>
                    <a:lnTo>
                      <a:pt x="440" y="226"/>
                    </a:lnTo>
                    <a:lnTo>
                      <a:pt x="440" y="222"/>
                    </a:lnTo>
                    <a:lnTo>
                      <a:pt x="444" y="218"/>
                    </a:lnTo>
                    <a:lnTo>
                      <a:pt x="448" y="216"/>
                    </a:lnTo>
                    <a:lnTo>
                      <a:pt x="450" y="212"/>
                    </a:lnTo>
                    <a:lnTo>
                      <a:pt x="452" y="212"/>
                    </a:lnTo>
                    <a:lnTo>
                      <a:pt x="452" y="208"/>
                    </a:lnTo>
                    <a:lnTo>
                      <a:pt x="454" y="206"/>
                    </a:lnTo>
                    <a:lnTo>
                      <a:pt x="452" y="206"/>
                    </a:lnTo>
                    <a:lnTo>
                      <a:pt x="452" y="20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7" name="Freeform 109"/>
              <p:cNvSpPr>
                <a:spLocks/>
              </p:cNvSpPr>
              <p:nvPr/>
            </p:nvSpPr>
            <p:spPr bwMode="auto">
              <a:xfrm>
                <a:off x="4173" y="2303"/>
                <a:ext cx="4" cy="6"/>
              </a:xfrm>
              <a:custGeom>
                <a:avLst/>
                <a:gdLst>
                  <a:gd name="T0" fmla="*/ 4 w 4"/>
                  <a:gd name="T1" fmla="*/ 2 h 6"/>
                  <a:gd name="T2" fmla="*/ 2 w 4"/>
                  <a:gd name="T3" fmla="*/ 2 h 6"/>
                  <a:gd name="T4" fmla="*/ 2 w 4"/>
                  <a:gd name="T5" fmla="*/ 2 h 6"/>
                  <a:gd name="T6" fmla="*/ 2 w 4"/>
                  <a:gd name="T7" fmla="*/ 0 h 6"/>
                  <a:gd name="T8" fmla="*/ 0 w 4"/>
                  <a:gd name="T9" fmla="*/ 0 h 6"/>
                  <a:gd name="T10" fmla="*/ 2 w 4"/>
                  <a:gd name="T11" fmla="*/ 2 h 6"/>
                  <a:gd name="T12" fmla="*/ 2 w 4"/>
                  <a:gd name="T13" fmla="*/ 4 h 6"/>
                  <a:gd name="T14" fmla="*/ 0 w 4"/>
                  <a:gd name="T15" fmla="*/ 4 h 6"/>
                  <a:gd name="T16" fmla="*/ 2 w 4"/>
                  <a:gd name="T17" fmla="*/ 6 h 6"/>
                  <a:gd name="T18" fmla="*/ 2 w 4"/>
                  <a:gd name="T19" fmla="*/ 6 h 6"/>
                  <a:gd name="T20" fmla="*/ 2 w 4"/>
                  <a:gd name="T21" fmla="*/ 6 h 6"/>
                  <a:gd name="T22" fmla="*/ 2 w 4"/>
                  <a:gd name="T23" fmla="*/ 4 h 6"/>
                  <a:gd name="T24" fmla="*/ 4 w 4"/>
                  <a:gd name="T25" fmla="*/ 4 h 6"/>
                  <a:gd name="T26" fmla="*/ 4 w 4"/>
                  <a:gd name="T27" fmla="*/ 4 h 6"/>
                  <a:gd name="T28" fmla="*/ 4 w 4"/>
                  <a:gd name="T2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6">
                    <a:moveTo>
                      <a:pt x="4" y="2"/>
                    </a:moveTo>
                    <a:lnTo>
                      <a:pt x="2" y="2"/>
                    </a:lnTo>
                    <a:lnTo>
                      <a:pt x="2" y="2"/>
                    </a:lnTo>
                    <a:lnTo>
                      <a:pt x="2" y="0"/>
                    </a:lnTo>
                    <a:lnTo>
                      <a:pt x="0" y="0"/>
                    </a:lnTo>
                    <a:lnTo>
                      <a:pt x="2" y="2"/>
                    </a:lnTo>
                    <a:lnTo>
                      <a:pt x="2" y="4"/>
                    </a:lnTo>
                    <a:lnTo>
                      <a:pt x="0" y="4"/>
                    </a:lnTo>
                    <a:lnTo>
                      <a:pt x="2" y="6"/>
                    </a:lnTo>
                    <a:lnTo>
                      <a:pt x="2" y="6"/>
                    </a:lnTo>
                    <a:lnTo>
                      <a:pt x="2" y="6"/>
                    </a:lnTo>
                    <a:lnTo>
                      <a:pt x="2" y="4"/>
                    </a:lnTo>
                    <a:lnTo>
                      <a:pt x="4" y="4"/>
                    </a:lnTo>
                    <a:lnTo>
                      <a:pt x="4" y="4"/>
                    </a:lnTo>
                    <a:lnTo>
                      <a:pt x="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Freeform 110"/>
              <p:cNvSpPr>
                <a:spLocks/>
              </p:cNvSpPr>
              <p:nvPr/>
            </p:nvSpPr>
            <p:spPr bwMode="auto">
              <a:xfrm>
                <a:off x="4357" y="2436"/>
                <a:ext cx="8" cy="8"/>
              </a:xfrm>
              <a:custGeom>
                <a:avLst/>
                <a:gdLst>
                  <a:gd name="T0" fmla="*/ 8 w 8"/>
                  <a:gd name="T1" fmla="*/ 0 h 8"/>
                  <a:gd name="T2" fmla="*/ 6 w 8"/>
                  <a:gd name="T3" fmla="*/ 0 h 8"/>
                  <a:gd name="T4" fmla="*/ 6 w 8"/>
                  <a:gd name="T5" fmla="*/ 0 h 8"/>
                  <a:gd name="T6" fmla="*/ 4 w 8"/>
                  <a:gd name="T7" fmla="*/ 0 h 8"/>
                  <a:gd name="T8" fmla="*/ 4 w 8"/>
                  <a:gd name="T9" fmla="*/ 2 h 8"/>
                  <a:gd name="T10" fmla="*/ 2 w 8"/>
                  <a:gd name="T11" fmla="*/ 2 h 8"/>
                  <a:gd name="T12" fmla="*/ 2 w 8"/>
                  <a:gd name="T13" fmla="*/ 4 h 8"/>
                  <a:gd name="T14" fmla="*/ 2 w 8"/>
                  <a:gd name="T15" fmla="*/ 6 h 8"/>
                  <a:gd name="T16" fmla="*/ 2 w 8"/>
                  <a:gd name="T17" fmla="*/ 6 h 8"/>
                  <a:gd name="T18" fmla="*/ 0 w 8"/>
                  <a:gd name="T19" fmla="*/ 6 h 8"/>
                  <a:gd name="T20" fmla="*/ 0 w 8"/>
                  <a:gd name="T21" fmla="*/ 8 h 8"/>
                  <a:gd name="T22" fmla="*/ 2 w 8"/>
                  <a:gd name="T23" fmla="*/ 8 h 8"/>
                  <a:gd name="T24" fmla="*/ 4 w 8"/>
                  <a:gd name="T25" fmla="*/ 8 h 8"/>
                  <a:gd name="T26" fmla="*/ 6 w 8"/>
                  <a:gd name="T27" fmla="*/ 8 h 8"/>
                  <a:gd name="T28" fmla="*/ 6 w 8"/>
                  <a:gd name="T29" fmla="*/ 6 h 8"/>
                  <a:gd name="T30" fmla="*/ 8 w 8"/>
                  <a:gd name="T31" fmla="*/ 6 h 8"/>
                  <a:gd name="T32" fmla="*/ 8 w 8"/>
                  <a:gd name="T33" fmla="*/ 6 h 8"/>
                  <a:gd name="T34" fmla="*/ 8 w 8"/>
                  <a:gd name="T35" fmla="*/ 2 h 8"/>
                  <a:gd name="T36" fmla="*/ 8 w 8"/>
                  <a:gd name="T3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8">
                    <a:moveTo>
                      <a:pt x="8" y="0"/>
                    </a:moveTo>
                    <a:lnTo>
                      <a:pt x="6" y="0"/>
                    </a:lnTo>
                    <a:lnTo>
                      <a:pt x="6" y="0"/>
                    </a:lnTo>
                    <a:lnTo>
                      <a:pt x="4" y="0"/>
                    </a:lnTo>
                    <a:lnTo>
                      <a:pt x="4" y="2"/>
                    </a:lnTo>
                    <a:lnTo>
                      <a:pt x="2" y="2"/>
                    </a:lnTo>
                    <a:lnTo>
                      <a:pt x="2" y="4"/>
                    </a:lnTo>
                    <a:lnTo>
                      <a:pt x="2" y="6"/>
                    </a:lnTo>
                    <a:lnTo>
                      <a:pt x="2" y="6"/>
                    </a:lnTo>
                    <a:lnTo>
                      <a:pt x="0" y="6"/>
                    </a:lnTo>
                    <a:lnTo>
                      <a:pt x="0" y="8"/>
                    </a:lnTo>
                    <a:lnTo>
                      <a:pt x="2" y="8"/>
                    </a:lnTo>
                    <a:lnTo>
                      <a:pt x="4" y="8"/>
                    </a:lnTo>
                    <a:lnTo>
                      <a:pt x="6" y="8"/>
                    </a:lnTo>
                    <a:lnTo>
                      <a:pt x="6" y="6"/>
                    </a:lnTo>
                    <a:lnTo>
                      <a:pt x="8" y="6"/>
                    </a:lnTo>
                    <a:lnTo>
                      <a:pt x="8" y="6"/>
                    </a:lnTo>
                    <a:lnTo>
                      <a:pt x="8" y="2"/>
                    </a:lnTo>
                    <a:lnTo>
                      <a:pt x="8"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111"/>
              <p:cNvSpPr>
                <a:spLocks noEditPoints="1"/>
              </p:cNvSpPr>
              <p:nvPr/>
            </p:nvSpPr>
            <p:spPr bwMode="auto">
              <a:xfrm>
                <a:off x="3207" y="1588"/>
                <a:ext cx="190" cy="224"/>
              </a:xfrm>
              <a:custGeom>
                <a:avLst/>
                <a:gdLst>
                  <a:gd name="T0" fmla="*/ 8 w 190"/>
                  <a:gd name="T1" fmla="*/ 136 h 224"/>
                  <a:gd name="T2" fmla="*/ 178 w 190"/>
                  <a:gd name="T3" fmla="*/ 42 h 224"/>
                  <a:gd name="T4" fmla="*/ 180 w 190"/>
                  <a:gd name="T5" fmla="*/ 34 h 224"/>
                  <a:gd name="T6" fmla="*/ 166 w 190"/>
                  <a:gd name="T7" fmla="*/ 24 h 224"/>
                  <a:gd name="T8" fmla="*/ 152 w 190"/>
                  <a:gd name="T9" fmla="*/ 14 h 224"/>
                  <a:gd name="T10" fmla="*/ 138 w 190"/>
                  <a:gd name="T11" fmla="*/ 4 h 224"/>
                  <a:gd name="T12" fmla="*/ 132 w 190"/>
                  <a:gd name="T13" fmla="*/ 10 h 224"/>
                  <a:gd name="T14" fmla="*/ 118 w 190"/>
                  <a:gd name="T15" fmla="*/ 24 h 224"/>
                  <a:gd name="T16" fmla="*/ 80 w 190"/>
                  <a:gd name="T17" fmla="*/ 26 h 224"/>
                  <a:gd name="T18" fmla="*/ 80 w 190"/>
                  <a:gd name="T19" fmla="*/ 38 h 224"/>
                  <a:gd name="T20" fmla="*/ 80 w 190"/>
                  <a:gd name="T21" fmla="*/ 50 h 224"/>
                  <a:gd name="T22" fmla="*/ 80 w 190"/>
                  <a:gd name="T23" fmla="*/ 62 h 224"/>
                  <a:gd name="T24" fmla="*/ 76 w 190"/>
                  <a:gd name="T25" fmla="*/ 70 h 224"/>
                  <a:gd name="T26" fmla="*/ 66 w 190"/>
                  <a:gd name="T27" fmla="*/ 76 h 224"/>
                  <a:gd name="T28" fmla="*/ 60 w 190"/>
                  <a:gd name="T29" fmla="*/ 82 h 224"/>
                  <a:gd name="T30" fmla="*/ 62 w 190"/>
                  <a:gd name="T31" fmla="*/ 92 h 224"/>
                  <a:gd name="T32" fmla="*/ 62 w 190"/>
                  <a:gd name="T33" fmla="*/ 104 h 224"/>
                  <a:gd name="T34" fmla="*/ 50 w 190"/>
                  <a:gd name="T35" fmla="*/ 108 h 224"/>
                  <a:gd name="T36" fmla="*/ 32 w 190"/>
                  <a:gd name="T37" fmla="*/ 108 h 224"/>
                  <a:gd name="T38" fmla="*/ 14 w 190"/>
                  <a:gd name="T39" fmla="*/ 108 h 224"/>
                  <a:gd name="T40" fmla="*/ 0 w 190"/>
                  <a:gd name="T41" fmla="*/ 110 h 224"/>
                  <a:gd name="T42" fmla="*/ 0 w 190"/>
                  <a:gd name="T43" fmla="*/ 112 h 224"/>
                  <a:gd name="T44" fmla="*/ 6 w 190"/>
                  <a:gd name="T45" fmla="*/ 120 h 224"/>
                  <a:gd name="T46" fmla="*/ 10 w 190"/>
                  <a:gd name="T47" fmla="*/ 124 h 224"/>
                  <a:gd name="T48" fmla="*/ 8 w 190"/>
                  <a:gd name="T49" fmla="*/ 140 h 224"/>
                  <a:gd name="T50" fmla="*/ 8 w 190"/>
                  <a:gd name="T51" fmla="*/ 144 h 224"/>
                  <a:gd name="T52" fmla="*/ 14 w 190"/>
                  <a:gd name="T53" fmla="*/ 162 h 224"/>
                  <a:gd name="T54" fmla="*/ 6 w 190"/>
                  <a:gd name="T55" fmla="*/ 192 h 224"/>
                  <a:gd name="T56" fmla="*/ 4 w 190"/>
                  <a:gd name="T57" fmla="*/ 200 h 224"/>
                  <a:gd name="T58" fmla="*/ 8 w 190"/>
                  <a:gd name="T59" fmla="*/ 192 h 224"/>
                  <a:gd name="T60" fmla="*/ 16 w 190"/>
                  <a:gd name="T61" fmla="*/ 194 h 224"/>
                  <a:gd name="T62" fmla="*/ 26 w 190"/>
                  <a:gd name="T63" fmla="*/ 192 h 224"/>
                  <a:gd name="T64" fmla="*/ 28 w 190"/>
                  <a:gd name="T65" fmla="*/ 190 h 224"/>
                  <a:gd name="T66" fmla="*/ 40 w 190"/>
                  <a:gd name="T67" fmla="*/ 192 h 224"/>
                  <a:gd name="T68" fmla="*/ 46 w 190"/>
                  <a:gd name="T69" fmla="*/ 200 h 224"/>
                  <a:gd name="T70" fmla="*/ 50 w 190"/>
                  <a:gd name="T71" fmla="*/ 200 h 224"/>
                  <a:gd name="T72" fmla="*/ 52 w 190"/>
                  <a:gd name="T73" fmla="*/ 200 h 224"/>
                  <a:gd name="T74" fmla="*/ 56 w 190"/>
                  <a:gd name="T75" fmla="*/ 210 h 224"/>
                  <a:gd name="T76" fmla="*/ 58 w 190"/>
                  <a:gd name="T77" fmla="*/ 212 h 224"/>
                  <a:gd name="T78" fmla="*/ 60 w 190"/>
                  <a:gd name="T79" fmla="*/ 216 h 224"/>
                  <a:gd name="T80" fmla="*/ 64 w 190"/>
                  <a:gd name="T81" fmla="*/ 218 h 224"/>
                  <a:gd name="T82" fmla="*/ 70 w 190"/>
                  <a:gd name="T83" fmla="*/ 224 h 224"/>
                  <a:gd name="T84" fmla="*/ 76 w 190"/>
                  <a:gd name="T85" fmla="*/ 220 h 224"/>
                  <a:gd name="T86" fmla="*/ 80 w 190"/>
                  <a:gd name="T87" fmla="*/ 212 h 224"/>
                  <a:gd name="T88" fmla="*/ 88 w 190"/>
                  <a:gd name="T89" fmla="*/ 214 h 224"/>
                  <a:gd name="T90" fmla="*/ 94 w 190"/>
                  <a:gd name="T91" fmla="*/ 214 h 224"/>
                  <a:gd name="T92" fmla="*/ 102 w 190"/>
                  <a:gd name="T93" fmla="*/ 212 h 224"/>
                  <a:gd name="T94" fmla="*/ 112 w 190"/>
                  <a:gd name="T95" fmla="*/ 212 h 224"/>
                  <a:gd name="T96" fmla="*/ 116 w 190"/>
                  <a:gd name="T97" fmla="*/ 208 h 224"/>
                  <a:gd name="T98" fmla="*/ 124 w 190"/>
                  <a:gd name="T99" fmla="*/ 212 h 224"/>
                  <a:gd name="T100" fmla="*/ 170 w 190"/>
                  <a:gd name="T101" fmla="*/ 212 h 224"/>
                  <a:gd name="T102" fmla="*/ 176 w 190"/>
                  <a:gd name="T103" fmla="*/ 194 h 224"/>
                  <a:gd name="T104" fmla="*/ 172 w 190"/>
                  <a:gd name="T105" fmla="*/ 174 h 224"/>
                  <a:gd name="T106" fmla="*/ 172 w 190"/>
                  <a:gd name="T107" fmla="*/ 152 h 224"/>
                  <a:gd name="T108" fmla="*/ 170 w 190"/>
                  <a:gd name="T109" fmla="*/ 130 h 224"/>
                  <a:gd name="T110" fmla="*/ 168 w 190"/>
                  <a:gd name="T111" fmla="*/ 108 h 224"/>
                  <a:gd name="T112" fmla="*/ 166 w 190"/>
                  <a:gd name="T113" fmla="*/ 86 h 224"/>
                  <a:gd name="T114" fmla="*/ 164 w 190"/>
                  <a:gd name="T115" fmla="*/ 64 h 224"/>
                  <a:gd name="T116" fmla="*/ 164 w 190"/>
                  <a:gd name="T117" fmla="*/ 4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0" h="224">
                    <a:moveTo>
                      <a:pt x="10" y="136"/>
                    </a:moveTo>
                    <a:lnTo>
                      <a:pt x="10" y="134"/>
                    </a:lnTo>
                    <a:lnTo>
                      <a:pt x="8" y="134"/>
                    </a:lnTo>
                    <a:lnTo>
                      <a:pt x="8" y="134"/>
                    </a:lnTo>
                    <a:lnTo>
                      <a:pt x="8" y="136"/>
                    </a:lnTo>
                    <a:lnTo>
                      <a:pt x="8" y="138"/>
                    </a:lnTo>
                    <a:lnTo>
                      <a:pt x="8" y="138"/>
                    </a:lnTo>
                    <a:lnTo>
                      <a:pt x="10" y="136"/>
                    </a:lnTo>
                    <a:close/>
                    <a:moveTo>
                      <a:pt x="174" y="42"/>
                    </a:moveTo>
                    <a:lnTo>
                      <a:pt x="178" y="42"/>
                    </a:lnTo>
                    <a:lnTo>
                      <a:pt x="186" y="42"/>
                    </a:lnTo>
                    <a:lnTo>
                      <a:pt x="190" y="42"/>
                    </a:lnTo>
                    <a:lnTo>
                      <a:pt x="188" y="40"/>
                    </a:lnTo>
                    <a:lnTo>
                      <a:pt x="184" y="36"/>
                    </a:lnTo>
                    <a:lnTo>
                      <a:pt x="180" y="34"/>
                    </a:lnTo>
                    <a:lnTo>
                      <a:pt x="178" y="32"/>
                    </a:lnTo>
                    <a:lnTo>
                      <a:pt x="174" y="30"/>
                    </a:lnTo>
                    <a:lnTo>
                      <a:pt x="172" y="28"/>
                    </a:lnTo>
                    <a:lnTo>
                      <a:pt x="170" y="26"/>
                    </a:lnTo>
                    <a:lnTo>
                      <a:pt x="166" y="24"/>
                    </a:lnTo>
                    <a:lnTo>
                      <a:pt x="164" y="22"/>
                    </a:lnTo>
                    <a:lnTo>
                      <a:pt x="160" y="20"/>
                    </a:lnTo>
                    <a:lnTo>
                      <a:pt x="158" y="18"/>
                    </a:lnTo>
                    <a:lnTo>
                      <a:pt x="156" y="16"/>
                    </a:lnTo>
                    <a:lnTo>
                      <a:pt x="152" y="14"/>
                    </a:lnTo>
                    <a:lnTo>
                      <a:pt x="150" y="12"/>
                    </a:lnTo>
                    <a:lnTo>
                      <a:pt x="146" y="10"/>
                    </a:lnTo>
                    <a:lnTo>
                      <a:pt x="144" y="8"/>
                    </a:lnTo>
                    <a:lnTo>
                      <a:pt x="142" y="6"/>
                    </a:lnTo>
                    <a:lnTo>
                      <a:pt x="138" y="4"/>
                    </a:lnTo>
                    <a:lnTo>
                      <a:pt x="136" y="2"/>
                    </a:lnTo>
                    <a:lnTo>
                      <a:pt x="132" y="0"/>
                    </a:lnTo>
                    <a:lnTo>
                      <a:pt x="132" y="4"/>
                    </a:lnTo>
                    <a:lnTo>
                      <a:pt x="132" y="8"/>
                    </a:lnTo>
                    <a:lnTo>
                      <a:pt x="132" y="10"/>
                    </a:lnTo>
                    <a:lnTo>
                      <a:pt x="132" y="14"/>
                    </a:lnTo>
                    <a:lnTo>
                      <a:pt x="132" y="18"/>
                    </a:lnTo>
                    <a:lnTo>
                      <a:pt x="132" y="22"/>
                    </a:lnTo>
                    <a:lnTo>
                      <a:pt x="132" y="24"/>
                    </a:lnTo>
                    <a:lnTo>
                      <a:pt x="118" y="24"/>
                    </a:lnTo>
                    <a:lnTo>
                      <a:pt x="114" y="24"/>
                    </a:lnTo>
                    <a:lnTo>
                      <a:pt x="94" y="24"/>
                    </a:lnTo>
                    <a:lnTo>
                      <a:pt x="92" y="24"/>
                    </a:lnTo>
                    <a:lnTo>
                      <a:pt x="80" y="24"/>
                    </a:lnTo>
                    <a:lnTo>
                      <a:pt x="80" y="26"/>
                    </a:lnTo>
                    <a:lnTo>
                      <a:pt x="80" y="28"/>
                    </a:lnTo>
                    <a:lnTo>
                      <a:pt x="80" y="30"/>
                    </a:lnTo>
                    <a:lnTo>
                      <a:pt x="80" y="34"/>
                    </a:lnTo>
                    <a:lnTo>
                      <a:pt x="80" y="36"/>
                    </a:lnTo>
                    <a:lnTo>
                      <a:pt x="80" y="38"/>
                    </a:lnTo>
                    <a:lnTo>
                      <a:pt x="80" y="40"/>
                    </a:lnTo>
                    <a:lnTo>
                      <a:pt x="80" y="44"/>
                    </a:lnTo>
                    <a:lnTo>
                      <a:pt x="80" y="46"/>
                    </a:lnTo>
                    <a:lnTo>
                      <a:pt x="80" y="48"/>
                    </a:lnTo>
                    <a:lnTo>
                      <a:pt x="80" y="50"/>
                    </a:lnTo>
                    <a:lnTo>
                      <a:pt x="80" y="52"/>
                    </a:lnTo>
                    <a:lnTo>
                      <a:pt x="80" y="56"/>
                    </a:lnTo>
                    <a:lnTo>
                      <a:pt x="80" y="58"/>
                    </a:lnTo>
                    <a:lnTo>
                      <a:pt x="80" y="60"/>
                    </a:lnTo>
                    <a:lnTo>
                      <a:pt x="80" y="62"/>
                    </a:lnTo>
                    <a:lnTo>
                      <a:pt x="80" y="64"/>
                    </a:lnTo>
                    <a:lnTo>
                      <a:pt x="80" y="68"/>
                    </a:lnTo>
                    <a:lnTo>
                      <a:pt x="78" y="70"/>
                    </a:lnTo>
                    <a:lnTo>
                      <a:pt x="78" y="70"/>
                    </a:lnTo>
                    <a:lnTo>
                      <a:pt x="76" y="70"/>
                    </a:lnTo>
                    <a:lnTo>
                      <a:pt x="74" y="72"/>
                    </a:lnTo>
                    <a:lnTo>
                      <a:pt x="70" y="72"/>
                    </a:lnTo>
                    <a:lnTo>
                      <a:pt x="70" y="72"/>
                    </a:lnTo>
                    <a:lnTo>
                      <a:pt x="68" y="74"/>
                    </a:lnTo>
                    <a:lnTo>
                      <a:pt x="66" y="76"/>
                    </a:lnTo>
                    <a:lnTo>
                      <a:pt x="62" y="78"/>
                    </a:lnTo>
                    <a:lnTo>
                      <a:pt x="62" y="80"/>
                    </a:lnTo>
                    <a:lnTo>
                      <a:pt x="60" y="80"/>
                    </a:lnTo>
                    <a:lnTo>
                      <a:pt x="60" y="82"/>
                    </a:lnTo>
                    <a:lnTo>
                      <a:pt x="60" y="82"/>
                    </a:lnTo>
                    <a:lnTo>
                      <a:pt x="62" y="86"/>
                    </a:lnTo>
                    <a:lnTo>
                      <a:pt x="62" y="86"/>
                    </a:lnTo>
                    <a:lnTo>
                      <a:pt x="62" y="88"/>
                    </a:lnTo>
                    <a:lnTo>
                      <a:pt x="62" y="90"/>
                    </a:lnTo>
                    <a:lnTo>
                      <a:pt x="62" y="92"/>
                    </a:lnTo>
                    <a:lnTo>
                      <a:pt x="62" y="96"/>
                    </a:lnTo>
                    <a:lnTo>
                      <a:pt x="62" y="98"/>
                    </a:lnTo>
                    <a:lnTo>
                      <a:pt x="62" y="100"/>
                    </a:lnTo>
                    <a:lnTo>
                      <a:pt x="62" y="102"/>
                    </a:lnTo>
                    <a:lnTo>
                      <a:pt x="62" y="104"/>
                    </a:lnTo>
                    <a:lnTo>
                      <a:pt x="62" y="108"/>
                    </a:lnTo>
                    <a:lnTo>
                      <a:pt x="60" y="108"/>
                    </a:lnTo>
                    <a:lnTo>
                      <a:pt x="56" y="108"/>
                    </a:lnTo>
                    <a:lnTo>
                      <a:pt x="52" y="108"/>
                    </a:lnTo>
                    <a:lnTo>
                      <a:pt x="50" y="108"/>
                    </a:lnTo>
                    <a:lnTo>
                      <a:pt x="46" y="108"/>
                    </a:lnTo>
                    <a:lnTo>
                      <a:pt x="42" y="108"/>
                    </a:lnTo>
                    <a:lnTo>
                      <a:pt x="38" y="108"/>
                    </a:lnTo>
                    <a:lnTo>
                      <a:pt x="34" y="108"/>
                    </a:lnTo>
                    <a:lnTo>
                      <a:pt x="32" y="108"/>
                    </a:lnTo>
                    <a:lnTo>
                      <a:pt x="28" y="108"/>
                    </a:lnTo>
                    <a:lnTo>
                      <a:pt x="24" y="108"/>
                    </a:lnTo>
                    <a:lnTo>
                      <a:pt x="20" y="108"/>
                    </a:lnTo>
                    <a:lnTo>
                      <a:pt x="18" y="108"/>
                    </a:lnTo>
                    <a:lnTo>
                      <a:pt x="14" y="108"/>
                    </a:lnTo>
                    <a:lnTo>
                      <a:pt x="10" y="108"/>
                    </a:lnTo>
                    <a:lnTo>
                      <a:pt x="6" y="108"/>
                    </a:lnTo>
                    <a:lnTo>
                      <a:pt x="4" y="108"/>
                    </a:lnTo>
                    <a:lnTo>
                      <a:pt x="2" y="108"/>
                    </a:lnTo>
                    <a:lnTo>
                      <a:pt x="0" y="110"/>
                    </a:lnTo>
                    <a:lnTo>
                      <a:pt x="0" y="112"/>
                    </a:lnTo>
                    <a:lnTo>
                      <a:pt x="0" y="114"/>
                    </a:lnTo>
                    <a:lnTo>
                      <a:pt x="0" y="116"/>
                    </a:lnTo>
                    <a:lnTo>
                      <a:pt x="0" y="112"/>
                    </a:lnTo>
                    <a:lnTo>
                      <a:pt x="0" y="112"/>
                    </a:lnTo>
                    <a:lnTo>
                      <a:pt x="2" y="112"/>
                    </a:lnTo>
                    <a:lnTo>
                      <a:pt x="2" y="112"/>
                    </a:lnTo>
                    <a:lnTo>
                      <a:pt x="4" y="116"/>
                    </a:lnTo>
                    <a:lnTo>
                      <a:pt x="6" y="120"/>
                    </a:lnTo>
                    <a:lnTo>
                      <a:pt x="6" y="120"/>
                    </a:lnTo>
                    <a:lnTo>
                      <a:pt x="8" y="120"/>
                    </a:lnTo>
                    <a:lnTo>
                      <a:pt x="8" y="118"/>
                    </a:lnTo>
                    <a:lnTo>
                      <a:pt x="8" y="118"/>
                    </a:lnTo>
                    <a:lnTo>
                      <a:pt x="8" y="120"/>
                    </a:lnTo>
                    <a:lnTo>
                      <a:pt x="10" y="124"/>
                    </a:lnTo>
                    <a:lnTo>
                      <a:pt x="12" y="126"/>
                    </a:lnTo>
                    <a:lnTo>
                      <a:pt x="12" y="128"/>
                    </a:lnTo>
                    <a:lnTo>
                      <a:pt x="12" y="130"/>
                    </a:lnTo>
                    <a:lnTo>
                      <a:pt x="10" y="134"/>
                    </a:lnTo>
                    <a:lnTo>
                      <a:pt x="8" y="140"/>
                    </a:lnTo>
                    <a:lnTo>
                      <a:pt x="10" y="140"/>
                    </a:lnTo>
                    <a:lnTo>
                      <a:pt x="8" y="142"/>
                    </a:lnTo>
                    <a:lnTo>
                      <a:pt x="8" y="142"/>
                    </a:lnTo>
                    <a:lnTo>
                      <a:pt x="6" y="142"/>
                    </a:lnTo>
                    <a:lnTo>
                      <a:pt x="8" y="144"/>
                    </a:lnTo>
                    <a:lnTo>
                      <a:pt x="10" y="146"/>
                    </a:lnTo>
                    <a:lnTo>
                      <a:pt x="10" y="148"/>
                    </a:lnTo>
                    <a:lnTo>
                      <a:pt x="12" y="154"/>
                    </a:lnTo>
                    <a:lnTo>
                      <a:pt x="12" y="158"/>
                    </a:lnTo>
                    <a:lnTo>
                      <a:pt x="14" y="162"/>
                    </a:lnTo>
                    <a:lnTo>
                      <a:pt x="14" y="168"/>
                    </a:lnTo>
                    <a:lnTo>
                      <a:pt x="12" y="174"/>
                    </a:lnTo>
                    <a:lnTo>
                      <a:pt x="10" y="182"/>
                    </a:lnTo>
                    <a:lnTo>
                      <a:pt x="8" y="186"/>
                    </a:lnTo>
                    <a:lnTo>
                      <a:pt x="6" y="192"/>
                    </a:lnTo>
                    <a:lnTo>
                      <a:pt x="6" y="194"/>
                    </a:lnTo>
                    <a:lnTo>
                      <a:pt x="4" y="198"/>
                    </a:lnTo>
                    <a:lnTo>
                      <a:pt x="4" y="206"/>
                    </a:lnTo>
                    <a:lnTo>
                      <a:pt x="4" y="204"/>
                    </a:lnTo>
                    <a:lnTo>
                      <a:pt x="4" y="200"/>
                    </a:lnTo>
                    <a:lnTo>
                      <a:pt x="6" y="198"/>
                    </a:lnTo>
                    <a:lnTo>
                      <a:pt x="6" y="198"/>
                    </a:lnTo>
                    <a:lnTo>
                      <a:pt x="6" y="196"/>
                    </a:lnTo>
                    <a:lnTo>
                      <a:pt x="8" y="194"/>
                    </a:lnTo>
                    <a:lnTo>
                      <a:pt x="8" y="192"/>
                    </a:lnTo>
                    <a:lnTo>
                      <a:pt x="10" y="192"/>
                    </a:lnTo>
                    <a:lnTo>
                      <a:pt x="10" y="192"/>
                    </a:lnTo>
                    <a:lnTo>
                      <a:pt x="12" y="194"/>
                    </a:lnTo>
                    <a:lnTo>
                      <a:pt x="14" y="194"/>
                    </a:lnTo>
                    <a:lnTo>
                      <a:pt x="16" y="194"/>
                    </a:lnTo>
                    <a:lnTo>
                      <a:pt x="18" y="194"/>
                    </a:lnTo>
                    <a:lnTo>
                      <a:pt x="20" y="192"/>
                    </a:lnTo>
                    <a:lnTo>
                      <a:pt x="22" y="192"/>
                    </a:lnTo>
                    <a:lnTo>
                      <a:pt x="24" y="192"/>
                    </a:lnTo>
                    <a:lnTo>
                      <a:pt x="26" y="192"/>
                    </a:lnTo>
                    <a:lnTo>
                      <a:pt x="26" y="190"/>
                    </a:lnTo>
                    <a:lnTo>
                      <a:pt x="26" y="190"/>
                    </a:lnTo>
                    <a:lnTo>
                      <a:pt x="28" y="190"/>
                    </a:lnTo>
                    <a:lnTo>
                      <a:pt x="28" y="190"/>
                    </a:lnTo>
                    <a:lnTo>
                      <a:pt x="28" y="190"/>
                    </a:lnTo>
                    <a:lnTo>
                      <a:pt x="28" y="190"/>
                    </a:lnTo>
                    <a:lnTo>
                      <a:pt x="30" y="190"/>
                    </a:lnTo>
                    <a:lnTo>
                      <a:pt x="32" y="190"/>
                    </a:lnTo>
                    <a:lnTo>
                      <a:pt x="36" y="190"/>
                    </a:lnTo>
                    <a:lnTo>
                      <a:pt x="40" y="192"/>
                    </a:lnTo>
                    <a:lnTo>
                      <a:pt x="42" y="194"/>
                    </a:lnTo>
                    <a:lnTo>
                      <a:pt x="44" y="196"/>
                    </a:lnTo>
                    <a:lnTo>
                      <a:pt x="44" y="198"/>
                    </a:lnTo>
                    <a:lnTo>
                      <a:pt x="44" y="198"/>
                    </a:lnTo>
                    <a:lnTo>
                      <a:pt x="46" y="200"/>
                    </a:lnTo>
                    <a:lnTo>
                      <a:pt x="46" y="200"/>
                    </a:lnTo>
                    <a:lnTo>
                      <a:pt x="48" y="200"/>
                    </a:lnTo>
                    <a:lnTo>
                      <a:pt x="48" y="200"/>
                    </a:lnTo>
                    <a:lnTo>
                      <a:pt x="48" y="200"/>
                    </a:lnTo>
                    <a:lnTo>
                      <a:pt x="50" y="200"/>
                    </a:lnTo>
                    <a:lnTo>
                      <a:pt x="50" y="200"/>
                    </a:lnTo>
                    <a:lnTo>
                      <a:pt x="52" y="200"/>
                    </a:lnTo>
                    <a:lnTo>
                      <a:pt x="52" y="200"/>
                    </a:lnTo>
                    <a:lnTo>
                      <a:pt x="52" y="200"/>
                    </a:lnTo>
                    <a:lnTo>
                      <a:pt x="52" y="200"/>
                    </a:lnTo>
                    <a:lnTo>
                      <a:pt x="52" y="202"/>
                    </a:lnTo>
                    <a:lnTo>
                      <a:pt x="54" y="202"/>
                    </a:lnTo>
                    <a:lnTo>
                      <a:pt x="54" y="204"/>
                    </a:lnTo>
                    <a:lnTo>
                      <a:pt x="54" y="208"/>
                    </a:lnTo>
                    <a:lnTo>
                      <a:pt x="56" y="210"/>
                    </a:lnTo>
                    <a:lnTo>
                      <a:pt x="56" y="210"/>
                    </a:lnTo>
                    <a:lnTo>
                      <a:pt x="58" y="210"/>
                    </a:lnTo>
                    <a:lnTo>
                      <a:pt x="58" y="210"/>
                    </a:lnTo>
                    <a:lnTo>
                      <a:pt x="58" y="212"/>
                    </a:lnTo>
                    <a:lnTo>
                      <a:pt x="58" y="212"/>
                    </a:lnTo>
                    <a:lnTo>
                      <a:pt x="58" y="212"/>
                    </a:lnTo>
                    <a:lnTo>
                      <a:pt x="60" y="212"/>
                    </a:lnTo>
                    <a:lnTo>
                      <a:pt x="60" y="214"/>
                    </a:lnTo>
                    <a:lnTo>
                      <a:pt x="62" y="216"/>
                    </a:lnTo>
                    <a:lnTo>
                      <a:pt x="60" y="216"/>
                    </a:lnTo>
                    <a:lnTo>
                      <a:pt x="60" y="216"/>
                    </a:lnTo>
                    <a:lnTo>
                      <a:pt x="62" y="216"/>
                    </a:lnTo>
                    <a:lnTo>
                      <a:pt x="62" y="216"/>
                    </a:lnTo>
                    <a:lnTo>
                      <a:pt x="62" y="218"/>
                    </a:lnTo>
                    <a:lnTo>
                      <a:pt x="64" y="218"/>
                    </a:lnTo>
                    <a:lnTo>
                      <a:pt x="66" y="220"/>
                    </a:lnTo>
                    <a:lnTo>
                      <a:pt x="66" y="220"/>
                    </a:lnTo>
                    <a:lnTo>
                      <a:pt x="68" y="222"/>
                    </a:lnTo>
                    <a:lnTo>
                      <a:pt x="70" y="224"/>
                    </a:lnTo>
                    <a:lnTo>
                      <a:pt x="70" y="224"/>
                    </a:lnTo>
                    <a:lnTo>
                      <a:pt x="72" y="224"/>
                    </a:lnTo>
                    <a:lnTo>
                      <a:pt x="72" y="224"/>
                    </a:lnTo>
                    <a:lnTo>
                      <a:pt x="74" y="224"/>
                    </a:lnTo>
                    <a:lnTo>
                      <a:pt x="76" y="222"/>
                    </a:lnTo>
                    <a:lnTo>
                      <a:pt x="76" y="220"/>
                    </a:lnTo>
                    <a:lnTo>
                      <a:pt x="76" y="218"/>
                    </a:lnTo>
                    <a:lnTo>
                      <a:pt x="76" y="216"/>
                    </a:lnTo>
                    <a:lnTo>
                      <a:pt x="78" y="214"/>
                    </a:lnTo>
                    <a:lnTo>
                      <a:pt x="78" y="212"/>
                    </a:lnTo>
                    <a:lnTo>
                      <a:pt x="80" y="212"/>
                    </a:lnTo>
                    <a:lnTo>
                      <a:pt x="80" y="210"/>
                    </a:lnTo>
                    <a:lnTo>
                      <a:pt x="82" y="208"/>
                    </a:lnTo>
                    <a:lnTo>
                      <a:pt x="82" y="210"/>
                    </a:lnTo>
                    <a:lnTo>
                      <a:pt x="84" y="210"/>
                    </a:lnTo>
                    <a:lnTo>
                      <a:pt x="88" y="214"/>
                    </a:lnTo>
                    <a:lnTo>
                      <a:pt x="90" y="216"/>
                    </a:lnTo>
                    <a:lnTo>
                      <a:pt x="90" y="218"/>
                    </a:lnTo>
                    <a:lnTo>
                      <a:pt x="92" y="218"/>
                    </a:lnTo>
                    <a:lnTo>
                      <a:pt x="92" y="216"/>
                    </a:lnTo>
                    <a:lnTo>
                      <a:pt x="94" y="214"/>
                    </a:lnTo>
                    <a:lnTo>
                      <a:pt x="94" y="212"/>
                    </a:lnTo>
                    <a:lnTo>
                      <a:pt x="96" y="212"/>
                    </a:lnTo>
                    <a:lnTo>
                      <a:pt x="98" y="212"/>
                    </a:lnTo>
                    <a:lnTo>
                      <a:pt x="100" y="212"/>
                    </a:lnTo>
                    <a:lnTo>
                      <a:pt x="102" y="212"/>
                    </a:lnTo>
                    <a:lnTo>
                      <a:pt x="102" y="214"/>
                    </a:lnTo>
                    <a:lnTo>
                      <a:pt x="104" y="214"/>
                    </a:lnTo>
                    <a:lnTo>
                      <a:pt x="106" y="214"/>
                    </a:lnTo>
                    <a:lnTo>
                      <a:pt x="110" y="214"/>
                    </a:lnTo>
                    <a:lnTo>
                      <a:pt x="112" y="212"/>
                    </a:lnTo>
                    <a:lnTo>
                      <a:pt x="114" y="212"/>
                    </a:lnTo>
                    <a:lnTo>
                      <a:pt x="114" y="212"/>
                    </a:lnTo>
                    <a:lnTo>
                      <a:pt x="114" y="210"/>
                    </a:lnTo>
                    <a:lnTo>
                      <a:pt x="114" y="210"/>
                    </a:lnTo>
                    <a:lnTo>
                      <a:pt x="116" y="208"/>
                    </a:lnTo>
                    <a:lnTo>
                      <a:pt x="116" y="208"/>
                    </a:lnTo>
                    <a:lnTo>
                      <a:pt x="116" y="210"/>
                    </a:lnTo>
                    <a:lnTo>
                      <a:pt x="116" y="212"/>
                    </a:lnTo>
                    <a:lnTo>
                      <a:pt x="118" y="212"/>
                    </a:lnTo>
                    <a:lnTo>
                      <a:pt x="124" y="212"/>
                    </a:lnTo>
                    <a:lnTo>
                      <a:pt x="128" y="212"/>
                    </a:lnTo>
                    <a:lnTo>
                      <a:pt x="144" y="212"/>
                    </a:lnTo>
                    <a:lnTo>
                      <a:pt x="146" y="212"/>
                    </a:lnTo>
                    <a:lnTo>
                      <a:pt x="162" y="212"/>
                    </a:lnTo>
                    <a:lnTo>
                      <a:pt x="170" y="212"/>
                    </a:lnTo>
                    <a:lnTo>
                      <a:pt x="176" y="212"/>
                    </a:lnTo>
                    <a:lnTo>
                      <a:pt x="176" y="206"/>
                    </a:lnTo>
                    <a:lnTo>
                      <a:pt x="178" y="202"/>
                    </a:lnTo>
                    <a:lnTo>
                      <a:pt x="178" y="198"/>
                    </a:lnTo>
                    <a:lnTo>
                      <a:pt x="176" y="194"/>
                    </a:lnTo>
                    <a:lnTo>
                      <a:pt x="174" y="192"/>
                    </a:lnTo>
                    <a:lnTo>
                      <a:pt x="174" y="188"/>
                    </a:lnTo>
                    <a:lnTo>
                      <a:pt x="174" y="184"/>
                    </a:lnTo>
                    <a:lnTo>
                      <a:pt x="174" y="180"/>
                    </a:lnTo>
                    <a:lnTo>
                      <a:pt x="172" y="174"/>
                    </a:lnTo>
                    <a:lnTo>
                      <a:pt x="172" y="170"/>
                    </a:lnTo>
                    <a:lnTo>
                      <a:pt x="172" y="166"/>
                    </a:lnTo>
                    <a:lnTo>
                      <a:pt x="172" y="162"/>
                    </a:lnTo>
                    <a:lnTo>
                      <a:pt x="172" y="156"/>
                    </a:lnTo>
                    <a:lnTo>
                      <a:pt x="172" y="152"/>
                    </a:lnTo>
                    <a:lnTo>
                      <a:pt x="170" y="148"/>
                    </a:lnTo>
                    <a:lnTo>
                      <a:pt x="170" y="144"/>
                    </a:lnTo>
                    <a:lnTo>
                      <a:pt x="170" y="140"/>
                    </a:lnTo>
                    <a:lnTo>
                      <a:pt x="170" y="134"/>
                    </a:lnTo>
                    <a:lnTo>
                      <a:pt x="170" y="130"/>
                    </a:lnTo>
                    <a:lnTo>
                      <a:pt x="170" y="126"/>
                    </a:lnTo>
                    <a:lnTo>
                      <a:pt x="168" y="122"/>
                    </a:lnTo>
                    <a:lnTo>
                      <a:pt x="168" y="116"/>
                    </a:lnTo>
                    <a:lnTo>
                      <a:pt x="168" y="112"/>
                    </a:lnTo>
                    <a:lnTo>
                      <a:pt x="168" y="108"/>
                    </a:lnTo>
                    <a:lnTo>
                      <a:pt x="168" y="104"/>
                    </a:lnTo>
                    <a:lnTo>
                      <a:pt x="168" y="100"/>
                    </a:lnTo>
                    <a:lnTo>
                      <a:pt x="166" y="94"/>
                    </a:lnTo>
                    <a:lnTo>
                      <a:pt x="166" y="90"/>
                    </a:lnTo>
                    <a:lnTo>
                      <a:pt x="166" y="86"/>
                    </a:lnTo>
                    <a:lnTo>
                      <a:pt x="166" y="82"/>
                    </a:lnTo>
                    <a:lnTo>
                      <a:pt x="166" y="76"/>
                    </a:lnTo>
                    <a:lnTo>
                      <a:pt x="166" y="72"/>
                    </a:lnTo>
                    <a:lnTo>
                      <a:pt x="166" y="68"/>
                    </a:lnTo>
                    <a:lnTo>
                      <a:pt x="164" y="64"/>
                    </a:lnTo>
                    <a:lnTo>
                      <a:pt x="164" y="60"/>
                    </a:lnTo>
                    <a:lnTo>
                      <a:pt x="164" y="54"/>
                    </a:lnTo>
                    <a:lnTo>
                      <a:pt x="164" y="50"/>
                    </a:lnTo>
                    <a:lnTo>
                      <a:pt x="164" y="46"/>
                    </a:lnTo>
                    <a:lnTo>
                      <a:pt x="164" y="42"/>
                    </a:lnTo>
                    <a:lnTo>
                      <a:pt x="168" y="42"/>
                    </a:lnTo>
                    <a:lnTo>
                      <a:pt x="174" y="4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0" name="Freeform 112"/>
              <p:cNvSpPr>
                <a:spLocks/>
              </p:cNvSpPr>
              <p:nvPr/>
            </p:nvSpPr>
            <p:spPr bwMode="auto">
              <a:xfrm>
                <a:off x="2513" y="1810"/>
                <a:ext cx="4" cy="8"/>
              </a:xfrm>
              <a:custGeom>
                <a:avLst/>
                <a:gdLst>
                  <a:gd name="T0" fmla="*/ 4 w 4"/>
                  <a:gd name="T1" fmla="*/ 6 h 8"/>
                  <a:gd name="T2" fmla="*/ 4 w 4"/>
                  <a:gd name="T3" fmla="*/ 4 h 8"/>
                  <a:gd name="T4" fmla="*/ 4 w 4"/>
                  <a:gd name="T5" fmla="*/ 4 h 8"/>
                  <a:gd name="T6" fmla="*/ 4 w 4"/>
                  <a:gd name="T7" fmla="*/ 2 h 8"/>
                  <a:gd name="T8" fmla="*/ 4 w 4"/>
                  <a:gd name="T9" fmla="*/ 2 h 8"/>
                  <a:gd name="T10" fmla="*/ 4 w 4"/>
                  <a:gd name="T11" fmla="*/ 2 h 8"/>
                  <a:gd name="T12" fmla="*/ 2 w 4"/>
                  <a:gd name="T13" fmla="*/ 2 h 8"/>
                  <a:gd name="T14" fmla="*/ 0 w 4"/>
                  <a:gd name="T15" fmla="*/ 0 h 8"/>
                  <a:gd name="T16" fmla="*/ 0 w 4"/>
                  <a:gd name="T17" fmla="*/ 0 h 8"/>
                  <a:gd name="T18" fmla="*/ 0 w 4"/>
                  <a:gd name="T19" fmla="*/ 0 h 8"/>
                  <a:gd name="T20" fmla="*/ 0 w 4"/>
                  <a:gd name="T21" fmla="*/ 2 h 8"/>
                  <a:gd name="T22" fmla="*/ 0 w 4"/>
                  <a:gd name="T23" fmla="*/ 4 h 8"/>
                  <a:gd name="T24" fmla="*/ 0 w 4"/>
                  <a:gd name="T25" fmla="*/ 4 h 8"/>
                  <a:gd name="T26" fmla="*/ 2 w 4"/>
                  <a:gd name="T27" fmla="*/ 6 h 8"/>
                  <a:gd name="T28" fmla="*/ 0 w 4"/>
                  <a:gd name="T29" fmla="*/ 6 h 8"/>
                  <a:gd name="T30" fmla="*/ 0 w 4"/>
                  <a:gd name="T31" fmla="*/ 6 h 8"/>
                  <a:gd name="T32" fmla="*/ 0 w 4"/>
                  <a:gd name="T33" fmla="*/ 8 h 8"/>
                  <a:gd name="T34" fmla="*/ 4 w 4"/>
                  <a:gd name="T35" fmla="*/ 8 h 8"/>
                  <a:gd name="T36" fmla="*/ 4 w 4"/>
                  <a:gd name="T37" fmla="*/ 8 h 8"/>
                  <a:gd name="T38" fmla="*/ 4 w 4"/>
                  <a:gd name="T39" fmla="*/ 8 h 8"/>
                  <a:gd name="T40" fmla="*/ 4 w 4"/>
                  <a:gd name="T41" fmla="*/ 8 h 8"/>
                  <a:gd name="T42" fmla="*/ 4 w 4"/>
                  <a:gd name="T4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8">
                    <a:moveTo>
                      <a:pt x="4" y="6"/>
                    </a:moveTo>
                    <a:lnTo>
                      <a:pt x="4" y="4"/>
                    </a:lnTo>
                    <a:lnTo>
                      <a:pt x="4" y="4"/>
                    </a:lnTo>
                    <a:lnTo>
                      <a:pt x="4" y="2"/>
                    </a:lnTo>
                    <a:lnTo>
                      <a:pt x="4" y="2"/>
                    </a:lnTo>
                    <a:lnTo>
                      <a:pt x="4" y="2"/>
                    </a:lnTo>
                    <a:lnTo>
                      <a:pt x="2" y="2"/>
                    </a:lnTo>
                    <a:lnTo>
                      <a:pt x="0" y="0"/>
                    </a:lnTo>
                    <a:lnTo>
                      <a:pt x="0" y="0"/>
                    </a:lnTo>
                    <a:lnTo>
                      <a:pt x="0" y="0"/>
                    </a:lnTo>
                    <a:lnTo>
                      <a:pt x="0" y="2"/>
                    </a:lnTo>
                    <a:lnTo>
                      <a:pt x="0" y="4"/>
                    </a:lnTo>
                    <a:lnTo>
                      <a:pt x="0" y="4"/>
                    </a:lnTo>
                    <a:lnTo>
                      <a:pt x="2" y="6"/>
                    </a:lnTo>
                    <a:lnTo>
                      <a:pt x="0" y="6"/>
                    </a:lnTo>
                    <a:lnTo>
                      <a:pt x="0" y="6"/>
                    </a:lnTo>
                    <a:lnTo>
                      <a:pt x="0" y="8"/>
                    </a:lnTo>
                    <a:lnTo>
                      <a:pt x="4" y="8"/>
                    </a:lnTo>
                    <a:lnTo>
                      <a:pt x="4" y="8"/>
                    </a:lnTo>
                    <a:lnTo>
                      <a:pt x="4" y="8"/>
                    </a:lnTo>
                    <a:lnTo>
                      <a:pt x="4" y="8"/>
                    </a:lnTo>
                    <a:lnTo>
                      <a:pt x="4" y="6"/>
                    </a:lnTo>
                    <a:close/>
                  </a:path>
                </a:pathLst>
              </a:custGeom>
              <a:grpFill/>
              <a:ln w="9525">
                <a:solidFill>
                  <a:schemeClr val="bg1">
                    <a:lumMod val="50000"/>
                    <a:alpha val="42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1" name="Freeform 113"/>
              <p:cNvSpPr>
                <a:spLocks/>
              </p:cNvSpPr>
              <p:nvPr/>
            </p:nvSpPr>
            <p:spPr bwMode="auto">
              <a:xfrm>
                <a:off x="2513" y="1810"/>
                <a:ext cx="4" cy="8"/>
              </a:xfrm>
              <a:custGeom>
                <a:avLst/>
                <a:gdLst>
                  <a:gd name="T0" fmla="*/ 4 w 4"/>
                  <a:gd name="T1" fmla="*/ 6 h 8"/>
                  <a:gd name="T2" fmla="*/ 4 w 4"/>
                  <a:gd name="T3" fmla="*/ 4 h 8"/>
                  <a:gd name="T4" fmla="*/ 4 w 4"/>
                  <a:gd name="T5" fmla="*/ 4 h 8"/>
                  <a:gd name="T6" fmla="*/ 4 w 4"/>
                  <a:gd name="T7" fmla="*/ 2 h 8"/>
                  <a:gd name="T8" fmla="*/ 4 w 4"/>
                  <a:gd name="T9" fmla="*/ 2 h 8"/>
                  <a:gd name="T10" fmla="*/ 4 w 4"/>
                  <a:gd name="T11" fmla="*/ 2 h 8"/>
                  <a:gd name="T12" fmla="*/ 2 w 4"/>
                  <a:gd name="T13" fmla="*/ 2 h 8"/>
                  <a:gd name="T14" fmla="*/ 0 w 4"/>
                  <a:gd name="T15" fmla="*/ 0 h 8"/>
                  <a:gd name="T16" fmla="*/ 0 w 4"/>
                  <a:gd name="T17" fmla="*/ 0 h 8"/>
                  <a:gd name="T18" fmla="*/ 0 w 4"/>
                  <a:gd name="T19" fmla="*/ 0 h 8"/>
                  <a:gd name="T20" fmla="*/ 0 w 4"/>
                  <a:gd name="T21" fmla="*/ 2 h 8"/>
                  <a:gd name="T22" fmla="*/ 0 w 4"/>
                  <a:gd name="T23" fmla="*/ 4 h 8"/>
                  <a:gd name="T24" fmla="*/ 0 w 4"/>
                  <a:gd name="T25" fmla="*/ 4 h 8"/>
                  <a:gd name="T26" fmla="*/ 2 w 4"/>
                  <a:gd name="T27" fmla="*/ 6 h 8"/>
                  <a:gd name="T28" fmla="*/ 0 w 4"/>
                  <a:gd name="T29" fmla="*/ 6 h 8"/>
                  <a:gd name="T30" fmla="*/ 0 w 4"/>
                  <a:gd name="T31" fmla="*/ 6 h 8"/>
                  <a:gd name="T32" fmla="*/ 0 w 4"/>
                  <a:gd name="T33" fmla="*/ 8 h 8"/>
                  <a:gd name="T34" fmla="*/ 4 w 4"/>
                  <a:gd name="T35" fmla="*/ 8 h 8"/>
                  <a:gd name="T36" fmla="*/ 4 w 4"/>
                  <a:gd name="T37" fmla="*/ 8 h 8"/>
                  <a:gd name="T38" fmla="*/ 4 w 4"/>
                  <a:gd name="T39" fmla="*/ 8 h 8"/>
                  <a:gd name="T40" fmla="*/ 4 w 4"/>
                  <a:gd name="T41" fmla="*/ 8 h 8"/>
                  <a:gd name="T42" fmla="*/ 4 w 4"/>
                  <a:gd name="T4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8">
                    <a:moveTo>
                      <a:pt x="4" y="6"/>
                    </a:moveTo>
                    <a:lnTo>
                      <a:pt x="4" y="4"/>
                    </a:lnTo>
                    <a:lnTo>
                      <a:pt x="4" y="4"/>
                    </a:lnTo>
                    <a:lnTo>
                      <a:pt x="4" y="2"/>
                    </a:lnTo>
                    <a:lnTo>
                      <a:pt x="4" y="2"/>
                    </a:lnTo>
                    <a:lnTo>
                      <a:pt x="4" y="2"/>
                    </a:lnTo>
                    <a:lnTo>
                      <a:pt x="2" y="2"/>
                    </a:lnTo>
                    <a:lnTo>
                      <a:pt x="0" y="0"/>
                    </a:lnTo>
                    <a:lnTo>
                      <a:pt x="0" y="0"/>
                    </a:lnTo>
                    <a:lnTo>
                      <a:pt x="0" y="0"/>
                    </a:lnTo>
                    <a:lnTo>
                      <a:pt x="0" y="2"/>
                    </a:lnTo>
                    <a:lnTo>
                      <a:pt x="0" y="4"/>
                    </a:lnTo>
                    <a:lnTo>
                      <a:pt x="0" y="4"/>
                    </a:lnTo>
                    <a:lnTo>
                      <a:pt x="2" y="6"/>
                    </a:lnTo>
                    <a:lnTo>
                      <a:pt x="0" y="6"/>
                    </a:lnTo>
                    <a:lnTo>
                      <a:pt x="0" y="6"/>
                    </a:lnTo>
                    <a:lnTo>
                      <a:pt x="0" y="8"/>
                    </a:lnTo>
                    <a:lnTo>
                      <a:pt x="4" y="8"/>
                    </a:lnTo>
                    <a:lnTo>
                      <a:pt x="4" y="8"/>
                    </a:lnTo>
                    <a:lnTo>
                      <a:pt x="4" y="8"/>
                    </a:lnTo>
                    <a:lnTo>
                      <a:pt x="4" y="8"/>
                    </a:lnTo>
                    <a:lnTo>
                      <a:pt x="4"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Freeform 114"/>
              <p:cNvSpPr>
                <a:spLocks noEditPoints="1"/>
              </p:cNvSpPr>
              <p:nvPr/>
            </p:nvSpPr>
            <p:spPr bwMode="auto">
              <a:xfrm>
                <a:off x="6086" y="1876"/>
                <a:ext cx="86" cy="97"/>
              </a:xfrm>
              <a:custGeom>
                <a:avLst/>
                <a:gdLst>
                  <a:gd name="T0" fmla="*/ 54 w 86"/>
                  <a:gd name="T1" fmla="*/ 95 h 97"/>
                  <a:gd name="T2" fmla="*/ 54 w 86"/>
                  <a:gd name="T3" fmla="*/ 97 h 97"/>
                  <a:gd name="T4" fmla="*/ 54 w 86"/>
                  <a:gd name="T5" fmla="*/ 97 h 97"/>
                  <a:gd name="T6" fmla="*/ 54 w 86"/>
                  <a:gd name="T7" fmla="*/ 97 h 97"/>
                  <a:gd name="T8" fmla="*/ 54 w 86"/>
                  <a:gd name="T9" fmla="*/ 97 h 97"/>
                  <a:gd name="T10" fmla="*/ 54 w 86"/>
                  <a:gd name="T11" fmla="*/ 97 h 97"/>
                  <a:gd name="T12" fmla="*/ 54 w 86"/>
                  <a:gd name="T13" fmla="*/ 95 h 97"/>
                  <a:gd name="T14" fmla="*/ 56 w 86"/>
                  <a:gd name="T15" fmla="*/ 95 h 97"/>
                  <a:gd name="T16" fmla="*/ 56 w 86"/>
                  <a:gd name="T17" fmla="*/ 93 h 97"/>
                  <a:gd name="T18" fmla="*/ 54 w 86"/>
                  <a:gd name="T19" fmla="*/ 95 h 97"/>
                  <a:gd name="T20" fmla="*/ 54 w 86"/>
                  <a:gd name="T21" fmla="*/ 95 h 97"/>
                  <a:gd name="T22" fmla="*/ 84 w 86"/>
                  <a:gd name="T23" fmla="*/ 75 h 97"/>
                  <a:gd name="T24" fmla="*/ 84 w 86"/>
                  <a:gd name="T25" fmla="*/ 75 h 97"/>
                  <a:gd name="T26" fmla="*/ 82 w 86"/>
                  <a:gd name="T27" fmla="*/ 75 h 97"/>
                  <a:gd name="T28" fmla="*/ 82 w 86"/>
                  <a:gd name="T29" fmla="*/ 75 h 97"/>
                  <a:gd name="T30" fmla="*/ 84 w 86"/>
                  <a:gd name="T31" fmla="*/ 75 h 97"/>
                  <a:gd name="T32" fmla="*/ 84 w 86"/>
                  <a:gd name="T33" fmla="*/ 75 h 97"/>
                  <a:gd name="T34" fmla="*/ 84 w 86"/>
                  <a:gd name="T35" fmla="*/ 77 h 97"/>
                  <a:gd name="T36" fmla="*/ 86 w 86"/>
                  <a:gd name="T37" fmla="*/ 77 h 97"/>
                  <a:gd name="T38" fmla="*/ 86 w 86"/>
                  <a:gd name="T39" fmla="*/ 77 h 97"/>
                  <a:gd name="T40" fmla="*/ 84 w 86"/>
                  <a:gd name="T41" fmla="*/ 75 h 97"/>
                  <a:gd name="T42" fmla="*/ 76 w 86"/>
                  <a:gd name="T43" fmla="*/ 73 h 97"/>
                  <a:gd name="T44" fmla="*/ 74 w 86"/>
                  <a:gd name="T45" fmla="*/ 73 h 97"/>
                  <a:gd name="T46" fmla="*/ 74 w 86"/>
                  <a:gd name="T47" fmla="*/ 73 h 97"/>
                  <a:gd name="T48" fmla="*/ 74 w 86"/>
                  <a:gd name="T49" fmla="*/ 75 h 97"/>
                  <a:gd name="T50" fmla="*/ 76 w 86"/>
                  <a:gd name="T51" fmla="*/ 75 h 97"/>
                  <a:gd name="T52" fmla="*/ 78 w 86"/>
                  <a:gd name="T53" fmla="*/ 75 h 97"/>
                  <a:gd name="T54" fmla="*/ 78 w 86"/>
                  <a:gd name="T55" fmla="*/ 75 h 97"/>
                  <a:gd name="T56" fmla="*/ 78 w 86"/>
                  <a:gd name="T57" fmla="*/ 75 h 97"/>
                  <a:gd name="T58" fmla="*/ 80 w 86"/>
                  <a:gd name="T59" fmla="*/ 75 h 97"/>
                  <a:gd name="T60" fmla="*/ 80 w 86"/>
                  <a:gd name="T61" fmla="*/ 75 h 97"/>
                  <a:gd name="T62" fmla="*/ 78 w 86"/>
                  <a:gd name="T63" fmla="*/ 75 h 97"/>
                  <a:gd name="T64" fmla="*/ 76 w 86"/>
                  <a:gd name="T65" fmla="*/ 73 h 97"/>
                  <a:gd name="T66" fmla="*/ 36 w 86"/>
                  <a:gd name="T67" fmla="*/ 71 h 97"/>
                  <a:gd name="T68" fmla="*/ 36 w 86"/>
                  <a:gd name="T69" fmla="*/ 71 h 97"/>
                  <a:gd name="T70" fmla="*/ 38 w 86"/>
                  <a:gd name="T71" fmla="*/ 71 h 97"/>
                  <a:gd name="T72" fmla="*/ 38 w 86"/>
                  <a:gd name="T73" fmla="*/ 71 h 97"/>
                  <a:gd name="T74" fmla="*/ 40 w 86"/>
                  <a:gd name="T75" fmla="*/ 71 h 97"/>
                  <a:gd name="T76" fmla="*/ 38 w 86"/>
                  <a:gd name="T77" fmla="*/ 71 h 97"/>
                  <a:gd name="T78" fmla="*/ 36 w 86"/>
                  <a:gd name="T79" fmla="*/ 71 h 97"/>
                  <a:gd name="T80" fmla="*/ 0 w 86"/>
                  <a:gd name="T81" fmla="*/ 0 h 97"/>
                  <a:gd name="T82" fmla="*/ 0 w 86"/>
                  <a:gd name="T83" fmla="*/ 0 h 97"/>
                  <a:gd name="T84" fmla="*/ 0 w 86"/>
                  <a:gd name="T85" fmla="*/ 2 h 97"/>
                  <a:gd name="T86" fmla="*/ 2 w 86"/>
                  <a:gd name="T87" fmla="*/ 0 h 97"/>
                  <a:gd name="T88" fmla="*/ 2 w 86"/>
                  <a:gd name="T89" fmla="*/ 0 h 97"/>
                  <a:gd name="T90" fmla="*/ 2 w 86"/>
                  <a:gd name="T91" fmla="*/ 0 h 97"/>
                  <a:gd name="T92" fmla="*/ 0 w 86"/>
                  <a:gd name="T9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97">
                    <a:moveTo>
                      <a:pt x="54" y="95"/>
                    </a:moveTo>
                    <a:lnTo>
                      <a:pt x="54" y="97"/>
                    </a:lnTo>
                    <a:lnTo>
                      <a:pt x="54" y="97"/>
                    </a:lnTo>
                    <a:lnTo>
                      <a:pt x="54" y="97"/>
                    </a:lnTo>
                    <a:lnTo>
                      <a:pt x="54" y="97"/>
                    </a:lnTo>
                    <a:lnTo>
                      <a:pt x="54" y="97"/>
                    </a:lnTo>
                    <a:lnTo>
                      <a:pt x="54" y="95"/>
                    </a:lnTo>
                    <a:lnTo>
                      <a:pt x="56" y="95"/>
                    </a:lnTo>
                    <a:lnTo>
                      <a:pt x="56" y="93"/>
                    </a:lnTo>
                    <a:lnTo>
                      <a:pt x="54" y="95"/>
                    </a:lnTo>
                    <a:lnTo>
                      <a:pt x="54" y="95"/>
                    </a:lnTo>
                    <a:close/>
                    <a:moveTo>
                      <a:pt x="84" y="75"/>
                    </a:moveTo>
                    <a:lnTo>
                      <a:pt x="84" y="75"/>
                    </a:lnTo>
                    <a:lnTo>
                      <a:pt x="82" y="75"/>
                    </a:lnTo>
                    <a:lnTo>
                      <a:pt x="82" y="75"/>
                    </a:lnTo>
                    <a:lnTo>
                      <a:pt x="84" y="75"/>
                    </a:lnTo>
                    <a:lnTo>
                      <a:pt x="84" y="75"/>
                    </a:lnTo>
                    <a:lnTo>
                      <a:pt x="84" y="77"/>
                    </a:lnTo>
                    <a:lnTo>
                      <a:pt x="86" y="77"/>
                    </a:lnTo>
                    <a:lnTo>
                      <a:pt x="86" y="77"/>
                    </a:lnTo>
                    <a:lnTo>
                      <a:pt x="84" y="75"/>
                    </a:lnTo>
                    <a:close/>
                    <a:moveTo>
                      <a:pt x="76" y="73"/>
                    </a:moveTo>
                    <a:lnTo>
                      <a:pt x="74" y="73"/>
                    </a:lnTo>
                    <a:lnTo>
                      <a:pt x="74" y="73"/>
                    </a:lnTo>
                    <a:lnTo>
                      <a:pt x="74" y="75"/>
                    </a:lnTo>
                    <a:lnTo>
                      <a:pt x="76" y="75"/>
                    </a:lnTo>
                    <a:lnTo>
                      <a:pt x="78" y="75"/>
                    </a:lnTo>
                    <a:lnTo>
                      <a:pt x="78" y="75"/>
                    </a:lnTo>
                    <a:lnTo>
                      <a:pt x="78" y="75"/>
                    </a:lnTo>
                    <a:lnTo>
                      <a:pt x="80" y="75"/>
                    </a:lnTo>
                    <a:lnTo>
                      <a:pt x="80" y="75"/>
                    </a:lnTo>
                    <a:lnTo>
                      <a:pt x="78" y="75"/>
                    </a:lnTo>
                    <a:lnTo>
                      <a:pt x="76" y="73"/>
                    </a:lnTo>
                    <a:close/>
                    <a:moveTo>
                      <a:pt x="36" y="71"/>
                    </a:moveTo>
                    <a:lnTo>
                      <a:pt x="36" y="71"/>
                    </a:lnTo>
                    <a:lnTo>
                      <a:pt x="38" y="71"/>
                    </a:lnTo>
                    <a:lnTo>
                      <a:pt x="38" y="71"/>
                    </a:lnTo>
                    <a:lnTo>
                      <a:pt x="40" y="71"/>
                    </a:lnTo>
                    <a:lnTo>
                      <a:pt x="38" y="71"/>
                    </a:lnTo>
                    <a:lnTo>
                      <a:pt x="36" y="71"/>
                    </a:lnTo>
                    <a:close/>
                    <a:moveTo>
                      <a:pt x="0" y="0"/>
                    </a:moveTo>
                    <a:lnTo>
                      <a:pt x="0" y="0"/>
                    </a:lnTo>
                    <a:lnTo>
                      <a:pt x="0" y="2"/>
                    </a:lnTo>
                    <a:lnTo>
                      <a:pt x="2" y="0"/>
                    </a:lnTo>
                    <a:lnTo>
                      <a:pt x="2" y="0"/>
                    </a:lnTo>
                    <a:lnTo>
                      <a:pt x="2"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Freeform 115"/>
              <p:cNvSpPr>
                <a:spLocks noEditPoints="1"/>
              </p:cNvSpPr>
              <p:nvPr/>
            </p:nvSpPr>
            <p:spPr bwMode="auto">
              <a:xfrm>
                <a:off x="3687" y="1432"/>
                <a:ext cx="6" cy="4"/>
              </a:xfrm>
              <a:custGeom>
                <a:avLst/>
                <a:gdLst>
                  <a:gd name="T0" fmla="*/ 6 w 6"/>
                  <a:gd name="T1" fmla="*/ 4 h 4"/>
                  <a:gd name="T2" fmla="*/ 4 w 6"/>
                  <a:gd name="T3" fmla="*/ 2 h 4"/>
                  <a:gd name="T4" fmla="*/ 4 w 6"/>
                  <a:gd name="T5" fmla="*/ 2 h 4"/>
                  <a:gd name="T6" fmla="*/ 4 w 6"/>
                  <a:gd name="T7" fmla="*/ 4 h 4"/>
                  <a:gd name="T8" fmla="*/ 4 w 6"/>
                  <a:gd name="T9" fmla="*/ 4 h 4"/>
                  <a:gd name="T10" fmla="*/ 6 w 6"/>
                  <a:gd name="T11" fmla="*/ 4 h 4"/>
                  <a:gd name="T12" fmla="*/ 6 w 6"/>
                  <a:gd name="T13" fmla="*/ 4 h 4"/>
                  <a:gd name="T14" fmla="*/ 6 w 6"/>
                  <a:gd name="T15" fmla="*/ 4 h 4"/>
                  <a:gd name="T16" fmla="*/ 2 w 6"/>
                  <a:gd name="T17" fmla="*/ 0 h 4"/>
                  <a:gd name="T18" fmla="*/ 0 w 6"/>
                  <a:gd name="T19" fmla="*/ 0 h 4"/>
                  <a:gd name="T20" fmla="*/ 0 w 6"/>
                  <a:gd name="T21" fmla="*/ 0 h 4"/>
                  <a:gd name="T22" fmla="*/ 2 w 6"/>
                  <a:gd name="T23" fmla="*/ 0 h 4"/>
                  <a:gd name="T24" fmla="*/ 2 w 6"/>
                  <a:gd name="T25" fmla="*/ 0 h 4"/>
                  <a:gd name="T26" fmla="*/ 2 w 6"/>
                  <a:gd name="T27" fmla="*/ 0 h 4"/>
                  <a:gd name="T28" fmla="*/ 2 w 6"/>
                  <a:gd name="T29" fmla="*/ 0 h 4"/>
                  <a:gd name="T30" fmla="*/ 2 w 6"/>
                  <a:gd name="T3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4">
                    <a:moveTo>
                      <a:pt x="6" y="4"/>
                    </a:moveTo>
                    <a:lnTo>
                      <a:pt x="4" y="2"/>
                    </a:lnTo>
                    <a:lnTo>
                      <a:pt x="4" y="2"/>
                    </a:lnTo>
                    <a:lnTo>
                      <a:pt x="4" y="4"/>
                    </a:lnTo>
                    <a:lnTo>
                      <a:pt x="4" y="4"/>
                    </a:lnTo>
                    <a:lnTo>
                      <a:pt x="6" y="4"/>
                    </a:lnTo>
                    <a:lnTo>
                      <a:pt x="6" y="4"/>
                    </a:lnTo>
                    <a:lnTo>
                      <a:pt x="6" y="4"/>
                    </a:lnTo>
                    <a:close/>
                    <a:moveTo>
                      <a:pt x="2" y="0"/>
                    </a:moveTo>
                    <a:lnTo>
                      <a:pt x="0" y="0"/>
                    </a:lnTo>
                    <a:lnTo>
                      <a:pt x="0" y="0"/>
                    </a:lnTo>
                    <a:lnTo>
                      <a:pt x="2" y="0"/>
                    </a:lnTo>
                    <a:lnTo>
                      <a:pt x="2" y="0"/>
                    </a:lnTo>
                    <a:lnTo>
                      <a:pt x="2" y="0"/>
                    </a:lnTo>
                    <a:lnTo>
                      <a:pt x="2"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Freeform 116"/>
              <p:cNvSpPr>
                <a:spLocks/>
              </p:cNvSpPr>
              <p:nvPr/>
            </p:nvSpPr>
            <p:spPr bwMode="auto">
              <a:xfrm>
                <a:off x="3277" y="1630"/>
                <a:ext cx="258" cy="264"/>
              </a:xfrm>
              <a:custGeom>
                <a:avLst/>
                <a:gdLst>
                  <a:gd name="T0" fmla="*/ 242 w 258"/>
                  <a:gd name="T1" fmla="*/ 106 h 264"/>
                  <a:gd name="T2" fmla="*/ 244 w 258"/>
                  <a:gd name="T3" fmla="*/ 100 h 264"/>
                  <a:gd name="T4" fmla="*/ 238 w 258"/>
                  <a:gd name="T5" fmla="*/ 90 h 264"/>
                  <a:gd name="T6" fmla="*/ 222 w 258"/>
                  <a:gd name="T7" fmla="*/ 84 h 264"/>
                  <a:gd name="T8" fmla="*/ 212 w 258"/>
                  <a:gd name="T9" fmla="*/ 74 h 264"/>
                  <a:gd name="T10" fmla="*/ 194 w 258"/>
                  <a:gd name="T11" fmla="*/ 56 h 264"/>
                  <a:gd name="T12" fmla="*/ 154 w 258"/>
                  <a:gd name="T13" fmla="*/ 26 h 264"/>
                  <a:gd name="T14" fmla="*/ 116 w 258"/>
                  <a:gd name="T15" fmla="*/ 0 h 264"/>
                  <a:gd name="T16" fmla="*/ 94 w 258"/>
                  <a:gd name="T17" fmla="*/ 18 h 264"/>
                  <a:gd name="T18" fmla="*/ 96 w 258"/>
                  <a:gd name="T19" fmla="*/ 52 h 264"/>
                  <a:gd name="T20" fmla="*/ 100 w 258"/>
                  <a:gd name="T21" fmla="*/ 88 h 264"/>
                  <a:gd name="T22" fmla="*/ 102 w 258"/>
                  <a:gd name="T23" fmla="*/ 124 h 264"/>
                  <a:gd name="T24" fmla="*/ 108 w 258"/>
                  <a:gd name="T25" fmla="*/ 156 h 264"/>
                  <a:gd name="T26" fmla="*/ 58 w 258"/>
                  <a:gd name="T27" fmla="*/ 170 h 264"/>
                  <a:gd name="T28" fmla="*/ 44 w 258"/>
                  <a:gd name="T29" fmla="*/ 168 h 264"/>
                  <a:gd name="T30" fmla="*/ 32 w 258"/>
                  <a:gd name="T31" fmla="*/ 170 h 264"/>
                  <a:gd name="T32" fmla="*/ 20 w 258"/>
                  <a:gd name="T33" fmla="*/ 176 h 264"/>
                  <a:gd name="T34" fmla="*/ 8 w 258"/>
                  <a:gd name="T35" fmla="*/ 170 h 264"/>
                  <a:gd name="T36" fmla="*/ 2 w 258"/>
                  <a:gd name="T37" fmla="*/ 182 h 264"/>
                  <a:gd name="T38" fmla="*/ 4 w 258"/>
                  <a:gd name="T39" fmla="*/ 192 h 264"/>
                  <a:gd name="T40" fmla="*/ 2 w 258"/>
                  <a:gd name="T41" fmla="*/ 202 h 264"/>
                  <a:gd name="T42" fmla="*/ 8 w 258"/>
                  <a:gd name="T43" fmla="*/ 206 h 264"/>
                  <a:gd name="T44" fmla="*/ 12 w 258"/>
                  <a:gd name="T45" fmla="*/ 214 h 264"/>
                  <a:gd name="T46" fmla="*/ 12 w 258"/>
                  <a:gd name="T47" fmla="*/ 224 h 264"/>
                  <a:gd name="T48" fmla="*/ 14 w 258"/>
                  <a:gd name="T49" fmla="*/ 232 h 264"/>
                  <a:gd name="T50" fmla="*/ 22 w 258"/>
                  <a:gd name="T51" fmla="*/ 234 h 264"/>
                  <a:gd name="T52" fmla="*/ 28 w 258"/>
                  <a:gd name="T53" fmla="*/ 228 h 264"/>
                  <a:gd name="T54" fmla="*/ 40 w 258"/>
                  <a:gd name="T55" fmla="*/ 230 h 264"/>
                  <a:gd name="T56" fmla="*/ 44 w 258"/>
                  <a:gd name="T57" fmla="*/ 224 h 264"/>
                  <a:gd name="T58" fmla="*/ 50 w 258"/>
                  <a:gd name="T59" fmla="*/ 228 h 264"/>
                  <a:gd name="T60" fmla="*/ 56 w 258"/>
                  <a:gd name="T61" fmla="*/ 240 h 264"/>
                  <a:gd name="T62" fmla="*/ 58 w 258"/>
                  <a:gd name="T63" fmla="*/ 244 h 264"/>
                  <a:gd name="T64" fmla="*/ 58 w 258"/>
                  <a:gd name="T65" fmla="*/ 248 h 264"/>
                  <a:gd name="T66" fmla="*/ 60 w 258"/>
                  <a:gd name="T67" fmla="*/ 258 h 264"/>
                  <a:gd name="T68" fmla="*/ 68 w 258"/>
                  <a:gd name="T69" fmla="*/ 264 h 264"/>
                  <a:gd name="T70" fmla="*/ 74 w 258"/>
                  <a:gd name="T71" fmla="*/ 262 h 264"/>
                  <a:gd name="T72" fmla="*/ 82 w 258"/>
                  <a:gd name="T73" fmla="*/ 264 h 264"/>
                  <a:gd name="T74" fmla="*/ 86 w 258"/>
                  <a:gd name="T75" fmla="*/ 260 h 264"/>
                  <a:gd name="T76" fmla="*/ 90 w 258"/>
                  <a:gd name="T77" fmla="*/ 258 h 264"/>
                  <a:gd name="T78" fmla="*/ 92 w 258"/>
                  <a:gd name="T79" fmla="*/ 258 h 264"/>
                  <a:gd name="T80" fmla="*/ 94 w 258"/>
                  <a:gd name="T81" fmla="*/ 264 h 264"/>
                  <a:gd name="T82" fmla="*/ 104 w 258"/>
                  <a:gd name="T83" fmla="*/ 260 h 264"/>
                  <a:gd name="T84" fmla="*/ 106 w 258"/>
                  <a:gd name="T85" fmla="*/ 248 h 264"/>
                  <a:gd name="T86" fmla="*/ 108 w 258"/>
                  <a:gd name="T87" fmla="*/ 236 h 264"/>
                  <a:gd name="T88" fmla="*/ 118 w 258"/>
                  <a:gd name="T89" fmla="*/ 230 h 264"/>
                  <a:gd name="T90" fmla="*/ 120 w 258"/>
                  <a:gd name="T91" fmla="*/ 220 h 264"/>
                  <a:gd name="T92" fmla="*/ 126 w 258"/>
                  <a:gd name="T93" fmla="*/ 208 h 264"/>
                  <a:gd name="T94" fmla="*/ 140 w 258"/>
                  <a:gd name="T95" fmla="*/ 208 h 264"/>
                  <a:gd name="T96" fmla="*/ 146 w 258"/>
                  <a:gd name="T97" fmla="*/ 202 h 264"/>
                  <a:gd name="T98" fmla="*/ 158 w 258"/>
                  <a:gd name="T99" fmla="*/ 194 h 264"/>
                  <a:gd name="T100" fmla="*/ 172 w 258"/>
                  <a:gd name="T101" fmla="*/ 182 h 264"/>
                  <a:gd name="T102" fmla="*/ 184 w 258"/>
                  <a:gd name="T103" fmla="*/ 178 h 264"/>
                  <a:gd name="T104" fmla="*/ 202 w 258"/>
                  <a:gd name="T105" fmla="*/ 180 h 264"/>
                  <a:gd name="T106" fmla="*/ 230 w 258"/>
                  <a:gd name="T107" fmla="*/ 172 h 264"/>
                  <a:gd name="T108" fmla="*/ 246 w 258"/>
                  <a:gd name="T109" fmla="*/ 170 h 264"/>
                  <a:gd name="T110" fmla="*/ 254 w 258"/>
                  <a:gd name="T111" fmla="*/ 160 h 264"/>
                  <a:gd name="T112" fmla="*/ 258 w 258"/>
                  <a:gd name="T11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 h="264">
                    <a:moveTo>
                      <a:pt x="254" y="106"/>
                    </a:moveTo>
                    <a:lnTo>
                      <a:pt x="250" y="106"/>
                    </a:lnTo>
                    <a:lnTo>
                      <a:pt x="246" y="106"/>
                    </a:lnTo>
                    <a:lnTo>
                      <a:pt x="246" y="106"/>
                    </a:lnTo>
                    <a:lnTo>
                      <a:pt x="244" y="108"/>
                    </a:lnTo>
                    <a:lnTo>
                      <a:pt x="244" y="106"/>
                    </a:lnTo>
                    <a:lnTo>
                      <a:pt x="244" y="106"/>
                    </a:lnTo>
                    <a:lnTo>
                      <a:pt x="242" y="106"/>
                    </a:lnTo>
                    <a:lnTo>
                      <a:pt x="242" y="104"/>
                    </a:lnTo>
                    <a:lnTo>
                      <a:pt x="240" y="104"/>
                    </a:lnTo>
                    <a:lnTo>
                      <a:pt x="242" y="102"/>
                    </a:lnTo>
                    <a:lnTo>
                      <a:pt x="242" y="102"/>
                    </a:lnTo>
                    <a:lnTo>
                      <a:pt x="242" y="102"/>
                    </a:lnTo>
                    <a:lnTo>
                      <a:pt x="242" y="100"/>
                    </a:lnTo>
                    <a:lnTo>
                      <a:pt x="244" y="100"/>
                    </a:lnTo>
                    <a:lnTo>
                      <a:pt x="244" y="100"/>
                    </a:lnTo>
                    <a:lnTo>
                      <a:pt x="242" y="98"/>
                    </a:lnTo>
                    <a:lnTo>
                      <a:pt x="242" y="96"/>
                    </a:lnTo>
                    <a:lnTo>
                      <a:pt x="242" y="94"/>
                    </a:lnTo>
                    <a:lnTo>
                      <a:pt x="242" y="94"/>
                    </a:lnTo>
                    <a:lnTo>
                      <a:pt x="242" y="92"/>
                    </a:lnTo>
                    <a:lnTo>
                      <a:pt x="242" y="92"/>
                    </a:lnTo>
                    <a:lnTo>
                      <a:pt x="240" y="90"/>
                    </a:lnTo>
                    <a:lnTo>
                      <a:pt x="238" y="90"/>
                    </a:lnTo>
                    <a:lnTo>
                      <a:pt x="236" y="90"/>
                    </a:lnTo>
                    <a:lnTo>
                      <a:pt x="234" y="90"/>
                    </a:lnTo>
                    <a:lnTo>
                      <a:pt x="232" y="88"/>
                    </a:lnTo>
                    <a:lnTo>
                      <a:pt x="230" y="88"/>
                    </a:lnTo>
                    <a:lnTo>
                      <a:pt x="228" y="86"/>
                    </a:lnTo>
                    <a:lnTo>
                      <a:pt x="228" y="84"/>
                    </a:lnTo>
                    <a:lnTo>
                      <a:pt x="222" y="84"/>
                    </a:lnTo>
                    <a:lnTo>
                      <a:pt x="222" y="84"/>
                    </a:lnTo>
                    <a:lnTo>
                      <a:pt x="220" y="84"/>
                    </a:lnTo>
                    <a:lnTo>
                      <a:pt x="220" y="82"/>
                    </a:lnTo>
                    <a:lnTo>
                      <a:pt x="218" y="80"/>
                    </a:lnTo>
                    <a:lnTo>
                      <a:pt x="218" y="80"/>
                    </a:lnTo>
                    <a:lnTo>
                      <a:pt x="218" y="80"/>
                    </a:lnTo>
                    <a:lnTo>
                      <a:pt x="214" y="76"/>
                    </a:lnTo>
                    <a:lnTo>
                      <a:pt x="212" y="76"/>
                    </a:lnTo>
                    <a:lnTo>
                      <a:pt x="212" y="74"/>
                    </a:lnTo>
                    <a:lnTo>
                      <a:pt x="212" y="74"/>
                    </a:lnTo>
                    <a:lnTo>
                      <a:pt x="212" y="72"/>
                    </a:lnTo>
                    <a:lnTo>
                      <a:pt x="212" y="70"/>
                    </a:lnTo>
                    <a:lnTo>
                      <a:pt x="212" y="70"/>
                    </a:lnTo>
                    <a:lnTo>
                      <a:pt x="208" y="68"/>
                    </a:lnTo>
                    <a:lnTo>
                      <a:pt x="204" y="64"/>
                    </a:lnTo>
                    <a:lnTo>
                      <a:pt x="198" y="60"/>
                    </a:lnTo>
                    <a:lnTo>
                      <a:pt x="194" y="56"/>
                    </a:lnTo>
                    <a:lnTo>
                      <a:pt x="188" y="52"/>
                    </a:lnTo>
                    <a:lnTo>
                      <a:pt x="184" y="48"/>
                    </a:lnTo>
                    <a:lnTo>
                      <a:pt x="178" y="44"/>
                    </a:lnTo>
                    <a:lnTo>
                      <a:pt x="174" y="40"/>
                    </a:lnTo>
                    <a:lnTo>
                      <a:pt x="168" y="36"/>
                    </a:lnTo>
                    <a:lnTo>
                      <a:pt x="164" y="34"/>
                    </a:lnTo>
                    <a:lnTo>
                      <a:pt x="158" y="30"/>
                    </a:lnTo>
                    <a:lnTo>
                      <a:pt x="154" y="26"/>
                    </a:lnTo>
                    <a:lnTo>
                      <a:pt x="150" y="22"/>
                    </a:lnTo>
                    <a:lnTo>
                      <a:pt x="144" y="18"/>
                    </a:lnTo>
                    <a:lnTo>
                      <a:pt x="140" y="14"/>
                    </a:lnTo>
                    <a:lnTo>
                      <a:pt x="134" y="10"/>
                    </a:lnTo>
                    <a:lnTo>
                      <a:pt x="130" y="6"/>
                    </a:lnTo>
                    <a:lnTo>
                      <a:pt x="126" y="4"/>
                    </a:lnTo>
                    <a:lnTo>
                      <a:pt x="120" y="0"/>
                    </a:lnTo>
                    <a:lnTo>
                      <a:pt x="116" y="0"/>
                    </a:lnTo>
                    <a:lnTo>
                      <a:pt x="108" y="0"/>
                    </a:lnTo>
                    <a:lnTo>
                      <a:pt x="104" y="0"/>
                    </a:lnTo>
                    <a:lnTo>
                      <a:pt x="98" y="0"/>
                    </a:lnTo>
                    <a:lnTo>
                      <a:pt x="94" y="0"/>
                    </a:lnTo>
                    <a:lnTo>
                      <a:pt x="94" y="4"/>
                    </a:lnTo>
                    <a:lnTo>
                      <a:pt x="94" y="8"/>
                    </a:lnTo>
                    <a:lnTo>
                      <a:pt x="94" y="12"/>
                    </a:lnTo>
                    <a:lnTo>
                      <a:pt x="94" y="18"/>
                    </a:lnTo>
                    <a:lnTo>
                      <a:pt x="94" y="22"/>
                    </a:lnTo>
                    <a:lnTo>
                      <a:pt x="96" y="26"/>
                    </a:lnTo>
                    <a:lnTo>
                      <a:pt x="96" y="30"/>
                    </a:lnTo>
                    <a:lnTo>
                      <a:pt x="96" y="34"/>
                    </a:lnTo>
                    <a:lnTo>
                      <a:pt x="96" y="40"/>
                    </a:lnTo>
                    <a:lnTo>
                      <a:pt x="96" y="44"/>
                    </a:lnTo>
                    <a:lnTo>
                      <a:pt x="96" y="48"/>
                    </a:lnTo>
                    <a:lnTo>
                      <a:pt x="96" y="52"/>
                    </a:lnTo>
                    <a:lnTo>
                      <a:pt x="98" y="58"/>
                    </a:lnTo>
                    <a:lnTo>
                      <a:pt x="98" y="62"/>
                    </a:lnTo>
                    <a:lnTo>
                      <a:pt x="98" y="66"/>
                    </a:lnTo>
                    <a:lnTo>
                      <a:pt x="98" y="70"/>
                    </a:lnTo>
                    <a:lnTo>
                      <a:pt x="98" y="74"/>
                    </a:lnTo>
                    <a:lnTo>
                      <a:pt x="98" y="80"/>
                    </a:lnTo>
                    <a:lnTo>
                      <a:pt x="100" y="84"/>
                    </a:lnTo>
                    <a:lnTo>
                      <a:pt x="100" y="88"/>
                    </a:lnTo>
                    <a:lnTo>
                      <a:pt x="100" y="92"/>
                    </a:lnTo>
                    <a:lnTo>
                      <a:pt x="100" y="98"/>
                    </a:lnTo>
                    <a:lnTo>
                      <a:pt x="100" y="102"/>
                    </a:lnTo>
                    <a:lnTo>
                      <a:pt x="100" y="106"/>
                    </a:lnTo>
                    <a:lnTo>
                      <a:pt x="102" y="110"/>
                    </a:lnTo>
                    <a:lnTo>
                      <a:pt x="102" y="114"/>
                    </a:lnTo>
                    <a:lnTo>
                      <a:pt x="102" y="120"/>
                    </a:lnTo>
                    <a:lnTo>
                      <a:pt x="102" y="124"/>
                    </a:lnTo>
                    <a:lnTo>
                      <a:pt x="102" y="128"/>
                    </a:lnTo>
                    <a:lnTo>
                      <a:pt x="102" y="132"/>
                    </a:lnTo>
                    <a:lnTo>
                      <a:pt x="104" y="138"/>
                    </a:lnTo>
                    <a:lnTo>
                      <a:pt x="104" y="142"/>
                    </a:lnTo>
                    <a:lnTo>
                      <a:pt x="104" y="146"/>
                    </a:lnTo>
                    <a:lnTo>
                      <a:pt x="104" y="150"/>
                    </a:lnTo>
                    <a:lnTo>
                      <a:pt x="106" y="152"/>
                    </a:lnTo>
                    <a:lnTo>
                      <a:pt x="108" y="156"/>
                    </a:lnTo>
                    <a:lnTo>
                      <a:pt x="108" y="160"/>
                    </a:lnTo>
                    <a:lnTo>
                      <a:pt x="106" y="164"/>
                    </a:lnTo>
                    <a:lnTo>
                      <a:pt x="106" y="170"/>
                    </a:lnTo>
                    <a:lnTo>
                      <a:pt x="100" y="170"/>
                    </a:lnTo>
                    <a:lnTo>
                      <a:pt x="92" y="170"/>
                    </a:lnTo>
                    <a:lnTo>
                      <a:pt x="76" y="170"/>
                    </a:lnTo>
                    <a:lnTo>
                      <a:pt x="74" y="170"/>
                    </a:lnTo>
                    <a:lnTo>
                      <a:pt x="58" y="170"/>
                    </a:lnTo>
                    <a:lnTo>
                      <a:pt x="54" y="170"/>
                    </a:lnTo>
                    <a:lnTo>
                      <a:pt x="48" y="170"/>
                    </a:lnTo>
                    <a:lnTo>
                      <a:pt x="46" y="170"/>
                    </a:lnTo>
                    <a:lnTo>
                      <a:pt x="46" y="168"/>
                    </a:lnTo>
                    <a:lnTo>
                      <a:pt x="46" y="166"/>
                    </a:lnTo>
                    <a:lnTo>
                      <a:pt x="46" y="166"/>
                    </a:lnTo>
                    <a:lnTo>
                      <a:pt x="44" y="168"/>
                    </a:lnTo>
                    <a:lnTo>
                      <a:pt x="44" y="168"/>
                    </a:lnTo>
                    <a:lnTo>
                      <a:pt x="44" y="170"/>
                    </a:lnTo>
                    <a:lnTo>
                      <a:pt x="44" y="170"/>
                    </a:lnTo>
                    <a:lnTo>
                      <a:pt x="42" y="170"/>
                    </a:lnTo>
                    <a:lnTo>
                      <a:pt x="40" y="172"/>
                    </a:lnTo>
                    <a:lnTo>
                      <a:pt x="36" y="172"/>
                    </a:lnTo>
                    <a:lnTo>
                      <a:pt x="34" y="172"/>
                    </a:lnTo>
                    <a:lnTo>
                      <a:pt x="32" y="172"/>
                    </a:lnTo>
                    <a:lnTo>
                      <a:pt x="32" y="170"/>
                    </a:lnTo>
                    <a:lnTo>
                      <a:pt x="30" y="170"/>
                    </a:lnTo>
                    <a:lnTo>
                      <a:pt x="28" y="170"/>
                    </a:lnTo>
                    <a:lnTo>
                      <a:pt x="26" y="170"/>
                    </a:lnTo>
                    <a:lnTo>
                      <a:pt x="24" y="170"/>
                    </a:lnTo>
                    <a:lnTo>
                      <a:pt x="24" y="172"/>
                    </a:lnTo>
                    <a:lnTo>
                      <a:pt x="22" y="174"/>
                    </a:lnTo>
                    <a:lnTo>
                      <a:pt x="22" y="176"/>
                    </a:lnTo>
                    <a:lnTo>
                      <a:pt x="20" y="176"/>
                    </a:lnTo>
                    <a:lnTo>
                      <a:pt x="20" y="174"/>
                    </a:lnTo>
                    <a:lnTo>
                      <a:pt x="18" y="172"/>
                    </a:lnTo>
                    <a:lnTo>
                      <a:pt x="14" y="168"/>
                    </a:lnTo>
                    <a:lnTo>
                      <a:pt x="12" y="168"/>
                    </a:lnTo>
                    <a:lnTo>
                      <a:pt x="12" y="166"/>
                    </a:lnTo>
                    <a:lnTo>
                      <a:pt x="10" y="168"/>
                    </a:lnTo>
                    <a:lnTo>
                      <a:pt x="10" y="170"/>
                    </a:lnTo>
                    <a:lnTo>
                      <a:pt x="8" y="170"/>
                    </a:lnTo>
                    <a:lnTo>
                      <a:pt x="8" y="172"/>
                    </a:lnTo>
                    <a:lnTo>
                      <a:pt x="6" y="174"/>
                    </a:lnTo>
                    <a:lnTo>
                      <a:pt x="6" y="176"/>
                    </a:lnTo>
                    <a:lnTo>
                      <a:pt x="6" y="178"/>
                    </a:lnTo>
                    <a:lnTo>
                      <a:pt x="6" y="180"/>
                    </a:lnTo>
                    <a:lnTo>
                      <a:pt x="4" y="182"/>
                    </a:lnTo>
                    <a:lnTo>
                      <a:pt x="2" y="182"/>
                    </a:lnTo>
                    <a:lnTo>
                      <a:pt x="2" y="182"/>
                    </a:lnTo>
                    <a:lnTo>
                      <a:pt x="0" y="182"/>
                    </a:lnTo>
                    <a:lnTo>
                      <a:pt x="2" y="184"/>
                    </a:lnTo>
                    <a:lnTo>
                      <a:pt x="0" y="186"/>
                    </a:lnTo>
                    <a:lnTo>
                      <a:pt x="0" y="188"/>
                    </a:lnTo>
                    <a:lnTo>
                      <a:pt x="2" y="190"/>
                    </a:lnTo>
                    <a:lnTo>
                      <a:pt x="2" y="190"/>
                    </a:lnTo>
                    <a:lnTo>
                      <a:pt x="2" y="192"/>
                    </a:lnTo>
                    <a:lnTo>
                      <a:pt x="4" y="192"/>
                    </a:lnTo>
                    <a:lnTo>
                      <a:pt x="4" y="194"/>
                    </a:lnTo>
                    <a:lnTo>
                      <a:pt x="4" y="196"/>
                    </a:lnTo>
                    <a:lnTo>
                      <a:pt x="4" y="198"/>
                    </a:lnTo>
                    <a:lnTo>
                      <a:pt x="4" y="198"/>
                    </a:lnTo>
                    <a:lnTo>
                      <a:pt x="4" y="200"/>
                    </a:lnTo>
                    <a:lnTo>
                      <a:pt x="4" y="200"/>
                    </a:lnTo>
                    <a:lnTo>
                      <a:pt x="2" y="200"/>
                    </a:lnTo>
                    <a:lnTo>
                      <a:pt x="2" y="202"/>
                    </a:lnTo>
                    <a:lnTo>
                      <a:pt x="4" y="204"/>
                    </a:lnTo>
                    <a:lnTo>
                      <a:pt x="6" y="206"/>
                    </a:lnTo>
                    <a:lnTo>
                      <a:pt x="6" y="206"/>
                    </a:lnTo>
                    <a:lnTo>
                      <a:pt x="6" y="208"/>
                    </a:lnTo>
                    <a:lnTo>
                      <a:pt x="6" y="208"/>
                    </a:lnTo>
                    <a:lnTo>
                      <a:pt x="6" y="208"/>
                    </a:lnTo>
                    <a:lnTo>
                      <a:pt x="6" y="208"/>
                    </a:lnTo>
                    <a:lnTo>
                      <a:pt x="8" y="206"/>
                    </a:lnTo>
                    <a:lnTo>
                      <a:pt x="8" y="208"/>
                    </a:lnTo>
                    <a:lnTo>
                      <a:pt x="10" y="208"/>
                    </a:lnTo>
                    <a:lnTo>
                      <a:pt x="10" y="208"/>
                    </a:lnTo>
                    <a:lnTo>
                      <a:pt x="10" y="210"/>
                    </a:lnTo>
                    <a:lnTo>
                      <a:pt x="10" y="210"/>
                    </a:lnTo>
                    <a:lnTo>
                      <a:pt x="12" y="212"/>
                    </a:lnTo>
                    <a:lnTo>
                      <a:pt x="12" y="214"/>
                    </a:lnTo>
                    <a:lnTo>
                      <a:pt x="12" y="214"/>
                    </a:lnTo>
                    <a:lnTo>
                      <a:pt x="12" y="214"/>
                    </a:lnTo>
                    <a:lnTo>
                      <a:pt x="12" y="216"/>
                    </a:lnTo>
                    <a:lnTo>
                      <a:pt x="12" y="218"/>
                    </a:lnTo>
                    <a:lnTo>
                      <a:pt x="12" y="220"/>
                    </a:lnTo>
                    <a:lnTo>
                      <a:pt x="12" y="222"/>
                    </a:lnTo>
                    <a:lnTo>
                      <a:pt x="12" y="222"/>
                    </a:lnTo>
                    <a:lnTo>
                      <a:pt x="12" y="224"/>
                    </a:lnTo>
                    <a:lnTo>
                      <a:pt x="12" y="224"/>
                    </a:lnTo>
                    <a:lnTo>
                      <a:pt x="12" y="226"/>
                    </a:lnTo>
                    <a:lnTo>
                      <a:pt x="12" y="226"/>
                    </a:lnTo>
                    <a:lnTo>
                      <a:pt x="12" y="228"/>
                    </a:lnTo>
                    <a:lnTo>
                      <a:pt x="10" y="228"/>
                    </a:lnTo>
                    <a:lnTo>
                      <a:pt x="10" y="228"/>
                    </a:lnTo>
                    <a:lnTo>
                      <a:pt x="12" y="230"/>
                    </a:lnTo>
                    <a:lnTo>
                      <a:pt x="14" y="232"/>
                    </a:lnTo>
                    <a:lnTo>
                      <a:pt x="14" y="232"/>
                    </a:lnTo>
                    <a:lnTo>
                      <a:pt x="16" y="232"/>
                    </a:lnTo>
                    <a:lnTo>
                      <a:pt x="16" y="230"/>
                    </a:lnTo>
                    <a:lnTo>
                      <a:pt x="18" y="228"/>
                    </a:lnTo>
                    <a:lnTo>
                      <a:pt x="18" y="228"/>
                    </a:lnTo>
                    <a:lnTo>
                      <a:pt x="20" y="228"/>
                    </a:lnTo>
                    <a:lnTo>
                      <a:pt x="20" y="230"/>
                    </a:lnTo>
                    <a:lnTo>
                      <a:pt x="22" y="232"/>
                    </a:lnTo>
                    <a:lnTo>
                      <a:pt x="22" y="234"/>
                    </a:lnTo>
                    <a:lnTo>
                      <a:pt x="22" y="234"/>
                    </a:lnTo>
                    <a:lnTo>
                      <a:pt x="24" y="234"/>
                    </a:lnTo>
                    <a:lnTo>
                      <a:pt x="24" y="234"/>
                    </a:lnTo>
                    <a:lnTo>
                      <a:pt x="24" y="234"/>
                    </a:lnTo>
                    <a:lnTo>
                      <a:pt x="24" y="232"/>
                    </a:lnTo>
                    <a:lnTo>
                      <a:pt x="24" y="232"/>
                    </a:lnTo>
                    <a:lnTo>
                      <a:pt x="26" y="230"/>
                    </a:lnTo>
                    <a:lnTo>
                      <a:pt x="28" y="228"/>
                    </a:lnTo>
                    <a:lnTo>
                      <a:pt x="28" y="228"/>
                    </a:lnTo>
                    <a:lnTo>
                      <a:pt x="30" y="228"/>
                    </a:lnTo>
                    <a:lnTo>
                      <a:pt x="32" y="228"/>
                    </a:lnTo>
                    <a:lnTo>
                      <a:pt x="34" y="230"/>
                    </a:lnTo>
                    <a:lnTo>
                      <a:pt x="38" y="232"/>
                    </a:lnTo>
                    <a:lnTo>
                      <a:pt x="38" y="232"/>
                    </a:lnTo>
                    <a:lnTo>
                      <a:pt x="38" y="232"/>
                    </a:lnTo>
                    <a:lnTo>
                      <a:pt x="40" y="230"/>
                    </a:lnTo>
                    <a:lnTo>
                      <a:pt x="40" y="228"/>
                    </a:lnTo>
                    <a:lnTo>
                      <a:pt x="42" y="228"/>
                    </a:lnTo>
                    <a:lnTo>
                      <a:pt x="44" y="228"/>
                    </a:lnTo>
                    <a:lnTo>
                      <a:pt x="44" y="228"/>
                    </a:lnTo>
                    <a:lnTo>
                      <a:pt x="44" y="226"/>
                    </a:lnTo>
                    <a:lnTo>
                      <a:pt x="44" y="226"/>
                    </a:lnTo>
                    <a:lnTo>
                      <a:pt x="44" y="226"/>
                    </a:lnTo>
                    <a:lnTo>
                      <a:pt x="44" y="224"/>
                    </a:lnTo>
                    <a:lnTo>
                      <a:pt x="44" y="224"/>
                    </a:lnTo>
                    <a:lnTo>
                      <a:pt x="44" y="224"/>
                    </a:lnTo>
                    <a:lnTo>
                      <a:pt x="46" y="224"/>
                    </a:lnTo>
                    <a:lnTo>
                      <a:pt x="46" y="224"/>
                    </a:lnTo>
                    <a:lnTo>
                      <a:pt x="48" y="224"/>
                    </a:lnTo>
                    <a:lnTo>
                      <a:pt x="50" y="224"/>
                    </a:lnTo>
                    <a:lnTo>
                      <a:pt x="50" y="226"/>
                    </a:lnTo>
                    <a:lnTo>
                      <a:pt x="50" y="228"/>
                    </a:lnTo>
                    <a:lnTo>
                      <a:pt x="52" y="230"/>
                    </a:lnTo>
                    <a:lnTo>
                      <a:pt x="52" y="234"/>
                    </a:lnTo>
                    <a:lnTo>
                      <a:pt x="52" y="236"/>
                    </a:lnTo>
                    <a:lnTo>
                      <a:pt x="52" y="238"/>
                    </a:lnTo>
                    <a:lnTo>
                      <a:pt x="54" y="238"/>
                    </a:lnTo>
                    <a:lnTo>
                      <a:pt x="54" y="238"/>
                    </a:lnTo>
                    <a:lnTo>
                      <a:pt x="54" y="238"/>
                    </a:lnTo>
                    <a:lnTo>
                      <a:pt x="56" y="240"/>
                    </a:lnTo>
                    <a:lnTo>
                      <a:pt x="56" y="240"/>
                    </a:lnTo>
                    <a:lnTo>
                      <a:pt x="56" y="242"/>
                    </a:lnTo>
                    <a:lnTo>
                      <a:pt x="58" y="242"/>
                    </a:lnTo>
                    <a:lnTo>
                      <a:pt x="60" y="242"/>
                    </a:lnTo>
                    <a:lnTo>
                      <a:pt x="60" y="244"/>
                    </a:lnTo>
                    <a:lnTo>
                      <a:pt x="60" y="244"/>
                    </a:lnTo>
                    <a:lnTo>
                      <a:pt x="58" y="244"/>
                    </a:lnTo>
                    <a:lnTo>
                      <a:pt x="58" y="244"/>
                    </a:lnTo>
                    <a:lnTo>
                      <a:pt x="58" y="246"/>
                    </a:lnTo>
                    <a:lnTo>
                      <a:pt x="56" y="246"/>
                    </a:lnTo>
                    <a:lnTo>
                      <a:pt x="54" y="248"/>
                    </a:lnTo>
                    <a:lnTo>
                      <a:pt x="54" y="250"/>
                    </a:lnTo>
                    <a:lnTo>
                      <a:pt x="56" y="250"/>
                    </a:lnTo>
                    <a:lnTo>
                      <a:pt x="56" y="250"/>
                    </a:lnTo>
                    <a:lnTo>
                      <a:pt x="56" y="250"/>
                    </a:lnTo>
                    <a:lnTo>
                      <a:pt x="58" y="248"/>
                    </a:lnTo>
                    <a:lnTo>
                      <a:pt x="58" y="250"/>
                    </a:lnTo>
                    <a:lnTo>
                      <a:pt x="60" y="250"/>
                    </a:lnTo>
                    <a:lnTo>
                      <a:pt x="60" y="250"/>
                    </a:lnTo>
                    <a:lnTo>
                      <a:pt x="60" y="252"/>
                    </a:lnTo>
                    <a:lnTo>
                      <a:pt x="60" y="252"/>
                    </a:lnTo>
                    <a:lnTo>
                      <a:pt x="60" y="254"/>
                    </a:lnTo>
                    <a:lnTo>
                      <a:pt x="60" y="256"/>
                    </a:lnTo>
                    <a:lnTo>
                      <a:pt x="60" y="258"/>
                    </a:lnTo>
                    <a:lnTo>
                      <a:pt x="62" y="260"/>
                    </a:lnTo>
                    <a:lnTo>
                      <a:pt x="66" y="262"/>
                    </a:lnTo>
                    <a:lnTo>
                      <a:pt x="66" y="262"/>
                    </a:lnTo>
                    <a:lnTo>
                      <a:pt x="66" y="264"/>
                    </a:lnTo>
                    <a:lnTo>
                      <a:pt x="66" y="264"/>
                    </a:lnTo>
                    <a:lnTo>
                      <a:pt x="66" y="264"/>
                    </a:lnTo>
                    <a:lnTo>
                      <a:pt x="66" y="264"/>
                    </a:lnTo>
                    <a:lnTo>
                      <a:pt x="68" y="264"/>
                    </a:lnTo>
                    <a:lnTo>
                      <a:pt x="70" y="262"/>
                    </a:lnTo>
                    <a:lnTo>
                      <a:pt x="70" y="260"/>
                    </a:lnTo>
                    <a:lnTo>
                      <a:pt x="72" y="260"/>
                    </a:lnTo>
                    <a:lnTo>
                      <a:pt x="72" y="260"/>
                    </a:lnTo>
                    <a:lnTo>
                      <a:pt x="74" y="260"/>
                    </a:lnTo>
                    <a:lnTo>
                      <a:pt x="74" y="260"/>
                    </a:lnTo>
                    <a:lnTo>
                      <a:pt x="74" y="262"/>
                    </a:lnTo>
                    <a:lnTo>
                      <a:pt x="74" y="262"/>
                    </a:lnTo>
                    <a:lnTo>
                      <a:pt x="76" y="262"/>
                    </a:lnTo>
                    <a:lnTo>
                      <a:pt x="78" y="264"/>
                    </a:lnTo>
                    <a:lnTo>
                      <a:pt x="80" y="264"/>
                    </a:lnTo>
                    <a:lnTo>
                      <a:pt x="80" y="264"/>
                    </a:lnTo>
                    <a:lnTo>
                      <a:pt x="80" y="264"/>
                    </a:lnTo>
                    <a:lnTo>
                      <a:pt x="80" y="264"/>
                    </a:lnTo>
                    <a:lnTo>
                      <a:pt x="82" y="264"/>
                    </a:lnTo>
                    <a:lnTo>
                      <a:pt x="82" y="264"/>
                    </a:lnTo>
                    <a:lnTo>
                      <a:pt x="80" y="262"/>
                    </a:lnTo>
                    <a:lnTo>
                      <a:pt x="82" y="262"/>
                    </a:lnTo>
                    <a:lnTo>
                      <a:pt x="82" y="262"/>
                    </a:lnTo>
                    <a:lnTo>
                      <a:pt x="82" y="262"/>
                    </a:lnTo>
                    <a:lnTo>
                      <a:pt x="84" y="262"/>
                    </a:lnTo>
                    <a:lnTo>
                      <a:pt x="84" y="262"/>
                    </a:lnTo>
                    <a:lnTo>
                      <a:pt x="86" y="262"/>
                    </a:lnTo>
                    <a:lnTo>
                      <a:pt x="86" y="260"/>
                    </a:lnTo>
                    <a:lnTo>
                      <a:pt x="86" y="258"/>
                    </a:lnTo>
                    <a:lnTo>
                      <a:pt x="86" y="258"/>
                    </a:lnTo>
                    <a:lnTo>
                      <a:pt x="86" y="256"/>
                    </a:lnTo>
                    <a:lnTo>
                      <a:pt x="86" y="256"/>
                    </a:lnTo>
                    <a:lnTo>
                      <a:pt x="88" y="258"/>
                    </a:lnTo>
                    <a:lnTo>
                      <a:pt x="88" y="258"/>
                    </a:lnTo>
                    <a:lnTo>
                      <a:pt x="90" y="258"/>
                    </a:lnTo>
                    <a:lnTo>
                      <a:pt x="90" y="258"/>
                    </a:lnTo>
                    <a:lnTo>
                      <a:pt x="90" y="256"/>
                    </a:lnTo>
                    <a:lnTo>
                      <a:pt x="90" y="256"/>
                    </a:lnTo>
                    <a:lnTo>
                      <a:pt x="90" y="256"/>
                    </a:lnTo>
                    <a:lnTo>
                      <a:pt x="90" y="256"/>
                    </a:lnTo>
                    <a:lnTo>
                      <a:pt x="92" y="254"/>
                    </a:lnTo>
                    <a:lnTo>
                      <a:pt x="92" y="254"/>
                    </a:lnTo>
                    <a:lnTo>
                      <a:pt x="92" y="256"/>
                    </a:lnTo>
                    <a:lnTo>
                      <a:pt x="92" y="258"/>
                    </a:lnTo>
                    <a:lnTo>
                      <a:pt x="94" y="258"/>
                    </a:lnTo>
                    <a:lnTo>
                      <a:pt x="94" y="260"/>
                    </a:lnTo>
                    <a:lnTo>
                      <a:pt x="94" y="260"/>
                    </a:lnTo>
                    <a:lnTo>
                      <a:pt x="94" y="262"/>
                    </a:lnTo>
                    <a:lnTo>
                      <a:pt x="92" y="262"/>
                    </a:lnTo>
                    <a:lnTo>
                      <a:pt x="92" y="262"/>
                    </a:lnTo>
                    <a:lnTo>
                      <a:pt x="94" y="264"/>
                    </a:lnTo>
                    <a:lnTo>
                      <a:pt x="94" y="264"/>
                    </a:lnTo>
                    <a:lnTo>
                      <a:pt x="96" y="264"/>
                    </a:lnTo>
                    <a:lnTo>
                      <a:pt x="96" y="264"/>
                    </a:lnTo>
                    <a:lnTo>
                      <a:pt x="98" y="262"/>
                    </a:lnTo>
                    <a:lnTo>
                      <a:pt x="98" y="262"/>
                    </a:lnTo>
                    <a:lnTo>
                      <a:pt x="98" y="262"/>
                    </a:lnTo>
                    <a:lnTo>
                      <a:pt x="98" y="260"/>
                    </a:lnTo>
                    <a:lnTo>
                      <a:pt x="102" y="260"/>
                    </a:lnTo>
                    <a:lnTo>
                      <a:pt x="104" y="260"/>
                    </a:lnTo>
                    <a:lnTo>
                      <a:pt x="104" y="260"/>
                    </a:lnTo>
                    <a:lnTo>
                      <a:pt x="104" y="258"/>
                    </a:lnTo>
                    <a:lnTo>
                      <a:pt x="104" y="258"/>
                    </a:lnTo>
                    <a:lnTo>
                      <a:pt x="104" y="256"/>
                    </a:lnTo>
                    <a:lnTo>
                      <a:pt x="106" y="254"/>
                    </a:lnTo>
                    <a:lnTo>
                      <a:pt x="106" y="250"/>
                    </a:lnTo>
                    <a:lnTo>
                      <a:pt x="104" y="248"/>
                    </a:lnTo>
                    <a:lnTo>
                      <a:pt x="106" y="248"/>
                    </a:lnTo>
                    <a:lnTo>
                      <a:pt x="106" y="248"/>
                    </a:lnTo>
                    <a:lnTo>
                      <a:pt x="108" y="246"/>
                    </a:lnTo>
                    <a:lnTo>
                      <a:pt x="108" y="242"/>
                    </a:lnTo>
                    <a:lnTo>
                      <a:pt x="108" y="240"/>
                    </a:lnTo>
                    <a:lnTo>
                      <a:pt x="108" y="240"/>
                    </a:lnTo>
                    <a:lnTo>
                      <a:pt x="108" y="238"/>
                    </a:lnTo>
                    <a:lnTo>
                      <a:pt x="108" y="238"/>
                    </a:lnTo>
                    <a:lnTo>
                      <a:pt x="108" y="236"/>
                    </a:lnTo>
                    <a:lnTo>
                      <a:pt x="108" y="234"/>
                    </a:lnTo>
                    <a:lnTo>
                      <a:pt x="108" y="234"/>
                    </a:lnTo>
                    <a:lnTo>
                      <a:pt x="110" y="232"/>
                    </a:lnTo>
                    <a:lnTo>
                      <a:pt x="110" y="232"/>
                    </a:lnTo>
                    <a:lnTo>
                      <a:pt x="114" y="232"/>
                    </a:lnTo>
                    <a:lnTo>
                      <a:pt x="116" y="232"/>
                    </a:lnTo>
                    <a:lnTo>
                      <a:pt x="118" y="230"/>
                    </a:lnTo>
                    <a:lnTo>
                      <a:pt x="118" y="230"/>
                    </a:lnTo>
                    <a:lnTo>
                      <a:pt x="120" y="230"/>
                    </a:lnTo>
                    <a:lnTo>
                      <a:pt x="120" y="228"/>
                    </a:lnTo>
                    <a:lnTo>
                      <a:pt x="120" y="226"/>
                    </a:lnTo>
                    <a:lnTo>
                      <a:pt x="122" y="226"/>
                    </a:lnTo>
                    <a:lnTo>
                      <a:pt x="122" y="222"/>
                    </a:lnTo>
                    <a:lnTo>
                      <a:pt x="122" y="222"/>
                    </a:lnTo>
                    <a:lnTo>
                      <a:pt x="122" y="220"/>
                    </a:lnTo>
                    <a:lnTo>
                      <a:pt x="120" y="220"/>
                    </a:lnTo>
                    <a:lnTo>
                      <a:pt x="124" y="218"/>
                    </a:lnTo>
                    <a:lnTo>
                      <a:pt x="124" y="216"/>
                    </a:lnTo>
                    <a:lnTo>
                      <a:pt x="124" y="214"/>
                    </a:lnTo>
                    <a:lnTo>
                      <a:pt x="124" y="212"/>
                    </a:lnTo>
                    <a:lnTo>
                      <a:pt x="124" y="212"/>
                    </a:lnTo>
                    <a:lnTo>
                      <a:pt x="124" y="210"/>
                    </a:lnTo>
                    <a:lnTo>
                      <a:pt x="126" y="210"/>
                    </a:lnTo>
                    <a:lnTo>
                      <a:pt x="126" y="208"/>
                    </a:lnTo>
                    <a:lnTo>
                      <a:pt x="128" y="208"/>
                    </a:lnTo>
                    <a:lnTo>
                      <a:pt x="130" y="206"/>
                    </a:lnTo>
                    <a:lnTo>
                      <a:pt x="130" y="208"/>
                    </a:lnTo>
                    <a:lnTo>
                      <a:pt x="136" y="210"/>
                    </a:lnTo>
                    <a:lnTo>
                      <a:pt x="136" y="210"/>
                    </a:lnTo>
                    <a:lnTo>
                      <a:pt x="136" y="210"/>
                    </a:lnTo>
                    <a:lnTo>
                      <a:pt x="138" y="210"/>
                    </a:lnTo>
                    <a:lnTo>
                      <a:pt x="140" y="208"/>
                    </a:lnTo>
                    <a:lnTo>
                      <a:pt x="140" y="206"/>
                    </a:lnTo>
                    <a:lnTo>
                      <a:pt x="140" y="204"/>
                    </a:lnTo>
                    <a:lnTo>
                      <a:pt x="140" y="202"/>
                    </a:lnTo>
                    <a:lnTo>
                      <a:pt x="142" y="202"/>
                    </a:lnTo>
                    <a:lnTo>
                      <a:pt x="144" y="202"/>
                    </a:lnTo>
                    <a:lnTo>
                      <a:pt x="144" y="202"/>
                    </a:lnTo>
                    <a:lnTo>
                      <a:pt x="146" y="202"/>
                    </a:lnTo>
                    <a:lnTo>
                      <a:pt x="146" y="202"/>
                    </a:lnTo>
                    <a:lnTo>
                      <a:pt x="146" y="200"/>
                    </a:lnTo>
                    <a:lnTo>
                      <a:pt x="146" y="200"/>
                    </a:lnTo>
                    <a:lnTo>
                      <a:pt x="146" y="196"/>
                    </a:lnTo>
                    <a:lnTo>
                      <a:pt x="148" y="194"/>
                    </a:lnTo>
                    <a:lnTo>
                      <a:pt x="150" y="192"/>
                    </a:lnTo>
                    <a:lnTo>
                      <a:pt x="152" y="192"/>
                    </a:lnTo>
                    <a:lnTo>
                      <a:pt x="154" y="192"/>
                    </a:lnTo>
                    <a:lnTo>
                      <a:pt x="158" y="194"/>
                    </a:lnTo>
                    <a:lnTo>
                      <a:pt x="160" y="192"/>
                    </a:lnTo>
                    <a:lnTo>
                      <a:pt x="160" y="188"/>
                    </a:lnTo>
                    <a:lnTo>
                      <a:pt x="162" y="188"/>
                    </a:lnTo>
                    <a:lnTo>
                      <a:pt x="164" y="188"/>
                    </a:lnTo>
                    <a:lnTo>
                      <a:pt x="166" y="186"/>
                    </a:lnTo>
                    <a:lnTo>
                      <a:pt x="166" y="186"/>
                    </a:lnTo>
                    <a:lnTo>
                      <a:pt x="168" y="184"/>
                    </a:lnTo>
                    <a:lnTo>
                      <a:pt x="172" y="182"/>
                    </a:lnTo>
                    <a:lnTo>
                      <a:pt x="176" y="182"/>
                    </a:lnTo>
                    <a:lnTo>
                      <a:pt x="176" y="182"/>
                    </a:lnTo>
                    <a:lnTo>
                      <a:pt x="178" y="180"/>
                    </a:lnTo>
                    <a:lnTo>
                      <a:pt x="180" y="178"/>
                    </a:lnTo>
                    <a:lnTo>
                      <a:pt x="182" y="176"/>
                    </a:lnTo>
                    <a:lnTo>
                      <a:pt x="184" y="176"/>
                    </a:lnTo>
                    <a:lnTo>
                      <a:pt x="184" y="178"/>
                    </a:lnTo>
                    <a:lnTo>
                      <a:pt x="184" y="178"/>
                    </a:lnTo>
                    <a:lnTo>
                      <a:pt x="186" y="178"/>
                    </a:lnTo>
                    <a:lnTo>
                      <a:pt x="188" y="178"/>
                    </a:lnTo>
                    <a:lnTo>
                      <a:pt x="192" y="178"/>
                    </a:lnTo>
                    <a:lnTo>
                      <a:pt x="194" y="180"/>
                    </a:lnTo>
                    <a:lnTo>
                      <a:pt x="196" y="178"/>
                    </a:lnTo>
                    <a:lnTo>
                      <a:pt x="196" y="178"/>
                    </a:lnTo>
                    <a:lnTo>
                      <a:pt x="198" y="178"/>
                    </a:lnTo>
                    <a:lnTo>
                      <a:pt x="202" y="180"/>
                    </a:lnTo>
                    <a:lnTo>
                      <a:pt x="206" y="178"/>
                    </a:lnTo>
                    <a:lnTo>
                      <a:pt x="206" y="178"/>
                    </a:lnTo>
                    <a:lnTo>
                      <a:pt x="210" y="176"/>
                    </a:lnTo>
                    <a:lnTo>
                      <a:pt x="212" y="174"/>
                    </a:lnTo>
                    <a:lnTo>
                      <a:pt x="216" y="174"/>
                    </a:lnTo>
                    <a:lnTo>
                      <a:pt x="220" y="172"/>
                    </a:lnTo>
                    <a:lnTo>
                      <a:pt x="224" y="172"/>
                    </a:lnTo>
                    <a:lnTo>
                      <a:pt x="230" y="172"/>
                    </a:lnTo>
                    <a:lnTo>
                      <a:pt x="234" y="172"/>
                    </a:lnTo>
                    <a:lnTo>
                      <a:pt x="238" y="172"/>
                    </a:lnTo>
                    <a:lnTo>
                      <a:pt x="238" y="170"/>
                    </a:lnTo>
                    <a:lnTo>
                      <a:pt x="240" y="170"/>
                    </a:lnTo>
                    <a:lnTo>
                      <a:pt x="240" y="170"/>
                    </a:lnTo>
                    <a:lnTo>
                      <a:pt x="244" y="172"/>
                    </a:lnTo>
                    <a:lnTo>
                      <a:pt x="246" y="172"/>
                    </a:lnTo>
                    <a:lnTo>
                      <a:pt x="246" y="170"/>
                    </a:lnTo>
                    <a:lnTo>
                      <a:pt x="250" y="166"/>
                    </a:lnTo>
                    <a:lnTo>
                      <a:pt x="252" y="166"/>
                    </a:lnTo>
                    <a:lnTo>
                      <a:pt x="252" y="166"/>
                    </a:lnTo>
                    <a:lnTo>
                      <a:pt x="252" y="164"/>
                    </a:lnTo>
                    <a:lnTo>
                      <a:pt x="252" y="164"/>
                    </a:lnTo>
                    <a:lnTo>
                      <a:pt x="252" y="162"/>
                    </a:lnTo>
                    <a:lnTo>
                      <a:pt x="254" y="162"/>
                    </a:lnTo>
                    <a:lnTo>
                      <a:pt x="254" y="160"/>
                    </a:lnTo>
                    <a:lnTo>
                      <a:pt x="254" y="156"/>
                    </a:lnTo>
                    <a:lnTo>
                      <a:pt x="256" y="154"/>
                    </a:lnTo>
                    <a:lnTo>
                      <a:pt x="258" y="150"/>
                    </a:lnTo>
                    <a:lnTo>
                      <a:pt x="258" y="146"/>
                    </a:lnTo>
                    <a:lnTo>
                      <a:pt x="258" y="144"/>
                    </a:lnTo>
                    <a:lnTo>
                      <a:pt x="258" y="142"/>
                    </a:lnTo>
                    <a:lnTo>
                      <a:pt x="258" y="138"/>
                    </a:lnTo>
                    <a:lnTo>
                      <a:pt x="258" y="132"/>
                    </a:lnTo>
                    <a:lnTo>
                      <a:pt x="258" y="128"/>
                    </a:lnTo>
                    <a:lnTo>
                      <a:pt x="258" y="122"/>
                    </a:lnTo>
                    <a:lnTo>
                      <a:pt x="258" y="118"/>
                    </a:lnTo>
                    <a:lnTo>
                      <a:pt x="258" y="112"/>
                    </a:lnTo>
                    <a:lnTo>
                      <a:pt x="258" y="108"/>
                    </a:lnTo>
                    <a:lnTo>
                      <a:pt x="258" y="104"/>
                    </a:lnTo>
                    <a:lnTo>
                      <a:pt x="254" y="10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Freeform 117"/>
              <p:cNvSpPr>
                <a:spLocks noEditPoints="1"/>
              </p:cNvSpPr>
              <p:nvPr/>
            </p:nvSpPr>
            <p:spPr bwMode="auto">
              <a:xfrm>
                <a:off x="4625" y="2001"/>
                <a:ext cx="0" cy="18"/>
              </a:xfrm>
              <a:custGeom>
                <a:avLst/>
                <a:gdLst>
                  <a:gd name="T0" fmla="*/ 18 h 18"/>
                  <a:gd name="T1" fmla="*/ 18 h 18"/>
                  <a:gd name="T2" fmla="*/ 18 h 18"/>
                  <a:gd name="T3" fmla="*/ 18 h 18"/>
                  <a:gd name="T4" fmla="*/ 18 h 18"/>
                  <a:gd name="T5" fmla="*/ 18 h 18"/>
                  <a:gd name="T6" fmla="*/ 18 h 18"/>
                  <a:gd name="T7" fmla="*/ 18 h 18"/>
                  <a:gd name="T8" fmla="*/ 18 h 18"/>
                  <a:gd name="T9" fmla="*/ 0 h 18"/>
                  <a:gd name="T10" fmla="*/ 0 h 18"/>
                  <a:gd name="T11" fmla="*/ 0 h 18"/>
                  <a:gd name="T12" fmla="*/ 2 h 18"/>
                  <a:gd name="T13" fmla="*/ 2 h 18"/>
                  <a:gd name="T14" fmla="*/ 2 h 18"/>
                  <a:gd name="T15" fmla="*/ 2 h 18"/>
                  <a:gd name="T16" fmla="*/ 2 h 18"/>
                  <a:gd name="T17" fmla="*/ 2 h 18"/>
                  <a:gd name="T18" fmla="*/ 0 h 18"/>
                  <a:gd name="T19" fmla="*/ 0 h 18"/>
                  <a:gd name="T20" fmla="*/ 0 h 18"/>
                  <a:gd name="T21" fmla="*/ 0 h 18"/>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Lst>
                <a:rect l="0" t="0" r="r" b="b"/>
                <a:pathLst>
                  <a:path h="18">
                    <a:moveTo>
                      <a:pt x="0" y="18"/>
                    </a:moveTo>
                    <a:lnTo>
                      <a:pt x="0" y="18"/>
                    </a:lnTo>
                    <a:lnTo>
                      <a:pt x="0" y="18"/>
                    </a:lnTo>
                    <a:lnTo>
                      <a:pt x="0" y="18"/>
                    </a:lnTo>
                    <a:lnTo>
                      <a:pt x="0" y="18"/>
                    </a:lnTo>
                    <a:lnTo>
                      <a:pt x="0" y="18"/>
                    </a:lnTo>
                    <a:lnTo>
                      <a:pt x="0" y="18"/>
                    </a:lnTo>
                    <a:lnTo>
                      <a:pt x="0" y="18"/>
                    </a:lnTo>
                    <a:lnTo>
                      <a:pt x="0" y="18"/>
                    </a:lnTo>
                    <a:close/>
                    <a:moveTo>
                      <a:pt x="0" y="0"/>
                    </a:moveTo>
                    <a:lnTo>
                      <a:pt x="0" y="0"/>
                    </a:lnTo>
                    <a:lnTo>
                      <a:pt x="0" y="0"/>
                    </a:lnTo>
                    <a:lnTo>
                      <a:pt x="0" y="2"/>
                    </a:lnTo>
                    <a:lnTo>
                      <a:pt x="0" y="2"/>
                    </a:lnTo>
                    <a:lnTo>
                      <a:pt x="0" y="2"/>
                    </a:lnTo>
                    <a:lnTo>
                      <a:pt x="0" y="2"/>
                    </a:lnTo>
                    <a:lnTo>
                      <a:pt x="0" y="2"/>
                    </a:lnTo>
                    <a:lnTo>
                      <a:pt x="0" y="2"/>
                    </a:lnTo>
                    <a:lnTo>
                      <a:pt x="0" y="0"/>
                    </a:lnTo>
                    <a:lnTo>
                      <a:pt x="0" y="0"/>
                    </a:lnTo>
                    <a:lnTo>
                      <a:pt x="0"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Freeform 118"/>
              <p:cNvSpPr>
                <a:spLocks noEditPoints="1"/>
              </p:cNvSpPr>
              <p:nvPr/>
            </p:nvSpPr>
            <p:spPr bwMode="auto">
              <a:xfrm>
                <a:off x="5037" y="1945"/>
                <a:ext cx="311" cy="116"/>
              </a:xfrm>
              <a:custGeom>
                <a:avLst/>
                <a:gdLst>
                  <a:gd name="T0" fmla="*/ 187 w 311"/>
                  <a:gd name="T1" fmla="*/ 84 h 116"/>
                  <a:gd name="T2" fmla="*/ 73 w 311"/>
                  <a:gd name="T3" fmla="*/ 82 h 116"/>
                  <a:gd name="T4" fmla="*/ 29 w 311"/>
                  <a:gd name="T5" fmla="*/ 78 h 116"/>
                  <a:gd name="T6" fmla="*/ 287 w 311"/>
                  <a:gd name="T7" fmla="*/ 56 h 116"/>
                  <a:gd name="T8" fmla="*/ 11 w 311"/>
                  <a:gd name="T9" fmla="*/ 34 h 116"/>
                  <a:gd name="T10" fmla="*/ 0 w 311"/>
                  <a:gd name="T11" fmla="*/ 20 h 116"/>
                  <a:gd name="T12" fmla="*/ 71 w 311"/>
                  <a:gd name="T13" fmla="*/ 92 h 116"/>
                  <a:gd name="T14" fmla="*/ 63 w 311"/>
                  <a:gd name="T15" fmla="*/ 70 h 116"/>
                  <a:gd name="T16" fmla="*/ 55 w 311"/>
                  <a:gd name="T17" fmla="*/ 36 h 116"/>
                  <a:gd name="T18" fmla="*/ 39 w 311"/>
                  <a:gd name="T19" fmla="*/ 22 h 116"/>
                  <a:gd name="T20" fmla="*/ 33 w 311"/>
                  <a:gd name="T21" fmla="*/ 28 h 116"/>
                  <a:gd name="T22" fmla="*/ 25 w 311"/>
                  <a:gd name="T23" fmla="*/ 32 h 116"/>
                  <a:gd name="T24" fmla="*/ 23 w 311"/>
                  <a:gd name="T25" fmla="*/ 22 h 116"/>
                  <a:gd name="T26" fmla="*/ 17 w 311"/>
                  <a:gd name="T27" fmla="*/ 16 h 116"/>
                  <a:gd name="T28" fmla="*/ 6 w 311"/>
                  <a:gd name="T29" fmla="*/ 16 h 116"/>
                  <a:gd name="T30" fmla="*/ 17 w 311"/>
                  <a:gd name="T31" fmla="*/ 48 h 116"/>
                  <a:gd name="T32" fmla="*/ 21 w 311"/>
                  <a:gd name="T33" fmla="*/ 64 h 116"/>
                  <a:gd name="T34" fmla="*/ 31 w 311"/>
                  <a:gd name="T35" fmla="*/ 82 h 116"/>
                  <a:gd name="T36" fmla="*/ 61 w 311"/>
                  <a:gd name="T37" fmla="*/ 104 h 116"/>
                  <a:gd name="T38" fmla="*/ 71 w 311"/>
                  <a:gd name="T39" fmla="*/ 106 h 116"/>
                  <a:gd name="T40" fmla="*/ 75 w 311"/>
                  <a:gd name="T41" fmla="*/ 108 h 116"/>
                  <a:gd name="T42" fmla="*/ 309 w 311"/>
                  <a:gd name="T43" fmla="*/ 36 h 116"/>
                  <a:gd name="T44" fmla="*/ 297 w 311"/>
                  <a:gd name="T45" fmla="*/ 30 h 116"/>
                  <a:gd name="T46" fmla="*/ 289 w 311"/>
                  <a:gd name="T47" fmla="*/ 28 h 116"/>
                  <a:gd name="T48" fmla="*/ 283 w 311"/>
                  <a:gd name="T49" fmla="*/ 26 h 116"/>
                  <a:gd name="T50" fmla="*/ 283 w 311"/>
                  <a:gd name="T51" fmla="*/ 16 h 116"/>
                  <a:gd name="T52" fmla="*/ 275 w 311"/>
                  <a:gd name="T53" fmla="*/ 8 h 116"/>
                  <a:gd name="T54" fmla="*/ 271 w 311"/>
                  <a:gd name="T55" fmla="*/ 10 h 116"/>
                  <a:gd name="T56" fmla="*/ 259 w 311"/>
                  <a:gd name="T57" fmla="*/ 28 h 116"/>
                  <a:gd name="T58" fmla="*/ 251 w 311"/>
                  <a:gd name="T59" fmla="*/ 32 h 116"/>
                  <a:gd name="T60" fmla="*/ 249 w 311"/>
                  <a:gd name="T61" fmla="*/ 44 h 116"/>
                  <a:gd name="T62" fmla="*/ 249 w 311"/>
                  <a:gd name="T63" fmla="*/ 54 h 116"/>
                  <a:gd name="T64" fmla="*/ 243 w 311"/>
                  <a:gd name="T65" fmla="*/ 46 h 116"/>
                  <a:gd name="T66" fmla="*/ 241 w 311"/>
                  <a:gd name="T67" fmla="*/ 54 h 116"/>
                  <a:gd name="T68" fmla="*/ 237 w 311"/>
                  <a:gd name="T69" fmla="*/ 60 h 116"/>
                  <a:gd name="T70" fmla="*/ 231 w 311"/>
                  <a:gd name="T71" fmla="*/ 52 h 116"/>
                  <a:gd name="T72" fmla="*/ 227 w 311"/>
                  <a:gd name="T73" fmla="*/ 54 h 116"/>
                  <a:gd name="T74" fmla="*/ 213 w 311"/>
                  <a:gd name="T75" fmla="*/ 76 h 116"/>
                  <a:gd name="T76" fmla="*/ 189 w 311"/>
                  <a:gd name="T77" fmla="*/ 88 h 116"/>
                  <a:gd name="T78" fmla="*/ 185 w 311"/>
                  <a:gd name="T79" fmla="*/ 92 h 116"/>
                  <a:gd name="T80" fmla="*/ 183 w 311"/>
                  <a:gd name="T81" fmla="*/ 102 h 116"/>
                  <a:gd name="T82" fmla="*/ 181 w 311"/>
                  <a:gd name="T83" fmla="*/ 104 h 116"/>
                  <a:gd name="T84" fmla="*/ 165 w 311"/>
                  <a:gd name="T85" fmla="*/ 102 h 116"/>
                  <a:gd name="T86" fmla="*/ 161 w 311"/>
                  <a:gd name="T87" fmla="*/ 100 h 116"/>
                  <a:gd name="T88" fmla="*/ 169 w 311"/>
                  <a:gd name="T89" fmla="*/ 110 h 116"/>
                  <a:gd name="T90" fmla="*/ 183 w 311"/>
                  <a:gd name="T91" fmla="*/ 114 h 116"/>
                  <a:gd name="T92" fmla="*/ 197 w 311"/>
                  <a:gd name="T93" fmla="*/ 112 h 116"/>
                  <a:gd name="T94" fmla="*/ 213 w 311"/>
                  <a:gd name="T95" fmla="*/ 104 h 116"/>
                  <a:gd name="T96" fmla="*/ 221 w 311"/>
                  <a:gd name="T97" fmla="*/ 108 h 116"/>
                  <a:gd name="T98" fmla="*/ 231 w 311"/>
                  <a:gd name="T99" fmla="*/ 106 h 116"/>
                  <a:gd name="T100" fmla="*/ 241 w 311"/>
                  <a:gd name="T101" fmla="*/ 100 h 116"/>
                  <a:gd name="T102" fmla="*/ 241 w 311"/>
                  <a:gd name="T103" fmla="*/ 94 h 116"/>
                  <a:gd name="T104" fmla="*/ 247 w 311"/>
                  <a:gd name="T105" fmla="*/ 86 h 116"/>
                  <a:gd name="T106" fmla="*/ 247 w 311"/>
                  <a:gd name="T107" fmla="*/ 80 h 116"/>
                  <a:gd name="T108" fmla="*/ 253 w 311"/>
                  <a:gd name="T109" fmla="*/ 74 h 116"/>
                  <a:gd name="T110" fmla="*/ 253 w 311"/>
                  <a:gd name="T111" fmla="*/ 62 h 116"/>
                  <a:gd name="T112" fmla="*/ 261 w 311"/>
                  <a:gd name="T113" fmla="*/ 54 h 116"/>
                  <a:gd name="T114" fmla="*/ 269 w 311"/>
                  <a:gd name="T115" fmla="*/ 54 h 116"/>
                  <a:gd name="T116" fmla="*/ 285 w 311"/>
                  <a:gd name="T117" fmla="*/ 58 h 116"/>
                  <a:gd name="T118" fmla="*/ 297 w 311"/>
                  <a:gd name="T119" fmla="*/ 54 h 116"/>
                  <a:gd name="T120" fmla="*/ 295 w 311"/>
                  <a:gd name="T121" fmla="*/ 42 h 116"/>
                  <a:gd name="T122" fmla="*/ 309 w 311"/>
                  <a:gd name="T123" fmla="*/ 40 h 116"/>
                  <a:gd name="T124" fmla="*/ 277 w 311"/>
                  <a:gd name="T125"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116">
                    <a:moveTo>
                      <a:pt x="187" y="90"/>
                    </a:moveTo>
                    <a:lnTo>
                      <a:pt x="187" y="88"/>
                    </a:lnTo>
                    <a:lnTo>
                      <a:pt x="187" y="88"/>
                    </a:lnTo>
                    <a:lnTo>
                      <a:pt x="187" y="86"/>
                    </a:lnTo>
                    <a:lnTo>
                      <a:pt x="187" y="84"/>
                    </a:lnTo>
                    <a:lnTo>
                      <a:pt x="187" y="82"/>
                    </a:lnTo>
                    <a:lnTo>
                      <a:pt x="187" y="82"/>
                    </a:lnTo>
                    <a:lnTo>
                      <a:pt x="187" y="84"/>
                    </a:lnTo>
                    <a:lnTo>
                      <a:pt x="187" y="88"/>
                    </a:lnTo>
                    <a:lnTo>
                      <a:pt x="187" y="90"/>
                    </a:lnTo>
                    <a:close/>
                    <a:moveTo>
                      <a:pt x="73" y="84"/>
                    </a:moveTo>
                    <a:lnTo>
                      <a:pt x="75" y="84"/>
                    </a:lnTo>
                    <a:lnTo>
                      <a:pt x="75" y="82"/>
                    </a:lnTo>
                    <a:lnTo>
                      <a:pt x="73" y="80"/>
                    </a:lnTo>
                    <a:lnTo>
                      <a:pt x="73" y="82"/>
                    </a:lnTo>
                    <a:lnTo>
                      <a:pt x="73" y="82"/>
                    </a:lnTo>
                    <a:lnTo>
                      <a:pt x="73" y="84"/>
                    </a:lnTo>
                    <a:lnTo>
                      <a:pt x="73" y="84"/>
                    </a:lnTo>
                    <a:close/>
                    <a:moveTo>
                      <a:pt x="29" y="78"/>
                    </a:moveTo>
                    <a:lnTo>
                      <a:pt x="29" y="78"/>
                    </a:lnTo>
                    <a:lnTo>
                      <a:pt x="27" y="78"/>
                    </a:lnTo>
                    <a:lnTo>
                      <a:pt x="27" y="78"/>
                    </a:lnTo>
                    <a:lnTo>
                      <a:pt x="27" y="80"/>
                    </a:lnTo>
                    <a:lnTo>
                      <a:pt x="29" y="78"/>
                    </a:lnTo>
                    <a:lnTo>
                      <a:pt x="29" y="78"/>
                    </a:lnTo>
                    <a:close/>
                    <a:moveTo>
                      <a:pt x="287" y="56"/>
                    </a:moveTo>
                    <a:lnTo>
                      <a:pt x="285" y="56"/>
                    </a:lnTo>
                    <a:lnTo>
                      <a:pt x="285" y="56"/>
                    </a:lnTo>
                    <a:lnTo>
                      <a:pt x="285" y="58"/>
                    </a:lnTo>
                    <a:lnTo>
                      <a:pt x="287" y="58"/>
                    </a:lnTo>
                    <a:lnTo>
                      <a:pt x="289" y="58"/>
                    </a:lnTo>
                    <a:lnTo>
                      <a:pt x="287" y="56"/>
                    </a:lnTo>
                    <a:lnTo>
                      <a:pt x="287" y="56"/>
                    </a:lnTo>
                    <a:close/>
                    <a:moveTo>
                      <a:pt x="11" y="34"/>
                    </a:moveTo>
                    <a:lnTo>
                      <a:pt x="9" y="34"/>
                    </a:lnTo>
                    <a:lnTo>
                      <a:pt x="9" y="38"/>
                    </a:lnTo>
                    <a:lnTo>
                      <a:pt x="11" y="38"/>
                    </a:lnTo>
                    <a:lnTo>
                      <a:pt x="11" y="38"/>
                    </a:lnTo>
                    <a:lnTo>
                      <a:pt x="11" y="36"/>
                    </a:lnTo>
                    <a:lnTo>
                      <a:pt x="11" y="34"/>
                    </a:lnTo>
                    <a:lnTo>
                      <a:pt x="11" y="34"/>
                    </a:lnTo>
                    <a:close/>
                    <a:moveTo>
                      <a:pt x="2" y="16"/>
                    </a:moveTo>
                    <a:lnTo>
                      <a:pt x="0" y="18"/>
                    </a:lnTo>
                    <a:lnTo>
                      <a:pt x="0" y="18"/>
                    </a:lnTo>
                    <a:lnTo>
                      <a:pt x="0" y="18"/>
                    </a:lnTo>
                    <a:lnTo>
                      <a:pt x="0" y="18"/>
                    </a:lnTo>
                    <a:lnTo>
                      <a:pt x="0" y="18"/>
                    </a:lnTo>
                    <a:lnTo>
                      <a:pt x="0" y="20"/>
                    </a:lnTo>
                    <a:lnTo>
                      <a:pt x="2" y="20"/>
                    </a:lnTo>
                    <a:lnTo>
                      <a:pt x="2" y="20"/>
                    </a:lnTo>
                    <a:lnTo>
                      <a:pt x="2" y="20"/>
                    </a:lnTo>
                    <a:lnTo>
                      <a:pt x="2" y="20"/>
                    </a:lnTo>
                    <a:lnTo>
                      <a:pt x="4" y="18"/>
                    </a:lnTo>
                    <a:lnTo>
                      <a:pt x="2" y="16"/>
                    </a:lnTo>
                    <a:lnTo>
                      <a:pt x="2" y="16"/>
                    </a:lnTo>
                    <a:close/>
                    <a:moveTo>
                      <a:pt x="71" y="92"/>
                    </a:moveTo>
                    <a:lnTo>
                      <a:pt x="69" y="88"/>
                    </a:lnTo>
                    <a:lnTo>
                      <a:pt x="69" y="86"/>
                    </a:lnTo>
                    <a:lnTo>
                      <a:pt x="63" y="82"/>
                    </a:lnTo>
                    <a:lnTo>
                      <a:pt x="63" y="82"/>
                    </a:lnTo>
                    <a:lnTo>
                      <a:pt x="63" y="80"/>
                    </a:lnTo>
                    <a:lnTo>
                      <a:pt x="63" y="74"/>
                    </a:lnTo>
                    <a:lnTo>
                      <a:pt x="61" y="72"/>
                    </a:lnTo>
                    <a:lnTo>
                      <a:pt x="63" y="70"/>
                    </a:lnTo>
                    <a:lnTo>
                      <a:pt x="61" y="66"/>
                    </a:lnTo>
                    <a:lnTo>
                      <a:pt x="61" y="64"/>
                    </a:lnTo>
                    <a:lnTo>
                      <a:pt x="61" y="62"/>
                    </a:lnTo>
                    <a:lnTo>
                      <a:pt x="61" y="54"/>
                    </a:lnTo>
                    <a:lnTo>
                      <a:pt x="61" y="48"/>
                    </a:lnTo>
                    <a:lnTo>
                      <a:pt x="61" y="46"/>
                    </a:lnTo>
                    <a:lnTo>
                      <a:pt x="57" y="38"/>
                    </a:lnTo>
                    <a:lnTo>
                      <a:pt x="55" y="36"/>
                    </a:lnTo>
                    <a:lnTo>
                      <a:pt x="53" y="34"/>
                    </a:lnTo>
                    <a:lnTo>
                      <a:pt x="51" y="32"/>
                    </a:lnTo>
                    <a:lnTo>
                      <a:pt x="51" y="32"/>
                    </a:lnTo>
                    <a:lnTo>
                      <a:pt x="47" y="28"/>
                    </a:lnTo>
                    <a:lnTo>
                      <a:pt x="43" y="22"/>
                    </a:lnTo>
                    <a:lnTo>
                      <a:pt x="41" y="22"/>
                    </a:lnTo>
                    <a:lnTo>
                      <a:pt x="39" y="20"/>
                    </a:lnTo>
                    <a:lnTo>
                      <a:pt x="39" y="22"/>
                    </a:lnTo>
                    <a:lnTo>
                      <a:pt x="39" y="24"/>
                    </a:lnTo>
                    <a:lnTo>
                      <a:pt x="37" y="26"/>
                    </a:lnTo>
                    <a:lnTo>
                      <a:pt x="37" y="26"/>
                    </a:lnTo>
                    <a:lnTo>
                      <a:pt x="35" y="28"/>
                    </a:lnTo>
                    <a:lnTo>
                      <a:pt x="35" y="28"/>
                    </a:lnTo>
                    <a:lnTo>
                      <a:pt x="33" y="30"/>
                    </a:lnTo>
                    <a:lnTo>
                      <a:pt x="33" y="28"/>
                    </a:lnTo>
                    <a:lnTo>
                      <a:pt x="33" y="28"/>
                    </a:lnTo>
                    <a:lnTo>
                      <a:pt x="31" y="28"/>
                    </a:lnTo>
                    <a:lnTo>
                      <a:pt x="31" y="26"/>
                    </a:lnTo>
                    <a:lnTo>
                      <a:pt x="31" y="26"/>
                    </a:lnTo>
                    <a:lnTo>
                      <a:pt x="29" y="28"/>
                    </a:lnTo>
                    <a:lnTo>
                      <a:pt x="25" y="28"/>
                    </a:lnTo>
                    <a:lnTo>
                      <a:pt x="25" y="30"/>
                    </a:lnTo>
                    <a:lnTo>
                      <a:pt x="25" y="30"/>
                    </a:lnTo>
                    <a:lnTo>
                      <a:pt x="25" y="32"/>
                    </a:lnTo>
                    <a:lnTo>
                      <a:pt x="23" y="32"/>
                    </a:lnTo>
                    <a:lnTo>
                      <a:pt x="23" y="30"/>
                    </a:lnTo>
                    <a:lnTo>
                      <a:pt x="23" y="30"/>
                    </a:lnTo>
                    <a:lnTo>
                      <a:pt x="21" y="30"/>
                    </a:lnTo>
                    <a:lnTo>
                      <a:pt x="21" y="28"/>
                    </a:lnTo>
                    <a:lnTo>
                      <a:pt x="23" y="26"/>
                    </a:lnTo>
                    <a:lnTo>
                      <a:pt x="23" y="24"/>
                    </a:lnTo>
                    <a:lnTo>
                      <a:pt x="23" y="22"/>
                    </a:lnTo>
                    <a:lnTo>
                      <a:pt x="23" y="20"/>
                    </a:lnTo>
                    <a:lnTo>
                      <a:pt x="23" y="20"/>
                    </a:lnTo>
                    <a:lnTo>
                      <a:pt x="21" y="20"/>
                    </a:lnTo>
                    <a:lnTo>
                      <a:pt x="19" y="20"/>
                    </a:lnTo>
                    <a:lnTo>
                      <a:pt x="19" y="18"/>
                    </a:lnTo>
                    <a:lnTo>
                      <a:pt x="19" y="18"/>
                    </a:lnTo>
                    <a:lnTo>
                      <a:pt x="17" y="16"/>
                    </a:lnTo>
                    <a:lnTo>
                      <a:pt x="17" y="16"/>
                    </a:lnTo>
                    <a:lnTo>
                      <a:pt x="15" y="16"/>
                    </a:lnTo>
                    <a:lnTo>
                      <a:pt x="15" y="16"/>
                    </a:lnTo>
                    <a:lnTo>
                      <a:pt x="11" y="16"/>
                    </a:lnTo>
                    <a:lnTo>
                      <a:pt x="9" y="12"/>
                    </a:lnTo>
                    <a:lnTo>
                      <a:pt x="9" y="12"/>
                    </a:lnTo>
                    <a:lnTo>
                      <a:pt x="9" y="12"/>
                    </a:lnTo>
                    <a:lnTo>
                      <a:pt x="9" y="14"/>
                    </a:lnTo>
                    <a:lnTo>
                      <a:pt x="6" y="16"/>
                    </a:lnTo>
                    <a:lnTo>
                      <a:pt x="6" y="18"/>
                    </a:lnTo>
                    <a:lnTo>
                      <a:pt x="9" y="20"/>
                    </a:lnTo>
                    <a:lnTo>
                      <a:pt x="9" y="22"/>
                    </a:lnTo>
                    <a:lnTo>
                      <a:pt x="11" y="26"/>
                    </a:lnTo>
                    <a:lnTo>
                      <a:pt x="13" y="28"/>
                    </a:lnTo>
                    <a:lnTo>
                      <a:pt x="11" y="32"/>
                    </a:lnTo>
                    <a:lnTo>
                      <a:pt x="15" y="42"/>
                    </a:lnTo>
                    <a:lnTo>
                      <a:pt x="17" y="48"/>
                    </a:lnTo>
                    <a:lnTo>
                      <a:pt x="17" y="54"/>
                    </a:lnTo>
                    <a:lnTo>
                      <a:pt x="17" y="56"/>
                    </a:lnTo>
                    <a:lnTo>
                      <a:pt x="19" y="58"/>
                    </a:lnTo>
                    <a:lnTo>
                      <a:pt x="19" y="60"/>
                    </a:lnTo>
                    <a:lnTo>
                      <a:pt x="19" y="60"/>
                    </a:lnTo>
                    <a:lnTo>
                      <a:pt x="19" y="62"/>
                    </a:lnTo>
                    <a:lnTo>
                      <a:pt x="19" y="64"/>
                    </a:lnTo>
                    <a:lnTo>
                      <a:pt x="21" y="64"/>
                    </a:lnTo>
                    <a:lnTo>
                      <a:pt x="23" y="68"/>
                    </a:lnTo>
                    <a:lnTo>
                      <a:pt x="25" y="70"/>
                    </a:lnTo>
                    <a:lnTo>
                      <a:pt x="29" y="74"/>
                    </a:lnTo>
                    <a:lnTo>
                      <a:pt x="29" y="76"/>
                    </a:lnTo>
                    <a:lnTo>
                      <a:pt x="29" y="78"/>
                    </a:lnTo>
                    <a:lnTo>
                      <a:pt x="29" y="80"/>
                    </a:lnTo>
                    <a:lnTo>
                      <a:pt x="29" y="82"/>
                    </a:lnTo>
                    <a:lnTo>
                      <a:pt x="31" y="82"/>
                    </a:lnTo>
                    <a:lnTo>
                      <a:pt x="31" y="84"/>
                    </a:lnTo>
                    <a:lnTo>
                      <a:pt x="37" y="86"/>
                    </a:lnTo>
                    <a:lnTo>
                      <a:pt x="37" y="88"/>
                    </a:lnTo>
                    <a:lnTo>
                      <a:pt x="43" y="92"/>
                    </a:lnTo>
                    <a:lnTo>
                      <a:pt x="49" y="96"/>
                    </a:lnTo>
                    <a:lnTo>
                      <a:pt x="51" y="98"/>
                    </a:lnTo>
                    <a:lnTo>
                      <a:pt x="55" y="100"/>
                    </a:lnTo>
                    <a:lnTo>
                      <a:pt x="61" y="104"/>
                    </a:lnTo>
                    <a:lnTo>
                      <a:pt x="63" y="106"/>
                    </a:lnTo>
                    <a:lnTo>
                      <a:pt x="63" y="106"/>
                    </a:lnTo>
                    <a:lnTo>
                      <a:pt x="63" y="108"/>
                    </a:lnTo>
                    <a:lnTo>
                      <a:pt x="65" y="108"/>
                    </a:lnTo>
                    <a:lnTo>
                      <a:pt x="67" y="106"/>
                    </a:lnTo>
                    <a:lnTo>
                      <a:pt x="69" y="106"/>
                    </a:lnTo>
                    <a:lnTo>
                      <a:pt x="71" y="106"/>
                    </a:lnTo>
                    <a:lnTo>
                      <a:pt x="71" y="106"/>
                    </a:lnTo>
                    <a:lnTo>
                      <a:pt x="71" y="104"/>
                    </a:lnTo>
                    <a:lnTo>
                      <a:pt x="71" y="104"/>
                    </a:lnTo>
                    <a:lnTo>
                      <a:pt x="71" y="104"/>
                    </a:lnTo>
                    <a:lnTo>
                      <a:pt x="73" y="104"/>
                    </a:lnTo>
                    <a:lnTo>
                      <a:pt x="73" y="106"/>
                    </a:lnTo>
                    <a:lnTo>
                      <a:pt x="73" y="106"/>
                    </a:lnTo>
                    <a:lnTo>
                      <a:pt x="73" y="106"/>
                    </a:lnTo>
                    <a:lnTo>
                      <a:pt x="75" y="108"/>
                    </a:lnTo>
                    <a:lnTo>
                      <a:pt x="75" y="108"/>
                    </a:lnTo>
                    <a:lnTo>
                      <a:pt x="77" y="106"/>
                    </a:lnTo>
                    <a:lnTo>
                      <a:pt x="77" y="106"/>
                    </a:lnTo>
                    <a:lnTo>
                      <a:pt x="75" y="102"/>
                    </a:lnTo>
                    <a:lnTo>
                      <a:pt x="71" y="92"/>
                    </a:lnTo>
                    <a:close/>
                    <a:moveTo>
                      <a:pt x="309" y="36"/>
                    </a:moveTo>
                    <a:lnTo>
                      <a:pt x="309" y="36"/>
                    </a:lnTo>
                    <a:lnTo>
                      <a:pt x="309" y="36"/>
                    </a:lnTo>
                    <a:lnTo>
                      <a:pt x="307" y="36"/>
                    </a:lnTo>
                    <a:lnTo>
                      <a:pt x="305" y="36"/>
                    </a:lnTo>
                    <a:lnTo>
                      <a:pt x="305" y="36"/>
                    </a:lnTo>
                    <a:lnTo>
                      <a:pt x="301" y="32"/>
                    </a:lnTo>
                    <a:lnTo>
                      <a:pt x="299" y="32"/>
                    </a:lnTo>
                    <a:lnTo>
                      <a:pt x="299" y="30"/>
                    </a:lnTo>
                    <a:lnTo>
                      <a:pt x="297" y="30"/>
                    </a:lnTo>
                    <a:lnTo>
                      <a:pt x="297" y="30"/>
                    </a:lnTo>
                    <a:lnTo>
                      <a:pt x="295" y="28"/>
                    </a:lnTo>
                    <a:lnTo>
                      <a:pt x="295" y="28"/>
                    </a:lnTo>
                    <a:lnTo>
                      <a:pt x="293" y="28"/>
                    </a:lnTo>
                    <a:lnTo>
                      <a:pt x="291" y="30"/>
                    </a:lnTo>
                    <a:lnTo>
                      <a:pt x="291" y="30"/>
                    </a:lnTo>
                    <a:lnTo>
                      <a:pt x="289" y="30"/>
                    </a:lnTo>
                    <a:lnTo>
                      <a:pt x="289" y="30"/>
                    </a:lnTo>
                    <a:lnTo>
                      <a:pt x="289" y="28"/>
                    </a:lnTo>
                    <a:lnTo>
                      <a:pt x="291" y="28"/>
                    </a:lnTo>
                    <a:lnTo>
                      <a:pt x="291" y="28"/>
                    </a:lnTo>
                    <a:lnTo>
                      <a:pt x="291" y="26"/>
                    </a:lnTo>
                    <a:lnTo>
                      <a:pt x="289" y="24"/>
                    </a:lnTo>
                    <a:lnTo>
                      <a:pt x="287" y="26"/>
                    </a:lnTo>
                    <a:lnTo>
                      <a:pt x="287" y="26"/>
                    </a:lnTo>
                    <a:lnTo>
                      <a:pt x="281" y="26"/>
                    </a:lnTo>
                    <a:lnTo>
                      <a:pt x="283" y="26"/>
                    </a:lnTo>
                    <a:lnTo>
                      <a:pt x="283" y="24"/>
                    </a:lnTo>
                    <a:lnTo>
                      <a:pt x="283" y="24"/>
                    </a:lnTo>
                    <a:lnTo>
                      <a:pt x="283" y="22"/>
                    </a:lnTo>
                    <a:lnTo>
                      <a:pt x="285" y="20"/>
                    </a:lnTo>
                    <a:lnTo>
                      <a:pt x="285" y="18"/>
                    </a:lnTo>
                    <a:lnTo>
                      <a:pt x="283" y="18"/>
                    </a:lnTo>
                    <a:lnTo>
                      <a:pt x="283" y="16"/>
                    </a:lnTo>
                    <a:lnTo>
                      <a:pt x="283" y="16"/>
                    </a:lnTo>
                    <a:lnTo>
                      <a:pt x="281" y="14"/>
                    </a:lnTo>
                    <a:lnTo>
                      <a:pt x="279" y="14"/>
                    </a:lnTo>
                    <a:lnTo>
                      <a:pt x="277" y="12"/>
                    </a:lnTo>
                    <a:lnTo>
                      <a:pt x="277" y="10"/>
                    </a:lnTo>
                    <a:lnTo>
                      <a:pt x="277" y="10"/>
                    </a:lnTo>
                    <a:lnTo>
                      <a:pt x="277" y="8"/>
                    </a:lnTo>
                    <a:lnTo>
                      <a:pt x="277" y="8"/>
                    </a:lnTo>
                    <a:lnTo>
                      <a:pt x="275" y="8"/>
                    </a:lnTo>
                    <a:lnTo>
                      <a:pt x="275" y="8"/>
                    </a:lnTo>
                    <a:lnTo>
                      <a:pt x="273" y="10"/>
                    </a:lnTo>
                    <a:lnTo>
                      <a:pt x="271" y="14"/>
                    </a:lnTo>
                    <a:lnTo>
                      <a:pt x="271" y="14"/>
                    </a:lnTo>
                    <a:lnTo>
                      <a:pt x="269" y="14"/>
                    </a:lnTo>
                    <a:lnTo>
                      <a:pt x="271" y="12"/>
                    </a:lnTo>
                    <a:lnTo>
                      <a:pt x="271" y="12"/>
                    </a:lnTo>
                    <a:lnTo>
                      <a:pt x="271" y="10"/>
                    </a:lnTo>
                    <a:lnTo>
                      <a:pt x="271" y="8"/>
                    </a:lnTo>
                    <a:lnTo>
                      <a:pt x="269" y="8"/>
                    </a:lnTo>
                    <a:lnTo>
                      <a:pt x="269" y="8"/>
                    </a:lnTo>
                    <a:lnTo>
                      <a:pt x="265" y="14"/>
                    </a:lnTo>
                    <a:lnTo>
                      <a:pt x="265" y="16"/>
                    </a:lnTo>
                    <a:lnTo>
                      <a:pt x="261" y="22"/>
                    </a:lnTo>
                    <a:lnTo>
                      <a:pt x="259" y="24"/>
                    </a:lnTo>
                    <a:lnTo>
                      <a:pt x="259" y="28"/>
                    </a:lnTo>
                    <a:lnTo>
                      <a:pt x="257" y="30"/>
                    </a:lnTo>
                    <a:lnTo>
                      <a:pt x="257" y="32"/>
                    </a:lnTo>
                    <a:lnTo>
                      <a:pt x="255" y="34"/>
                    </a:lnTo>
                    <a:lnTo>
                      <a:pt x="255" y="34"/>
                    </a:lnTo>
                    <a:lnTo>
                      <a:pt x="253" y="34"/>
                    </a:lnTo>
                    <a:lnTo>
                      <a:pt x="253" y="32"/>
                    </a:lnTo>
                    <a:lnTo>
                      <a:pt x="253" y="32"/>
                    </a:lnTo>
                    <a:lnTo>
                      <a:pt x="251" y="32"/>
                    </a:lnTo>
                    <a:lnTo>
                      <a:pt x="249" y="36"/>
                    </a:lnTo>
                    <a:lnTo>
                      <a:pt x="249" y="36"/>
                    </a:lnTo>
                    <a:lnTo>
                      <a:pt x="251" y="38"/>
                    </a:lnTo>
                    <a:lnTo>
                      <a:pt x="253" y="40"/>
                    </a:lnTo>
                    <a:lnTo>
                      <a:pt x="251" y="42"/>
                    </a:lnTo>
                    <a:lnTo>
                      <a:pt x="251" y="42"/>
                    </a:lnTo>
                    <a:lnTo>
                      <a:pt x="249" y="44"/>
                    </a:lnTo>
                    <a:lnTo>
                      <a:pt x="249" y="44"/>
                    </a:lnTo>
                    <a:lnTo>
                      <a:pt x="245" y="44"/>
                    </a:lnTo>
                    <a:lnTo>
                      <a:pt x="245" y="46"/>
                    </a:lnTo>
                    <a:lnTo>
                      <a:pt x="247" y="48"/>
                    </a:lnTo>
                    <a:lnTo>
                      <a:pt x="247" y="50"/>
                    </a:lnTo>
                    <a:lnTo>
                      <a:pt x="247" y="52"/>
                    </a:lnTo>
                    <a:lnTo>
                      <a:pt x="249" y="54"/>
                    </a:lnTo>
                    <a:lnTo>
                      <a:pt x="249" y="54"/>
                    </a:lnTo>
                    <a:lnTo>
                      <a:pt x="249" y="54"/>
                    </a:lnTo>
                    <a:lnTo>
                      <a:pt x="247" y="54"/>
                    </a:lnTo>
                    <a:lnTo>
                      <a:pt x="247" y="54"/>
                    </a:lnTo>
                    <a:lnTo>
                      <a:pt x="245" y="54"/>
                    </a:lnTo>
                    <a:lnTo>
                      <a:pt x="245" y="50"/>
                    </a:lnTo>
                    <a:lnTo>
                      <a:pt x="243" y="48"/>
                    </a:lnTo>
                    <a:lnTo>
                      <a:pt x="243" y="46"/>
                    </a:lnTo>
                    <a:lnTo>
                      <a:pt x="243" y="44"/>
                    </a:lnTo>
                    <a:lnTo>
                      <a:pt x="243" y="46"/>
                    </a:lnTo>
                    <a:lnTo>
                      <a:pt x="241" y="46"/>
                    </a:lnTo>
                    <a:lnTo>
                      <a:pt x="239" y="48"/>
                    </a:lnTo>
                    <a:lnTo>
                      <a:pt x="239" y="48"/>
                    </a:lnTo>
                    <a:lnTo>
                      <a:pt x="239" y="48"/>
                    </a:lnTo>
                    <a:lnTo>
                      <a:pt x="239" y="50"/>
                    </a:lnTo>
                    <a:lnTo>
                      <a:pt x="241" y="52"/>
                    </a:lnTo>
                    <a:lnTo>
                      <a:pt x="241" y="52"/>
                    </a:lnTo>
                    <a:lnTo>
                      <a:pt x="241" y="54"/>
                    </a:lnTo>
                    <a:lnTo>
                      <a:pt x="241" y="54"/>
                    </a:lnTo>
                    <a:lnTo>
                      <a:pt x="241" y="56"/>
                    </a:lnTo>
                    <a:lnTo>
                      <a:pt x="241" y="56"/>
                    </a:lnTo>
                    <a:lnTo>
                      <a:pt x="241" y="58"/>
                    </a:lnTo>
                    <a:lnTo>
                      <a:pt x="239" y="58"/>
                    </a:lnTo>
                    <a:lnTo>
                      <a:pt x="239" y="60"/>
                    </a:lnTo>
                    <a:lnTo>
                      <a:pt x="237" y="60"/>
                    </a:lnTo>
                    <a:lnTo>
                      <a:pt x="237" y="60"/>
                    </a:lnTo>
                    <a:lnTo>
                      <a:pt x="237" y="58"/>
                    </a:lnTo>
                    <a:lnTo>
                      <a:pt x="235" y="56"/>
                    </a:lnTo>
                    <a:lnTo>
                      <a:pt x="235" y="56"/>
                    </a:lnTo>
                    <a:lnTo>
                      <a:pt x="233" y="56"/>
                    </a:lnTo>
                    <a:lnTo>
                      <a:pt x="233" y="56"/>
                    </a:lnTo>
                    <a:lnTo>
                      <a:pt x="233" y="54"/>
                    </a:lnTo>
                    <a:lnTo>
                      <a:pt x="231" y="54"/>
                    </a:lnTo>
                    <a:lnTo>
                      <a:pt x="231" y="52"/>
                    </a:lnTo>
                    <a:lnTo>
                      <a:pt x="231" y="52"/>
                    </a:lnTo>
                    <a:lnTo>
                      <a:pt x="229" y="50"/>
                    </a:lnTo>
                    <a:lnTo>
                      <a:pt x="229" y="50"/>
                    </a:lnTo>
                    <a:lnTo>
                      <a:pt x="229" y="50"/>
                    </a:lnTo>
                    <a:lnTo>
                      <a:pt x="227" y="50"/>
                    </a:lnTo>
                    <a:lnTo>
                      <a:pt x="227" y="50"/>
                    </a:lnTo>
                    <a:lnTo>
                      <a:pt x="227" y="52"/>
                    </a:lnTo>
                    <a:lnTo>
                      <a:pt x="227" y="54"/>
                    </a:lnTo>
                    <a:lnTo>
                      <a:pt x="227" y="56"/>
                    </a:lnTo>
                    <a:lnTo>
                      <a:pt x="227" y="56"/>
                    </a:lnTo>
                    <a:lnTo>
                      <a:pt x="223" y="60"/>
                    </a:lnTo>
                    <a:lnTo>
                      <a:pt x="219" y="66"/>
                    </a:lnTo>
                    <a:lnTo>
                      <a:pt x="217" y="68"/>
                    </a:lnTo>
                    <a:lnTo>
                      <a:pt x="215" y="72"/>
                    </a:lnTo>
                    <a:lnTo>
                      <a:pt x="213" y="74"/>
                    </a:lnTo>
                    <a:lnTo>
                      <a:pt x="213" y="76"/>
                    </a:lnTo>
                    <a:lnTo>
                      <a:pt x="211" y="76"/>
                    </a:lnTo>
                    <a:lnTo>
                      <a:pt x="209" y="78"/>
                    </a:lnTo>
                    <a:lnTo>
                      <a:pt x="199" y="80"/>
                    </a:lnTo>
                    <a:lnTo>
                      <a:pt x="193" y="82"/>
                    </a:lnTo>
                    <a:lnTo>
                      <a:pt x="191" y="82"/>
                    </a:lnTo>
                    <a:lnTo>
                      <a:pt x="189" y="84"/>
                    </a:lnTo>
                    <a:lnTo>
                      <a:pt x="189" y="86"/>
                    </a:lnTo>
                    <a:lnTo>
                      <a:pt x="189" y="88"/>
                    </a:lnTo>
                    <a:lnTo>
                      <a:pt x="189" y="88"/>
                    </a:lnTo>
                    <a:lnTo>
                      <a:pt x="189" y="90"/>
                    </a:lnTo>
                    <a:lnTo>
                      <a:pt x="189" y="90"/>
                    </a:lnTo>
                    <a:lnTo>
                      <a:pt x="187" y="90"/>
                    </a:lnTo>
                    <a:lnTo>
                      <a:pt x="187" y="90"/>
                    </a:lnTo>
                    <a:lnTo>
                      <a:pt x="185" y="88"/>
                    </a:lnTo>
                    <a:lnTo>
                      <a:pt x="185" y="90"/>
                    </a:lnTo>
                    <a:lnTo>
                      <a:pt x="185" y="92"/>
                    </a:lnTo>
                    <a:lnTo>
                      <a:pt x="185" y="92"/>
                    </a:lnTo>
                    <a:lnTo>
                      <a:pt x="185" y="94"/>
                    </a:lnTo>
                    <a:lnTo>
                      <a:pt x="185" y="96"/>
                    </a:lnTo>
                    <a:lnTo>
                      <a:pt x="185" y="96"/>
                    </a:lnTo>
                    <a:lnTo>
                      <a:pt x="185" y="98"/>
                    </a:lnTo>
                    <a:lnTo>
                      <a:pt x="185" y="102"/>
                    </a:lnTo>
                    <a:lnTo>
                      <a:pt x="183" y="102"/>
                    </a:lnTo>
                    <a:lnTo>
                      <a:pt x="183" y="102"/>
                    </a:lnTo>
                    <a:lnTo>
                      <a:pt x="183" y="104"/>
                    </a:lnTo>
                    <a:lnTo>
                      <a:pt x="183" y="106"/>
                    </a:lnTo>
                    <a:lnTo>
                      <a:pt x="183" y="106"/>
                    </a:lnTo>
                    <a:lnTo>
                      <a:pt x="185" y="108"/>
                    </a:lnTo>
                    <a:lnTo>
                      <a:pt x="185" y="108"/>
                    </a:lnTo>
                    <a:lnTo>
                      <a:pt x="183" y="108"/>
                    </a:lnTo>
                    <a:lnTo>
                      <a:pt x="181" y="104"/>
                    </a:lnTo>
                    <a:lnTo>
                      <a:pt x="181" y="104"/>
                    </a:lnTo>
                    <a:lnTo>
                      <a:pt x="179" y="104"/>
                    </a:lnTo>
                    <a:lnTo>
                      <a:pt x="177" y="104"/>
                    </a:lnTo>
                    <a:lnTo>
                      <a:pt x="173" y="102"/>
                    </a:lnTo>
                    <a:lnTo>
                      <a:pt x="171" y="102"/>
                    </a:lnTo>
                    <a:lnTo>
                      <a:pt x="171" y="102"/>
                    </a:lnTo>
                    <a:lnTo>
                      <a:pt x="171" y="102"/>
                    </a:lnTo>
                    <a:lnTo>
                      <a:pt x="167" y="102"/>
                    </a:lnTo>
                    <a:lnTo>
                      <a:pt x="165" y="102"/>
                    </a:lnTo>
                    <a:lnTo>
                      <a:pt x="163" y="100"/>
                    </a:lnTo>
                    <a:lnTo>
                      <a:pt x="161" y="98"/>
                    </a:lnTo>
                    <a:lnTo>
                      <a:pt x="161" y="98"/>
                    </a:lnTo>
                    <a:lnTo>
                      <a:pt x="161" y="96"/>
                    </a:lnTo>
                    <a:lnTo>
                      <a:pt x="159" y="98"/>
                    </a:lnTo>
                    <a:lnTo>
                      <a:pt x="159" y="100"/>
                    </a:lnTo>
                    <a:lnTo>
                      <a:pt x="159" y="100"/>
                    </a:lnTo>
                    <a:lnTo>
                      <a:pt x="161" y="100"/>
                    </a:lnTo>
                    <a:lnTo>
                      <a:pt x="161" y="104"/>
                    </a:lnTo>
                    <a:lnTo>
                      <a:pt x="163" y="104"/>
                    </a:lnTo>
                    <a:lnTo>
                      <a:pt x="163" y="106"/>
                    </a:lnTo>
                    <a:lnTo>
                      <a:pt x="165" y="108"/>
                    </a:lnTo>
                    <a:lnTo>
                      <a:pt x="165" y="108"/>
                    </a:lnTo>
                    <a:lnTo>
                      <a:pt x="167" y="110"/>
                    </a:lnTo>
                    <a:lnTo>
                      <a:pt x="167" y="110"/>
                    </a:lnTo>
                    <a:lnTo>
                      <a:pt x="169" y="110"/>
                    </a:lnTo>
                    <a:lnTo>
                      <a:pt x="171" y="114"/>
                    </a:lnTo>
                    <a:lnTo>
                      <a:pt x="173" y="116"/>
                    </a:lnTo>
                    <a:lnTo>
                      <a:pt x="173" y="116"/>
                    </a:lnTo>
                    <a:lnTo>
                      <a:pt x="175" y="116"/>
                    </a:lnTo>
                    <a:lnTo>
                      <a:pt x="177" y="116"/>
                    </a:lnTo>
                    <a:lnTo>
                      <a:pt x="181" y="114"/>
                    </a:lnTo>
                    <a:lnTo>
                      <a:pt x="183" y="114"/>
                    </a:lnTo>
                    <a:lnTo>
                      <a:pt x="183" y="114"/>
                    </a:lnTo>
                    <a:lnTo>
                      <a:pt x="187" y="114"/>
                    </a:lnTo>
                    <a:lnTo>
                      <a:pt x="189" y="114"/>
                    </a:lnTo>
                    <a:lnTo>
                      <a:pt x="191" y="114"/>
                    </a:lnTo>
                    <a:lnTo>
                      <a:pt x="191" y="114"/>
                    </a:lnTo>
                    <a:lnTo>
                      <a:pt x="193" y="114"/>
                    </a:lnTo>
                    <a:lnTo>
                      <a:pt x="195" y="114"/>
                    </a:lnTo>
                    <a:lnTo>
                      <a:pt x="195" y="114"/>
                    </a:lnTo>
                    <a:lnTo>
                      <a:pt x="197" y="112"/>
                    </a:lnTo>
                    <a:lnTo>
                      <a:pt x="199" y="112"/>
                    </a:lnTo>
                    <a:lnTo>
                      <a:pt x="199" y="110"/>
                    </a:lnTo>
                    <a:lnTo>
                      <a:pt x="201" y="108"/>
                    </a:lnTo>
                    <a:lnTo>
                      <a:pt x="201" y="106"/>
                    </a:lnTo>
                    <a:lnTo>
                      <a:pt x="201" y="106"/>
                    </a:lnTo>
                    <a:lnTo>
                      <a:pt x="203" y="106"/>
                    </a:lnTo>
                    <a:lnTo>
                      <a:pt x="205" y="104"/>
                    </a:lnTo>
                    <a:lnTo>
                      <a:pt x="213" y="104"/>
                    </a:lnTo>
                    <a:lnTo>
                      <a:pt x="213" y="104"/>
                    </a:lnTo>
                    <a:lnTo>
                      <a:pt x="213" y="106"/>
                    </a:lnTo>
                    <a:lnTo>
                      <a:pt x="213" y="106"/>
                    </a:lnTo>
                    <a:lnTo>
                      <a:pt x="213" y="106"/>
                    </a:lnTo>
                    <a:lnTo>
                      <a:pt x="215" y="106"/>
                    </a:lnTo>
                    <a:lnTo>
                      <a:pt x="215" y="106"/>
                    </a:lnTo>
                    <a:lnTo>
                      <a:pt x="219" y="108"/>
                    </a:lnTo>
                    <a:lnTo>
                      <a:pt x="221" y="108"/>
                    </a:lnTo>
                    <a:lnTo>
                      <a:pt x="221" y="108"/>
                    </a:lnTo>
                    <a:lnTo>
                      <a:pt x="223" y="110"/>
                    </a:lnTo>
                    <a:lnTo>
                      <a:pt x="225" y="110"/>
                    </a:lnTo>
                    <a:lnTo>
                      <a:pt x="225" y="108"/>
                    </a:lnTo>
                    <a:lnTo>
                      <a:pt x="227" y="108"/>
                    </a:lnTo>
                    <a:lnTo>
                      <a:pt x="227" y="106"/>
                    </a:lnTo>
                    <a:lnTo>
                      <a:pt x="229" y="106"/>
                    </a:lnTo>
                    <a:lnTo>
                      <a:pt x="231" y="106"/>
                    </a:lnTo>
                    <a:lnTo>
                      <a:pt x="233" y="106"/>
                    </a:lnTo>
                    <a:lnTo>
                      <a:pt x="235" y="106"/>
                    </a:lnTo>
                    <a:lnTo>
                      <a:pt x="237" y="106"/>
                    </a:lnTo>
                    <a:lnTo>
                      <a:pt x="237" y="106"/>
                    </a:lnTo>
                    <a:lnTo>
                      <a:pt x="239" y="106"/>
                    </a:lnTo>
                    <a:lnTo>
                      <a:pt x="239" y="104"/>
                    </a:lnTo>
                    <a:lnTo>
                      <a:pt x="239" y="102"/>
                    </a:lnTo>
                    <a:lnTo>
                      <a:pt x="241" y="100"/>
                    </a:lnTo>
                    <a:lnTo>
                      <a:pt x="241" y="100"/>
                    </a:lnTo>
                    <a:lnTo>
                      <a:pt x="241" y="98"/>
                    </a:lnTo>
                    <a:lnTo>
                      <a:pt x="241" y="98"/>
                    </a:lnTo>
                    <a:lnTo>
                      <a:pt x="241" y="98"/>
                    </a:lnTo>
                    <a:lnTo>
                      <a:pt x="243" y="96"/>
                    </a:lnTo>
                    <a:lnTo>
                      <a:pt x="241" y="96"/>
                    </a:lnTo>
                    <a:lnTo>
                      <a:pt x="241" y="96"/>
                    </a:lnTo>
                    <a:lnTo>
                      <a:pt x="241" y="94"/>
                    </a:lnTo>
                    <a:lnTo>
                      <a:pt x="241" y="92"/>
                    </a:lnTo>
                    <a:lnTo>
                      <a:pt x="241" y="92"/>
                    </a:lnTo>
                    <a:lnTo>
                      <a:pt x="243" y="92"/>
                    </a:lnTo>
                    <a:lnTo>
                      <a:pt x="245" y="90"/>
                    </a:lnTo>
                    <a:lnTo>
                      <a:pt x="247" y="88"/>
                    </a:lnTo>
                    <a:lnTo>
                      <a:pt x="247" y="88"/>
                    </a:lnTo>
                    <a:lnTo>
                      <a:pt x="247" y="88"/>
                    </a:lnTo>
                    <a:lnTo>
                      <a:pt x="247" y="86"/>
                    </a:lnTo>
                    <a:lnTo>
                      <a:pt x="247" y="86"/>
                    </a:lnTo>
                    <a:lnTo>
                      <a:pt x="245" y="86"/>
                    </a:lnTo>
                    <a:lnTo>
                      <a:pt x="245" y="84"/>
                    </a:lnTo>
                    <a:lnTo>
                      <a:pt x="245" y="84"/>
                    </a:lnTo>
                    <a:lnTo>
                      <a:pt x="247" y="82"/>
                    </a:lnTo>
                    <a:lnTo>
                      <a:pt x="245" y="82"/>
                    </a:lnTo>
                    <a:lnTo>
                      <a:pt x="245" y="82"/>
                    </a:lnTo>
                    <a:lnTo>
                      <a:pt x="247" y="80"/>
                    </a:lnTo>
                    <a:lnTo>
                      <a:pt x="247" y="78"/>
                    </a:lnTo>
                    <a:lnTo>
                      <a:pt x="249" y="78"/>
                    </a:lnTo>
                    <a:lnTo>
                      <a:pt x="249" y="78"/>
                    </a:lnTo>
                    <a:lnTo>
                      <a:pt x="251" y="78"/>
                    </a:lnTo>
                    <a:lnTo>
                      <a:pt x="251" y="78"/>
                    </a:lnTo>
                    <a:lnTo>
                      <a:pt x="253" y="76"/>
                    </a:lnTo>
                    <a:lnTo>
                      <a:pt x="253" y="76"/>
                    </a:lnTo>
                    <a:lnTo>
                      <a:pt x="253" y="74"/>
                    </a:lnTo>
                    <a:lnTo>
                      <a:pt x="253" y="72"/>
                    </a:lnTo>
                    <a:lnTo>
                      <a:pt x="253" y="72"/>
                    </a:lnTo>
                    <a:lnTo>
                      <a:pt x="253" y="70"/>
                    </a:lnTo>
                    <a:lnTo>
                      <a:pt x="253" y="70"/>
                    </a:lnTo>
                    <a:lnTo>
                      <a:pt x="253" y="68"/>
                    </a:lnTo>
                    <a:lnTo>
                      <a:pt x="253" y="66"/>
                    </a:lnTo>
                    <a:lnTo>
                      <a:pt x="253" y="62"/>
                    </a:lnTo>
                    <a:lnTo>
                      <a:pt x="253" y="62"/>
                    </a:lnTo>
                    <a:lnTo>
                      <a:pt x="253" y="60"/>
                    </a:lnTo>
                    <a:lnTo>
                      <a:pt x="255" y="58"/>
                    </a:lnTo>
                    <a:lnTo>
                      <a:pt x="255" y="56"/>
                    </a:lnTo>
                    <a:lnTo>
                      <a:pt x="257" y="54"/>
                    </a:lnTo>
                    <a:lnTo>
                      <a:pt x="257" y="54"/>
                    </a:lnTo>
                    <a:lnTo>
                      <a:pt x="257" y="54"/>
                    </a:lnTo>
                    <a:lnTo>
                      <a:pt x="259" y="56"/>
                    </a:lnTo>
                    <a:lnTo>
                      <a:pt x="261" y="54"/>
                    </a:lnTo>
                    <a:lnTo>
                      <a:pt x="263" y="54"/>
                    </a:lnTo>
                    <a:lnTo>
                      <a:pt x="265" y="54"/>
                    </a:lnTo>
                    <a:lnTo>
                      <a:pt x="265" y="54"/>
                    </a:lnTo>
                    <a:lnTo>
                      <a:pt x="265" y="56"/>
                    </a:lnTo>
                    <a:lnTo>
                      <a:pt x="267" y="54"/>
                    </a:lnTo>
                    <a:lnTo>
                      <a:pt x="269" y="54"/>
                    </a:lnTo>
                    <a:lnTo>
                      <a:pt x="269" y="54"/>
                    </a:lnTo>
                    <a:lnTo>
                      <a:pt x="269" y="54"/>
                    </a:lnTo>
                    <a:lnTo>
                      <a:pt x="271" y="54"/>
                    </a:lnTo>
                    <a:lnTo>
                      <a:pt x="273" y="54"/>
                    </a:lnTo>
                    <a:lnTo>
                      <a:pt x="277" y="54"/>
                    </a:lnTo>
                    <a:lnTo>
                      <a:pt x="279" y="56"/>
                    </a:lnTo>
                    <a:lnTo>
                      <a:pt x="283" y="58"/>
                    </a:lnTo>
                    <a:lnTo>
                      <a:pt x="283" y="58"/>
                    </a:lnTo>
                    <a:lnTo>
                      <a:pt x="285" y="58"/>
                    </a:lnTo>
                    <a:lnTo>
                      <a:pt x="285" y="58"/>
                    </a:lnTo>
                    <a:lnTo>
                      <a:pt x="285" y="56"/>
                    </a:lnTo>
                    <a:lnTo>
                      <a:pt x="287" y="54"/>
                    </a:lnTo>
                    <a:lnTo>
                      <a:pt x="287" y="54"/>
                    </a:lnTo>
                    <a:lnTo>
                      <a:pt x="289" y="56"/>
                    </a:lnTo>
                    <a:lnTo>
                      <a:pt x="291" y="56"/>
                    </a:lnTo>
                    <a:lnTo>
                      <a:pt x="293" y="56"/>
                    </a:lnTo>
                    <a:lnTo>
                      <a:pt x="295" y="54"/>
                    </a:lnTo>
                    <a:lnTo>
                      <a:pt x="297" y="54"/>
                    </a:lnTo>
                    <a:lnTo>
                      <a:pt x="299" y="54"/>
                    </a:lnTo>
                    <a:lnTo>
                      <a:pt x="299" y="54"/>
                    </a:lnTo>
                    <a:lnTo>
                      <a:pt x="301" y="54"/>
                    </a:lnTo>
                    <a:lnTo>
                      <a:pt x="301" y="52"/>
                    </a:lnTo>
                    <a:lnTo>
                      <a:pt x="299" y="52"/>
                    </a:lnTo>
                    <a:lnTo>
                      <a:pt x="295" y="48"/>
                    </a:lnTo>
                    <a:lnTo>
                      <a:pt x="293" y="46"/>
                    </a:lnTo>
                    <a:lnTo>
                      <a:pt x="295" y="42"/>
                    </a:lnTo>
                    <a:lnTo>
                      <a:pt x="295" y="42"/>
                    </a:lnTo>
                    <a:lnTo>
                      <a:pt x="297" y="42"/>
                    </a:lnTo>
                    <a:lnTo>
                      <a:pt x="299" y="44"/>
                    </a:lnTo>
                    <a:lnTo>
                      <a:pt x="301" y="44"/>
                    </a:lnTo>
                    <a:lnTo>
                      <a:pt x="305" y="42"/>
                    </a:lnTo>
                    <a:lnTo>
                      <a:pt x="309" y="40"/>
                    </a:lnTo>
                    <a:lnTo>
                      <a:pt x="309" y="40"/>
                    </a:lnTo>
                    <a:lnTo>
                      <a:pt x="309" y="40"/>
                    </a:lnTo>
                    <a:lnTo>
                      <a:pt x="311" y="38"/>
                    </a:lnTo>
                    <a:lnTo>
                      <a:pt x="311" y="38"/>
                    </a:lnTo>
                    <a:lnTo>
                      <a:pt x="309" y="36"/>
                    </a:lnTo>
                    <a:close/>
                    <a:moveTo>
                      <a:pt x="273" y="6"/>
                    </a:moveTo>
                    <a:lnTo>
                      <a:pt x="275" y="4"/>
                    </a:lnTo>
                    <a:lnTo>
                      <a:pt x="277" y="4"/>
                    </a:lnTo>
                    <a:lnTo>
                      <a:pt x="277" y="4"/>
                    </a:lnTo>
                    <a:lnTo>
                      <a:pt x="277" y="2"/>
                    </a:lnTo>
                    <a:lnTo>
                      <a:pt x="277" y="0"/>
                    </a:lnTo>
                    <a:lnTo>
                      <a:pt x="275" y="2"/>
                    </a:lnTo>
                    <a:lnTo>
                      <a:pt x="273" y="2"/>
                    </a:lnTo>
                    <a:lnTo>
                      <a:pt x="273" y="4"/>
                    </a:lnTo>
                    <a:lnTo>
                      <a:pt x="273"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7" name="Freeform 119"/>
              <p:cNvSpPr>
                <a:spLocks noEditPoints="1"/>
              </p:cNvSpPr>
              <p:nvPr/>
            </p:nvSpPr>
            <p:spPr bwMode="auto">
              <a:xfrm>
                <a:off x="3979" y="2245"/>
                <a:ext cx="50" cy="138"/>
              </a:xfrm>
              <a:custGeom>
                <a:avLst/>
                <a:gdLst>
                  <a:gd name="T0" fmla="*/ 32 w 50"/>
                  <a:gd name="T1" fmla="*/ 48 h 138"/>
                  <a:gd name="T2" fmla="*/ 34 w 50"/>
                  <a:gd name="T3" fmla="*/ 46 h 138"/>
                  <a:gd name="T4" fmla="*/ 32 w 50"/>
                  <a:gd name="T5" fmla="*/ 46 h 138"/>
                  <a:gd name="T6" fmla="*/ 32 w 50"/>
                  <a:gd name="T7" fmla="*/ 48 h 138"/>
                  <a:gd name="T8" fmla="*/ 50 w 50"/>
                  <a:gd name="T9" fmla="*/ 98 h 138"/>
                  <a:gd name="T10" fmla="*/ 44 w 50"/>
                  <a:gd name="T11" fmla="*/ 86 h 138"/>
                  <a:gd name="T12" fmla="*/ 36 w 50"/>
                  <a:gd name="T13" fmla="*/ 74 h 138"/>
                  <a:gd name="T14" fmla="*/ 30 w 50"/>
                  <a:gd name="T15" fmla="*/ 70 h 138"/>
                  <a:gd name="T16" fmla="*/ 30 w 50"/>
                  <a:gd name="T17" fmla="*/ 58 h 138"/>
                  <a:gd name="T18" fmla="*/ 28 w 50"/>
                  <a:gd name="T19" fmla="*/ 50 h 138"/>
                  <a:gd name="T20" fmla="*/ 30 w 50"/>
                  <a:gd name="T21" fmla="*/ 44 h 138"/>
                  <a:gd name="T22" fmla="*/ 36 w 50"/>
                  <a:gd name="T23" fmla="*/ 38 h 138"/>
                  <a:gd name="T24" fmla="*/ 36 w 50"/>
                  <a:gd name="T25" fmla="*/ 36 h 138"/>
                  <a:gd name="T26" fmla="*/ 34 w 50"/>
                  <a:gd name="T27" fmla="*/ 34 h 138"/>
                  <a:gd name="T28" fmla="*/ 32 w 50"/>
                  <a:gd name="T29" fmla="*/ 30 h 138"/>
                  <a:gd name="T30" fmla="*/ 32 w 50"/>
                  <a:gd name="T31" fmla="*/ 24 h 138"/>
                  <a:gd name="T32" fmla="*/ 32 w 50"/>
                  <a:gd name="T33" fmla="*/ 20 h 138"/>
                  <a:gd name="T34" fmla="*/ 32 w 50"/>
                  <a:gd name="T35" fmla="*/ 14 h 138"/>
                  <a:gd name="T36" fmla="*/ 28 w 50"/>
                  <a:gd name="T37" fmla="*/ 6 h 138"/>
                  <a:gd name="T38" fmla="*/ 22 w 50"/>
                  <a:gd name="T39" fmla="*/ 2 h 138"/>
                  <a:gd name="T40" fmla="*/ 22 w 50"/>
                  <a:gd name="T41" fmla="*/ 4 h 138"/>
                  <a:gd name="T42" fmla="*/ 18 w 50"/>
                  <a:gd name="T43" fmla="*/ 4 h 138"/>
                  <a:gd name="T44" fmla="*/ 12 w 50"/>
                  <a:gd name="T45" fmla="*/ 2 h 138"/>
                  <a:gd name="T46" fmla="*/ 6 w 50"/>
                  <a:gd name="T47" fmla="*/ 0 h 138"/>
                  <a:gd name="T48" fmla="*/ 6 w 50"/>
                  <a:gd name="T49" fmla="*/ 2 h 138"/>
                  <a:gd name="T50" fmla="*/ 8 w 50"/>
                  <a:gd name="T51" fmla="*/ 4 h 138"/>
                  <a:gd name="T52" fmla="*/ 10 w 50"/>
                  <a:gd name="T53" fmla="*/ 4 h 138"/>
                  <a:gd name="T54" fmla="*/ 12 w 50"/>
                  <a:gd name="T55" fmla="*/ 10 h 138"/>
                  <a:gd name="T56" fmla="*/ 16 w 50"/>
                  <a:gd name="T57" fmla="*/ 14 h 138"/>
                  <a:gd name="T58" fmla="*/ 18 w 50"/>
                  <a:gd name="T59" fmla="*/ 20 h 138"/>
                  <a:gd name="T60" fmla="*/ 12 w 50"/>
                  <a:gd name="T61" fmla="*/ 26 h 138"/>
                  <a:gd name="T62" fmla="*/ 12 w 50"/>
                  <a:gd name="T63" fmla="*/ 28 h 138"/>
                  <a:gd name="T64" fmla="*/ 10 w 50"/>
                  <a:gd name="T65" fmla="*/ 36 h 138"/>
                  <a:gd name="T66" fmla="*/ 10 w 50"/>
                  <a:gd name="T67" fmla="*/ 40 h 138"/>
                  <a:gd name="T68" fmla="*/ 10 w 50"/>
                  <a:gd name="T69" fmla="*/ 48 h 138"/>
                  <a:gd name="T70" fmla="*/ 14 w 50"/>
                  <a:gd name="T71" fmla="*/ 52 h 138"/>
                  <a:gd name="T72" fmla="*/ 10 w 50"/>
                  <a:gd name="T73" fmla="*/ 56 h 138"/>
                  <a:gd name="T74" fmla="*/ 6 w 50"/>
                  <a:gd name="T75" fmla="*/ 62 h 138"/>
                  <a:gd name="T76" fmla="*/ 6 w 50"/>
                  <a:gd name="T77" fmla="*/ 68 h 138"/>
                  <a:gd name="T78" fmla="*/ 4 w 50"/>
                  <a:gd name="T79" fmla="*/ 72 h 138"/>
                  <a:gd name="T80" fmla="*/ 0 w 50"/>
                  <a:gd name="T81" fmla="*/ 76 h 138"/>
                  <a:gd name="T82" fmla="*/ 2 w 50"/>
                  <a:gd name="T83" fmla="*/ 78 h 138"/>
                  <a:gd name="T84" fmla="*/ 4 w 50"/>
                  <a:gd name="T85" fmla="*/ 80 h 138"/>
                  <a:gd name="T86" fmla="*/ 6 w 50"/>
                  <a:gd name="T87" fmla="*/ 82 h 138"/>
                  <a:gd name="T88" fmla="*/ 8 w 50"/>
                  <a:gd name="T89" fmla="*/ 82 h 138"/>
                  <a:gd name="T90" fmla="*/ 16 w 50"/>
                  <a:gd name="T91" fmla="*/ 92 h 138"/>
                  <a:gd name="T92" fmla="*/ 20 w 50"/>
                  <a:gd name="T93" fmla="*/ 90 h 138"/>
                  <a:gd name="T94" fmla="*/ 26 w 50"/>
                  <a:gd name="T95" fmla="*/ 90 h 138"/>
                  <a:gd name="T96" fmla="*/ 30 w 50"/>
                  <a:gd name="T97" fmla="*/ 98 h 138"/>
                  <a:gd name="T98" fmla="*/ 28 w 50"/>
                  <a:gd name="T99" fmla="*/ 108 h 138"/>
                  <a:gd name="T100" fmla="*/ 24 w 50"/>
                  <a:gd name="T101" fmla="*/ 114 h 138"/>
                  <a:gd name="T102" fmla="*/ 26 w 50"/>
                  <a:gd name="T103" fmla="*/ 120 h 138"/>
                  <a:gd name="T104" fmla="*/ 26 w 50"/>
                  <a:gd name="T105" fmla="*/ 122 h 138"/>
                  <a:gd name="T106" fmla="*/ 34 w 50"/>
                  <a:gd name="T107" fmla="*/ 132 h 138"/>
                  <a:gd name="T108" fmla="*/ 36 w 50"/>
                  <a:gd name="T109" fmla="*/ 136 h 138"/>
                  <a:gd name="T110" fmla="*/ 38 w 50"/>
                  <a:gd name="T111" fmla="*/ 138 h 138"/>
                  <a:gd name="T112" fmla="*/ 40 w 50"/>
                  <a:gd name="T113" fmla="*/ 132 h 138"/>
                  <a:gd name="T114" fmla="*/ 38 w 50"/>
                  <a:gd name="T115" fmla="*/ 126 h 138"/>
                  <a:gd name="T116" fmla="*/ 42 w 50"/>
                  <a:gd name="T117" fmla="*/ 120 h 138"/>
                  <a:gd name="T118" fmla="*/ 48 w 50"/>
                  <a:gd name="T119" fmla="*/ 118 h 138"/>
                  <a:gd name="T120" fmla="*/ 50 w 50"/>
                  <a:gd name="T121" fmla="*/ 10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 h="138">
                    <a:moveTo>
                      <a:pt x="32" y="46"/>
                    </a:moveTo>
                    <a:lnTo>
                      <a:pt x="32" y="48"/>
                    </a:lnTo>
                    <a:lnTo>
                      <a:pt x="32" y="48"/>
                    </a:lnTo>
                    <a:lnTo>
                      <a:pt x="32" y="48"/>
                    </a:lnTo>
                    <a:lnTo>
                      <a:pt x="34" y="48"/>
                    </a:lnTo>
                    <a:lnTo>
                      <a:pt x="34" y="48"/>
                    </a:lnTo>
                    <a:lnTo>
                      <a:pt x="34" y="48"/>
                    </a:lnTo>
                    <a:lnTo>
                      <a:pt x="34" y="46"/>
                    </a:lnTo>
                    <a:lnTo>
                      <a:pt x="34" y="46"/>
                    </a:lnTo>
                    <a:lnTo>
                      <a:pt x="34" y="46"/>
                    </a:lnTo>
                    <a:lnTo>
                      <a:pt x="32" y="46"/>
                    </a:lnTo>
                    <a:close/>
                    <a:moveTo>
                      <a:pt x="32" y="46"/>
                    </a:moveTo>
                    <a:lnTo>
                      <a:pt x="30" y="46"/>
                    </a:lnTo>
                    <a:lnTo>
                      <a:pt x="30" y="46"/>
                    </a:lnTo>
                    <a:lnTo>
                      <a:pt x="32" y="48"/>
                    </a:lnTo>
                    <a:lnTo>
                      <a:pt x="32" y="48"/>
                    </a:lnTo>
                    <a:lnTo>
                      <a:pt x="32" y="46"/>
                    </a:lnTo>
                    <a:lnTo>
                      <a:pt x="32" y="46"/>
                    </a:lnTo>
                    <a:lnTo>
                      <a:pt x="32" y="46"/>
                    </a:lnTo>
                    <a:close/>
                    <a:moveTo>
                      <a:pt x="50" y="98"/>
                    </a:moveTo>
                    <a:lnTo>
                      <a:pt x="50" y="98"/>
                    </a:lnTo>
                    <a:lnTo>
                      <a:pt x="50" y="94"/>
                    </a:lnTo>
                    <a:lnTo>
                      <a:pt x="48" y="90"/>
                    </a:lnTo>
                    <a:lnTo>
                      <a:pt x="44" y="86"/>
                    </a:lnTo>
                    <a:lnTo>
                      <a:pt x="42" y="84"/>
                    </a:lnTo>
                    <a:lnTo>
                      <a:pt x="40" y="80"/>
                    </a:lnTo>
                    <a:lnTo>
                      <a:pt x="38" y="76"/>
                    </a:lnTo>
                    <a:lnTo>
                      <a:pt x="36" y="74"/>
                    </a:lnTo>
                    <a:lnTo>
                      <a:pt x="34" y="74"/>
                    </a:lnTo>
                    <a:lnTo>
                      <a:pt x="32" y="72"/>
                    </a:lnTo>
                    <a:lnTo>
                      <a:pt x="30" y="72"/>
                    </a:lnTo>
                    <a:lnTo>
                      <a:pt x="30" y="70"/>
                    </a:lnTo>
                    <a:lnTo>
                      <a:pt x="30" y="68"/>
                    </a:lnTo>
                    <a:lnTo>
                      <a:pt x="30" y="66"/>
                    </a:lnTo>
                    <a:lnTo>
                      <a:pt x="30" y="62"/>
                    </a:lnTo>
                    <a:lnTo>
                      <a:pt x="30" y="58"/>
                    </a:lnTo>
                    <a:lnTo>
                      <a:pt x="30" y="56"/>
                    </a:lnTo>
                    <a:lnTo>
                      <a:pt x="28" y="54"/>
                    </a:lnTo>
                    <a:lnTo>
                      <a:pt x="28" y="50"/>
                    </a:lnTo>
                    <a:lnTo>
                      <a:pt x="28" y="50"/>
                    </a:lnTo>
                    <a:lnTo>
                      <a:pt x="28" y="48"/>
                    </a:lnTo>
                    <a:lnTo>
                      <a:pt x="30" y="46"/>
                    </a:lnTo>
                    <a:lnTo>
                      <a:pt x="30" y="44"/>
                    </a:lnTo>
                    <a:lnTo>
                      <a:pt x="30" y="44"/>
                    </a:lnTo>
                    <a:lnTo>
                      <a:pt x="32" y="40"/>
                    </a:lnTo>
                    <a:lnTo>
                      <a:pt x="32" y="40"/>
                    </a:lnTo>
                    <a:lnTo>
                      <a:pt x="32" y="38"/>
                    </a:lnTo>
                    <a:lnTo>
                      <a:pt x="36" y="38"/>
                    </a:lnTo>
                    <a:lnTo>
                      <a:pt x="38" y="38"/>
                    </a:lnTo>
                    <a:lnTo>
                      <a:pt x="38" y="38"/>
                    </a:lnTo>
                    <a:lnTo>
                      <a:pt x="36" y="36"/>
                    </a:lnTo>
                    <a:lnTo>
                      <a:pt x="36" y="36"/>
                    </a:lnTo>
                    <a:lnTo>
                      <a:pt x="36" y="34"/>
                    </a:lnTo>
                    <a:lnTo>
                      <a:pt x="34" y="34"/>
                    </a:lnTo>
                    <a:lnTo>
                      <a:pt x="34" y="34"/>
                    </a:lnTo>
                    <a:lnTo>
                      <a:pt x="34" y="34"/>
                    </a:lnTo>
                    <a:lnTo>
                      <a:pt x="34" y="32"/>
                    </a:lnTo>
                    <a:lnTo>
                      <a:pt x="34" y="32"/>
                    </a:lnTo>
                    <a:lnTo>
                      <a:pt x="32" y="30"/>
                    </a:lnTo>
                    <a:lnTo>
                      <a:pt x="32" y="30"/>
                    </a:lnTo>
                    <a:lnTo>
                      <a:pt x="32" y="30"/>
                    </a:lnTo>
                    <a:lnTo>
                      <a:pt x="32" y="28"/>
                    </a:lnTo>
                    <a:lnTo>
                      <a:pt x="32" y="26"/>
                    </a:lnTo>
                    <a:lnTo>
                      <a:pt x="32" y="24"/>
                    </a:lnTo>
                    <a:lnTo>
                      <a:pt x="32" y="24"/>
                    </a:lnTo>
                    <a:lnTo>
                      <a:pt x="32" y="22"/>
                    </a:lnTo>
                    <a:lnTo>
                      <a:pt x="32" y="20"/>
                    </a:lnTo>
                    <a:lnTo>
                      <a:pt x="32" y="20"/>
                    </a:lnTo>
                    <a:lnTo>
                      <a:pt x="32" y="18"/>
                    </a:lnTo>
                    <a:lnTo>
                      <a:pt x="32" y="18"/>
                    </a:lnTo>
                    <a:lnTo>
                      <a:pt x="32" y="16"/>
                    </a:lnTo>
                    <a:lnTo>
                      <a:pt x="32" y="14"/>
                    </a:lnTo>
                    <a:lnTo>
                      <a:pt x="30" y="12"/>
                    </a:lnTo>
                    <a:lnTo>
                      <a:pt x="30" y="12"/>
                    </a:lnTo>
                    <a:lnTo>
                      <a:pt x="30" y="10"/>
                    </a:lnTo>
                    <a:lnTo>
                      <a:pt x="28" y="6"/>
                    </a:lnTo>
                    <a:lnTo>
                      <a:pt x="28" y="6"/>
                    </a:lnTo>
                    <a:lnTo>
                      <a:pt x="24" y="2"/>
                    </a:lnTo>
                    <a:lnTo>
                      <a:pt x="22" y="2"/>
                    </a:lnTo>
                    <a:lnTo>
                      <a:pt x="22" y="2"/>
                    </a:lnTo>
                    <a:lnTo>
                      <a:pt x="22" y="2"/>
                    </a:lnTo>
                    <a:lnTo>
                      <a:pt x="22" y="4"/>
                    </a:lnTo>
                    <a:lnTo>
                      <a:pt x="22" y="4"/>
                    </a:lnTo>
                    <a:lnTo>
                      <a:pt x="22" y="4"/>
                    </a:lnTo>
                    <a:lnTo>
                      <a:pt x="22" y="4"/>
                    </a:lnTo>
                    <a:lnTo>
                      <a:pt x="20" y="4"/>
                    </a:lnTo>
                    <a:lnTo>
                      <a:pt x="20" y="4"/>
                    </a:lnTo>
                    <a:lnTo>
                      <a:pt x="18" y="4"/>
                    </a:lnTo>
                    <a:lnTo>
                      <a:pt x="16" y="4"/>
                    </a:lnTo>
                    <a:lnTo>
                      <a:pt x="14" y="4"/>
                    </a:lnTo>
                    <a:lnTo>
                      <a:pt x="14" y="4"/>
                    </a:lnTo>
                    <a:lnTo>
                      <a:pt x="12" y="2"/>
                    </a:lnTo>
                    <a:lnTo>
                      <a:pt x="10" y="2"/>
                    </a:lnTo>
                    <a:lnTo>
                      <a:pt x="10" y="2"/>
                    </a:lnTo>
                    <a:lnTo>
                      <a:pt x="6" y="0"/>
                    </a:lnTo>
                    <a:lnTo>
                      <a:pt x="6" y="0"/>
                    </a:lnTo>
                    <a:lnTo>
                      <a:pt x="6" y="0"/>
                    </a:lnTo>
                    <a:lnTo>
                      <a:pt x="6" y="0"/>
                    </a:lnTo>
                    <a:lnTo>
                      <a:pt x="6" y="2"/>
                    </a:lnTo>
                    <a:lnTo>
                      <a:pt x="6" y="2"/>
                    </a:lnTo>
                    <a:lnTo>
                      <a:pt x="6" y="4"/>
                    </a:lnTo>
                    <a:lnTo>
                      <a:pt x="6" y="4"/>
                    </a:lnTo>
                    <a:lnTo>
                      <a:pt x="8" y="4"/>
                    </a:lnTo>
                    <a:lnTo>
                      <a:pt x="8" y="4"/>
                    </a:lnTo>
                    <a:lnTo>
                      <a:pt x="8" y="4"/>
                    </a:lnTo>
                    <a:lnTo>
                      <a:pt x="10" y="4"/>
                    </a:lnTo>
                    <a:lnTo>
                      <a:pt x="10" y="4"/>
                    </a:lnTo>
                    <a:lnTo>
                      <a:pt x="10" y="4"/>
                    </a:lnTo>
                    <a:lnTo>
                      <a:pt x="10" y="6"/>
                    </a:lnTo>
                    <a:lnTo>
                      <a:pt x="12" y="8"/>
                    </a:lnTo>
                    <a:lnTo>
                      <a:pt x="12" y="8"/>
                    </a:lnTo>
                    <a:lnTo>
                      <a:pt x="12" y="10"/>
                    </a:lnTo>
                    <a:lnTo>
                      <a:pt x="12" y="12"/>
                    </a:lnTo>
                    <a:lnTo>
                      <a:pt x="14" y="12"/>
                    </a:lnTo>
                    <a:lnTo>
                      <a:pt x="14" y="14"/>
                    </a:lnTo>
                    <a:lnTo>
                      <a:pt x="16" y="14"/>
                    </a:lnTo>
                    <a:lnTo>
                      <a:pt x="16" y="16"/>
                    </a:lnTo>
                    <a:lnTo>
                      <a:pt x="16" y="18"/>
                    </a:lnTo>
                    <a:lnTo>
                      <a:pt x="16" y="20"/>
                    </a:lnTo>
                    <a:lnTo>
                      <a:pt x="18" y="20"/>
                    </a:lnTo>
                    <a:lnTo>
                      <a:pt x="18" y="22"/>
                    </a:lnTo>
                    <a:lnTo>
                      <a:pt x="14" y="24"/>
                    </a:lnTo>
                    <a:lnTo>
                      <a:pt x="14" y="24"/>
                    </a:lnTo>
                    <a:lnTo>
                      <a:pt x="12" y="26"/>
                    </a:lnTo>
                    <a:lnTo>
                      <a:pt x="12" y="26"/>
                    </a:lnTo>
                    <a:lnTo>
                      <a:pt x="10" y="26"/>
                    </a:lnTo>
                    <a:lnTo>
                      <a:pt x="10" y="26"/>
                    </a:lnTo>
                    <a:lnTo>
                      <a:pt x="12" y="28"/>
                    </a:lnTo>
                    <a:lnTo>
                      <a:pt x="12" y="30"/>
                    </a:lnTo>
                    <a:lnTo>
                      <a:pt x="12" y="32"/>
                    </a:lnTo>
                    <a:lnTo>
                      <a:pt x="12" y="32"/>
                    </a:lnTo>
                    <a:lnTo>
                      <a:pt x="10" y="36"/>
                    </a:lnTo>
                    <a:lnTo>
                      <a:pt x="10" y="36"/>
                    </a:lnTo>
                    <a:lnTo>
                      <a:pt x="10" y="38"/>
                    </a:lnTo>
                    <a:lnTo>
                      <a:pt x="10" y="38"/>
                    </a:lnTo>
                    <a:lnTo>
                      <a:pt x="10" y="40"/>
                    </a:lnTo>
                    <a:lnTo>
                      <a:pt x="12" y="40"/>
                    </a:lnTo>
                    <a:lnTo>
                      <a:pt x="12" y="42"/>
                    </a:lnTo>
                    <a:lnTo>
                      <a:pt x="12" y="44"/>
                    </a:lnTo>
                    <a:lnTo>
                      <a:pt x="10" y="48"/>
                    </a:lnTo>
                    <a:lnTo>
                      <a:pt x="12" y="52"/>
                    </a:lnTo>
                    <a:lnTo>
                      <a:pt x="12" y="52"/>
                    </a:lnTo>
                    <a:lnTo>
                      <a:pt x="14" y="52"/>
                    </a:lnTo>
                    <a:lnTo>
                      <a:pt x="14" y="52"/>
                    </a:lnTo>
                    <a:lnTo>
                      <a:pt x="14" y="54"/>
                    </a:lnTo>
                    <a:lnTo>
                      <a:pt x="12" y="54"/>
                    </a:lnTo>
                    <a:lnTo>
                      <a:pt x="12" y="56"/>
                    </a:lnTo>
                    <a:lnTo>
                      <a:pt x="10" y="56"/>
                    </a:lnTo>
                    <a:lnTo>
                      <a:pt x="6" y="58"/>
                    </a:lnTo>
                    <a:lnTo>
                      <a:pt x="6" y="58"/>
                    </a:lnTo>
                    <a:lnTo>
                      <a:pt x="6" y="60"/>
                    </a:lnTo>
                    <a:lnTo>
                      <a:pt x="6" y="62"/>
                    </a:lnTo>
                    <a:lnTo>
                      <a:pt x="6" y="62"/>
                    </a:lnTo>
                    <a:lnTo>
                      <a:pt x="6" y="64"/>
                    </a:lnTo>
                    <a:lnTo>
                      <a:pt x="6" y="66"/>
                    </a:lnTo>
                    <a:lnTo>
                      <a:pt x="6" y="68"/>
                    </a:lnTo>
                    <a:lnTo>
                      <a:pt x="6" y="68"/>
                    </a:lnTo>
                    <a:lnTo>
                      <a:pt x="4" y="68"/>
                    </a:lnTo>
                    <a:lnTo>
                      <a:pt x="4" y="70"/>
                    </a:lnTo>
                    <a:lnTo>
                      <a:pt x="4" y="72"/>
                    </a:lnTo>
                    <a:lnTo>
                      <a:pt x="2" y="74"/>
                    </a:lnTo>
                    <a:lnTo>
                      <a:pt x="2" y="74"/>
                    </a:lnTo>
                    <a:lnTo>
                      <a:pt x="0" y="74"/>
                    </a:lnTo>
                    <a:lnTo>
                      <a:pt x="0" y="76"/>
                    </a:lnTo>
                    <a:lnTo>
                      <a:pt x="2" y="76"/>
                    </a:lnTo>
                    <a:lnTo>
                      <a:pt x="2" y="76"/>
                    </a:lnTo>
                    <a:lnTo>
                      <a:pt x="2" y="76"/>
                    </a:lnTo>
                    <a:lnTo>
                      <a:pt x="2" y="78"/>
                    </a:lnTo>
                    <a:lnTo>
                      <a:pt x="2" y="78"/>
                    </a:lnTo>
                    <a:lnTo>
                      <a:pt x="2" y="78"/>
                    </a:lnTo>
                    <a:lnTo>
                      <a:pt x="4" y="78"/>
                    </a:lnTo>
                    <a:lnTo>
                      <a:pt x="4" y="80"/>
                    </a:lnTo>
                    <a:lnTo>
                      <a:pt x="6" y="82"/>
                    </a:lnTo>
                    <a:lnTo>
                      <a:pt x="6" y="82"/>
                    </a:lnTo>
                    <a:lnTo>
                      <a:pt x="6" y="82"/>
                    </a:lnTo>
                    <a:lnTo>
                      <a:pt x="6" y="82"/>
                    </a:lnTo>
                    <a:lnTo>
                      <a:pt x="6" y="82"/>
                    </a:lnTo>
                    <a:lnTo>
                      <a:pt x="8" y="82"/>
                    </a:lnTo>
                    <a:lnTo>
                      <a:pt x="8" y="80"/>
                    </a:lnTo>
                    <a:lnTo>
                      <a:pt x="8" y="82"/>
                    </a:lnTo>
                    <a:lnTo>
                      <a:pt x="10" y="82"/>
                    </a:lnTo>
                    <a:lnTo>
                      <a:pt x="12" y="88"/>
                    </a:lnTo>
                    <a:lnTo>
                      <a:pt x="14" y="90"/>
                    </a:lnTo>
                    <a:lnTo>
                      <a:pt x="16" y="92"/>
                    </a:lnTo>
                    <a:lnTo>
                      <a:pt x="16" y="92"/>
                    </a:lnTo>
                    <a:lnTo>
                      <a:pt x="16" y="92"/>
                    </a:lnTo>
                    <a:lnTo>
                      <a:pt x="18" y="92"/>
                    </a:lnTo>
                    <a:lnTo>
                      <a:pt x="20" y="90"/>
                    </a:lnTo>
                    <a:lnTo>
                      <a:pt x="22" y="90"/>
                    </a:lnTo>
                    <a:lnTo>
                      <a:pt x="22" y="90"/>
                    </a:lnTo>
                    <a:lnTo>
                      <a:pt x="24" y="90"/>
                    </a:lnTo>
                    <a:lnTo>
                      <a:pt x="26" y="90"/>
                    </a:lnTo>
                    <a:lnTo>
                      <a:pt x="26" y="90"/>
                    </a:lnTo>
                    <a:lnTo>
                      <a:pt x="28" y="92"/>
                    </a:lnTo>
                    <a:lnTo>
                      <a:pt x="30" y="96"/>
                    </a:lnTo>
                    <a:lnTo>
                      <a:pt x="30" y="98"/>
                    </a:lnTo>
                    <a:lnTo>
                      <a:pt x="30" y="100"/>
                    </a:lnTo>
                    <a:lnTo>
                      <a:pt x="30" y="102"/>
                    </a:lnTo>
                    <a:lnTo>
                      <a:pt x="28" y="106"/>
                    </a:lnTo>
                    <a:lnTo>
                      <a:pt x="28" y="108"/>
                    </a:lnTo>
                    <a:lnTo>
                      <a:pt x="26" y="110"/>
                    </a:lnTo>
                    <a:lnTo>
                      <a:pt x="26" y="112"/>
                    </a:lnTo>
                    <a:lnTo>
                      <a:pt x="24" y="114"/>
                    </a:lnTo>
                    <a:lnTo>
                      <a:pt x="24" y="114"/>
                    </a:lnTo>
                    <a:lnTo>
                      <a:pt x="24" y="116"/>
                    </a:lnTo>
                    <a:lnTo>
                      <a:pt x="24" y="116"/>
                    </a:lnTo>
                    <a:lnTo>
                      <a:pt x="26" y="118"/>
                    </a:lnTo>
                    <a:lnTo>
                      <a:pt x="26" y="120"/>
                    </a:lnTo>
                    <a:lnTo>
                      <a:pt x="26" y="120"/>
                    </a:lnTo>
                    <a:lnTo>
                      <a:pt x="26" y="122"/>
                    </a:lnTo>
                    <a:lnTo>
                      <a:pt x="26" y="122"/>
                    </a:lnTo>
                    <a:lnTo>
                      <a:pt x="26" y="122"/>
                    </a:lnTo>
                    <a:lnTo>
                      <a:pt x="28" y="124"/>
                    </a:lnTo>
                    <a:lnTo>
                      <a:pt x="30" y="126"/>
                    </a:lnTo>
                    <a:lnTo>
                      <a:pt x="32" y="128"/>
                    </a:lnTo>
                    <a:lnTo>
                      <a:pt x="34" y="132"/>
                    </a:lnTo>
                    <a:lnTo>
                      <a:pt x="36" y="132"/>
                    </a:lnTo>
                    <a:lnTo>
                      <a:pt x="36" y="132"/>
                    </a:lnTo>
                    <a:lnTo>
                      <a:pt x="38" y="134"/>
                    </a:lnTo>
                    <a:lnTo>
                      <a:pt x="36" y="136"/>
                    </a:lnTo>
                    <a:lnTo>
                      <a:pt x="36" y="136"/>
                    </a:lnTo>
                    <a:lnTo>
                      <a:pt x="36" y="138"/>
                    </a:lnTo>
                    <a:lnTo>
                      <a:pt x="36" y="138"/>
                    </a:lnTo>
                    <a:lnTo>
                      <a:pt x="38" y="138"/>
                    </a:lnTo>
                    <a:lnTo>
                      <a:pt x="38" y="138"/>
                    </a:lnTo>
                    <a:lnTo>
                      <a:pt x="40" y="138"/>
                    </a:lnTo>
                    <a:lnTo>
                      <a:pt x="40" y="138"/>
                    </a:lnTo>
                    <a:lnTo>
                      <a:pt x="40" y="132"/>
                    </a:lnTo>
                    <a:lnTo>
                      <a:pt x="40" y="130"/>
                    </a:lnTo>
                    <a:lnTo>
                      <a:pt x="38" y="128"/>
                    </a:lnTo>
                    <a:lnTo>
                      <a:pt x="38" y="128"/>
                    </a:lnTo>
                    <a:lnTo>
                      <a:pt x="38" y="126"/>
                    </a:lnTo>
                    <a:lnTo>
                      <a:pt x="40" y="124"/>
                    </a:lnTo>
                    <a:lnTo>
                      <a:pt x="40" y="122"/>
                    </a:lnTo>
                    <a:lnTo>
                      <a:pt x="40" y="122"/>
                    </a:lnTo>
                    <a:lnTo>
                      <a:pt x="42" y="120"/>
                    </a:lnTo>
                    <a:lnTo>
                      <a:pt x="46" y="120"/>
                    </a:lnTo>
                    <a:lnTo>
                      <a:pt x="46" y="120"/>
                    </a:lnTo>
                    <a:lnTo>
                      <a:pt x="48" y="118"/>
                    </a:lnTo>
                    <a:lnTo>
                      <a:pt x="48" y="118"/>
                    </a:lnTo>
                    <a:lnTo>
                      <a:pt x="48" y="112"/>
                    </a:lnTo>
                    <a:lnTo>
                      <a:pt x="50" y="108"/>
                    </a:lnTo>
                    <a:lnTo>
                      <a:pt x="48" y="104"/>
                    </a:lnTo>
                    <a:lnTo>
                      <a:pt x="50" y="100"/>
                    </a:lnTo>
                    <a:lnTo>
                      <a:pt x="50" y="9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Freeform 120"/>
              <p:cNvSpPr>
                <a:spLocks noEditPoints="1"/>
              </p:cNvSpPr>
              <p:nvPr/>
            </p:nvSpPr>
            <p:spPr bwMode="auto">
              <a:xfrm>
                <a:off x="4139" y="2293"/>
                <a:ext cx="118" cy="241"/>
              </a:xfrm>
              <a:custGeom>
                <a:avLst/>
                <a:gdLst>
                  <a:gd name="T0" fmla="*/ 108 w 118"/>
                  <a:gd name="T1" fmla="*/ 82 h 241"/>
                  <a:gd name="T2" fmla="*/ 86 w 118"/>
                  <a:gd name="T3" fmla="*/ 20 h 241"/>
                  <a:gd name="T4" fmla="*/ 86 w 118"/>
                  <a:gd name="T5" fmla="*/ 24 h 241"/>
                  <a:gd name="T6" fmla="*/ 114 w 118"/>
                  <a:gd name="T7" fmla="*/ 34 h 241"/>
                  <a:gd name="T8" fmla="*/ 110 w 118"/>
                  <a:gd name="T9" fmla="*/ 14 h 241"/>
                  <a:gd name="T10" fmla="*/ 102 w 118"/>
                  <a:gd name="T11" fmla="*/ 2 h 241"/>
                  <a:gd name="T12" fmla="*/ 98 w 118"/>
                  <a:gd name="T13" fmla="*/ 4 h 241"/>
                  <a:gd name="T14" fmla="*/ 94 w 118"/>
                  <a:gd name="T15" fmla="*/ 10 h 241"/>
                  <a:gd name="T16" fmla="*/ 90 w 118"/>
                  <a:gd name="T17" fmla="*/ 24 h 241"/>
                  <a:gd name="T18" fmla="*/ 84 w 118"/>
                  <a:gd name="T19" fmla="*/ 28 h 241"/>
                  <a:gd name="T20" fmla="*/ 78 w 118"/>
                  <a:gd name="T21" fmla="*/ 30 h 241"/>
                  <a:gd name="T22" fmla="*/ 80 w 118"/>
                  <a:gd name="T23" fmla="*/ 34 h 241"/>
                  <a:gd name="T24" fmla="*/ 78 w 118"/>
                  <a:gd name="T25" fmla="*/ 46 h 241"/>
                  <a:gd name="T26" fmla="*/ 72 w 118"/>
                  <a:gd name="T27" fmla="*/ 52 h 241"/>
                  <a:gd name="T28" fmla="*/ 72 w 118"/>
                  <a:gd name="T29" fmla="*/ 48 h 241"/>
                  <a:gd name="T30" fmla="*/ 68 w 118"/>
                  <a:gd name="T31" fmla="*/ 48 h 241"/>
                  <a:gd name="T32" fmla="*/ 66 w 118"/>
                  <a:gd name="T33" fmla="*/ 56 h 241"/>
                  <a:gd name="T34" fmla="*/ 64 w 118"/>
                  <a:gd name="T35" fmla="*/ 60 h 241"/>
                  <a:gd name="T36" fmla="*/ 58 w 118"/>
                  <a:gd name="T37" fmla="*/ 58 h 241"/>
                  <a:gd name="T38" fmla="*/ 52 w 118"/>
                  <a:gd name="T39" fmla="*/ 66 h 241"/>
                  <a:gd name="T40" fmla="*/ 50 w 118"/>
                  <a:gd name="T41" fmla="*/ 66 h 241"/>
                  <a:gd name="T42" fmla="*/ 42 w 118"/>
                  <a:gd name="T43" fmla="*/ 66 h 241"/>
                  <a:gd name="T44" fmla="*/ 40 w 118"/>
                  <a:gd name="T45" fmla="*/ 70 h 241"/>
                  <a:gd name="T46" fmla="*/ 34 w 118"/>
                  <a:gd name="T47" fmla="*/ 70 h 241"/>
                  <a:gd name="T48" fmla="*/ 24 w 118"/>
                  <a:gd name="T49" fmla="*/ 74 h 241"/>
                  <a:gd name="T50" fmla="*/ 22 w 118"/>
                  <a:gd name="T51" fmla="*/ 82 h 241"/>
                  <a:gd name="T52" fmla="*/ 14 w 118"/>
                  <a:gd name="T53" fmla="*/ 105 h 241"/>
                  <a:gd name="T54" fmla="*/ 18 w 118"/>
                  <a:gd name="T55" fmla="*/ 121 h 241"/>
                  <a:gd name="T56" fmla="*/ 20 w 118"/>
                  <a:gd name="T57" fmla="*/ 135 h 241"/>
                  <a:gd name="T58" fmla="*/ 16 w 118"/>
                  <a:gd name="T59" fmla="*/ 149 h 241"/>
                  <a:gd name="T60" fmla="*/ 8 w 118"/>
                  <a:gd name="T61" fmla="*/ 163 h 241"/>
                  <a:gd name="T62" fmla="*/ 2 w 118"/>
                  <a:gd name="T63" fmla="*/ 173 h 241"/>
                  <a:gd name="T64" fmla="*/ 0 w 118"/>
                  <a:gd name="T65" fmla="*/ 179 h 241"/>
                  <a:gd name="T66" fmla="*/ 0 w 118"/>
                  <a:gd name="T67" fmla="*/ 193 h 241"/>
                  <a:gd name="T68" fmla="*/ 6 w 118"/>
                  <a:gd name="T69" fmla="*/ 205 h 241"/>
                  <a:gd name="T70" fmla="*/ 4 w 118"/>
                  <a:gd name="T71" fmla="*/ 219 h 241"/>
                  <a:gd name="T72" fmla="*/ 8 w 118"/>
                  <a:gd name="T73" fmla="*/ 229 h 241"/>
                  <a:gd name="T74" fmla="*/ 14 w 118"/>
                  <a:gd name="T75" fmla="*/ 235 h 241"/>
                  <a:gd name="T76" fmla="*/ 24 w 118"/>
                  <a:gd name="T77" fmla="*/ 241 h 241"/>
                  <a:gd name="T78" fmla="*/ 38 w 118"/>
                  <a:gd name="T79" fmla="*/ 237 h 241"/>
                  <a:gd name="T80" fmla="*/ 54 w 118"/>
                  <a:gd name="T81" fmla="*/ 233 h 241"/>
                  <a:gd name="T82" fmla="*/ 60 w 118"/>
                  <a:gd name="T83" fmla="*/ 219 h 241"/>
                  <a:gd name="T84" fmla="*/ 64 w 118"/>
                  <a:gd name="T85" fmla="*/ 207 h 241"/>
                  <a:gd name="T86" fmla="*/ 72 w 118"/>
                  <a:gd name="T87" fmla="*/ 185 h 241"/>
                  <a:gd name="T88" fmla="*/ 86 w 118"/>
                  <a:gd name="T89" fmla="*/ 145 h 241"/>
                  <a:gd name="T90" fmla="*/ 96 w 118"/>
                  <a:gd name="T91" fmla="*/ 117 h 241"/>
                  <a:gd name="T92" fmla="*/ 100 w 118"/>
                  <a:gd name="T93" fmla="*/ 92 h 241"/>
                  <a:gd name="T94" fmla="*/ 106 w 118"/>
                  <a:gd name="T95" fmla="*/ 84 h 241"/>
                  <a:gd name="T96" fmla="*/ 106 w 118"/>
                  <a:gd name="T97" fmla="*/ 74 h 241"/>
                  <a:gd name="T98" fmla="*/ 106 w 118"/>
                  <a:gd name="T99" fmla="*/ 66 h 241"/>
                  <a:gd name="T100" fmla="*/ 108 w 118"/>
                  <a:gd name="T101" fmla="*/ 60 h 241"/>
                  <a:gd name="T102" fmla="*/ 112 w 118"/>
                  <a:gd name="T103" fmla="*/ 70 h 241"/>
                  <a:gd name="T104" fmla="*/ 118 w 118"/>
                  <a:gd name="T105" fmla="*/ 5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 h="241">
                    <a:moveTo>
                      <a:pt x="106" y="86"/>
                    </a:moveTo>
                    <a:lnTo>
                      <a:pt x="106" y="90"/>
                    </a:lnTo>
                    <a:lnTo>
                      <a:pt x="108" y="86"/>
                    </a:lnTo>
                    <a:lnTo>
                      <a:pt x="110" y="82"/>
                    </a:lnTo>
                    <a:lnTo>
                      <a:pt x="108" y="82"/>
                    </a:lnTo>
                    <a:lnTo>
                      <a:pt x="106" y="86"/>
                    </a:lnTo>
                    <a:close/>
                    <a:moveTo>
                      <a:pt x="86" y="24"/>
                    </a:moveTo>
                    <a:lnTo>
                      <a:pt x="86" y="22"/>
                    </a:lnTo>
                    <a:lnTo>
                      <a:pt x="86" y="22"/>
                    </a:lnTo>
                    <a:lnTo>
                      <a:pt x="86" y="20"/>
                    </a:lnTo>
                    <a:lnTo>
                      <a:pt x="84" y="20"/>
                    </a:lnTo>
                    <a:lnTo>
                      <a:pt x="84" y="20"/>
                    </a:lnTo>
                    <a:lnTo>
                      <a:pt x="84" y="20"/>
                    </a:lnTo>
                    <a:lnTo>
                      <a:pt x="84" y="24"/>
                    </a:lnTo>
                    <a:lnTo>
                      <a:pt x="86" y="24"/>
                    </a:lnTo>
                    <a:close/>
                    <a:moveTo>
                      <a:pt x="118" y="54"/>
                    </a:moveTo>
                    <a:lnTo>
                      <a:pt x="116" y="50"/>
                    </a:lnTo>
                    <a:lnTo>
                      <a:pt x="114" y="48"/>
                    </a:lnTo>
                    <a:lnTo>
                      <a:pt x="114" y="44"/>
                    </a:lnTo>
                    <a:lnTo>
                      <a:pt x="114" y="34"/>
                    </a:lnTo>
                    <a:lnTo>
                      <a:pt x="112" y="26"/>
                    </a:lnTo>
                    <a:lnTo>
                      <a:pt x="112" y="22"/>
                    </a:lnTo>
                    <a:lnTo>
                      <a:pt x="112" y="18"/>
                    </a:lnTo>
                    <a:lnTo>
                      <a:pt x="110" y="16"/>
                    </a:lnTo>
                    <a:lnTo>
                      <a:pt x="110" y="14"/>
                    </a:lnTo>
                    <a:lnTo>
                      <a:pt x="106" y="10"/>
                    </a:lnTo>
                    <a:lnTo>
                      <a:pt x="106" y="8"/>
                    </a:lnTo>
                    <a:lnTo>
                      <a:pt x="106" y="6"/>
                    </a:lnTo>
                    <a:lnTo>
                      <a:pt x="104" y="4"/>
                    </a:lnTo>
                    <a:lnTo>
                      <a:pt x="102" y="2"/>
                    </a:lnTo>
                    <a:lnTo>
                      <a:pt x="102" y="2"/>
                    </a:lnTo>
                    <a:lnTo>
                      <a:pt x="102" y="0"/>
                    </a:lnTo>
                    <a:lnTo>
                      <a:pt x="102" y="0"/>
                    </a:lnTo>
                    <a:lnTo>
                      <a:pt x="100" y="0"/>
                    </a:lnTo>
                    <a:lnTo>
                      <a:pt x="98" y="4"/>
                    </a:lnTo>
                    <a:lnTo>
                      <a:pt x="96" y="6"/>
                    </a:lnTo>
                    <a:lnTo>
                      <a:pt x="96" y="6"/>
                    </a:lnTo>
                    <a:lnTo>
                      <a:pt x="94" y="6"/>
                    </a:lnTo>
                    <a:lnTo>
                      <a:pt x="94" y="6"/>
                    </a:lnTo>
                    <a:lnTo>
                      <a:pt x="94" y="10"/>
                    </a:lnTo>
                    <a:lnTo>
                      <a:pt x="96" y="12"/>
                    </a:lnTo>
                    <a:lnTo>
                      <a:pt x="96" y="14"/>
                    </a:lnTo>
                    <a:lnTo>
                      <a:pt x="96" y="16"/>
                    </a:lnTo>
                    <a:lnTo>
                      <a:pt x="94" y="20"/>
                    </a:lnTo>
                    <a:lnTo>
                      <a:pt x="90" y="24"/>
                    </a:lnTo>
                    <a:lnTo>
                      <a:pt x="88" y="24"/>
                    </a:lnTo>
                    <a:lnTo>
                      <a:pt x="86" y="26"/>
                    </a:lnTo>
                    <a:lnTo>
                      <a:pt x="86" y="28"/>
                    </a:lnTo>
                    <a:lnTo>
                      <a:pt x="84" y="30"/>
                    </a:lnTo>
                    <a:lnTo>
                      <a:pt x="84" y="28"/>
                    </a:lnTo>
                    <a:lnTo>
                      <a:pt x="82" y="28"/>
                    </a:lnTo>
                    <a:lnTo>
                      <a:pt x="82" y="26"/>
                    </a:lnTo>
                    <a:lnTo>
                      <a:pt x="80" y="28"/>
                    </a:lnTo>
                    <a:lnTo>
                      <a:pt x="80" y="28"/>
                    </a:lnTo>
                    <a:lnTo>
                      <a:pt x="78" y="30"/>
                    </a:lnTo>
                    <a:lnTo>
                      <a:pt x="78" y="30"/>
                    </a:lnTo>
                    <a:lnTo>
                      <a:pt x="78" y="32"/>
                    </a:lnTo>
                    <a:lnTo>
                      <a:pt x="80" y="34"/>
                    </a:lnTo>
                    <a:lnTo>
                      <a:pt x="80" y="34"/>
                    </a:lnTo>
                    <a:lnTo>
                      <a:pt x="80" y="34"/>
                    </a:lnTo>
                    <a:lnTo>
                      <a:pt x="80" y="36"/>
                    </a:lnTo>
                    <a:lnTo>
                      <a:pt x="76" y="40"/>
                    </a:lnTo>
                    <a:lnTo>
                      <a:pt x="76" y="44"/>
                    </a:lnTo>
                    <a:lnTo>
                      <a:pt x="80" y="46"/>
                    </a:lnTo>
                    <a:lnTo>
                      <a:pt x="78" y="46"/>
                    </a:lnTo>
                    <a:lnTo>
                      <a:pt x="76" y="46"/>
                    </a:lnTo>
                    <a:lnTo>
                      <a:pt x="76" y="46"/>
                    </a:lnTo>
                    <a:lnTo>
                      <a:pt x="74" y="48"/>
                    </a:lnTo>
                    <a:lnTo>
                      <a:pt x="74" y="50"/>
                    </a:lnTo>
                    <a:lnTo>
                      <a:pt x="72" y="52"/>
                    </a:lnTo>
                    <a:lnTo>
                      <a:pt x="72" y="52"/>
                    </a:lnTo>
                    <a:lnTo>
                      <a:pt x="70" y="52"/>
                    </a:lnTo>
                    <a:lnTo>
                      <a:pt x="70" y="50"/>
                    </a:lnTo>
                    <a:lnTo>
                      <a:pt x="72" y="50"/>
                    </a:lnTo>
                    <a:lnTo>
                      <a:pt x="72" y="48"/>
                    </a:lnTo>
                    <a:lnTo>
                      <a:pt x="72" y="48"/>
                    </a:lnTo>
                    <a:lnTo>
                      <a:pt x="72" y="46"/>
                    </a:lnTo>
                    <a:lnTo>
                      <a:pt x="70" y="46"/>
                    </a:lnTo>
                    <a:lnTo>
                      <a:pt x="70" y="48"/>
                    </a:lnTo>
                    <a:lnTo>
                      <a:pt x="68" y="48"/>
                    </a:lnTo>
                    <a:lnTo>
                      <a:pt x="68" y="50"/>
                    </a:lnTo>
                    <a:lnTo>
                      <a:pt x="66" y="52"/>
                    </a:lnTo>
                    <a:lnTo>
                      <a:pt x="66" y="54"/>
                    </a:lnTo>
                    <a:lnTo>
                      <a:pt x="66" y="56"/>
                    </a:lnTo>
                    <a:lnTo>
                      <a:pt x="66" y="56"/>
                    </a:lnTo>
                    <a:lnTo>
                      <a:pt x="66" y="58"/>
                    </a:lnTo>
                    <a:lnTo>
                      <a:pt x="66" y="58"/>
                    </a:lnTo>
                    <a:lnTo>
                      <a:pt x="64" y="60"/>
                    </a:lnTo>
                    <a:lnTo>
                      <a:pt x="64" y="60"/>
                    </a:lnTo>
                    <a:lnTo>
                      <a:pt x="64" y="60"/>
                    </a:lnTo>
                    <a:lnTo>
                      <a:pt x="64" y="60"/>
                    </a:lnTo>
                    <a:lnTo>
                      <a:pt x="64" y="56"/>
                    </a:lnTo>
                    <a:lnTo>
                      <a:pt x="62" y="56"/>
                    </a:lnTo>
                    <a:lnTo>
                      <a:pt x="62" y="56"/>
                    </a:lnTo>
                    <a:lnTo>
                      <a:pt x="58" y="58"/>
                    </a:lnTo>
                    <a:lnTo>
                      <a:pt x="56" y="62"/>
                    </a:lnTo>
                    <a:lnTo>
                      <a:pt x="54" y="62"/>
                    </a:lnTo>
                    <a:lnTo>
                      <a:pt x="52" y="64"/>
                    </a:lnTo>
                    <a:lnTo>
                      <a:pt x="52" y="66"/>
                    </a:lnTo>
                    <a:lnTo>
                      <a:pt x="52" y="66"/>
                    </a:lnTo>
                    <a:lnTo>
                      <a:pt x="54" y="68"/>
                    </a:lnTo>
                    <a:lnTo>
                      <a:pt x="54" y="68"/>
                    </a:lnTo>
                    <a:lnTo>
                      <a:pt x="52" y="68"/>
                    </a:lnTo>
                    <a:lnTo>
                      <a:pt x="52" y="68"/>
                    </a:lnTo>
                    <a:lnTo>
                      <a:pt x="50" y="66"/>
                    </a:lnTo>
                    <a:lnTo>
                      <a:pt x="50" y="66"/>
                    </a:lnTo>
                    <a:lnTo>
                      <a:pt x="48" y="66"/>
                    </a:lnTo>
                    <a:lnTo>
                      <a:pt x="46" y="66"/>
                    </a:lnTo>
                    <a:lnTo>
                      <a:pt x="42" y="66"/>
                    </a:lnTo>
                    <a:lnTo>
                      <a:pt x="42" y="66"/>
                    </a:lnTo>
                    <a:lnTo>
                      <a:pt x="42" y="68"/>
                    </a:lnTo>
                    <a:lnTo>
                      <a:pt x="42" y="68"/>
                    </a:lnTo>
                    <a:lnTo>
                      <a:pt x="42" y="70"/>
                    </a:lnTo>
                    <a:lnTo>
                      <a:pt x="40" y="70"/>
                    </a:lnTo>
                    <a:lnTo>
                      <a:pt x="40" y="70"/>
                    </a:lnTo>
                    <a:lnTo>
                      <a:pt x="38" y="70"/>
                    </a:lnTo>
                    <a:lnTo>
                      <a:pt x="36" y="70"/>
                    </a:lnTo>
                    <a:lnTo>
                      <a:pt x="36" y="70"/>
                    </a:lnTo>
                    <a:lnTo>
                      <a:pt x="36" y="68"/>
                    </a:lnTo>
                    <a:lnTo>
                      <a:pt x="34" y="70"/>
                    </a:lnTo>
                    <a:lnTo>
                      <a:pt x="32" y="72"/>
                    </a:lnTo>
                    <a:lnTo>
                      <a:pt x="30" y="72"/>
                    </a:lnTo>
                    <a:lnTo>
                      <a:pt x="30" y="72"/>
                    </a:lnTo>
                    <a:lnTo>
                      <a:pt x="24" y="74"/>
                    </a:lnTo>
                    <a:lnTo>
                      <a:pt x="24" y="74"/>
                    </a:lnTo>
                    <a:lnTo>
                      <a:pt x="22" y="74"/>
                    </a:lnTo>
                    <a:lnTo>
                      <a:pt x="22" y="74"/>
                    </a:lnTo>
                    <a:lnTo>
                      <a:pt x="22" y="78"/>
                    </a:lnTo>
                    <a:lnTo>
                      <a:pt x="22" y="80"/>
                    </a:lnTo>
                    <a:lnTo>
                      <a:pt x="22" y="82"/>
                    </a:lnTo>
                    <a:lnTo>
                      <a:pt x="14" y="95"/>
                    </a:lnTo>
                    <a:lnTo>
                      <a:pt x="14" y="99"/>
                    </a:lnTo>
                    <a:lnTo>
                      <a:pt x="14" y="101"/>
                    </a:lnTo>
                    <a:lnTo>
                      <a:pt x="14" y="103"/>
                    </a:lnTo>
                    <a:lnTo>
                      <a:pt x="14" y="105"/>
                    </a:lnTo>
                    <a:lnTo>
                      <a:pt x="14" y="111"/>
                    </a:lnTo>
                    <a:lnTo>
                      <a:pt x="16" y="115"/>
                    </a:lnTo>
                    <a:lnTo>
                      <a:pt x="16" y="117"/>
                    </a:lnTo>
                    <a:lnTo>
                      <a:pt x="18" y="119"/>
                    </a:lnTo>
                    <a:lnTo>
                      <a:pt x="18" y="121"/>
                    </a:lnTo>
                    <a:lnTo>
                      <a:pt x="18" y="125"/>
                    </a:lnTo>
                    <a:lnTo>
                      <a:pt x="18" y="125"/>
                    </a:lnTo>
                    <a:lnTo>
                      <a:pt x="20" y="129"/>
                    </a:lnTo>
                    <a:lnTo>
                      <a:pt x="20" y="131"/>
                    </a:lnTo>
                    <a:lnTo>
                      <a:pt x="20" y="135"/>
                    </a:lnTo>
                    <a:lnTo>
                      <a:pt x="20" y="137"/>
                    </a:lnTo>
                    <a:lnTo>
                      <a:pt x="20" y="141"/>
                    </a:lnTo>
                    <a:lnTo>
                      <a:pt x="18" y="143"/>
                    </a:lnTo>
                    <a:lnTo>
                      <a:pt x="18" y="145"/>
                    </a:lnTo>
                    <a:lnTo>
                      <a:pt x="16" y="149"/>
                    </a:lnTo>
                    <a:lnTo>
                      <a:pt x="14" y="151"/>
                    </a:lnTo>
                    <a:lnTo>
                      <a:pt x="14" y="153"/>
                    </a:lnTo>
                    <a:lnTo>
                      <a:pt x="10" y="157"/>
                    </a:lnTo>
                    <a:lnTo>
                      <a:pt x="10" y="161"/>
                    </a:lnTo>
                    <a:lnTo>
                      <a:pt x="8" y="163"/>
                    </a:lnTo>
                    <a:lnTo>
                      <a:pt x="8" y="165"/>
                    </a:lnTo>
                    <a:lnTo>
                      <a:pt x="6" y="165"/>
                    </a:lnTo>
                    <a:lnTo>
                      <a:pt x="4" y="167"/>
                    </a:lnTo>
                    <a:lnTo>
                      <a:pt x="2" y="171"/>
                    </a:lnTo>
                    <a:lnTo>
                      <a:pt x="2" y="173"/>
                    </a:lnTo>
                    <a:lnTo>
                      <a:pt x="2" y="173"/>
                    </a:lnTo>
                    <a:lnTo>
                      <a:pt x="2" y="175"/>
                    </a:lnTo>
                    <a:lnTo>
                      <a:pt x="0" y="175"/>
                    </a:lnTo>
                    <a:lnTo>
                      <a:pt x="0" y="177"/>
                    </a:lnTo>
                    <a:lnTo>
                      <a:pt x="0" y="179"/>
                    </a:lnTo>
                    <a:lnTo>
                      <a:pt x="0" y="183"/>
                    </a:lnTo>
                    <a:lnTo>
                      <a:pt x="0" y="185"/>
                    </a:lnTo>
                    <a:lnTo>
                      <a:pt x="0" y="191"/>
                    </a:lnTo>
                    <a:lnTo>
                      <a:pt x="0" y="193"/>
                    </a:lnTo>
                    <a:lnTo>
                      <a:pt x="0" y="193"/>
                    </a:lnTo>
                    <a:lnTo>
                      <a:pt x="4" y="197"/>
                    </a:lnTo>
                    <a:lnTo>
                      <a:pt x="4" y="199"/>
                    </a:lnTo>
                    <a:lnTo>
                      <a:pt x="4" y="201"/>
                    </a:lnTo>
                    <a:lnTo>
                      <a:pt x="6" y="203"/>
                    </a:lnTo>
                    <a:lnTo>
                      <a:pt x="6" y="205"/>
                    </a:lnTo>
                    <a:lnTo>
                      <a:pt x="4" y="207"/>
                    </a:lnTo>
                    <a:lnTo>
                      <a:pt x="4" y="209"/>
                    </a:lnTo>
                    <a:lnTo>
                      <a:pt x="4" y="213"/>
                    </a:lnTo>
                    <a:lnTo>
                      <a:pt x="4" y="215"/>
                    </a:lnTo>
                    <a:lnTo>
                      <a:pt x="4" y="219"/>
                    </a:lnTo>
                    <a:lnTo>
                      <a:pt x="4" y="221"/>
                    </a:lnTo>
                    <a:lnTo>
                      <a:pt x="6" y="223"/>
                    </a:lnTo>
                    <a:lnTo>
                      <a:pt x="8" y="225"/>
                    </a:lnTo>
                    <a:lnTo>
                      <a:pt x="8" y="227"/>
                    </a:lnTo>
                    <a:lnTo>
                      <a:pt x="8" y="229"/>
                    </a:lnTo>
                    <a:lnTo>
                      <a:pt x="8" y="231"/>
                    </a:lnTo>
                    <a:lnTo>
                      <a:pt x="8" y="231"/>
                    </a:lnTo>
                    <a:lnTo>
                      <a:pt x="10" y="231"/>
                    </a:lnTo>
                    <a:lnTo>
                      <a:pt x="12" y="233"/>
                    </a:lnTo>
                    <a:lnTo>
                      <a:pt x="14" y="235"/>
                    </a:lnTo>
                    <a:lnTo>
                      <a:pt x="14" y="237"/>
                    </a:lnTo>
                    <a:lnTo>
                      <a:pt x="16" y="237"/>
                    </a:lnTo>
                    <a:lnTo>
                      <a:pt x="18" y="237"/>
                    </a:lnTo>
                    <a:lnTo>
                      <a:pt x="20" y="237"/>
                    </a:lnTo>
                    <a:lnTo>
                      <a:pt x="24" y="241"/>
                    </a:lnTo>
                    <a:lnTo>
                      <a:pt x="26" y="241"/>
                    </a:lnTo>
                    <a:lnTo>
                      <a:pt x="30" y="241"/>
                    </a:lnTo>
                    <a:lnTo>
                      <a:pt x="32" y="241"/>
                    </a:lnTo>
                    <a:lnTo>
                      <a:pt x="34" y="239"/>
                    </a:lnTo>
                    <a:lnTo>
                      <a:pt x="38" y="237"/>
                    </a:lnTo>
                    <a:lnTo>
                      <a:pt x="40" y="235"/>
                    </a:lnTo>
                    <a:lnTo>
                      <a:pt x="44" y="235"/>
                    </a:lnTo>
                    <a:lnTo>
                      <a:pt x="48" y="235"/>
                    </a:lnTo>
                    <a:lnTo>
                      <a:pt x="50" y="235"/>
                    </a:lnTo>
                    <a:lnTo>
                      <a:pt x="54" y="233"/>
                    </a:lnTo>
                    <a:lnTo>
                      <a:pt x="54" y="231"/>
                    </a:lnTo>
                    <a:lnTo>
                      <a:pt x="58" y="227"/>
                    </a:lnTo>
                    <a:lnTo>
                      <a:pt x="58" y="223"/>
                    </a:lnTo>
                    <a:lnTo>
                      <a:pt x="60" y="221"/>
                    </a:lnTo>
                    <a:lnTo>
                      <a:pt x="60" y="219"/>
                    </a:lnTo>
                    <a:lnTo>
                      <a:pt x="60" y="217"/>
                    </a:lnTo>
                    <a:lnTo>
                      <a:pt x="62" y="215"/>
                    </a:lnTo>
                    <a:lnTo>
                      <a:pt x="64" y="211"/>
                    </a:lnTo>
                    <a:lnTo>
                      <a:pt x="64" y="209"/>
                    </a:lnTo>
                    <a:lnTo>
                      <a:pt x="64" y="207"/>
                    </a:lnTo>
                    <a:lnTo>
                      <a:pt x="68" y="199"/>
                    </a:lnTo>
                    <a:lnTo>
                      <a:pt x="68" y="195"/>
                    </a:lnTo>
                    <a:lnTo>
                      <a:pt x="70" y="191"/>
                    </a:lnTo>
                    <a:lnTo>
                      <a:pt x="70" y="187"/>
                    </a:lnTo>
                    <a:lnTo>
                      <a:pt x="72" y="185"/>
                    </a:lnTo>
                    <a:lnTo>
                      <a:pt x="76" y="175"/>
                    </a:lnTo>
                    <a:lnTo>
                      <a:pt x="78" y="167"/>
                    </a:lnTo>
                    <a:lnTo>
                      <a:pt x="82" y="159"/>
                    </a:lnTo>
                    <a:lnTo>
                      <a:pt x="84" y="151"/>
                    </a:lnTo>
                    <a:lnTo>
                      <a:pt x="86" y="145"/>
                    </a:lnTo>
                    <a:lnTo>
                      <a:pt x="88" y="141"/>
                    </a:lnTo>
                    <a:lnTo>
                      <a:pt x="90" y="133"/>
                    </a:lnTo>
                    <a:lnTo>
                      <a:pt x="92" y="127"/>
                    </a:lnTo>
                    <a:lnTo>
                      <a:pt x="94" y="121"/>
                    </a:lnTo>
                    <a:lnTo>
                      <a:pt x="96" y="117"/>
                    </a:lnTo>
                    <a:lnTo>
                      <a:pt x="98" y="113"/>
                    </a:lnTo>
                    <a:lnTo>
                      <a:pt x="100" y="105"/>
                    </a:lnTo>
                    <a:lnTo>
                      <a:pt x="100" y="101"/>
                    </a:lnTo>
                    <a:lnTo>
                      <a:pt x="100" y="95"/>
                    </a:lnTo>
                    <a:lnTo>
                      <a:pt x="100" y="92"/>
                    </a:lnTo>
                    <a:lnTo>
                      <a:pt x="102" y="88"/>
                    </a:lnTo>
                    <a:lnTo>
                      <a:pt x="102" y="86"/>
                    </a:lnTo>
                    <a:lnTo>
                      <a:pt x="104" y="86"/>
                    </a:lnTo>
                    <a:lnTo>
                      <a:pt x="104" y="84"/>
                    </a:lnTo>
                    <a:lnTo>
                      <a:pt x="106" y="84"/>
                    </a:lnTo>
                    <a:lnTo>
                      <a:pt x="104" y="84"/>
                    </a:lnTo>
                    <a:lnTo>
                      <a:pt x="104" y="82"/>
                    </a:lnTo>
                    <a:lnTo>
                      <a:pt x="106" y="80"/>
                    </a:lnTo>
                    <a:lnTo>
                      <a:pt x="106" y="78"/>
                    </a:lnTo>
                    <a:lnTo>
                      <a:pt x="106" y="74"/>
                    </a:lnTo>
                    <a:lnTo>
                      <a:pt x="106" y="72"/>
                    </a:lnTo>
                    <a:lnTo>
                      <a:pt x="106" y="72"/>
                    </a:lnTo>
                    <a:lnTo>
                      <a:pt x="106" y="72"/>
                    </a:lnTo>
                    <a:lnTo>
                      <a:pt x="106" y="68"/>
                    </a:lnTo>
                    <a:lnTo>
                      <a:pt x="106" y="66"/>
                    </a:lnTo>
                    <a:lnTo>
                      <a:pt x="104" y="64"/>
                    </a:lnTo>
                    <a:lnTo>
                      <a:pt x="104" y="62"/>
                    </a:lnTo>
                    <a:lnTo>
                      <a:pt x="104" y="62"/>
                    </a:lnTo>
                    <a:lnTo>
                      <a:pt x="106" y="60"/>
                    </a:lnTo>
                    <a:lnTo>
                      <a:pt x="108" y="60"/>
                    </a:lnTo>
                    <a:lnTo>
                      <a:pt x="108" y="60"/>
                    </a:lnTo>
                    <a:lnTo>
                      <a:pt x="108" y="62"/>
                    </a:lnTo>
                    <a:lnTo>
                      <a:pt x="110" y="66"/>
                    </a:lnTo>
                    <a:lnTo>
                      <a:pt x="112" y="68"/>
                    </a:lnTo>
                    <a:lnTo>
                      <a:pt x="112" y="70"/>
                    </a:lnTo>
                    <a:lnTo>
                      <a:pt x="114" y="70"/>
                    </a:lnTo>
                    <a:lnTo>
                      <a:pt x="114" y="68"/>
                    </a:lnTo>
                    <a:lnTo>
                      <a:pt x="114" y="68"/>
                    </a:lnTo>
                    <a:lnTo>
                      <a:pt x="116" y="64"/>
                    </a:lnTo>
                    <a:lnTo>
                      <a:pt x="118" y="58"/>
                    </a:lnTo>
                    <a:lnTo>
                      <a:pt x="118" y="5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Freeform 121"/>
              <p:cNvSpPr>
                <a:spLocks/>
              </p:cNvSpPr>
              <p:nvPr/>
            </p:nvSpPr>
            <p:spPr bwMode="auto">
              <a:xfrm>
                <a:off x="3777" y="1319"/>
                <a:ext cx="36" cy="28"/>
              </a:xfrm>
              <a:custGeom>
                <a:avLst/>
                <a:gdLst>
                  <a:gd name="T0" fmla="*/ 36 w 36"/>
                  <a:gd name="T1" fmla="*/ 12 h 28"/>
                  <a:gd name="T2" fmla="*/ 34 w 36"/>
                  <a:gd name="T3" fmla="*/ 10 h 28"/>
                  <a:gd name="T4" fmla="*/ 34 w 36"/>
                  <a:gd name="T5" fmla="*/ 6 h 28"/>
                  <a:gd name="T6" fmla="*/ 30 w 36"/>
                  <a:gd name="T7" fmla="*/ 6 h 28"/>
                  <a:gd name="T8" fmla="*/ 26 w 36"/>
                  <a:gd name="T9" fmla="*/ 2 h 28"/>
                  <a:gd name="T10" fmla="*/ 26 w 36"/>
                  <a:gd name="T11" fmla="*/ 2 h 28"/>
                  <a:gd name="T12" fmla="*/ 24 w 36"/>
                  <a:gd name="T13" fmla="*/ 2 h 28"/>
                  <a:gd name="T14" fmla="*/ 22 w 36"/>
                  <a:gd name="T15" fmla="*/ 2 h 28"/>
                  <a:gd name="T16" fmla="*/ 20 w 36"/>
                  <a:gd name="T17" fmla="*/ 2 h 28"/>
                  <a:gd name="T18" fmla="*/ 18 w 36"/>
                  <a:gd name="T19" fmla="*/ 2 h 28"/>
                  <a:gd name="T20" fmla="*/ 16 w 36"/>
                  <a:gd name="T21" fmla="*/ 2 h 28"/>
                  <a:gd name="T22" fmla="*/ 12 w 36"/>
                  <a:gd name="T23" fmla="*/ 4 h 28"/>
                  <a:gd name="T24" fmla="*/ 12 w 36"/>
                  <a:gd name="T25" fmla="*/ 4 h 28"/>
                  <a:gd name="T26" fmla="*/ 10 w 36"/>
                  <a:gd name="T27" fmla="*/ 6 h 28"/>
                  <a:gd name="T28" fmla="*/ 10 w 36"/>
                  <a:gd name="T29" fmla="*/ 4 h 28"/>
                  <a:gd name="T30" fmla="*/ 4 w 36"/>
                  <a:gd name="T31" fmla="*/ 6 h 28"/>
                  <a:gd name="T32" fmla="*/ 4 w 36"/>
                  <a:gd name="T33" fmla="*/ 8 h 28"/>
                  <a:gd name="T34" fmla="*/ 4 w 36"/>
                  <a:gd name="T35" fmla="*/ 10 h 28"/>
                  <a:gd name="T36" fmla="*/ 2 w 36"/>
                  <a:gd name="T37" fmla="*/ 10 h 28"/>
                  <a:gd name="T38" fmla="*/ 0 w 36"/>
                  <a:gd name="T39" fmla="*/ 12 h 28"/>
                  <a:gd name="T40" fmla="*/ 0 w 36"/>
                  <a:gd name="T41" fmla="*/ 14 h 28"/>
                  <a:gd name="T42" fmla="*/ 0 w 36"/>
                  <a:gd name="T43" fmla="*/ 16 h 28"/>
                  <a:gd name="T44" fmla="*/ 0 w 36"/>
                  <a:gd name="T45" fmla="*/ 18 h 28"/>
                  <a:gd name="T46" fmla="*/ 2 w 36"/>
                  <a:gd name="T47" fmla="*/ 22 h 28"/>
                  <a:gd name="T48" fmla="*/ 4 w 36"/>
                  <a:gd name="T49" fmla="*/ 24 h 28"/>
                  <a:gd name="T50" fmla="*/ 4 w 36"/>
                  <a:gd name="T51" fmla="*/ 26 h 28"/>
                  <a:gd name="T52" fmla="*/ 8 w 36"/>
                  <a:gd name="T53" fmla="*/ 26 h 28"/>
                  <a:gd name="T54" fmla="*/ 8 w 36"/>
                  <a:gd name="T55" fmla="*/ 28 h 28"/>
                  <a:gd name="T56" fmla="*/ 10 w 36"/>
                  <a:gd name="T57" fmla="*/ 26 h 28"/>
                  <a:gd name="T58" fmla="*/ 14 w 36"/>
                  <a:gd name="T59" fmla="*/ 26 h 28"/>
                  <a:gd name="T60" fmla="*/ 16 w 36"/>
                  <a:gd name="T61" fmla="*/ 26 h 28"/>
                  <a:gd name="T62" fmla="*/ 20 w 36"/>
                  <a:gd name="T63" fmla="*/ 26 h 28"/>
                  <a:gd name="T64" fmla="*/ 22 w 36"/>
                  <a:gd name="T65" fmla="*/ 22 h 28"/>
                  <a:gd name="T66" fmla="*/ 26 w 36"/>
                  <a:gd name="T67" fmla="*/ 22 h 28"/>
                  <a:gd name="T68" fmla="*/ 28 w 36"/>
                  <a:gd name="T69" fmla="*/ 22 h 28"/>
                  <a:gd name="T70" fmla="*/ 32 w 36"/>
                  <a:gd name="T71" fmla="*/ 22 h 28"/>
                  <a:gd name="T72" fmla="*/ 34 w 36"/>
                  <a:gd name="T73" fmla="*/ 20 h 28"/>
                  <a:gd name="T74" fmla="*/ 34 w 36"/>
                  <a:gd name="T75" fmla="*/ 18 h 28"/>
                  <a:gd name="T76" fmla="*/ 36 w 36"/>
                  <a:gd name="T77" fmla="*/ 18 h 28"/>
                  <a:gd name="T78" fmla="*/ 36 w 36"/>
                  <a:gd name="T79"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 h="28">
                    <a:moveTo>
                      <a:pt x="36" y="12"/>
                    </a:moveTo>
                    <a:lnTo>
                      <a:pt x="36" y="12"/>
                    </a:lnTo>
                    <a:lnTo>
                      <a:pt x="36" y="10"/>
                    </a:lnTo>
                    <a:lnTo>
                      <a:pt x="34" y="10"/>
                    </a:lnTo>
                    <a:lnTo>
                      <a:pt x="34" y="8"/>
                    </a:lnTo>
                    <a:lnTo>
                      <a:pt x="34" y="6"/>
                    </a:lnTo>
                    <a:lnTo>
                      <a:pt x="32" y="6"/>
                    </a:lnTo>
                    <a:lnTo>
                      <a:pt x="30" y="6"/>
                    </a:lnTo>
                    <a:lnTo>
                      <a:pt x="28" y="4"/>
                    </a:lnTo>
                    <a:lnTo>
                      <a:pt x="26" y="2"/>
                    </a:lnTo>
                    <a:lnTo>
                      <a:pt x="26" y="2"/>
                    </a:lnTo>
                    <a:lnTo>
                      <a:pt x="26" y="2"/>
                    </a:lnTo>
                    <a:lnTo>
                      <a:pt x="24" y="0"/>
                    </a:lnTo>
                    <a:lnTo>
                      <a:pt x="24" y="2"/>
                    </a:lnTo>
                    <a:lnTo>
                      <a:pt x="22" y="2"/>
                    </a:lnTo>
                    <a:lnTo>
                      <a:pt x="22" y="2"/>
                    </a:lnTo>
                    <a:lnTo>
                      <a:pt x="20" y="2"/>
                    </a:lnTo>
                    <a:lnTo>
                      <a:pt x="20" y="2"/>
                    </a:lnTo>
                    <a:lnTo>
                      <a:pt x="18" y="2"/>
                    </a:lnTo>
                    <a:lnTo>
                      <a:pt x="18" y="2"/>
                    </a:lnTo>
                    <a:lnTo>
                      <a:pt x="16" y="2"/>
                    </a:lnTo>
                    <a:lnTo>
                      <a:pt x="16" y="2"/>
                    </a:lnTo>
                    <a:lnTo>
                      <a:pt x="16" y="2"/>
                    </a:lnTo>
                    <a:lnTo>
                      <a:pt x="12" y="4"/>
                    </a:lnTo>
                    <a:lnTo>
                      <a:pt x="12" y="4"/>
                    </a:lnTo>
                    <a:lnTo>
                      <a:pt x="12" y="4"/>
                    </a:lnTo>
                    <a:lnTo>
                      <a:pt x="12" y="6"/>
                    </a:lnTo>
                    <a:lnTo>
                      <a:pt x="10" y="6"/>
                    </a:lnTo>
                    <a:lnTo>
                      <a:pt x="10" y="4"/>
                    </a:lnTo>
                    <a:lnTo>
                      <a:pt x="10" y="4"/>
                    </a:lnTo>
                    <a:lnTo>
                      <a:pt x="8" y="4"/>
                    </a:lnTo>
                    <a:lnTo>
                      <a:pt x="4" y="6"/>
                    </a:lnTo>
                    <a:lnTo>
                      <a:pt x="4" y="6"/>
                    </a:lnTo>
                    <a:lnTo>
                      <a:pt x="4" y="8"/>
                    </a:lnTo>
                    <a:lnTo>
                      <a:pt x="4" y="10"/>
                    </a:lnTo>
                    <a:lnTo>
                      <a:pt x="4" y="10"/>
                    </a:lnTo>
                    <a:lnTo>
                      <a:pt x="2" y="10"/>
                    </a:lnTo>
                    <a:lnTo>
                      <a:pt x="2" y="10"/>
                    </a:lnTo>
                    <a:lnTo>
                      <a:pt x="0" y="10"/>
                    </a:lnTo>
                    <a:lnTo>
                      <a:pt x="0" y="12"/>
                    </a:lnTo>
                    <a:lnTo>
                      <a:pt x="0" y="14"/>
                    </a:lnTo>
                    <a:lnTo>
                      <a:pt x="0" y="14"/>
                    </a:lnTo>
                    <a:lnTo>
                      <a:pt x="0" y="14"/>
                    </a:lnTo>
                    <a:lnTo>
                      <a:pt x="0" y="16"/>
                    </a:lnTo>
                    <a:lnTo>
                      <a:pt x="0" y="18"/>
                    </a:lnTo>
                    <a:lnTo>
                      <a:pt x="0" y="18"/>
                    </a:lnTo>
                    <a:lnTo>
                      <a:pt x="0" y="20"/>
                    </a:lnTo>
                    <a:lnTo>
                      <a:pt x="2" y="22"/>
                    </a:lnTo>
                    <a:lnTo>
                      <a:pt x="2" y="24"/>
                    </a:lnTo>
                    <a:lnTo>
                      <a:pt x="4" y="24"/>
                    </a:lnTo>
                    <a:lnTo>
                      <a:pt x="4" y="26"/>
                    </a:lnTo>
                    <a:lnTo>
                      <a:pt x="4" y="26"/>
                    </a:lnTo>
                    <a:lnTo>
                      <a:pt x="6" y="26"/>
                    </a:lnTo>
                    <a:lnTo>
                      <a:pt x="8" y="26"/>
                    </a:lnTo>
                    <a:lnTo>
                      <a:pt x="8" y="26"/>
                    </a:lnTo>
                    <a:lnTo>
                      <a:pt x="8" y="28"/>
                    </a:lnTo>
                    <a:lnTo>
                      <a:pt x="10" y="26"/>
                    </a:lnTo>
                    <a:lnTo>
                      <a:pt x="10" y="26"/>
                    </a:lnTo>
                    <a:lnTo>
                      <a:pt x="12" y="26"/>
                    </a:lnTo>
                    <a:lnTo>
                      <a:pt x="14" y="26"/>
                    </a:lnTo>
                    <a:lnTo>
                      <a:pt x="14" y="26"/>
                    </a:lnTo>
                    <a:lnTo>
                      <a:pt x="16" y="26"/>
                    </a:lnTo>
                    <a:lnTo>
                      <a:pt x="18" y="26"/>
                    </a:lnTo>
                    <a:lnTo>
                      <a:pt x="20" y="26"/>
                    </a:lnTo>
                    <a:lnTo>
                      <a:pt x="22" y="22"/>
                    </a:lnTo>
                    <a:lnTo>
                      <a:pt x="22" y="22"/>
                    </a:lnTo>
                    <a:lnTo>
                      <a:pt x="24" y="22"/>
                    </a:lnTo>
                    <a:lnTo>
                      <a:pt x="26" y="22"/>
                    </a:lnTo>
                    <a:lnTo>
                      <a:pt x="26" y="22"/>
                    </a:lnTo>
                    <a:lnTo>
                      <a:pt x="28" y="22"/>
                    </a:lnTo>
                    <a:lnTo>
                      <a:pt x="30" y="22"/>
                    </a:lnTo>
                    <a:lnTo>
                      <a:pt x="32" y="22"/>
                    </a:lnTo>
                    <a:lnTo>
                      <a:pt x="32" y="22"/>
                    </a:lnTo>
                    <a:lnTo>
                      <a:pt x="34" y="20"/>
                    </a:lnTo>
                    <a:lnTo>
                      <a:pt x="34" y="18"/>
                    </a:lnTo>
                    <a:lnTo>
                      <a:pt x="34" y="18"/>
                    </a:lnTo>
                    <a:lnTo>
                      <a:pt x="36" y="18"/>
                    </a:lnTo>
                    <a:lnTo>
                      <a:pt x="36" y="18"/>
                    </a:lnTo>
                    <a:lnTo>
                      <a:pt x="36" y="14"/>
                    </a:lnTo>
                    <a:lnTo>
                      <a:pt x="36" y="12"/>
                    </a:lnTo>
                    <a:lnTo>
                      <a:pt x="36"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Freeform 122"/>
              <p:cNvSpPr>
                <a:spLocks/>
              </p:cNvSpPr>
              <p:nvPr/>
            </p:nvSpPr>
            <p:spPr bwMode="auto">
              <a:xfrm>
                <a:off x="5224" y="1678"/>
                <a:ext cx="0" cy="2"/>
              </a:xfrm>
              <a:custGeom>
                <a:avLst/>
                <a:gdLst>
                  <a:gd name="T0" fmla="*/ 0 h 2"/>
                  <a:gd name="T1" fmla="*/ 0 h 2"/>
                  <a:gd name="T2" fmla="*/ 2 h 2"/>
                  <a:gd name="T3" fmla="*/ 2 h 2"/>
                  <a:gd name="T4" fmla="*/ 2 h 2"/>
                  <a:gd name="T5" fmla="*/ 2 h 2"/>
                  <a:gd name="T6" fmla="*/ 2 h 2"/>
                  <a:gd name="T7" fmla="*/ 2 h 2"/>
                  <a:gd name="T8"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2">
                    <a:moveTo>
                      <a:pt x="0" y="0"/>
                    </a:moveTo>
                    <a:lnTo>
                      <a:pt x="0" y="0"/>
                    </a:lnTo>
                    <a:lnTo>
                      <a:pt x="0" y="2"/>
                    </a:lnTo>
                    <a:lnTo>
                      <a:pt x="0" y="2"/>
                    </a:lnTo>
                    <a:lnTo>
                      <a:pt x="0" y="2"/>
                    </a:lnTo>
                    <a:lnTo>
                      <a:pt x="0" y="2"/>
                    </a:lnTo>
                    <a:lnTo>
                      <a:pt x="0" y="2"/>
                    </a:lnTo>
                    <a:lnTo>
                      <a:pt x="0" y="2"/>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1" name="Freeform 123"/>
              <p:cNvSpPr>
                <a:spLocks/>
              </p:cNvSpPr>
              <p:nvPr/>
            </p:nvSpPr>
            <p:spPr bwMode="auto">
              <a:xfrm>
                <a:off x="3569" y="1183"/>
                <a:ext cx="10" cy="12"/>
              </a:xfrm>
              <a:custGeom>
                <a:avLst/>
                <a:gdLst>
                  <a:gd name="T0" fmla="*/ 10 w 10"/>
                  <a:gd name="T1" fmla="*/ 6 h 12"/>
                  <a:gd name="T2" fmla="*/ 8 w 10"/>
                  <a:gd name="T3" fmla="*/ 6 h 12"/>
                  <a:gd name="T4" fmla="*/ 8 w 10"/>
                  <a:gd name="T5" fmla="*/ 6 h 12"/>
                  <a:gd name="T6" fmla="*/ 6 w 10"/>
                  <a:gd name="T7" fmla="*/ 4 h 12"/>
                  <a:gd name="T8" fmla="*/ 6 w 10"/>
                  <a:gd name="T9" fmla="*/ 4 h 12"/>
                  <a:gd name="T10" fmla="*/ 4 w 10"/>
                  <a:gd name="T11" fmla="*/ 4 h 12"/>
                  <a:gd name="T12" fmla="*/ 4 w 10"/>
                  <a:gd name="T13" fmla="*/ 2 h 12"/>
                  <a:gd name="T14" fmla="*/ 4 w 10"/>
                  <a:gd name="T15" fmla="*/ 2 h 12"/>
                  <a:gd name="T16" fmla="*/ 4 w 10"/>
                  <a:gd name="T17" fmla="*/ 0 h 12"/>
                  <a:gd name="T18" fmla="*/ 4 w 10"/>
                  <a:gd name="T19" fmla="*/ 0 h 12"/>
                  <a:gd name="T20" fmla="*/ 4 w 10"/>
                  <a:gd name="T21" fmla="*/ 0 h 12"/>
                  <a:gd name="T22" fmla="*/ 4 w 10"/>
                  <a:gd name="T23" fmla="*/ 0 h 12"/>
                  <a:gd name="T24" fmla="*/ 2 w 10"/>
                  <a:gd name="T25" fmla="*/ 0 h 12"/>
                  <a:gd name="T26" fmla="*/ 2 w 10"/>
                  <a:gd name="T27" fmla="*/ 2 h 12"/>
                  <a:gd name="T28" fmla="*/ 0 w 10"/>
                  <a:gd name="T29" fmla="*/ 2 h 12"/>
                  <a:gd name="T30" fmla="*/ 0 w 10"/>
                  <a:gd name="T31" fmla="*/ 4 h 12"/>
                  <a:gd name="T32" fmla="*/ 0 w 10"/>
                  <a:gd name="T33" fmla="*/ 4 h 12"/>
                  <a:gd name="T34" fmla="*/ 0 w 10"/>
                  <a:gd name="T35" fmla="*/ 4 h 12"/>
                  <a:gd name="T36" fmla="*/ 0 w 10"/>
                  <a:gd name="T37" fmla="*/ 6 h 12"/>
                  <a:gd name="T38" fmla="*/ 0 w 10"/>
                  <a:gd name="T39" fmla="*/ 6 h 12"/>
                  <a:gd name="T40" fmla="*/ 0 w 10"/>
                  <a:gd name="T41" fmla="*/ 6 h 12"/>
                  <a:gd name="T42" fmla="*/ 0 w 10"/>
                  <a:gd name="T43" fmla="*/ 6 h 12"/>
                  <a:gd name="T44" fmla="*/ 0 w 10"/>
                  <a:gd name="T45" fmla="*/ 8 h 12"/>
                  <a:gd name="T46" fmla="*/ 2 w 10"/>
                  <a:gd name="T47" fmla="*/ 8 h 12"/>
                  <a:gd name="T48" fmla="*/ 0 w 10"/>
                  <a:gd name="T49" fmla="*/ 10 h 12"/>
                  <a:gd name="T50" fmla="*/ 0 w 10"/>
                  <a:gd name="T51" fmla="*/ 10 h 12"/>
                  <a:gd name="T52" fmla="*/ 0 w 10"/>
                  <a:gd name="T53" fmla="*/ 10 h 12"/>
                  <a:gd name="T54" fmla="*/ 0 w 10"/>
                  <a:gd name="T55" fmla="*/ 10 h 12"/>
                  <a:gd name="T56" fmla="*/ 0 w 10"/>
                  <a:gd name="T57" fmla="*/ 12 h 12"/>
                  <a:gd name="T58" fmla="*/ 2 w 10"/>
                  <a:gd name="T59" fmla="*/ 12 h 12"/>
                  <a:gd name="T60" fmla="*/ 2 w 10"/>
                  <a:gd name="T61" fmla="*/ 12 h 12"/>
                  <a:gd name="T62" fmla="*/ 2 w 10"/>
                  <a:gd name="T63" fmla="*/ 12 h 12"/>
                  <a:gd name="T64" fmla="*/ 2 w 10"/>
                  <a:gd name="T65" fmla="*/ 12 h 12"/>
                  <a:gd name="T66" fmla="*/ 4 w 10"/>
                  <a:gd name="T67" fmla="*/ 12 h 12"/>
                  <a:gd name="T68" fmla="*/ 4 w 10"/>
                  <a:gd name="T69" fmla="*/ 12 h 12"/>
                  <a:gd name="T70" fmla="*/ 6 w 10"/>
                  <a:gd name="T71" fmla="*/ 12 h 12"/>
                  <a:gd name="T72" fmla="*/ 6 w 10"/>
                  <a:gd name="T73" fmla="*/ 12 h 12"/>
                  <a:gd name="T74" fmla="*/ 6 w 10"/>
                  <a:gd name="T75" fmla="*/ 12 h 12"/>
                  <a:gd name="T76" fmla="*/ 8 w 10"/>
                  <a:gd name="T77" fmla="*/ 12 h 12"/>
                  <a:gd name="T78" fmla="*/ 8 w 10"/>
                  <a:gd name="T79" fmla="*/ 12 h 12"/>
                  <a:gd name="T80" fmla="*/ 8 w 10"/>
                  <a:gd name="T81" fmla="*/ 10 h 12"/>
                  <a:gd name="T82" fmla="*/ 8 w 10"/>
                  <a:gd name="T83" fmla="*/ 8 h 12"/>
                  <a:gd name="T84" fmla="*/ 8 w 10"/>
                  <a:gd name="T85" fmla="*/ 8 h 12"/>
                  <a:gd name="T86" fmla="*/ 10 w 10"/>
                  <a:gd name="T87" fmla="*/ 8 h 12"/>
                  <a:gd name="T88" fmla="*/ 10 w 10"/>
                  <a:gd name="T89" fmla="*/ 6 h 12"/>
                  <a:gd name="T90" fmla="*/ 10 w 10"/>
                  <a:gd name="T9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 h="12">
                    <a:moveTo>
                      <a:pt x="10" y="6"/>
                    </a:moveTo>
                    <a:lnTo>
                      <a:pt x="8" y="6"/>
                    </a:lnTo>
                    <a:lnTo>
                      <a:pt x="8" y="6"/>
                    </a:lnTo>
                    <a:lnTo>
                      <a:pt x="6" y="4"/>
                    </a:lnTo>
                    <a:lnTo>
                      <a:pt x="6" y="4"/>
                    </a:lnTo>
                    <a:lnTo>
                      <a:pt x="4" y="4"/>
                    </a:lnTo>
                    <a:lnTo>
                      <a:pt x="4" y="2"/>
                    </a:lnTo>
                    <a:lnTo>
                      <a:pt x="4" y="2"/>
                    </a:lnTo>
                    <a:lnTo>
                      <a:pt x="4" y="0"/>
                    </a:lnTo>
                    <a:lnTo>
                      <a:pt x="4" y="0"/>
                    </a:lnTo>
                    <a:lnTo>
                      <a:pt x="4" y="0"/>
                    </a:lnTo>
                    <a:lnTo>
                      <a:pt x="4" y="0"/>
                    </a:lnTo>
                    <a:lnTo>
                      <a:pt x="2" y="0"/>
                    </a:lnTo>
                    <a:lnTo>
                      <a:pt x="2" y="2"/>
                    </a:lnTo>
                    <a:lnTo>
                      <a:pt x="0" y="2"/>
                    </a:lnTo>
                    <a:lnTo>
                      <a:pt x="0" y="4"/>
                    </a:lnTo>
                    <a:lnTo>
                      <a:pt x="0" y="4"/>
                    </a:lnTo>
                    <a:lnTo>
                      <a:pt x="0" y="4"/>
                    </a:lnTo>
                    <a:lnTo>
                      <a:pt x="0" y="6"/>
                    </a:lnTo>
                    <a:lnTo>
                      <a:pt x="0" y="6"/>
                    </a:lnTo>
                    <a:lnTo>
                      <a:pt x="0" y="6"/>
                    </a:lnTo>
                    <a:lnTo>
                      <a:pt x="0" y="6"/>
                    </a:lnTo>
                    <a:lnTo>
                      <a:pt x="0" y="8"/>
                    </a:lnTo>
                    <a:lnTo>
                      <a:pt x="2" y="8"/>
                    </a:lnTo>
                    <a:lnTo>
                      <a:pt x="0" y="10"/>
                    </a:lnTo>
                    <a:lnTo>
                      <a:pt x="0" y="10"/>
                    </a:lnTo>
                    <a:lnTo>
                      <a:pt x="0" y="10"/>
                    </a:lnTo>
                    <a:lnTo>
                      <a:pt x="0" y="10"/>
                    </a:lnTo>
                    <a:lnTo>
                      <a:pt x="0" y="12"/>
                    </a:lnTo>
                    <a:lnTo>
                      <a:pt x="2" y="12"/>
                    </a:lnTo>
                    <a:lnTo>
                      <a:pt x="2" y="12"/>
                    </a:lnTo>
                    <a:lnTo>
                      <a:pt x="2" y="12"/>
                    </a:lnTo>
                    <a:lnTo>
                      <a:pt x="2" y="12"/>
                    </a:lnTo>
                    <a:lnTo>
                      <a:pt x="4" y="12"/>
                    </a:lnTo>
                    <a:lnTo>
                      <a:pt x="4" y="12"/>
                    </a:lnTo>
                    <a:lnTo>
                      <a:pt x="6" y="12"/>
                    </a:lnTo>
                    <a:lnTo>
                      <a:pt x="6" y="12"/>
                    </a:lnTo>
                    <a:lnTo>
                      <a:pt x="6" y="12"/>
                    </a:lnTo>
                    <a:lnTo>
                      <a:pt x="8" y="12"/>
                    </a:lnTo>
                    <a:lnTo>
                      <a:pt x="8" y="12"/>
                    </a:lnTo>
                    <a:lnTo>
                      <a:pt x="8" y="10"/>
                    </a:lnTo>
                    <a:lnTo>
                      <a:pt x="8" y="8"/>
                    </a:lnTo>
                    <a:lnTo>
                      <a:pt x="8" y="8"/>
                    </a:lnTo>
                    <a:lnTo>
                      <a:pt x="10" y="8"/>
                    </a:lnTo>
                    <a:lnTo>
                      <a:pt x="10" y="6"/>
                    </a:lnTo>
                    <a:lnTo>
                      <a:pt x="10"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2" name="Freeform 124"/>
              <p:cNvSpPr>
                <a:spLocks noEditPoints="1"/>
              </p:cNvSpPr>
              <p:nvPr/>
            </p:nvSpPr>
            <p:spPr bwMode="auto">
              <a:xfrm>
                <a:off x="3771" y="1077"/>
                <a:ext cx="76" cy="42"/>
              </a:xfrm>
              <a:custGeom>
                <a:avLst/>
                <a:gdLst>
                  <a:gd name="T0" fmla="*/ 0 w 76"/>
                  <a:gd name="T1" fmla="*/ 16 h 42"/>
                  <a:gd name="T2" fmla="*/ 2 w 76"/>
                  <a:gd name="T3" fmla="*/ 18 h 42"/>
                  <a:gd name="T4" fmla="*/ 2 w 76"/>
                  <a:gd name="T5" fmla="*/ 12 h 42"/>
                  <a:gd name="T6" fmla="*/ 76 w 76"/>
                  <a:gd name="T7" fmla="*/ 18 h 42"/>
                  <a:gd name="T8" fmla="*/ 72 w 76"/>
                  <a:gd name="T9" fmla="*/ 18 h 42"/>
                  <a:gd name="T10" fmla="*/ 74 w 76"/>
                  <a:gd name="T11" fmla="*/ 12 h 42"/>
                  <a:gd name="T12" fmla="*/ 72 w 76"/>
                  <a:gd name="T13" fmla="*/ 12 h 42"/>
                  <a:gd name="T14" fmla="*/ 66 w 76"/>
                  <a:gd name="T15" fmla="*/ 8 h 42"/>
                  <a:gd name="T16" fmla="*/ 60 w 76"/>
                  <a:gd name="T17" fmla="*/ 4 h 42"/>
                  <a:gd name="T18" fmla="*/ 52 w 76"/>
                  <a:gd name="T19" fmla="*/ 4 h 42"/>
                  <a:gd name="T20" fmla="*/ 50 w 76"/>
                  <a:gd name="T21" fmla="*/ 0 h 42"/>
                  <a:gd name="T22" fmla="*/ 46 w 76"/>
                  <a:gd name="T23" fmla="*/ 2 h 42"/>
                  <a:gd name="T24" fmla="*/ 40 w 76"/>
                  <a:gd name="T25" fmla="*/ 2 h 42"/>
                  <a:gd name="T26" fmla="*/ 34 w 76"/>
                  <a:gd name="T27" fmla="*/ 0 h 42"/>
                  <a:gd name="T28" fmla="*/ 28 w 76"/>
                  <a:gd name="T29" fmla="*/ 0 h 42"/>
                  <a:gd name="T30" fmla="*/ 24 w 76"/>
                  <a:gd name="T31" fmla="*/ 0 h 42"/>
                  <a:gd name="T32" fmla="*/ 18 w 76"/>
                  <a:gd name="T33" fmla="*/ 0 h 42"/>
                  <a:gd name="T34" fmla="*/ 10 w 76"/>
                  <a:gd name="T35" fmla="*/ 2 h 42"/>
                  <a:gd name="T36" fmla="*/ 0 w 76"/>
                  <a:gd name="T37" fmla="*/ 6 h 42"/>
                  <a:gd name="T38" fmla="*/ 2 w 76"/>
                  <a:gd name="T39" fmla="*/ 12 h 42"/>
                  <a:gd name="T40" fmla="*/ 4 w 76"/>
                  <a:gd name="T41" fmla="*/ 18 h 42"/>
                  <a:gd name="T42" fmla="*/ 6 w 76"/>
                  <a:gd name="T43" fmla="*/ 18 h 42"/>
                  <a:gd name="T44" fmla="*/ 10 w 76"/>
                  <a:gd name="T45" fmla="*/ 20 h 42"/>
                  <a:gd name="T46" fmla="*/ 16 w 76"/>
                  <a:gd name="T47" fmla="*/ 22 h 42"/>
                  <a:gd name="T48" fmla="*/ 22 w 76"/>
                  <a:gd name="T49" fmla="*/ 24 h 42"/>
                  <a:gd name="T50" fmla="*/ 26 w 76"/>
                  <a:gd name="T51" fmla="*/ 26 h 42"/>
                  <a:gd name="T52" fmla="*/ 24 w 76"/>
                  <a:gd name="T53" fmla="*/ 32 h 42"/>
                  <a:gd name="T54" fmla="*/ 26 w 76"/>
                  <a:gd name="T55" fmla="*/ 34 h 42"/>
                  <a:gd name="T56" fmla="*/ 28 w 76"/>
                  <a:gd name="T57" fmla="*/ 34 h 42"/>
                  <a:gd name="T58" fmla="*/ 30 w 76"/>
                  <a:gd name="T59" fmla="*/ 36 h 42"/>
                  <a:gd name="T60" fmla="*/ 34 w 76"/>
                  <a:gd name="T61" fmla="*/ 36 h 42"/>
                  <a:gd name="T62" fmla="*/ 36 w 76"/>
                  <a:gd name="T63" fmla="*/ 40 h 42"/>
                  <a:gd name="T64" fmla="*/ 36 w 76"/>
                  <a:gd name="T65" fmla="*/ 42 h 42"/>
                  <a:gd name="T66" fmla="*/ 42 w 76"/>
                  <a:gd name="T67" fmla="*/ 42 h 42"/>
                  <a:gd name="T68" fmla="*/ 44 w 76"/>
                  <a:gd name="T69" fmla="*/ 42 h 42"/>
                  <a:gd name="T70" fmla="*/ 48 w 76"/>
                  <a:gd name="T71" fmla="*/ 42 h 42"/>
                  <a:gd name="T72" fmla="*/ 52 w 76"/>
                  <a:gd name="T73" fmla="*/ 40 h 42"/>
                  <a:gd name="T74" fmla="*/ 56 w 76"/>
                  <a:gd name="T75" fmla="*/ 38 h 42"/>
                  <a:gd name="T76" fmla="*/ 58 w 76"/>
                  <a:gd name="T77" fmla="*/ 36 h 42"/>
                  <a:gd name="T78" fmla="*/ 62 w 76"/>
                  <a:gd name="T79" fmla="*/ 36 h 42"/>
                  <a:gd name="T80" fmla="*/ 62 w 76"/>
                  <a:gd name="T81" fmla="*/ 38 h 42"/>
                  <a:gd name="T82" fmla="*/ 66 w 76"/>
                  <a:gd name="T83" fmla="*/ 38 h 42"/>
                  <a:gd name="T84" fmla="*/ 64 w 76"/>
                  <a:gd name="T85" fmla="*/ 36 h 42"/>
                  <a:gd name="T86" fmla="*/ 62 w 76"/>
                  <a:gd name="T87" fmla="*/ 34 h 42"/>
                  <a:gd name="T88" fmla="*/ 62 w 76"/>
                  <a:gd name="T89" fmla="*/ 32 h 42"/>
                  <a:gd name="T90" fmla="*/ 64 w 76"/>
                  <a:gd name="T91" fmla="*/ 30 h 42"/>
                  <a:gd name="T92" fmla="*/ 64 w 76"/>
                  <a:gd name="T93" fmla="*/ 26 h 42"/>
                  <a:gd name="T94" fmla="*/ 68 w 76"/>
                  <a:gd name="T95" fmla="*/ 24 h 42"/>
                  <a:gd name="T96" fmla="*/ 70 w 76"/>
                  <a:gd name="T97" fmla="*/ 22 h 42"/>
                  <a:gd name="T98" fmla="*/ 74 w 76"/>
                  <a:gd name="T99" fmla="*/ 22 h 42"/>
                  <a:gd name="T100" fmla="*/ 76 w 76"/>
                  <a:gd name="T10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42">
                    <a:moveTo>
                      <a:pt x="2" y="14"/>
                    </a:moveTo>
                    <a:lnTo>
                      <a:pt x="2" y="16"/>
                    </a:lnTo>
                    <a:lnTo>
                      <a:pt x="0" y="16"/>
                    </a:lnTo>
                    <a:lnTo>
                      <a:pt x="0" y="18"/>
                    </a:lnTo>
                    <a:lnTo>
                      <a:pt x="0" y="18"/>
                    </a:lnTo>
                    <a:lnTo>
                      <a:pt x="2" y="18"/>
                    </a:lnTo>
                    <a:lnTo>
                      <a:pt x="2" y="16"/>
                    </a:lnTo>
                    <a:lnTo>
                      <a:pt x="2" y="14"/>
                    </a:lnTo>
                    <a:lnTo>
                      <a:pt x="2" y="12"/>
                    </a:lnTo>
                    <a:lnTo>
                      <a:pt x="2" y="14"/>
                    </a:lnTo>
                    <a:close/>
                    <a:moveTo>
                      <a:pt x="76" y="18"/>
                    </a:moveTo>
                    <a:lnTo>
                      <a:pt x="76" y="18"/>
                    </a:lnTo>
                    <a:lnTo>
                      <a:pt x="74" y="18"/>
                    </a:lnTo>
                    <a:lnTo>
                      <a:pt x="72" y="18"/>
                    </a:lnTo>
                    <a:lnTo>
                      <a:pt x="72" y="18"/>
                    </a:lnTo>
                    <a:lnTo>
                      <a:pt x="74" y="16"/>
                    </a:lnTo>
                    <a:lnTo>
                      <a:pt x="74" y="14"/>
                    </a:lnTo>
                    <a:lnTo>
                      <a:pt x="74" y="12"/>
                    </a:lnTo>
                    <a:lnTo>
                      <a:pt x="74" y="12"/>
                    </a:lnTo>
                    <a:lnTo>
                      <a:pt x="74" y="12"/>
                    </a:lnTo>
                    <a:lnTo>
                      <a:pt x="72" y="12"/>
                    </a:lnTo>
                    <a:lnTo>
                      <a:pt x="70" y="10"/>
                    </a:lnTo>
                    <a:lnTo>
                      <a:pt x="68" y="10"/>
                    </a:lnTo>
                    <a:lnTo>
                      <a:pt x="66" y="8"/>
                    </a:lnTo>
                    <a:lnTo>
                      <a:pt x="66" y="8"/>
                    </a:lnTo>
                    <a:lnTo>
                      <a:pt x="64" y="6"/>
                    </a:lnTo>
                    <a:lnTo>
                      <a:pt x="60" y="4"/>
                    </a:lnTo>
                    <a:lnTo>
                      <a:pt x="60" y="4"/>
                    </a:lnTo>
                    <a:lnTo>
                      <a:pt x="54" y="4"/>
                    </a:lnTo>
                    <a:lnTo>
                      <a:pt x="52" y="4"/>
                    </a:lnTo>
                    <a:lnTo>
                      <a:pt x="52" y="2"/>
                    </a:lnTo>
                    <a:lnTo>
                      <a:pt x="50" y="0"/>
                    </a:lnTo>
                    <a:lnTo>
                      <a:pt x="50" y="0"/>
                    </a:lnTo>
                    <a:lnTo>
                      <a:pt x="48" y="0"/>
                    </a:lnTo>
                    <a:lnTo>
                      <a:pt x="48" y="0"/>
                    </a:lnTo>
                    <a:lnTo>
                      <a:pt x="46" y="2"/>
                    </a:lnTo>
                    <a:lnTo>
                      <a:pt x="46" y="2"/>
                    </a:lnTo>
                    <a:lnTo>
                      <a:pt x="44" y="2"/>
                    </a:lnTo>
                    <a:lnTo>
                      <a:pt x="40" y="2"/>
                    </a:lnTo>
                    <a:lnTo>
                      <a:pt x="38" y="2"/>
                    </a:lnTo>
                    <a:lnTo>
                      <a:pt x="36" y="0"/>
                    </a:lnTo>
                    <a:lnTo>
                      <a:pt x="34" y="0"/>
                    </a:lnTo>
                    <a:lnTo>
                      <a:pt x="34" y="0"/>
                    </a:lnTo>
                    <a:lnTo>
                      <a:pt x="28" y="0"/>
                    </a:lnTo>
                    <a:lnTo>
                      <a:pt x="28" y="0"/>
                    </a:lnTo>
                    <a:lnTo>
                      <a:pt x="26" y="2"/>
                    </a:lnTo>
                    <a:lnTo>
                      <a:pt x="26" y="0"/>
                    </a:lnTo>
                    <a:lnTo>
                      <a:pt x="24" y="0"/>
                    </a:lnTo>
                    <a:lnTo>
                      <a:pt x="22" y="0"/>
                    </a:lnTo>
                    <a:lnTo>
                      <a:pt x="20" y="0"/>
                    </a:lnTo>
                    <a:lnTo>
                      <a:pt x="18" y="0"/>
                    </a:lnTo>
                    <a:lnTo>
                      <a:pt x="14" y="0"/>
                    </a:lnTo>
                    <a:lnTo>
                      <a:pt x="14" y="0"/>
                    </a:lnTo>
                    <a:lnTo>
                      <a:pt x="10" y="2"/>
                    </a:lnTo>
                    <a:lnTo>
                      <a:pt x="8" y="2"/>
                    </a:lnTo>
                    <a:lnTo>
                      <a:pt x="4" y="4"/>
                    </a:lnTo>
                    <a:lnTo>
                      <a:pt x="0" y="6"/>
                    </a:lnTo>
                    <a:lnTo>
                      <a:pt x="0" y="6"/>
                    </a:lnTo>
                    <a:lnTo>
                      <a:pt x="2" y="10"/>
                    </a:lnTo>
                    <a:lnTo>
                      <a:pt x="2" y="12"/>
                    </a:lnTo>
                    <a:lnTo>
                      <a:pt x="4" y="16"/>
                    </a:lnTo>
                    <a:lnTo>
                      <a:pt x="4" y="18"/>
                    </a:lnTo>
                    <a:lnTo>
                      <a:pt x="4" y="18"/>
                    </a:lnTo>
                    <a:lnTo>
                      <a:pt x="4" y="18"/>
                    </a:lnTo>
                    <a:lnTo>
                      <a:pt x="4" y="18"/>
                    </a:lnTo>
                    <a:lnTo>
                      <a:pt x="6" y="18"/>
                    </a:lnTo>
                    <a:lnTo>
                      <a:pt x="6" y="20"/>
                    </a:lnTo>
                    <a:lnTo>
                      <a:pt x="8" y="20"/>
                    </a:lnTo>
                    <a:lnTo>
                      <a:pt x="10" y="20"/>
                    </a:lnTo>
                    <a:lnTo>
                      <a:pt x="12" y="22"/>
                    </a:lnTo>
                    <a:lnTo>
                      <a:pt x="16" y="22"/>
                    </a:lnTo>
                    <a:lnTo>
                      <a:pt x="16" y="22"/>
                    </a:lnTo>
                    <a:lnTo>
                      <a:pt x="18" y="22"/>
                    </a:lnTo>
                    <a:lnTo>
                      <a:pt x="22" y="22"/>
                    </a:lnTo>
                    <a:lnTo>
                      <a:pt x="22" y="24"/>
                    </a:lnTo>
                    <a:lnTo>
                      <a:pt x="24" y="24"/>
                    </a:lnTo>
                    <a:lnTo>
                      <a:pt x="26" y="26"/>
                    </a:lnTo>
                    <a:lnTo>
                      <a:pt x="26" y="26"/>
                    </a:lnTo>
                    <a:lnTo>
                      <a:pt x="24" y="30"/>
                    </a:lnTo>
                    <a:lnTo>
                      <a:pt x="24" y="30"/>
                    </a:lnTo>
                    <a:lnTo>
                      <a:pt x="24" y="32"/>
                    </a:lnTo>
                    <a:lnTo>
                      <a:pt x="24" y="34"/>
                    </a:lnTo>
                    <a:lnTo>
                      <a:pt x="26" y="34"/>
                    </a:lnTo>
                    <a:lnTo>
                      <a:pt x="26" y="34"/>
                    </a:lnTo>
                    <a:lnTo>
                      <a:pt x="26" y="34"/>
                    </a:lnTo>
                    <a:lnTo>
                      <a:pt x="28" y="34"/>
                    </a:lnTo>
                    <a:lnTo>
                      <a:pt x="28" y="34"/>
                    </a:lnTo>
                    <a:lnTo>
                      <a:pt x="28" y="34"/>
                    </a:lnTo>
                    <a:lnTo>
                      <a:pt x="30" y="36"/>
                    </a:lnTo>
                    <a:lnTo>
                      <a:pt x="30" y="36"/>
                    </a:lnTo>
                    <a:lnTo>
                      <a:pt x="30" y="36"/>
                    </a:lnTo>
                    <a:lnTo>
                      <a:pt x="32" y="36"/>
                    </a:lnTo>
                    <a:lnTo>
                      <a:pt x="34" y="36"/>
                    </a:lnTo>
                    <a:lnTo>
                      <a:pt x="34" y="38"/>
                    </a:lnTo>
                    <a:lnTo>
                      <a:pt x="36" y="38"/>
                    </a:lnTo>
                    <a:lnTo>
                      <a:pt x="36" y="40"/>
                    </a:lnTo>
                    <a:lnTo>
                      <a:pt x="36" y="40"/>
                    </a:lnTo>
                    <a:lnTo>
                      <a:pt x="36" y="42"/>
                    </a:lnTo>
                    <a:lnTo>
                      <a:pt x="36" y="42"/>
                    </a:lnTo>
                    <a:lnTo>
                      <a:pt x="38" y="42"/>
                    </a:lnTo>
                    <a:lnTo>
                      <a:pt x="40" y="42"/>
                    </a:lnTo>
                    <a:lnTo>
                      <a:pt x="42" y="42"/>
                    </a:lnTo>
                    <a:lnTo>
                      <a:pt x="42" y="42"/>
                    </a:lnTo>
                    <a:lnTo>
                      <a:pt x="44" y="42"/>
                    </a:lnTo>
                    <a:lnTo>
                      <a:pt x="44" y="42"/>
                    </a:lnTo>
                    <a:lnTo>
                      <a:pt x="46" y="42"/>
                    </a:lnTo>
                    <a:lnTo>
                      <a:pt x="46" y="42"/>
                    </a:lnTo>
                    <a:lnTo>
                      <a:pt x="48" y="42"/>
                    </a:lnTo>
                    <a:lnTo>
                      <a:pt x="50" y="40"/>
                    </a:lnTo>
                    <a:lnTo>
                      <a:pt x="52" y="40"/>
                    </a:lnTo>
                    <a:lnTo>
                      <a:pt x="52" y="40"/>
                    </a:lnTo>
                    <a:lnTo>
                      <a:pt x="52" y="38"/>
                    </a:lnTo>
                    <a:lnTo>
                      <a:pt x="54" y="38"/>
                    </a:lnTo>
                    <a:lnTo>
                      <a:pt x="56" y="38"/>
                    </a:lnTo>
                    <a:lnTo>
                      <a:pt x="56" y="38"/>
                    </a:lnTo>
                    <a:lnTo>
                      <a:pt x="58" y="36"/>
                    </a:lnTo>
                    <a:lnTo>
                      <a:pt x="58" y="36"/>
                    </a:lnTo>
                    <a:lnTo>
                      <a:pt x="60" y="36"/>
                    </a:lnTo>
                    <a:lnTo>
                      <a:pt x="62" y="36"/>
                    </a:lnTo>
                    <a:lnTo>
                      <a:pt x="62" y="36"/>
                    </a:lnTo>
                    <a:lnTo>
                      <a:pt x="62" y="36"/>
                    </a:lnTo>
                    <a:lnTo>
                      <a:pt x="62" y="38"/>
                    </a:lnTo>
                    <a:lnTo>
                      <a:pt x="62" y="38"/>
                    </a:lnTo>
                    <a:lnTo>
                      <a:pt x="62" y="38"/>
                    </a:lnTo>
                    <a:lnTo>
                      <a:pt x="64" y="38"/>
                    </a:lnTo>
                    <a:lnTo>
                      <a:pt x="66" y="38"/>
                    </a:lnTo>
                    <a:lnTo>
                      <a:pt x="66" y="38"/>
                    </a:lnTo>
                    <a:lnTo>
                      <a:pt x="66" y="36"/>
                    </a:lnTo>
                    <a:lnTo>
                      <a:pt x="64" y="36"/>
                    </a:lnTo>
                    <a:lnTo>
                      <a:pt x="64" y="36"/>
                    </a:lnTo>
                    <a:lnTo>
                      <a:pt x="64" y="34"/>
                    </a:lnTo>
                    <a:lnTo>
                      <a:pt x="62" y="34"/>
                    </a:lnTo>
                    <a:lnTo>
                      <a:pt x="62" y="34"/>
                    </a:lnTo>
                    <a:lnTo>
                      <a:pt x="62" y="34"/>
                    </a:lnTo>
                    <a:lnTo>
                      <a:pt x="62" y="32"/>
                    </a:lnTo>
                    <a:lnTo>
                      <a:pt x="64" y="32"/>
                    </a:lnTo>
                    <a:lnTo>
                      <a:pt x="64" y="30"/>
                    </a:lnTo>
                    <a:lnTo>
                      <a:pt x="64" y="30"/>
                    </a:lnTo>
                    <a:lnTo>
                      <a:pt x="64" y="30"/>
                    </a:lnTo>
                    <a:lnTo>
                      <a:pt x="64" y="28"/>
                    </a:lnTo>
                    <a:lnTo>
                      <a:pt x="64" y="26"/>
                    </a:lnTo>
                    <a:lnTo>
                      <a:pt x="66" y="24"/>
                    </a:lnTo>
                    <a:lnTo>
                      <a:pt x="66" y="24"/>
                    </a:lnTo>
                    <a:lnTo>
                      <a:pt x="68" y="24"/>
                    </a:lnTo>
                    <a:lnTo>
                      <a:pt x="70" y="24"/>
                    </a:lnTo>
                    <a:lnTo>
                      <a:pt x="70" y="22"/>
                    </a:lnTo>
                    <a:lnTo>
                      <a:pt x="70" y="22"/>
                    </a:lnTo>
                    <a:lnTo>
                      <a:pt x="70" y="22"/>
                    </a:lnTo>
                    <a:lnTo>
                      <a:pt x="70" y="20"/>
                    </a:lnTo>
                    <a:lnTo>
                      <a:pt x="74" y="22"/>
                    </a:lnTo>
                    <a:lnTo>
                      <a:pt x="76" y="20"/>
                    </a:lnTo>
                    <a:lnTo>
                      <a:pt x="76" y="20"/>
                    </a:lnTo>
                    <a:lnTo>
                      <a:pt x="76" y="20"/>
                    </a:lnTo>
                    <a:lnTo>
                      <a:pt x="76" y="18"/>
                    </a:lnTo>
                    <a:lnTo>
                      <a:pt x="76" y="1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3" name="Freeform 125"/>
              <p:cNvSpPr>
                <a:spLocks/>
              </p:cNvSpPr>
              <p:nvPr/>
            </p:nvSpPr>
            <p:spPr bwMode="auto">
              <a:xfrm>
                <a:off x="3619" y="1233"/>
                <a:ext cx="2" cy="4"/>
              </a:xfrm>
              <a:custGeom>
                <a:avLst/>
                <a:gdLst>
                  <a:gd name="T0" fmla="*/ 2 w 2"/>
                  <a:gd name="T1" fmla="*/ 2 h 4"/>
                  <a:gd name="T2" fmla="*/ 2 w 2"/>
                  <a:gd name="T3" fmla="*/ 2 h 4"/>
                  <a:gd name="T4" fmla="*/ 2 w 2"/>
                  <a:gd name="T5" fmla="*/ 2 h 4"/>
                  <a:gd name="T6" fmla="*/ 2 w 2"/>
                  <a:gd name="T7" fmla="*/ 2 h 4"/>
                  <a:gd name="T8" fmla="*/ 2 w 2"/>
                  <a:gd name="T9" fmla="*/ 0 h 4"/>
                  <a:gd name="T10" fmla="*/ 2 w 2"/>
                  <a:gd name="T11" fmla="*/ 0 h 4"/>
                  <a:gd name="T12" fmla="*/ 0 w 2"/>
                  <a:gd name="T13" fmla="*/ 0 h 4"/>
                  <a:gd name="T14" fmla="*/ 0 w 2"/>
                  <a:gd name="T15" fmla="*/ 2 h 4"/>
                  <a:gd name="T16" fmla="*/ 0 w 2"/>
                  <a:gd name="T17" fmla="*/ 4 h 4"/>
                  <a:gd name="T18" fmla="*/ 0 w 2"/>
                  <a:gd name="T19" fmla="*/ 4 h 4"/>
                  <a:gd name="T20" fmla="*/ 0 w 2"/>
                  <a:gd name="T21" fmla="*/ 4 h 4"/>
                  <a:gd name="T22" fmla="*/ 2 w 2"/>
                  <a:gd name="T23" fmla="*/ 4 h 4"/>
                  <a:gd name="T24" fmla="*/ 2 w 2"/>
                  <a:gd name="T25" fmla="*/ 4 h 4"/>
                  <a:gd name="T26" fmla="*/ 2 w 2"/>
                  <a:gd name="T27" fmla="*/ 4 h 4"/>
                  <a:gd name="T28" fmla="*/ 2 w 2"/>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
                    <a:moveTo>
                      <a:pt x="2" y="2"/>
                    </a:moveTo>
                    <a:lnTo>
                      <a:pt x="2" y="2"/>
                    </a:lnTo>
                    <a:lnTo>
                      <a:pt x="2" y="2"/>
                    </a:lnTo>
                    <a:lnTo>
                      <a:pt x="2" y="2"/>
                    </a:lnTo>
                    <a:lnTo>
                      <a:pt x="2" y="0"/>
                    </a:lnTo>
                    <a:lnTo>
                      <a:pt x="2" y="0"/>
                    </a:lnTo>
                    <a:lnTo>
                      <a:pt x="0" y="0"/>
                    </a:lnTo>
                    <a:lnTo>
                      <a:pt x="0" y="2"/>
                    </a:lnTo>
                    <a:lnTo>
                      <a:pt x="0" y="4"/>
                    </a:lnTo>
                    <a:lnTo>
                      <a:pt x="0" y="4"/>
                    </a:lnTo>
                    <a:lnTo>
                      <a:pt x="0" y="4"/>
                    </a:lnTo>
                    <a:lnTo>
                      <a:pt x="2" y="4"/>
                    </a:lnTo>
                    <a:lnTo>
                      <a:pt x="2" y="4"/>
                    </a:lnTo>
                    <a:lnTo>
                      <a:pt x="2" y="4"/>
                    </a:lnTo>
                    <a:lnTo>
                      <a:pt x="2"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Freeform 126"/>
              <p:cNvSpPr>
                <a:spLocks/>
              </p:cNvSpPr>
              <p:nvPr/>
            </p:nvSpPr>
            <p:spPr bwMode="auto">
              <a:xfrm>
                <a:off x="3615" y="1484"/>
                <a:ext cx="242" cy="244"/>
              </a:xfrm>
              <a:custGeom>
                <a:avLst/>
                <a:gdLst>
                  <a:gd name="T0" fmla="*/ 242 w 242"/>
                  <a:gd name="T1" fmla="*/ 196 h 244"/>
                  <a:gd name="T2" fmla="*/ 240 w 242"/>
                  <a:gd name="T3" fmla="*/ 176 h 244"/>
                  <a:gd name="T4" fmla="*/ 240 w 242"/>
                  <a:gd name="T5" fmla="*/ 156 h 244"/>
                  <a:gd name="T6" fmla="*/ 240 w 242"/>
                  <a:gd name="T7" fmla="*/ 136 h 244"/>
                  <a:gd name="T8" fmla="*/ 240 w 242"/>
                  <a:gd name="T9" fmla="*/ 116 h 244"/>
                  <a:gd name="T10" fmla="*/ 238 w 242"/>
                  <a:gd name="T11" fmla="*/ 94 h 244"/>
                  <a:gd name="T12" fmla="*/ 238 w 242"/>
                  <a:gd name="T13" fmla="*/ 74 h 244"/>
                  <a:gd name="T14" fmla="*/ 234 w 242"/>
                  <a:gd name="T15" fmla="*/ 60 h 244"/>
                  <a:gd name="T16" fmla="*/ 236 w 242"/>
                  <a:gd name="T17" fmla="*/ 48 h 244"/>
                  <a:gd name="T18" fmla="*/ 234 w 242"/>
                  <a:gd name="T19" fmla="*/ 38 h 244"/>
                  <a:gd name="T20" fmla="*/ 238 w 242"/>
                  <a:gd name="T21" fmla="*/ 28 h 244"/>
                  <a:gd name="T22" fmla="*/ 236 w 242"/>
                  <a:gd name="T23" fmla="*/ 22 h 244"/>
                  <a:gd name="T24" fmla="*/ 222 w 242"/>
                  <a:gd name="T25" fmla="*/ 20 h 244"/>
                  <a:gd name="T26" fmla="*/ 208 w 242"/>
                  <a:gd name="T27" fmla="*/ 14 h 244"/>
                  <a:gd name="T28" fmla="*/ 198 w 242"/>
                  <a:gd name="T29" fmla="*/ 6 h 244"/>
                  <a:gd name="T30" fmla="*/ 184 w 242"/>
                  <a:gd name="T31" fmla="*/ 4 h 244"/>
                  <a:gd name="T32" fmla="*/ 166 w 242"/>
                  <a:gd name="T33" fmla="*/ 14 h 244"/>
                  <a:gd name="T34" fmla="*/ 160 w 242"/>
                  <a:gd name="T35" fmla="*/ 28 h 244"/>
                  <a:gd name="T36" fmla="*/ 164 w 242"/>
                  <a:gd name="T37" fmla="*/ 40 h 244"/>
                  <a:gd name="T38" fmla="*/ 148 w 242"/>
                  <a:gd name="T39" fmla="*/ 52 h 244"/>
                  <a:gd name="T40" fmla="*/ 128 w 242"/>
                  <a:gd name="T41" fmla="*/ 40 h 244"/>
                  <a:gd name="T42" fmla="*/ 98 w 242"/>
                  <a:gd name="T43" fmla="*/ 32 h 244"/>
                  <a:gd name="T44" fmla="*/ 92 w 242"/>
                  <a:gd name="T45" fmla="*/ 22 h 244"/>
                  <a:gd name="T46" fmla="*/ 76 w 242"/>
                  <a:gd name="T47" fmla="*/ 10 h 244"/>
                  <a:gd name="T48" fmla="*/ 64 w 242"/>
                  <a:gd name="T49" fmla="*/ 6 h 244"/>
                  <a:gd name="T50" fmla="*/ 44 w 242"/>
                  <a:gd name="T51" fmla="*/ 6 h 244"/>
                  <a:gd name="T52" fmla="*/ 32 w 242"/>
                  <a:gd name="T53" fmla="*/ 4 h 244"/>
                  <a:gd name="T54" fmla="*/ 34 w 242"/>
                  <a:gd name="T55" fmla="*/ 12 h 244"/>
                  <a:gd name="T56" fmla="*/ 22 w 242"/>
                  <a:gd name="T57" fmla="*/ 20 h 244"/>
                  <a:gd name="T58" fmla="*/ 18 w 242"/>
                  <a:gd name="T59" fmla="*/ 24 h 244"/>
                  <a:gd name="T60" fmla="*/ 12 w 242"/>
                  <a:gd name="T61" fmla="*/ 28 h 244"/>
                  <a:gd name="T62" fmla="*/ 14 w 242"/>
                  <a:gd name="T63" fmla="*/ 40 h 244"/>
                  <a:gd name="T64" fmla="*/ 8 w 242"/>
                  <a:gd name="T65" fmla="*/ 50 h 244"/>
                  <a:gd name="T66" fmla="*/ 0 w 242"/>
                  <a:gd name="T67" fmla="*/ 54 h 244"/>
                  <a:gd name="T68" fmla="*/ 6 w 242"/>
                  <a:gd name="T69" fmla="*/ 68 h 244"/>
                  <a:gd name="T70" fmla="*/ 8 w 242"/>
                  <a:gd name="T71" fmla="*/ 92 h 244"/>
                  <a:gd name="T72" fmla="*/ 8 w 242"/>
                  <a:gd name="T73" fmla="*/ 110 h 244"/>
                  <a:gd name="T74" fmla="*/ 6 w 242"/>
                  <a:gd name="T75" fmla="*/ 120 h 244"/>
                  <a:gd name="T76" fmla="*/ 4 w 242"/>
                  <a:gd name="T77" fmla="*/ 130 h 244"/>
                  <a:gd name="T78" fmla="*/ 12 w 242"/>
                  <a:gd name="T79" fmla="*/ 150 h 244"/>
                  <a:gd name="T80" fmla="*/ 16 w 242"/>
                  <a:gd name="T81" fmla="*/ 154 h 244"/>
                  <a:gd name="T82" fmla="*/ 36 w 242"/>
                  <a:gd name="T83" fmla="*/ 162 h 244"/>
                  <a:gd name="T84" fmla="*/ 56 w 242"/>
                  <a:gd name="T85" fmla="*/ 176 h 244"/>
                  <a:gd name="T86" fmla="*/ 76 w 242"/>
                  <a:gd name="T87" fmla="*/ 188 h 244"/>
                  <a:gd name="T88" fmla="*/ 92 w 242"/>
                  <a:gd name="T89" fmla="*/ 178 h 244"/>
                  <a:gd name="T90" fmla="*/ 122 w 242"/>
                  <a:gd name="T91" fmla="*/ 184 h 244"/>
                  <a:gd name="T92" fmla="*/ 160 w 242"/>
                  <a:gd name="T93" fmla="*/ 206 h 244"/>
                  <a:gd name="T94" fmla="*/ 196 w 242"/>
                  <a:gd name="T95" fmla="*/ 228 h 244"/>
                  <a:gd name="T96" fmla="*/ 226 w 242"/>
                  <a:gd name="T97" fmla="*/ 242 h 244"/>
                  <a:gd name="T98" fmla="*/ 234 w 242"/>
                  <a:gd name="T99" fmla="*/ 236 h 244"/>
                  <a:gd name="T100" fmla="*/ 242 w 242"/>
                  <a:gd name="T101"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2" h="244">
                    <a:moveTo>
                      <a:pt x="242" y="226"/>
                    </a:moveTo>
                    <a:lnTo>
                      <a:pt x="242" y="218"/>
                    </a:lnTo>
                    <a:lnTo>
                      <a:pt x="242" y="208"/>
                    </a:lnTo>
                    <a:lnTo>
                      <a:pt x="242" y="200"/>
                    </a:lnTo>
                    <a:lnTo>
                      <a:pt x="242" y="196"/>
                    </a:lnTo>
                    <a:lnTo>
                      <a:pt x="242" y="192"/>
                    </a:lnTo>
                    <a:lnTo>
                      <a:pt x="242" y="188"/>
                    </a:lnTo>
                    <a:lnTo>
                      <a:pt x="240" y="184"/>
                    </a:lnTo>
                    <a:lnTo>
                      <a:pt x="240" y="180"/>
                    </a:lnTo>
                    <a:lnTo>
                      <a:pt x="240" y="176"/>
                    </a:lnTo>
                    <a:lnTo>
                      <a:pt x="240" y="172"/>
                    </a:lnTo>
                    <a:lnTo>
                      <a:pt x="240" y="168"/>
                    </a:lnTo>
                    <a:lnTo>
                      <a:pt x="240" y="164"/>
                    </a:lnTo>
                    <a:lnTo>
                      <a:pt x="240" y="160"/>
                    </a:lnTo>
                    <a:lnTo>
                      <a:pt x="240" y="156"/>
                    </a:lnTo>
                    <a:lnTo>
                      <a:pt x="240" y="152"/>
                    </a:lnTo>
                    <a:lnTo>
                      <a:pt x="240" y="148"/>
                    </a:lnTo>
                    <a:lnTo>
                      <a:pt x="240" y="144"/>
                    </a:lnTo>
                    <a:lnTo>
                      <a:pt x="240" y="140"/>
                    </a:lnTo>
                    <a:lnTo>
                      <a:pt x="240" y="136"/>
                    </a:lnTo>
                    <a:lnTo>
                      <a:pt x="240" y="132"/>
                    </a:lnTo>
                    <a:lnTo>
                      <a:pt x="240" y="128"/>
                    </a:lnTo>
                    <a:lnTo>
                      <a:pt x="240" y="124"/>
                    </a:lnTo>
                    <a:lnTo>
                      <a:pt x="240" y="120"/>
                    </a:lnTo>
                    <a:lnTo>
                      <a:pt x="240" y="116"/>
                    </a:lnTo>
                    <a:lnTo>
                      <a:pt x="240" y="112"/>
                    </a:lnTo>
                    <a:lnTo>
                      <a:pt x="238" y="108"/>
                    </a:lnTo>
                    <a:lnTo>
                      <a:pt x="238" y="104"/>
                    </a:lnTo>
                    <a:lnTo>
                      <a:pt x="238" y="98"/>
                    </a:lnTo>
                    <a:lnTo>
                      <a:pt x="238" y="94"/>
                    </a:lnTo>
                    <a:lnTo>
                      <a:pt x="238" y="90"/>
                    </a:lnTo>
                    <a:lnTo>
                      <a:pt x="238" y="86"/>
                    </a:lnTo>
                    <a:lnTo>
                      <a:pt x="238" y="82"/>
                    </a:lnTo>
                    <a:lnTo>
                      <a:pt x="238" y="78"/>
                    </a:lnTo>
                    <a:lnTo>
                      <a:pt x="238" y="74"/>
                    </a:lnTo>
                    <a:lnTo>
                      <a:pt x="238" y="70"/>
                    </a:lnTo>
                    <a:lnTo>
                      <a:pt x="238" y="70"/>
                    </a:lnTo>
                    <a:lnTo>
                      <a:pt x="236" y="68"/>
                    </a:lnTo>
                    <a:lnTo>
                      <a:pt x="236" y="64"/>
                    </a:lnTo>
                    <a:lnTo>
                      <a:pt x="234" y="60"/>
                    </a:lnTo>
                    <a:lnTo>
                      <a:pt x="234" y="58"/>
                    </a:lnTo>
                    <a:lnTo>
                      <a:pt x="234" y="54"/>
                    </a:lnTo>
                    <a:lnTo>
                      <a:pt x="232" y="52"/>
                    </a:lnTo>
                    <a:lnTo>
                      <a:pt x="234" y="52"/>
                    </a:lnTo>
                    <a:lnTo>
                      <a:pt x="236" y="48"/>
                    </a:lnTo>
                    <a:lnTo>
                      <a:pt x="236" y="46"/>
                    </a:lnTo>
                    <a:lnTo>
                      <a:pt x="236" y="44"/>
                    </a:lnTo>
                    <a:lnTo>
                      <a:pt x="236" y="42"/>
                    </a:lnTo>
                    <a:lnTo>
                      <a:pt x="236" y="40"/>
                    </a:lnTo>
                    <a:lnTo>
                      <a:pt x="234" y="38"/>
                    </a:lnTo>
                    <a:lnTo>
                      <a:pt x="234" y="36"/>
                    </a:lnTo>
                    <a:lnTo>
                      <a:pt x="234" y="32"/>
                    </a:lnTo>
                    <a:lnTo>
                      <a:pt x="236" y="30"/>
                    </a:lnTo>
                    <a:lnTo>
                      <a:pt x="236" y="30"/>
                    </a:lnTo>
                    <a:lnTo>
                      <a:pt x="238" y="28"/>
                    </a:lnTo>
                    <a:lnTo>
                      <a:pt x="238" y="28"/>
                    </a:lnTo>
                    <a:lnTo>
                      <a:pt x="238" y="26"/>
                    </a:lnTo>
                    <a:lnTo>
                      <a:pt x="238" y="26"/>
                    </a:lnTo>
                    <a:lnTo>
                      <a:pt x="236" y="22"/>
                    </a:lnTo>
                    <a:lnTo>
                      <a:pt x="236" y="22"/>
                    </a:lnTo>
                    <a:lnTo>
                      <a:pt x="234" y="22"/>
                    </a:lnTo>
                    <a:lnTo>
                      <a:pt x="232" y="20"/>
                    </a:lnTo>
                    <a:lnTo>
                      <a:pt x="228" y="20"/>
                    </a:lnTo>
                    <a:lnTo>
                      <a:pt x="222" y="20"/>
                    </a:lnTo>
                    <a:lnTo>
                      <a:pt x="222" y="20"/>
                    </a:lnTo>
                    <a:lnTo>
                      <a:pt x="220" y="18"/>
                    </a:lnTo>
                    <a:lnTo>
                      <a:pt x="218" y="18"/>
                    </a:lnTo>
                    <a:lnTo>
                      <a:pt x="210" y="16"/>
                    </a:lnTo>
                    <a:lnTo>
                      <a:pt x="208" y="14"/>
                    </a:lnTo>
                    <a:lnTo>
                      <a:pt x="208" y="14"/>
                    </a:lnTo>
                    <a:lnTo>
                      <a:pt x="208" y="12"/>
                    </a:lnTo>
                    <a:lnTo>
                      <a:pt x="206" y="10"/>
                    </a:lnTo>
                    <a:lnTo>
                      <a:pt x="204" y="8"/>
                    </a:lnTo>
                    <a:lnTo>
                      <a:pt x="202" y="8"/>
                    </a:lnTo>
                    <a:lnTo>
                      <a:pt x="198" y="6"/>
                    </a:lnTo>
                    <a:lnTo>
                      <a:pt x="196" y="6"/>
                    </a:lnTo>
                    <a:lnTo>
                      <a:pt x="194" y="4"/>
                    </a:lnTo>
                    <a:lnTo>
                      <a:pt x="188" y="4"/>
                    </a:lnTo>
                    <a:lnTo>
                      <a:pt x="186" y="4"/>
                    </a:lnTo>
                    <a:lnTo>
                      <a:pt x="184" y="4"/>
                    </a:lnTo>
                    <a:lnTo>
                      <a:pt x="182" y="6"/>
                    </a:lnTo>
                    <a:lnTo>
                      <a:pt x="180" y="6"/>
                    </a:lnTo>
                    <a:lnTo>
                      <a:pt x="176" y="6"/>
                    </a:lnTo>
                    <a:lnTo>
                      <a:pt x="170" y="10"/>
                    </a:lnTo>
                    <a:lnTo>
                      <a:pt x="166" y="14"/>
                    </a:lnTo>
                    <a:lnTo>
                      <a:pt x="162" y="16"/>
                    </a:lnTo>
                    <a:lnTo>
                      <a:pt x="162" y="18"/>
                    </a:lnTo>
                    <a:lnTo>
                      <a:pt x="160" y="20"/>
                    </a:lnTo>
                    <a:lnTo>
                      <a:pt x="160" y="24"/>
                    </a:lnTo>
                    <a:lnTo>
                      <a:pt x="160" y="28"/>
                    </a:lnTo>
                    <a:lnTo>
                      <a:pt x="162" y="32"/>
                    </a:lnTo>
                    <a:lnTo>
                      <a:pt x="162" y="34"/>
                    </a:lnTo>
                    <a:lnTo>
                      <a:pt x="164" y="36"/>
                    </a:lnTo>
                    <a:lnTo>
                      <a:pt x="164" y="38"/>
                    </a:lnTo>
                    <a:lnTo>
                      <a:pt x="164" y="40"/>
                    </a:lnTo>
                    <a:lnTo>
                      <a:pt x="162" y="42"/>
                    </a:lnTo>
                    <a:lnTo>
                      <a:pt x="158" y="48"/>
                    </a:lnTo>
                    <a:lnTo>
                      <a:pt x="156" y="50"/>
                    </a:lnTo>
                    <a:lnTo>
                      <a:pt x="150" y="52"/>
                    </a:lnTo>
                    <a:lnTo>
                      <a:pt x="148" y="52"/>
                    </a:lnTo>
                    <a:lnTo>
                      <a:pt x="146" y="52"/>
                    </a:lnTo>
                    <a:lnTo>
                      <a:pt x="142" y="48"/>
                    </a:lnTo>
                    <a:lnTo>
                      <a:pt x="134" y="42"/>
                    </a:lnTo>
                    <a:lnTo>
                      <a:pt x="130" y="42"/>
                    </a:lnTo>
                    <a:lnTo>
                      <a:pt x="128" y="40"/>
                    </a:lnTo>
                    <a:lnTo>
                      <a:pt x="122" y="38"/>
                    </a:lnTo>
                    <a:lnTo>
                      <a:pt x="112" y="34"/>
                    </a:lnTo>
                    <a:lnTo>
                      <a:pt x="108" y="34"/>
                    </a:lnTo>
                    <a:lnTo>
                      <a:pt x="102" y="34"/>
                    </a:lnTo>
                    <a:lnTo>
                      <a:pt x="98" y="32"/>
                    </a:lnTo>
                    <a:lnTo>
                      <a:pt x="96" y="30"/>
                    </a:lnTo>
                    <a:lnTo>
                      <a:pt x="94" y="30"/>
                    </a:lnTo>
                    <a:lnTo>
                      <a:pt x="94" y="26"/>
                    </a:lnTo>
                    <a:lnTo>
                      <a:pt x="92" y="24"/>
                    </a:lnTo>
                    <a:lnTo>
                      <a:pt x="92" y="22"/>
                    </a:lnTo>
                    <a:lnTo>
                      <a:pt x="90" y="18"/>
                    </a:lnTo>
                    <a:lnTo>
                      <a:pt x="90" y="16"/>
                    </a:lnTo>
                    <a:lnTo>
                      <a:pt x="88" y="14"/>
                    </a:lnTo>
                    <a:lnTo>
                      <a:pt x="78" y="12"/>
                    </a:lnTo>
                    <a:lnTo>
                      <a:pt x="76" y="10"/>
                    </a:lnTo>
                    <a:lnTo>
                      <a:pt x="74" y="8"/>
                    </a:lnTo>
                    <a:lnTo>
                      <a:pt x="72" y="8"/>
                    </a:lnTo>
                    <a:lnTo>
                      <a:pt x="68" y="6"/>
                    </a:lnTo>
                    <a:lnTo>
                      <a:pt x="66" y="6"/>
                    </a:lnTo>
                    <a:lnTo>
                      <a:pt x="64" y="6"/>
                    </a:lnTo>
                    <a:lnTo>
                      <a:pt x="60" y="4"/>
                    </a:lnTo>
                    <a:lnTo>
                      <a:pt x="58" y="4"/>
                    </a:lnTo>
                    <a:lnTo>
                      <a:pt x="52" y="6"/>
                    </a:lnTo>
                    <a:lnTo>
                      <a:pt x="46" y="6"/>
                    </a:lnTo>
                    <a:lnTo>
                      <a:pt x="44" y="6"/>
                    </a:lnTo>
                    <a:lnTo>
                      <a:pt x="38" y="2"/>
                    </a:lnTo>
                    <a:lnTo>
                      <a:pt x="36" y="0"/>
                    </a:lnTo>
                    <a:lnTo>
                      <a:pt x="32" y="0"/>
                    </a:lnTo>
                    <a:lnTo>
                      <a:pt x="32" y="0"/>
                    </a:lnTo>
                    <a:lnTo>
                      <a:pt x="32" y="4"/>
                    </a:lnTo>
                    <a:lnTo>
                      <a:pt x="32" y="4"/>
                    </a:lnTo>
                    <a:lnTo>
                      <a:pt x="32" y="6"/>
                    </a:lnTo>
                    <a:lnTo>
                      <a:pt x="32" y="10"/>
                    </a:lnTo>
                    <a:lnTo>
                      <a:pt x="34" y="12"/>
                    </a:lnTo>
                    <a:lnTo>
                      <a:pt x="34" y="12"/>
                    </a:lnTo>
                    <a:lnTo>
                      <a:pt x="34" y="14"/>
                    </a:lnTo>
                    <a:lnTo>
                      <a:pt x="30" y="14"/>
                    </a:lnTo>
                    <a:lnTo>
                      <a:pt x="28" y="16"/>
                    </a:lnTo>
                    <a:lnTo>
                      <a:pt x="26" y="18"/>
                    </a:lnTo>
                    <a:lnTo>
                      <a:pt x="22" y="20"/>
                    </a:lnTo>
                    <a:lnTo>
                      <a:pt x="22" y="20"/>
                    </a:lnTo>
                    <a:lnTo>
                      <a:pt x="20" y="22"/>
                    </a:lnTo>
                    <a:lnTo>
                      <a:pt x="20" y="22"/>
                    </a:lnTo>
                    <a:lnTo>
                      <a:pt x="20" y="22"/>
                    </a:lnTo>
                    <a:lnTo>
                      <a:pt x="18" y="24"/>
                    </a:lnTo>
                    <a:lnTo>
                      <a:pt x="18" y="26"/>
                    </a:lnTo>
                    <a:lnTo>
                      <a:pt x="14" y="26"/>
                    </a:lnTo>
                    <a:lnTo>
                      <a:pt x="14" y="26"/>
                    </a:lnTo>
                    <a:lnTo>
                      <a:pt x="14" y="28"/>
                    </a:lnTo>
                    <a:lnTo>
                      <a:pt x="12" y="28"/>
                    </a:lnTo>
                    <a:lnTo>
                      <a:pt x="12" y="30"/>
                    </a:lnTo>
                    <a:lnTo>
                      <a:pt x="12" y="34"/>
                    </a:lnTo>
                    <a:lnTo>
                      <a:pt x="14" y="38"/>
                    </a:lnTo>
                    <a:lnTo>
                      <a:pt x="14" y="40"/>
                    </a:lnTo>
                    <a:lnTo>
                      <a:pt x="14" y="40"/>
                    </a:lnTo>
                    <a:lnTo>
                      <a:pt x="14" y="42"/>
                    </a:lnTo>
                    <a:lnTo>
                      <a:pt x="12" y="44"/>
                    </a:lnTo>
                    <a:lnTo>
                      <a:pt x="12" y="46"/>
                    </a:lnTo>
                    <a:lnTo>
                      <a:pt x="10" y="48"/>
                    </a:lnTo>
                    <a:lnTo>
                      <a:pt x="8" y="50"/>
                    </a:lnTo>
                    <a:lnTo>
                      <a:pt x="8" y="50"/>
                    </a:lnTo>
                    <a:lnTo>
                      <a:pt x="4" y="52"/>
                    </a:lnTo>
                    <a:lnTo>
                      <a:pt x="4" y="52"/>
                    </a:lnTo>
                    <a:lnTo>
                      <a:pt x="2" y="54"/>
                    </a:lnTo>
                    <a:lnTo>
                      <a:pt x="0" y="54"/>
                    </a:lnTo>
                    <a:lnTo>
                      <a:pt x="2" y="56"/>
                    </a:lnTo>
                    <a:lnTo>
                      <a:pt x="4" y="60"/>
                    </a:lnTo>
                    <a:lnTo>
                      <a:pt x="4" y="62"/>
                    </a:lnTo>
                    <a:lnTo>
                      <a:pt x="6" y="64"/>
                    </a:lnTo>
                    <a:lnTo>
                      <a:pt x="6" y="68"/>
                    </a:lnTo>
                    <a:lnTo>
                      <a:pt x="8" y="72"/>
                    </a:lnTo>
                    <a:lnTo>
                      <a:pt x="8" y="72"/>
                    </a:lnTo>
                    <a:lnTo>
                      <a:pt x="8" y="74"/>
                    </a:lnTo>
                    <a:lnTo>
                      <a:pt x="8" y="82"/>
                    </a:lnTo>
                    <a:lnTo>
                      <a:pt x="8" y="92"/>
                    </a:lnTo>
                    <a:lnTo>
                      <a:pt x="8" y="96"/>
                    </a:lnTo>
                    <a:lnTo>
                      <a:pt x="8" y="100"/>
                    </a:lnTo>
                    <a:lnTo>
                      <a:pt x="6" y="104"/>
                    </a:lnTo>
                    <a:lnTo>
                      <a:pt x="6" y="106"/>
                    </a:lnTo>
                    <a:lnTo>
                      <a:pt x="8" y="110"/>
                    </a:lnTo>
                    <a:lnTo>
                      <a:pt x="8" y="112"/>
                    </a:lnTo>
                    <a:lnTo>
                      <a:pt x="8" y="112"/>
                    </a:lnTo>
                    <a:lnTo>
                      <a:pt x="8" y="116"/>
                    </a:lnTo>
                    <a:lnTo>
                      <a:pt x="8" y="118"/>
                    </a:lnTo>
                    <a:lnTo>
                      <a:pt x="6" y="120"/>
                    </a:lnTo>
                    <a:lnTo>
                      <a:pt x="2" y="122"/>
                    </a:lnTo>
                    <a:lnTo>
                      <a:pt x="2" y="124"/>
                    </a:lnTo>
                    <a:lnTo>
                      <a:pt x="2" y="126"/>
                    </a:lnTo>
                    <a:lnTo>
                      <a:pt x="2" y="126"/>
                    </a:lnTo>
                    <a:lnTo>
                      <a:pt x="4" y="130"/>
                    </a:lnTo>
                    <a:lnTo>
                      <a:pt x="6" y="134"/>
                    </a:lnTo>
                    <a:lnTo>
                      <a:pt x="10" y="140"/>
                    </a:lnTo>
                    <a:lnTo>
                      <a:pt x="10" y="142"/>
                    </a:lnTo>
                    <a:lnTo>
                      <a:pt x="10" y="144"/>
                    </a:lnTo>
                    <a:lnTo>
                      <a:pt x="12" y="150"/>
                    </a:lnTo>
                    <a:lnTo>
                      <a:pt x="14" y="152"/>
                    </a:lnTo>
                    <a:lnTo>
                      <a:pt x="14" y="152"/>
                    </a:lnTo>
                    <a:lnTo>
                      <a:pt x="16" y="154"/>
                    </a:lnTo>
                    <a:lnTo>
                      <a:pt x="16" y="154"/>
                    </a:lnTo>
                    <a:lnTo>
                      <a:pt x="16" y="154"/>
                    </a:lnTo>
                    <a:lnTo>
                      <a:pt x="20" y="154"/>
                    </a:lnTo>
                    <a:lnTo>
                      <a:pt x="28" y="156"/>
                    </a:lnTo>
                    <a:lnTo>
                      <a:pt x="34" y="158"/>
                    </a:lnTo>
                    <a:lnTo>
                      <a:pt x="34" y="158"/>
                    </a:lnTo>
                    <a:lnTo>
                      <a:pt x="36" y="162"/>
                    </a:lnTo>
                    <a:lnTo>
                      <a:pt x="38" y="166"/>
                    </a:lnTo>
                    <a:lnTo>
                      <a:pt x="38" y="168"/>
                    </a:lnTo>
                    <a:lnTo>
                      <a:pt x="40" y="172"/>
                    </a:lnTo>
                    <a:lnTo>
                      <a:pt x="48" y="174"/>
                    </a:lnTo>
                    <a:lnTo>
                      <a:pt x="56" y="176"/>
                    </a:lnTo>
                    <a:lnTo>
                      <a:pt x="64" y="178"/>
                    </a:lnTo>
                    <a:lnTo>
                      <a:pt x="66" y="180"/>
                    </a:lnTo>
                    <a:lnTo>
                      <a:pt x="70" y="184"/>
                    </a:lnTo>
                    <a:lnTo>
                      <a:pt x="74" y="188"/>
                    </a:lnTo>
                    <a:lnTo>
                      <a:pt x="76" y="188"/>
                    </a:lnTo>
                    <a:lnTo>
                      <a:pt x="76" y="188"/>
                    </a:lnTo>
                    <a:lnTo>
                      <a:pt x="80" y="186"/>
                    </a:lnTo>
                    <a:lnTo>
                      <a:pt x="86" y="182"/>
                    </a:lnTo>
                    <a:lnTo>
                      <a:pt x="86" y="182"/>
                    </a:lnTo>
                    <a:lnTo>
                      <a:pt x="92" y="178"/>
                    </a:lnTo>
                    <a:lnTo>
                      <a:pt x="96" y="176"/>
                    </a:lnTo>
                    <a:lnTo>
                      <a:pt x="102" y="174"/>
                    </a:lnTo>
                    <a:lnTo>
                      <a:pt x="108" y="176"/>
                    </a:lnTo>
                    <a:lnTo>
                      <a:pt x="114" y="180"/>
                    </a:lnTo>
                    <a:lnTo>
                      <a:pt x="122" y="184"/>
                    </a:lnTo>
                    <a:lnTo>
                      <a:pt x="130" y="190"/>
                    </a:lnTo>
                    <a:lnTo>
                      <a:pt x="138" y="194"/>
                    </a:lnTo>
                    <a:lnTo>
                      <a:pt x="144" y="198"/>
                    </a:lnTo>
                    <a:lnTo>
                      <a:pt x="152" y="202"/>
                    </a:lnTo>
                    <a:lnTo>
                      <a:pt x="160" y="206"/>
                    </a:lnTo>
                    <a:lnTo>
                      <a:pt x="166" y="210"/>
                    </a:lnTo>
                    <a:lnTo>
                      <a:pt x="174" y="214"/>
                    </a:lnTo>
                    <a:lnTo>
                      <a:pt x="182" y="218"/>
                    </a:lnTo>
                    <a:lnTo>
                      <a:pt x="190" y="222"/>
                    </a:lnTo>
                    <a:lnTo>
                      <a:pt x="196" y="228"/>
                    </a:lnTo>
                    <a:lnTo>
                      <a:pt x="204" y="232"/>
                    </a:lnTo>
                    <a:lnTo>
                      <a:pt x="212" y="236"/>
                    </a:lnTo>
                    <a:lnTo>
                      <a:pt x="220" y="240"/>
                    </a:lnTo>
                    <a:lnTo>
                      <a:pt x="226" y="244"/>
                    </a:lnTo>
                    <a:lnTo>
                      <a:pt x="226" y="242"/>
                    </a:lnTo>
                    <a:lnTo>
                      <a:pt x="226" y="240"/>
                    </a:lnTo>
                    <a:lnTo>
                      <a:pt x="226" y="238"/>
                    </a:lnTo>
                    <a:lnTo>
                      <a:pt x="226" y="236"/>
                    </a:lnTo>
                    <a:lnTo>
                      <a:pt x="230" y="236"/>
                    </a:lnTo>
                    <a:lnTo>
                      <a:pt x="234" y="236"/>
                    </a:lnTo>
                    <a:lnTo>
                      <a:pt x="238" y="236"/>
                    </a:lnTo>
                    <a:lnTo>
                      <a:pt x="242" y="236"/>
                    </a:lnTo>
                    <a:lnTo>
                      <a:pt x="242" y="234"/>
                    </a:lnTo>
                    <a:lnTo>
                      <a:pt x="242" y="234"/>
                    </a:lnTo>
                    <a:lnTo>
                      <a:pt x="242" y="234"/>
                    </a:lnTo>
                    <a:lnTo>
                      <a:pt x="242" y="234"/>
                    </a:lnTo>
                    <a:lnTo>
                      <a:pt x="242" y="22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Freeform 127"/>
              <p:cNvSpPr>
                <a:spLocks/>
              </p:cNvSpPr>
              <p:nvPr/>
            </p:nvSpPr>
            <p:spPr bwMode="auto">
              <a:xfrm>
                <a:off x="3287" y="1925"/>
                <a:ext cx="64" cy="74"/>
              </a:xfrm>
              <a:custGeom>
                <a:avLst/>
                <a:gdLst>
                  <a:gd name="T0" fmla="*/ 62 w 64"/>
                  <a:gd name="T1" fmla="*/ 48 h 74"/>
                  <a:gd name="T2" fmla="*/ 60 w 64"/>
                  <a:gd name="T3" fmla="*/ 46 h 74"/>
                  <a:gd name="T4" fmla="*/ 58 w 64"/>
                  <a:gd name="T5" fmla="*/ 44 h 74"/>
                  <a:gd name="T6" fmla="*/ 56 w 64"/>
                  <a:gd name="T7" fmla="*/ 40 h 74"/>
                  <a:gd name="T8" fmla="*/ 52 w 64"/>
                  <a:gd name="T9" fmla="*/ 40 h 74"/>
                  <a:gd name="T10" fmla="*/ 48 w 64"/>
                  <a:gd name="T11" fmla="*/ 38 h 74"/>
                  <a:gd name="T12" fmla="*/ 46 w 64"/>
                  <a:gd name="T13" fmla="*/ 36 h 74"/>
                  <a:gd name="T14" fmla="*/ 44 w 64"/>
                  <a:gd name="T15" fmla="*/ 36 h 74"/>
                  <a:gd name="T16" fmla="*/ 50 w 64"/>
                  <a:gd name="T17" fmla="*/ 30 h 74"/>
                  <a:gd name="T18" fmla="*/ 50 w 64"/>
                  <a:gd name="T19" fmla="*/ 26 h 74"/>
                  <a:gd name="T20" fmla="*/ 48 w 64"/>
                  <a:gd name="T21" fmla="*/ 18 h 74"/>
                  <a:gd name="T22" fmla="*/ 46 w 64"/>
                  <a:gd name="T23" fmla="*/ 16 h 74"/>
                  <a:gd name="T24" fmla="*/ 44 w 64"/>
                  <a:gd name="T25" fmla="*/ 14 h 74"/>
                  <a:gd name="T26" fmla="*/ 42 w 64"/>
                  <a:gd name="T27" fmla="*/ 18 h 74"/>
                  <a:gd name="T28" fmla="*/ 42 w 64"/>
                  <a:gd name="T29" fmla="*/ 20 h 74"/>
                  <a:gd name="T30" fmla="*/ 40 w 64"/>
                  <a:gd name="T31" fmla="*/ 22 h 74"/>
                  <a:gd name="T32" fmla="*/ 38 w 64"/>
                  <a:gd name="T33" fmla="*/ 24 h 74"/>
                  <a:gd name="T34" fmla="*/ 36 w 64"/>
                  <a:gd name="T35" fmla="*/ 22 h 74"/>
                  <a:gd name="T36" fmla="*/ 34 w 64"/>
                  <a:gd name="T37" fmla="*/ 20 h 74"/>
                  <a:gd name="T38" fmla="*/ 32 w 64"/>
                  <a:gd name="T39" fmla="*/ 20 h 74"/>
                  <a:gd name="T40" fmla="*/ 32 w 64"/>
                  <a:gd name="T41" fmla="*/ 16 h 74"/>
                  <a:gd name="T42" fmla="*/ 32 w 64"/>
                  <a:gd name="T43" fmla="*/ 12 h 74"/>
                  <a:gd name="T44" fmla="*/ 32 w 64"/>
                  <a:gd name="T45" fmla="*/ 10 h 74"/>
                  <a:gd name="T46" fmla="*/ 32 w 64"/>
                  <a:gd name="T47" fmla="*/ 8 h 74"/>
                  <a:gd name="T48" fmla="*/ 30 w 64"/>
                  <a:gd name="T49" fmla="*/ 4 h 74"/>
                  <a:gd name="T50" fmla="*/ 30 w 64"/>
                  <a:gd name="T51" fmla="*/ 2 h 74"/>
                  <a:gd name="T52" fmla="*/ 28 w 64"/>
                  <a:gd name="T53" fmla="*/ 0 h 74"/>
                  <a:gd name="T54" fmla="*/ 28 w 64"/>
                  <a:gd name="T55" fmla="*/ 2 h 74"/>
                  <a:gd name="T56" fmla="*/ 26 w 64"/>
                  <a:gd name="T57" fmla="*/ 0 h 74"/>
                  <a:gd name="T58" fmla="*/ 22 w 64"/>
                  <a:gd name="T59" fmla="*/ 0 h 74"/>
                  <a:gd name="T60" fmla="*/ 18 w 64"/>
                  <a:gd name="T61" fmla="*/ 0 h 74"/>
                  <a:gd name="T62" fmla="*/ 18 w 64"/>
                  <a:gd name="T63" fmla="*/ 6 h 74"/>
                  <a:gd name="T64" fmla="*/ 14 w 64"/>
                  <a:gd name="T65" fmla="*/ 8 h 74"/>
                  <a:gd name="T66" fmla="*/ 12 w 64"/>
                  <a:gd name="T67" fmla="*/ 14 h 74"/>
                  <a:gd name="T68" fmla="*/ 6 w 64"/>
                  <a:gd name="T69" fmla="*/ 20 h 74"/>
                  <a:gd name="T70" fmla="*/ 2 w 64"/>
                  <a:gd name="T71" fmla="*/ 26 h 74"/>
                  <a:gd name="T72" fmla="*/ 2 w 64"/>
                  <a:gd name="T73" fmla="*/ 32 h 74"/>
                  <a:gd name="T74" fmla="*/ 10 w 64"/>
                  <a:gd name="T75" fmla="*/ 40 h 74"/>
                  <a:gd name="T76" fmla="*/ 16 w 64"/>
                  <a:gd name="T77" fmla="*/ 42 h 74"/>
                  <a:gd name="T78" fmla="*/ 32 w 64"/>
                  <a:gd name="T79" fmla="*/ 58 h 74"/>
                  <a:gd name="T80" fmla="*/ 54 w 64"/>
                  <a:gd name="T81" fmla="*/ 72 h 74"/>
                  <a:gd name="T82" fmla="*/ 60 w 64"/>
                  <a:gd name="T83" fmla="*/ 74 h 74"/>
                  <a:gd name="T84" fmla="*/ 60 w 64"/>
                  <a:gd name="T85" fmla="*/ 64 h 74"/>
                  <a:gd name="T86" fmla="*/ 62 w 64"/>
                  <a:gd name="T87" fmla="*/ 60 h 74"/>
                  <a:gd name="T88" fmla="*/ 64 w 64"/>
                  <a:gd name="T89" fmla="*/ 56 h 74"/>
                  <a:gd name="T90" fmla="*/ 64 w 64"/>
                  <a:gd name="T91" fmla="*/ 5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 h="74">
                    <a:moveTo>
                      <a:pt x="64" y="52"/>
                    </a:moveTo>
                    <a:lnTo>
                      <a:pt x="62" y="48"/>
                    </a:lnTo>
                    <a:lnTo>
                      <a:pt x="62" y="48"/>
                    </a:lnTo>
                    <a:lnTo>
                      <a:pt x="62" y="48"/>
                    </a:lnTo>
                    <a:lnTo>
                      <a:pt x="62" y="48"/>
                    </a:lnTo>
                    <a:lnTo>
                      <a:pt x="60" y="46"/>
                    </a:lnTo>
                    <a:lnTo>
                      <a:pt x="58" y="46"/>
                    </a:lnTo>
                    <a:lnTo>
                      <a:pt x="58" y="46"/>
                    </a:lnTo>
                    <a:lnTo>
                      <a:pt x="58" y="44"/>
                    </a:lnTo>
                    <a:lnTo>
                      <a:pt x="56" y="44"/>
                    </a:lnTo>
                    <a:lnTo>
                      <a:pt x="56" y="42"/>
                    </a:lnTo>
                    <a:lnTo>
                      <a:pt x="56" y="40"/>
                    </a:lnTo>
                    <a:lnTo>
                      <a:pt x="54" y="40"/>
                    </a:lnTo>
                    <a:lnTo>
                      <a:pt x="54" y="40"/>
                    </a:lnTo>
                    <a:lnTo>
                      <a:pt x="52" y="40"/>
                    </a:lnTo>
                    <a:lnTo>
                      <a:pt x="52" y="40"/>
                    </a:lnTo>
                    <a:lnTo>
                      <a:pt x="50" y="40"/>
                    </a:lnTo>
                    <a:lnTo>
                      <a:pt x="48" y="38"/>
                    </a:lnTo>
                    <a:lnTo>
                      <a:pt x="48" y="38"/>
                    </a:lnTo>
                    <a:lnTo>
                      <a:pt x="48" y="36"/>
                    </a:lnTo>
                    <a:lnTo>
                      <a:pt x="46" y="36"/>
                    </a:lnTo>
                    <a:lnTo>
                      <a:pt x="46" y="36"/>
                    </a:lnTo>
                    <a:lnTo>
                      <a:pt x="46" y="36"/>
                    </a:lnTo>
                    <a:lnTo>
                      <a:pt x="44" y="36"/>
                    </a:lnTo>
                    <a:lnTo>
                      <a:pt x="48" y="32"/>
                    </a:lnTo>
                    <a:lnTo>
                      <a:pt x="50" y="30"/>
                    </a:lnTo>
                    <a:lnTo>
                      <a:pt x="50" y="30"/>
                    </a:lnTo>
                    <a:lnTo>
                      <a:pt x="50" y="28"/>
                    </a:lnTo>
                    <a:lnTo>
                      <a:pt x="50" y="28"/>
                    </a:lnTo>
                    <a:lnTo>
                      <a:pt x="50" y="26"/>
                    </a:lnTo>
                    <a:lnTo>
                      <a:pt x="48" y="20"/>
                    </a:lnTo>
                    <a:lnTo>
                      <a:pt x="48" y="18"/>
                    </a:lnTo>
                    <a:lnTo>
                      <a:pt x="48" y="18"/>
                    </a:lnTo>
                    <a:lnTo>
                      <a:pt x="46" y="18"/>
                    </a:lnTo>
                    <a:lnTo>
                      <a:pt x="46" y="16"/>
                    </a:lnTo>
                    <a:lnTo>
                      <a:pt x="46" y="16"/>
                    </a:lnTo>
                    <a:lnTo>
                      <a:pt x="46" y="14"/>
                    </a:lnTo>
                    <a:lnTo>
                      <a:pt x="44" y="14"/>
                    </a:lnTo>
                    <a:lnTo>
                      <a:pt x="44" y="14"/>
                    </a:lnTo>
                    <a:lnTo>
                      <a:pt x="44" y="16"/>
                    </a:lnTo>
                    <a:lnTo>
                      <a:pt x="44" y="16"/>
                    </a:lnTo>
                    <a:lnTo>
                      <a:pt x="42" y="18"/>
                    </a:lnTo>
                    <a:lnTo>
                      <a:pt x="42" y="18"/>
                    </a:lnTo>
                    <a:lnTo>
                      <a:pt x="42" y="18"/>
                    </a:lnTo>
                    <a:lnTo>
                      <a:pt x="42" y="20"/>
                    </a:lnTo>
                    <a:lnTo>
                      <a:pt x="40" y="22"/>
                    </a:lnTo>
                    <a:lnTo>
                      <a:pt x="40" y="22"/>
                    </a:lnTo>
                    <a:lnTo>
                      <a:pt x="40" y="22"/>
                    </a:lnTo>
                    <a:lnTo>
                      <a:pt x="40" y="22"/>
                    </a:lnTo>
                    <a:lnTo>
                      <a:pt x="40" y="22"/>
                    </a:lnTo>
                    <a:lnTo>
                      <a:pt x="38" y="24"/>
                    </a:lnTo>
                    <a:lnTo>
                      <a:pt x="36" y="24"/>
                    </a:lnTo>
                    <a:lnTo>
                      <a:pt x="36" y="22"/>
                    </a:lnTo>
                    <a:lnTo>
                      <a:pt x="36" y="22"/>
                    </a:lnTo>
                    <a:lnTo>
                      <a:pt x="36" y="22"/>
                    </a:lnTo>
                    <a:lnTo>
                      <a:pt x="34" y="20"/>
                    </a:lnTo>
                    <a:lnTo>
                      <a:pt x="34" y="20"/>
                    </a:lnTo>
                    <a:lnTo>
                      <a:pt x="32" y="20"/>
                    </a:lnTo>
                    <a:lnTo>
                      <a:pt x="32" y="20"/>
                    </a:lnTo>
                    <a:lnTo>
                      <a:pt x="32" y="20"/>
                    </a:lnTo>
                    <a:lnTo>
                      <a:pt x="32" y="20"/>
                    </a:lnTo>
                    <a:lnTo>
                      <a:pt x="32" y="18"/>
                    </a:lnTo>
                    <a:lnTo>
                      <a:pt x="32" y="16"/>
                    </a:lnTo>
                    <a:lnTo>
                      <a:pt x="32" y="16"/>
                    </a:lnTo>
                    <a:lnTo>
                      <a:pt x="32" y="14"/>
                    </a:lnTo>
                    <a:lnTo>
                      <a:pt x="32" y="12"/>
                    </a:lnTo>
                    <a:lnTo>
                      <a:pt x="32" y="12"/>
                    </a:lnTo>
                    <a:lnTo>
                      <a:pt x="32" y="10"/>
                    </a:lnTo>
                    <a:lnTo>
                      <a:pt x="32" y="10"/>
                    </a:lnTo>
                    <a:lnTo>
                      <a:pt x="32" y="8"/>
                    </a:lnTo>
                    <a:lnTo>
                      <a:pt x="32" y="8"/>
                    </a:lnTo>
                    <a:lnTo>
                      <a:pt x="32" y="8"/>
                    </a:lnTo>
                    <a:lnTo>
                      <a:pt x="32" y="6"/>
                    </a:lnTo>
                    <a:lnTo>
                      <a:pt x="30" y="6"/>
                    </a:lnTo>
                    <a:lnTo>
                      <a:pt x="30" y="4"/>
                    </a:lnTo>
                    <a:lnTo>
                      <a:pt x="30" y="4"/>
                    </a:lnTo>
                    <a:lnTo>
                      <a:pt x="30" y="2"/>
                    </a:lnTo>
                    <a:lnTo>
                      <a:pt x="30" y="2"/>
                    </a:lnTo>
                    <a:lnTo>
                      <a:pt x="28" y="2"/>
                    </a:lnTo>
                    <a:lnTo>
                      <a:pt x="28" y="0"/>
                    </a:lnTo>
                    <a:lnTo>
                      <a:pt x="28" y="0"/>
                    </a:lnTo>
                    <a:lnTo>
                      <a:pt x="28" y="0"/>
                    </a:lnTo>
                    <a:lnTo>
                      <a:pt x="28" y="2"/>
                    </a:lnTo>
                    <a:lnTo>
                      <a:pt x="28" y="2"/>
                    </a:lnTo>
                    <a:lnTo>
                      <a:pt x="26" y="0"/>
                    </a:lnTo>
                    <a:lnTo>
                      <a:pt x="26" y="0"/>
                    </a:lnTo>
                    <a:lnTo>
                      <a:pt x="26" y="0"/>
                    </a:lnTo>
                    <a:lnTo>
                      <a:pt x="22" y="2"/>
                    </a:lnTo>
                    <a:lnTo>
                      <a:pt x="22" y="0"/>
                    </a:lnTo>
                    <a:lnTo>
                      <a:pt x="22" y="0"/>
                    </a:lnTo>
                    <a:lnTo>
                      <a:pt x="20" y="0"/>
                    </a:lnTo>
                    <a:lnTo>
                      <a:pt x="20" y="0"/>
                    </a:lnTo>
                    <a:lnTo>
                      <a:pt x="18" y="0"/>
                    </a:lnTo>
                    <a:lnTo>
                      <a:pt x="18" y="2"/>
                    </a:lnTo>
                    <a:lnTo>
                      <a:pt x="18" y="4"/>
                    </a:lnTo>
                    <a:lnTo>
                      <a:pt x="18" y="6"/>
                    </a:lnTo>
                    <a:lnTo>
                      <a:pt x="18" y="6"/>
                    </a:lnTo>
                    <a:lnTo>
                      <a:pt x="16" y="6"/>
                    </a:lnTo>
                    <a:lnTo>
                      <a:pt x="14" y="8"/>
                    </a:lnTo>
                    <a:lnTo>
                      <a:pt x="14" y="12"/>
                    </a:lnTo>
                    <a:lnTo>
                      <a:pt x="12" y="14"/>
                    </a:lnTo>
                    <a:lnTo>
                      <a:pt x="12" y="14"/>
                    </a:lnTo>
                    <a:lnTo>
                      <a:pt x="10" y="18"/>
                    </a:lnTo>
                    <a:lnTo>
                      <a:pt x="8" y="18"/>
                    </a:lnTo>
                    <a:lnTo>
                      <a:pt x="6" y="20"/>
                    </a:lnTo>
                    <a:lnTo>
                      <a:pt x="4" y="22"/>
                    </a:lnTo>
                    <a:lnTo>
                      <a:pt x="4" y="22"/>
                    </a:lnTo>
                    <a:lnTo>
                      <a:pt x="2" y="26"/>
                    </a:lnTo>
                    <a:lnTo>
                      <a:pt x="0" y="28"/>
                    </a:lnTo>
                    <a:lnTo>
                      <a:pt x="0" y="28"/>
                    </a:lnTo>
                    <a:lnTo>
                      <a:pt x="2" y="32"/>
                    </a:lnTo>
                    <a:lnTo>
                      <a:pt x="8" y="34"/>
                    </a:lnTo>
                    <a:lnTo>
                      <a:pt x="10" y="36"/>
                    </a:lnTo>
                    <a:lnTo>
                      <a:pt x="10" y="40"/>
                    </a:lnTo>
                    <a:lnTo>
                      <a:pt x="12" y="40"/>
                    </a:lnTo>
                    <a:lnTo>
                      <a:pt x="14" y="42"/>
                    </a:lnTo>
                    <a:lnTo>
                      <a:pt x="16" y="42"/>
                    </a:lnTo>
                    <a:lnTo>
                      <a:pt x="18" y="44"/>
                    </a:lnTo>
                    <a:lnTo>
                      <a:pt x="28" y="54"/>
                    </a:lnTo>
                    <a:lnTo>
                      <a:pt x="32" y="58"/>
                    </a:lnTo>
                    <a:lnTo>
                      <a:pt x="36" y="62"/>
                    </a:lnTo>
                    <a:lnTo>
                      <a:pt x="50" y="70"/>
                    </a:lnTo>
                    <a:lnTo>
                      <a:pt x="54" y="72"/>
                    </a:lnTo>
                    <a:lnTo>
                      <a:pt x="60" y="74"/>
                    </a:lnTo>
                    <a:lnTo>
                      <a:pt x="62" y="74"/>
                    </a:lnTo>
                    <a:lnTo>
                      <a:pt x="60" y="74"/>
                    </a:lnTo>
                    <a:lnTo>
                      <a:pt x="60" y="70"/>
                    </a:lnTo>
                    <a:lnTo>
                      <a:pt x="60" y="66"/>
                    </a:lnTo>
                    <a:lnTo>
                      <a:pt x="60" y="64"/>
                    </a:lnTo>
                    <a:lnTo>
                      <a:pt x="60" y="62"/>
                    </a:lnTo>
                    <a:lnTo>
                      <a:pt x="60" y="62"/>
                    </a:lnTo>
                    <a:lnTo>
                      <a:pt x="62" y="60"/>
                    </a:lnTo>
                    <a:lnTo>
                      <a:pt x="62" y="60"/>
                    </a:lnTo>
                    <a:lnTo>
                      <a:pt x="62" y="58"/>
                    </a:lnTo>
                    <a:lnTo>
                      <a:pt x="64" y="56"/>
                    </a:lnTo>
                    <a:lnTo>
                      <a:pt x="64" y="54"/>
                    </a:lnTo>
                    <a:lnTo>
                      <a:pt x="64" y="54"/>
                    </a:lnTo>
                    <a:lnTo>
                      <a:pt x="64" y="52"/>
                    </a:lnTo>
                    <a:lnTo>
                      <a:pt x="64" y="5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6" name="Freeform 128"/>
              <p:cNvSpPr>
                <a:spLocks/>
              </p:cNvSpPr>
              <p:nvPr/>
            </p:nvSpPr>
            <p:spPr bwMode="auto">
              <a:xfrm>
                <a:off x="3883" y="2588"/>
                <a:ext cx="36" cy="38"/>
              </a:xfrm>
              <a:custGeom>
                <a:avLst/>
                <a:gdLst>
                  <a:gd name="T0" fmla="*/ 36 w 36"/>
                  <a:gd name="T1" fmla="*/ 10 h 38"/>
                  <a:gd name="T2" fmla="*/ 34 w 36"/>
                  <a:gd name="T3" fmla="*/ 10 h 38"/>
                  <a:gd name="T4" fmla="*/ 32 w 36"/>
                  <a:gd name="T5" fmla="*/ 8 h 38"/>
                  <a:gd name="T6" fmla="*/ 28 w 36"/>
                  <a:gd name="T7" fmla="*/ 4 h 38"/>
                  <a:gd name="T8" fmla="*/ 26 w 36"/>
                  <a:gd name="T9" fmla="*/ 2 h 38"/>
                  <a:gd name="T10" fmla="*/ 26 w 36"/>
                  <a:gd name="T11" fmla="*/ 0 h 38"/>
                  <a:gd name="T12" fmla="*/ 24 w 36"/>
                  <a:gd name="T13" fmla="*/ 0 h 38"/>
                  <a:gd name="T14" fmla="*/ 20 w 36"/>
                  <a:gd name="T15" fmla="*/ 2 h 38"/>
                  <a:gd name="T16" fmla="*/ 16 w 36"/>
                  <a:gd name="T17" fmla="*/ 6 h 38"/>
                  <a:gd name="T18" fmla="*/ 12 w 36"/>
                  <a:gd name="T19" fmla="*/ 6 h 38"/>
                  <a:gd name="T20" fmla="*/ 10 w 36"/>
                  <a:gd name="T21" fmla="*/ 10 h 38"/>
                  <a:gd name="T22" fmla="*/ 8 w 36"/>
                  <a:gd name="T23" fmla="*/ 12 h 38"/>
                  <a:gd name="T24" fmla="*/ 6 w 36"/>
                  <a:gd name="T25" fmla="*/ 14 h 38"/>
                  <a:gd name="T26" fmla="*/ 4 w 36"/>
                  <a:gd name="T27" fmla="*/ 18 h 38"/>
                  <a:gd name="T28" fmla="*/ 2 w 36"/>
                  <a:gd name="T29" fmla="*/ 18 h 38"/>
                  <a:gd name="T30" fmla="*/ 0 w 36"/>
                  <a:gd name="T31" fmla="*/ 20 h 38"/>
                  <a:gd name="T32" fmla="*/ 2 w 36"/>
                  <a:gd name="T33" fmla="*/ 22 h 38"/>
                  <a:gd name="T34" fmla="*/ 4 w 36"/>
                  <a:gd name="T35" fmla="*/ 26 h 38"/>
                  <a:gd name="T36" fmla="*/ 6 w 36"/>
                  <a:gd name="T37" fmla="*/ 28 h 38"/>
                  <a:gd name="T38" fmla="*/ 6 w 36"/>
                  <a:gd name="T39" fmla="*/ 30 h 38"/>
                  <a:gd name="T40" fmla="*/ 6 w 36"/>
                  <a:gd name="T41" fmla="*/ 32 h 38"/>
                  <a:gd name="T42" fmla="*/ 6 w 36"/>
                  <a:gd name="T43" fmla="*/ 32 h 38"/>
                  <a:gd name="T44" fmla="*/ 8 w 36"/>
                  <a:gd name="T45" fmla="*/ 34 h 38"/>
                  <a:gd name="T46" fmla="*/ 10 w 36"/>
                  <a:gd name="T47" fmla="*/ 36 h 38"/>
                  <a:gd name="T48" fmla="*/ 12 w 36"/>
                  <a:gd name="T49" fmla="*/ 36 h 38"/>
                  <a:gd name="T50" fmla="*/ 16 w 36"/>
                  <a:gd name="T51" fmla="*/ 36 h 38"/>
                  <a:gd name="T52" fmla="*/ 16 w 36"/>
                  <a:gd name="T53" fmla="*/ 36 h 38"/>
                  <a:gd name="T54" fmla="*/ 18 w 36"/>
                  <a:gd name="T55" fmla="*/ 34 h 38"/>
                  <a:gd name="T56" fmla="*/ 20 w 36"/>
                  <a:gd name="T57" fmla="*/ 28 h 38"/>
                  <a:gd name="T58" fmla="*/ 22 w 36"/>
                  <a:gd name="T59" fmla="*/ 28 h 38"/>
                  <a:gd name="T60" fmla="*/ 24 w 36"/>
                  <a:gd name="T61" fmla="*/ 28 h 38"/>
                  <a:gd name="T62" fmla="*/ 26 w 36"/>
                  <a:gd name="T63" fmla="*/ 28 h 38"/>
                  <a:gd name="T64" fmla="*/ 30 w 36"/>
                  <a:gd name="T65" fmla="*/ 26 h 38"/>
                  <a:gd name="T66" fmla="*/ 32 w 36"/>
                  <a:gd name="T67" fmla="*/ 24 h 38"/>
                  <a:gd name="T68" fmla="*/ 32 w 36"/>
                  <a:gd name="T69" fmla="*/ 20 h 38"/>
                  <a:gd name="T70" fmla="*/ 34 w 36"/>
                  <a:gd name="T71" fmla="*/ 18 h 38"/>
                  <a:gd name="T72" fmla="*/ 36 w 36"/>
                  <a:gd name="T73" fmla="*/ 16 h 38"/>
                  <a:gd name="T74" fmla="*/ 36 w 36"/>
                  <a:gd name="T7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38">
                    <a:moveTo>
                      <a:pt x="36" y="12"/>
                    </a:moveTo>
                    <a:lnTo>
                      <a:pt x="36" y="10"/>
                    </a:lnTo>
                    <a:lnTo>
                      <a:pt x="36" y="10"/>
                    </a:lnTo>
                    <a:lnTo>
                      <a:pt x="34" y="10"/>
                    </a:lnTo>
                    <a:lnTo>
                      <a:pt x="34" y="8"/>
                    </a:lnTo>
                    <a:lnTo>
                      <a:pt x="32" y="8"/>
                    </a:lnTo>
                    <a:lnTo>
                      <a:pt x="30" y="6"/>
                    </a:lnTo>
                    <a:lnTo>
                      <a:pt x="28" y="4"/>
                    </a:lnTo>
                    <a:lnTo>
                      <a:pt x="28" y="4"/>
                    </a:lnTo>
                    <a:lnTo>
                      <a:pt x="26" y="2"/>
                    </a:lnTo>
                    <a:lnTo>
                      <a:pt x="26" y="2"/>
                    </a:lnTo>
                    <a:lnTo>
                      <a:pt x="26" y="0"/>
                    </a:lnTo>
                    <a:lnTo>
                      <a:pt x="26" y="0"/>
                    </a:lnTo>
                    <a:lnTo>
                      <a:pt x="24" y="0"/>
                    </a:lnTo>
                    <a:lnTo>
                      <a:pt x="24" y="2"/>
                    </a:lnTo>
                    <a:lnTo>
                      <a:pt x="20" y="2"/>
                    </a:lnTo>
                    <a:lnTo>
                      <a:pt x="18" y="4"/>
                    </a:lnTo>
                    <a:lnTo>
                      <a:pt x="16" y="6"/>
                    </a:lnTo>
                    <a:lnTo>
                      <a:pt x="14" y="6"/>
                    </a:lnTo>
                    <a:lnTo>
                      <a:pt x="12" y="6"/>
                    </a:lnTo>
                    <a:lnTo>
                      <a:pt x="10" y="8"/>
                    </a:lnTo>
                    <a:lnTo>
                      <a:pt x="10" y="10"/>
                    </a:lnTo>
                    <a:lnTo>
                      <a:pt x="8" y="12"/>
                    </a:lnTo>
                    <a:lnTo>
                      <a:pt x="8" y="12"/>
                    </a:lnTo>
                    <a:lnTo>
                      <a:pt x="8" y="14"/>
                    </a:lnTo>
                    <a:lnTo>
                      <a:pt x="6" y="14"/>
                    </a:lnTo>
                    <a:lnTo>
                      <a:pt x="6" y="16"/>
                    </a:lnTo>
                    <a:lnTo>
                      <a:pt x="4" y="18"/>
                    </a:lnTo>
                    <a:lnTo>
                      <a:pt x="4" y="18"/>
                    </a:lnTo>
                    <a:lnTo>
                      <a:pt x="2" y="18"/>
                    </a:lnTo>
                    <a:lnTo>
                      <a:pt x="0" y="20"/>
                    </a:lnTo>
                    <a:lnTo>
                      <a:pt x="0" y="20"/>
                    </a:lnTo>
                    <a:lnTo>
                      <a:pt x="2" y="22"/>
                    </a:lnTo>
                    <a:lnTo>
                      <a:pt x="2" y="22"/>
                    </a:lnTo>
                    <a:lnTo>
                      <a:pt x="2" y="24"/>
                    </a:lnTo>
                    <a:lnTo>
                      <a:pt x="4" y="26"/>
                    </a:lnTo>
                    <a:lnTo>
                      <a:pt x="4" y="28"/>
                    </a:lnTo>
                    <a:lnTo>
                      <a:pt x="6" y="28"/>
                    </a:lnTo>
                    <a:lnTo>
                      <a:pt x="4" y="30"/>
                    </a:lnTo>
                    <a:lnTo>
                      <a:pt x="6" y="30"/>
                    </a:lnTo>
                    <a:lnTo>
                      <a:pt x="6" y="32"/>
                    </a:lnTo>
                    <a:lnTo>
                      <a:pt x="6" y="32"/>
                    </a:lnTo>
                    <a:lnTo>
                      <a:pt x="6" y="32"/>
                    </a:lnTo>
                    <a:lnTo>
                      <a:pt x="6" y="32"/>
                    </a:lnTo>
                    <a:lnTo>
                      <a:pt x="8" y="32"/>
                    </a:lnTo>
                    <a:lnTo>
                      <a:pt x="8" y="34"/>
                    </a:lnTo>
                    <a:lnTo>
                      <a:pt x="8" y="34"/>
                    </a:lnTo>
                    <a:lnTo>
                      <a:pt x="10" y="36"/>
                    </a:lnTo>
                    <a:lnTo>
                      <a:pt x="10" y="36"/>
                    </a:lnTo>
                    <a:lnTo>
                      <a:pt x="12" y="36"/>
                    </a:lnTo>
                    <a:lnTo>
                      <a:pt x="14" y="38"/>
                    </a:lnTo>
                    <a:lnTo>
                      <a:pt x="16" y="36"/>
                    </a:lnTo>
                    <a:lnTo>
                      <a:pt x="16" y="36"/>
                    </a:lnTo>
                    <a:lnTo>
                      <a:pt x="16" y="36"/>
                    </a:lnTo>
                    <a:lnTo>
                      <a:pt x="16" y="34"/>
                    </a:lnTo>
                    <a:lnTo>
                      <a:pt x="18" y="34"/>
                    </a:lnTo>
                    <a:lnTo>
                      <a:pt x="20" y="30"/>
                    </a:lnTo>
                    <a:lnTo>
                      <a:pt x="20" y="28"/>
                    </a:lnTo>
                    <a:lnTo>
                      <a:pt x="22" y="28"/>
                    </a:lnTo>
                    <a:lnTo>
                      <a:pt x="22" y="28"/>
                    </a:lnTo>
                    <a:lnTo>
                      <a:pt x="24" y="28"/>
                    </a:lnTo>
                    <a:lnTo>
                      <a:pt x="24" y="28"/>
                    </a:lnTo>
                    <a:lnTo>
                      <a:pt x="24" y="28"/>
                    </a:lnTo>
                    <a:lnTo>
                      <a:pt x="26" y="28"/>
                    </a:lnTo>
                    <a:lnTo>
                      <a:pt x="28" y="26"/>
                    </a:lnTo>
                    <a:lnTo>
                      <a:pt x="30" y="26"/>
                    </a:lnTo>
                    <a:lnTo>
                      <a:pt x="30" y="26"/>
                    </a:lnTo>
                    <a:lnTo>
                      <a:pt x="32" y="24"/>
                    </a:lnTo>
                    <a:lnTo>
                      <a:pt x="32" y="22"/>
                    </a:lnTo>
                    <a:lnTo>
                      <a:pt x="32" y="20"/>
                    </a:lnTo>
                    <a:lnTo>
                      <a:pt x="34" y="20"/>
                    </a:lnTo>
                    <a:lnTo>
                      <a:pt x="34" y="18"/>
                    </a:lnTo>
                    <a:lnTo>
                      <a:pt x="34" y="18"/>
                    </a:lnTo>
                    <a:lnTo>
                      <a:pt x="36" y="16"/>
                    </a:lnTo>
                    <a:lnTo>
                      <a:pt x="36" y="14"/>
                    </a:lnTo>
                    <a:lnTo>
                      <a:pt x="36" y="12"/>
                    </a:lnTo>
                    <a:lnTo>
                      <a:pt x="36"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7" name="Freeform 129"/>
              <p:cNvSpPr>
                <a:spLocks/>
              </p:cNvSpPr>
              <p:nvPr/>
            </p:nvSpPr>
            <p:spPr bwMode="auto">
              <a:xfrm>
                <a:off x="4001" y="1456"/>
                <a:ext cx="22" cy="30"/>
              </a:xfrm>
              <a:custGeom>
                <a:avLst/>
                <a:gdLst>
                  <a:gd name="T0" fmla="*/ 20 w 22"/>
                  <a:gd name="T1" fmla="*/ 6 h 30"/>
                  <a:gd name="T2" fmla="*/ 18 w 22"/>
                  <a:gd name="T3" fmla="*/ 4 h 30"/>
                  <a:gd name="T4" fmla="*/ 18 w 22"/>
                  <a:gd name="T5" fmla="*/ 4 h 30"/>
                  <a:gd name="T6" fmla="*/ 16 w 22"/>
                  <a:gd name="T7" fmla="*/ 4 h 30"/>
                  <a:gd name="T8" fmla="*/ 16 w 22"/>
                  <a:gd name="T9" fmla="*/ 4 h 30"/>
                  <a:gd name="T10" fmla="*/ 18 w 22"/>
                  <a:gd name="T11" fmla="*/ 2 h 30"/>
                  <a:gd name="T12" fmla="*/ 18 w 22"/>
                  <a:gd name="T13" fmla="*/ 2 h 30"/>
                  <a:gd name="T14" fmla="*/ 18 w 22"/>
                  <a:gd name="T15" fmla="*/ 2 h 30"/>
                  <a:gd name="T16" fmla="*/ 16 w 22"/>
                  <a:gd name="T17" fmla="*/ 0 h 30"/>
                  <a:gd name="T18" fmla="*/ 16 w 22"/>
                  <a:gd name="T19" fmla="*/ 2 h 30"/>
                  <a:gd name="T20" fmla="*/ 14 w 22"/>
                  <a:gd name="T21" fmla="*/ 2 h 30"/>
                  <a:gd name="T22" fmla="*/ 12 w 22"/>
                  <a:gd name="T23" fmla="*/ 2 h 30"/>
                  <a:gd name="T24" fmla="*/ 12 w 22"/>
                  <a:gd name="T25" fmla="*/ 4 h 30"/>
                  <a:gd name="T26" fmla="*/ 10 w 22"/>
                  <a:gd name="T27" fmla="*/ 4 h 30"/>
                  <a:gd name="T28" fmla="*/ 10 w 22"/>
                  <a:gd name="T29" fmla="*/ 6 h 30"/>
                  <a:gd name="T30" fmla="*/ 8 w 22"/>
                  <a:gd name="T31" fmla="*/ 8 h 30"/>
                  <a:gd name="T32" fmla="*/ 6 w 22"/>
                  <a:gd name="T33" fmla="*/ 12 h 30"/>
                  <a:gd name="T34" fmla="*/ 6 w 22"/>
                  <a:gd name="T35" fmla="*/ 16 h 30"/>
                  <a:gd name="T36" fmla="*/ 4 w 22"/>
                  <a:gd name="T37" fmla="*/ 22 h 30"/>
                  <a:gd name="T38" fmla="*/ 2 w 22"/>
                  <a:gd name="T39" fmla="*/ 24 h 30"/>
                  <a:gd name="T40" fmla="*/ 2 w 22"/>
                  <a:gd name="T41" fmla="*/ 26 h 30"/>
                  <a:gd name="T42" fmla="*/ 2 w 22"/>
                  <a:gd name="T43" fmla="*/ 28 h 30"/>
                  <a:gd name="T44" fmla="*/ 0 w 22"/>
                  <a:gd name="T45" fmla="*/ 30 h 30"/>
                  <a:gd name="T46" fmla="*/ 2 w 22"/>
                  <a:gd name="T47" fmla="*/ 30 h 30"/>
                  <a:gd name="T48" fmla="*/ 4 w 22"/>
                  <a:gd name="T49" fmla="*/ 30 h 30"/>
                  <a:gd name="T50" fmla="*/ 6 w 22"/>
                  <a:gd name="T51" fmla="*/ 30 h 30"/>
                  <a:gd name="T52" fmla="*/ 6 w 22"/>
                  <a:gd name="T53" fmla="*/ 28 h 30"/>
                  <a:gd name="T54" fmla="*/ 6 w 22"/>
                  <a:gd name="T55" fmla="*/ 26 h 30"/>
                  <a:gd name="T56" fmla="*/ 8 w 22"/>
                  <a:gd name="T57" fmla="*/ 26 h 30"/>
                  <a:gd name="T58" fmla="*/ 8 w 22"/>
                  <a:gd name="T59" fmla="*/ 26 h 30"/>
                  <a:gd name="T60" fmla="*/ 8 w 22"/>
                  <a:gd name="T61" fmla="*/ 26 h 30"/>
                  <a:gd name="T62" fmla="*/ 10 w 22"/>
                  <a:gd name="T63" fmla="*/ 26 h 30"/>
                  <a:gd name="T64" fmla="*/ 10 w 22"/>
                  <a:gd name="T65" fmla="*/ 24 h 30"/>
                  <a:gd name="T66" fmla="*/ 12 w 22"/>
                  <a:gd name="T67" fmla="*/ 24 h 30"/>
                  <a:gd name="T68" fmla="*/ 12 w 22"/>
                  <a:gd name="T69" fmla="*/ 24 h 30"/>
                  <a:gd name="T70" fmla="*/ 12 w 22"/>
                  <a:gd name="T71" fmla="*/ 22 h 30"/>
                  <a:gd name="T72" fmla="*/ 12 w 22"/>
                  <a:gd name="T73" fmla="*/ 22 h 30"/>
                  <a:gd name="T74" fmla="*/ 12 w 22"/>
                  <a:gd name="T75" fmla="*/ 22 h 30"/>
                  <a:gd name="T76" fmla="*/ 14 w 22"/>
                  <a:gd name="T77" fmla="*/ 20 h 30"/>
                  <a:gd name="T78" fmla="*/ 14 w 22"/>
                  <a:gd name="T79" fmla="*/ 20 h 30"/>
                  <a:gd name="T80" fmla="*/ 14 w 22"/>
                  <a:gd name="T81" fmla="*/ 20 h 30"/>
                  <a:gd name="T82" fmla="*/ 12 w 22"/>
                  <a:gd name="T83" fmla="*/ 20 h 30"/>
                  <a:gd name="T84" fmla="*/ 12 w 22"/>
                  <a:gd name="T85" fmla="*/ 20 h 30"/>
                  <a:gd name="T86" fmla="*/ 12 w 22"/>
                  <a:gd name="T87" fmla="*/ 18 h 30"/>
                  <a:gd name="T88" fmla="*/ 12 w 22"/>
                  <a:gd name="T89" fmla="*/ 18 h 30"/>
                  <a:gd name="T90" fmla="*/ 14 w 22"/>
                  <a:gd name="T91" fmla="*/ 16 h 30"/>
                  <a:gd name="T92" fmla="*/ 14 w 22"/>
                  <a:gd name="T93" fmla="*/ 16 h 30"/>
                  <a:gd name="T94" fmla="*/ 16 w 22"/>
                  <a:gd name="T95" fmla="*/ 16 h 30"/>
                  <a:gd name="T96" fmla="*/ 16 w 22"/>
                  <a:gd name="T97" fmla="*/ 16 h 30"/>
                  <a:gd name="T98" fmla="*/ 18 w 22"/>
                  <a:gd name="T99" fmla="*/ 16 h 30"/>
                  <a:gd name="T100" fmla="*/ 18 w 22"/>
                  <a:gd name="T101" fmla="*/ 16 h 30"/>
                  <a:gd name="T102" fmla="*/ 18 w 22"/>
                  <a:gd name="T103" fmla="*/ 16 h 30"/>
                  <a:gd name="T104" fmla="*/ 18 w 22"/>
                  <a:gd name="T105" fmla="*/ 16 h 30"/>
                  <a:gd name="T106" fmla="*/ 18 w 22"/>
                  <a:gd name="T107" fmla="*/ 14 h 30"/>
                  <a:gd name="T108" fmla="*/ 18 w 22"/>
                  <a:gd name="T109" fmla="*/ 14 h 30"/>
                  <a:gd name="T110" fmla="*/ 18 w 22"/>
                  <a:gd name="T111" fmla="*/ 14 h 30"/>
                  <a:gd name="T112" fmla="*/ 18 w 22"/>
                  <a:gd name="T113" fmla="*/ 12 h 30"/>
                  <a:gd name="T114" fmla="*/ 20 w 22"/>
                  <a:gd name="T115" fmla="*/ 12 h 30"/>
                  <a:gd name="T116" fmla="*/ 20 w 22"/>
                  <a:gd name="T117" fmla="*/ 12 h 30"/>
                  <a:gd name="T118" fmla="*/ 20 w 22"/>
                  <a:gd name="T119" fmla="*/ 10 h 30"/>
                  <a:gd name="T120" fmla="*/ 22 w 22"/>
                  <a:gd name="T121" fmla="*/ 10 h 30"/>
                  <a:gd name="T122" fmla="*/ 20 w 22"/>
                  <a:gd name="T123"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 h="30">
                    <a:moveTo>
                      <a:pt x="20" y="6"/>
                    </a:moveTo>
                    <a:lnTo>
                      <a:pt x="18" y="4"/>
                    </a:lnTo>
                    <a:lnTo>
                      <a:pt x="18" y="4"/>
                    </a:lnTo>
                    <a:lnTo>
                      <a:pt x="16" y="4"/>
                    </a:lnTo>
                    <a:lnTo>
                      <a:pt x="16" y="4"/>
                    </a:lnTo>
                    <a:lnTo>
                      <a:pt x="18" y="2"/>
                    </a:lnTo>
                    <a:lnTo>
                      <a:pt x="18" y="2"/>
                    </a:lnTo>
                    <a:lnTo>
                      <a:pt x="18" y="2"/>
                    </a:lnTo>
                    <a:lnTo>
                      <a:pt x="16" y="0"/>
                    </a:lnTo>
                    <a:lnTo>
                      <a:pt x="16" y="2"/>
                    </a:lnTo>
                    <a:lnTo>
                      <a:pt x="14" y="2"/>
                    </a:lnTo>
                    <a:lnTo>
                      <a:pt x="12" y="2"/>
                    </a:lnTo>
                    <a:lnTo>
                      <a:pt x="12" y="4"/>
                    </a:lnTo>
                    <a:lnTo>
                      <a:pt x="10" y="4"/>
                    </a:lnTo>
                    <a:lnTo>
                      <a:pt x="10" y="6"/>
                    </a:lnTo>
                    <a:lnTo>
                      <a:pt x="8" y="8"/>
                    </a:lnTo>
                    <a:lnTo>
                      <a:pt x="6" y="12"/>
                    </a:lnTo>
                    <a:lnTo>
                      <a:pt x="6" y="16"/>
                    </a:lnTo>
                    <a:lnTo>
                      <a:pt x="4" y="22"/>
                    </a:lnTo>
                    <a:lnTo>
                      <a:pt x="2" y="24"/>
                    </a:lnTo>
                    <a:lnTo>
                      <a:pt x="2" y="26"/>
                    </a:lnTo>
                    <a:lnTo>
                      <a:pt x="2" y="28"/>
                    </a:lnTo>
                    <a:lnTo>
                      <a:pt x="0" y="30"/>
                    </a:lnTo>
                    <a:lnTo>
                      <a:pt x="2" y="30"/>
                    </a:lnTo>
                    <a:lnTo>
                      <a:pt x="4" y="30"/>
                    </a:lnTo>
                    <a:lnTo>
                      <a:pt x="6" y="30"/>
                    </a:lnTo>
                    <a:lnTo>
                      <a:pt x="6" y="28"/>
                    </a:lnTo>
                    <a:lnTo>
                      <a:pt x="6" y="26"/>
                    </a:lnTo>
                    <a:lnTo>
                      <a:pt x="8" y="26"/>
                    </a:lnTo>
                    <a:lnTo>
                      <a:pt x="8" y="26"/>
                    </a:lnTo>
                    <a:lnTo>
                      <a:pt x="8" y="26"/>
                    </a:lnTo>
                    <a:lnTo>
                      <a:pt x="10" y="26"/>
                    </a:lnTo>
                    <a:lnTo>
                      <a:pt x="10" y="24"/>
                    </a:lnTo>
                    <a:lnTo>
                      <a:pt x="12" y="24"/>
                    </a:lnTo>
                    <a:lnTo>
                      <a:pt x="12" y="24"/>
                    </a:lnTo>
                    <a:lnTo>
                      <a:pt x="12" y="22"/>
                    </a:lnTo>
                    <a:lnTo>
                      <a:pt x="12" y="22"/>
                    </a:lnTo>
                    <a:lnTo>
                      <a:pt x="12" y="22"/>
                    </a:lnTo>
                    <a:lnTo>
                      <a:pt x="14" y="20"/>
                    </a:lnTo>
                    <a:lnTo>
                      <a:pt x="14" y="20"/>
                    </a:lnTo>
                    <a:lnTo>
                      <a:pt x="14" y="20"/>
                    </a:lnTo>
                    <a:lnTo>
                      <a:pt x="12" y="20"/>
                    </a:lnTo>
                    <a:lnTo>
                      <a:pt x="12" y="20"/>
                    </a:lnTo>
                    <a:lnTo>
                      <a:pt x="12" y="18"/>
                    </a:lnTo>
                    <a:lnTo>
                      <a:pt x="12" y="18"/>
                    </a:lnTo>
                    <a:lnTo>
                      <a:pt x="14" y="16"/>
                    </a:lnTo>
                    <a:lnTo>
                      <a:pt x="14" y="16"/>
                    </a:lnTo>
                    <a:lnTo>
                      <a:pt x="16" y="16"/>
                    </a:lnTo>
                    <a:lnTo>
                      <a:pt x="16" y="16"/>
                    </a:lnTo>
                    <a:lnTo>
                      <a:pt x="18" y="16"/>
                    </a:lnTo>
                    <a:lnTo>
                      <a:pt x="18" y="16"/>
                    </a:lnTo>
                    <a:lnTo>
                      <a:pt x="18" y="16"/>
                    </a:lnTo>
                    <a:lnTo>
                      <a:pt x="18" y="16"/>
                    </a:lnTo>
                    <a:lnTo>
                      <a:pt x="18" y="14"/>
                    </a:lnTo>
                    <a:lnTo>
                      <a:pt x="18" y="14"/>
                    </a:lnTo>
                    <a:lnTo>
                      <a:pt x="18" y="14"/>
                    </a:lnTo>
                    <a:lnTo>
                      <a:pt x="18" y="12"/>
                    </a:lnTo>
                    <a:lnTo>
                      <a:pt x="20" y="12"/>
                    </a:lnTo>
                    <a:lnTo>
                      <a:pt x="20" y="12"/>
                    </a:lnTo>
                    <a:lnTo>
                      <a:pt x="20" y="10"/>
                    </a:lnTo>
                    <a:lnTo>
                      <a:pt x="22" y="10"/>
                    </a:lnTo>
                    <a:lnTo>
                      <a:pt x="20"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Freeform 130"/>
              <p:cNvSpPr>
                <a:spLocks/>
              </p:cNvSpPr>
              <p:nvPr/>
            </p:nvSpPr>
            <p:spPr bwMode="auto">
              <a:xfrm>
                <a:off x="3771" y="1049"/>
                <a:ext cx="94" cy="40"/>
              </a:xfrm>
              <a:custGeom>
                <a:avLst/>
                <a:gdLst>
                  <a:gd name="T0" fmla="*/ 92 w 94"/>
                  <a:gd name="T1" fmla="*/ 26 h 40"/>
                  <a:gd name="T2" fmla="*/ 90 w 94"/>
                  <a:gd name="T3" fmla="*/ 24 h 40"/>
                  <a:gd name="T4" fmla="*/ 88 w 94"/>
                  <a:gd name="T5" fmla="*/ 20 h 40"/>
                  <a:gd name="T6" fmla="*/ 86 w 94"/>
                  <a:gd name="T7" fmla="*/ 20 h 40"/>
                  <a:gd name="T8" fmla="*/ 86 w 94"/>
                  <a:gd name="T9" fmla="*/ 16 h 40"/>
                  <a:gd name="T10" fmla="*/ 88 w 94"/>
                  <a:gd name="T11" fmla="*/ 14 h 40"/>
                  <a:gd name="T12" fmla="*/ 86 w 94"/>
                  <a:gd name="T13" fmla="*/ 12 h 40"/>
                  <a:gd name="T14" fmla="*/ 82 w 94"/>
                  <a:gd name="T15" fmla="*/ 10 h 40"/>
                  <a:gd name="T16" fmla="*/ 80 w 94"/>
                  <a:gd name="T17" fmla="*/ 10 h 40"/>
                  <a:gd name="T18" fmla="*/ 76 w 94"/>
                  <a:gd name="T19" fmla="*/ 8 h 40"/>
                  <a:gd name="T20" fmla="*/ 70 w 94"/>
                  <a:gd name="T21" fmla="*/ 8 h 40"/>
                  <a:gd name="T22" fmla="*/ 66 w 94"/>
                  <a:gd name="T23" fmla="*/ 6 h 40"/>
                  <a:gd name="T24" fmla="*/ 62 w 94"/>
                  <a:gd name="T25" fmla="*/ 4 h 40"/>
                  <a:gd name="T26" fmla="*/ 58 w 94"/>
                  <a:gd name="T27" fmla="*/ 2 h 40"/>
                  <a:gd name="T28" fmla="*/ 52 w 94"/>
                  <a:gd name="T29" fmla="*/ 0 h 40"/>
                  <a:gd name="T30" fmla="*/ 52 w 94"/>
                  <a:gd name="T31" fmla="*/ 2 h 40"/>
                  <a:gd name="T32" fmla="*/ 50 w 94"/>
                  <a:gd name="T33" fmla="*/ 0 h 40"/>
                  <a:gd name="T34" fmla="*/ 46 w 94"/>
                  <a:gd name="T35" fmla="*/ 2 h 40"/>
                  <a:gd name="T36" fmla="*/ 40 w 94"/>
                  <a:gd name="T37" fmla="*/ 4 h 40"/>
                  <a:gd name="T38" fmla="*/ 42 w 94"/>
                  <a:gd name="T39" fmla="*/ 12 h 40"/>
                  <a:gd name="T40" fmla="*/ 38 w 94"/>
                  <a:gd name="T41" fmla="*/ 16 h 40"/>
                  <a:gd name="T42" fmla="*/ 28 w 94"/>
                  <a:gd name="T43" fmla="*/ 16 h 40"/>
                  <a:gd name="T44" fmla="*/ 20 w 94"/>
                  <a:gd name="T45" fmla="*/ 8 h 40"/>
                  <a:gd name="T46" fmla="*/ 14 w 94"/>
                  <a:gd name="T47" fmla="*/ 6 h 40"/>
                  <a:gd name="T48" fmla="*/ 4 w 94"/>
                  <a:gd name="T49" fmla="*/ 12 h 40"/>
                  <a:gd name="T50" fmla="*/ 4 w 94"/>
                  <a:gd name="T51" fmla="*/ 18 h 40"/>
                  <a:gd name="T52" fmla="*/ 0 w 94"/>
                  <a:gd name="T53" fmla="*/ 24 h 40"/>
                  <a:gd name="T54" fmla="*/ 4 w 94"/>
                  <a:gd name="T55" fmla="*/ 32 h 40"/>
                  <a:gd name="T56" fmla="*/ 14 w 94"/>
                  <a:gd name="T57" fmla="*/ 28 h 40"/>
                  <a:gd name="T58" fmla="*/ 20 w 94"/>
                  <a:gd name="T59" fmla="*/ 28 h 40"/>
                  <a:gd name="T60" fmla="*/ 26 w 94"/>
                  <a:gd name="T61" fmla="*/ 28 h 40"/>
                  <a:gd name="T62" fmla="*/ 28 w 94"/>
                  <a:gd name="T63" fmla="*/ 28 h 40"/>
                  <a:gd name="T64" fmla="*/ 36 w 94"/>
                  <a:gd name="T65" fmla="*/ 28 h 40"/>
                  <a:gd name="T66" fmla="*/ 44 w 94"/>
                  <a:gd name="T67" fmla="*/ 30 h 40"/>
                  <a:gd name="T68" fmla="*/ 48 w 94"/>
                  <a:gd name="T69" fmla="*/ 28 h 40"/>
                  <a:gd name="T70" fmla="*/ 50 w 94"/>
                  <a:gd name="T71" fmla="*/ 28 h 40"/>
                  <a:gd name="T72" fmla="*/ 54 w 94"/>
                  <a:gd name="T73" fmla="*/ 32 h 40"/>
                  <a:gd name="T74" fmla="*/ 64 w 94"/>
                  <a:gd name="T75" fmla="*/ 34 h 40"/>
                  <a:gd name="T76" fmla="*/ 68 w 94"/>
                  <a:gd name="T77" fmla="*/ 38 h 40"/>
                  <a:gd name="T78" fmla="*/ 74 w 94"/>
                  <a:gd name="T79" fmla="*/ 40 h 40"/>
                  <a:gd name="T80" fmla="*/ 76 w 94"/>
                  <a:gd name="T81" fmla="*/ 40 h 40"/>
                  <a:gd name="T82" fmla="*/ 80 w 94"/>
                  <a:gd name="T83" fmla="*/ 38 h 40"/>
                  <a:gd name="T84" fmla="*/ 84 w 94"/>
                  <a:gd name="T85" fmla="*/ 38 h 40"/>
                  <a:gd name="T86" fmla="*/ 88 w 94"/>
                  <a:gd name="T87" fmla="*/ 36 h 40"/>
                  <a:gd name="T88" fmla="*/ 92 w 94"/>
                  <a:gd name="T89" fmla="*/ 32 h 40"/>
                  <a:gd name="T90" fmla="*/ 94 w 94"/>
                  <a:gd name="T91"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4" h="40">
                    <a:moveTo>
                      <a:pt x="94" y="30"/>
                    </a:moveTo>
                    <a:lnTo>
                      <a:pt x="92" y="28"/>
                    </a:lnTo>
                    <a:lnTo>
                      <a:pt x="92" y="26"/>
                    </a:lnTo>
                    <a:lnTo>
                      <a:pt x="92" y="26"/>
                    </a:lnTo>
                    <a:lnTo>
                      <a:pt x="90" y="24"/>
                    </a:lnTo>
                    <a:lnTo>
                      <a:pt x="90" y="24"/>
                    </a:lnTo>
                    <a:lnTo>
                      <a:pt x="90" y="22"/>
                    </a:lnTo>
                    <a:lnTo>
                      <a:pt x="88" y="22"/>
                    </a:lnTo>
                    <a:lnTo>
                      <a:pt x="88" y="20"/>
                    </a:lnTo>
                    <a:lnTo>
                      <a:pt x="88" y="20"/>
                    </a:lnTo>
                    <a:lnTo>
                      <a:pt x="88" y="20"/>
                    </a:lnTo>
                    <a:lnTo>
                      <a:pt x="86" y="20"/>
                    </a:lnTo>
                    <a:lnTo>
                      <a:pt x="86" y="20"/>
                    </a:lnTo>
                    <a:lnTo>
                      <a:pt x="86" y="18"/>
                    </a:lnTo>
                    <a:lnTo>
                      <a:pt x="86" y="16"/>
                    </a:lnTo>
                    <a:lnTo>
                      <a:pt x="86" y="16"/>
                    </a:lnTo>
                    <a:lnTo>
                      <a:pt x="86" y="14"/>
                    </a:lnTo>
                    <a:lnTo>
                      <a:pt x="88" y="14"/>
                    </a:lnTo>
                    <a:lnTo>
                      <a:pt x="88" y="14"/>
                    </a:lnTo>
                    <a:lnTo>
                      <a:pt x="86" y="12"/>
                    </a:lnTo>
                    <a:lnTo>
                      <a:pt x="86" y="12"/>
                    </a:lnTo>
                    <a:lnTo>
                      <a:pt x="84" y="12"/>
                    </a:lnTo>
                    <a:lnTo>
                      <a:pt x="82" y="10"/>
                    </a:lnTo>
                    <a:lnTo>
                      <a:pt x="82" y="10"/>
                    </a:lnTo>
                    <a:lnTo>
                      <a:pt x="82" y="10"/>
                    </a:lnTo>
                    <a:lnTo>
                      <a:pt x="80" y="8"/>
                    </a:lnTo>
                    <a:lnTo>
                      <a:pt x="80" y="10"/>
                    </a:lnTo>
                    <a:lnTo>
                      <a:pt x="78" y="8"/>
                    </a:lnTo>
                    <a:lnTo>
                      <a:pt x="76" y="8"/>
                    </a:lnTo>
                    <a:lnTo>
                      <a:pt x="76" y="8"/>
                    </a:lnTo>
                    <a:lnTo>
                      <a:pt x="74" y="8"/>
                    </a:lnTo>
                    <a:lnTo>
                      <a:pt x="74" y="8"/>
                    </a:lnTo>
                    <a:lnTo>
                      <a:pt x="70" y="8"/>
                    </a:lnTo>
                    <a:lnTo>
                      <a:pt x="68" y="8"/>
                    </a:lnTo>
                    <a:lnTo>
                      <a:pt x="66" y="8"/>
                    </a:lnTo>
                    <a:lnTo>
                      <a:pt x="66" y="6"/>
                    </a:lnTo>
                    <a:lnTo>
                      <a:pt x="62" y="4"/>
                    </a:lnTo>
                    <a:lnTo>
                      <a:pt x="62" y="4"/>
                    </a:lnTo>
                    <a:lnTo>
                      <a:pt x="62" y="4"/>
                    </a:lnTo>
                    <a:lnTo>
                      <a:pt x="60" y="4"/>
                    </a:lnTo>
                    <a:lnTo>
                      <a:pt x="58" y="2"/>
                    </a:lnTo>
                    <a:lnTo>
                      <a:pt x="58" y="2"/>
                    </a:lnTo>
                    <a:lnTo>
                      <a:pt x="56" y="2"/>
                    </a:lnTo>
                    <a:lnTo>
                      <a:pt x="54" y="0"/>
                    </a:lnTo>
                    <a:lnTo>
                      <a:pt x="52" y="0"/>
                    </a:lnTo>
                    <a:lnTo>
                      <a:pt x="52" y="0"/>
                    </a:lnTo>
                    <a:lnTo>
                      <a:pt x="52" y="0"/>
                    </a:lnTo>
                    <a:lnTo>
                      <a:pt x="52" y="2"/>
                    </a:lnTo>
                    <a:lnTo>
                      <a:pt x="52" y="2"/>
                    </a:lnTo>
                    <a:lnTo>
                      <a:pt x="52" y="0"/>
                    </a:lnTo>
                    <a:lnTo>
                      <a:pt x="50" y="0"/>
                    </a:lnTo>
                    <a:lnTo>
                      <a:pt x="48" y="2"/>
                    </a:lnTo>
                    <a:lnTo>
                      <a:pt x="48" y="2"/>
                    </a:lnTo>
                    <a:lnTo>
                      <a:pt x="46" y="2"/>
                    </a:lnTo>
                    <a:lnTo>
                      <a:pt x="42" y="2"/>
                    </a:lnTo>
                    <a:lnTo>
                      <a:pt x="42" y="4"/>
                    </a:lnTo>
                    <a:lnTo>
                      <a:pt x="40" y="4"/>
                    </a:lnTo>
                    <a:lnTo>
                      <a:pt x="40" y="4"/>
                    </a:lnTo>
                    <a:lnTo>
                      <a:pt x="42" y="8"/>
                    </a:lnTo>
                    <a:lnTo>
                      <a:pt x="42" y="12"/>
                    </a:lnTo>
                    <a:lnTo>
                      <a:pt x="42" y="14"/>
                    </a:lnTo>
                    <a:lnTo>
                      <a:pt x="42" y="14"/>
                    </a:lnTo>
                    <a:lnTo>
                      <a:pt x="38" y="16"/>
                    </a:lnTo>
                    <a:lnTo>
                      <a:pt x="36" y="18"/>
                    </a:lnTo>
                    <a:lnTo>
                      <a:pt x="34" y="18"/>
                    </a:lnTo>
                    <a:lnTo>
                      <a:pt x="28" y="16"/>
                    </a:lnTo>
                    <a:lnTo>
                      <a:pt x="26" y="12"/>
                    </a:lnTo>
                    <a:lnTo>
                      <a:pt x="24" y="12"/>
                    </a:lnTo>
                    <a:lnTo>
                      <a:pt x="20" y="8"/>
                    </a:lnTo>
                    <a:lnTo>
                      <a:pt x="20" y="6"/>
                    </a:lnTo>
                    <a:lnTo>
                      <a:pt x="18" y="6"/>
                    </a:lnTo>
                    <a:lnTo>
                      <a:pt x="14" y="6"/>
                    </a:lnTo>
                    <a:lnTo>
                      <a:pt x="10" y="8"/>
                    </a:lnTo>
                    <a:lnTo>
                      <a:pt x="8" y="8"/>
                    </a:lnTo>
                    <a:lnTo>
                      <a:pt x="4" y="12"/>
                    </a:lnTo>
                    <a:lnTo>
                      <a:pt x="4" y="14"/>
                    </a:lnTo>
                    <a:lnTo>
                      <a:pt x="4" y="16"/>
                    </a:lnTo>
                    <a:lnTo>
                      <a:pt x="4" y="18"/>
                    </a:lnTo>
                    <a:lnTo>
                      <a:pt x="2" y="18"/>
                    </a:lnTo>
                    <a:lnTo>
                      <a:pt x="0" y="20"/>
                    </a:lnTo>
                    <a:lnTo>
                      <a:pt x="0" y="24"/>
                    </a:lnTo>
                    <a:lnTo>
                      <a:pt x="0" y="30"/>
                    </a:lnTo>
                    <a:lnTo>
                      <a:pt x="0" y="34"/>
                    </a:lnTo>
                    <a:lnTo>
                      <a:pt x="4" y="32"/>
                    </a:lnTo>
                    <a:lnTo>
                      <a:pt x="8" y="30"/>
                    </a:lnTo>
                    <a:lnTo>
                      <a:pt x="10" y="30"/>
                    </a:lnTo>
                    <a:lnTo>
                      <a:pt x="14" y="28"/>
                    </a:lnTo>
                    <a:lnTo>
                      <a:pt x="14" y="28"/>
                    </a:lnTo>
                    <a:lnTo>
                      <a:pt x="18" y="28"/>
                    </a:lnTo>
                    <a:lnTo>
                      <a:pt x="20" y="28"/>
                    </a:lnTo>
                    <a:lnTo>
                      <a:pt x="22" y="28"/>
                    </a:lnTo>
                    <a:lnTo>
                      <a:pt x="24" y="28"/>
                    </a:lnTo>
                    <a:lnTo>
                      <a:pt x="26" y="28"/>
                    </a:lnTo>
                    <a:lnTo>
                      <a:pt x="26" y="30"/>
                    </a:lnTo>
                    <a:lnTo>
                      <a:pt x="28" y="28"/>
                    </a:lnTo>
                    <a:lnTo>
                      <a:pt x="28" y="28"/>
                    </a:lnTo>
                    <a:lnTo>
                      <a:pt x="34" y="28"/>
                    </a:lnTo>
                    <a:lnTo>
                      <a:pt x="34" y="28"/>
                    </a:lnTo>
                    <a:lnTo>
                      <a:pt x="36" y="28"/>
                    </a:lnTo>
                    <a:lnTo>
                      <a:pt x="38" y="30"/>
                    </a:lnTo>
                    <a:lnTo>
                      <a:pt x="40" y="30"/>
                    </a:lnTo>
                    <a:lnTo>
                      <a:pt x="44" y="30"/>
                    </a:lnTo>
                    <a:lnTo>
                      <a:pt x="46" y="30"/>
                    </a:lnTo>
                    <a:lnTo>
                      <a:pt x="46" y="30"/>
                    </a:lnTo>
                    <a:lnTo>
                      <a:pt x="48" y="28"/>
                    </a:lnTo>
                    <a:lnTo>
                      <a:pt x="48" y="28"/>
                    </a:lnTo>
                    <a:lnTo>
                      <a:pt x="50" y="28"/>
                    </a:lnTo>
                    <a:lnTo>
                      <a:pt x="50" y="28"/>
                    </a:lnTo>
                    <a:lnTo>
                      <a:pt x="52" y="30"/>
                    </a:lnTo>
                    <a:lnTo>
                      <a:pt x="52" y="32"/>
                    </a:lnTo>
                    <a:lnTo>
                      <a:pt x="54" y="32"/>
                    </a:lnTo>
                    <a:lnTo>
                      <a:pt x="60" y="32"/>
                    </a:lnTo>
                    <a:lnTo>
                      <a:pt x="60" y="32"/>
                    </a:lnTo>
                    <a:lnTo>
                      <a:pt x="64" y="34"/>
                    </a:lnTo>
                    <a:lnTo>
                      <a:pt x="66" y="36"/>
                    </a:lnTo>
                    <a:lnTo>
                      <a:pt x="66" y="36"/>
                    </a:lnTo>
                    <a:lnTo>
                      <a:pt x="68" y="38"/>
                    </a:lnTo>
                    <a:lnTo>
                      <a:pt x="70" y="38"/>
                    </a:lnTo>
                    <a:lnTo>
                      <a:pt x="72" y="40"/>
                    </a:lnTo>
                    <a:lnTo>
                      <a:pt x="74" y="40"/>
                    </a:lnTo>
                    <a:lnTo>
                      <a:pt x="74" y="40"/>
                    </a:lnTo>
                    <a:lnTo>
                      <a:pt x="74" y="40"/>
                    </a:lnTo>
                    <a:lnTo>
                      <a:pt x="76" y="40"/>
                    </a:lnTo>
                    <a:lnTo>
                      <a:pt x="76" y="40"/>
                    </a:lnTo>
                    <a:lnTo>
                      <a:pt x="78" y="38"/>
                    </a:lnTo>
                    <a:lnTo>
                      <a:pt x="80" y="38"/>
                    </a:lnTo>
                    <a:lnTo>
                      <a:pt x="82" y="38"/>
                    </a:lnTo>
                    <a:lnTo>
                      <a:pt x="84" y="38"/>
                    </a:lnTo>
                    <a:lnTo>
                      <a:pt x="84" y="38"/>
                    </a:lnTo>
                    <a:lnTo>
                      <a:pt x="86" y="38"/>
                    </a:lnTo>
                    <a:lnTo>
                      <a:pt x="86" y="38"/>
                    </a:lnTo>
                    <a:lnTo>
                      <a:pt x="88" y="36"/>
                    </a:lnTo>
                    <a:lnTo>
                      <a:pt x="88" y="36"/>
                    </a:lnTo>
                    <a:lnTo>
                      <a:pt x="90" y="34"/>
                    </a:lnTo>
                    <a:lnTo>
                      <a:pt x="92" y="32"/>
                    </a:lnTo>
                    <a:lnTo>
                      <a:pt x="92" y="32"/>
                    </a:lnTo>
                    <a:lnTo>
                      <a:pt x="94" y="32"/>
                    </a:lnTo>
                    <a:lnTo>
                      <a:pt x="94" y="32"/>
                    </a:lnTo>
                    <a:lnTo>
                      <a:pt x="94" y="30"/>
                    </a:lnTo>
                    <a:lnTo>
                      <a:pt x="94" y="3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Freeform 131"/>
              <p:cNvSpPr>
                <a:spLocks/>
              </p:cNvSpPr>
              <p:nvPr/>
            </p:nvSpPr>
            <p:spPr bwMode="auto">
              <a:xfrm>
                <a:off x="5021" y="1674"/>
                <a:ext cx="129" cy="154"/>
              </a:xfrm>
              <a:custGeom>
                <a:avLst/>
                <a:gdLst>
                  <a:gd name="T0" fmla="*/ 121 w 129"/>
                  <a:gd name="T1" fmla="*/ 120 h 154"/>
                  <a:gd name="T2" fmla="*/ 123 w 129"/>
                  <a:gd name="T3" fmla="*/ 116 h 154"/>
                  <a:gd name="T4" fmla="*/ 115 w 129"/>
                  <a:gd name="T5" fmla="*/ 108 h 154"/>
                  <a:gd name="T6" fmla="*/ 111 w 129"/>
                  <a:gd name="T7" fmla="*/ 106 h 154"/>
                  <a:gd name="T8" fmla="*/ 105 w 129"/>
                  <a:gd name="T9" fmla="*/ 96 h 154"/>
                  <a:gd name="T10" fmla="*/ 93 w 129"/>
                  <a:gd name="T11" fmla="*/ 84 h 154"/>
                  <a:gd name="T12" fmla="*/ 85 w 129"/>
                  <a:gd name="T13" fmla="*/ 76 h 154"/>
                  <a:gd name="T14" fmla="*/ 83 w 129"/>
                  <a:gd name="T15" fmla="*/ 70 h 154"/>
                  <a:gd name="T16" fmla="*/ 65 w 129"/>
                  <a:gd name="T17" fmla="*/ 60 h 154"/>
                  <a:gd name="T18" fmla="*/ 63 w 129"/>
                  <a:gd name="T19" fmla="*/ 54 h 154"/>
                  <a:gd name="T20" fmla="*/ 71 w 129"/>
                  <a:gd name="T21" fmla="*/ 52 h 154"/>
                  <a:gd name="T22" fmla="*/ 75 w 129"/>
                  <a:gd name="T23" fmla="*/ 44 h 154"/>
                  <a:gd name="T24" fmla="*/ 71 w 129"/>
                  <a:gd name="T25" fmla="*/ 40 h 154"/>
                  <a:gd name="T26" fmla="*/ 69 w 129"/>
                  <a:gd name="T27" fmla="*/ 36 h 154"/>
                  <a:gd name="T28" fmla="*/ 61 w 129"/>
                  <a:gd name="T29" fmla="*/ 28 h 154"/>
                  <a:gd name="T30" fmla="*/ 51 w 129"/>
                  <a:gd name="T31" fmla="*/ 32 h 154"/>
                  <a:gd name="T32" fmla="*/ 41 w 129"/>
                  <a:gd name="T33" fmla="*/ 18 h 154"/>
                  <a:gd name="T34" fmla="*/ 39 w 129"/>
                  <a:gd name="T35" fmla="*/ 12 h 154"/>
                  <a:gd name="T36" fmla="*/ 37 w 129"/>
                  <a:gd name="T37" fmla="*/ 14 h 154"/>
                  <a:gd name="T38" fmla="*/ 27 w 129"/>
                  <a:gd name="T39" fmla="*/ 2 h 154"/>
                  <a:gd name="T40" fmla="*/ 20 w 129"/>
                  <a:gd name="T41" fmla="*/ 0 h 154"/>
                  <a:gd name="T42" fmla="*/ 18 w 129"/>
                  <a:gd name="T43" fmla="*/ 6 h 154"/>
                  <a:gd name="T44" fmla="*/ 22 w 129"/>
                  <a:gd name="T45" fmla="*/ 16 h 154"/>
                  <a:gd name="T46" fmla="*/ 25 w 129"/>
                  <a:gd name="T47" fmla="*/ 24 h 154"/>
                  <a:gd name="T48" fmla="*/ 18 w 129"/>
                  <a:gd name="T49" fmla="*/ 22 h 154"/>
                  <a:gd name="T50" fmla="*/ 14 w 129"/>
                  <a:gd name="T51" fmla="*/ 20 h 154"/>
                  <a:gd name="T52" fmla="*/ 6 w 129"/>
                  <a:gd name="T53" fmla="*/ 22 h 154"/>
                  <a:gd name="T54" fmla="*/ 6 w 129"/>
                  <a:gd name="T55" fmla="*/ 30 h 154"/>
                  <a:gd name="T56" fmla="*/ 0 w 129"/>
                  <a:gd name="T57" fmla="*/ 34 h 154"/>
                  <a:gd name="T58" fmla="*/ 2 w 129"/>
                  <a:gd name="T59" fmla="*/ 38 h 154"/>
                  <a:gd name="T60" fmla="*/ 6 w 129"/>
                  <a:gd name="T61" fmla="*/ 44 h 154"/>
                  <a:gd name="T62" fmla="*/ 12 w 129"/>
                  <a:gd name="T63" fmla="*/ 54 h 154"/>
                  <a:gd name="T64" fmla="*/ 18 w 129"/>
                  <a:gd name="T65" fmla="*/ 54 h 154"/>
                  <a:gd name="T66" fmla="*/ 20 w 129"/>
                  <a:gd name="T67" fmla="*/ 72 h 154"/>
                  <a:gd name="T68" fmla="*/ 20 w 129"/>
                  <a:gd name="T69" fmla="*/ 78 h 154"/>
                  <a:gd name="T70" fmla="*/ 22 w 129"/>
                  <a:gd name="T71" fmla="*/ 90 h 154"/>
                  <a:gd name="T72" fmla="*/ 31 w 129"/>
                  <a:gd name="T73" fmla="*/ 80 h 154"/>
                  <a:gd name="T74" fmla="*/ 39 w 129"/>
                  <a:gd name="T75" fmla="*/ 78 h 154"/>
                  <a:gd name="T76" fmla="*/ 47 w 129"/>
                  <a:gd name="T77" fmla="*/ 84 h 154"/>
                  <a:gd name="T78" fmla="*/ 51 w 129"/>
                  <a:gd name="T79" fmla="*/ 80 h 154"/>
                  <a:gd name="T80" fmla="*/ 53 w 129"/>
                  <a:gd name="T81" fmla="*/ 74 h 154"/>
                  <a:gd name="T82" fmla="*/ 65 w 129"/>
                  <a:gd name="T83" fmla="*/ 74 h 154"/>
                  <a:gd name="T84" fmla="*/ 79 w 129"/>
                  <a:gd name="T85" fmla="*/ 90 h 154"/>
                  <a:gd name="T86" fmla="*/ 87 w 129"/>
                  <a:gd name="T87" fmla="*/ 112 h 154"/>
                  <a:gd name="T88" fmla="*/ 93 w 129"/>
                  <a:gd name="T89" fmla="*/ 120 h 154"/>
                  <a:gd name="T90" fmla="*/ 97 w 129"/>
                  <a:gd name="T91" fmla="*/ 126 h 154"/>
                  <a:gd name="T92" fmla="*/ 97 w 129"/>
                  <a:gd name="T93" fmla="*/ 138 h 154"/>
                  <a:gd name="T94" fmla="*/ 93 w 129"/>
                  <a:gd name="T95" fmla="*/ 146 h 154"/>
                  <a:gd name="T96" fmla="*/ 99 w 129"/>
                  <a:gd name="T97" fmla="*/ 150 h 154"/>
                  <a:gd name="T98" fmla="*/ 107 w 129"/>
                  <a:gd name="T99" fmla="*/ 150 h 154"/>
                  <a:gd name="T100" fmla="*/ 109 w 129"/>
                  <a:gd name="T101" fmla="*/ 144 h 154"/>
                  <a:gd name="T102" fmla="*/ 115 w 129"/>
                  <a:gd name="T103" fmla="*/ 144 h 154"/>
                  <a:gd name="T104" fmla="*/ 121 w 129"/>
                  <a:gd name="T105" fmla="*/ 144 h 154"/>
                  <a:gd name="T106" fmla="*/ 127 w 129"/>
                  <a:gd name="T107" fmla="*/ 142 h 154"/>
                  <a:gd name="T108" fmla="*/ 127 w 129"/>
                  <a:gd name="T109" fmla="*/ 1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9" h="154">
                    <a:moveTo>
                      <a:pt x="129" y="128"/>
                    </a:moveTo>
                    <a:lnTo>
                      <a:pt x="127" y="128"/>
                    </a:lnTo>
                    <a:lnTo>
                      <a:pt x="127" y="126"/>
                    </a:lnTo>
                    <a:lnTo>
                      <a:pt x="125" y="124"/>
                    </a:lnTo>
                    <a:lnTo>
                      <a:pt x="123" y="124"/>
                    </a:lnTo>
                    <a:lnTo>
                      <a:pt x="123" y="122"/>
                    </a:lnTo>
                    <a:lnTo>
                      <a:pt x="121" y="120"/>
                    </a:lnTo>
                    <a:lnTo>
                      <a:pt x="121" y="120"/>
                    </a:lnTo>
                    <a:lnTo>
                      <a:pt x="121" y="120"/>
                    </a:lnTo>
                    <a:lnTo>
                      <a:pt x="123" y="118"/>
                    </a:lnTo>
                    <a:lnTo>
                      <a:pt x="125" y="118"/>
                    </a:lnTo>
                    <a:lnTo>
                      <a:pt x="125" y="116"/>
                    </a:lnTo>
                    <a:lnTo>
                      <a:pt x="123" y="116"/>
                    </a:lnTo>
                    <a:lnTo>
                      <a:pt x="123" y="116"/>
                    </a:lnTo>
                    <a:lnTo>
                      <a:pt x="123" y="114"/>
                    </a:lnTo>
                    <a:lnTo>
                      <a:pt x="121" y="114"/>
                    </a:lnTo>
                    <a:lnTo>
                      <a:pt x="119" y="112"/>
                    </a:lnTo>
                    <a:lnTo>
                      <a:pt x="117" y="110"/>
                    </a:lnTo>
                    <a:lnTo>
                      <a:pt x="115" y="110"/>
                    </a:lnTo>
                    <a:lnTo>
                      <a:pt x="115" y="110"/>
                    </a:lnTo>
                    <a:lnTo>
                      <a:pt x="115" y="108"/>
                    </a:lnTo>
                    <a:lnTo>
                      <a:pt x="115" y="106"/>
                    </a:lnTo>
                    <a:lnTo>
                      <a:pt x="113" y="108"/>
                    </a:lnTo>
                    <a:lnTo>
                      <a:pt x="113" y="108"/>
                    </a:lnTo>
                    <a:lnTo>
                      <a:pt x="113" y="108"/>
                    </a:lnTo>
                    <a:lnTo>
                      <a:pt x="111" y="108"/>
                    </a:lnTo>
                    <a:lnTo>
                      <a:pt x="111" y="106"/>
                    </a:lnTo>
                    <a:lnTo>
                      <a:pt x="111" y="106"/>
                    </a:lnTo>
                    <a:lnTo>
                      <a:pt x="109" y="104"/>
                    </a:lnTo>
                    <a:lnTo>
                      <a:pt x="109" y="102"/>
                    </a:lnTo>
                    <a:lnTo>
                      <a:pt x="109" y="100"/>
                    </a:lnTo>
                    <a:lnTo>
                      <a:pt x="107" y="100"/>
                    </a:lnTo>
                    <a:lnTo>
                      <a:pt x="107" y="98"/>
                    </a:lnTo>
                    <a:lnTo>
                      <a:pt x="107" y="98"/>
                    </a:lnTo>
                    <a:lnTo>
                      <a:pt x="105" y="96"/>
                    </a:lnTo>
                    <a:lnTo>
                      <a:pt x="103" y="94"/>
                    </a:lnTo>
                    <a:lnTo>
                      <a:pt x="99" y="92"/>
                    </a:lnTo>
                    <a:lnTo>
                      <a:pt x="99" y="90"/>
                    </a:lnTo>
                    <a:lnTo>
                      <a:pt x="97" y="90"/>
                    </a:lnTo>
                    <a:lnTo>
                      <a:pt x="95" y="86"/>
                    </a:lnTo>
                    <a:lnTo>
                      <a:pt x="93" y="86"/>
                    </a:lnTo>
                    <a:lnTo>
                      <a:pt x="93" y="84"/>
                    </a:lnTo>
                    <a:lnTo>
                      <a:pt x="91" y="82"/>
                    </a:lnTo>
                    <a:lnTo>
                      <a:pt x="91" y="80"/>
                    </a:lnTo>
                    <a:lnTo>
                      <a:pt x="89" y="80"/>
                    </a:lnTo>
                    <a:lnTo>
                      <a:pt x="89" y="78"/>
                    </a:lnTo>
                    <a:lnTo>
                      <a:pt x="87" y="78"/>
                    </a:lnTo>
                    <a:lnTo>
                      <a:pt x="87" y="78"/>
                    </a:lnTo>
                    <a:lnTo>
                      <a:pt x="85" y="76"/>
                    </a:lnTo>
                    <a:lnTo>
                      <a:pt x="83" y="74"/>
                    </a:lnTo>
                    <a:lnTo>
                      <a:pt x="83" y="74"/>
                    </a:lnTo>
                    <a:lnTo>
                      <a:pt x="83" y="72"/>
                    </a:lnTo>
                    <a:lnTo>
                      <a:pt x="83" y="72"/>
                    </a:lnTo>
                    <a:lnTo>
                      <a:pt x="83" y="70"/>
                    </a:lnTo>
                    <a:lnTo>
                      <a:pt x="83" y="70"/>
                    </a:lnTo>
                    <a:lnTo>
                      <a:pt x="83" y="70"/>
                    </a:lnTo>
                    <a:lnTo>
                      <a:pt x="83" y="68"/>
                    </a:lnTo>
                    <a:lnTo>
                      <a:pt x="81" y="68"/>
                    </a:lnTo>
                    <a:lnTo>
                      <a:pt x="75" y="66"/>
                    </a:lnTo>
                    <a:lnTo>
                      <a:pt x="73" y="66"/>
                    </a:lnTo>
                    <a:lnTo>
                      <a:pt x="73" y="64"/>
                    </a:lnTo>
                    <a:lnTo>
                      <a:pt x="71" y="64"/>
                    </a:lnTo>
                    <a:lnTo>
                      <a:pt x="65" y="60"/>
                    </a:lnTo>
                    <a:lnTo>
                      <a:pt x="63" y="58"/>
                    </a:lnTo>
                    <a:lnTo>
                      <a:pt x="63" y="58"/>
                    </a:lnTo>
                    <a:lnTo>
                      <a:pt x="61" y="58"/>
                    </a:lnTo>
                    <a:lnTo>
                      <a:pt x="61" y="56"/>
                    </a:lnTo>
                    <a:lnTo>
                      <a:pt x="63" y="56"/>
                    </a:lnTo>
                    <a:lnTo>
                      <a:pt x="63" y="56"/>
                    </a:lnTo>
                    <a:lnTo>
                      <a:pt x="63" y="54"/>
                    </a:lnTo>
                    <a:lnTo>
                      <a:pt x="63" y="52"/>
                    </a:lnTo>
                    <a:lnTo>
                      <a:pt x="63" y="52"/>
                    </a:lnTo>
                    <a:lnTo>
                      <a:pt x="63" y="50"/>
                    </a:lnTo>
                    <a:lnTo>
                      <a:pt x="63" y="50"/>
                    </a:lnTo>
                    <a:lnTo>
                      <a:pt x="65" y="50"/>
                    </a:lnTo>
                    <a:lnTo>
                      <a:pt x="67" y="50"/>
                    </a:lnTo>
                    <a:lnTo>
                      <a:pt x="71" y="52"/>
                    </a:lnTo>
                    <a:lnTo>
                      <a:pt x="71" y="52"/>
                    </a:lnTo>
                    <a:lnTo>
                      <a:pt x="73" y="50"/>
                    </a:lnTo>
                    <a:lnTo>
                      <a:pt x="75" y="48"/>
                    </a:lnTo>
                    <a:lnTo>
                      <a:pt x="75" y="46"/>
                    </a:lnTo>
                    <a:lnTo>
                      <a:pt x="75" y="46"/>
                    </a:lnTo>
                    <a:lnTo>
                      <a:pt x="75" y="44"/>
                    </a:lnTo>
                    <a:lnTo>
                      <a:pt x="75" y="44"/>
                    </a:lnTo>
                    <a:lnTo>
                      <a:pt x="75" y="42"/>
                    </a:lnTo>
                    <a:lnTo>
                      <a:pt x="75" y="42"/>
                    </a:lnTo>
                    <a:lnTo>
                      <a:pt x="73" y="42"/>
                    </a:lnTo>
                    <a:lnTo>
                      <a:pt x="71" y="42"/>
                    </a:lnTo>
                    <a:lnTo>
                      <a:pt x="71" y="40"/>
                    </a:lnTo>
                    <a:lnTo>
                      <a:pt x="71" y="40"/>
                    </a:lnTo>
                    <a:lnTo>
                      <a:pt x="71" y="40"/>
                    </a:lnTo>
                    <a:lnTo>
                      <a:pt x="71" y="38"/>
                    </a:lnTo>
                    <a:lnTo>
                      <a:pt x="69" y="38"/>
                    </a:lnTo>
                    <a:lnTo>
                      <a:pt x="67" y="38"/>
                    </a:lnTo>
                    <a:lnTo>
                      <a:pt x="67" y="38"/>
                    </a:lnTo>
                    <a:lnTo>
                      <a:pt x="67" y="36"/>
                    </a:lnTo>
                    <a:lnTo>
                      <a:pt x="67" y="36"/>
                    </a:lnTo>
                    <a:lnTo>
                      <a:pt x="69" y="36"/>
                    </a:lnTo>
                    <a:lnTo>
                      <a:pt x="69" y="34"/>
                    </a:lnTo>
                    <a:lnTo>
                      <a:pt x="69" y="34"/>
                    </a:lnTo>
                    <a:lnTo>
                      <a:pt x="69" y="32"/>
                    </a:lnTo>
                    <a:lnTo>
                      <a:pt x="67" y="32"/>
                    </a:lnTo>
                    <a:lnTo>
                      <a:pt x="65" y="30"/>
                    </a:lnTo>
                    <a:lnTo>
                      <a:pt x="63" y="28"/>
                    </a:lnTo>
                    <a:lnTo>
                      <a:pt x="61" y="28"/>
                    </a:lnTo>
                    <a:lnTo>
                      <a:pt x="61" y="28"/>
                    </a:lnTo>
                    <a:lnTo>
                      <a:pt x="57" y="30"/>
                    </a:lnTo>
                    <a:lnTo>
                      <a:pt x="57" y="30"/>
                    </a:lnTo>
                    <a:lnTo>
                      <a:pt x="55" y="32"/>
                    </a:lnTo>
                    <a:lnTo>
                      <a:pt x="55" y="32"/>
                    </a:lnTo>
                    <a:lnTo>
                      <a:pt x="53" y="32"/>
                    </a:lnTo>
                    <a:lnTo>
                      <a:pt x="51" y="32"/>
                    </a:lnTo>
                    <a:lnTo>
                      <a:pt x="47" y="30"/>
                    </a:lnTo>
                    <a:lnTo>
                      <a:pt x="45" y="30"/>
                    </a:lnTo>
                    <a:lnTo>
                      <a:pt x="41" y="24"/>
                    </a:lnTo>
                    <a:lnTo>
                      <a:pt x="41" y="22"/>
                    </a:lnTo>
                    <a:lnTo>
                      <a:pt x="41" y="22"/>
                    </a:lnTo>
                    <a:lnTo>
                      <a:pt x="41" y="20"/>
                    </a:lnTo>
                    <a:lnTo>
                      <a:pt x="41" y="18"/>
                    </a:lnTo>
                    <a:lnTo>
                      <a:pt x="41" y="16"/>
                    </a:lnTo>
                    <a:lnTo>
                      <a:pt x="41" y="16"/>
                    </a:lnTo>
                    <a:lnTo>
                      <a:pt x="41" y="14"/>
                    </a:lnTo>
                    <a:lnTo>
                      <a:pt x="41" y="14"/>
                    </a:lnTo>
                    <a:lnTo>
                      <a:pt x="41" y="14"/>
                    </a:lnTo>
                    <a:lnTo>
                      <a:pt x="39" y="14"/>
                    </a:lnTo>
                    <a:lnTo>
                      <a:pt x="39" y="12"/>
                    </a:lnTo>
                    <a:lnTo>
                      <a:pt x="39" y="12"/>
                    </a:lnTo>
                    <a:lnTo>
                      <a:pt x="39" y="14"/>
                    </a:lnTo>
                    <a:lnTo>
                      <a:pt x="37" y="14"/>
                    </a:lnTo>
                    <a:lnTo>
                      <a:pt x="37" y="16"/>
                    </a:lnTo>
                    <a:lnTo>
                      <a:pt x="37" y="16"/>
                    </a:lnTo>
                    <a:lnTo>
                      <a:pt x="37" y="14"/>
                    </a:lnTo>
                    <a:lnTo>
                      <a:pt x="37" y="14"/>
                    </a:lnTo>
                    <a:lnTo>
                      <a:pt x="35" y="12"/>
                    </a:lnTo>
                    <a:lnTo>
                      <a:pt x="35" y="10"/>
                    </a:lnTo>
                    <a:lnTo>
                      <a:pt x="33" y="10"/>
                    </a:lnTo>
                    <a:lnTo>
                      <a:pt x="33" y="8"/>
                    </a:lnTo>
                    <a:lnTo>
                      <a:pt x="29" y="6"/>
                    </a:lnTo>
                    <a:lnTo>
                      <a:pt x="27" y="4"/>
                    </a:lnTo>
                    <a:lnTo>
                      <a:pt x="27" y="2"/>
                    </a:lnTo>
                    <a:lnTo>
                      <a:pt x="27" y="2"/>
                    </a:lnTo>
                    <a:lnTo>
                      <a:pt x="25" y="2"/>
                    </a:lnTo>
                    <a:lnTo>
                      <a:pt x="22" y="2"/>
                    </a:lnTo>
                    <a:lnTo>
                      <a:pt x="22" y="2"/>
                    </a:lnTo>
                    <a:lnTo>
                      <a:pt x="20" y="0"/>
                    </a:lnTo>
                    <a:lnTo>
                      <a:pt x="20" y="0"/>
                    </a:lnTo>
                    <a:lnTo>
                      <a:pt x="20" y="0"/>
                    </a:lnTo>
                    <a:lnTo>
                      <a:pt x="18" y="0"/>
                    </a:lnTo>
                    <a:lnTo>
                      <a:pt x="18" y="2"/>
                    </a:lnTo>
                    <a:lnTo>
                      <a:pt x="18" y="4"/>
                    </a:lnTo>
                    <a:lnTo>
                      <a:pt x="18" y="4"/>
                    </a:lnTo>
                    <a:lnTo>
                      <a:pt x="16" y="4"/>
                    </a:lnTo>
                    <a:lnTo>
                      <a:pt x="18" y="6"/>
                    </a:lnTo>
                    <a:lnTo>
                      <a:pt x="18" y="6"/>
                    </a:lnTo>
                    <a:lnTo>
                      <a:pt x="18" y="8"/>
                    </a:lnTo>
                    <a:lnTo>
                      <a:pt x="18" y="8"/>
                    </a:lnTo>
                    <a:lnTo>
                      <a:pt x="18" y="10"/>
                    </a:lnTo>
                    <a:lnTo>
                      <a:pt x="20" y="12"/>
                    </a:lnTo>
                    <a:lnTo>
                      <a:pt x="22" y="12"/>
                    </a:lnTo>
                    <a:lnTo>
                      <a:pt x="22" y="14"/>
                    </a:lnTo>
                    <a:lnTo>
                      <a:pt x="22" y="16"/>
                    </a:lnTo>
                    <a:lnTo>
                      <a:pt x="22" y="18"/>
                    </a:lnTo>
                    <a:lnTo>
                      <a:pt x="22" y="20"/>
                    </a:lnTo>
                    <a:lnTo>
                      <a:pt x="22" y="22"/>
                    </a:lnTo>
                    <a:lnTo>
                      <a:pt x="22" y="22"/>
                    </a:lnTo>
                    <a:lnTo>
                      <a:pt x="25" y="22"/>
                    </a:lnTo>
                    <a:lnTo>
                      <a:pt x="25" y="24"/>
                    </a:lnTo>
                    <a:lnTo>
                      <a:pt x="25" y="24"/>
                    </a:lnTo>
                    <a:lnTo>
                      <a:pt x="22" y="24"/>
                    </a:lnTo>
                    <a:lnTo>
                      <a:pt x="22" y="24"/>
                    </a:lnTo>
                    <a:lnTo>
                      <a:pt x="22" y="24"/>
                    </a:lnTo>
                    <a:lnTo>
                      <a:pt x="20" y="24"/>
                    </a:lnTo>
                    <a:lnTo>
                      <a:pt x="20" y="24"/>
                    </a:lnTo>
                    <a:lnTo>
                      <a:pt x="20" y="22"/>
                    </a:lnTo>
                    <a:lnTo>
                      <a:pt x="18" y="22"/>
                    </a:lnTo>
                    <a:lnTo>
                      <a:pt x="16" y="24"/>
                    </a:lnTo>
                    <a:lnTo>
                      <a:pt x="16" y="24"/>
                    </a:lnTo>
                    <a:lnTo>
                      <a:pt x="14" y="24"/>
                    </a:lnTo>
                    <a:lnTo>
                      <a:pt x="14" y="22"/>
                    </a:lnTo>
                    <a:lnTo>
                      <a:pt x="14" y="20"/>
                    </a:lnTo>
                    <a:lnTo>
                      <a:pt x="14" y="20"/>
                    </a:lnTo>
                    <a:lnTo>
                      <a:pt x="14" y="20"/>
                    </a:lnTo>
                    <a:lnTo>
                      <a:pt x="14" y="18"/>
                    </a:lnTo>
                    <a:lnTo>
                      <a:pt x="12" y="16"/>
                    </a:lnTo>
                    <a:lnTo>
                      <a:pt x="12" y="18"/>
                    </a:lnTo>
                    <a:lnTo>
                      <a:pt x="10" y="20"/>
                    </a:lnTo>
                    <a:lnTo>
                      <a:pt x="8" y="22"/>
                    </a:lnTo>
                    <a:lnTo>
                      <a:pt x="8" y="22"/>
                    </a:lnTo>
                    <a:lnTo>
                      <a:pt x="6" y="22"/>
                    </a:lnTo>
                    <a:lnTo>
                      <a:pt x="6" y="24"/>
                    </a:lnTo>
                    <a:lnTo>
                      <a:pt x="6" y="26"/>
                    </a:lnTo>
                    <a:lnTo>
                      <a:pt x="4" y="26"/>
                    </a:lnTo>
                    <a:lnTo>
                      <a:pt x="4" y="28"/>
                    </a:lnTo>
                    <a:lnTo>
                      <a:pt x="4" y="28"/>
                    </a:lnTo>
                    <a:lnTo>
                      <a:pt x="6" y="30"/>
                    </a:lnTo>
                    <a:lnTo>
                      <a:pt x="6" y="30"/>
                    </a:lnTo>
                    <a:lnTo>
                      <a:pt x="6" y="30"/>
                    </a:lnTo>
                    <a:lnTo>
                      <a:pt x="6" y="30"/>
                    </a:lnTo>
                    <a:lnTo>
                      <a:pt x="4" y="30"/>
                    </a:lnTo>
                    <a:lnTo>
                      <a:pt x="4" y="30"/>
                    </a:lnTo>
                    <a:lnTo>
                      <a:pt x="2" y="30"/>
                    </a:lnTo>
                    <a:lnTo>
                      <a:pt x="0" y="32"/>
                    </a:lnTo>
                    <a:lnTo>
                      <a:pt x="0" y="34"/>
                    </a:lnTo>
                    <a:lnTo>
                      <a:pt x="0" y="38"/>
                    </a:lnTo>
                    <a:lnTo>
                      <a:pt x="0" y="40"/>
                    </a:lnTo>
                    <a:lnTo>
                      <a:pt x="0" y="40"/>
                    </a:lnTo>
                    <a:lnTo>
                      <a:pt x="0" y="40"/>
                    </a:lnTo>
                    <a:lnTo>
                      <a:pt x="0" y="40"/>
                    </a:lnTo>
                    <a:lnTo>
                      <a:pt x="2" y="38"/>
                    </a:lnTo>
                    <a:lnTo>
                      <a:pt x="2" y="38"/>
                    </a:lnTo>
                    <a:lnTo>
                      <a:pt x="2" y="38"/>
                    </a:lnTo>
                    <a:lnTo>
                      <a:pt x="4" y="38"/>
                    </a:lnTo>
                    <a:lnTo>
                      <a:pt x="4" y="40"/>
                    </a:lnTo>
                    <a:lnTo>
                      <a:pt x="6" y="42"/>
                    </a:lnTo>
                    <a:lnTo>
                      <a:pt x="6" y="42"/>
                    </a:lnTo>
                    <a:lnTo>
                      <a:pt x="6" y="42"/>
                    </a:lnTo>
                    <a:lnTo>
                      <a:pt x="6" y="44"/>
                    </a:lnTo>
                    <a:lnTo>
                      <a:pt x="6" y="44"/>
                    </a:lnTo>
                    <a:lnTo>
                      <a:pt x="6" y="46"/>
                    </a:lnTo>
                    <a:lnTo>
                      <a:pt x="6" y="50"/>
                    </a:lnTo>
                    <a:lnTo>
                      <a:pt x="6" y="52"/>
                    </a:lnTo>
                    <a:lnTo>
                      <a:pt x="8" y="52"/>
                    </a:lnTo>
                    <a:lnTo>
                      <a:pt x="10" y="54"/>
                    </a:lnTo>
                    <a:lnTo>
                      <a:pt x="12" y="54"/>
                    </a:lnTo>
                    <a:lnTo>
                      <a:pt x="12" y="54"/>
                    </a:lnTo>
                    <a:lnTo>
                      <a:pt x="12" y="52"/>
                    </a:lnTo>
                    <a:lnTo>
                      <a:pt x="14" y="52"/>
                    </a:lnTo>
                    <a:lnTo>
                      <a:pt x="14" y="52"/>
                    </a:lnTo>
                    <a:lnTo>
                      <a:pt x="18" y="52"/>
                    </a:lnTo>
                    <a:lnTo>
                      <a:pt x="18" y="52"/>
                    </a:lnTo>
                    <a:lnTo>
                      <a:pt x="18" y="54"/>
                    </a:lnTo>
                    <a:lnTo>
                      <a:pt x="18" y="56"/>
                    </a:lnTo>
                    <a:lnTo>
                      <a:pt x="20" y="60"/>
                    </a:lnTo>
                    <a:lnTo>
                      <a:pt x="20" y="62"/>
                    </a:lnTo>
                    <a:lnTo>
                      <a:pt x="22" y="64"/>
                    </a:lnTo>
                    <a:lnTo>
                      <a:pt x="20" y="66"/>
                    </a:lnTo>
                    <a:lnTo>
                      <a:pt x="20" y="70"/>
                    </a:lnTo>
                    <a:lnTo>
                      <a:pt x="20" y="72"/>
                    </a:lnTo>
                    <a:lnTo>
                      <a:pt x="18" y="72"/>
                    </a:lnTo>
                    <a:lnTo>
                      <a:pt x="18" y="72"/>
                    </a:lnTo>
                    <a:lnTo>
                      <a:pt x="18" y="74"/>
                    </a:lnTo>
                    <a:lnTo>
                      <a:pt x="20" y="74"/>
                    </a:lnTo>
                    <a:lnTo>
                      <a:pt x="20" y="76"/>
                    </a:lnTo>
                    <a:lnTo>
                      <a:pt x="20" y="76"/>
                    </a:lnTo>
                    <a:lnTo>
                      <a:pt x="20" y="78"/>
                    </a:lnTo>
                    <a:lnTo>
                      <a:pt x="20" y="80"/>
                    </a:lnTo>
                    <a:lnTo>
                      <a:pt x="20" y="84"/>
                    </a:lnTo>
                    <a:lnTo>
                      <a:pt x="18" y="88"/>
                    </a:lnTo>
                    <a:lnTo>
                      <a:pt x="20" y="88"/>
                    </a:lnTo>
                    <a:lnTo>
                      <a:pt x="20" y="90"/>
                    </a:lnTo>
                    <a:lnTo>
                      <a:pt x="22" y="90"/>
                    </a:lnTo>
                    <a:lnTo>
                      <a:pt x="22" y="90"/>
                    </a:lnTo>
                    <a:lnTo>
                      <a:pt x="25" y="88"/>
                    </a:lnTo>
                    <a:lnTo>
                      <a:pt x="27" y="86"/>
                    </a:lnTo>
                    <a:lnTo>
                      <a:pt x="29" y="84"/>
                    </a:lnTo>
                    <a:lnTo>
                      <a:pt x="29" y="84"/>
                    </a:lnTo>
                    <a:lnTo>
                      <a:pt x="31" y="82"/>
                    </a:lnTo>
                    <a:lnTo>
                      <a:pt x="31" y="82"/>
                    </a:lnTo>
                    <a:lnTo>
                      <a:pt x="31" y="80"/>
                    </a:lnTo>
                    <a:lnTo>
                      <a:pt x="33" y="80"/>
                    </a:lnTo>
                    <a:lnTo>
                      <a:pt x="33" y="80"/>
                    </a:lnTo>
                    <a:lnTo>
                      <a:pt x="35" y="80"/>
                    </a:lnTo>
                    <a:lnTo>
                      <a:pt x="35" y="78"/>
                    </a:lnTo>
                    <a:lnTo>
                      <a:pt x="37" y="76"/>
                    </a:lnTo>
                    <a:lnTo>
                      <a:pt x="37" y="76"/>
                    </a:lnTo>
                    <a:lnTo>
                      <a:pt x="39" y="78"/>
                    </a:lnTo>
                    <a:lnTo>
                      <a:pt x="41" y="80"/>
                    </a:lnTo>
                    <a:lnTo>
                      <a:pt x="43" y="80"/>
                    </a:lnTo>
                    <a:lnTo>
                      <a:pt x="45" y="82"/>
                    </a:lnTo>
                    <a:lnTo>
                      <a:pt x="45" y="82"/>
                    </a:lnTo>
                    <a:lnTo>
                      <a:pt x="45" y="82"/>
                    </a:lnTo>
                    <a:lnTo>
                      <a:pt x="45" y="84"/>
                    </a:lnTo>
                    <a:lnTo>
                      <a:pt x="47" y="84"/>
                    </a:lnTo>
                    <a:lnTo>
                      <a:pt x="47" y="84"/>
                    </a:lnTo>
                    <a:lnTo>
                      <a:pt x="47" y="84"/>
                    </a:lnTo>
                    <a:lnTo>
                      <a:pt x="47" y="82"/>
                    </a:lnTo>
                    <a:lnTo>
                      <a:pt x="49" y="82"/>
                    </a:lnTo>
                    <a:lnTo>
                      <a:pt x="49" y="82"/>
                    </a:lnTo>
                    <a:lnTo>
                      <a:pt x="51" y="80"/>
                    </a:lnTo>
                    <a:lnTo>
                      <a:pt x="51" y="80"/>
                    </a:lnTo>
                    <a:lnTo>
                      <a:pt x="53" y="78"/>
                    </a:lnTo>
                    <a:lnTo>
                      <a:pt x="53" y="76"/>
                    </a:lnTo>
                    <a:lnTo>
                      <a:pt x="53" y="76"/>
                    </a:lnTo>
                    <a:lnTo>
                      <a:pt x="55" y="76"/>
                    </a:lnTo>
                    <a:lnTo>
                      <a:pt x="55" y="76"/>
                    </a:lnTo>
                    <a:lnTo>
                      <a:pt x="55" y="74"/>
                    </a:lnTo>
                    <a:lnTo>
                      <a:pt x="53" y="74"/>
                    </a:lnTo>
                    <a:lnTo>
                      <a:pt x="55" y="74"/>
                    </a:lnTo>
                    <a:lnTo>
                      <a:pt x="55" y="74"/>
                    </a:lnTo>
                    <a:lnTo>
                      <a:pt x="57" y="74"/>
                    </a:lnTo>
                    <a:lnTo>
                      <a:pt x="59" y="74"/>
                    </a:lnTo>
                    <a:lnTo>
                      <a:pt x="63" y="74"/>
                    </a:lnTo>
                    <a:lnTo>
                      <a:pt x="65" y="76"/>
                    </a:lnTo>
                    <a:lnTo>
                      <a:pt x="65" y="74"/>
                    </a:lnTo>
                    <a:lnTo>
                      <a:pt x="67" y="76"/>
                    </a:lnTo>
                    <a:lnTo>
                      <a:pt x="69" y="80"/>
                    </a:lnTo>
                    <a:lnTo>
                      <a:pt x="71" y="84"/>
                    </a:lnTo>
                    <a:lnTo>
                      <a:pt x="73" y="86"/>
                    </a:lnTo>
                    <a:lnTo>
                      <a:pt x="75" y="88"/>
                    </a:lnTo>
                    <a:lnTo>
                      <a:pt x="77" y="88"/>
                    </a:lnTo>
                    <a:lnTo>
                      <a:pt x="79" y="90"/>
                    </a:lnTo>
                    <a:lnTo>
                      <a:pt x="81" y="94"/>
                    </a:lnTo>
                    <a:lnTo>
                      <a:pt x="81" y="98"/>
                    </a:lnTo>
                    <a:lnTo>
                      <a:pt x="81" y="100"/>
                    </a:lnTo>
                    <a:lnTo>
                      <a:pt x="81" y="104"/>
                    </a:lnTo>
                    <a:lnTo>
                      <a:pt x="83" y="108"/>
                    </a:lnTo>
                    <a:lnTo>
                      <a:pt x="85" y="110"/>
                    </a:lnTo>
                    <a:lnTo>
                      <a:pt x="87" y="112"/>
                    </a:lnTo>
                    <a:lnTo>
                      <a:pt x="87" y="114"/>
                    </a:lnTo>
                    <a:lnTo>
                      <a:pt x="89" y="114"/>
                    </a:lnTo>
                    <a:lnTo>
                      <a:pt x="91" y="116"/>
                    </a:lnTo>
                    <a:lnTo>
                      <a:pt x="93" y="116"/>
                    </a:lnTo>
                    <a:lnTo>
                      <a:pt x="93" y="118"/>
                    </a:lnTo>
                    <a:lnTo>
                      <a:pt x="93" y="118"/>
                    </a:lnTo>
                    <a:lnTo>
                      <a:pt x="93" y="120"/>
                    </a:lnTo>
                    <a:lnTo>
                      <a:pt x="95" y="120"/>
                    </a:lnTo>
                    <a:lnTo>
                      <a:pt x="95" y="120"/>
                    </a:lnTo>
                    <a:lnTo>
                      <a:pt x="97" y="122"/>
                    </a:lnTo>
                    <a:lnTo>
                      <a:pt x="97" y="122"/>
                    </a:lnTo>
                    <a:lnTo>
                      <a:pt x="97" y="124"/>
                    </a:lnTo>
                    <a:lnTo>
                      <a:pt x="97" y="126"/>
                    </a:lnTo>
                    <a:lnTo>
                      <a:pt x="97" y="126"/>
                    </a:lnTo>
                    <a:lnTo>
                      <a:pt x="97" y="128"/>
                    </a:lnTo>
                    <a:lnTo>
                      <a:pt x="95" y="128"/>
                    </a:lnTo>
                    <a:lnTo>
                      <a:pt x="95" y="130"/>
                    </a:lnTo>
                    <a:lnTo>
                      <a:pt x="97" y="132"/>
                    </a:lnTo>
                    <a:lnTo>
                      <a:pt x="97" y="134"/>
                    </a:lnTo>
                    <a:lnTo>
                      <a:pt x="97" y="136"/>
                    </a:lnTo>
                    <a:lnTo>
                      <a:pt x="97" y="138"/>
                    </a:lnTo>
                    <a:lnTo>
                      <a:pt x="97" y="140"/>
                    </a:lnTo>
                    <a:lnTo>
                      <a:pt x="97" y="142"/>
                    </a:lnTo>
                    <a:lnTo>
                      <a:pt x="97" y="142"/>
                    </a:lnTo>
                    <a:lnTo>
                      <a:pt x="97" y="144"/>
                    </a:lnTo>
                    <a:lnTo>
                      <a:pt x="95" y="144"/>
                    </a:lnTo>
                    <a:lnTo>
                      <a:pt x="93" y="146"/>
                    </a:lnTo>
                    <a:lnTo>
                      <a:pt x="93" y="146"/>
                    </a:lnTo>
                    <a:lnTo>
                      <a:pt x="93" y="146"/>
                    </a:lnTo>
                    <a:lnTo>
                      <a:pt x="93" y="148"/>
                    </a:lnTo>
                    <a:lnTo>
                      <a:pt x="95" y="148"/>
                    </a:lnTo>
                    <a:lnTo>
                      <a:pt x="95" y="150"/>
                    </a:lnTo>
                    <a:lnTo>
                      <a:pt x="95" y="150"/>
                    </a:lnTo>
                    <a:lnTo>
                      <a:pt x="97" y="150"/>
                    </a:lnTo>
                    <a:lnTo>
                      <a:pt x="99" y="150"/>
                    </a:lnTo>
                    <a:lnTo>
                      <a:pt x="103" y="150"/>
                    </a:lnTo>
                    <a:lnTo>
                      <a:pt x="103" y="152"/>
                    </a:lnTo>
                    <a:lnTo>
                      <a:pt x="103" y="152"/>
                    </a:lnTo>
                    <a:lnTo>
                      <a:pt x="105" y="154"/>
                    </a:lnTo>
                    <a:lnTo>
                      <a:pt x="107" y="154"/>
                    </a:lnTo>
                    <a:lnTo>
                      <a:pt x="109" y="152"/>
                    </a:lnTo>
                    <a:lnTo>
                      <a:pt x="107" y="150"/>
                    </a:lnTo>
                    <a:lnTo>
                      <a:pt x="105" y="148"/>
                    </a:lnTo>
                    <a:lnTo>
                      <a:pt x="105" y="146"/>
                    </a:lnTo>
                    <a:lnTo>
                      <a:pt x="105" y="146"/>
                    </a:lnTo>
                    <a:lnTo>
                      <a:pt x="109" y="146"/>
                    </a:lnTo>
                    <a:lnTo>
                      <a:pt x="109" y="146"/>
                    </a:lnTo>
                    <a:lnTo>
                      <a:pt x="109" y="144"/>
                    </a:lnTo>
                    <a:lnTo>
                      <a:pt x="109" y="144"/>
                    </a:lnTo>
                    <a:lnTo>
                      <a:pt x="111" y="144"/>
                    </a:lnTo>
                    <a:lnTo>
                      <a:pt x="113" y="142"/>
                    </a:lnTo>
                    <a:lnTo>
                      <a:pt x="113" y="142"/>
                    </a:lnTo>
                    <a:lnTo>
                      <a:pt x="113" y="142"/>
                    </a:lnTo>
                    <a:lnTo>
                      <a:pt x="115" y="144"/>
                    </a:lnTo>
                    <a:lnTo>
                      <a:pt x="115" y="144"/>
                    </a:lnTo>
                    <a:lnTo>
                      <a:pt x="115" y="144"/>
                    </a:lnTo>
                    <a:lnTo>
                      <a:pt x="117" y="146"/>
                    </a:lnTo>
                    <a:lnTo>
                      <a:pt x="117" y="146"/>
                    </a:lnTo>
                    <a:lnTo>
                      <a:pt x="119" y="146"/>
                    </a:lnTo>
                    <a:lnTo>
                      <a:pt x="119" y="146"/>
                    </a:lnTo>
                    <a:lnTo>
                      <a:pt x="121" y="146"/>
                    </a:lnTo>
                    <a:lnTo>
                      <a:pt x="121" y="146"/>
                    </a:lnTo>
                    <a:lnTo>
                      <a:pt x="121" y="144"/>
                    </a:lnTo>
                    <a:lnTo>
                      <a:pt x="123" y="144"/>
                    </a:lnTo>
                    <a:lnTo>
                      <a:pt x="123" y="144"/>
                    </a:lnTo>
                    <a:lnTo>
                      <a:pt x="125" y="144"/>
                    </a:lnTo>
                    <a:lnTo>
                      <a:pt x="125" y="142"/>
                    </a:lnTo>
                    <a:lnTo>
                      <a:pt x="125" y="142"/>
                    </a:lnTo>
                    <a:lnTo>
                      <a:pt x="127" y="142"/>
                    </a:lnTo>
                    <a:lnTo>
                      <a:pt x="127" y="142"/>
                    </a:lnTo>
                    <a:lnTo>
                      <a:pt x="127" y="140"/>
                    </a:lnTo>
                    <a:lnTo>
                      <a:pt x="129" y="140"/>
                    </a:lnTo>
                    <a:lnTo>
                      <a:pt x="129" y="138"/>
                    </a:lnTo>
                    <a:lnTo>
                      <a:pt x="129" y="136"/>
                    </a:lnTo>
                    <a:lnTo>
                      <a:pt x="129" y="136"/>
                    </a:lnTo>
                    <a:lnTo>
                      <a:pt x="127" y="134"/>
                    </a:lnTo>
                    <a:lnTo>
                      <a:pt x="127" y="134"/>
                    </a:lnTo>
                    <a:lnTo>
                      <a:pt x="129" y="134"/>
                    </a:lnTo>
                    <a:lnTo>
                      <a:pt x="129" y="132"/>
                    </a:lnTo>
                    <a:lnTo>
                      <a:pt x="129" y="130"/>
                    </a:lnTo>
                    <a:lnTo>
                      <a:pt x="129" y="130"/>
                    </a:lnTo>
                    <a:lnTo>
                      <a:pt x="129" y="12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0" name="Freeform 132"/>
              <p:cNvSpPr>
                <a:spLocks noEditPoints="1"/>
              </p:cNvSpPr>
              <p:nvPr/>
            </p:nvSpPr>
            <p:spPr bwMode="auto">
              <a:xfrm>
                <a:off x="4181" y="1538"/>
                <a:ext cx="30" cy="28"/>
              </a:xfrm>
              <a:custGeom>
                <a:avLst/>
                <a:gdLst>
                  <a:gd name="T0" fmla="*/ 24 w 30"/>
                  <a:gd name="T1" fmla="*/ 10 h 28"/>
                  <a:gd name="T2" fmla="*/ 24 w 30"/>
                  <a:gd name="T3" fmla="*/ 10 h 28"/>
                  <a:gd name="T4" fmla="*/ 26 w 30"/>
                  <a:gd name="T5" fmla="*/ 8 h 28"/>
                  <a:gd name="T6" fmla="*/ 24 w 30"/>
                  <a:gd name="T7" fmla="*/ 4 h 28"/>
                  <a:gd name="T8" fmla="*/ 22 w 30"/>
                  <a:gd name="T9" fmla="*/ 4 h 28"/>
                  <a:gd name="T10" fmla="*/ 22 w 30"/>
                  <a:gd name="T11" fmla="*/ 4 h 28"/>
                  <a:gd name="T12" fmla="*/ 22 w 30"/>
                  <a:gd name="T13" fmla="*/ 6 h 28"/>
                  <a:gd name="T14" fmla="*/ 22 w 30"/>
                  <a:gd name="T15" fmla="*/ 8 h 28"/>
                  <a:gd name="T16" fmla="*/ 28 w 30"/>
                  <a:gd name="T17" fmla="*/ 26 h 28"/>
                  <a:gd name="T18" fmla="*/ 26 w 30"/>
                  <a:gd name="T19" fmla="*/ 22 h 28"/>
                  <a:gd name="T20" fmla="*/ 22 w 30"/>
                  <a:gd name="T21" fmla="*/ 16 h 28"/>
                  <a:gd name="T22" fmla="*/ 22 w 30"/>
                  <a:gd name="T23" fmla="*/ 14 h 28"/>
                  <a:gd name="T24" fmla="*/ 20 w 30"/>
                  <a:gd name="T25" fmla="*/ 14 h 28"/>
                  <a:gd name="T26" fmla="*/ 16 w 30"/>
                  <a:gd name="T27" fmla="*/ 14 h 28"/>
                  <a:gd name="T28" fmla="*/ 18 w 30"/>
                  <a:gd name="T29" fmla="*/ 12 h 28"/>
                  <a:gd name="T30" fmla="*/ 22 w 30"/>
                  <a:gd name="T31" fmla="*/ 10 h 28"/>
                  <a:gd name="T32" fmla="*/ 22 w 30"/>
                  <a:gd name="T33" fmla="*/ 10 h 28"/>
                  <a:gd name="T34" fmla="*/ 22 w 30"/>
                  <a:gd name="T35" fmla="*/ 8 h 28"/>
                  <a:gd name="T36" fmla="*/ 20 w 30"/>
                  <a:gd name="T37" fmla="*/ 4 h 28"/>
                  <a:gd name="T38" fmla="*/ 16 w 30"/>
                  <a:gd name="T39" fmla="*/ 0 h 28"/>
                  <a:gd name="T40" fmla="*/ 14 w 30"/>
                  <a:gd name="T41" fmla="*/ 0 h 28"/>
                  <a:gd name="T42" fmla="*/ 10 w 30"/>
                  <a:gd name="T43" fmla="*/ 0 h 28"/>
                  <a:gd name="T44" fmla="*/ 6 w 30"/>
                  <a:gd name="T45" fmla="*/ 2 h 28"/>
                  <a:gd name="T46" fmla="*/ 6 w 30"/>
                  <a:gd name="T47" fmla="*/ 4 h 28"/>
                  <a:gd name="T48" fmla="*/ 4 w 30"/>
                  <a:gd name="T49" fmla="*/ 8 h 28"/>
                  <a:gd name="T50" fmla="*/ 2 w 30"/>
                  <a:gd name="T51" fmla="*/ 14 h 28"/>
                  <a:gd name="T52" fmla="*/ 0 w 30"/>
                  <a:gd name="T53" fmla="*/ 18 h 28"/>
                  <a:gd name="T54" fmla="*/ 6 w 30"/>
                  <a:gd name="T55" fmla="*/ 20 h 28"/>
                  <a:gd name="T56" fmla="*/ 14 w 30"/>
                  <a:gd name="T57" fmla="*/ 20 h 28"/>
                  <a:gd name="T58" fmla="*/ 16 w 30"/>
                  <a:gd name="T59" fmla="*/ 24 h 28"/>
                  <a:gd name="T60" fmla="*/ 18 w 30"/>
                  <a:gd name="T61" fmla="*/ 28 h 28"/>
                  <a:gd name="T62" fmla="*/ 24 w 30"/>
                  <a:gd name="T63" fmla="*/ 28 h 28"/>
                  <a:gd name="T64" fmla="*/ 30 w 30"/>
                  <a:gd name="T6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 h="28">
                    <a:moveTo>
                      <a:pt x="22" y="8"/>
                    </a:moveTo>
                    <a:lnTo>
                      <a:pt x="24" y="10"/>
                    </a:lnTo>
                    <a:lnTo>
                      <a:pt x="24" y="10"/>
                    </a:lnTo>
                    <a:lnTo>
                      <a:pt x="24" y="10"/>
                    </a:lnTo>
                    <a:lnTo>
                      <a:pt x="26" y="8"/>
                    </a:lnTo>
                    <a:lnTo>
                      <a:pt x="26" y="8"/>
                    </a:lnTo>
                    <a:lnTo>
                      <a:pt x="26" y="6"/>
                    </a:lnTo>
                    <a:lnTo>
                      <a:pt x="24" y="4"/>
                    </a:lnTo>
                    <a:lnTo>
                      <a:pt x="22" y="2"/>
                    </a:lnTo>
                    <a:lnTo>
                      <a:pt x="22" y="4"/>
                    </a:lnTo>
                    <a:lnTo>
                      <a:pt x="22" y="4"/>
                    </a:lnTo>
                    <a:lnTo>
                      <a:pt x="22" y="4"/>
                    </a:lnTo>
                    <a:lnTo>
                      <a:pt x="22" y="4"/>
                    </a:lnTo>
                    <a:lnTo>
                      <a:pt x="22" y="6"/>
                    </a:lnTo>
                    <a:lnTo>
                      <a:pt x="22" y="6"/>
                    </a:lnTo>
                    <a:lnTo>
                      <a:pt x="22" y="8"/>
                    </a:lnTo>
                    <a:close/>
                    <a:moveTo>
                      <a:pt x="28" y="26"/>
                    </a:moveTo>
                    <a:lnTo>
                      <a:pt x="28" y="26"/>
                    </a:lnTo>
                    <a:lnTo>
                      <a:pt x="28" y="24"/>
                    </a:lnTo>
                    <a:lnTo>
                      <a:pt x="26" y="22"/>
                    </a:lnTo>
                    <a:lnTo>
                      <a:pt x="24" y="20"/>
                    </a:lnTo>
                    <a:lnTo>
                      <a:pt x="22" y="16"/>
                    </a:lnTo>
                    <a:lnTo>
                      <a:pt x="22" y="16"/>
                    </a:lnTo>
                    <a:lnTo>
                      <a:pt x="22" y="14"/>
                    </a:lnTo>
                    <a:lnTo>
                      <a:pt x="20" y="14"/>
                    </a:lnTo>
                    <a:lnTo>
                      <a:pt x="20" y="14"/>
                    </a:lnTo>
                    <a:lnTo>
                      <a:pt x="18" y="14"/>
                    </a:lnTo>
                    <a:lnTo>
                      <a:pt x="16" y="14"/>
                    </a:lnTo>
                    <a:lnTo>
                      <a:pt x="16" y="12"/>
                    </a:lnTo>
                    <a:lnTo>
                      <a:pt x="18" y="12"/>
                    </a:lnTo>
                    <a:lnTo>
                      <a:pt x="20" y="10"/>
                    </a:lnTo>
                    <a:lnTo>
                      <a:pt x="22" y="10"/>
                    </a:lnTo>
                    <a:lnTo>
                      <a:pt x="22" y="10"/>
                    </a:lnTo>
                    <a:lnTo>
                      <a:pt x="22" y="10"/>
                    </a:lnTo>
                    <a:lnTo>
                      <a:pt x="22" y="10"/>
                    </a:lnTo>
                    <a:lnTo>
                      <a:pt x="22" y="8"/>
                    </a:lnTo>
                    <a:lnTo>
                      <a:pt x="20" y="6"/>
                    </a:lnTo>
                    <a:lnTo>
                      <a:pt x="20" y="4"/>
                    </a:lnTo>
                    <a:lnTo>
                      <a:pt x="20" y="2"/>
                    </a:lnTo>
                    <a:lnTo>
                      <a:pt x="16" y="0"/>
                    </a:lnTo>
                    <a:lnTo>
                      <a:pt x="14" y="0"/>
                    </a:lnTo>
                    <a:lnTo>
                      <a:pt x="14" y="0"/>
                    </a:lnTo>
                    <a:lnTo>
                      <a:pt x="12" y="0"/>
                    </a:lnTo>
                    <a:lnTo>
                      <a:pt x="10" y="0"/>
                    </a:lnTo>
                    <a:lnTo>
                      <a:pt x="8" y="2"/>
                    </a:lnTo>
                    <a:lnTo>
                      <a:pt x="6" y="2"/>
                    </a:lnTo>
                    <a:lnTo>
                      <a:pt x="6" y="4"/>
                    </a:lnTo>
                    <a:lnTo>
                      <a:pt x="6" y="4"/>
                    </a:lnTo>
                    <a:lnTo>
                      <a:pt x="6" y="6"/>
                    </a:lnTo>
                    <a:lnTo>
                      <a:pt x="4" y="8"/>
                    </a:lnTo>
                    <a:lnTo>
                      <a:pt x="4" y="10"/>
                    </a:lnTo>
                    <a:lnTo>
                      <a:pt x="2" y="14"/>
                    </a:lnTo>
                    <a:lnTo>
                      <a:pt x="2" y="16"/>
                    </a:lnTo>
                    <a:lnTo>
                      <a:pt x="0" y="18"/>
                    </a:lnTo>
                    <a:lnTo>
                      <a:pt x="2" y="18"/>
                    </a:lnTo>
                    <a:lnTo>
                      <a:pt x="6" y="20"/>
                    </a:lnTo>
                    <a:lnTo>
                      <a:pt x="8" y="20"/>
                    </a:lnTo>
                    <a:lnTo>
                      <a:pt x="14" y="20"/>
                    </a:lnTo>
                    <a:lnTo>
                      <a:pt x="14" y="24"/>
                    </a:lnTo>
                    <a:lnTo>
                      <a:pt x="16" y="24"/>
                    </a:lnTo>
                    <a:lnTo>
                      <a:pt x="16" y="26"/>
                    </a:lnTo>
                    <a:lnTo>
                      <a:pt x="18" y="28"/>
                    </a:lnTo>
                    <a:lnTo>
                      <a:pt x="20" y="28"/>
                    </a:lnTo>
                    <a:lnTo>
                      <a:pt x="24" y="28"/>
                    </a:lnTo>
                    <a:lnTo>
                      <a:pt x="26" y="28"/>
                    </a:lnTo>
                    <a:lnTo>
                      <a:pt x="30" y="28"/>
                    </a:lnTo>
                    <a:lnTo>
                      <a:pt x="28" y="2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Freeform 133"/>
              <p:cNvSpPr>
                <a:spLocks noEditPoints="1"/>
              </p:cNvSpPr>
              <p:nvPr/>
            </p:nvSpPr>
            <p:spPr bwMode="auto">
              <a:xfrm>
                <a:off x="4489" y="1305"/>
                <a:ext cx="148" cy="68"/>
              </a:xfrm>
              <a:custGeom>
                <a:avLst/>
                <a:gdLst>
                  <a:gd name="T0" fmla="*/ 146 w 148"/>
                  <a:gd name="T1" fmla="*/ 18 h 68"/>
                  <a:gd name="T2" fmla="*/ 132 w 148"/>
                  <a:gd name="T3" fmla="*/ 12 h 68"/>
                  <a:gd name="T4" fmla="*/ 124 w 148"/>
                  <a:gd name="T5" fmla="*/ 8 h 68"/>
                  <a:gd name="T6" fmla="*/ 108 w 148"/>
                  <a:gd name="T7" fmla="*/ 6 h 68"/>
                  <a:gd name="T8" fmla="*/ 96 w 148"/>
                  <a:gd name="T9" fmla="*/ 4 h 68"/>
                  <a:gd name="T10" fmla="*/ 78 w 148"/>
                  <a:gd name="T11" fmla="*/ 4 h 68"/>
                  <a:gd name="T12" fmla="*/ 58 w 148"/>
                  <a:gd name="T13" fmla="*/ 0 h 68"/>
                  <a:gd name="T14" fmla="*/ 48 w 148"/>
                  <a:gd name="T15" fmla="*/ 2 h 68"/>
                  <a:gd name="T16" fmla="*/ 46 w 148"/>
                  <a:gd name="T17" fmla="*/ 12 h 68"/>
                  <a:gd name="T18" fmla="*/ 34 w 148"/>
                  <a:gd name="T19" fmla="*/ 10 h 68"/>
                  <a:gd name="T20" fmla="*/ 18 w 148"/>
                  <a:gd name="T21" fmla="*/ 8 h 68"/>
                  <a:gd name="T22" fmla="*/ 12 w 148"/>
                  <a:gd name="T23" fmla="*/ 14 h 68"/>
                  <a:gd name="T24" fmla="*/ 16 w 148"/>
                  <a:gd name="T25" fmla="*/ 18 h 68"/>
                  <a:gd name="T26" fmla="*/ 12 w 148"/>
                  <a:gd name="T27" fmla="*/ 22 h 68"/>
                  <a:gd name="T28" fmla="*/ 6 w 148"/>
                  <a:gd name="T29" fmla="*/ 30 h 68"/>
                  <a:gd name="T30" fmla="*/ 16 w 148"/>
                  <a:gd name="T31" fmla="*/ 34 h 68"/>
                  <a:gd name="T32" fmla="*/ 24 w 148"/>
                  <a:gd name="T33" fmla="*/ 36 h 68"/>
                  <a:gd name="T34" fmla="*/ 26 w 148"/>
                  <a:gd name="T35" fmla="*/ 30 h 68"/>
                  <a:gd name="T36" fmla="*/ 28 w 148"/>
                  <a:gd name="T37" fmla="*/ 30 h 68"/>
                  <a:gd name="T38" fmla="*/ 34 w 148"/>
                  <a:gd name="T39" fmla="*/ 36 h 68"/>
                  <a:gd name="T40" fmla="*/ 38 w 148"/>
                  <a:gd name="T41" fmla="*/ 38 h 68"/>
                  <a:gd name="T42" fmla="*/ 48 w 148"/>
                  <a:gd name="T43" fmla="*/ 42 h 68"/>
                  <a:gd name="T44" fmla="*/ 46 w 148"/>
                  <a:gd name="T45" fmla="*/ 46 h 68"/>
                  <a:gd name="T46" fmla="*/ 42 w 148"/>
                  <a:gd name="T47" fmla="*/ 48 h 68"/>
                  <a:gd name="T48" fmla="*/ 38 w 148"/>
                  <a:gd name="T49" fmla="*/ 48 h 68"/>
                  <a:gd name="T50" fmla="*/ 34 w 148"/>
                  <a:gd name="T51" fmla="*/ 54 h 68"/>
                  <a:gd name="T52" fmla="*/ 28 w 148"/>
                  <a:gd name="T53" fmla="*/ 52 h 68"/>
                  <a:gd name="T54" fmla="*/ 20 w 148"/>
                  <a:gd name="T55" fmla="*/ 54 h 68"/>
                  <a:gd name="T56" fmla="*/ 14 w 148"/>
                  <a:gd name="T57" fmla="*/ 54 h 68"/>
                  <a:gd name="T58" fmla="*/ 2 w 148"/>
                  <a:gd name="T59" fmla="*/ 56 h 68"/>
                  <a:gd name="T60" fmla="*/ 0 w 148"/>
                  <a:gd name="T61" fmla="*/ 58 h 68"/>
                  <a:gd name="T62" fmla="*/ 8 w 148"/>
                  <a:gd name="T63" fmla="*/ 62 h 68"/>
                  <a:gd name="T64" fmla="*/ 16 w 148"/>
                  <a:gd name="T65" fmla="*/ 62 h 68"/>
                  <a:gd name="T66" fmla="*/ 26 w 148"/>
                  <a:gd name="T67" fmla="*/ 66 h 68"/>
                  <a:gd name="T68" fmla="*/ 32 w 148"/>
                  <a:gd name="T69" fmla="*/ 62 h 68"/>
                  <a:gd name="T70" fmla="*/ 38 w 148"/>
                  <a:gd name="T71" fmla="*/ 64 h 68"/>
                  <a:gd name="T72" fmla="*/ 42 w 148"/>
                  <a:gd name="T73" fmla="*/ 66 h 68"/>
                  <a:gd name="T74" fmla="*/ 50 w 148"/>
                  <a:gd name="T75" fmla="*/ 66 h 68"/>
                  <a:gd name="T76" fmla="*/ 62 w 148"/>
                  <a:gd name="T77" fmla="*/ 64 h 68"/>
                  <a:gd name="T78" fmla="*/ 68 w 148"/>
                  <a:gd name="T79" fmla="*/ 62 h 68"/>
                  <a:gd name="T80" fmla="*/ 66 w 148"/>
                  <a:gd name="T81" fmla="*/ 56 h 68"/>
                  <a:gd name="T82" fmla="*/ 76 w 148"/>
                  <a:gd name="T83" fmla="*/ 50 h 68"/>
                  <a:gd name="T84" fmla="*/ 78 w 148"/>
                  <a:gd name="T85" fmla="*/ 48 h 68"/>
                  <a:gd name="T86" fmla="*/ 88 w 148"/>
                  <a:gd name="T87" fmla="*/ 46 h 68"/>
                  <a:gd name="T88" fmla="*/ 98 w 148"/>
                  <a:gd name="T89" fmla="*/ 48 h 68"/>
                  <a:gd name="T90" fmla="*/ 102 w 148"/>
                  <a:gd name="T91" fmla="*/ 44 h 68"/>
                  <a:gd name="T92" fmla="*/ 108 w 148"/>
                  <a:gd name="T93" fmla="*/ 38 h 68"/>
                  <a:gd name="T94" fmla="*/ 124 w 148"/>
                  <a:gd name="T95" fmla="*/ 34 h 68"/>
                  <a:gd name="T96" fmla="*/ 136 w 148"/>
                  <a:gd name="T97" fmla="*/ 24 h 68"/>
                  <a:gd name="T98" fmla="*/ 148 w 148"/>
                  <a:gd name="T99" fmla="*/ 20 h 68"/>
                  <a:gd name="T100" fmla="*/ 16 w 148"/>
                  <a:gd name="T101" fmla="*/ 56 h 68"/>
                  <a:gd name="T102" fmla="*/ 28 w 148"/>
                  <a:gd name="T103" fmla="*/ 56 h 68"/>
                  <a:gd name="T104" fmla="*/ 24 w 148"/>
                  <a:gd name="T105" fmla="*/ 56 h 68"/>
                  <a:gd name="T106" fmla="*/ 26 w 148"/>
                  <a:gd name="T107" fmla="*/ 56 h 68"/>
                  <a:gd name="T108" fmla="*/ 36 w 148"/>
                  <a:gd name="T109" fmla="*/ 56 h 68"/>
                  <a:gd name="T110" fmla="*/ 36 w 148"/>
                  <a:gd name="T111"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68">
                    <a:moveTo>
                      <a:pt x="2" y="56"/>
                    </a:moveTo>
                    <a:lnTo>
                      <a:pt x="2" y="56"/>
                    </a:lnTo>
                    <a:lnTo>
                      <a:pt x="2" y="54"/>
                    </a:lnTo>
                    <a:lnTo>
                      <a:pt x="2" y="54"/>
                    </a:lnTo>
                    <a:lnTo>
                      <a:pt x="2" y="56"/>
                    </a:lnTo>
                    <a:close/>
                    <a:moveTo>
                      <a:pt x="146" y="18"/>
                    </a:moveTo>
                    <a:lnTo>
                      <a:pt x="146" y="18"/>
                    </a:lnTo>
                    <a:lnTo>
                      <a:pt x="144" y="16"/>
                    </a:lnTo>
                    <a:lnTo>
                      <a:pt x="140" y="14"/>
                    </a:lnTo>
                    <a:lnTo>
                      <a:pt x="138" y="14"/>
                    </a:lnTo>
                    <a:lnTo>
                      <a:pt x="136" y="14"/>
                    </a:lnTo>
                    <a:lnTo>
                      <a:pt x="134" y="14"/>
                    </a:lnTo>
                    <a:lnTo>
                      <a:pt x="134" y="12"/>
                    </a:lnTo>
                    <a:lnTo>
                      <a:pt x="132" y="12"/>
                    </a:lnTo>
                    <a:lnTo>
                      <a:pt x="130" y="10"/>
                    </a:lnTo>
                    <a:lnTo>
                      <a:pt x="130" y="10"/>
                    </a:lnTo>
                    <a:lnTo>
                      <a:pt x="128" y="8"/>
                    </a:lnTo>
                    <a:lnTo>
                      <a:pt x="128" y="8"/>
                    </a:lnTo>
                    <a:lnTo>
                      <a:pt x="126" y="8"/>
                    </a:lnTo>
                    <a:lnTo>
                      <a:pt x="124" y="8"/>
                    </a:lnTo>
                    <a:lnTo>
                      <a:pt x="124" y="8"/>
                    </a:lnTo>
                    <a:lnTo>
                      <a:pt x="122" y="8"/>
                    </a:lnTo>
                    <a:lnTo>
                      <a:pt x="120" y="6"/>
                    </a:lnTo>
                    <a:lnTo>
                      <a:pt x="118" y="6"/>
                    </a:lnTo>
                    <a:lnTo>
                      <a:pt x="116" y="6"/>
                    </a:lnTo>
                    <a:lnTo>
                      <a:pt x="114" y="6"/>
                    </a:lnTo>
                    <a:lnTo>
                      <a:pt x="112" y="6"/>
                    </a:lnTo>
                    <a:lnTo>
                      <a:pt x="108" y="6"/>
                    </a:lnTo>
                    <a:lnTo>
                      <a:pt x="106" y="6"/>
                    </a:lnTo>
                    <a:lnTo>
                      <a:pt x="104" y="6"/>
                    </a:lnTo>
                    <a:lnTo>
                      <a:pt x="102" y="6"/>
                    </a:lnTo>
                    <a:lnTo>
                      <a:pt x="102" y="6"/>
                    </a:lnTo>
                    <a:lnTo>
                      <a:pt x="100" y="6"/>
                    </a:lnTo>
                    <a:lnTo>
                      <a:pt x="96" y="4"/>
                    </a:lnTo>
                    <a:lnTo>
                      <a:pt x="96" y="4"/>
                    </a:lnTo>
                    <a:lnTo>
                      <a:pt x="96" y="4"/>
                    </a:lnTo>
                    <a:lnTo>
                      <a:pt x="92" y="6"/>
                    </a:lnTo>
                    <a:lnTo>
                      <a:pt x="90" y="6"/>
                    </a:lnTo>
                    <a:lnTo>
                      <a:pt x="84" y="6"/>
                    </a:lnTo>
                    <a:lnTo>
                      <a:pt x="80" y="6"/>
                    </a:lnTo>
                    <a:lnTo>
                      <a:pt x="80" y="4"/>
                    </a:lnTo>
                    <a:lnTo>
                      <a:pt x="78" y="4"/>
                    </a:lnTo>
                    <a:lnTo>
                      <a:pt x="78" y="6"/>
                    </a:lnTo>
                    <a:lnTo>
                      <a:pt x="78" y="6"/>
                    </a:lnTo>
                    <a:lnTo>
                      <a:pt x="74" y="6"/>
                    </a:lnTo>
                    <a:lnTo>
                      <a:pt x="68" y="6"/>
                    </a:lnTo>
                    <a:lnTo>
                      <a:pt x="64" y="4"/>
                    </a:lnTo>
                    <a:lnTo>
                      <a:pt x="62" y="2"/>
                    </a:lnTo>
                    <a:lnTo>
                      <a:pt x="58" y="0"/>
                    </a:lnTo>
                    <a:lnTo>
                      <a:pt x="54" y="0"/>
                    </a:lnTo>
                    <a:lnTo>
                      <a:pt x="54" y="0"/>
                    </a:lnTo>
                    <a:lnTo>
                      <a:pt x="54" y="0"/>
                    </a:lnTo>
                    <a:lnTo>
                      <a:pt x="54" y="0"/>
                    </a:lnTo>
                    <a:lnTo>
                      <a:pt x="52" y="0"/>
                    </a:lnTo>
                    <a:lnTo>
                      <a:pt x="50" y="2"/>
                    </a:lnTo>
                    <a:lnTo>
                      <a:pt x="48" y="2"/>
                    </a:lnTo>
                    <a:lnTo>
                      <a:pt x="46" y="2"/>
                    </a:lnTo>
                    <a:lnTo>
                      <a:pt x="46" y="4"/>
                    </a:lnTo>
                    <a:lnTo>
                      <a:pt x="46" y="8"/>
                    </a:lnTo>
                    <a:lnTo>
                      <a:pt x="46" y="10"/>
                    </a:lnTo>
                    <a:lnTo>
                      <a:pt x="48" y="14"/>
                    </a:lnTo>
                    <a:lnTo>
                      <a:pt x="48" y="14"/>
                    </a:lnTo>
                    <a:lnTo>
                      <a:pt x="46" y="12"/>
                    </a:lnTo>
                    <a:lnTo>
                      <a:pt x="46" y="12"/>
                    </a:lnTo>
                    <a:lnTo>
                      <a:pt x="44" y="12"/>
                    </a:lnTo>
                    <a:lnTo>
                      <a:pt x="38" y="12"/>
                    </a:lnTo>
                    <a:lnTo>
                      <a:pt x="38" y="10"/>
                    </a:lnTo>
                    <a:lnTo>
                      <a:pt x="36" y="10"/>
                    </a:lnTo>
                    <a:lnTo>
                      <a:pt x="36" y="10"/>
                    </a:lnTo>
                    <a:lnTo>
                      <a:pt x="34" y="10"/>
                    </a:lnTo>
                    <a:lnTo>
                      <a:pt x="30" y="8"/>
                    </a:lnTo>
                    <a:lnTo>
                      <a:pt x="28" y="8"/>
                    </a:lnTo>
                    <a:lnTo>
                      <a:pt x="22" y="6"/>
                    </a:lnTo>
                    <a:lnTo>
                      <a:pt x="22" y="6"/>
                    </a:lnTo>
                    <a:lnTo>
                      <a:pt x="22" y="6"/>
                    </a:lnTo>
                    <a:lnTo>
                      <a:pt x="20" y="8"/>
                    </a:lnTo>
                    <a:lnTo>
                      <a:pt x="18" y="8"/>
                    </a:lnTo>
                    <a:lnTo>
                      <a:pt x="16" y="8"/>
                    </a:lnTo>
                    <a:lnTo>
                      <a:pt x="14" y="8"/>
                    </a:lnTo>
                    <a:lnTo>
                      <a:pt x="14" y="10"/>
                    </a:lnTo>
                    <a:lnTo>
                      <a:pt x="14" y="10"/>
                    </a:lnTo>
                    <a:lnTo>
                      <a:pt x="12" y="12"/>
                    </a:lnTo>
                    <a:lnTo>
                      <a:pt x="12" y="14"/>
                    </a:lnTo>
                    <a:lnTo>
                      <a:pt x="12" y="14"/>
                    </a:lnTo>
                    <a:lnTo>
                      <a:pt x="12" y="16"/>
                    </a:lnTo>
                    <a:lnTo>
                      <a:pt x="12" y="16"/>
                    </a:lnTo>
                    <a:lnTo>
                      <a:pt x="12" y="16"/>
                    </a:lnTo>
                    <a:lnTo>
                      <a:pt x="14" y="16"/>
                    </a:lnTo>
                    <a:lnTo>
                      <a:pt x="14" y="16"/>
                    </a:lnTo>
                    <a:lnTo>
                      <a:pt x="16" y="16"/>
                    </a:lnTo>
                    <a:lnTo>
                      <a:pt x="16" y="18"/>
                    </a:lnTo>
                    <a:lnTo>
                      <a:pt x="18" y="18"/>
                    </a:lnTo>
                    <a:lnTo>
                      <a:pt x="18" y="18"/>
                    </a:lnTo>
                    <a:lnTo>
                      <a:pt x="14" y="20"/>
                    </a:lnTo>
                    <a:lnTo>
                      <a:pt x="14" y="20"/>
                    </a:lnTo>
                    <a:lnTo>
                      <a:pt x="12" y="20"/>
                    </a:lnTo>
                    <a:lnTo>
                      <a:pt x="12" y="20"/>
                    </a:lnTo>
                    <a:lnTo>
                      <a:pt x="12" y="22"/>
                    </a:lnTo>
                    <a:lnTo>
                      <a:pt x="12" y="22"/>
                    </a:lnTo>
                    <a:lnTo>
                      <a:pt x="10" y="24"/>
                    </a:lnTo>
                    <a:lnTo>
                      <a:pt x="10" y="24"/>
                    </a:lnTo>
                    <a:lnTo>
                      <a:pt x="8" y="26"/>
                    </a:lnTo>
                    <a:lnTo>
                      <a:pt x="4" y="28"/>
                    </a:lnTo>
                    <a:lnTo>
                      <a:pt x="4" y="30"/>
                    </a:lnTo>
                    <a:lnTo>
                      <a:pt x="6" y="30"/>
                    </a:lnTo>
                    <a:lnTo>
                      <a:pt x="6" y="30"/>
                    </a:lnTo>
                    <a:lnTo>
                      <a:pt x="8" y="30"/>
                    </a:lnTo>
                    <a:lnTo>
                      <a:pt x="10" y="32"/>
                    </a:lnTo>
                    <a:lnTo>
                      <a:pt x="12" y="30"/>
                    </a:lnTo>
                    <a:lnTo>
                      <a:pt x="12" y="30"/>
                    </a:lnTo>
                    <a:lnTo>
                      <a:pt x="14" y="32"/>
                    </a:lnTo>
                    <a:lnTo>
                      <a:pt x="16" y="34"/>
                    </a:lnTo>
                    <a:lnTo>
                      <a:pt x="16" y="34"/>
                    </a:lnTo>
                    <a:lnTo>
                      <a:pt x="18" y="36"/>
                    </a:lnTo>
                    <a:lnTo>
                      <a:pt x="18" y="36"/>
                    </a:lnTo>
                    <a:lnTo>
                      <a:pt x="20" y="36"/>
                    </a:lnTo>
                    <a:lnTo>
                      <a:pt x="22" y="36"/>
                    </a:lnTo>
                    <a:lnTo>
                      <a:pt x="22" y="36"/>
                    </a:lnTo>
                    <a:lnTo>
                      <a:pt x="24" y="36"/>
                    </a:lnTo>
                    <a:lnTo>
                      <a:pt x="24" y="36"/>
                    </a:lnTo>
                    <a:lnTo>
                      <a:pt x="24" y="32"/>
                    </a:lnTo>
                    <a:lnTo>
                      <a:pt x="26" y="34"/>
                    </a:lnTo>
                    <a:lnTo>
                      <a:pt x="26" y="34"/>
                    </a:lnTo>
                    <a:lnTo>
                      <a:pt x="26" y="32"/>
                    </a:lnTo>
                    <a:lnTo>
                      <a:pt x="26" y="32"/>
                    </a:lnTo>
                    <a:lnTo>
                      <a:pt x="26" y="30"/>
                    </a:lnTo>
                    <a:lnTo>
                      <a:pt x="26" y="30"/>
                    </a:lnTo>
                    <a:lnTo>
                      <a:pt x="26" y="30"/>
                    </a:lnTo>
                    <a:lnTo>
                      <a:pt x="26" y="30"/>
                    </a:lnTo>
                    <a:lnTo>
                      <a:pt x="26" y="30"/>
                    </a:lnTo>
                    <a:lnTo>
                      <a:pt x="28" y="30"/>
                    </a:lnTo>
                    <a:lnTo>
                      <a:pt x="28" y="30"/>
                    </a:lnTo>
                    <a:lnTo>
                      <a:pt x="28" y="30"/>
                    </a:lnTo>
                    <a:lnTo>
                      <a:pt x="28" y="32"/>
                    </a:lnTo>
                    <a:lnTo>
                      <a:pt x="30" y="32"/>
                    </a:lnTo>
                    <a:lnTo>
                      <a:pt x="30" y="34"/>
                    </a:lnTo>
                    <a:lnTo>
                      <a:pt x="32" y="36"/>
                    </a:lnTo>
                    <a:lnTo>
                      <a:pt x="32" y="36"/>
                    </a:lnTo>
                    <a:lnTo>
                      <a:pt x="34" y="36"/>
                    </a:lnTo>
                    <a:lnTo>
                      <a:pt x="34" y="36"/>
                    </a:lnTo>
                    <a:lnTo>
                      <a:pt x="36" y="36"/>
                    </a:lnTo>
                    <a:lnTo>
                      <a:pt x="36" y="36"/>
                    </a:lnTo>
                    <a:lnTo>
                      <a:pt x="36" y="38"/>
                    </a:lnTo>
                    <a:lnTo>
                      <a:pt x="36" y="38"/>
                    </a:lnTo>
                    <a:lnTo>
                      <a:pt x="36" y="38"/>
                    </a:lnTo>
                    <a:lnTo>
                      <a:pt x="38" y="38"/>
                    </a:lnTo>
                    <a:lnTo>
                      <a:pt x="38" y="38"/>
                    </a:lnTo>
                    <a:lnTo>
                      <a:pt x="40" y="38"/>
                    </a:lnTo>
                    <a:lnTo>
                      <a:pt x="42" y="38"/>
                    </a:lnTo>
                    <a:lnTo>
                      <a:pt x="44" y="40"/>
                    </a:lnTo>
                    <a:lnTo>
                      <a:pt x="44" y="40"/>
                    </a:lnTo>
                    <a:lnTo>
                      <a:pt x="46" y="40"/>
                    </a:lnTo>
                    <a:lnTo>
                      <a:pt x="48" y="42"/>
                    </a:lnTo>
                    <a:lnTo>
                      <a:pt x="48" y="42"/>
                    </a:lnTo>
                    <a:lnTo>
                      <a:pt x="48" y="40"/>
                    </a:lnTo>
                    <a:lnTo>
                      <a:pt x="52" y="42"/>
                    </a:lnTo>
                    <a:lnTo>
                      <a:pt x="52" y="42"/>
                    </a:lnTo>
                    <a:lnTo>
                      <a:pt x="50" y="42"/>
                    </a:lnTo>
                    <a:lnTo>
                      <a:pt x="46" y="44"/>
                    </a:lnTo>
                    <a:lnTo>
                      <a:pt x="46" y="46"/>
                    </a:lnTo>
                    <a:lnTo>
                      <a:pt x="46" y="46"/>
                    </a:lnTo>
                    <a:lnTo>
                      <a:pt x="44" y="46"/>
                    </a:lnTo>
                    <a:lnTo>
                      <a:pt x="44" y="46"/>
                    </a:lnTo>
                    <a:lnTo>
                      <a:pt x="42" y="46"/>
                    </a:lnTo>
                    <a:lnTo>
                      <a:pt x="42" y="46"/>
                    </a:lnTo>
                    <a:lnTo>
                      <a:pt x="42" y="46"/>
                    </a:lnTo>
                    <a:lnTo>
                      <a:pt x="42" y="46"/>
                    </a:lnTo>
                    <a:lnTo>
                      <a:pt x="42" y="48"/>
                    </a:lnTo>
                    <a:lnTo>
                      <a:pt x="42" y="48"/>
                    </a:lnTo>
                    <a:lnTo>
                      <a:pt x="42" y="48"/>
                    </a:lnTo>
                    <a:lnTo>
                      <a:pt x="40" y="48"/>
                    </a:lnTo>
                    <a:lnTo>
                      <a:pt x="40" y="48"/>
                    </a:lnTo>
                    <a:lnTo>
                      <a:pt x="40" y="48"/>
                    </a:lnTo>
                    <a:lnTo>
                      <a:pt x="40" y="48"/>
                    </a:lnTo>
                    <a:lnTo>
                      <a:pt x="38" y="48"/>
                    </a:lnTo>
                    <a:lnTo>
                      <a:pt x="38" y="50"/>
                    </a:lnTo>
                    <a:lnTo>
                      <a:pt x="36" y="50"/>
                    </a:lnTo>
                    <a:lnTo>
                      <a:pt x="36" y="52"/>
                    </a:lnTo>
                    <a:lnTo>
                      <a:pt x="36" y="52"/>
                    </a:lnTo>
                    <a:lnTo>
                      <a:pt x="36" y="52"/>
                    </a:lnTo>
                    <a:lnTo>
                      <a:pt x="34" y="52"/>
                    </a:lnTo>
                    <a:lnTo>
                      <a:pt x="34" y="54"/>
                    </a:lnTo>
                    <a:lnTo>
                      <a:pt x="32" y="52"/>
                    </a:lnTo>
                    <a:lnTo>
                      <a:pt x="32" y="52"/>
                    </a:lnTo>
                    <a:lnTo>
                      <a:pt x="32" y="52"/>
                    </a:lnTo>
                    <a:lnTo>
                      <a:pt x="32" y="52"/>
                    </a:lnTo>
                    <a:lnTo>
                      <a:pt x="30" y="52"/>
                    </a:lnTo>
                    <a:lnTo>
                      <a:pt x="30" y="52"/>
                    </a:lnTo>
                    <a:lnTo>
                      <a:pt x="28" y="52"/>
                    </a:lnTo>
                    <a:lnTo>
                      <a:pt x="28" y="52"/>
                    </a:lnTo>
                    <a:lnTo>
                      <a:pt x="24" y="52"/>
                    </a:lnTo>
                    <a:lnTo>
                      <a:pt x="22" y="52"/>
                    </a:lnTo>
                    <a:lnTo>
                      <a:pt x="22" y="52"/>
                    </a:lnTo>
                    <a:lnTo>
                      <a:pt x="22" y="52"/>
                    </a:lnTo>
                    <a:lnTo>
                      <a:pt x="22" y="52"/>
                    </a:lnTo>
                    <a:lnTo>
                      <a:pt x="20" y="54"/>
                    </a:lnTo>
                    <a:lnTo>
                      <a:pt x="18" y="54"/>
                    </a:lnTo>
                    <a:lnTo>
                      <a:pt x="18" y="54"/>
                    </a:lnTo>
                    <a:lnTo>
                      <a:pt x="18" y="56"/>
                    </a:lnTo>
                    <a:lnTo>
                      <a:pt x="18" y="56"/>
                    </a:lnTo>
                    <a:lnTo>
                      <a:pt x="18" y="56"/>
                    </a:lnTo>
                    <a:lnTo>
                      <a:pt x="16" y="56"/>
                    </a:lnTo>
                    <a:lnTo>
                      <a:pt x="14" y="54"/>
                    </a:lnTo>
                    <a:lnTo>
                      <a:pt x="12" y="54"/>
                    </a:lnTo>
                    <a:lnTo>
                      <a:pt x="10" y="54"/>
                    </a:lnTo>
                    <a:lnTo>
                      <a:pt x="8" y="52"/>
                    </a:lnTo>
                    <a:lnTo>
                      <a:pt x="6" y="54"/>
                    </a:lnTo>
                    <a:lnTo>
                      <a:pt x="2" y="54"/>
                    </a:lnTo>
                    <a:lnTo>
                      <a:pt x="2" y="54"/>
                    </a:lnTo>
                    <a:lnTo>
                      <a:pt x="2" y="56"/>
                    </a:lnTo>
                    <a:lnTo>
                      <a:pt x="2" y="56"/>
                    </a:lnTo>
                    <a:lnTo>
                      <a:pt x="2" y="56"/>
                    </a:lnTo>
                    <a:lnTo>
                      <a:pt x="0" y="56"/>
                    </a:lnTo>
                    <a:lnTo>
                      <a:pt x="0" y="56"/>
                    </a:lnTo>
                    <a:lnTo>
                      <a:pt x="0" y="56"/>
                    </a:lnTo>
                    <a:lnTo>
                      <a:pt x="0" y="58"/>
                    </a:lnTo>
                    <a:lnTo>
                      <a:pt x="0" y="58"/>
                    </a:lnTo>
                    <a:lnTo>
                      <a:pt x="0" y="60"/>
                    </a:lnTo>
                    <a:lnTo>
                      <a:pt x="2" y="64"/>
                    </a:lnTo>
                    <a:lnTo>
                      <a:pt x="2" y="62"/>
                    </a:lnTo>
                    <a:lnTo>
                      <a:pt x="4" y="62"/>
                    </a:lnTo>
                    <a:lnTo>
                      <a:pt x="6" y="62"/>
                    </a:lnTo>
                    <a:lnTo>
                      <a:pt x="6" y="62"/>
                    </a:lnTo>
                    <a:lnTo>
                      <a:pt x="8" y="62"/>
                    </a:lnTo>
                    <a:lnTo>
                      <a:pt x="10" y="62"/>
                    </a:lnTo>
                    <a:lnTo>
                      <a:pt x="12" y="62"/>
                    </a:lnTo>
                    <a:lnTo>
                      <a:pt x="14" y="62"/>
                    </a:lnTo>
                    <a:lnTo>
                      <a:pt x="14" y="62"/>
                    </a:lnTo>
                    <a:lnTo>
                      <a:pt x="14" y="62"/>
                    </a:lnTo>
                    <a:lnTo>
                      <a:pt x="14" y="62"/>
                    </a:lnTo>
                    <a:lnTo>
                      <a:pt x="16" y="62"/>
                    </a:lnTo>
                    <a:lnTo>
                      <a:pt x="18" y="62"/>
                    </a:lnTo>
                    <a:lnTo>
                      <a:pt x="20" y="62"/>
                    </a:lnTo>
                    <a:lnTo>
                      <a:pt x="20" y="62"/>
                    </a:lnTo>
                    <a:lnTo>
                      <a:pt x="22" y="64"/>
                    </a:lnTo>
                    <a:lnTo>
                      <a:pt x="22" y="66"/>
                    </a:lnTo>
                    <a:lnTo>
                      <a:pt x="24" y="66"/>
                    </a:lnTo>
                    <a:lnTo>
                      <a:pt x="26" y="66"/>
                    </a:lnTo>
                    <a:lnTo>
                      <a:pt x="28" y="64"/>
                    </a:lnTo>
                    <a:lnTo>
                      <a:pt x="28" y="64"/>
                    </a:lnTo>
                    <a:lnTo>
                      <a:pt x="28" y="64"/>
                    </a:lnTo>
                    <a:lnTo>
                      <a:pt x="30" y="62"/>
                    </a:lnTo>
                    <a:lnTo>
                      <a:pt x="30" y="62"/>
                    </a:lnTo>
                    <a:lnTo>
                      <a:pt x="32" y="62"/>
                    </a:lnTo>
                    <a:lnTo>
                      <a:pt x="32" y="62"/>
                    </a:lnTo>
                    <a:lnTo>
                      <a:pt x="34" y="62"/>
                    </a:lnTo>
                    <a:lnTo>
                      <a:pt x="34" y="62"/>
                    </a:lnTo>
                    <a:lnTo>
                      <a:pt x="34" y="64"/>
                    </a:lnTo>
                    <a:lnTo>
                      <a:pt x="34" y="64"/>
                    </a:lnTo>
                    <a:lnTo>
                      <a:pt x="34" y="64"/>
                    </a:lnTo>
                    <a:lnTo>
                      <a:pt x="36" y="64"/>
                    </a:lnTo>
                    <a:lnTo>
                      <a:pt x="38" y="64"/>
                    </a:lnTo>
                    <a:lnTo>
                      <a:pt x="38" y="66"/>
                    </a:lnTo>
                    <a:lnTo>
                      <a:pt x="38" y="68"/>
                    </a:lnTo>
                    <a:lnTo>
                      <a:pt x="38" y="68"/>
                    </a:lnTo>
                    <a:lnTo>
                      <a:pt x="38" y="68"/>
                    </a:lnTo>
                    <a:lnTo>
                      <a:pt x="42" y="66"/>
                    </a:lnTo>
                    <a:lnTo>
                      <a:pt x="42" y="66"/>
                    </a:lnTo>
                    <a:lnTo>
                      <a:pt x="42" y="66"/>
                    </a:lnTo>
                    <a:lnTo>
                      <a:pt x="44" y="68"/>
                    </a:lnTo>
                    <a:lnTo>
                      <a:pt x="46" y="68"/>
                    </a:lnTo>
                    <a:lnTo>
                      <a:pt x="46" y="68"/>
                    </a:lnTo>
                    <a:lnTo>
                      <a:pt x="46" y="68"/>
                    </a:lnTo>
                    <a:lnTo>
                      <a:pt x="46" y="66"/>
                    </a:lnTo>
                    <a:lnTo>
                      <a:pt x="48" y="66"/>
                    </a:lnTo>
                    <a:lnTo>
                      <a:pt x="50" y="66"/>
                    </a:lnTo>
                    <a:lnTo>
                      <a:pt x="50" y="66"/>
                    </a:lnTo>
                    <a:lnTo>
                      <a:pt x="54" y="66"/>
                    </a:lnTo>
                    <a:lnTo>
                      <a:pt x="56" y="66"/>
                    </a:lnTo>
                    <a:lnTo>
                      <a:pt x="58" y="66"/>
                    </a:lnTo>
                    <a:lnTo>
                      <a:pt x="60" y="66"/>
                    </a:lnTo>
                    <a:lnTo>
                      <a:pt x="60" y="66"/>
                    </a:lnTo>
                    <a:lnTo>
                      <a:pt x="62" y="64"/>
                    </a:lnTo>
                    <a:lnTo>
                      <a:pt x="62" y="64"/>
                    </a:lnTo>
                    <a:lnTo>
                      <a:pt x="64" y="64"/>
                    </a:lnTo>
                    <a:lnTo>
                      <a:pt x="64" y="64"/>
                    </a:lnTo>
                    <a:lnTo>
                      <a:pt x="66" y="64"/>
                    </a:lnTo>
                    <a:lnTo>
                      <a:pt x="68" y="64"/>
                    </a:lnTo>
                    <a:lnTo>
                      <a:pt x="68" y="62"/>
                    </a:lnTo>
                    <a:lnTo>
                      <a:pt x="68" y="62"/>
                    </a:lnTo>
                    <a:lnTo>
                      <a:pt x="68" y="62"/>
                    </a:lnTo>
                    <a:lnTo>
                      <a:pt x="68" y="60"/>
                    </a:lnTo>
                    <a:lnTo>
                      <a:pt x="66" y="58"/>
                    </a:lnTo>
                    <a:lnTo>
                      <a:pt x="66" y="58"/>
                    </a:lnTo>
                    <a:lnTo>
                      <a:pt x="66" y="58"/>
                    </a:lnTo>
                    <a:lnTo>
                      <a:pt x="66" y="56"/>
                    </a:lnTo>
                    <a:lnTo>
                      <a:pt x="66" y="56"/>
                    </a:lnTo>
                    <a:lnTo>
                      <a:pt x="68" y="56"/>
                    </a:lnTo>
                    <a:lnTo>
                      <a:pt x="68" y="56"/>
                    </a:lnTo>
                    <a:lnTo>
                      <a:pt x="68" y="54"/>
                    </a:lnTo>
                    <a:lnTo>
                      <a:pt x="70" y="54"/>
                    </a:lnTo>
                    <a:lnTo>
                      <a:pt x="72" y="54"/>
                    </a:lnTo>
                    <a:lnTo>
                      <a:pt x="76" y="52"/>
                    </a:lnTo>
                    <a:lnTo>
                      <a:pt x="76" y="50"/>
                    </a:lnTo>
                    <a:lnTo>
                      <a:pt x="78" y="50"/>
                    </a:lnTo>
                    <a:lnTo>
                      <a:pt x="78" y="50"/>
                    </a:lnTo>
                    <a:lnTo>
                      <a:pt x="78" y="50"/>
                    </a:lnTo>
                    <a:lnTo>
                      <a:pt x="78" y="48"/>
                    </a:lnTo>
                    <a:lnTo>
                      <a:pt x="78" y="48"/>
                    </a:lnTo>
                    <a:lnTo>
                      <a:pt x="78" y="48"/>
                    </a:lnTo>
                    <a:lnTo>
                      <a:pt x="78" y="48"/>
                    </a:lnTo>
                    <a:lnTo>
                      <a:pt x="80" y="48"/>
                    </a:lnTo>
                    <a:lnTo>
                      <a:pt x="82" y="48"/>
                    </a:lnTo>
                    <a:lnTo>
                      <a:pt x="84" y="48"/>
                    </a:lnTo>
                    <a:lnTo>
                      <a:pt x="86" y="46"/>
                    </a:lnTo>
                    <a:lnTo>
                      <a:pt x="88" y="46"/>
                    </a:lnTo>
                    <a:lnTo>
                      <a:pt x="88" y="46"/>
                    </a:lnTo>
                    <a:lnTo>
                      <a:pt x="88" y="46"/>
                    </a:lnTo>
                    <a:lnTo>
                      <a:pt x="90" y="50"/>
                    </a:lnTo>
                    <a:lnTo>
                      <a:pt x="90" y="50"/>
                    </a:lnTo>
                    <a:lnTo>
                      <a:pt x="94" y="50"/>
                    </a:lnTo>
                    <a:lnTo>
                      <a:pt x="94" y="50"/>
                    </a:lnTo>
                    <a:lnTo>
                      <a:pt x="96" y="50"/>
                    </a:lnTo>
                    <a:lnTo>
                      <a:pt x="98" y="50"/>
                    </a:lnTo>
                    <a:lnTo>
                      <a:pt x="98" y="48"/>
                    </a:lnTo>
                    <a:lnTo>
                      <a:pt x="98" y="48"/>
                    </a:lnTo>
                    <a:lnTo>
                      <a:pt x="100" y="50"/>
                    </a:lnTo>
                    <a:lnTo>
                      <a:pt x="100" y="50"/>
                    </a:lnTo>
                    <a:lnTo>
                      <a:pt x="102" y="48"/>
                    </a:lnTo>
                    <a:lnTo>
                      <a:pt x="102" y="48"/>
                    </a:lnTo>
                    <a:lnTo>
                      <a:pt x="102" y="46"/>
                    </a:lnTo>
                    <a:lnTo>
                      <a:pt x="102" y="44"/>
                    </a:lnTo>
                    <a:lnTo>
                      <a:pt x="102" y="42"/>
                    </a:lnTo>
                    <a:lnTo>
                      <a:pt x="102" y="42"/>
                    </a:lnTo>
                    <a:lnTo>
                      <a:pt x="102" y="42"/>
                    </a:lnTo>
                    <a:lnTo>
                      <a:pt x="104" y="38"/>
                    </a:lnTo>
                    <a:lnTo>
                      <a:pt x="104" y="38"/>
                    </a:lnTo>
                    <a:lnTo>
                      <a:pt x="106" y="38"/>
                    </a:lnTo>
                    <a:lnTo>
                      <a:pt x="108" y="38"/>
                    </a:lnTo>
                    <a:lnTo>
                      <a:pt x="110" y="38"/>
                    </a:lnTo>
                    <a:lnTo>
                      <a:pt x="114" y="38"/>
                    </a:lnTo>
                    <a:lnTo>
                      <a:pt x="116" y="38"/>
                    </a:lnTo>
                    <a:lnTo>
                      <a:pt x="118" y="38"/>
                    </a:lnTo>
                    <a:lnTo>
                      <a:pt x="120" y="38"/>
                    </a:lnTo>
                    <a:lnTo>
                      <a:pt x="122" y="38"/>
                    </a:lnTo>
                    <a:lnTo>
                      <a:pt x="124" y="34"/>
                    </a:lnTo>
                    <a:lnTo>
                      <a:pt x="124" y="32"/>
                    </a:lnTo>
                    <a:lnTo>
                      <a:pt x="124" y="32"/>
                    </a:lnTo>
                    <a:lnTo>
                      <a:pt x="124" y="32"/>
                    </a:lnTo>
                    <a:lnTo>
                      <a:pt x="126" y="30"/>
                    </a:lnTo>
                    <a:lnTo>
                      <a:pt x="128" y="28"/>
                    </a:lnTo>
                    <a:lnTo>
                      <a:pt x="134" y="26"/>
                    </a:lnTo>
                    <a:lnTo>
                      <a:pt x="136" y="24"/>
                    </a:lnTo>
                    <a:lnTo>
                      <a:pt x="136" y="24"/>
                    </a:lnTo>
                    <a:lnTo>
                      <a:pt x="138" y="24"/>
                    </a:lnTo>
                    <a:lnTo>
                      <a:pt x="142" y="22"/>
                    </a:lnTo>
                    <a:lnTo>
                      <a:pt x="142" y="22"/>
                    </a:lnTo>
                    <a:lnTo>
                      <a:pt x="142" y="20"/>
                    </a:lnTo>
                    <a:lnTo>
                      <a:pt x="148" y="20"/>
                    </a:lnTo>
                    <a:lnTo>
                      <a:pt x="148" y="20"/>
                    </a:lnTo>
                    <a:lnTo>
                      <a:pt x="148" y="20"/>
                    </a:lnTo>
                    <a:lnTo>
                      <a:pt x="146" y="18"/>
                    </a:lnTo>
                    <a:close/>
                    <a:moveTo>
                      <a:pt x="20" y="58"/>
                    </a:moveTo>
                    <a:lnTo>
                      <a:pt x="18" y="58"/>
                    </a:lnTo>
                    <a:lnTo>
                      <a:pt x="18" y="58"/>
                    </a:lnTo>
                    <a:lnTo>
                      <a:pt x="18" y="58"/>
                    </a:lnTo>
                    <a:lnTo>
                      <a:pt x="16" y="56"/>
                    </a:lnTo>
                    <a:lnTo>
                      <a:pt x="18" y="56"/>
                    </a:lnTo>
                    <a:lnTo>
                      <a:pt x="18" y="58"/>
                    </a:lnTo>
                    <a:lnTo>
                      <a:pt x="20" y="58"/>
                    </a:lnTo>
                    <a:lnTo>
                      <a:pt x="20" y="58"/>
                    </a:lnTo>
                    <a:lnTo>
                      <a:pt x="20" y="58"/>
                    </a:lnTo>
                    <a:lnTo>
                      <a:pt x="20" y="58"/>
                    </a:lnTo>
                    <a:close/>
                    <a:moveTo>
                      <a:pt x="28" y="56"/>
                    </a:moveTo>
                    <a:lnTo>
                      <a:pt x="26" y="56"/>
                    </a:lnTo>
                    <a:lnTo>
                      <a:pt x="26" y="56"/>
                    </a:lnTo>
                    <a:lnTo>
                      <a:pt x="24" y="56"/>
                    </a:lnTo>
                    <a:lnTo>
                      <a:pt x="24" y="56"/>
                    </a:lnTo>
                    <a:lnTo>
                      <a:pt x="24" y="54"/>
                    </a:lnTo>
                    <a:lnTo>
                      <a:pt x="24" y="54"/>
                    </a:lnTo>
                    <a:lnTo>
                      <a:pt x="24" y="56"/>
                    </a:lnTo>
                    <a:lnTo>
                      <a:pt x="24" y="56"/>
                    </a:lnTo>
                    <a:lnTo>
                      <a:pt x="22" y="54"/>
                    </a:lnTo>
                    <a:lnTo>
                      <a:pt x="22" y="54"/>
                    </a:lnTo>
                    <a:lnTo>
                      <a:pt x="24" y="54"/>
                    </a:lnTo>
                    <a:lnTo>
                      <a:pt x="24" y="54"/>
                    </a:lnTo>
                    <a:lnTo>
                      <a:pt x="24" y="54"/>
                    </a:lnTo>
                    <a:lnTo>
                      <a:pt x="26" y="56"/>
                    </a:lnTo>
                    <a:lnTo>
                      <a:pt x="26" y="56"/>
                    </a:lnTo>
                    <a:lnTo>
                      <a:pt x="26" y="56"/>
                    </a:lnTo>
                    <a:lnTo>
                      <a:pt x="28" y="56"/>
                    </a:lnTo>
                    <a:lnTo>
                      <a:pt x="26" y="56"/>
                    </a:lnTo>
                    <a:lnTo>
                      <a:pt x="28" y="56"/>
                    </a:lnTo>
                    <a:lnTo>
                      <a:pt x="28" y="56"/>
                    </a:lnTo>
                    <a:close/>
                    <a:moveTo>
                      <a:pt x="36" y="56"/>
                    </a:moveTo>
                    <a:lnTo>
                      <a:pt x="34" y="56"/>
                    </a:lnTo>
                    <a:lnTo>
                      <a:pt x="34" y="56"/>
                    </a:lnTo>
                    <a:lnTo>
                      <a:pt x="34" y="56"/>
                    </a:lnTo>
                    <a:lnTo>
                      <a:pt x="34" y="54"/>
                    </a:lnTo>
                    <a:lnTo>
                      <a:pt x="36" y="54"/>
                    </a:lnTo>
                    <a:lnTo>
                      <a:pt x="36" y="54"/>
                    </a:lnTo>
                    <a:lnTo>
                      <a:pt x="36" y="56"/>
                    </a:lnTo>
                    <a:lnTo>
                      <a:pt x="36" y="5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Freeform 134"/>
              <p:cNvSpPr>
                <a:spLocks/>
              </p:cNvSpPr>
              <p:nvPr/>
            </p:nvSpPr>
            <p:spPr bwMode="auto">
              <a:xfrm>
                <a:off x="3769" y="1305"/>
                <a:ext cx="26" cy="24"/>
              </a:xfrm>
              <a:custGeom>
                <a:avLst/>
                <a:gdLst>
                  <a:gd name="T0" fmla="*/ 26 w 26"/>
                  <a:gd name="T1" fmla="*/ 10 h 24"/>
                  <a:gd name="T2" fmla="*/ 20 w 26"/>
                  <a:gd name="T3" fmla="*/ 8 h 24"/>
                  <a:gd name="T4" fmla="*/ 20 w 26"/>
                  <a:gd name="T5" fmla="*/ 6 h 24"/>
                  <a:gd name="T6" fmla="*/ 18 w 26"/>
                  <a:gd name="T7" fmla="*/ 4 h 24"/>
                  <a:gd name="T8" fmla="*/ 16 w 26"/>
                  <a:gd name="T9" fmla="*/ 2 h 24"/>
                  <a:gd name="T10" fmla="*/ 12 w 26"/>
                  <a:gd name="T11" fmla="*/ 2 h 24"/>
                  <a:gd name="T12" fmla="*/ 12 w 26"/>
                  <a:gd name="T13" fmla="*/ 0 h 24"/>
                  <a:gd name="T14" fmla="*/ 12 w 26"/>
                  <a:gd name="T15" fmla="*/ 0 h 24"/>
                  <a:gd name="T16" fmla="*/ 10 w 26"/>
                  <a:gd name="T17" fmla="*/ 0 h 24"/>
                  <a:gd name="T18" fmla="*/ 8 w 26"/>
                  <a:gd name="T19" fmla="*/ 0 h 24"/>
                  <a:gd name="T20" fmla="*/ 10 w 26"/>
                  <a:gd name="T21" fmla="*/ 2 h 24"/>
                  <a:gd name="T22" fmla="*/ 10 w 26"/>
                  <a:gd name="T23" fmla="*/ 4 h 24"/>
                  <a:gd name="T24" fmla="*/ 6 w 26"/>
                  <a:gd name="T25" fmla="*/ 6 h 24"/>
                  <a:gd name="T26" fmla="*/ 8 w 26"/>
                  <a:gd name="T27" fmla="*/ 6 h 24"/>
                  <a:gd name="T28" fmla="*/ 4 w 26"/>
                  <a:gd name="T29" fmla="*/ 8 h 24"/>
                  <a:gd name="T30" fmla="*/ 2 w 26"/>
                  <a:gd name="T31" fmla="*/ 8 h 24"/>
                  <a:gd name="T32" fmla="*/ 0 w 26"/>
                  <a:gd name="T33" fmla="*/ 8 h 24"/>
                  <a:gd name="T34" fmla="*/ 2 w 26"/>
                  <a:gd name="T35" fmla="*/ 10 h 24"/>
                  <a:gd name="T36" fmla="*/ 2 w 26"/>
                  <a:gd name="T37" fmla="*/ 12 h 24"/>
                  <a:gd name="T38" fmla="*/ 4 w 26"/>
                  <a:gd name="T39" fmla="*/ 14 h 24"/>
                  <a:gd name="T40" fmla="*/ 6 w 26"/>
                  <a:gd name="T41" fmla="*/ 16 h 24"/>
                  <a:gd name="T42" fmla="*/ 8 w 26"/>
                  <a:gd name="T43" fmla="*/ 18 h 24"/>
                  <a:gd name="T44" fmla="*/ 10 w 26"/>
                  <a:gd name="T45" fmla="*/ 20 h 24"/>
                  <a:gd name="T46" fmla="*/ 10 w 26"/>
                  <a:gd name="T47" fmla="*/ 24 h 24"/>
                  <a:gd name="T48" fmla="*/ 12 w 26"/>
                  <a:gd name="T49" fmla="*/ 24 h 24"/>
                  <a:gd name="T50" fmla="*/ 12 w 26"/>
                  <a:gd name="T51" fmla="*/ 22 h 24"/>
                  <a:gd name="T52" fmla="*/ 12 w 26"/>
                  <a:gd name="T53" fmla="*/ 20 h 24"/>
                  <a:gd name="T54" fmla="*/ 18 w 26"/>
                  <a:gd name="T55" fmla="*/ 18 h 24"/>
                  <a:gd name="T56" fmla="*/ 18 w 26"/>
                  <a:gd name="T57" fmla="*/ 20 h 24"/>
                  <a:gd name="T58" fmla="*/ 20 w 26"/>
                  <a:gd name="T59" fmla="*/ 18 h 24"/>
                  <a:gd name="T60" fmla="*/ 20 w 26"/>
                  <a:gd name="T61" fmla="*/ 18 h 24"/>
                  <a:gd name="T62" fmla="*/ 24 w 26"/>
                  <a:gd name="T63" fmla="*/ 16 h 24"/>
                  <a:gd name="T64" fmla="*/ 22 w 26"/>
                  <a:gd name="T65" fmla="*/ 16 h 24"/>
                  <a:gd name="T66" fmla="*/ 24 w 26"/>
                  <a:gd name="T67" fmla="*/ 14 h 24"/>
                  <a:gd name="T68" fmla="*/ 26 w 26"/>
                  <a:gd name="T69" fmla="*/ 10 h 24"/>
                  <a:gd name="T70" fmla="*/ 26 w 26"/>
                  <a:gd name="T71"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24">
                    <a:moveTo>
                      <a:pt x="26" y="10"/>
                    </a:moveTo>
                    <a:lnTo>
                      <a:pt x="26" y="10"/>
                    </a:lnTo>
                    <a:lnTo>
                      <a:pt x="24" y="10"/>
                    </a:lnTo>
                    <a:lnTo>
                      <a:pt x="20" y="8"/>
                    </a:lnTo>
                    <a:lnTo>
                      <a:pt x="20" y="6"/>
                    </a:lnTo>
                    <a:lnTo>
                      <a:pt x="20" y="6"/>
                    </a:lnTo>
                    <a:lnTo>
                      <a:pt x="18" y="6"/>
                    </a:lnTo>
                    <a:lnTo>
                      <a:pt x="18" y="4"/>
                    </a:lnTo>
                    <a:lnTo>
                      <a:pt x="16" y="4"/>
                    </a:lnTo>
                    <a:lnTo>
                      <a:pt x="16" y="2"/>
                    </a:lnTo>
                    <a:lnTo>
                      <a:pt x="14" y="2"/>
                    </a:lnTo>
                    <a:lnTo>
                      <a:pt x="12" y="2"/>
                    </a:lnTo>
                    <a:lnTo>
                      <a:pt x="12" y="0"/>
                    </a:lnTo>
                    <a:lnTo>
                      <a:pt x="12" y="0"/>
                    </a:lnTo>
                    <a:lnTo>
                      <a:pt x="12" y="0"/>
                    </a:lnTo>
                    <a:lnTo>
                      <a:pt x="12" y="0"/>
                    </a:lnTo>
                    <a:lnTo>
                      <a:pt x="10" y="0"/>
                    </a:lnTo>
                    <a:lnTo>
                      <a:pt x="10" y="0"/>
                    </a:lnTo>
                    <a:lnTo>
                      <a:pt x="8" y="0"/>
                    </a:lnTo>
                    <a:lnTo>
                      <a:pt x="8" y="0"/>
                    </a:lnTo>
                    <a:lnTo>
                      <a:pt x="10" y="2"/>
                    </a:lnTo>
                    <a:lnTo>
                      <a:pt x="10" y="2"/>
                    </a:lnTo>
                    <a:lnTo>
                      <a:pt x="10" y="2"/>
                    </a:lnTo>
                    <a:lnTo>
                      <a:pt x="10" y="4"/>
                    </a:lnTo>
                    <a:lnTo>
                      <a:pt x="8" y="4"/>
                    </a:lnTo>
                    <a:lnTo>
                      <a:pt x="6" y="6"/>
                    </a:lnTo>
                    <a:lnTo>
                      <a:pt x="8" y="6"/>
                    </a:lnTo>
                    <a:lnTo>
                      <a:pt x="8" y="6"/>
                    </a:lnTo>
                    <a:lnTo>
                      <a:pt x="6" y="6"/>
                    </a:lnTo>
                    <a:lnTo>
                      <a:pt x="4" y="8"/>
                    </a:lnTo>
                    <a:lnTo>
                      <a:pt x="4" y="8"/>
                    </a:lnTo>
                    <a:lnTo>
                      <a:pt x="2" y="8"/>
                    </a:lnTo>
                    <a:lnTo>
                      <a:pt x="2" y="8"/>
                    </a:lnTo>
                    <a:lnTo>
                      <a:pt x="0" y="8"/>
                    </a:lnTo>
                    <a:lnTo>
                      <a:pt x="2" y="10"/>
                    </a:lnTo>
                    <a:lnTo>
                      <a:pt x="2" y="10"/>
                    </a:lnTo>
                    <a:lnTo>
                      <a:pt x="2" y="12"/>
                    </a:lnTo>
                    <a:lnTo>
                      <a:pt x="2" y="12"/>
                    </a:lnTo>
                    <a:lnTo>
                      <a:pt x="2" y="12"/>
                    </a:lnTo>
                    <a:lnTo>
                      <a:pt x="4" y="14"/>
                    </a:lnTo>
                    <a:lnTo>
                      <a:pt x="4" y="16"/>
                    </a:lnTo>
                    <a:lnTo>
                      <a:pt x="6" y="16"/>
                    </a:lnTo>
                    <a:lnTo>
                      <a:pt x="6" y="16"/>
                    </a:lnTo>
                    <a:lnTo>
                      <a:pt x="8" y="18"/>
                    </a:lnTo>
                    <a:lnTo>
                      <a:pt x="8" y="18"/>
                    </a:lnTo>
                    <a:lnTo>
                      <a:pt x="10" y="20"/>
                    </a:lnTo>
                    <a:lnTo>
                      <a:pt x="10" y="22"/>
                    </a:lnTo>
                    <a:lnTo>
                      <a:pt x="10" y="24"/>
                    </a:lnTo>
                    <a:lnTo>
                      <a:pt x="10" y="24"/>
                    </a:lnTo>
                    <a:lnTo>
                      <a:pt x="12" y="24"/>
                    </a:lnTo>
                    <a:lnTo>
                      <a:pt x="12" y="24"/>
                    </a:lnTo>
                    <a:lnTo>
                      <a:pt x="12" y="22"/>
                    </a:lnTo>
                    <a:lnTo>
                      <a:pt x="12" y="20"/>
                    </a:lnTo>
                    <a:lnTo>
                      <a:pt x="12" y="20"/>
                    </a:lnTo>
                    <a:lnTo>
                      <a:pt x="16" y="18"/>
                    </a:lnTo>
                    <a:lnTo>
                      <a:pt x="18" y="18"/>
                    </a:lnTo>
                    <a:lnTo>
                      <a:pt x="18" y="18"/>
                    </a:lnTo>
                    <a:lnTo>
                      <a:pt x="18" y="20"/>
                    </a:lnTo>
                    <a:lnTo>
                      <a:pt x="20" y="20"/>
                    </a:lnTo>
                    <a:lnTo>
                      <a:pt x="20" y="18"/>
                    </a:lnTo>
                    <a:lnTo>
                      <a:pt x="20" y="18"/>
                    </a:lnTo>
                    <a:lnTo>
                      <a:pt x="20" y="18"/>
                    </a:lnTo>
                    <a:lnTo>
                      <a:pt x="24" y="16"/>
                    </a:lnTo>
                    <a:lnTo>
                      <a:pt x="24" y="16"/>
                    </a:lnTo>
                    <a:lnTo>
                      <a:pt x="22" y="16"/>
                    </a:lnTo>
                    <a:lnTo>
                      <a:pt x="22" y="16"/>
                    </a:lnTo>
                    <a:lnTo>
                      <a:pt x="22" y="14"/>
                    </a:lnTo>
                    <a:lnTo>
                      <a:pt x="24" y="14"/>
                    </a:lnTo>
                    <a:lnTo>
                      <a:pt x="24" y="14"/>
                    </a:lnTo>
                    <a:lnTo>
                      <a:pt x="26" y="10"/>
                    </a:lnTo>
                    <a:lnTo>
                      <a:pt x="26" y="10"/>
                    </a:lnTo>
                    <a:lnTo>
                      <a:pt x="26" y="1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Freeform 135"/>
              <p:cNvSpPr>
                <a:spLocks noEditPoints="1"/>
              </p:cNvSpPr>
              <p:nvPr/>
            </p:nvSpPr>
            <p:spPr bwMode="auto">
              <a:xfrm>
                <a:off x="954" y="2007"/>
                <a:ext cx="5492" cy="274"/>
              </a:xfrm>
              <a:custGeom>
                <a:avLst/>
                <a:gdLst>
                  <a:gd name="T0" fmla="*/ 132 w 5492"/>
                  <a:gd name="T1" fmla="*/ 274 h 274"/>
                  <a:gd name="T2" fmla="*/ 132 w 5492"/>
                  <a:gd name="T3" fmla="*/ 274 h 274"/>
                  <a:gd name="T4" fmla="*/ 56 w 5492"/>
                  <a:gd name="T5" fmla="*/ 170 h 274"/>
                  <a:gd name="T6" fmla="*/ 58 w 5492"/>
                  <a:gd name="T7" fmla="*/ 170 h 274"/>
                  <a:gd name="T8" fmla="*/ 5436 w 5492"/>
                  <a:gd name="T9" fmla="*/ 154 h 274"/>
                  <a:gd name="T10" fmla="*/ 5436 w 5492"/>
                  <a:gd name="T11" fmla="*/ 154 h 274"/>
                  <a:gd name="T12" fmla="*/ 5436 w 5492"/>
                  <a:gd name="T13" fmla="*/ 154 h 274"/>
                  <a:gd name="T14" fmla="*/ 5438 w 5492"/>
                  <a:gd name="T15" fmla="*/ 154 h 274"/>
                  <a:gd name="T16" fmla="*/ 5474 w 5492"/>
                  <a:gd name="T17" fmla="*/ 150 h 274"/>
                  <a:gd name="T18" fmla="*/ 5474 w 5492"/>
                  <a:gd name="T19" fmla="*/ 150 h 274"/>
                  <a:gd name="T20" fmla="*/ 5474 w 5492"/>
                  <a:gd name="T21" fmla="*/ 150 h 274"/>
                  <a:gd name="T22" fmla="*/ 5488 w 5492"/>
                  <a:gd name="T23" fmla="*/ 150 h 274"/>
                  <a:gd name="T24" fmla="*/ 5488 w 5492"/>
                  <a:gd name="T25" fmla="*/ 150 h 274"/>
                  <a:gd name="T26" fmla="*/ 5488 w 5492"/>
                  <a:gd name="T27" fmla="*/ 150 h 274"/>
                  <a:gd name="T28" fmla="*/ 68 w 5492"/>
                  <a:gd name="T29" fmla="*/ 142 h 274"/>
                  <a:gd name="T30" fmla="*/ 70 w 5492"/>
                  <a:gd name="T31" fmla="*/ 142 h 274"/>
                  <a:gd name="T32" fmla="*/ 5492 w 5492"/>
                  <a:gd name="T33" fmla="*/ 126 h 274"/>
                  <a:gd name="T34" fmla="*/ 5492 w 5492"/>
                  <a:gd name="T35" fmla="*/ 126 h 274"/>
                  <a:gd name="T36" fmla="*/ 5484 w 5492"/>
                  <a:gd name="T37" fmla="*/ 120 h 274"/>
                  <a:gd name="T38" fmla="*/ 5484 w 5492"/>
                  <a:gd name="T39" fmla="*/ 120 h 274"/>
                  <a:gd name="T40" fmla="*/ 5484 w 5492"/>
                  <a:gd name="T41" fmla="*/ 120 h 274"/>
                  <a:gd name="T42" fmla="*/ 5484 w 5492"/>
                  <a:gd name="T43" fmla="*/ 120 h 274"/>
                  <a:gd name="T44" fmla="*/ 5484 w 5492"/>
                  <a:gd name="T45" fmla="*/ 120 h 274"/>
                  <a:gd name="T46" fmla="*/ 5484 w 5492"/>
                  <a:gd name="T47" fmla="*/ 120 h 274"/>
                  <a:gd name="T48" fmla="*/ 5270 w 5492"/>
                  <a:gd name="T49" fmla="*/ 90 h 274"/>
                  <a:gd name="T50" fmla="*/ 5270 w 5492"/>
                  <a:gd name="T51" fmla="*/ 92 h 274"/>
                  <a:gd name="T52" fmla="*/ 5188 w 5492"/>
                  <a:gd name="T53" fmla="*/ 86 h 274"/>
                  <a:gd name="T54" fmla="*/ 5188 w 5492"/>
                  <a:gd name="T55" fmla="*/ 86 h 274"/>
                  <a:gd name="T56" fmla="*/ 5266 w 5492"/>
                  <a:gd name="T57" fmla="*/ 82 h 274"/>
                  <a:gd name="T58" fmla="*/ 5266 w 5492"/>
                  <a:gd name="T59" fmla="*/ 82 h 274"/>
                  <a:gd name="T60" fmla="*/ 5268 w 5492"/>
                  <a:gd name="T61" fmla="*/ 84 h 274"/>
                  <a:gd name="T62" fmla="*/ 5244 w 5492"/>
                  <a:gd name="T63" fmla="*/ 52 h 274"/>
                  <a:gd name="T64" fmla="*/ 5244 w 5492"/>
                  <a:gd name="T65" fmla="*/ 52 h 274"/>
                  <a:gd name="T66" fmla="*/ 5244 w 5492"/>
                  <a:gd name="T67" fmla="*/ 54 h 274"/>
                  <a:gd name="T68" fmla="*/ 5244 w 5492"/>
                  <a:gd name="T69" fmla="*/ 52 h 274"/>
                  <a:gd name="T70" fmla="*/ 5244 w 5492"/>
                  <a:gd name="T71" fmla="*/ 46 h 274"/>
                  <a:gd name="T72" fmla="*/ 5246 w 5492"/>
                  <a:gd name="T73" fmla="*/ 46 h 274"/>
                  <a:gd name="T74" fmla="*/ 5244 w 5492"/>
                  <a:gd name="T75" fmla="*/ 38 h 274"/>
                  <a:gd name="T76" fmla="*/ 5244 w 5492"/>
                  <a:gd name="T77" fmla="*/ 38 h 274"/>
                  <a:gd name="T78" fmla="*/ 5244 w 5492"/>
                  <a:gd name="T79" fmla="*/ 38 h 274"/>
                  <a:gd name="T80" fmla="*/ 5242 w 5492"/>
                  <a:gd name="T81" fmla="*/ 36 h 274"/>
                  <a:gd name="T82" fmla="*/ 5244 w 5492"/>
                  <a:gd name="T83" fmla="*/ 38 h 274"/>
                  <a:gd name="T84" fmla="*/ 28 w 5492"/>
                  <a:gd name="T85" fmla="*/ 34 h 274"/>
                  <a:gd name="T86" fmla="*/ 28 w 5492"/>
                  <a:gd name="T87" fmla="*/ 36 h 274"/>
                  <a:gd name="T88" fmla="*/ 32 w 5492"/>
                  <a:gd name="T89" fmla="*/ 40 h 274"/>
                  <a:gd name="T90" fmla="*/ 5238 w 5492"/>
                  <a:gd name="T91" fmla="*/ 16 h 274"/>
                  <a:gd name="T92" fmla="*/ 5240 w 5492"/>
                  <a:gd name="T93" fmla="*/ 16 h 274"/>
                  <a:gd name="T94" fmla="*/ 5242 w 5492"/>
                  <a:gd name="T95" fmla="*/ 14 h 274"/>
                  <a:gd name="T96" fmla="*/ 5242 w 5492"/>
                  <a:gd name="T97" fmla="*/ 14 h 274"/>
                  <a:gd name="T98" fmla="*/ 0 w 5492"/>
                  <a:gd name="T99" fmla="*/ 0 h 274"/>
                  <a:gd name="T100" fmla="*/ 0 w 5492"/>
                  <a:gd name="T101" fmla="*/ 2 h 274"/>
                  <a:gd name="T102" fmla="*/ 0 w 5492"/>
                  <a:gd name="T103" fmla="*/ 2 h 274"/>
                  <a:gd name="T104" fmla="*/ 0 w 5492"/>
                  <a:gd name="T105"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92" h="274">
                    <a:moveTo>
                      <a:pt x="132" y="274"/>
                    </a:moveTo>
                    <a:lnTo>
                      <a:pt x="132" y="274"/>
                    </a:lnTo>
                    <a:lnTo>
                      <a:pt x="132" y="274"/>
                    </a:lnTo>
                    <a:lnTo>
                      <a:pt x="132" y="274"/>
                    </a:lnTo>
                    <a:lnTo>
                      <a:pt x="132" y="274"/>
                    </a:lnTo>
                    <a:lnTo>
                      <a:pt x="132" y="274"/>
                    </a:lnTo>
                    <a:lnTo>
                      <a:pt x="132" y="274"/>
                    </a:lnTo>
                    <a:lnTo>
                      <a:pt x="132" y="274"/>
                    </a:lnTo>
                    <a:lnTo>
                      <a:pt x="132" y="274"/>
                    </a:lnTo>
                    <a:close/>
                    <a:moveTo>
                      <a:pt x="56" y="170"/>
                    </a:moveTo>
                    <a:lnTo>
                      <a:pt x="56" y="170"/>
                    </a:lnTo>
                    <a:lnTo>
                      <a:pt x="56" y="170"/>
                    </a:lnTo>
                    <a:lnTo>
                      <a:pt x="56" y="170"/>
                    </a:lnTo>
                    <a:lnTo>
                      <a:pt x="56" y="170"/>
                    </a:lnTo>
                    <a:lnTo>
                      <a:pt x="56" y="170"/>
                    </a:lnTo>
                    <a:lnTo>
                      <a:pt x="58" y="170"/>
                    </a:lnTo>
                    <a:lnTo>
                      <a:pt x="58" y="170"/>
                    </a:lnTo>
                    <a:lnTo>
                      <a:pt x="58" y="170"/>
                    </a:lnTo>
                    <a:lnTo>
                      <a:pt x="56" y="170"/>
                    </a:lnTo>
                    <a:close/>
                    <a:moveTo>
                      <a:pt x="5436" y="154"/>
                    </a:moveTo>
                    <a:lnTo>
                      <a:pt x="5436" y="154"/>
                    </a:lnTo>
                    <a:lnTo>
                      <a:pt x="5436" y="154"/>
                    </a:lnTo>
                    <a:lnTo>
                      <a:pt x="5436" y="154"/>
                    </a:lnTo>
                    <a:lnTo>
                      <a:pt x="5436" y="154"/>
                    </a:lnTo>
                    <a:lnTo>
                      <a:pt x="5438" y="154"/>
                    </a:lnTo>
                    <a:lnTo>
                      <a:pt x="5436" y="154"/>
                    </a:lnTo>
                    <a:lnTo>
                      <a:pt x="5436" y="154"/>
                    </a:lnTo>
                    <a:lnTo>
                      <a:pt x="5436" y="154"/>
                    </a:lnTo>
                    <a:lnTo>
                      <a:pt x="5438" y="154"/>
                    </a:lnTo>
                    <a:lnTo>
                      <a:pt x="5438" y="154"/>
                    </a:lnTo>
                    <a:lnTo>
                      <a:pt x="5438" y="154"/>
                    </a:lnTo>
                    <a:lnTo>
                      <a:pt x="5438" y="154"/>
                    </a:lnTo>
                    <a:lnTo>
                      <a:pt x="5436" y="154"/>
                    </a:lnTo>
                    <a:close/>
                    <a:moveTo>
                      <a:pt x="5474" y="150"/>
                    </a:moveTo>
                    <a:lnTo>
                      <a:pt x="5474" y="150"/>
                    </a:lnTo>
                    <a:lnTo>
                      <a:pt x="5474" y="150"/>
                    </a:lnTo>
                    <a:lnTo>
                      <a:pt x="5474" y="150"/>
                    </a:lnTo>
                    <a:lnTo>
                      <a:pt x="5474" y="150"/>
                    </a:lnTo>
                    <a:lnTo>
                      <a:pt x="5474" y="150"/>
                    </a:lnTo>
                    <a:lnTo>
                      <a:pt x="5474" y="150"/>
                    </a:lnTo>
                    <a:lnTo>
                      <a:pt x="5474" y="150"/>
                    </a:lnTo>
                    <a:lnTo>
                      <a:pt x="5474" y="150"/>
                    </a:lnTo>
                    <a:lnTo>
                      <a:pt x="5474" y="150"/>
                    </a:lnTo>
                    <a:lnTo>
                      <a:pt x="5474" y="150"/>
                    </a:lnTo>
                    <a:lnTo>
                      <a:pt x="5474" y="150"/>
                    </a:lnTo>
                    <a:lnTo>
                      <a:pt x="5474" y="150"/>
                    </a:lnTo>
                    <a:lnTo>
                      <a:pt x="5474" y="150"/>
                    </a:lnTo>
                    <a:close/>
                    <a:moveTo>
                      <a:pt x="5488" y="150"/>
                    </a:moveTo>
                    <a:lnTo>
                      <a:pt x="5488" y="150"/>
                    </a:lnTo>
                    <a:lnTo>
                      <a:pt x="5488" y="150"/>
                    </a:lnTo>
                    <a:lnTo>
                      <a:pt x="5488" y="150"/>
                    </a:lnTo>
                    <a:lnTo>
                      <a:pt x="5488" y="150"/>
                    </a:lnTo>
                    <a:lnTo>
                      <a:pt x="5490" y="150"/>
                    </a:lnTo>
                    <a:lnTo>
                      <a:pt x="5490" y="150"/>
                    </a:lnTo>
                    <a:lnTo>
                      <a:pt x="5488" y="150"/>
                    </a:lnTo>
                    <a:lnTo>
                      <a:pt x="5488" y="150"/>
                    </a:lnTo>
                    <a:close/>
                    <a:moveTo>
                      <a:pt x="70" y="142"/>
                    </a:moveTo>
                    <a:lnTo>
                      <a:pt x="68" y="142"/>
                    </a:lnTo>
                    <a:lnTo>
                      <a:pt x="68" y="142"/>
                    </a:lnTo>
                    <a:lnTo>
                      <a:pt x="68" y="142"/>
                    </a:lnTo>
                    <a:lnTo>
                      <a:pt x="70" y="144"/>
                    </a:lnTo>
                    <a:lnTo>
                      <a:pt x="70" y="144"/>
                    </a:lnTo>
                    <a:lnTo>
                      <a:pt x="70" y="144"/>
                    </a:lnTo>
                    <a:lnTo>
                      <a:pt x="70" y="142"/>
                    </a:lnTo>
                    <a:lnTo>
                      <a:pt x="70" y="142"/>
                    </a:lnTo>
                    <a:lnTo>
                      <a:pt x="70" y="142"/>
                    </a:lnTo>
                    <a:lnTo>
                      <a:pt x="70" y="142"/>
                    </a:lnTo>
                    <a:close/>
                    <a:moveTo>
                      <a:pt x="5492" y="126"/>
                    </a:moveTo>
                    <a:lnTo>
                      <a:pt x="5492" y="126"/>
                    </a:lnTo>
                    <a:lnTo>
                      <a:pt x="5492" y="126"/>
                    </a:lnTo>
                    <a:lnTo>
                      <a:pt x="5492" y="126"/>
                    </a:lnTo>
                    <a:lnTo>
                      <a:pt x="5492" y="126"/>
                    </a:lnTo>
                    <a:lnTo>
                      <a:pt x="5492" y="126"/>
                    </a:lnTo>
                    <a:lnTo>
                      <a:pt x="5492" y="126"/>
                    </a:lnTo>
                    <a:close/>
                    <a:moveTo>
                      <a:pt x="5484" y="120"/>
                    </a:moveTo>
                    <a:lnTo>
                      <a:pt x="5484" y="120"/>
                    </a:lnTo>
                    <a:lnTo>
                      <a:pt x="5484" y="120"/>
                    </a:lnTo>
                    <a:lnTo>
                      <a:pt x="5484" y="120"/>
                    </a:lnTo>
                    <a:lnTo>
                      <a:pt x="5484" y="120"/>
                    </a:lnTo>
                    <a:lnTo>
                      <a:pt x="5484" y="120"/>
                    </a:lnTo>
                    <a:lnTo>
                      <a:pt x="5484" y="120"/>
                    </a:lnTo>
                    <a:lnTo>
                      <a:pt x="5484" y="120"/>
                    </a:lnTo>
                    <a:lnTo>
                      <a:pt x="5484" y="120"/>
                    </a:lnTo>
                    <a:lnTo>
                      <a:pt x="5484" y="120"/>
                    </a:lnTo>
                    <a:lnTo>
                      <a:pt x="5484" y="120"/>
                    </a:lnTo>
                    <a:lnTo>
                      <a:pt x="5484" y="120"/>
                    </a:lnTo>
                    <a:lnTo>
                      <a:pt x="5484" y="120"/>
                    </a:lnTo>
                    <a:lnTo>
                      <a:pt x="5484" y="120"/>
                    </a:lnTo>
                    <a:lnTo>
                      <a:pt x="5484" y="120"/>
                    </a:lnTo>
                    <a:lnTo>
                      <a:pt x="5484" y="120"/>
                    </a:lnTo>
                    <a:lnTo>
                      <a:pt x="5484" y="120"/>
                    </a:lnTo>
                    <a:lnTo>
                      <a:pt x="5484" y="120"/>
                    </a:lnTo>
                    <a:lnTo>
                      <a:pt x="5484" y="120"/>
                    </a:lnTo>
                    <a:lnTo>
                      <a:pt x="5484" y="122"/>
                    </a:lnTo>
                    <a:lnTo>
                      <a:pt x="5484" y="122"/>
                    </a:lnTo>
                    <a:lnTo>
                      <a:pt x="5484" y="120"/>
                    </a:lnTo>
                    <a:lnTo>
                      <a:pt x="5484" y="120"/>
                    </a:lnTo>
                    <a:lnTo>
                      <a:pt x="5484" y="120"/>
                    </a:lnTo>
                    <a:close/>
                    <a:moveTo>
                      <a:pt x="5272" y="92"/>
                    </a:moveTo>
                    <a:lnTo>
                      <a:pt x="5270" y="90"/>
                    </a:lnTo>
                    <a:lnTo>
                      <a:pt x="5270" y="90"/>
                    </a:lnTo>
                    <a:lnTo>
                      <a:pt x="5270" y="92"/>
                    </a:lnTo>
                    <a:lnTo>
                      <a:pt x="5270" y="92"/>
                    </a:lnTo>
                    <a:lnTo>
                      <a:pt x="5270" y="92"/>
                    </a:lnTo>
                    <a:lnTo>
                      <a:pt x="5272" y="92"/>
                    </a:lnTo>
                    <a:lnTo>
                      <a:pt x="5272" y="92"/>
                    </a:lnTo>
                    <a:lnTo>
                      <a:pt x="5272" y="92"/>
                    </a:lnTo>
                    <a:close/>
                    <a:moveTo>
                      <a:pt x="5188" y="86"/>
                    </a:moveTo>
                    <a:lnTo>
                      <a:pt x="5188" y="86"/>
                    </a:lnTo>
                    <a:lnTo>
                      <a:pt x="5188" y="86"/>
                    </a:lnTo>
                    <a:lnTo>
                      <a:pt x="5188" y="86"/>
                    </a:lnTo>
                    <a:lnTo>
                      <a:pt x="5188" y="86"/>
                    </a:lnTo>
                    <a:lnTo>
                      <a:pt x="5188" y="86"/>
                    </a:lnTo>
                    <a:lnTo>
                      <a:pt x="5188" y="86"/>
                    </a:lnTo>
                    <a:close/>
                    <a:moveTo>
                      <a:pt x="5266" y="82"/>
                    </a:moveTo>
                    <a:lnTo>
                      <a:pt x="5266" y="82"/>
                    </a:lnTo>
                    <a:lnTo>
                      <a:pt x="5266" y="80"/>
                    </a:lnTo>
                    <a:lnTo>
                      <a:pt x="5266" y="80"/>
                    </a:lnTo>
                    <a:lnTo>
                      <a:pt x="5266" y="82"/>
                    </a:lnTo>
                    <a:lnTo>
                      <a:pt x="5266" y="82"/>
                    </a:lnTo>
                    <a:lnTo>
                      <a:pt x="5266" y="84"/>
                    </a:lnTo>
                    <a:lnTo>
                      <a:pt x="5266" y="84"/>
                    </a:lnTo>
                    <a:lnTo>
                      <a:pt x="5266" y="84"/>
                    </a:lnTo>
                    <a:lnTo>
                      <a:pt x="5268" y="84"/>
                    </a:lnTo>
                    <a:lnTo>
                      <a:pt x="5266" y="84"/>
                    </a:lnTo>
                    <a:lnTo>
                      <a:pt x="5266" y="82"/>
                    </a:lnTo>
                    <a:close/>
                    <a:moveTo>
                      <a:pt x="5244" y="52"/>
                    </a:moveTo>
                    <a:lnTo>
                      <a:pt x="5244" y="52"/>
                    </a:lnTo>
                    <a:lnTo>
                      <a:pt x="5244" y="52"/>
                    </a:lnTo>
                    <a:lnTo>
                      <a:pt x="5244" y="52"/>
                    </a:lnTo>
                    <a:lnTo>
                      <a:pt x="5244" y="52"/>
                    </a:lnTo>
                    <a:lnTo>
                      <a:pt x="5244" y="52"/>
                    </a:lnTo>
                    <a:lnTo>
                      <a:pt x="5244" y="54"/>
                    </a:lnTo>
                    <a:lnTo>
                      <a:pt x="5242" y="56"/>
                    </a:lnTo>
                    <a:lnTo>
                      <a:pt x="5244" y="56"/>
                    </a:lnTo>
                    <a:lnTo>
                      <a:pt x="5244" y="54"/>
                    </a:lnTo>
                    <a:lnTo>
                      <a:pt x="5244" y="54"/>
                    </a:lnTo>
                    <a:lnTo>
                      <a:pt x="5244" y="52"/>
                    </a:lnTo>
                    <a:lnTo>
                      <a:pt x="5244" y="52"/>
                    </a:lnTo>
                    <a:lnTo>
                      <a:pt x="5244" y="52"/>
                    </a:lnTo>
                    <a:close/>
                    <a:moveTo>
                      <a:pt x="5246" y="46"/>
                    </a:moveTo>
                    <a:lnTo>
                      <a:pt x="5244" y="46"/>
                    </a:lnTo>
                    <a:lnTo>
                      <a:pt x="5244" y="46"/>
                    </a:lnTo>
                    <a:lnTo>
                      <a:pt x="5244" y="46"/>
                    </a:lnTo>
                    <a:lnTo>
                      <a:pt x="5244" y="46"/>
                    </a:lnTo>
                    <a:lnTo>
                      <a:pt x="5244" y="46"/>
                    </a:lnTo>
                    <a:lnTo>
                      <a:pt x="5246" y="46"/>
                    </a:lnTo>
                    <a:lnTo>
                      <a:pt x="5246" y="46"/>
                    </a:lnTo>
                    <a:lnTo>
                      <a:pt x="5246" y="46"/>
                    </a:lnTo>
                    <a:lnTo>
                      <a:pt x="5246" y="46"/>
                    </a:lnTo>
                    <a:lnTo>
                      <a:pt x="5246" y="46"/>
                    </a:lnTo>
                    <a:close/>
                    <a:moveTo>
                      <a:pt x="5244" y="38"/>
                    </a:moveTo>
                    <a:lnTo>
                      <a:pt x="5244" y="38"/>
                    </a:lnTo>
                    <a:lnTo>
                      <a:pt x="5244" y="38"/>
                    </a:lnTo>
                    <a:lnTo>
                      <a:pt x="5244" y="38"/>
                    </a:lnTo>
                    <a:lnTo>
                      <a:pt x="5244" y="38"/>
                    </a:lnTo>
                    <a:lnTo>
                      <a:pt x="5244" y="40"/>
                    </a:lnTo>
                    <a:lnTo>
                      <a:pt x="5242" y="40"/>
                    </a:lnTo>
                    <a:lnTo>
                      <a:pt x="5244" y="40"/>
                    </a:lnTo>
                    <a:lnTo>
                      <a:pt x="5244" y="38"/>
                    </a:lnTo>
                    <a:close/>
                    <a:moveTo>
                      <a:pt x="5244" y="38"/>
                    </a:moveTo>
                    <a:lnTo>
                      <a:pt x="5242" y="36"/>
                    </a:lnTo>
                    <a:lnTo>
                      <a:pt x="5242" y="36"/>
                    </a:lnTo>
                    <a:lnTo>
                      <a:pt x="5242" y="36"/>
                    </a:lnTo>
                    <a:lnTo>
                      <a:pt x="5242" y="36"/>
                    </a:lnTo>
                    <a:lnTo>
                      <a:pt x="5242" y="36"/>
                    </a:lnTo>
                    <a:lnTo>
                      <a:pt x="5242" y="36"/>
                    </a:lnTo>
                    <a:lnTo>
                      <a:pt x="5244" y="38"/>
                    </a:lnTo>
                    <a:lnTo>
                      <a:pt x="5244" y="38"/>
                    </a:lnTo>
                    <a:close/>
                    <a:moveTo>
                      <a:pt x="30" y="34"/>
                    </a:moveTo>
                    <a:lnTo>
                      <a:pt x="28" y="34"/>
                    </a:lnTo>
                    <a:lnTo>
                      <a:pt x="28" y="34"/>
                    </a:lnTo>
                    <a:lnTo>
                      <a:pt x="30" y="36"/>
                    </a:lnTo>
                    <a:lnTo>
                      <a:pt x="30" y="36"/>
                    </a:lnTo>
                    <a:lnTo>
                      <a:pt x="28" y="38"/>
                    </a:lnTo>
                    <a:lnTo>
                      <a:pt x="28" y="36"/>
                    </a:lnTo>
                    <a:lnTo>
                      <a:pt x="28" y="36"/>
                    </a:lnTo>
                    <a:lnTo>
                      <a:pt x="26" y="36"/>
                    </a:lnTo>
                    <a:lnTo>
                      <a:pt x="28" y="38"/>
                    </a:lnTo>
                    <a:lnTo>
                      <a:pt x="32" y="40"/>
                    </a:lnTo>
                    <a:lnTo>
                      <a:pt x="32" y="38"/>
                    </a:lnTo>
                    <a:lnTo>
                      <a:pt x="30" y="36"/>
                    </a:lnTo>
                    <a:lnTo>
                      <a:pt x="30" y="34"/>
                    </a:lnTo>
                    <a:close/>
                    <a:moveTo>
                      <a:pt x="5238" y="16"/>
                    </a:moveTo>
                    <a:lnTo>
                      <a:pt x="5238" y="16"/>
                    </a:lnTo>
                    <a:lnTo>
                      <a:pt x="5238" y="16"/>
                    </a:lnTo>
                    <a:lnTo>
                      <a:pt x="5240" y="16"/>
                    </a:lnTo>
                    <a:lnTo>
                      <a:pt x="5240" y="16"/>
                    </a:lnTo>
                    <a:lnTo>
                      <a:pt x="5240" y="16"/>
                    </a:lnTo>
                    <a:lnTo>
                      <a:pt x="5240" y="16"/>
                    </a:lnTo>
                    <a:lnTo>
                      <a:pt x="5238" y="16"/>
                    </a:lnTo>
                    <a:close/>
                    <a:moveTo>
                      <a:pt x="5242" y="14"/>
                    </a:moveTo>
                    <a:lnTo>
                      <a:pt x="5240" y="14"/>
                    </a:lnTo>
                    <a:lnTo>
                      <a:pt x="5240" y="14"/>
                    </a:lnTo>
                    <a:lnTo>
                      <a:pt x="5242" y="14"/>
                    </a:lnTo>
                    <a:lnTo>
                      <a:pt x="5242" y="14"/>
                    </a:lnTo>
                    <a:lnTo>
                      <a:pt x="5242" y="14"/>
                    </a:lnTo>
                    <a:close/>
                    <a:moveTo>
                      <a:pt x="0" y="0"/>
                    </a:moveTo>
                    <a:lnTo>
                      <a:pt x="0" y="0"/>
                    </a:lnTo>
                    <a:lnTo>
                      <a:pt x="0" y="0"/>
                    </a:lnTo>
                    <a:lnTo>
                      <a:pt x="0" y="2"/>
                    </a:lnTo>
                    <a:lnTo>
                      <a:pt x="0" y="0"/>
                    </a:lnTo>
                    <a:lnTo>
                      <a:pt x="0" y="0"/>
                    </a:lnTo>
                    <a:lnTo>
                      <a:pt x="0" y="2"/>
                    </a:lnTo>
                    <a:lnTo>
                      <a:pt x="0" y="2"/>
                    </a:lnTo>
                    <a:lnTo>
                      <a:pt x="0" y="2"/>
                    </a:lnTo>
                    <a:lnTo>
                      <a:pt x="0" y="2"/>
                    </a:lnTo>
                    <a:lnTo>
                      <a:pt x="0" y="2"/>
                    </a:lnTo>
                    <a:lnTo>
                      <a:pt x="2" y="2"/>
                    </a:lnTo>
                    <a:lnTo>
                      <a:pt x="2" y="2"/>
                    </a:lnTo>
                    <a:lnTo>
                      <a:pt x="0" y="0"/>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Freeform 136"/>
              <p:cNvSpPr>
                <a:spLocks noEditPoints="1"/>
              </p:cNvSpPr>
              <p:nvPr/>
            </p:nvSpPr>
            <p:spPr bwMode="auto">
              <a:xfrm>
                <a:off x="4133" y="1093"/>
                <a:ext cx="560" cy="258"/>
              </a:xfrm>
              <a:custGeom>
                <a:avLst/>
                <a:gdLst>
                  <a:gd name="T0" fmla="*/ 64 w 560"/>
                  <a:gd name="T1" fmla="*/ 178 h 258"/>
                  <a:gd name="T2" fmla="*/ 546 w 560"/>
                  <a:gd name="T3" fmla="*/ 100 h 258"/>
                  <a:gd name="T4" fmla="*/ 528 w 560"/>
                  <a:gd name="T5" fmla="*/ 100 h 258"/>
                  <a:gd name="T6" fmla="*/ 506 w 560"/>
                  <a:gd name="T7" fmla="*/ 84 h 258"/>
                  <a:gd name="T8" fmla="*/ 478 w 560"/>
                  <a:gd name="T9" fmla="*/ 80 h 258"/>
                  <a:gd name="T10" fmla="*/ 460 w 560"/>
                  <a:gd name="T11" fmla="*/ 72 h 258"/>
                  <a:gd name="T12" fmla="*/ 450 w 560"/>
                  <a:gd name="T13" fmla="*/ 76 h 258"/>
                  <a:gd name="T14" fmla="*/ 398 w 560"/>
                  <a:gd name="T15" fmla="*/ 34 h 258"/>
                  <a:gd name="T16" fmla="*/ 372 w 560"/>
                  <a:gd name="T17" fmla="*/ 18 h 258"/>
                  <a:gd name="T18" fmla="*/ 354 w 560"/>
                  <a:gd name="T19" fmla="*/ 32 h 258"/>
                  <a:gd name="T20" fmla="*/ 340 w 560"/>
                  <a:gd name="T21" fmla="*/ 24 h 258"/>
                  <a:gd name="T22" fmla="*/ 324 w 560"/>
                  <a:gd name="T23" fmla="*/ 24 h 258"/>
                  <a:gd name="T24" fmla="*/ 304 w 560"/>
                  <a:gd name="T25" fmla="*/ 16 h 258"/>
                  <a:gd name="T26" fmla="*/ 268 w 560"/>
                  <a:gd name="T27" fmla="*/ 0 h 258"/>
                  <a:gd name="T28" fmla="*/ 244 w 560"/>
                  <a:gd name="T29" fmla="*/ 12 h 258"/>
                  <a:gd name="T30" fmla="*/ 216 w 560"/>
                  <a:gd name="T31" fmla="*/ 18 h 258"/>
                  <a:gd name="T32" fmla="*/ 186 w 560"/>
                  <a:gd name="T33" fmla="*/ 24 h 258"/>
                  <a:gd name="T34" fmla="*/ 180 w 560"/>
                  <a:gd name="T35" fmla="*/ 32 h 258"/>
                  <a:gd name="T36" fmla="*/ 192 w 560"/>
                  <a:gd name="T37" fmla="*/ 42 h 258"/>
                  <a:gd name="T38" fmla="*/ 178 w 560"/>
                  <a:gd name="T39" fmla="*/ 54 h 258"/>
                  <a:gd name="T40" fmla="*/ 194 w 560"/>
                  <a:gd name="T41" fmla="*/ 70 h 258"/>
                  <a:gd name="T42" fmla="*/ 172 w 560"/>
                  <a:gd name="T43" fmla="*/ 84 h 258"/>
                  <a:gd name="T44" fmla="*/ 144 w 560"/>
                  <a:gd name="T45" fmla="*/ 74 h 258"/>
                  <a:gd name="T46" fmla="*/ 120 w 560"/>
                  <a:gd name="T47" fmla="*/ 82 h 258"/>
                  <a:gd name="T48" fmla="*/ 102 w 560"/>
                  <a:gd name="T49" fmla="*/ 84 h 258"/>
                  <a:gd name="T50" fmla="*/ 76 w 560"/>
                  <a:gd name="T51" fmla="*/ 68 h 258"/>
                  <a:gd name="T52" fmla="*/ 54 w 560"/>
                  <a:gd name="T53" fmla="*/ 66 h 258"/>
                  <a:gd name="T54" fmla="*/ 30 w 560"/>
                  <a:gd name="T55" fmla="*/ 76 h 258"/>
                  <a:gd name="T56" fmla="*/ 20 w 560"/>
                  <a:gd name="T57" fmla="*/ 96 h 258"/>
                  <a:gd name="T58" fmla="*/ 0 w 560"/>
                  <a:gd name="T59" fmla="*/ 102 h 258"/>
                  <a:gd name="T60" fmla="*/ 10 w 560"/>
                  <a:gd name="T61" fmla="*/ 130 h 258"/>
                  <a:gd name="T62" fmla="*/ 36 w 560"/>
                  <a:gd name="T63" fmla="*/ 150 h 258"/>
                  <a:gd name="T64" fmla="*/ 44 w 560"/>
                  <a:gd name="T65" fmla="*/ 154 h 258"/>
                  <a:gd name="T66" fmla="*/ 70 w 560"/>
                  <a:gd name="T67" fmla="*/ 144 h 258"/>
                  <a:gd name="T68" fmla="*/ 98 w 560"/>
                  <a:gd name="T69" fmla="*/ 150 h 258"/>
                  <a:gd name="T70" fmla="*/ 82 w 560"/>
                  <a:gd name="T71" fmla="*/ 172 h 258"/>
                  <a:gd name="T72" fmla="*/ 80 w 560"/>
                  <a:gd name="T73" fmla="*/ 190 h 258"/>
                  <a:gd name="T74" fmla="*/ 78 w 560"/>
                  <a:gd name="T75" fmla="*/ 202 h 258"/>
                  <a:gd name="T76" fmla="*/ 94 w 560"/>
                  <a:gd name="T77" fmla="*/ 218 h 258"/>
                  <a:gd name="T78" fmla="*/ 110 w 560"/>
                  <a:gd name="T79" fmla="*/ 232 h 258"/>
                  <a:gd name="T80" fmla="*/ 144 w 560"/>
                  <a:gd name="T81" fmla="*/ 240 h 258"/>
                  <a:gd name="T82" fmla="*/ 150 w 560"/>
                  <a:gd name="T83" fmla="*/ 214 h 258"/>
                  <a:gd name="T84" fmla="*/ 166 w 560"/>
                  <a:gd name="T85" fmla="*/ 174 h 258"/>
                  <a:gd name="T86" fmla="*/ 206 w 560"/>
                  <a:gd name="T87" fmla="*/ 186 h 258"/>
                  <a:gd name="T88" fmla="*/ 242 w 560"/>
                  <a:gd name="T89" fmla="*/ 206 h 258"/>
                  <a:gd name="T90" fmla="*/ 278 w 560"/>
                  <a:gd name="T91" fmla="*/ 206 h 258"/>
                  <a:gd name="T92" fmla="*/ 298 w 560"/>
                  <a:gd name="T93" fmla="*/ 232 h 258"/>
                  <a:gd name="T94" fmla="*/ 328 w 560"/>
                  <a:gd name="T95" fmla="*/ 248 h 258"/>
                  <a:gd name="T96" fmla="*/ 342 w 560"/>
                  <a:gd name="T97" fmla="*/ 256 h 258"/>
                  <a:gd name="T98" fmla="*/ 358 w 560"/>
                  <a:gd name="T99" fmla="*/ 236 h 258"/>
                  <a:gd name="T100" fmla="*/ 370 w 560"/>
                  <a:gd name="T101" fmla="*/ 222 h 258"/>
                  <a:gd name="T102" fmla="*/ 402 w 560"/>
                  <a:gd name="T103" fmla="*/ 224 h 258"/>
                  <a:gd name="T104" fmla="*/ 430 w 560"/>
                  <a:gd name="T105" fmla="*/ 218 h 258"/>
                  <a:gd name="T106" fmla="*/ 468 w 560"/>
                  <a:gd name="T107" fmla="*/ 218 h 258"/>
                  <a:gd name="T108" fmla="*/ 496 w 560"/>
                  <a:gd name="T109" fmla="*/ 226 h 258"/>
                  <a:gd name="T110" fmla="*/ 500 w 560"/>
                  <a:gd name="T111" fmla="*/ 216 h 258"/>
                  <a:gd name="T112" fmla="*/ 494 w 560"/>
                  <a:gd name="T113" fmla="*/ 196 h 258"/>
                  <a:gd name="T114" fmla="*/ 482 w 560"/>
                  <a:gd name="T115" fmla="*/ 182 h 258"/>
                  <a:gd name="T116" fmla="*/ 514 w 560"/>
                  <a:gd name="T117" fmla="*/ 176 h 258"/>
                  <a:gd name="T118" fmla="*/ 512 w 560"/>
                  <a:gd name="T119" fmla="*/ 160 h 258"/>
                  <a:gd name="T120" fmla="*/ 536 w 560"/>
                  <a:gd name="T121" fmla="*/ 146 h 258"/>
                  <a:gd name="T122" fmla="*/ 544 w 560"/>
                  <a:gd name="T123" fmla="*/ 132 h 258"/>
                  <a:gd name="T124" fmla="*/ 552 w 560"/>
                  <a:gd name="T125" fmla="*/ 11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0" h="258">
                    <a:moveTo>
                      <a:pt x="60" y="182"/>
                    </a:moveTo>
                    <a:lnTo>
                      <a:pt x="60" y="180"/>
                    </a:lnTo>
                    <a:lnTo>
                      <a:pt x="60" y="178"/>
                    </a:lnTo>
                    <a:lnTo>
                      <a:pt x="60" y="178"/>
                    </a:lnTo>
                    <a:lnTo>
                      <a:pt x="60" y="178"/>
                    </a:lnTo>
                    <a:lnTo>
                      <a:pt x="60" y="180"/>
                    </a:lnTo>
                    <a:lnTo>
                      <a:pt x="60" y="182"/>
                    </a:lnTo>
                    <a:lnTo>
                      <a:pt x="60" y="184"/>
                    </a:lnTo>
                    <a:lnTo>
                      <a:pt x="62" y="184"/>
                    </a:lnTo>
                    <a:lnTo>
                      <a:pt x="62" y="184"/>
                    </a:lnTo>
                    <a:lnTo>
                      <a:pt x="60" y="184"/>
                    </a:lnTo>
                    <a:lnTo>
                      <a:pt x="60" y="182"/>
                    </a:lnTo>
                    <a:close/>
                    <a:moveTo>
                      <a:pt x="62" y="178"/>
                    </a:moveTo>
                    <a:lnTo>
                      <a:pt x="62" y="180"/>
                    </a:lnTo>
                    <a:lnTo>
                      <a:pt x="62" y="182"/>
                    </a:lnTo>
                    <a:lnTo>
                      <a:pt x="64" y="182"/>
                    </a:lnTo>
                    <a:lnTo>
                      <a:pt x="64" y="182"/>
                    </a:lnTo>
                    <a:lnTo>
                      <a:pt x="64" y="178"/>
                    </a:lnTo>
                    <a:lnTo>
                      <a:pt x="62" y="178"/>
                    </a:lnTo>
                    <a:close/>
                    <a:moveTo>
                      <a:pt x="96" y="172"/>
                    </a:moveTo>
                    <a:lnTo>
                      <a:pt x="96" y="172"/>
                    </a:lnTo>
                    <a:lnTo>
                      <a:pt x="94" y="170"/>
                    </a:lnTo>
                    <a:lnTo>
                      <a:pt x="94" y="170"/>
                    </a:lnTo>
                    <a:lnTo>
                      <a:pt x="94" y="172"/>
                    </a:lnTo>
                    <a:lnTo>
                      <a:pt x="94" y="172"/>
                    </a:lnTo>
                    <a:lnTo>
                      <a:pt x="96" y="172"/>
                    </a:lnTo>
                    <a:lnTo>
                      <a:pt x="96" y="172"/>
                    </a:lnTo>
                    <a:close/>
                    <a:moveTo>
                      <a:pt x="558" y="108"/>
                    </a:moveTo>
                    <a:lnTo>
                      <a:pt x="558" y="106"/>
                    </a:lnTo>
                    <a:lnTo>
                      <a:pt x="556" y="106"/>
                    </a:lnTo>
                    <a:lnTo>
                      <a:pt x="554" y="106"/>
                    </a:lnTo>
                    <a:lnTo>
                      <a:pt x="554" y="106"/>
                    </a:lnTo>
                    <a:lnTo>
                      <a:pt x="552" y="104"/>
                    </a:lnTo>
                    <a:lnTo>
                      <a:pt x="550" y="102"/>
                    </a:lnTo>
                    <a:lnTo>
                      <a:pt x="548" y="100"/>
                    </a:lnTo>
                    <a:lnTo>
                      <a:pt x="546" y="100"/>
                    </a:lnTo>
                    <a:lnTo>
                      <a:pt x="546" y="100"/>
                    </a:lnTo>
                    <a:lnTo>
                      <a:pt x="546" y="98"/>
                    </a:lnTo>
                    <a:lnTo>
                      <a:pt x="546" y="98"/>
                    </a:lnTo>
                    <a:lnTo>
                      <a:pt x="546" y="98"/>
                    </a:lnTo>
                    <a:lnTo>
                      <a:pt x="546" y="96"/>
                    </a:lnTo>
                    <a:lnTo>
                      <a:pt x="544" y="96"/>
                    </a:lnTo>
                    <a:lnTo>
                      <a:pt x="544" y="98"/>
                    </a:lnTo>
                    <a:lnTo>
                      <a:pt x="542" y="98"/>
                    </a:lnTo>
                    <a:lnTo>
                      <a:pt x="542" y="100"/>
                    </a:lnTo>
                    <a:lnTo>
                      <a:pt x="542" y="100"/>
                    </a:lnTo>
                    <a:lnTo>
                      <a:pt x="540" y="102"/>
                    </a:lnTo>
                    <a:lnTo>
                      <a:pt x="540" y="102"/>
                    </a:lnTo>
                    <a:lnTo>
                      <a:pt x="538" y="102"/>
                    </a:lnTo>
                    <a:lnTo>
                      <a:pt x="538" y="102"/>
                    </a:lnTo>
                    <a:lnTo>
                      <a:pt x="536" y="100"/>
                    </a:lnTo>
                    <a:lnTo>
                      <a:pt x="536" y="100"/>
                    </a:lnTo>
                    <a:lnTo>
                      <a:pt x="530" y="100"/>
                    </a:lnTo>
                    <a:lnTo>
                      <a:pt x="528" y="100"/>
                    </a:lnTo>
                    <a:lnTo>
                      <a:pt x="528" y="100"/>
                    </a:lnTo>
                    <a:lnTo>
                      <a:pt x="526" y="100"/>
                    </a:lnTo>
                    <a:lnTo>
                      <a:pt x="526" y="98"/>
                    </a:lnTo>
                    <a:lnTo>
                      <a:pt x="524" y="98"/>
                    </a:lnTo>
                    <a:lnTo>
                      <a:pt x="524" y="96"/>
                    </a:lnTo>
                    <a:lnTo>
                      <a:pt x="522" y="94"/>
                    </a:lnTo>
                    <a:lnTo>
                      <a:pt x="520" y="94"/>
                    </a:lnTo>
                    <a:lnTo>
                      <a:pt x="520" y="92"/>
                    </a:lnTo>
                    <a:lnTo>
                      <a:pt x="520" y="92"/>
                    </a:lnTo>
                    <a:lnTo>
                      <a:pt x="520" y="92"/>
                    </a:lnTo>
                    <a:lnTo>
                      <a:pt x="518" y="92"/>
                    </a:lnTo>
                    <a:lnTo>
                      <a:pt x="514" y="90"/>
                    </a:lnTo>
                    <a:lnTo>
                      <a:pt x="512" y="88"/>
                    </a:lnTo>
                    <a:lnTo>
                      <a:pt x="510" y="88"/>
                    </a:lnTo>
                    <a:lnTo>
                      <a:pt x="510" y="88"/>
                    </a:lnTo>
                    <a:lnTo>
                      <a:pt x="508" y="88"/>
                    </a:lnTo>
                    <a:lnTo>
                      <a:pt x="506" y="86"/>
                    </a:lnTo>
                    <a:lnTo>
                      <a:pt x="506" y="84"/>
                    </a:lnTo>
                    <a:lnTo>
                      <a:pt x="504" y="82"/>
                    </a:lnTo>
                    <a:lnTo>
                      <a:pt x="502" y="80"/>
                    </a:lnTo>
                    <a:lnTo>
                      <a:pt x="500" y="80"/>
                    </a:lnTo>
                    <a:lnTo>
                      <a:pt x="500" y="78"/>
                    </a:lnTo>
                    <a:lnTo>
                      <a:pt x="496" y="78"/>
                    </a:lnTo>
                    <a:lnTo>
                      <a:pt x="494" y="76"/>
                    </a:lnTo>
                    <a:lnTo>
                      <a:pt x="492" y="76"/>
                    </a:lnTo>
                    <a:lnTo>
                      <a:pt x="490" y="76"/>
                    </a:lnTo>
                    <a:lnTo>
                      <a:pt x="488" y="76"/>
                    </a:lnTo>
                    <a:lnTo>
                      <a:pt x="488" y="76"/>
                    </a:lnTo>
                    <a:lnTo>
                      <a:pt x="488" y="78"/>
                    </a:lnTo>
                    <a:lnTo>
                      <a:pt x="486" y="78"/>
                    </a:lnTo>
                    <a:lnTo>
                      <a:pt x="484" y="78"/>
                    </a:lnTo>
                    <a:lnTo>
                      <a:pt x="484" y="78"/>
                    </a:lnTo>
                    <a:lnTo>
                      <a:pt x="484" y="78"/>
                    </a:lnTo>
                    <a:lnTo>
                      <a:pt x="482" y="80"/>
                    </a:lnTo>
                    <a:lnTo>
                      <a:pt x="482" y="80"/>
                    </a:lnTo>
                    <a:lnTo>
                      <a:pt x="478" y="80"/>
                    </a:lnTo>
                    <a:lnTo>
                      <a:pt x="478" y="80"/>
                    </a:lnTo>
                    <a:lnTo>
                      <a:pt x="476" y="80"/>
                    </a:lnTo>
                    <a:lnTo>
                      <a:pt x="474" y="80"/>
                    </a:lnTo>
                    <a:lnTo>
                      <a:pt x="472" y="80"/>
                    </a:lnTo>
                    <a:lnTo>
                      <a:pt x="470" y="80"/>
                    </a:lnTo>
                    <a:lnTo>
                      <a:pt x="468" y="80"/>
                    </a:lnTo>
                    <a:lnTo>
                      <a:pt x="466" y="80"/>
                    </a:lnTo>
                    <a:lnTo>
                      <a:pt x="466" y="78"/>
                    </a:lnTo>
                    <a:lnTo>
                      <a:pt x="466" y="78"/>
                    </a:lnTo>
                    <a:lnTo>
                      <a:pt x="466" y="76"/>
                    </a:lnTo>
                    <a:lnTo>
                      <a:pt x="464" y="76"/>
                    </a:lnTo>
                    <a:lnTo>
                      <a:pt x="464" y="76"/>
                    </a:lnTo>
                    <a:lnTo>
                      <a:pt x="462" y="76"/>
                    </a:lnTo>
                    <a:lnTo>
                      <a:pt x="460" y="76"/>
                    </a:lnTo>
                    <a:lnTo>
                      <a:pt x="460" y="76"/>
                    </a:lnTo>
                    <a:lnTo>
                      <a:pt x="460" y="74"/>
                    </a:lnTo>
                    <a:lnTo>
                      <a:pt x="460" y="72"/>
                    </a:lnTo>
                    <a:lnTo>
                      <a:pt x="460" y="72"/>
                    </a:lnTo>
                    <a:lnTo>
                      <a:pt x="458" y="72"/>
                    </a:lnTo>
                    <a:lnTo>
                      <a:pt x="458" y="72"/>
                    </a:lnTo>
                    <a:lnTo>
                      <a:pt x="456" y="72"/>
                    </a:lnTo>
                    <a:lnTo>
                      <a:pt x="456" y="70"/>
                    </a:lnTo>
                    <a:lnTo>
                      <a:pt x="454" y="70"/>
                    </a:lnTo>
                    <a:lnTo>
                      <a:pt x="454" y="70"/>
                    </a:lnTo>
                    <a:lnTo>
                      <a:pt x="452" y="70"/>
                    </a:lnTo>
                    <a:lnTo>
                      <a:pt x="452" y="72"/>
                    </a:lnTo>
                    <a:lnTo>
                      <a:pt x="452" y="72"/>
                    </a:lnTo>
                    <a:lnTo>
                      <a:pt x="450" y="72"/>
                    </a:lnTo>
                    <a:lnTo>
                      <a:pt x="450" y="72"/>
                    </a:lnTo>
                    <a:lnTo>
                      <a:pt x="450" y="74"/>
                    </a:lnTo>
                    <a:lnTo>
                      <a:pt x="450" y="74"/>
                    </a:lnTo>
                    <a:lnTo>
                      <a:pt x="452" y="76"/>
                    </a:lnTo>
                    <a:lnTo>
                      <a:pt x="452" y="76"/>
                    </a:lnTo>
                    <a:lnTo>
                      <a:pt x="450" y="76"/>
                    </a:lnTo>
                    <a:lnTo>
                      <a:pt x="450" y="76"/>
                    </a:lnTo>
                    <a:lnTo>
                      <a:pt x="450" y="76"/>
                    </a:lnTo>
                    <a:lnTo>
                      <a:pt x="448" y="78"/>
                    </a:lnTo>
                    <a:lnTo>
                      <a:pt x="448" y="78"/>
                    </a:lnTo>
                    <a:lnTo>
                      <a:pt x="448" y="78"/>
                    </a:lnTo>
                    <a:lnTo>
                      <a:pt x="448" y="80"/>
                    </a:lnTo>
                    <a:lnTo>
                      <a:pt x="446" y="80"/>
                    </a:lnTo>
                    <a:lnTo>
                      <a:pt x="444" y="76"/>
                    </a:lnTo>
                    <a:lnTo>
                      <a:pt x="440" y="72"/>
                    </a:lnTo>
                    <a:lnTo>
                      <a:pt x="436" y="68"/>
                    </a:lnTo>
                    <a:lnTo>
                      <a:pt x="434" y="66"/>
                    </a:lnTo>
                    <a:lnTo>
                      <a:pt x="428" y="60"/>
                    </a:lnTo>
                    <a:lnTo>
                      <a:pt x="424" y="58"/>
                    </a:lnTo>
                    <a:lnTo>
                      <a:pt x="418" y="52"/>
                    </a:lnTo>
                    <a:lnTo>
                      <a:pt x="414" y="48"/>
                    </a:lnTo>
                    <a:lnTo>
                      <a:pt x="408" y="42"/>
                    </a:lnTo>
                    <a:lnTo>
                      <a:pt x="404" y="40"/>
                    </a:lnTo>
                    <a:lnTo>
                      <a:pt x="400" y="36"/>
                    </a:lnTo>
                    <a:lnTo>
                      <a:pt x="400" y="36"/>
                    </a:lnTo>
                    <a:lnTo>
                      <a:pt x="398" y="34"/>
                    </a:lnTo>
                    <a:lnTo>
                      <a:pt x="394" y="32"/>
                    </a:lnTo>
                    <a:lnTo>
                      <a:pt x="388" y="30"/>
                    </a:lnTo>
                    <a:lnTo>
                      <a:pt x="384" y="28"/>
                    </a:lnTo>
                    <a:lnTo>
                      <a:pt x="378" y="26"/>
                    </a:lnTo>
                    <a:lnTo>
                      <a:pt x="378" y="24"/>
                    </a:lnTo>
                    <a:lnTo>
                      <a:pt x="378" y="24"/>
                    </a:lnTo>
                    <a:lnTo>
                      <a:pt x="376" y="24"/>
                    </a:lnTo>
                    <a:lnTo>
                      <a:pt x="376" y="22"/>
                    </a:lnTo>
                    <a:lnTo>
                      <a:pt x="376" y="22"/>
                    </a:lnTo>
                    <a:lnTo>
                      <a:pt x="378" y="22"/>
                    </a:lnTo>
                    <a:lnTo>
                      <a:pt x="378" y="22"/>
                    </a:lnTo>
                    <a:lnTo>
                      <a:pt x="380" y="18"/>
                    </a:lnTo>
                    <a:lnTo>
                      <a:pt x="378" y="16"/>
                    </a:lnTo>
                    <a:lnTo>
                      <a:pt x="378" y="16"/>
                    </a:lnTo>
                    <a:lnTo>
                      <a:pt x="376" y="18"/>
                    </a:lnTo>
                    <a:lnTo>
                      <a:pt x="376" y="18"/>
                    </a:lnTo>
                    <a:lnTo>
                      <a:pt x="376" y="18"/>
                    </a:lnTo>
                    <a:lnTo>
                      <a:pt x="372" y="18"/>
                    </a:lnTo>
                    <a:lnTo>
                      <a:pt x="370" y="20"/>
                    </a:lnTo>
                    <a:lnTo>
                      <a:pt x="368" y="22"/>
                    </a:lnTo>
                    <a:lnTo>
                      <a:pt x="366" y="22"/>
                    </a:lnTo>
                    <a:lnTo>
                      <a:pt x="366" y="22"/>
                    </a:lnTo>
                    <a:lnTo>
                      <a:pt x="362" y="22"/>
                    </a:lnTo>
                    <a:lnTo>
                      <a:pt x="362" y="24"/>
                    </a:lnTo>
                    <a:lnTo>
                      <a:pt x="362" y="24"/>
                    </a:lnTo>
                    <a:lnTo>
                      <a:pt x="362" y="24"/>
                    </a:lnTo>
                    <a:lnTo>
                      <a:pt x="362" y="26"/>
                    </a:lnTo>
                    <a:lnTo>
                      <a:pt x="360" y="28"/>
                    </a:lnTo>
                    <a:lnTo>
                      <a:pt x="358" y="28"/>
                    </a:lnTo>
                    <a:lnTo>
                      <a:pt x="358" y="26"/>
                    </a:lnTo>
                    <a:lnTo>
                      <a:pt x="356" y="28"/>
                    </a:lnTo>
                    <a:lnTo>
                      <a:pt x="356" y="28"/>
                    </a:lnTo>
                    <a:lnTo>
                      <a:pt x="352" y="30"/>
                    </a:lnTo>
                    <a:lnTo>
                      <a:pt x="352" y="30"/>
                    </a:lnTo>
                    <a:lnTo>
                      <a:pt x="354" y="32"/>
                    </a:lnTo>
                    <a:lnTo>
                      <a:pt x="354" y="32"/>
                    </a:lnTo>
                    <a:lnTo>
                      <a:pt x="352" y="32"/>
                    </a:lnTo>
                    <a:lnTo>
                      <a:pt x="352" y="32"/>
                    </a:lnTo>
                    <a:lnTo>
                      <a:pt x="350" y="32"/>
                    </a:lnTo>
                    <a:lnTo>
                      <a:pt x="348" y="30"/>
                    </a:lnTo>
                    <a:lnTo>
                      <a:pt x="346" y="30"/>
                    </a:lnTo>
                    <a:lnTo>
                      <a:pt x="344" y="30"/>
                    </a:lnTo>
                    <a:lnTo>
                      <a:pt x="342" y="32"/>
                    </a:lnTo>
                    <a:lnTo>
                      <a:pt x="340" y="34"/>
                    </a:lnTo>
                    <a:lnTo>
                      <a:pt x="340" y="34"/>
                    </a:lnTo>
                    <a:lnTo>
                      <a:pt x="340" y="34"/>
                    </a:lnTo>
                    <a:lnTo>
                      <a:pt x="340" y="32"/>
                    </a:lnTo>
                    <a:lnTo>
                      <a:pt x="338" y="32"/>
                    </a:lnTo>
                    <a:lnTo>
                      <a:pt x="338" y="30"/>
                    </a:lnTo>
                    <a:lnTo>
                      <a:pt x="338" y="30"/>
                    </a:lnTo>
                    <a:lnTo>
                      <a:pt x="338" y="28"/>
                    </a:lnTo>
                    <a:lnTo>
                      <a:pt x="340" y="26"/>
                    </a:lnTo>
                    <a:lnTo>
                      <a:pt x="340" y="26"/>
                    </a:lnTo>
                    <a:lnTo>
                      <a:pt x="340" y="24"/>
                    </a:lnTo>
                    <a:lnTo>
                      <a:pt x="340" y="24"/>
                    </a:lnTo>
                    <a:lnTo>
                      <a:pt x="340" y="24"/>
                    </a:lnTo>
                    <a:lnTo>
                      <a:pt x="338" y="24"/>
                    </a:lnTo>
                    <a:lnTo>
                      <a:pt x="338" y="24"/>
                    </a:lnTo>
                    <a:lnTo>
                      <a:pt x="338" y="24"/>
                    </a:lnTo>
                    <a:lnTo>
                      <a:pt x="336" y="24"/>
                    </a:lnTo>
                    <a:lnTo>
                      <a:pt x="334" y="24"/>
                    </a:lnTo>
                    <a:lnTo>
                      <a:pt x="334" y="24"/>
                    </a:lnTo>
                    <a:lnTo>
                      <a:pt x="332" y="24"/>
                    </a:lnTo>
                    <a:lnTo>
                      <a:pt x="330" y="22"/>
                    </a:lnTo>
                    <a:lnTo>
                      <a:pt x="326" y="22"/>
                    </a:lnTo>
                    <a:lnTo>
                      <a:pt x="326" y="22"/>
                    </a:lnTo>
                    <a:lnTo>
                      <a:pt x="324" y="22"/>
                    </a:lnTo>
                    <a:lnTo>
                      <a:pt x="324" y="22"/>
                    </a:lnTo>
                    <a:lnTo>
                      <a:pt x="326" y="24"/>
                    </a:lnTo>
                    <a:lnTo>
                      <a:pt x="326" y="24"/>
                    </a:lnTo>
                    <a:lnTo>
                      <a:pt x="326" y="24"/>
                    </a:lnTo>
                    <a:lnTo>
                      <a:pt x="324" y="24"/>
                    </a:lnTo>
                    <a:lnTo>
                      <a:pt x="324" y="26"/>
                    </a:lnTo>
                    <a:lnTo>
                      <a:pt x="324" y="24"/>
                    </a:lnTo>
                    <a:lnTo>
                      <a:pt x="322" y="24"/>
                    </a:lnTo>
                    <a:lnTo>
                      <a:pt x="322" y="22"/>
                    </a:lnTo>
                    <a:lnTo>
                      <a:pt x="320" y="22"/>
                    </a:lnTo>
                    <a:lnTo>
                      <a:pt x="320" y="20"/>
                    </a:lnTo>
                    <a:lnTo>
                      <a:pt x="318" y="18"/>
                    </a:lnTo>
                    <a:lnTo>
                      <a:pt x="318" y="18"/>
                    </a:lnTo>
                    <a:lnTo>
                      <a:pt x="318" y="20"/>
                    </a:lnTo>
                    <a:lnTo>
                      <a:pt x="316" y="20"/>
                    </a:lnTo>
                    <a:lnTo>
                      <a:pt x="314" y="20"/>
                    </a:lnTo>
                    <a:lnTo>
                      <a:pt x="312" y="22"/>
                    </a:lnTo>
                    <a:lnTo>
                      <a:pt x="308" y="22"/>
                    </a:lnTo>
                    <a:lnTo>
                      <a:pt x="304" y="20"/>
                    </a:lnTo>
                    <a:lnTo>
                      <a:pt x="304" y="20"/>
                    </a:lnTo>
                    <a:lnTo>
                      <a:pt x="304" y="18"/>
                    </a:lnTo>
                    <a:lnTo>
                      <a:pt x="304" y="16"/>
                    </a:lnTo>
                    <a:lnTo>
                      <a:pt x="304" y="16"/>
                    </a:lnTo>
                    <a:lnTo>
                      <a:pt x="304" y="14"/>
                    </a:lnTo>
                    <a:lnTo>
                      <a:pt x="302" y="12"/>
                    </a:lnTo>
                    <a:lnTo>
                      <a:pt x="298" y="8"/>
                    </a:lnTo>
                    <a:lnTo>
                      <a:pt x="296" y="6"/>
                    </a:lnTo>
                    <a:lnTo>
                      <a:pt x="294" y="2"/>
                    </a:lnTo>
                    <a:lnTo>
                      <a:pt x="292" y="2"/>
                    </a:lnTo>
                    <a:lnTo>
                      <a:pt x="290" y="2"/>
                    </a:lnTo>
                    <a:lnTo>
                      <a:pt x="288" y="4"/>
                    </a:lnTo>
                    <a:lnTo>
                      <a:pt x="288" y="4"/>
                    </a:lnTo>
                    <a:lnTo>
                      <a:pt x="288" y="4"/>
                    </a:lnTo>
                    <a:lnTo>
                      <a:pt x="286" y="4"/>
                    </a:lnTo>
                    <a:lnTo>
                      <a:pt x="284" y="4"/>
                    </a:lnTo>
                    <a:lnTo>
                      <a:pt x="284" y="4"/>
                    </a:lnTo>
                    <a:lnTo>
                      <a:pt x="282" y="4"/>
                    </a:lnTo>
                    <a:lnTo>
                      <a:pt x="280" y="2"/>
                    </a:lnTo>
                    <a:lnTo>
                      <a:pt x="276" y="2"/>
                    </a:lnTo>
                    <a:lnTo>
                      <a:pt x="272" y="2"/>
                    </a:lnTo>
                    <a:lnTo>
                      <a:pt x="268" y="0"/>
                    </a:lnTo>
                    <a:lnTo>
                      <a:pt x="268" y="2"/>
                    </a:lnTo>
                    <a:lnTo>
                      <a:pt x="266" y="2"/>
                    </a:lnTo>
                    <a:lnTo>
                      <a:pt x="264" y="4"/>
                    </a:lnTo>
                    <a:lnTo>
                      <a:pt x="262" y="4"/>
                    </a:lnTo>
                    <a:lnTo>
                      <a:pt x="262" y="4"/>
                    </a:lnTo>
                    <a:lnTo>
                      <a:pt x="260" y="4"/>
                    </a:lnTo>
                    <a:lnTo>
                      <a:pt x="260" y="6"/>
                    </a:lnTo>
                    <a:lnTo>
                      <a:pt x="262" y="6"/>
                    </a:lnTo>
                    <a:lnTo>
                      <a:pt x="262" y="8"/>
                    </a:lnTo>
                    <a:lnTo>
                      <a:pt x="260" y="8"/>
                    </a:lnTo>
                    <a:lnTo>
                      <a:pt x="260" y="8"/>
                    </a:lnTo>
                    <a:lnTo>
                      <a:pt x="258" y="8"/>
                    </a:lnTo>
                    <a:lnTo>
                      <a:pt x="256" y="8"/>
                    </a:lnTo>
                    <a:lnTo>
                      <a:pt x="256" y="10"/>
                    </a:lnTo>
                    <a:lnTo>
                      <a:pt x="252" y="10"/>
                    </a:lnTo>
                    <a:lnTo>
                      <a:pt x="250" y="10"/>
                    </a:lnTo>
                    <a:lnTo>
                      <a:pt x="248" y="10"/>
                    </a:lnTo>
                    <a:lnTo>
                      <a:pt x="244" y="12"/>
                    </a:lnTo>
                    <a:lnTo>
                      <a:pt x="242" y="12"/>
                    </a:lnTo>
                    <a:lnTo>
                      <a:pt x="236" y="12"/>
                    </a:lnTo>
                    <a:lnTo>
                      <a:pt x="234" y="14"/>
                    </a:lnTo>
                    <a:lnTo>
                      <a:pt x="232" y="12"/>
                    </a:lnTo>
                    <a:lnTo>
                      <a:pt x="230" y="14"/>
                    </a:lnTo>
                    <a:lnTo>
                      <a:pt x="228" y="14"/>
                    </a:lnTo>
                    <a:lnTo>
                      <a:pt x="228" y="14"/>
                    </a:lnTo>
                    <a:lnTo>
                      <a:pt x="226" y="14"/>
                    </a:lnTo>
                    <a:lnTo>
                      <a:pt x="226" y="14"/>
                    </a:lnTo>
                    <a:lnTo>
                      <a:pt x="224" y="16"/>
                    </a:lnTo>
                    <a:lnTo>
                      <a:pt x="224" y="16"/>
                    </a:lnTo>
                    <a:lnTo>
                      <a:pt x="224" y="18"/>
                    </a:lnTo>
                    <a:lnTo>
                      <a:pt x="224" y="18"/>
                    </a:lnTo>
                    <a:lnTo>
                      <a:pt x="222" y="18"/>
                    </a:lnTo>
                    <a:lnTo>
                      <a:pt x="222" y="18"/>
                    </a:lnTo>
                    <a:lnTo>
                      <a:pt x="220" y="18"/>
                    </a:lnTo>
                    <a:lnTo>
                      <a:pt x="218" y="18"/>
                    </a:lnTo>
                    <a:lnTo>
                      <a:pt x="216" y="18"/>
                    </a:lnTo>
                    <a:lnTo>
                      <a:pt x="216" y="18"/>
                    </a:lnTo>
                    <a:lnTo>
                      <a:pt x="212" y="18"/>
                    </a:lnTo>
                    <a:lnTo>
                      <a:pt x="210" y="20"/>
                    </a:lnTo>
                    <a:lnTo>
                      <a:pt x="210" y="20"/>
                    </a:lnTo>
                    <a:lnTo>
                      <a:pt x="210" y="20"/>
                    </a:lnTo>
                    <a:lnTo>
                      <a:pt x="208" y="20"/>
                    </a:lnTo>
                    <a:lnTo>
                      <a:pt x="206" y="20"/>
                    </a:lnTo>
                    <a:lnTo>
                      <a:pt x="206" y="20"/>
                    </a:lnTo>
                    <a:lnTo>
                      <a:pt x="204" y="20"/>
                    </a:lnTo>
                    <a:lnTo>
                      <a:pt x="202" y="22"/>
                    </a:lnTo>
                    <a:lnTo>
                      <a:pt x="202" y="22"/>
                    </a:lnTo>
                    <a:lnTo>
                      <a:pt x="200" y="22"/>
                    </a:lnTo>
                    <a:lnTo>
                      <a:pt x="200" y="22"/>
                    </a:lnTo>
                    <a:lnTo>
                      <a:pt x="198" y="22"/>
                    </a:lnTo>
                    <a:lnTo>
                      <a:pt x="192" y="24"/>
                    </a:lnTo>
                    <a:lnTo>
                      <a:pt x="192" y="24"/>
                    </a:lnTo>
                    <a:lnTo>
                      <a:pt x="192" y="24"/>
                    </a:lnTo>
                    <a:lnTo>
                      <a:pt x="186" y="24"/>
                    </a:lnTo>
                    <a:lnTo>
                      <a:pt x="186" y="24"/>
                    </a:lnTo>
                    <a:lnTo>
                      <a:pt x="184" y="24"/>
                    </a:lnTo>
                    <a:lnTo>
                      <a:pt x="184" y="26"/>
                    </a:lnTo>
                    <a:lnTo>
                      <a:pt x="180" y="24"/>
                    </a:lnTo>
                    <a:lnTo>
                      <a:pt x="176" y="24"/>
                    </a:lnTo>
                    <a:lnTo>
                      <a:pt x="174" y="24"/>
                    </a:lnTo>
                    <a:lnTo>
                      <a:pt x="174" y="24"/>
                    </a:lnTo>
                    <a:lnTo>
                      <a:pt x="174" y="26"/>
                    </a:lnTo>
                    <a:lnTo>
                      <a:pt x="174" y="28"/>
                    </a:lnTo>
                    <a:lnTo>
                      <a:pt x="174" y="28"/>
                    </a:lnTo>
                    <a:lnTo>
                      <a:pt x="174" y="30"/>
                    </a:lnTo>
                    <a:lnTo>
                      <a:pt x="174" y="30"/>
                    </a:lnTo>
                    <a:lnTo>
                      <a:pt x="174" y="30"/>
                    </a:lnTo>
                    <a:lnTo>
                      <a:pt x="176" y="32"/>
                    </a:lnTo>
                    <a:lnTo>
                      <a:pt x="178" y="32"/>
                    </a:lnTo>
                    <a:lnTo>
                      <a:pt x="178" y="32"/>
                    </a:lnTo>
                    <a:lnTo>
                      <a:pt x="180" y="32"/>
                    </a:lnTo>
                    <a:lnTo>
                      <a:pt x="180" y="32"/>
                    </a:lnTo>
                    <a:lnTo>
                      <a:pt x="180" y="32"/>
                    </a:lnTo>
                    <a:lnTo>
                      <a:pt x="182" y="32"/>
                    </a:lnTo>
                    <a:lnTo>
                      <a:pt x="182" y="32"/>
                    </a:lnTo>
                    <a:lnTo>
                      <a:pt x="182" y="32"/>
                    </a:lnTo>
                    <a:lnTo>
                      <a:pt x="180" y="34"/>
                    </a:lnTo>
                    <a:lnTo>
                      <a:pt x="178" y="34"/>
                    </a:lnTo>
                    <a:lnTo>
                      <a:pt x="178" y="34"/>
                    </a:lnTo>
                    <a:lnTo>
                      <a:pt x="178" y="34"/>
                    </a:lnTo>
                    <a:lnTo>
                      <a:pt x="178" y="36"/>
                    </a:lnTo>
                    <a:lnTo>
                      <a:pt x="178" y="36"/>
                    </a:lnTo>
                    <a:lnTo>
                      <a:pt x="180" y="36"/>
                    </a:lnTo>
                    <a:lnTo>
                      <a:pt x="182" y="38"/>
                    </a:lnTo>
                    <a:lnTo>
                      <a:pt x="184" y="38"/>
                    </a:lnTo>
                    <a:lnTo>
                      <a:pt x="184" y="38"/>
                    </a:lnTo>
                    <a:lnTo>
                      <a:pt x="186" y="38"/>
                    </a:lnTo>
                    <a:lnTo>
                      <a:pt x="190" y="40"/>
                    </a:lnTo>
                    <a:lnTo>
                      <a:pt x="192" y="40"/>
                    </a:lnTo>
                    <a:lnTo>
                      <a:pt x="192" y="42"/>
                    </a:lnTo>
                    <a:lnTo>
                      <a:pt x="192" y="42"/>
                    </a:lnTo>
                    <a:lnTo>
                      <a:pt x="190" y="42"/>
                    </a:lnTo>
                    <a:lnTo>
                      <a:pt x="190" y="42"/>
                    </a:lnTo>
                    <a:lnTo>
                      <a:pt x="186" y="42"/>
                    </a:lnTo>
                    <a:lnTo>
                      <a:pt x="184" y="42"/>
                    </a:lnTo>
                    <a:lnTo>
                      <a:pt x="182" y="42"/>
                    </a:lnTo>
                    <a:lnTo>
                      <a:pt x="180" y="42"/>
                    </a:lnTo>
                    <a:lnTo>
                      <a:pt x="178" y="42"/>
                    </a:lnTo>
                    <a:lnTo>
                      <a:pt x="178" y="42"/>
                    </a:lnTo>
                    <a:lnTo>
                      <a:pt x="176" y="44"/>
                    </a:lnTo>
                    <a:lnTo>
                      <a:pt x="176" y="44"/>
                    </a:lnTo>
                    <a:lnTo>
                      <a:pt x="176" y="46"/>
                    </a:lnTo>
                    <a:lnTo>
                      <a:pt x="176" y="46"/>
                    </a:lnTo>
                    <a:lnTo>
                      <a:pt x="176" y="48"/>
                    </a:lnTo>
                    <a:lnTo>
                      <a:pt x="180" y="52"/>
                    </a:lnTo>
                    <a:lnTo>
                      <a:pt x="180" y="52"/>
                    </a:lnTo>
                    <a:lnTo>
                      <a:pt x="180" y="54"/>
                    </a:lnTo>
                    <a:lnTo>
                      <a:pt x="178" y="54"/>
                    </a:lnTo>
                    <a:lnTo>
                      <a:pt x="176" y="56"/>
                    </a:lnTo>
                    <a:lnTo>
                      <a:pt x="174" y="56"/>
                    </a:lnTo>
                    <a:lnTo>
                      <a:pt x="174" y="56"/>
                    </a:lnTo>
                    <a:lnTo>
                      <a:pt x="172" y="58"/>
                    </a:lnTo>
                    <a:lnTo>
                      <a:pt x="170" y="58"/>
                    </a:lnTo>
                    <a:lnTo>
                      <a:pt x="170" y="60"/>
                    </a:lnTo>
                    <a:lnTo>
                      <a:pt x="170" y="60"/>
                    </a:lnTo>
                    <a:lnTo>
                      <a:pt x="174" y="62"/>
                    </a:lnTo>
                    <a:lnTo>
                      <a:pt x="176" y="62"/>
                    </a:lnTo>
                    <a:lnTo>
                      <a:pt x="176" y="64"/>
                    </a:lnTo>
                    <a:lnTo>
                      <a:pt x="176" y="64"/>
                    </a:lnTo>
                    <a:lnTo>
                      <a:pt x="180" y="64"/>
                    </a:lnTo>
                    <a:lnTo>
                      <a:pt x="184" y="66"/>
                    </a:lnTo>
                    <a:lnTo>
                      <a:pt x="184" y="66"/>
                    </a:lnTo>
                    <a:lnTo>
                      <a:pt x="184" y="66"/>
                    </a:lnTo>
                    <a:lnTo>
                      <a:pt x="190" y="68"/>
                    </a:lnTo>
                    <a:lnTo>
                      <a:pt x="190" y="68"/>
                    </a:lnTo>
                    <a:lnTo>
                      <a:pt x="194" y="70"/>
                    </a:lnTo>
                    <a:lnTo>
                      <a:pt x="194" y="72"/>
                    </a:lnTo>
                    <a:lnTo>
                      <a:pt x="194" y="74"/>
                    </a:lnTo>
                    <a:lnTo>
                      <a:pt x="194" y="76"/>
                    </a:lnTo>
                    <a:lnTo>
                      <a:pt x="194" y="78"/>
                    </a:lnTo>
                    <a:lnTo>
                      <a:pt x="192" y="80"/>
                    </a:lnTo>
                    <a:lnTo>
                      <a:pt x="188" y="80"/>
                    </a:lnTo>
                    <a:lnTo>
                      <a:pt x="184" y="82"/>
                    </a:lnTo>
                    <a:lnTo>
                      <a:pt x="182" y="82"/>
                    </a:lnTo>
                    <a:lnTo>
                      <a:pt x="180" y="80"/>
                    </a:lnTo>
                    <a:lnTo>
                      <a:pt x="178" y="80"/>
                    </a:lnTo>
                    <a:lnTo>
                      <a:pt x="178" y="80"/>
                    </a:lnTo>
                    <a:lnTo>
                      <a:pt x="176" y="78"/>
                    </a:lnTo>
                    <a:lnTo>
                      <a:pt x="176" y="78"/>
                    </a:lnTo>
                    <a:lnTo>
                      <a:pt x="174" y="78"/>
                    </a:lnTo>
                    <a:lnTo>
                      <a:pt x="174" y="78"/>
                    </a:lnTo>
                    <a:lnTo>
                      <a:pt x="174" y="80"/>
                    </a:lnTo>
                    <a:lnTo>
                      <a:pt x="174" y="82"/>
                    </a:lnTo>
                    <a:lnTo>
                      <a:pt x="172" y="84"/>
                    </a:lnTo>
                    <a:lnTo>
                      <a:pt x="170" y="84"/>
                    </a:lnTo>
                    <a:lnTo>
                      <a:pt x="170" y="84"/>
                    </a:lnTo>
                    <a:lnTo>
                      <a:pt x="170" y="82"/>
                    </a:lnTo>
                    <a:lnTo>
                      <a:pt x="168" y="82"/>
                    </a:lnTo>
                    <a:lnTo>
                      <a:pt x="168" y="82"/>
                    </a:lnTo>
                    <a:lnTo>
                      <a:pt x="164" y="82"/>
                    </a:lnTo>
                    <a:lnTo>
                      <a:pt x="162" y="82"/>
                    </a:lnTo>
                    <a:lnTo>
                      <a:pt x="162" y="80"/>
                    </a:lnTo>
                    <a:lnTo>
                      <a:pt x="160" y="80"/>
                    </a:lnTo>
                    <a:lnTo>
                      <a:pt x="158" y="80"/>
                    </a:lnTo>
                    <a:lnTo>
                      <a:pt x="156" y="78"/>
                    </a:lnTo>
                    <a:lnTo>
                      <a:pt x="154" y="76"/>
                    </a:lnTo>
                    <a:lnTo>
                      <a:pt x="152" y="74"/>
                    </a:lnTo>
                    <a:lnTo>
                      <a:pt x="148" y="74"/>
                    </a:lnTo>
                    <a:lnTo>
                      <a:pt x="148" y="74"/>
                    </a:lnTo>
                    <a:lnTo>
                      <a:pt x="146" y="74"/>
                    </a:lnTo>
                    <a:lnTo>
                      <a:pt x="144" y="74"/>
                    </a:lnTo>
                    <a:lnTo>
                      <a:pt x="144" y="74"/>
                    </a:lnTo>
                    <a:lnTo>
                      <a:pt x="144" y="74"/>
                    </a:lnTo>
                    <a:lnTo>
                      <a:pt x="142" y="76"/>
                    </a:lnTo>
                    <a:lnTo>
                      <a:pt x="142" y="76"/>
                    </a:lnTo>
                    <a:lnTo>
                      <a:pt x="140" y="78"/>
                    </a:lnTo>
                    <a:lnTo>
                      <a:pt x="140" y="78"/>
                    </a:lnTo>
                    <a:lnTo>
                      <a:pt x="138" y="76"/>
                    </a:lnTo>
                    <a:lnTo>
                      <a:pt x="136" y="74"/>
                    </a:lnTo>
                    <a:lnTo>
                      <a:pt x="132" y="74"/>
                    </a:lnTo>
                    <a:lnTo>
                      <a:pt x="130" y="74"/>
                    </a:lnTo>
                    <a:lnTo>
                      <a:pt x="130" y="74"/>
                    </a:lnTo>
                    <a:lnTo>
                      <a:pt x="128" y="76"/>
                    </a:lnTo>
                    <a:lnTo>
                      <a:pt x="126" y="76"/>
                    </a:lnTo>
                    <a:lnTo>
                      <a:pt x="126" y="76"/>
                    </a:lnTo>
                    <a:lnTo>
                      <a:pt x="124" y="76"/>
                    </a:lnTo>
                    <a:lnTo>
                      <a:pt x="122" y="78"/>
                    </a:lnTo>
                    <a:lnTo>
                      <a:pt x="122" y="80"/>
                    </a:lnTo>
                    <a:lnTo>
                      <a:pt x="122" y="80"/>
                    </a:lnTo>
                    <a:lnTo>
                      <a:pt x="120" y="82"/>
                    </a:lnTo>
                    <a:lnTo>
                      <a:pt x="118" y="82"/>
                    </a:lnTo>
                    <a:lnTo>
                      <a:pt x="116" y="82"/>
                    </a:lnTo>
                    <a:lnTo>
                      <a:pt x="114" y="82"/>
                    </a:lnTo>
                    <a:lnTo>
                      <a:pt x="112" y="82"/>
                    </a:lnTo>
                    <a:lnTo>
                      <a:pt x="110" y="80"/>
                    </a:lnTo>
                    <a:lnTo>
                      <a:pt x="106" y="78"/>
                    </a:lnTo>
                    <a:lnTo>
                      <a:pt x="104" y="76"/>
                    </a:lnTo>
                    <a:lnTo>
                      <a:pt x="102" y="76"/>
                    </a:lnTo>
                    <a:lnTo>
                      <a:pt x="100" y="76"/>
                    </a:lnTo>
                    <a:lnTo>
                      <a:pt x="100" y="76"/>
                    </a:lnTo>
                    <a:lnTo>
                      <a:pt x="100" y="76"/>
                    </a:lnTo>
                    <a:lnTo>
                      <a:pt x="100" y="76"/>
                    </a:lnTo>
                    <a:lnTo>
                      <a:pt x="100" y="78"/>
                    </a:lnTo>
                    <a:lnTo>
                      <a:pt x="102" y="80"/>
                    </a:lnTo>
                    <a:lnTo>
                      <a:pt x="102" y="82"/>
                    </a:lnTo>
                    <a:lnTo>
                      <a:pt x="102" y="82"/>
                    </a:lnTo>
                    <a:lnTo>
                      <a:pt x="102" y="84"/>
                    </a:lnTo>
                    <a:lnTo>
                      <a:pt x="102" y="84"/>
                    </a:lnTo>
                    <a:lnTo>
                      <a:pt x="102" y="84"/>
                    </a:lnTo>
                    <a:lnTo>
                      <a:pt x="100" y="82"/>
                    </a:lnTo>
                    <a:lnTo>
                      <a:pt x="100" y="82"/>
                    </a:lnTo>
                    <a:lnTo>
                      <a:pt x="98" y="80"/>
                    </a:lnTo>
                    <a:lnTo>
                      <a:pt x="96" y="76"/>
                    </a:lnTo>
                    <a:lnTo>
                      <a:pt x="94" y="76"/>
                    </a:lnTo>
                    <a:lnTo>
                      <a:pt x="94" y="74"/>
                    </a:lnTo>
                    <a:lnTo>
                      <a:pt x="92" y="74"/>
                    </a:lnTo>
                    <a:lnTo>
                      <a:pt x="90" y="72"/>
                    </a:lnTo>
                    <a:lnTo>
                      <a:pt x="88" y="72"/>
                    </a:lnTo>
                    <a:lnTo>
                      <a:pt x="86" y="72"/>
                    </a:lnTo>
                    <a:lnTo>
                      <a:pt x="84" y="68"/>
                    </a:lnTo>
                    <a:lnTo>
                      <a:pt x="82" y="68"/>
                    </a:lnTo>
                    <a:lnTo>
                      <a:pt x="82" y="68"/>
                    </a:lnTo>
                    <a:lnTo>
                      <a:pt x="80" y="66"/>
                    </a:lnTo>
                    <a:lnTo>
                      <a:pt x="80" y="68"/>
                    </a:lnTo>
                    <a:lnTo>
                      <a:pt x="78" y="68"/>
                    </a:lnTo>
                    <a:lnTo>
                      <a:pt x="76" y="68"/>
                    </a:lnTo>
                    <a:lnTo>
                      <a:pt x="74" y="66"/>
                    </a:lnTo>
                    <a:lnTo>
                      <a:pt x="72" y="66"/>
                    </a:lnTo>
                    <a:lnTo>
                      <a:pt x="72" y="66"/>
                    </a:lnTo>
                    <a:lnTo>
                      <a:pt x="72" y="68"/>
                    </a:lnTo>
                    <a:lnTo>
                      <a:pt x="72" y="68"/>
                    </a:lnTo>
                    <a:lnTo>
                      <a:pt x="70" y="68"/>
                    </a:lnTo>
                    <a:lnTo>
                      <a:pt x="70" y="66"/>
                    </a:lnTo>
                    <a:lnTo>
                      <a:pt x="68" y="66"/>
                    </a:lnTo>
                    <a:lnTo>
                      <a:pt x="66" y="64"/>
                    </a:lnTo>
                    <a:lnTo>
                      <a:pt x="64" y="64"/>
                    </a:lnTo>
                    <a:lnTo>
                      <a:pt x="62" y="64"/>
                    </a:lnTo>
                    <a:lnTo>
                      <a:pt x="60" y="66"/>
                    </a:lnTo>
                    <a:lnTo>
                      <a:pt x="58" y="68"/>
                    </a:lnTo>
                    <a:lnTo>
                      <a:pt x="56" y="68"/>
                    </a:lnTo>
                    <a:lnTo>
                      <a:pt x="54" y="68"/>
                    </a:lnTo>
                    <a:lnTo>
                      <a:pt x="54" y="68"/>
                    </a:lnTo>
                    <a:lnTo>
                      <a:pt x="54" y="66"/>
                    </a:lnTo>
                    <a:lnTo>
                      <a:pt x="54" y="66"/>
                    </a:lnTo>
                    <a:lnTo>
                      <a:pt x="52" y="66"/>
                    </a:lnTo>
                    <a:lnTo>
                      <a:pt x="50" y="64"/>
                    </a:lnTo>
                    <a:lnTo>
                      <a:pt x="48" y="64"/>
                    </a:lnTo>
                    <a:lnTo>
                      <a:pt x="46" y="64"/>
                    </a:lnTo>
                    <a:lnTo>
                      <a:pt x="46" y="62"/>
                    </a:lnTo>
                    <a:lnTo>
                      <a:pt x="46" y="64"/>
                    </a:lnTo>
                    <a:lnTo>
                      <a:pt x="44" y="66"/>
                    </a:lnTo>
                    <a:lnTo>
                      <a:pt x="42" y="66"/>
                    </a:lnTo>
                    <a:lnTo>
                      <a:pt x="42" y="70"/>
                    </a:lnTo>
                    <a:lnTo>
                      <a:pt x="40" y="70"/>
                    </a:lnTo>
                    <a:lnTo>
                      <a:pt x="40" y="70"/>
                    </a:lnTo>
                    <a:lnTo>
                      <a:pt x="38" y="72"/>
                    </a:lnTo>
                    <a:lnTo>
                      <a:pt x="36" y="72"/>
                    </a:lnTo>
                    <a:lnTo>
                      <a:pt x="34" y="74"/>
                    </a:lnTo>
                    <a:lnTo>
                      <a:pt x="32" y="74"/>
                    </a:lnTo>
                    <a:lnTo>
                      <a:pt x="30" y="74"/>
                    </a:lnTo>
                    <a:lnTo>
                      <a:pt x="30" y="74"/>
                    </a:lnTo>
                    <a:lnTo>
                      <a:pt x="30" y="76"/>
                    </a:lnTo>
                    <a:lnTo>
                      <a:pt x="30" y="78"/>
                    </a:lnTo>
                    <a:lnTo>
                      <a:pt x="26" y="80"/>
                    </a:lnTo>
                    <a:lnTo>
                      <a:pt x="24" y="82"/>
                    </a:lnTo>
                    <a:lnTo>
                      <a:pt x="22" y="82"/>
                    </a:lnTo>
                    <a:lnTo>
                      <a:pt x="22" y="82"/>
                    </a:lnTo>
                    <a:lnTo>
                      <a:pt x="20" y="82"/>
                    </a:lnTo>
                    <a:lnTo>
                      <a:pt x="20" y="82"/>
                    </a:lnTo>
                    <a:lnTo>
                      <a:pt x="22" y="84"/>
                    </a:lnTo>
                    <a:lnTo>
                      <a:pt x="22" y="86"/>
                    </a:lnTo>
                    <a:lnTo>
                      <a:pt x="24" y="88"/>
                    </a:lnTo>
                    <a:lnTo>
                      <a:pt x="24" y="90"/>
                    </a:lnTo>
                    <a:lnTo>
                      <a:pt x="24" y="90"/>
                    </a:lnTo>
                    <a:lnTo>
                      <a:pt x="26" y="92"/>
                    </a:lnTo>
                    <a:lnTo>
                      <a:pt x="26" y="94"/>
                    </a:lnTo>
                    <a:lnTo>
                      <a:pt x="24" y="94"/>
                    </a:lnTo>
                    <a:lnTo>
                      <a:pt x="22" y="94"/>
                    </a:lnTo>
                    <a:lnTo>
                      <a:pt x="20" y="96"/>
                    </a:lnTo>
                    <a:lnTo>
                      <a:pt x="20" y="96"/>
                    </a:lnTo>
                    <a:lnTo>
                      <a:pt x="18" y="94"/>
                    </a:lnTo>
                    <a:lnTo>
                      <a:pt x="16" y="94"/>
                    </a:lnTo>
                    <a:lnTo>
                      <a:pt x="14" y="92"/>
                    </a:lnTo>
                    <a:lnTo>
                      <a:pt x="12" y="88"/>
                    </a:lnTo>
                    <a:lnTo>
                      <a:pt x="8" y="86"/>
                    </a:lnTo>
                    <a:lnTo>
                      <a:pt x="8" y="86"/>
                    </a:lnTo>
                    <a:lnTo>
                      <a:pt x="6" y="86"/>
                    </a:lnTo>
                    <a:lnTo>
                      <a:pt x="6" y="86"/>
                    </a:lnTo>
                    <a:lnTo>
                      <a:pt x="4" y="88"/>
                    </a:lnTo>
                    <a:lnTo>
                      <a:pt x="4" y="88"/>
                    </a:lnTo>
                    <a:lnTo>
                      <a:pt x="4" y="88"/>
                    </a:lnTo>
                    <a:lnTo>
                      <a:pt x="4" y="90"/>
                    </a:lnTo>
                    <a:lnTo>
                      <a:pt x="4" y="92"/>
                    </a:lnTo>
                    <a:lnTo>
                      <a:pt x="4" y="92"/>
                    </a:lnTo>
                    <a:lnTo>
                      <a:pt x="2" y="94"/>
                    </a:lnTo>
                    <a:lnTo>
                      <a:pt x="0" y="96"/>
                    </a:lnTo>
                    <a:lnTo>
                      <a:pt x="0" y="98"/>
                    </a:lnTo>
                    <a:lnTo>
                      <a:pt x="0" y="102"/>
                    </a:lnTo>
                    <a:lnTo>
                      <a:pt x="0" y="104"/>
                    </a:lnTo>
                    <a:lnTo>
                      <a:pt x="0" y="104"/>
                    </a:lnTo>
                    <a:lnTo>
                      <a:pt x="2" y="106"/>
                    </a:lnTo>
                    <a:lnTo>
                      <a:pt x="4" y="106"/>
                    </a:lnTo>
                    <a:lnTo>
                      <a:pt x="4" y="108"/>
                    </a:lnTo>
                    <a:lnTo>
                      <a:pt x="4" y="108"/>
                    </a:lnTo>
                    <a:lnTo>
                      <a:pt x="4" y="110"/>
                    </a:lnTo>
                    <a:lnTo>
                      <a:pt x="2" y="110"/>
                    </a:lnTo>
                    <a:lnTo>
                      <a:pt x="0" y="114"/>
                    </a:lnTo>
                    <a:lnTo>
                      <a:pt x="0" y="118"/>
                    </a:lnTo>
                    <a:lnTo>
                      <a:pt x="2" y="120"/>
                    </a:lnTo>
                    <a:lnTo>
                      <a:pt x="4" y="122"/>
                    </a:lnTo>
                    <a:lnTo>
                      <a:pt x="6" y="122"/>
                    </a:lnTo>
                    <a:lnTo>
                      <a:pt x="8" y="124"/>
                    </a:lnTo>
                    <a:lnTo>
                      <a:pt x="8" y="126"/>
                    </a:lnTo>
                    <a:lnTo>
                      <a:pt x="8" y="128"/>
                    </a:lnTo>
                    <a:lnTo>
                      <a:pt x="8" y="128"/>
                    </a:lnTo>
                    <a:lnTo>
                      <a:pt x="10" y="130"/>
                    </a:lnTo>
                    <a:lnTo>
                      <a:pt x="10" y="132"/>
                    </a:lnTo>
                    <a:lnTo>
                      <a:pt x="12" y="132"/>
                    </a:lnTo>
                    <a:lnTo>
                      <a:pt x="14" y="132"/>
                    </a:lnTo>
                    <a:lnTo>
                      <a:pt x="14" y="130"/>
                    </a:lnTo>
                    <a:lnTo>
                      <a:pt x="16" y="132"/>
                    </a:lnTo>
                    <a:lnTo>
                      <a:pt x="20" y="132"/>
                    </a:lnTo>
                    <a:lnTo>
                      <a:pt x="24" y="132"/>
                    </a:lnTo>
                    <a:lnTo>
                      <a:pt x="24" y="132"/>
                    </a:lnTo>
                    <a:lnTo>
                      <a:pt x="26" y="134"/>
                    </a:lnTo>
                    <a:lnTo>
                      <a:pt x="28" y="138"/>
                    </a:lnTo>
                    <a:lnTo>
                      <a:pt x="30" y="140"/>
                    </a:lnTo>
                    <a:lnTo>
                      <a:pt x="32" y="140"/>
                    </a:lnTo>
                    <a:lnTo>
                      <a:pt x="34" y="144"/>
                    </a:lnTo>
                    <a:lnTo>
                      <a:pt x="36" y="146"/>
                    </a:lnTo>
                    <a:lnTo>
                      <a:pt x="38" y="148"/>
                    </a:lnTo>
                    <a:lnTo>
                      <a:pt x="38" y="150"/>
                    </a:lnTo>
                    <a:lnTo>
                      <a:pt x="38" y="150"/>
                    </a:lnTo>
                    <a:lnTo>
                      <a:pt x="36" y="150"/>
                    </a:lnTo>
                    <a:lnTo>
                      <a:pt x="34" y="150"/>
                    </a:lnTo>
                    <a:lnTo>
                      <a:pt x="34" y="150"/>
                    </a:lnTo>
                    <a:lnTo>
                      <a:pt x="34" y="150"/>
                    </a:lnTo>
                    <a:lnTo>
                      <a:pt x="32" y="150"/>
                    </a:lnTo>
                    <a:lnTo>
                      <a:pt x="32" y="150"/>
                    </a:lnTo>
                    <a:lnTo>
                      <a:pt x="32" y="150"/>
                    </a:lnTo>
                    <a:lnTo>
                      <a:pt x="32" y="152"/>
                    </a:lnTo>
                    <a:lnTo>
                      <a:pt x="34" y="152"/>
                    </a:lnTo>
                    <a:lnTo>
                      <a:pt x="34" y="152"/>
                    </a:lnTo>
                    <a:lnTo>
                      <a:pt x="34" y="152"/>
                    </a:lnTo>
                    <a:lnTo>
                      <a:pt x="36" y="154"/>
                    </a:lnTo>
                    <a:lnTo>
                      <a:pt x="40" y="154"/>
                    </a:lnTo>
                    <a:lnTo>
                      <a:pt x="42" y="156"/>
                    </a:lnTo>
                    <a:lnTo>
                      <a:pt x="44" y="156"/>
                    </a:lnTo>
                    <a:lnTo>
                      <a:pt x="44" y="156"/>
                    </a:lnTo>
                    <a:lnTo>
                      <a:pt x="44" y="154"/>
                    </a:lnTo>
                    <a:lnTo>
                      <a:pt x="46" y="156"/>
                    </a:lnTo>
                    <a:lnTo>
                      <a:pt x="44" y="154"/>
                    </a:lnTo>
                    <a:lnTo>
                      <a:pt x="44" y="154"/>
                    </a:lnTo>
                    <a:lnTo>
                      <a:pt x="46" y="154"/>
                    </a:lnTo>
                    <a:lnTo>
                      <a:pt x="48" y="152"/>
                    </a:lnTo>
                    <a:lnTo>
                      <a:pt x="48" y="152"/>
                    </a:lnTo>
                    <a:lnTo>
                      <a:pt x="50" y="152"/>
                    </a:lnTo>
                    <a:lnTo>
                      <a:pt x="52" y="152"/>
                    </a:lnTo>
                    <a:lnTo>
                      <a:pt x="54" y="152"/>
                    </a:lnTo>
                    <a:lnTo>
                      <a:pt x="54" y="150"/>
                    </a:lnTo>
                    <a:lnTo>
                      <a:pt x="58" y="148"/>
                    </a:lnTo>
                    <a:lnTo>
                      <a:pt x="58" y="148"/>
                    </a:lnTo>
                    <a:lnTo>
                      <a:pt x="60" y="148"/>
                    </a:lnTo>
                    <a:lnTo>
                      <a:pt x="60" y="148"/>
                    </a:lnTo>
                    <a:lnTo>
                      <a:pt x="60" y="148"/>
                    </a:lnTo>
                    <a:lnTo>
                      <a:pt x="62" y="146"/>
                    </a:lnTo>
                    <a:lnTo>
                      <a:pt x="62" y="146"/>
                    </a:lnTo>
                    <a:lnTo>
                      <a:pt x="64" y="144"/>
                    </a:lnTo>
                    <a:lnTo>
                      <a:pt x="68" y="144"/>
                    </a:lnTo>
                    <a:lnTo>
                      <a:pt x="70" y="144"/>
                    </a:lnTo>
                    <a:lnTo>
                      <a:pt x="74" y="144"/>
                    </a:lnTo>
                    <a:lnTo>
                      <a:pt x="76" y="144"/>
                    </a:lnTo>
                    <a:lnTo>
                      <a:pt x="76" y="146"/>
                    </a:lnTo>
                    <a:lnTo>
                      <a:pt x="80" y="146"/>
                    </a:lnTo>
                    <a:lnTo>
                      <a:pt x="80" y="146"/>
                    </a:lnTo>
                    <a:lnTo>
                      <a:pt x="82" y="148"/>
                    </a:lnTo>
                    <a:lnTo>
                      <a:pt x="82" y="148"/>
                    </a:lnTo>
                    <a:lnTo>
                      <a:pt x="84" y="148"/>
                    </a:lnTo>
                    <a:lnTo>
                      <a:pt x="86" y="146"/>
                    </a:lnTo>
                    <a:lnTo>
                      <a:pt x="86" y="146"/>
                    </a:lnTo>
                    <a:lnTo>
                      <a:pt x="86" y="146"/>
                    </a:lnTo>
                    <a:lnTo>
                      <a:pt x="86" y="146"/>
                    </a:lnTo>
                    <a:lnTo>
                      <a:pt x="90" y="146"/>
                    </a:lnTo>
                    <a:lnTo>
                      <a:pt x="94" y="146"/>
                    </a:lnTo>
                    <a:lnTo>
                      <a:pt x="94" y="146"/>
                    </a:lnTo>
                    <a:lnTo>
                      <a:pt x="96" y="148"/>
                    </a:lnTo>
                    <a:lnTo>
                      <a:pt x="96" y="150"/>
                    </a:lnTo>
                    <a:lnTo>
                      <a:pt x="98" y="150"/>
                    </a:lnTo>
                    <a:lnTo>
                      <a:pt x="98" y="152"/>
                    </a:lnTo>
                    <a:lnTo>
                      <a:pt x="96" y="152"/>
                    </a:lnTo>
                    <a:lnTo>
                      <a:pt x="96" y="154"/>
                    </a:lnTo>
                    <a:lnTo>
                      <a:pt x="98" y="156"/>
                    </a:lnTo>
                    <a:lnTo>
                      <a:pt x="98" y="160"/>
                    </a:lnTo>
                    <a:lnTo>
                      <a:pt x="98" y="162"/>
                    </a:lnTo>
                    <a:lnTo>
                      <a:pt x="96" y="166"/>
                    </a:lnTo>
                    <a:lnTo>
                      <a:pt x="96" y="170"/>
                    </a:lnTo>
                    <a:lnTo>
                      <a:pt x="98" y="172"/>
                    </a:lnTo>
                    <a:lnTo>
                      <a:pt x="102" y="172"/>
                    </a:lnTo>
                    <a:lnTo>
                      <a:pt x="102" y="174"/>
                    </a:lnTo>
                    <a:lnTo>
                      <a:pt x="102" y="174"/>
                    </a:lnTo>
                    <a:lnTo>
                      <a:pt x="98" y="174"/>
                    </a:lnTo>
                    <a:lnTo>
                      <a:pt x="96" y="174"/>
                    </a:lnTo>
                    <a:lnTo>
                      <a:pt x="94" y="172"/>
                    </a:lnTo>
                    <a:lnTo>
                      <a:pt x="92" y="172"/>
                    </a:lnTo>
                    <a:lnTo>
                      <a:pt x="86" y="174"/>
                    </a:lnTo>
                    <a:lnTo>
                      <a:pt x="82" y="172"/>
                    </a:lnTo>
                    <a:lnTo>
                      <a:pt x="80" y="174"/>
                    </a:lnTo>
                    <a:lnTo>
                      <a:pt x="78" y="174"/>
                    </a:lnTo>
                    <a:lnTo>
                      <a:pt x="76" y="174"/>
                    </a:lnTo>
                    <a:lnTo>
                      <a:pt x="76" y="176"/>
                    </a:lnTo>
                    <a:lnTo>
                      <a:pt x="76" y="178"/>
                    </a:lnTo>
                    <a:lnTo>
                      <a:pt x="76" y="180"/>
                    </a:lnTo>
                    <a:lnTo>
                      <a:pt x="74" y="182"/>
                    </a:lnTo>
                    <a:lnTo>
                      <a:pt x="74" y="182"/>
                    </a:lnTo>
                    <a:lnTo>
                      <a:pt x="74" y="184"/>
                    </a:lnTo>
                    <a:lnTo>
                      <a:pt x="74" y="184"/>
                    </a:lnTo>
                    <a:lnTo>
                      <a:pt x="78" y="186"/>
                    </a:lnTo>
                    <a:lnTo>
                      <a:pt x="78" y="188"/>
                    </a:lnTo>
                    <a:lnTo>
                      <a:pt x="80" y="188"/>
                    </a:lnTo>
                    <a:lnTo>
                      <a:pt x="80" y="188"/>
                    </a:lnTo>
                    <a:lnTo>
                      <a:pt x="82" y="188"/>
                    </a:lnTo>
                    <a:lnTo>
                      <a:pt x="82" y="190"/>
                    </a:lnTo>
                    <a:lnTo>
                      <a:pt x="80" y="190"/>
                    </a:lnTo>
                    <a:lnTo>
                      <a:pt x="80" y="190"/>
                    </a:lnTo>
                    <a:lnTo>
                      <a:pt x="78" y="190"/>
                    </a:lnTo>
                    <a:lnTo>
                      <a:pt x="76" y="190"/>
                    </a:lnTo>
                    <a:lnTo>
                      <a:pt x="76" y="190"/>
                    </a:lnTo>
                    <a:lnTo>
                      <a:pt x="72" y="188"/>
                    </a:lnTo>
                    <a:lnTo>
                      <a:pt x="70" y="188"/>
                    </a:lnTo>
                    <a:lnTo>
                      <a:pt x="66" y="188"/>
                    </a:lnTo>
                    <a:lnTo>
                      <a:pt x="64" y="188"/>
                    </a:lnTo>
                    <a:lnTo>
                      <a:pt x="64" y="190"/>
                    </a:lnTo>
                    <a:lnTo>
                      <a:pt x="64" y="190"/>
                    </a:lnTo>
                    <a:lnTo>
                      <a:pt x="64" y="192"/>
                    </a:lnTo>
                    <a:lnTo>
                      <a:pt x="64" y="192"/>
                    </a:lnTo>
                    <a:lnTo>
                      <a:pt x="66" y="192"/>
                    </a:lnTo>
                    <a:lnTo>
                      <a:pt x="68" y="194"/>
                    </a:lnTo>
                    <a:lnTo>
                      <a:pt x="72" y="194"/>
                    </a:lnTo>
                    <a:lnTo>
                      <a:pt x="72" y="194"/>
                    </a:lnTo>
                    <a:lnTo>
                      <a:pt x="74" y="196"/>
                    </a:lnTo>
                    <a:lnTo>
                      <a:pt x="76" y="200"/>
                    </a:lnTo>
                    <a:lnTo>
                      <a:pt x="78" y="202"/>
                    </a:lnTo>
                    <a:lnTo>
                      <a:pt x="80" y="204"/>
                    </a:lnTo>
                    <a:lnTo>
                      <a:pt x="82" y="206"/>
                    </a:lnTo>
                    <a:lnTo>
                      <a:pt x="82" y="206"/>
                    </a:lnTo>
                    <a:lnTo>
                      <a:pt x="82" y="208"/>
                    </a:lnTo>
                    <a:lnTo>
                      <a:pt x="82" y="208"/>
                    </a:lnTo>
                    <a:lnTo>
                      <a:pt x="84" y="210"/>
                    </a:lnTo>
                    <a:lnTo>
                      <a:pt x="84" y="212"/>
                    </a:lnTo>
                    <a:lnTo>
                      <a:pt x="84" y="212"/>
                    </a:lnTo>
                    <a:lnTo>
                      <a:pt x="84" y="212"/>
                    </a:lnTo>
                    <a:lnTo>
                      <a:pt x="86" y="212"/>
                    </a:lnTo>
                    <a:lnTo>
                      <a:pt x="88" y="214"/>
                    </a:lnTo>
                    <a:lnTo>
                      <a:pt x="90" y="214"/>
                    </a:lnTo>
                    <a:lnTo>
                      <a:pt x="90" y="216"/>
                    </a:lnTo>
                    <a:lnTo>
                      <a:pt x="92" y="216"/>
                    </a:lnTo>
                    <a:lnTo>
                      <a:pt x="92" y="218"/>
                    </a:lnTo>
                    <a:lnTo>
                      <a:pt x="92" y="218"/>
                    </a:lnTo>
                    <a:lnTo>
                      <a:pt x="94" y="218"/>
                    </a:lnTo>
                    <a:lnTo>
                      <a:pt x="94" y="218"/>
                    </a:lnTo>
                    <a:lnTo>
                      <a:pt x="96" y="218"/>
                    </a:lnTo>
                    <a:lnTo>
                      <a:pt x="98" y="218"/>
                    </a:lnTo>
                    <a:lnTo>
                      <a:pt x="98" y="220"/>
                    </a:lnTo>
                    <a:lnTo>
                      <a:pt x="100" y="218"/>
                    </a:lnTo>
                    <a:lnTo>
                      <a:pt x="100" y="218"/>
                    </a:lnTo>
                    <a:lnTo>
                      <a:pt x="102" y="218"/>
                    </a:lnTo>
                    <a:lnTo>
                      <a:pt x="102" y="220"/>
                    </a:lnTo>
                    <a:lnTo>
                      <a:pt x="104" y="220"/>
                    </a:lnTo>
                    <a:lnTo>
                      <a:pt x="104" y="224"/>
                    </a:lnTo>
                    <a:lnTo>
                      <a:pt x="104" y="226"/>
                    </a:lnTo>
                    <a:lnTo>
                      <a:pt x="104" y="228"/>
                    </a:lnTo>
                    <a:lnTo>
                      <a:pt x="104" y="228"/>
                    </a:lnTo>
                    <a:lnTo>
                      <a:pt x="104" y="232"/>
                    </a:lnTo>
                    <a:lnTo>
                      <a:pt x="104" y="232"/>
                    </a:lnTo>
                    <a:lnTo>
                      <a:pt x="104" y="236"/>
                    </a:lnTo>
                    <a:lnTo>
                      <a:pt x="106" y="236"/>
                    </a:lnTo>
                    <a:lnTo>
                      <a:pt x="108" y="234"/>
                    </a:lnTo>
                    <a:lnTo>
                      <a:pt x="110" y="232"/>
                    </a:lnTo>
                    <a:lnTo>
                      <a:pt x="112" y="230"/>
                    </a:lnTo>
                    <a:lnTo>
                      <a:pt x="112" y="230"/>
                    </a:lnTo>
                    <a:lnTo>
                      <a:pt x="114" y="230"/>
                    </a:lnTo>
                    <a:lnTo>
                      <a:pt x="118" y="228"/>
                    </a:lnTo>
                    <a:lnTo>
                      <a:pt x="120" y="228"/>
                    </a:lnTo>
                    <a:lnTo>
                      <a:pt x="124" y="228"/>
                    </a:lnTo>
                    <a:lnTo>
                      <a:pt x="126" y="228"/>
                    </a:lnTo>
                    <a:lnTo>
                      <a:pt x="126" y="228"/>
                    </a:lnTo>
                    <a:lnTo>
                      <a:pt x="128" y="228"/>
                    </a:lnTo>
                    <a:lnTo>
                      <a:pt x="130" y="228"/>
                    </a:lnTo>
                    <a:lnTo>
                      <a:pt x="132" y="230"/>
                    </a:lnTo>
                    <a:lnTo>
                      <a:pt x="136" y="232"/>
                    </a:lnTo>
                    <a:lnTo>
                      <a:pt x="138" y="234"/>
                    </a:lnTo>
                    <a:lnTo>
                      <a:pt x="140" y="234"/>
                    </a:lnTo>
                    <a:lnTo>
                      <a:pt x="140" y="236"/>
                    </a:lnTo>
                    <a:lnTo>
                      <a:pt x="140" y="236"/>
                    </a:lnTo>
                    <a:lnTo>
                      <a:pt x="144" y="240"/>
                    </a:lnTo>
                    <a:lnTo>
                      <a:pt x="144" y="240"/>
                    </a:lnTo>
                    <a:lnTo>
                      <a:pt x="146" y="242"/>
                    </a:lnTo>
                    <a:lnTo>
                      <a:pt x="148" y="244"/>
                    </a:lnTo>
                    <a:lnTo>
                      <a:pt x="148" y="244"/>
                    </a:lnTo>
                    <a:lnTo>
                      <a:pt x="150" y="246"/>
                    </a:lnTo>
                    <a:lnTo>
                      <a:pt x="150" y="246"/>
                    </a:lnTo>
                    <a:lnTo>
                      <a:pt x="150" y="246"/>
                    </a:lnTo>
                    <a:lnTo>
                      <a:pt x="152" y="246"/>
                    </a:lnTo>
                    <a:lnTo>
                      <a:pt x="154" y="246"/>
                    </a:lnTo>
                    <a:lnTo>
                      <a:pt x="156" y="244"/>
                    </a:lnTo>
                    <a:lnTo>
                      <a:pt x="156" y="244"/>
                    </a:lnTo>
                    <a:lnTo>
                      <a:pt x="156" y="240"/>
                    </a:lnTo>
                    <a:lnTo>
                      <a:pt x="156" y="236"/>
                    </a:lnTo>
                    <a:lnTo>
                      <a:pt x="154" y="232"/>
                    </a:lnTo>
                    <a:lnTo>
                      <a:pt x="154" y="228"/>
                    </a:lnTo>
                    <a:lnTo>
                      <a:pt x="152" y="224"/>
                    </a:lnTo>
                    <a:lnTo>
                      <a:pt x="152" y="220"/>
                    </a:lnTo>
                    <a:lnTo>
                      <a:pt x="152" y="216"/>
                    </a:lnTo>
                    <a:lnTo>
                      <a:pt x="150" y="214"/>
                    </a:lnTo>
                    <a:lnTo>
                      <a:pt x="150" y="210"/>
                    </a:lnTo>
                    <a:lnTo>
                      <a:pt x="148" y="206"/>
                    </a:lnTo>
                    <a:lnTo>
                      <a:pt x="148" y="202"/>
                    </a:lnTo>
                    <a:lnTo>
                      <a:pt x="146" y="198"/>
                    </a:lnTo>
                    <a:lnTo>
                      <a:pt x="146" y="194"/>
                    </a:lnTo>
                    <a:lnTo>
                      <a:pt x="146" y="190"/>
                    </a:lnTo>
                    <a:lnTo>
                      <a:pt x="144" y="186"/>
                    </a:lnTo>
                    <a:lnTo>
                      <a:pt x="144" y="182"/>
                    </a:lnTo>
                    <a:lnTo>
                      <a:pt x="146" y="180"/>
                    </a:lnTo>
                    <a:lnTo>
                      <a:pt x="148" y="178"/>
                    </a:lnTo>
                    <a:lnTo>
                      <a:pt x="150" y="178"/>
                    </a:lnTo>
                    <a:lnTo>
                      <a:pt x="152" y="178"/>
                    </a:lnTo>
                    <a:lnTo>
                      <a:pt x="154" y="176"/>
                    </a:lnTo>
                    <a:lnTo>
                      <a:pt x="156" y="176"/>
                    </a:lnTo>
                    <a:lnTo>
                      <a:pt x="160" y="176"/>
                    </a:lnTo>
                    <a:lnTo>
                      <a:pt x="162" y="174"/>
                    </a:lnTo>
                    <a:lnTo>
                      <a:pt x="164" y="174"/>
                    </a:lnTo>
                    <a:lnTo>
                      <a:pt x="166" y="174"/>
                    </a:lnTo>
                    <a:lnTo>
                      <a:pt x="170" y="172"/>
                    </a:lnTo>
                    <a:lnTo>
                      <a:pt x="172" y="172"/>
                    </a:lnTo>
                    <a:lnTo>
                      <a:pt x="174" y="170"/>
                    </a:lnTo>
                    <a:lnTo>
                      <a:pt x="176" y="170"/>
                    </a:lnTo>
                    <a:lnTo>
                      <a:pt x="178" y="170"/>
                    </a:lnTo>
                    <a:lnTo>
                      <a:pt x="180" y="172"/>
                    </a:lnTo>
                    <a:lnTo>
                      <a:pt x="182" y="172"/>
                    </a:lnTo>
                    <a:lnTo>
                      <a:pt x="184" y="174"/>
                    </a:lnTo>
                    <a:lnTo>
                      <a:pt x="186" y="174"/>
                    </a:lnTo>
                    <a:lnTo>
                      <a:pt x="188" y="176"/>
                    </a:lnTo>
                    <a:lnTo>
                      <a:pt x="190" y="176"/>
                    </a:lnTo>
                    <a:lnTo>
                      <a:pt x="192" y="178"/>
                    </a:lnTo>
                    <a:lnTo>
                      <a:pt x="194" y="178"/>
                    </a:lnTo>
                    <a:lnTo>
                      <a:pt x="198" y="182"/>
                    </a:lnTo>
                    <a:lnTo>
                      <a:pt x="200" y="182"/>
                    </a:lnTo>
                    <a:lnTo>
                      <a:pt x="202" y="184"/>
                    </a:lnTo>
                    <a:lnTo>
                      <a:pt x="204" y="184"/>
                    </a:lnTo>
                    <a:lnTo>
                      <a:pt x="206" y="186"/>
                    </a:lnTo>
                    <a:lnTo>
                      <a:pt x="208" y="188"/>
                    </a:lnTo>
                    <a:lnTo>
                      <a:pt x="210" y="188"/>
                    </a:lnTo>
                    <a:lnTo>
                      <a:pt x="212" y="190"/>
                    </a:lnTo>
                    <a:lnTo>
                      <a:pt x="216" y="190"/>
                    </a:lnTo>
                    <a:lnTo>
                      <a:pt x="218" y="192"/>
                    </a:lnTo>
                    <a:lnTo>
                      <a:pt x="218" y="192"/>
                    </a:lnTo>
                    <a:lnTo>
                      <a:pt x="218" y="194"/>
                    </a:lnTo>
                    <a:lnTo>
                      <a:pt x="220" y="196"/>
                    </a:lnTo>
                    <a:lnTo>
                      <a:pt x="222" y="198"/>
                    </a:lnTo>
                    <a:lnTo>
                      <a:pt x="224" y="198"/>
                    </a:lnTo>
                    <a:lnTo>
                      <a:pt x="226" y="200"/>
                    </a:lnTo>
                    <a:lnTo>
                      <a:pt x="228" y="202"/>
                    </a:lnTo>
                    <a:lnTo>
                      <a:pt x="230" y="204"/>
                    </a:lnTo>
                    <a:lnTo>
                      <a:pt x="234" y="206"/>
                    </a:lnTo>
                    <a:lnTo>
                      <a:pt x="234" y="208"/>
                    </a:lnTo>
                    <a:lnTo>
                      <a:pt x="236" y="208"/>
                    </a:lnTo>
                    <a:lnTo>
                      <a:pt x="238" y="206"/>
                    </a:lnTo>
                    <a:lnTo>
                      <a:pt x="242" y="206"/>
                    </a:lnTo>
                    <a:lnTo>
                      <a:pt x="244" y="206"/>
                    </a:lnTo>
                    <a:lnTo>
                      <a:pt x="246" y="206"/>
                    </a:lnTo>
                    <a:lnTo>
                      <a:pt x="250" y="206"/>
                    </a:lnTo>
                    <a:lnTo>
                      <a:pt x="252" y="204"/>
                    </a:lnTo>
                    <a:lnTo>
                      <a:pt x="256" y="206"/>
                    </a:lnTo>
                    <a:lnTo>
                      <a:pt x="258" y="206"/>
                    </a:lnTo>
                    <a:lnTo>
                      <a:pt x="260" y="206"/>
                    </a:lnTo>
                    <a:lnTo>
                      <a:pt x="264" y="206"/>
                    </a:lnTo>
                    <a:lnTo>
                      <a:pt x="266" y="206"/>
                    </a:lnTo>
                    <a:lnTo>
                      <a:pt x="268" y="206"/>
                    </a:lnTo>
                    <a:lnTo>
                      <a:pt x="270" y="206"/>
                    </a:lnTo>
                    <a:lnTo>
                      <a:pt x="270" y="206"/>
                    </a:lnTo>
                    <a:lnTo>
                      <a:pt x="272" y="206"/>
                    </a:lnTo>
                    <a:lnTo>
                      <a:pt x="272" y="204"/>
                    </a:lnTo>
                    <a:lnTo>
                      <a:pt x="274" y="204"/>
                    </a:lnTo>
                    <a:lnTo>
                      <a:pt x="276" y="204"/>
                    </a:lnTo>
                    <a:lnTo>
                      <a:pt x="278" y="204"/>
                    </a:lnTo>
                    <a:lnTo>
                      <a:pt x="278" y="206"/>
                    </a:lnTo>
                    <a:lnTo>
                      <a:pt x="280" y="208"/>
                    </a:lnTo>
                    <a:lnTo>
                      <a:pt x="282" y="208"/>
                    </a:lnTo>
                    <a:lnTo>
                      <a:pt x="284" y="210"/>
                    </a:lnTo>
                    <a:lnTo>
                      <a:pt x="286" y="210"/>
                    </a:lnTo>
                    <a:lnTo>
                      <a:pt x="288" y="212"/>
                    </a:lnTo>
                    <a:lnTo>
                      <a:pt x="290" y="214"/>
                    </a:lnTo>
                    <a:lnTo>
                      <a:pt x="290" y="216"/>
                    </a:lnTo>
                    <a:lnTo>
                      <a:pt x="292" y="218"/>
                    </a:lnTo>
                    <a:lnTo>
                      <a:pt x="294" y="218"/>
                    </a:lnTo>
                    <a:lnTo>
                      <a:pt x="294" y="216"/>
                    </a:lnTo>
                    <a:lnTo>
                      <a:pt x="296" y="216"/>
                    </a:lnTo>
                    <a:lnTo>
                      <a:pt x="296" y="218"/>
                    </a:lnTo>
                    <a:lnTo>
                      <a:pt x="296" y="220"/>
                    </a:lnTo>
                    <a:lnTo>
                      <a:pt x="296" y="222"/>
                    </a:lnTo>
                    <a:lnTo>
                      <a:pt x="298" y="224"/>
                    </a:lnTo>
                    <a:lnTo>
                      <a:pt x="298" y="228"/>
                    </a:lnTo>
                    <a:lnTo>
                      <a:pt x="298" y="230"/>
                    </a:lnTo>
                    <a:lnTo>
                      <a:pt x="298" y="232"/>
                    </a:lnTo>
                    <a:lnTo>
                      <a:pt x="298" y="232"/>
                    </a:lnTo>
                    <a:lnTo>
                      <a:pt x="302" y="234"/>
                    </a:lnTo>
                    <a:lnTo>
                      <a:pt x="304" y="234"/>
                    </a:lnTo>
                    <a:lnTo>
                      <a:pt x="306" y="234"/>
                    </a:lnTo>
                    <a:lnTo>
                      <a:pt x="306" y="234"/>
                    </a:lnTo>
                    <a:lnTo>
                      <a:pt x="308" y="238"/>
                    </a:lnTo>
                    <a:lnTo>
                      <a:pt x="308" y="240"/>
                    </a:lnTo>
                    <a:lnTo>
                      <a:pt x="310" y="242"/>
                    </a:lnTo>
                    <a:lnTo>
                      <a:pt x="310" y="244"/>
                    </a:lnTo>
                    <a:lnTo>
                      <a:pt x="312" y="246"/>
                    </a:lnTo>
                    <a:lnTo>
                      <a:pt x="312" y="248"/>
                    </a:lnTo>
                    <a:lnTo>
                      <a:pt x="314" y="248"/>
                    </a:lnTo>
                    <a:lnTo>
                      <a:pt x="314" y="248"/>
                    </a:lnTo>
                    <a:lnTo>
                      <a:pt x="318" y="248"/>
                    </a:lnTo>
                    <a:lnTo>
                      <a:pt x="320" y="248"/>
                    </a:lnTo>
                    <a:lnTo>
                      <a:pt x="322" y="248"/>
                    </a:lnTo>
                    <a:lnTo>
                      <a:pt x="324" y="248"/>
                    </a:lnTo>
                    <a:lnTo>
                      <a:pt x="328" y="248"/>
                    </a:lnTo>
                    <a:lnTo>
                      <a:pt x="328" y="248"/>
                    </a:lnTo>
                    <a:lnTo>
                      <a:pt x="330" y="248"/>
                    </a:lnTo>
                    <a:lnTo>
                      <a:pt x="330" y="248"/>
                    </a:lnTo>
                    <a:lnTo>
                      <a:pt x="332" y="248"/>
                    </a:lnTo>
                    <a:lnTo>
                      <a:pt x="332" y="248"/>
                    </a:lnTo>
                    <a:lnTo>
                      <a:pt x="332" y="250"/>
                    </a:lnTo>
                    <a:lnTo>
                      <a:pt x="334" y="250"/>
                    </a:lnTo>
                    <a:lnTo>
                      <a:pt x="334" y="252"/>
                    </a:lnTo>
                    <a:lnTo>
                      <a:pt x="334" y="252"/>
                    </a:lnTo>
                    <a:lnTo>
                      <a:pt x="334" y="254"/>
                    </a:lnTo>
                    <a:lnTo>
                      <a:pt x="334" y="254"/>
                    </a:lnTo>
                    <a:lnTo>
                      <a:pt x="336" y="256"/>
                    </a:lnTo>
                    <a:lnTo>
                      <a:pt x="338" y="256"/>
                    </a:lnTo>
                    <a:lnTo>
                      <a:pt x="340" y="258"/>
                    </a:lnTo>
                    <a:lnTo>
                      <a:pt x="340" y="258"/>
                    </a:lnTo>
                    <a:lnTo>
                      <a:pt x="342" y="258"/>
                    </a:lnTo>
                    <a:lnTo>
                      <a:pt x="342" y="256"/>
                    </a:lnTo>
                    <a:lnTo>
                      <a:pt x="342" y="256"/>
                    </a:lnTo>
                    <a:lnTo>
                      <a:pt x="342" y="254"/>
                    </a:lnTo>
                    <a:lnTo>
                      <a:pt x="340" y="254"/>
                    </a:lnTo>
                    <a:lnTo>
                      <a:pt x="340" y="252"/>
                    </a:lnTo>
                    <a:lnTo>
                      <a:pt x="342" y="252"/>
                    </a:lnTo>
                    <a:lnTo>
                      <a:pt x="342" y="250"/>
                    </a:lnTo>
                    <a:lnTo>
                      <a:pt x="344" y="248"/>
                    </a:lnTo>
                    <a:lnTo>
                      <a:pt x="346" y="246"/>
                    </a:lnTo>
                    <a:lnTo>
                      <a:pt x="346" y="246"/>
                    </a:lnTo>
                    <a:lnTo>
                      <a:pt x="346" y="244"/>
                    </a:lnTo>
                    <a:lnTo>
                      <a:pt x="346" y="244"/>
                    </a:lnTo>
                    <a:lnTo>
                      <a:pt x="348" y="242"/>
                    </a:lnTo>
                    <a:lnTo>
                      <a:pt x="350" y="242"/>
                    </a:lnTo>
                    <a:lnTo>
                      <a:pt x="350" y="242"/>
                    </a:lnTo>
                    <a:lnTo>
                      <a:pt x="352" y="240"/>
                    </a:lnTo>
                    <a:lnTo>
                      <a:pt x="352" y="238"/>
                    </a:lnTo>
                    <a:lnTo>
                      <a:pt x="354" y="238"/>
                    </a:lnTo>
                    <a:lnTo>
                      <a:pt x="356" y="238"/>
                    </a:lnTo>
                    <a:lnTo>
                      <a:pt x="358" y="236"/>
                    </a:lnTo>
                    <a:lnTo>
                      <a:pt x="360" y="234"/>
                    </a:lnTo>
                    <a:lnTo>
                      <a:pt x="360" y="232"/>
                    </a:lnTo>
                    <a:lnTo>
                      <a:pt x="362" y="232"/>
                    </a:lnTo>
                    <a:lnTo>
                      <a:pt x="362" y="232"/>
                    </a:lnTo>
                    <a:lnTo>
                      <a:pt x="364" y="232"/>
                    </a:lnTo>
                    <a:lnTo>
                      <a:pt x="364" y="232"/>
                    </a:lnTo>
                    <a:lnTo>
                      <a:pt x="364" y="232"/>
                    </a:lnTo>
                    <a:lnTo>
                      <a:pt x="366" y="232"/>
                    </a:lnTo>
                    <a:lnTo>
                      <a:pt x="366" y="230"/>
                    </a:lnTo>
                    <a:lnTo>
                      <a:pt x="366" y="230"/>
                    </a:lnTo>
                    <a:lnTo>
                      <a:pt x="368" y="230"/>
                    </a:lnTo>
                    <a:lnTo>
                      <a:pt x="368" y="228"/>
                    </a:lnTo>
                    <a:lnTo>
                      <a:pt x="368" y="228"/>
                    </a:lnTo>
                    <a:lnTo>
                      <a:pt x="368" y="228"/>
                    </a:lnTo>
                    <a:lnTo>
                      <a:pt x="368" y="226"/>
                    </a:lnTo>
                    <a:lnTo>
                      <a:pt x="368" y="226"/>
                    </a:lnTo>
                    <a:lnTo>
                      <a:pt x="368" y="224"/>
                    </a:lnTo>
                    <a:lnTo>
                      <a:pt x="370" y="222"/>
                    </a:lnTo>
                    <a:lnTo>
                      <a:pt x="370" y="222"/>
                    </a:lnTo>
                    <a:lnTo>
                      <a:pt x="370" y="220"/>
                    </a:lnTo>
                    <a:lnTo>
                      <a:pt x="372" y="220"/>
                    </a:lnTo>
                    <a:lnTo>
                      <a:pt x="374" y="220"/>
                    </a:lnTo>
                    <a:lnTo>
                      <a:pt x="376" y="220"/>
                    </a:lnTo>
                    <a:lnTo>
                      <a:pt x="378" y="218"/>
                    </a:lnTo>
                    <a:lnTo>
                      <a:pt x="378" y="218"/>
                    </a:lnTo>
                    <a:lnTo>
                      <a:pt x="378" y="218"/>
                    </a:lnTo>
                    <a:lnTo>
                      <a:pt x="384" y="220"/>
                    </a:lnTo>
                    <a:lnTo>
                      <a:pt x="386" y="220"/>
                    </a:lnTo>
                    <a:lnTo>
                      <a:pt x="390" y="222"/>
                    </a:lnTo>
                    <a:lnTo>
                      <a:pt x="392" y="222"/>
                    </a:lnTo>
                    <a:lnTo>
                      <a:pt x="392" y="222"/>
                    </a:lnTo>
                    <a:lnTo>
                      <a:pt x="394" y="222"/>
                    </a:lnTo>
                    <a:lnTo>
                      <a:pt x="394" y="224"/>
                    </a:lnTo>
                    <a:lnTo>
                      <a:pt x="400" y="224"/>
                    </a:lnTo>
                    <a:lnTo>
                      <a:pt x="402" y="224"/>
                    </a:lnTo>
                    <a:lnTo>
                      <a:pt x="402" y="224"/>
                    </a:lnTo>
                    <a:lnTo>
                      <a:pt x="404" y="226"/>
                    </a:lnTo>
                    <a:lnTo>
                      <a:pt x="404" y="226"/>
                    </a:lnTo>
                    <a:lnTo>
                      <a:pt x="402" y="222"/>
                    </a:lnTo>
                    <a:lnTo>
                      <a:pt x="402" y="220"/>
                    </a:lnTo>
                    <a:lnTo>
                      <a:pt x="402" y="216"/>
                    </a:lnTo>
                    <a:lnTo>
                      <a:pt x="402" y="214"/>
                    </a:lnTo>
                    <a:lnTo>
                      <a:pt x="404" y="214"/>
                    </a:lnTo>
                    <a:lnTo>
                      <a:pt x="406" y="214"/>
                    </a:lnTo>
                    <a:lnTo>
                      <a:pt x="408" y="212"/>
                    </a:lnTo>
                    <a:lnTo>
                      <a:pt x="410" y="212"/>
                    </a:lnTo>
                    <a:lnTo>
                      <a:pt x="410" y="212"/>
                    </a:lnTo>
                    <a:lnTo>
                      <a:pt x="410" y="212"/>
                    </a:lnTo>
                    <a:lnTo>
                      <a:pt x="410" y="212"/>
                    </a:lnTo>
                    <a:lnTo>
                      <a:pt x="414" y="212"/>
                    </a:lnTo>
                    <a:lnTo>
                      <a:pt x="418" y="214"/>
                    </a:lnTo>
                    <a:lnTo>
                      <a:pt x="420" y="216"/>
                    </a:lnTo>
                    <a:lnTo>
                      <a:pt x="424" y="218"/>
                    </a:lnTo>
                    <a:lnTo>
                      <a:pt x="430" y="218"/>
                    </a:lnTo>
                    <a:lnTo>
                      <a:pt x="434" y="218"/>
                    </a:lnTo>
                    <a:lnTo>
                      <a:pt x="434" y="218"/>
                    </a:lnTo>
                    <a:lnTo>
                      <a:pt x="434" y="216"/>
                    </a:lnTo>
                    <a:lnTo>
                      <a:pt x="436" y="216"/>
                    </a:lnTo>
                    <a:lnTo>
                      <a:pt x="436" y="218"/>
                    </a:lnTo>
                    <a:lnTo>
                      <a:pt x="440" y="218"/>
                    </a:lnTo>
                    <a:lnTo>
                      <a:pt x="446" y="218"/>
                    </a:lnTo>
                    <a:lnTo>
                      <a:pt x="448" y="218"/>
                    </a:lnTo>
                    <a:lnTo>
                      <a:pt x="452" y="216"/>
                    </a:lnTo>
                    <a:lnTo>
                      <a:pt x="452" y="216"/>
                    </a:lnTo>
                    <a:lnTo>
                      <a:pt x="452" y="216"/>
                    </a:lnTo>
                    <a:lnTo>
                      <a:pt x="456" y="218"/>
                    </a:lnTo>
                    <a:lnTo>
                      <a:pt x="458" y="218"/>
                    </a:lnTo>
                    <a:lnTo>
                      <a:pt x="458" y="218"/>
                    </a:lnTo>
                    <a:lnTo>
                      <a:pt x="460" y="218"/>
                    </a:lnTo>
                    <a:lnTo>
                      <a:pt x="462" y="218"/>
                    </a:lnTo>
                    <a:lnTo>
                      <a:pt x="464" y="218"/>
                    </a:lnTo>
                    <a:lnTo>
                      <a:pt x="468" y="218"/>
                    </a:lnTo>
                    <a:lnTo>
                      <a:pt x="470" y="218"/>
                    </a:lnTo>
                    <a:lnTo>
                      <a:pt x="472" y="218"/>
                    </a:lnTo>
                    <a:lnTo>
                      <a:pt x="474" y="218"/>
                    </a:lnTo>
                    <a:lnTo>
                      <a:pt x="476" y="218"/>
                    </a:lnTo>
                    <a:lnTo>
                      <a:pt x="478" y="220"/>
                    </a:lnTo>
                    <a:lnTo>
                      <a:pt x="480" y="220"/>
                    </a:lnTo>
                    <a:lnTo>
                      <a:pt x="480" y="220"/>
                    </a:lnTo>
                    <a:lnTo>
                      <a:pt x="482" y="220"/>
                    </a:lnTo>
                    <a:lnTo>
                      <a:pt x="484" y="220"/>
                    </a:lnTo>
                    <a:lnTo>
                      <a:pt x="484" y="220"/>
                    </a:lnTo>
                    <a:lnTo>
                      <a:pt x="486" y="222"/>
                    </a:lnTo>
                    <a:lnTo>
                      <a:pt x="486" y="222"/>
                    </a:lnTo>
                    <a:lnTo>
                      <a:pt x="488" y="224"/>
                    </a:lnTo>
                    <a:lnTo>
                      <a:pt x="490" y="224"/>
                    </a:lnTo>
                    <a:lnTo>
                      <a:pt x="490" y="226"/>
                    </a:lnTo>
                    <a:lnTo>
                      <a:pt x="492" y="226"/>
                    </a:lnTo>
                    <a:lnTo>
                      <a:pt x="494" y="226"/>
                    </a:lnTo>
                    <a:lnTo>
                      <a:pt x="496" y="226"/>
                    </a:lnTo>
                    <a:lnTo>
                      <a:pt x="500" y="228"/>
                    </a:lnTo>
                    <a:lnTo>
                      <a:pt x="502" y="230"/>
                    </a:lnTo>
                    <a:lnTo>
                      <a:pt x="502" y="230"/>
                    </a:lnTo>
                    <a:lnTo>
                      <a:pt x="502" y="228"/>
                    </a:lnTo>
                    <a:lnTo>
                      <a:pt x="502" y="228"/>
                    </a:lnTo>
                    <a:lnTo>
                      <a:pt x="500" y="226"/>
                    </a:lnTo>
                    <a:lnTo>
                      <a:pt x="500" y="224"/>
                    </a:lnTo>
                    <a:lnTo>
                      <a:pt x="500" y="222"/>
                    </a:lnTo>
                    <a:lnTo>
                      <a:pt x="498" y="222"/>
                    </a:lnTo>
                    <a:lnTo>
                      <a:pt x="498" y="220"/>
                    </a:lnTo>
                    <a:lnTo>
                      <a:pt x="500" y="220"/>
                    </a:lnTo>
                    <a:lnTo>
                      <a:pt x="502" y="218"/>
                    </a:lnTo>
                    <a:lnTo>
                      <a:pt x="504" y="218"/>
                    </a:lnTo>
                    <a:lnTo>
                      <a:pt x="502" y="218"/>
                    </a:lnTo>
                    <a:lnTo>
                      <a:pt x="502" y="216"/>
                    </a:lnTo>
                    <a:lnTo>
                      <a:pt x="500" y="216"/>
                    </a:lnTo>
                    <a:lnTo>
                      <a:pt x="500" y="216"/>
                    </a:lnTo>
                    <a:lnTo>
                      <a:pt x="500" y="216"/>
                    </a:lnTo>
                    <a:lnTo>
                      <a:pt x="500" y="216"/>
                    </a:lnTo>
                    <a:lnTo>
                      <a:pt x="502" y="214"/>
                    </a:lnTo>
                    <a:lnTo>
                      <a:pt x="502" y="214"/>
                    </a:lnTo>
                    <a:lnTo>
                      <a:pt x="504" y="214"/>
                    </a:lnTo>
                    <a:lnTo>
                      <a:pt x="506" y="214"/>
                    </a:lnTo>
                    <a:lnTo>
                      <a:pt x="504" y="212"/>
                    </a:lnTo>
                    <a:lnTo>
                      <a:pt x="504" y="212"/>
                    </a:lnTo>
                    <a:lnTo>
                      <a:pt x="504" y="212"/>
                    </a:lnTo>
                    <a:lnTo>
                      <a:pt x="502" y="210"/>
                    </a:lnTo>
                    <a:lnTo>
                      <a:pt x="502" y="210"/>
                    </a:lnTo>
                    <a:lnTo>
                      <a:pt x="502" y="208"/>
                    </a:lnTo>
                    <a:lnTo>
                      <a:pt x="500" y="206"/>
                    </a:lnTo>
                    <a:lnTo>
                      <a:pt x="500" y="204"/>
                    </a:lnTo>
                    <a:lnTo>
                      <a:pt x="496" y="200"/>
                    </a:lnTo>
                    <a:lnTo>
                      <a:pt x="496" y="200"/>
                    </a:lnTo>
                    <a:lnTo>
                      <a:pt x="494" y="198"/>
                    </a:lnTo>
                    <a:lnTo>
                      <a:pt x="494" y="196"/>
                    </a:lnTo>
                    <a:lnTo>
                      <a:pt x="494" y="196"/>
                    </a:lnTo>
                    <a:lnTo>
                      <a:pt x="492" y="194"/>
                    </a:lnTo>
                    <a:lnTo>
                      <a:pt x="492" y="192"/>
                    </a:lnTo>
                    <a:lnTo>
                      <a:pt x="492" y="190"/>
                    </a:lnTo>
                    <a:lnTo>
                      <a:pt x="490" y="188"/>
                    </a:lnTo>
                    <a:lnTo>
                      <a:pt x="490" y="188"/>
                    </a:lnTo>
                    <a:lnTo>
                      <a:pt x="490" y="188"/>
                    </a:lnTo>
                    <a:lnTo>
                      <a:pt x="490" y="186"/>
                    </a:lnTo>
                    <a:lnTo>
                      <a:pt x="492" y="186"/>
                    </a:lnTo>
                    <a:lnTo>
                      <a:pt x="492" y="186"/>
                    </a:lnTo>
                    <a:lnTo>
                      <a:pt x="492" y="186"/>
                    </a:lnTo>
                    <a:lnTo>
                      <a:pt x="490" y="186"/>
                    </a:lnTo>
                    <a:lnTo>
                      <a:pt x="488" y="184"/>
                    </a:lnTo>
                    <a:lnTo>
                      <a:pt x="486" y="184"/>
                    </a:lnTo>
                    <a:lnTo>
                      <a:pt x="484" y="184"/>
                    </a:lnTo>
                    <a:lnTo>
                      <a:pt x="484" y="184"/>
                    </a:lnTo>
                    <a:lnTo>
                      <a:pt x="482" y="184"/>
                    </a:lnTo>
                    <a:lnTo>
                      <a:pt x="482" y="184"/>
                    </a:lnTo>
                    <a:lnTo>
                      <a:pt x="482" y="182"/>
                    </a:lnTo>
                    <a:lnTo>
                      <a:pt x="484" y="180"/>
                    </a:lnTo>
                    <a:lnTo>
                      <a:pt x="486" y="180"/>
                    </a:lnTo>
                    <a:lnTo>
                      <a:pt x="488" y="178"/>
                    </a:lnTo>
                    <a:lnTo>
                      <a:pt x="490" y="178"/>
                    </a:lnTo>
                    <a:lnTo>
                      <a:pt x="492" y="178"/>
                    </a:lnTo>
                    <a:lnTo>
                      <a:pt x="494" y="178"/>
                    </a:lnTo>
                    <a:lnTo>
                      <a:pt x="494" y="178"/>
                    </a:lnTo>
                    <a:lnTo>
                      <a:pt x="496" y="176"/>
                    </a:lnTo>
                    <a:lnTo>
                      <a:pt x="500" y="176"/>
                    </a:lnTo>
                    <a:lnTo>
                      <a:pt x="504" y="174"/>
                    </a:lnTo>
                    <a:lnTo>
                      <a:pt x="504" y="174"/>
                    </a:lnTo>
                    <a:lnTo>
                      <a:pt x="506" y="174"/>
                    </a:lnTo>
                    <a:lnTo>
                      <a:pt x="508" y="176"/>
                    </a:lnTo>
                    <a:lnTo>
                      <a:pt x="508" y="176"/>
                    </a:lnTo>
                    <a:lnTo>
                      <a:pt x="510" y="178"/>
                    </a:lnTo>
                    <a:lnTo>
                      <a:pt x="510" y="178"/>
                    </a:lnTo>
                    <a:lnTo>
                      <a:pt x="512" y="176"/>
                    </a:lnTo>
                    <a:lnTo>
                      <a:pt x="514" y="176"/>
                    </a:lnTo>
                    <a:lnTo>
                      <a:pt x="514" y="176"/>
                    </a:lnTo>
                    <a:lnTo>
                      <a:pt x="516" y="176"/>
                    </a:lnTo>
                    <a:lnTo>
                      <a:pt x="518" y="178"/>
                    </a:lnTo>
                    <a:lnTo>
                      <a:pt x="518" y="178"/>
                    </a:lnTo>
                    <a:lnTo>
                      <a:pt x="518" y="178"/>
                    </a:lnTo>
                    <a:lnTo>
                      <a:pt x="518" y="176"/>
                    </a:lnTo>
                    <a:lnTo>
                      <a:pt x="518" y="174"/>
                    </a:lnTo>
                    <a:lnTo>
                      <a:pt x="518" y="174"/>
                    </a:lnTo>
                    <a:lnTo>
                      <a:pt x="518" y="172"/>
                    </a:lnTo>
                    <a:lnTo>
                      <a:pt x="516" y="172"/>
                    </a:lnTo>
                    <a:lnTo>
                      <a:pt x="514" y="172"/>
                    </a:lnTo>
                    <a:lnTo>
                      <a:pt x="512" y="170"/>
                    </a:lnTo>
                    <a:lnTo>
                      <a:pt x="512" y="170"/>
                    </a:lnTo>
                    <a:lnTo>
                      <a:pt x="512" y="170"/>
                    </a:lnTo>
                    <a:lnTo>
                      <a:pt x="512" y="168"/>
                    </a:lnTo>
                    <a:lnTo>
                      <a:pt x="512" y="166"/>
                    </a:lnTo>
                    <a:lnTo>
                      <a:pt x="512" y="162"/>
                    </a:lnTo>
                    <a:lnTo>
                      <a:pt x="512" y="160"/>
                    </a:lnTo>
                    <a:lnTo>
                      <a:pt x="512" y="156"/>
                    </a:lnTo>
                    <a:lnTo>
                      <a:pt x="512" y="152"/>
                    </a:lnTo>
                    <a:lnTo>
                      <a:pt x="514" y="146"/>
                    </a:lnTo>
                    <a:lnTo>
                      <a:pt x="512" y="144"/>
                    </a:lnTo>
                    <a:lnTo>
                      <a:pt x="512" y="142"/>
                    </a:lnTo>
                    <a:lnTo>
                      <a:pt x="512" y="142"/>
                    </a:lnTo>
                    <a:lnTo>
                      <a:pt x="514" y="142"/>
                    </a:lnTo>
                    <a:lnTo>
                      <a:pt x="514" y="142"/>
                    </a:lnTo>
                    <a:lnTo>
                      <a:pt x="518" y="144"/>
                    </a:lnTo>
                    <a:lnTo>
                      <a:pt x="522" y="144"/>
                    </a:lnTo>
                    <a:lnTo>
                      <a:pt x="522" y="144"/>
                    </a:lnTo>
                    <a:lnTo>
                      <a:pt x="524" y="146"/>
                    </a:lnTo>
                    <a:lnTo>
                      <a:pt x="528" y="146"/>
                    </a:lnTo>
                    <a:lnTo>
                      <a:pt x="528" y="146"/>
                    </a:lnTo>
                    <a:lnTo>
                      <a:pt x="530" y="146"/>
                    </a:lnTo>
                    <a:lnTo>
                      <a:pt x="532" y="146"/>
                    </a:lnTo>
                    <a:lnTo>
                      <a:pt x="534" y="146"/>
                    </a:lnTo>
                    <a:lnTo>
                      <a:pt x="536" y="146"/>
                    </a:lnTo>
                    <a:lnTo>
                      <a:pt x="536" y="146"/>
                    </a:lnTo>
                    <a:lnTo>
                      <a:pt x="538" y="146"/>
                    </a:lnTo>
                    <a:lnTo>
                      <a:pt x="538" y="148"/>
                    </a:lnTo>
                    <a:lnTo>
                      <a:pt x="540" y="148"/>
                    </a:lnTo>
                    <a:lnTo>
                      <a:pt x="540" y="148"/>
                    </a:lnTo>
                    <a:lnTo>
                      <a:pt x="542" y="146"/>
                    </a:lnTo>
                    <a:lnTo>
                      <a:pt x="542" y="146"/>
                    </a:lnTo>
                    <a:lnTo>
                      <a:pt x="544" y="144"/>
                    </a:lnTo>
                    <a:lnTo>
                      <a:pt x="546" y="144"/>
                    </a:lnTo>
                    <a:lnTo>
                      <a:pt x="548" y="144"/>
                    </a:lnTo>
                    <a:lnTo>
                      <a:pt x="548" y="144"/>
                    </a:lnTo>
                    <a:lnTo>
                      <a:pt x="548" y="142"/>
                    </a:lnTo>
                    <a:lnTo>
                      <a:pt x="548" y="140"/>
                    </a:lnTo>
                    <a:lnTo>
                      <a:pt x="548" y="140"/>
                    </a:lnTo>
                    <a:lnTo>
                      <a:pt x="548" y="138"/>
                    </a:lnTo>
                    <a:lnTo>
                      <a:pt x="546" y="136"/>
                    </a:lnTo>
                    <a:lnTo>
                      <a:pt x="546" y="136"/>
                    </a:lnTo>
                    <a:lnTo>
                      <a:pt x="544" y="132"/>
                    </a:lnTo>
                    <a:lnTo>
                      <a:pt x="542" y="128"/>
                    </a:lnTo>
                    <a:lnTo>
                      <a:pt x="542" y="126"/>
                    </a:lnTo>
                    <a:lnTo>
                      <a:pt x="542" y="124"/>
                    </a:lnTo>
                    <a:lnTo>
                      <a:pt x="542" y="124"/>
                    </a:lnTo>
                    <a:lnTo>
                      <a:pt x="542" y="122"/>
                    </a:lnTo>
                    <a:lnTo>
                      <a:pt x="542" y="120"/>
                    </a:lnTo>
                    <a:lnTo>
                      <a:pt x="544" y="120"/>
                    </a:lnTo>
                    <a:lnTo>
                      <a:pt x="546" y="120"/>
                    </a:lnTo>
                    <a:lnTo>
                      <a:pt x="548" y="120"/>
                    </a:lnTo>
                    <a:lnTo>
                      <a:pt x="550" y="120"/>
                    </a:lnTo>
                    <a:lnTo>
                      <a:pt x="552" y="118"/>
                    </a:lnTo>
                    <a:lnTo>
                      <a:pt x="552" y="118"/>
                    </a:lnTo>
                    <a:lnTo>
                      <a:pt x="554" y="116"/>
                    </a:lnTo>
                    <a:lnTo>
                      <a:pt x="554" y="116"/>
                    </a:lnTo>
                    <a:lnTo>
                      <a:pt x="552" y="112"/>
                    </a:lnTo>
                    <a:lnTo>
                      <a:pt x="552" y="112"/>
                    </a:lnTo>
                    <a:lnTo>
                      <a:pt x="552" y="110"/>
                    </a:lnTo>
                    <a:lnTo>
                      <a:pt x="552" y="110"/>
                    </a:lnTo>
                    <a:lnTo>
                      <a:pt x="554" y="108"/>
                    </a:lnTo>
                    <a:lnTo>
                      <a:pt x="554" y="108"/>
                    </a:lnTo>
                    <a:lnTo>
                      <a:pt x="556" y="108"/>
                    </a:lnTo>
                    <a:lnTo>
                      <a:pt x="558" y="108"/>
                    </a:lnTo>
                    <a:lnTo>
                      <a:pt x="560" y="108"/>
                    </a:lnTo>
                    <a:lnTo>
                      <a:pt x="558" y="10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5" name="Freeform 137"/>
              <p:cNvSpPr>
                <a:spLocks noEditPoints="1"/>
              </p:cNvSpPr>
              <p:nvPr/>
            </p:nvSpPr>
            <p:spPr bwMode="auto">
              <a:xfrm>
                <a:off x="4001" y="1979"/>
                <a:ext cx="126" cy="182"/>
              </a:xfrm>
              <a:custGeom>
                <a:avLst/>
                <a:gdLst>
                  <a:gd name="T0" fmla="*/ 112 w 126"/>
                  <a:gd name="T1" fmla="*/ 136 h 182"/>
                  <a:gd name="T2" fmla="*/ 114 w 126"/>
                  <a:gd name="T3" fmla="*/ 134 h 182"/>
                  <a:gd name="T4" fmla="*/ 118 w 126"/>
                  <a:gd name="T5" fmla="*/ 28 h 182"/>
                  <a:gd name="T6" fmla="*/ 114 w 126"/>
                  <a:gd name="T7" fmla="*/ 26 h 182"/>
                  <a:gd name="T8" fmla="*/ 104 w 126"/>
                  <a:gd name="T9" fmla="*/ 24 h 182"/>
                  <a:gd name="T10" fmla="*/ 94 w 126"/>
                  <a:gd name="T11" fmla="*/ 32 h 182"/>
                  <a:gd name="T12" fmla="*/ 84 w 126"/>
                  <a:gd name="T13" fmla="*/ 36 h 182"/>
                  <a:gd name="T14" fmla="*/ 74 w 126"/>
                  <a:gd name="T15" fmla="*/ 34 h 182"/>
                  <a:gd name="T16" fmla="*/ 64 w 126"/>
                  <a:gd name="T17" fmla="*/ 32 h 182"/>
                  <a:gd name="T18" fmla="*/ 52 w 126"/>
                  <a:gd name="T19" fmla="*/ 22 h 182"/>
                  <a:gd name="T20" fmla="*/ 42 w 126"/>
                  <a:gd name="T21" fmla="*/ 18 h 182"/>
                  <a:gd name="T22" fmla="*/ 34 w 126"/>
                  <a:gd name="T23" fmla="*/ 18 h 182"/>
                  <a:gd name="T24" fmla="*/ 30 w 126"/>
                  <a:gd name="T25" fmla="*/ 10 h 182"/>
                  <a:gd name="T26" fmla="*/ 30 w 126"/>
                  <a:gd name="T27" fmla="*/ 4 h 182"/>
                  <a:gd name="T28" fmla="*/ 24 w 126"/>
                  <a:gd name="T29" fmla="*/ 2 h 182"/>
                  <a:gd name="T30" fmla="*/ 22 w 126"/>
                  <a:gd name="T31" fmla="*/ 0 h 182"/>
                  <a:gd name="T32" fmla="*/ 12 w 126"/>
                  <a:gd name="T33" fmla="*/ 12 h 182"/>
                  <a:gd name="T34" fmla="*/ 4 w 126"/>
                  <a:gd name="T35" fmla="*/ 28 h 182"/>
                  <a:gd name="T36" fmla="*/ 6 w 126"/>
                  <a:gd name="T37" fmla="*/ 32 h 182"/>
                  <a:gd name="T38" fmla="*/ 8 w 126"/>
                  <a:gd name="T39" fmla="*/ 38 h 182"/>
                  <a:gd name="T40" fmla="*/ 12 w 126"/>
                  <a:gd name="T41" fmla="*/ 46 h 182"/>
                  <a:gd name="T42" fmla="*/ 16 w 126"/>
                  <a:gd name="T43" fmla="*/ 52 h 182"/>
                  <a:gd name="T44" fmla="*/ 16 w 126"/>
                  <a:gd name="T45" fmla="*/ 54 h 182"/>
                  <a:gd name="T46" fmla="*/ 18 w 126"/>
                  <a:gd name="T47" fmla="*/ 66 h 182"/>
                  <a:gd name="T48" fmla="*/ 16 w 126"/>
                  <a:gd name="T49" fmla="*/ 70 h 182"/>
                  <a:gd name="T50" fmla="*/ 14 w 126"/>
                  <a:gd name="T51" fmla="*/ 76 h 182"/>
                  <a:gd name="T52" fmla="*/ 12 w 126"/>
                  <a:gd name="T53" fmla="*/ 76 h 182"/>
                  <a:gd name="T54" fmla="*/ 8 w 126"/>
                  <a:gd name="T55" fmla="*/ 82 h 182"/>
                  <a:gd name="T56" fmla="*/ 4 w 126"/>
                  <a:gd name="T57" fmla="*/ 90 h 182"/>
                  <a:gd name="T58" fmla="*/ 2 w 126"/>
                  <a:gd name="T59" fmla="*/ 98 h 182"/>
                  <a:gd name="T60" fmla="*/ 2 w 126"/>
                  <a:gd name="T61" fmla="*/ 116 h 182"/>
                  <a:gd name="T62" fmla="*/ 12 w 126"/>
                  <a:gd name="T63" fmla="*/ 122 h 182"/>
                  <a:gd name="T64" fmla="*/ 24 w 126"/>
                  <a:gd name="T65" fmla="*/ 130 h 182"/>
                  <a:gd name="T66" fmla="*/ 38 w 126"/>
                  <a:gd name="T67" fmla="*/ 138 h 182"/>
                  <a:gd name="T68" fmla="*/ 52 w 126"/>
                  <a:gd name="T69" fmla="*/ 148 h 182"/>
                  <a:gd name="T70" fmla="*/ 60 w 126"/>
                  <a:gd name="T71" fmla="*/ 152 h 182"/>
                  <a:gd name="T72" fmla="*/ 60 w 126"/>
                  <a:gd name="T73" fmla="*/ 158 h 182"/>
                  <a:gd name="T74" fmla="*/ 60 w 126"/>
                  <a:gd name="T75" fmla="*/ 160 h 182"/>
                  <a:gd name="T76" fmla="*/ 62 w 126"/>
                  <a:gd name="T77" fmla="*/ 164 h 182"/>
                  <a:gd name="T78" fmla="*/ 72 w 126"/>
                  <a:gd name="T79" fmla="*/ 172 h 182"/>
                  <a:gd name="T80" fmla="*/ 82 w 126"/>
                  <a:gd name="T81" fmla="*/ 180 h 182"/>
                  <a:gd name="T82" fmla="*/ 86 w 126"/>
                  <a:gd name="T83" fmla="*/ 180 h 182"/>
                  <a:gd name="T84" fmla="*/ 92 w 126"/>
                  <a:gd name="T85" fmla="*/ 172 h 182"/>
                  <a:gd name="T86" fmla="*/ 92 w 126"/>
                  <a:gd name="T87" fmla="*/ 168 h 182"/>
                  <a:gd name="T88" fmla="*/ 96 w 126"/>
                  <a:gd name="T89" fmla="*/ 160 h 182"/>
                  <a:gd name="T90" fmla="*/ 100 w 126"/>
                  <a:gd name="T91" fmla="*/ 152 h 182"/>
                  <a:gd name="T92" fmla="*/ 104 w 126"/>
                  <a:gd name="T93" fmla="*/ 144 h 182"/>
                  <a:gd name="T94" fmla="*/ 112 w 126"/>
                  <a:gd name="T95" fmla="*/ 138 h 182"/>
                  <a:gd name="T96" fmla="*/ 112 w 126"/>
                  <a:gd name="T97" fmla="*/ 134 h 182"/>
                  <a:gd name="T98" fmla="*/ 114 w 126"/>
                  <a:gd name="T99" fmla="*/ 134 h 182"/>
                  <a:gd name="T100" fmla="*/ 122 w 126"/>
                  <a:gd name="T101" fmla="*/ 128 h 182"/>
                  <a:gd name="T102" fmla="*/ 116 w 126"/>
                  <a:gd name="T103" fmla="*/ 120 h 182"/>
                  <a:gd name="T104" fmla="*/ 112 w 126"/>
                  <a:gd name="T105" fmla="*/ 104 h 182"/>
                  <a:gd name="T106" fmla="*/ 112 w 126"/>
                  <a:gd name="T107" fmla="*/ 50 h 182"/>
                  <a:gd name="T108" fmla="*/ 118 w 126"/>
                  <a:gd name="T109" fmla="*/ 40 h 182"/>
                  <a:gd name="T110" fmla="*/ 124 w 126"/>
                  <a:gd name="T111" fmla="*/ 2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82">
                    <a:moveTo>
                      <a:pt x="114" y="134"/>
                    </a:moveTo>
                    <a:lnTo>
                      <a:pt x="112" y="136"/>
                    </a:lnTo>
                    <a:lnTo>
                      <a:pt x="112" y="136"/>
                    </a:lnTo>
                    <a:lnTo>
                      <a:pt x="112" y="136"/>
                    </a:lnTo>
                    <a:lnTo>
                      <a:pt x="114" y="136"/>
                    </a:lnTo>
                    <a:lnTo>
                      <a:pt x="114" y="136"/>
                    </a:lnTo>
                    <a:lnTo>
                      <a:pt x="114" y="136"/>
                    </a:lnTo>
                    <a:lnTo>
                      <a:pt x="114" y="134"/>
                    </a:lnTo>
                    <a:lnTo>
                      <a:pt x="114" y="134"/>
                    </a:lnTo>
                    <a:close/>
                    <a:moveTo>
                      <a:pt x="124" y="28"/>
                    </a:moveTo>
                    <a:lnTo>
                      <a:pt x="120" y="28"/>
                    </a:lnTo>
                    <a:lnTo>
                      <a:pt x="118" y="28"/>
                    </a:lnTo>
                    <a:lnTo>
                      <a:pt x="118" y="28"/>
                    </a:lnTo>
                    <a:lnTo>
                      <a:pt x="116" y="28"/>
                    </a:lnTo>
                    <a:lnTo>
                      <a:pt x="114" y="28"/>
                    </a:lnTo>
                    <a:lnTo>
                      <a:pt x="114" y="26"/>
                    </a:lnTo>
                    <a:lnTo>
                      <a:pt x="112" y="26"/>
                    </a:lnTo>
                    <a:lnTo>
                      <a:pt x="110" y="24"/>
                    </a:lnTo>
                    <a:lnTo>
                      <a:pt x="108" y="22"/>
                    </a:lnTo>
                    <a:lnTo>
                      <a:pt x="104" y="24"/>
                    </a:lnTo>
                    <a:lnTo>
                      <a:pt x="102" y="26"/>
                    </a:lnTo>
                    <a:lnTo>
                      <a:pt x="96" y="28"/>
                    </a:lnTo>
                    <a:lnTo>
                      <a:pt x="94" y="30"/>
                    </a:lnTo>
                    <a:lnTo>
                      <a:pt x="94" y="32"/>
                    </a:lnTo>
                    <a:lnTo>
                      <a:pt x="92" y="34"/>
                    </a:lnTo>
                    <a:lnTo>
                      <a:pt x="90" y="36"/>
                    </a:lnTo>
                    <a:lnTo>
                      <a:pt x="88" y="36"/>
                    </a:lnTo>
                    <a:lnTo>
                      <a:pt x="84" y="36"/>
                    </a:lnTo>
                    <a:lnTo>
                      <a:pt x="82" y="36"/>
                    </a:lnTo>
                    <a:lnTo>
                      <a:pt x="80" y="36"/>
                    </a:lnTo>
                    <a:lnTo>
                      <a:pt x="76" y="34"/>
                    </a:lnTo>
                    <a:lnTo>
                      <a:pt x="74" y="34"/>
                    </a:lnTo>
                    <a:lnTo>
                      <a:pt x="72" y="34"/>
                    </a:lnTo>
                    <a:lnTo>
                      <a:pt x="68" y="34"/>
                    </a:lnTo>
                    <a:lnTo>
                      <a:pt x="66" y="32"/>
                    </a:lnTo>
                    <a:lnTo>
                      <a:pt x="64" y="32"/>
                    </a:lnTo>
                    <a:lnTo>
                      <a:pt x="62" y="30"/>
                    </a:lnTo>
                    <a:lnTo>
                      <a:pt x="58" y="26"/>
                    </a:lnTo>
                    <a:lnTo>
                      <a:pt x="56" y="24"/>
                    </a:lnTo>
                    <a:lnTo>
                      <a:pt x="52" y="22"/>
                    </a:lnTo>
                    <a:lnTo>
                      <a:pt x="48" y="20"/>
                    </a:lnTo>
                    <a:lnTo>
                      <a:pt x="46" y="20"/>
                    </a:lnTo>
                    <a:lnTo>
                      <a:pt x="46" y="18"/>
                    </a:lnTo>
                    <a:lnTo>
                      <a:pt x="42" y="18"/>
                    </a:lnTo>
                    <a:lnTo>
                      <a:pt x="38" y="18"/>
                    </a:lnTo>
                    <a:lnTo>
                      <a:pt x="34" y="18"/>
                    </a:lnTo>
                    <a:lnTo>
                      <a:pt x="34" y="18"/>
                    </a:lnTo>
                    <a:lnTo>
                      <a:pt x="34" y="18"/>
                    </a:lnTo>
                    <a:lnTo>
                      <a:pt x="32" y="16"/>
                    </a:lnTo>
                    <a:lnTo>
                      <a:pt x="30" y="14"/>
                    </a:lnTo>
                    <a:lnTo>
                      <a:pt x="30" y="12"/>
                    </a:lnTo>
                    <a:lnTo>
                      <a:pt x="30" y="10"/>
                    </a:lnTo>
                    <a:lnTo>
                      <a:pt x="30" y="6"/>
                    </a:lnTo>
                    <a:lnTo>
                      <a:pt x="30" y="6"/>
                    </a:lnTo>
                    <a:lnTo>
                      <a:pt x="30" y="6"/>
                    </a:lnTo>
                    <a:lnTo>
                      <a:pt x="30" y="4"/>
                    </a:lnTo>
                    <a:lnTo>
                      <a:pt x="30" y="2"/>
                    </a:lnTo>
                    <a:lnTo>
                      <a:pt x="24" y="2"/>
                    </a:lnTo>
                    <a:lnTo>
                      <a:pt x="24" y="2"/>
                    </a:lnTo>
                    <a:lnTo>
                      <a:pt x="24" y="2"/>
                    </a:lnTo>
                    <a:lnTo>
                      <a:pt x="22" y="2"/>
                    </a:lnTo>
                    <a:lnTo>
                      <a:pt x="22" y="2"/>
                    </a:lnTo>
                    <a:lnTo>
                      <a:pt x="22" y="2"/>
                    </a:lnTo>
                    <a:lnTo>
                      <a:pt x="22" y="0"/>
                    </a:lnTo>
                    <a:lnTo>
                      <a:pt x="22" y="0"/>
                    </a:lnTo>
                    <a:lnTo>
                      <a:pt x="18" y="4"/>
                    </a:lnTo>
                    <a:lnTo>
                      <a:pt x="16" y="6"/>
                    </a:lnTo>
                    <a:lnTo>
                      <a:pt x="12" y="12"/>
                    </a:lnTo>
                    <a:lnTo>
                      <a:pt x="8" y="16"/>
                    </a:lnTo>
                    <a:lnTo>
                      <a:pt x="4" y="20"/>
                    </a:lnTo>
                    <a:lnTo>
                      <a:pt x="2" y="22"/>
                    </a:lnTo>
                    <a:lnTo>
                      <a:pt x="4" y="28"/>
                    </a:lnTo>
                    <a:lnTo>
                      <a:pt x="4" y="28"/>
                    </a:lnTo>
                    <a:lnTo>
                      <a:pt x="4" y="30"/>
                    </a:lnTo>
                    <a:lnTo>
                      <a:pt x="4" y="30"/>
                    </a:lnTo>
                    <a:lnTo>
                      <a:pt x="6" y="32"/>
                    </a:lnTo>
                    <a:lnTo>
                      <a:pt x="8" y="32"/>
                    </a:lnTo>
                    <a:lnTo>
                      <a:pt x="8" y="32"/>
                    </a:lnTo>
                    <a:lnTo>
                      <a:pt x="10" y="34"/>
                    </a:lnTo>
                    <a:lnTo>
                      <a:pt x="8" y="38"/>
                    </a:lnTo>
                    <a:lnTo>
                      <a:pt x="8" y="38"/>
                    </a:lnTo>
                    <a:lnTo>
                      <a:pt x="10" y="42"/>
                    </a:lnTo>
                    <a:lnTo>
                      <a:pt x="10" y="42"/>
                    </a:lnTo>
                    <a:lnTo>
                      <a:pt x="12" y="46"/>
                    </a:lnTo>
                    <a:lnTo>
                      <a:pt x="14" y="48"/>
                    </a:lnTo>
                    <a:lnTo>
                      <a:pt x="14" y="48"/>
                    </a:lnTo>
                    <a:lnTo>
                      <a:pt x="14" y="50"/>
                    </a:lnTo>
                    <a:lnTo>
                      <a:pt x="16" y="52"/>
                    </a:lnTo>
                    <a:lnTo>
                      <a:pt x="16" y="52"/>
                    </a:lnTo>
                    <a:lnTo>
                      <a:pt x="16" y="52"/>
                    </a:lnTo>
                    <a:lnTo>
                      <a:pt x="16" y="54"/>
                    </a:lnTo>
                    <a:lnTo>
                      <a:pt x="16" y="54"/>
                    </a:lnTo>
                    <a:lnTo>
                      <a:pt x="16" y="58"/>
                    </a:lnTo>
                    <a:lnTo>
                      <a:pt x="18" y="62"/>
                    </a:lnTo>
                    <a:lnTo>
                      <a:pt x="18" y="64"/>
                    </a:lnTo>
                    <a:lnTo>
                      <a:pt x="18" y="66"/>
                    </a:lnTo>
                    <a:lnTo>
                      <a:pt x="18" y="68"/>
                    </a:lnTo>
                    <a:lnTo>
                      <a:pt x="18" y="68"/>
                    </a:lnTo>
                    <a:lnTo>
                      <a:pt x="18" y="70"/>
                    </a:lnTo>
                    <a:lnTo>
                      <a:pt x="16" y="70"/>
                    </a:lnTo>
                    <a:lnTo>
                      <a:pt x="16" y="72"/>
                    </a:lnTo>
                    <a:lnTo>
                      <a:pt x="16" y="72"/>
                    </a:lnTo>
                    <a:lnTo>
                      <a:pt x="14" y="74"/>
                    </a:lnTo>
                    <a:lnTo>
                      <a:pt x="14" y="76"/>
                    </a:lnTo>
                    <a:lnTo>
                      <a:pt x="14" y="76"/>
                    </a:lnTo>
                    <a:lnTo>
                      <a:pt x="14" y="76"/>
                    </a:lnTo>
                    <a:lnTo>
                      <a:pt x="14" y="76"/>
                    </a:lnTo>
                    <a:lnTo>
                      <a:pt x="12" y="76"/>
                    </a:lnTo>
                    <a:lnTo>
                      <a:pt x="12" y="78"/>
                    </a:lnTo>
                    <a:lnTo>
                      <a:pt x="10" y="78"/>
                    </a:lnTo>
                    <a:lnTo>
                      <a:pt x="10" y="80"/>
                    </a:lnTo>
                    <a:lnTo>
                      <a:pt x="8" y="82"/>
                    </a:lnTo>
                    <a:lnTo>
                      <a:pt x="6" y="86"/>
                    </a:lnTo>
                    <a:lnTo>
                      <a:pt x="6" y="86"/>
                    </a:lnTo>
                    <a:lnTo>
                      <a:pt x="4" y="88"/>
                    </a:lnTo>
                    <a:lnTo>
                      <a:pt x="4" y="90"/>
                    </a:lnTo>
                    <a:lnTo>
                      <a:pt x="4" y="92"/>
                    </a:lnTo>
                    <a:lnTo>
                      <a:pt x="2" y="92"/>
                    </a:lnTo>
                    <a:lnTo>
                      <a:pt x="2" y="94"/>
                    </a:lnTo>
                    <a:lnTo>
                      <a:pt x="2" y="98"/>
                    </a:lnTo>
                    <a:lnTo>
                      <a:pt x="2" y="106"/>
                    </a:lnTo>
                    <a:lnTo>
                      <a:pt x="0" y="112"/>
                    </a:lnTo>
                    <a:lnTo>
                      <a:pt x="0" y="116"/>
                    </a:lnTo>
                    <a:lnTo>
                      <a:pt x="2" y="116"/>
                    </a:lnTo>
                    <a:lnTo>
                      <a:pt x="4" y="116"/>
                    </a:lnTo>
                    <a:lnTo>
                      <a:pt x="4" y="118"/>
                    </a:lnTo>
                    <a:lnTo>
                      <a:pt x="8" y="120"/>
                    </a:lnTo>
                    <a:lnTo>
                      <a:pt x="12" y="122"/>
                    </a:lnTo>
                    <a:lnTo>
                      <a:pt x="14" y="124"/>
                    </a:lnTo>
                    <a:lnTo>
                      <a:pt x="18" y="126"/>
                    </a:lnTo>
                    <a:lnTo>
                      <a:pt x="22" y="128"/>
                    </a:lnTo>
                    <a:lnTo>
                      <a:pt x="24" y="130"/>
                    </a:lnTo>
                    <a:lnTo>
                      <a:pt x="28" y="132"/>
                    </a:lnTo>
                    <a:lnTo>
                      <a:pt x="32" y="134"/>
                    </a:lnTo>
                    <a:lnTo>
                      <a:pt x="34" y="136"/>
                    </a:lnTo>
                    <a:lnTo>
                      <a:pt x="38" y="138"/>
                    </a:lnTo>
                    <a:lnTo>
                      <a:pt x="42" y="140"/>
                    </a:lnTo>
                    <a:lnTo>
                      <a:pt x="44" y="142"/>
                    </a:lnTo>
                    <a:lnTo>
                      <a:pt x="48" y="146"/>
                    </a:lnTo>
                    <a:lnTo>
                      <a:pt x="52" y="148"/>
                    </a:lnTo>
                    <a:lnTo>
                      <a:pt x="54" y="150"/>
                    </a:lnTo>
                    <a:lnTo>
                      <a:pt x="58" y="152"/>
                    </a:lnTo>
                    <a:lnTo>
                      <a:pt x="60" y="152"/>
                    </a:lnTo>
                    <a:lnTo>
                      <a:pt x="60" y="152"/>
                    </a:lnTo>
                    <a:lnTo>
                      <a:pt x="60" y="154"/>
                    </a:lnTo>
                    <a:lnTo>
                      <a:pt x="60" y="156"/>
                    </a:lnTo>
                    <a:lnTo>
                      <a:pt x="60" y="158"/>
                    </a:lnTo>
                    <a:lnTo>
                      <a:pt x="60" y="158"/>
                    </a:lnTo>
                    <a:lnTo>
                      <a:pt x="58" y="160"/>
                    </a:lnTo>
                    <a:lnTo>
                      <a:pt x="58" y="160"/>
                    </a:lnTo>
                    <a:lnTo>
                      <a:pt x="60" y="160"/>
                    </a:lnTo>
                    <a:lnTo>
                      <a:pt x="60" y="160"/>
                    </a:lnTo>
                    <a:lnTo>
                      <a:pt x="60" y="162"/>
                    </a:lnTo>
                    <a:lnTo>
                      <a:pt x="60" y="162"/>
                    </a:lnTo>
                    <a:lnTo>
                      <a:pt x="62" y="162"/>
                    </a:lnTo>
                    <a:lnTo>
                      <a:pt x="62" y="164"/>
                    </a:lnTo>
                    <a:lnTo>
                      <a:pt x="64" y="164"/>
                    </a:lnTo>
                    <a:lnTo>
                      <a:pt x="66" y="166"/>
                    </a:lnTo>
                    <a:lnTo>
                      <a:pt x="70" y="170"/>
                    </a:lnTo>
                    <a:lnTo>
                      <a:pt x="72" y="172"/>
                    </a:lnTo>
                    <a:lnTo>
                      <a:pt x="76" y="174"/>
                    </a:lnTo>
                    <a:lnTo>
                      <a:pt x="78" y="176"/>
                    </a:lnTo>
                    <a:lnTo>
                      <a:pt x="80" y="178"/>
                    </a:lnTo>
                    <a:lnTo>
                      <a:pt x="82" y="180"/>
                    </a:lnTo>
                    <a:lnTo>
                      <a:pt x="84" y="182"/>
                    </a:lnTo>
                    <a:lnTo>
                      <a:pt x="84" y="182"/>
                    </a:lnTo>
                    <a:lnTo>
                      <a:pt x="84" y="182"/>
                    </a:lnTo>
                    <a:lnTo>
                      <a:pt x="86" y="180"/>
                    </a:lnTo>
                    <a:lnTo>
                      <a:pt x="86" y="180"/>
                    </a:lnTo>
                    <a:lnTo>
                      <a:pt x="88" y="178"/>
                    </a:lnTo>
                    <a:lnTo>
                      <a:pt x="90" y="172"/>
                    </a:lnTo>
                    <a:lnTo>
                      <a:pt x="92" y="172"/>
                    </a:lnTo>
                    <a:lnTo>
                      <a:pt x="92" y="170"/>
                    </a:lnTo>
                    <a:lnTo>
                      <a:pt x="92" y="170"/>
                    </a:lnTo>
                    <a:lnTo>
                      <a:pt x="92" y="168"/>
                    </a:lnTo>
                    <a:lnTo>
                      <a:pt x="92" y="168"/>
                    </a:lnTo>
                    <a:lnTo>
                      <a:pt x="94" y="166"/>
                    </a:lnTo>
                    <a:lnTo>
                      <a:pt x="94" y="162"/>
                    </a:lnTo>
                    <a:lnTo>
                      <a:pt x="96" y="162"/>
                    </a:lnTo>
                    <a:lnTo>
                      <a:pt x="96" y="160"/>
                    </a:lnTo>
                    <a:lnTo>
                      <a:pt x="96" y="158"/>
                    </a:lnTo>
                    <a:lnTo>
                      <a:pt x="98" y="156"/>
                    </a:lnTo>
                    <a:lnTo>
                      <a:pt x="98" y="154"/>
                    </a:lnTo>
                    <a:lnTo>
                      <a:pt x="100" y="152"/>
                    </a:lnTo>
                    <a:lnTo>
                      <a:pt x="100" y="148"/>
                    </a:lnTo>
                    <a:lnTo>
                      <a:pt x="100" y="146"/>
                    </a:lnTo>
                    <a:lnTo>
                      <a:pt x="102" y="144"/>
                    </a:lnTo>
                    <a:lnTo>
                      <a:pt x="104" y="144"/>
                    </a:lnTo>
                    <a:lnTo>
                      <a:pt x="106" y="144"/>
                    </a:lnTo>
                    <a:lnTo>
                      <a:pt x="110" y="140"/>
                    </a:lnTo>
                    <a:lnTo>
                      <a:pt x="110" y="140"/>
                    </a:lnTo>
                    <a:lnTo>
                      <a:pt x="112" y="138"/>
                    </a:lnTo>
                    <a:lnTo>
                      <a:pt x="112" y="138"/>
                    </a:lnTo>
                    <a:lnTo>
                      <a:pt x="112" y="136"/>
                    </a:lnTo>
                    <a:lnTo>
                      <a:pt x="110" y="134"/>
                    </a:lnTo>
                    <a:lnTo>
                      <a:pt x="112" y="134"/>
                    </a:lnTo>
                    <a:lnTo>
                      <a:pt x="112" y="134"/>
                    </a:lnTo>
                    <a:lnTo>
                      <a:pt x="112" y="134"/>
                    </a:lnTo>
                    <a:lnTo>
                      <a:pt x="112" y="132"/>
                    </a:lnTo>
                    <a:lnTo>
                      <a:pt x="114" y="134"/>
                    </a:lnTo>
                    <a:lnTo>
                      <a:pt x="114" y="134"/>
                    </a:lnTo>
                    <a:lnTo>
                      <a:pt x="116" y="132"/>
                    </a:lnTo>
                    <a:lnTo>
                      <a:pt x="118" y="132"/>
                    </a:lnTo>
                    <a:lnTo>
                      <a:pt x="122" y="128"/>
                    </a:lnTo>
                    <a:lnTo>
                      <a:pt x="122" y="126"/>
                    </a:lnTo>
                    <a:lnTo>
                      <a:pt x="120" y="126"/>
                    </a:lnTo>
                    <a:lnTo>
                      <a:pt x="120" y="124"/>
                    </a:lnTo>
                    <a:lnTo>
                      <a:pt x="116" y="120"/>
                    </a:lnTo>
                    <a:lnTo>
                      <a:pt x="114" y="116"/>
                    </a:lnTo>
                    <a:lnTo>
                      <a:pt x="112" y="114"/>
                    </a:lnTo>
                    <a:lnTo>
                      <a:pt x="112" y="112"/>
                    </a:lnTo>
                    <a:lnTo>
                      <a:pt x="112" y="104"/>
                    </a:lnTo>
                    <a:lnTo>
                      <a:pt x="112" y="88"/>
                    </a:lnTo>
                    <a:lnTo>
                      <a:pt x="112" y="74"/>
                    </a:lnTo>
                    <a:lnTo>
                      <a:pt x="112" y="58"/>
                    </a:lnTo>
                    <a:lnTo>
                      <a:pt x="112" y="50"/>
                    </a:lnTo>
                    <a:lnTo>
                      <a:pt x="112" y="48"/>
                    </a:lnTo>
                    <a:lnTo>
                      <a:pt x="112" y="48"/>
                    </a:lnTo>
                    <a:lnTo>
                      <a:pt x="114" y="44"/>
                    </a:lnTo>
                    <a:lnTo>
                      <a:pt x="118" y="40"/>
                    </a:lnTo>
                    <a:lnTo>
                      <a:pt x="122" y="34"/>
                    </a:lnTo>
                    <a:lnTo>
                      <a:pt x="124" y="30"/>
                    </a:lnTo>
                    <a:lnTo>
                      <a:pt x="126" y="28"/>
                    </a:lnTo>
                    <a:lnTo>
                      <a:pt x="124" y="2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6" name="Freeform 138"/>
              <p:cNvSpPr>
                <a:spLocks/>
              </p:cNvSpPr>
              <p:nvPr/>
            </p:nvSpPr>
            <p:spPr bwMode="auto">
              <a:xfrm>
                <a:off x="4003" y="1480"/>
                <a:ext cx="62" cy="74"/>
              </a:xfrm>
              <a:custGeom>
                <a:avLst/>
                <a:gdLst>
                  <a:gd name="T0" fmla="*/ 60 w 62"/>
                  <a:gd name="T1" fmla="*/ 18 h 74"/>
                  <a:gd name="T2" fmla="*/ 58 w 62"/>
                  <a:gd name="T3" fmla="*/ 16 h 74"/>
                  <a:gd name="T4" fmla="*/ 58 w 62"/>
                  <a:gd name="T5" fmla="*/ 12 h 74"/>
                  <a:gd name="T6" fmla="*/ 54 w 62"/>
                  <a:gd name="T7" fmla="*/ 4 h 74"/>
                  <a:gd name="T8" fmla="*/ 50 w 62"/>
                  <a:gd name="T9" fmla="*/ 2 h 74"/>
                  <a:gd name="T10" fmla="*/ 44 w 62"/>
                  <a:gd name="T11" fmla="*/ 8 h 74"/>
                  <a:gd name="T12" fmla="*/ 36 w 62"/>
                  <a:gd name="T13" fmla="*/ 12 h 74"/>
                  <a:gd name="T14" fmla="*/ 30 w 62"/>
                  <a:gd name="T15" fmla="*/ 16 h 74"/>
                  <a:gd name="T16" fmla="*/ 20 w 62"/>
                  <a:gd name="T17" fmla="*/ 18 h 74"/>
                  <a:gd name="T18" fmla="*/ 18 w 62"/>
                  <a:gd name="T19" fmla="*/ 16 h 74"/>
                  <a:gd name="T20" fmla="*/ 14 w 62"/>
                  <a:gd name="T21" fmla="*/ 16 h 74"/>
                  <a:gd name="T22" fmla="*/ 12 w 62"/>
                  <a:gd name="T23" fmla="*/ 12 h 74"/>
                  <a:gd name="T24" fmla="*/ 8 w 62"/>
                  <a:gd name="T25" fmla="*/ 12 h 74"/>
                  <a:gd name="T26" fmla="*/ 6 w 62"/>
                  <a:gd name="T27" fmla="*/ 12 h 74"/>
                  <a:gd name="T28" fmla="*/ 6 w 62"/>
                  <a:gd name="T29" fmla="*/ 14 h 74"/>
                  <a:gd name="T30" fmla="*/ 6 w 62"/>
                  <a:gd name="T31" fmla="*/ 20 h 74"/>
                  <a:gd name="T32" fmla="*/ 6 w 62"/>
                  <a:gd name="T33" fmla="*/ 26 h 74"/>
                  <a:gd name="T34" fmla="*/ 6 w 62"/>
                  <a:gd name="T35" fmla="*/ 30 h 74"/>
                  <a:gd name="T36" fmla="*/ 6 w 62"/>
                  <a:gd name="T37" fmla="*/ 34 h 74"/>
                  <a:gd name="T38" fmla="*/ 6 w 62"/>
                  <a:gd name="T39" fmla="*/ 36 h 74"/>
                  <a:gd name="T40" fmla="*/ 6 w 62"/>
                  <a:gd name="T41" fmla="*/ 38 h 74"/>
                  <a:gd name="T42" fmla="*/ 6 w 62"/>
                  <a:gd name="T43" fmla="*/ 42 h 74"/>
                  <a:gd name="T44" fmla="*/ 4 w 62"/>
                  <a:gd name="T45" fmla="*/ 46 h 74"/>
                  <a:gd name="T46" fmla="*/ 2 w 62"/>
                  <a:gd name="T47" fmla="*/ 52 h 74"/>
                  <a:gd name="T48" fmla="*/ 2 w 62"/>
                  <a:gd name="T49" fmla="*/ 54 h 74"/>
                  <a:gd name="T50" fmla="*/ 2 w 62"/>
                  <a:gd name="T51" fmla="*/ 58 h 74"/>
                  <a:gd name="T52" fmla="*/ 2 w 62"/>
                  <a:gd name="T53" fmla="*/ 62 h 74"/>
                  <a:gd name="T54" fmla="*/ 2 w 62"/>
                  <a:gd name="T55" fmla="*/ 68 h 74"/>
                  <a:gd name="T56" fmla="*/ 0 w 62"/>
                  <a:gd name="T57" fmla="*/ 72 h 74"/>
                  <a:gd name="T58" fmla="*/ 6 w 62"/>
                  <a:gd name="T59" fmla="*/ 72 h 74"/>
                  <a:gd name="T60" fmla="*/ 14 w 62"/>
                  <a:gd name="T61" fmla="*/ 74 h 74"/>
                  <a:gd name="T62" fmla="*/ 18 w 62"/>
                  <a:gd name="T63" fmla="*/ 74 h 74"/>
                  <a:gd name="T64" fmla="*/ 24 w 62"/>
                  <a:gd name="T65" fmla="*/ 70 h 74"/>
                  <a:gd name="T66" fmla="*/ 26 w 62"/>
                  <a:gd name="T67" fmla="*/ 64 h 74"/>
                  <a:gd name="T68" fmla="*/ 30 w 62"/>
                  <a:gd name="T69" fmla="*/ 62 h 74"/>
                  <a:gd name="T70" fmla="*/ 38 w 62"/>
                  <a:gd name="T71" fmla="*/ 60 h 74"/>
                  <a:gd name="T72" fmla="*/ 40 w 62"/>
                  <a:gd name="T73" fmla="*/ 58 h 74"/>
                  <a:gd name="T74" fmla="*/ 40 w 62"/>
                  <a:gd name="T75" fmla="*/ 54 h 74"/>
                  <a:gd name="T76" fmla="*/ 44 w 62"/>
                  <a:gd name="T77" fmla="*/ 52 h 74"/>
                  <a:gd name="T78" fmla="*/ 42 w 62"/>
                  <a:gd name="T79" fmla="*/ 48 h 74"/>
                  <a:gd name="T80" fmla="*/ 38 w 62"/>
                  <a:gd name="T81" fmla="*/ 42 h 74"/>
                  <a:gd name="T82" fmla="*/ 32 w 62"/>
                  <a:gd name="T83" fmla="*/ 36 h 74"/>
                  <a:gd name="T84" fmla="*/ 32 w 62"/>
                  <a:gd name="T85" fmla="*/ 32 h 74"/>
                  <a:gd name="T86" fmla="*/ 40 w 62"/>
                  <a:gd name="T87" fmla="*/ 30 h 74"/>
                  <a:gd name="T88" fmla="*/ 50 w 62"/>
                  <a:gd name="T89" fmla="*/ 28 h 74"/>
                  <a:gd name="T90" fmla="*/ 58 w 62"/>
                  <a:gd name="T91" fmla="*/ 24 h 74"/>
                  <a:gd name="T92" fmla="*/ 60 w 62"/>
                  <a:gd name="T93" fmla="*/ 22 h 74"/>
                  <a:gd name="T94" fmla="*/ 62 w 62"/>
                  <a:gd name="T95" fmla="*/ 1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 h="74">
                    <a:moveTo>
                      <a:pt x="62" y="18"/>
                    </a:moveTo>
                    <a:lnTo>
                      <a:pt x="60" y="18"/>
                    </a:lnTo>
                    <a:lnTo>
                      <a:pt x="58" y="20"/>
                    </a:lnTo>
                    <a:lnTo>
                      <a:pt x="58" y="16"/>
                    </a:lnTo>
                    <a:lnTo>
                      <a:pt x="58" y="16"/>
                    </a:lnTo>
                    <a:lnTo>
                      <a:pt x="58" y="12"/>
                    </a:lnTo>
                    <a:lnTo>
                      <a:pt x="56" y="8"/>
                    </a:lnTo>
                    <a:lnTo>
                      <a:pt x="54" y="4"/>
                    </a:lnTo>
                    <a:lnTo>
                      <a:pt x="54" y="0"/>
                    </a:lnTo>
                    <a:lnTo>
                      <a:pt x="50" y="2"/>
                    </a:lnTo>
                    <a:lnTo>
                      <a:pt x="46" y="6"/>
                    </a:lnTo>
                    <a:lnTo>
                      <a:pt x="44" y="8"/>
                    </a:lnTo>
                    <a:lnTo>
                      <a:pt x="38" y="10"/>
                    </a:lnTo>
                    <a:lnTo>
                      <a:pt x="36" y="12"/>
                    </a:lnTo>
                    <a:lnTo>
                      <a:pt x="32" y="14"/>
                    </a:lnTo>
                    <a:lnTo>
                      <a:pt x="30" y="16"/>
                    </a:lnTo>
                    <a:lnTo>
                      <a:pt x="26" y="20"/>
                    </a:lnTo>
                    <a:lnTo>
                      <a:pt x="20" y="18"/>
                    </a:lnTo>
                    <a:lnTo>
                      <a:pt x="18" y="18"/>
                    </a:lnTo>
                    <a:lnTo>
                      <a:pt x="18" y="16"/>
                    </a:lnTo>
                    <a:lnTo>
                      <a:pt x="16" y="16"/>
                    </a:lnTo>
                    <a:lnTo>
                      <a:pt x="14" y="16"/>
                    </a:lnTo>
                    <a:lnTo>
                      <a:pt x="12" y="12"/>
                    </a:lnTo>
                    <a:lnTo>
                      <a:pt x="12" y="12"/>
                    </a:lnTo>
                    <a:lnTo>
                      <a:pt x="10" y="12"/>
                    </a:lnTo>
                    <a:lnTo>
                      <a:pt x="8" y="12"/>
                    </a:lnTo>
                    <a:lnTo>
                      <a:pt x="6" y="12"/>
                    </a:lnTo>
                    <a:lnTo>
                      <a:pt x="6" y="12"/>
                    </a:lnTo>
                    <a:lnTo>
                      <a:pt x="6" y="14"/>
                    </a:lnTo>
                    <a:lnTo>
                      <a:pt x="6" y="14"/>
                    </a:lnTo>
                    <a:lnTo>
                      <a:pt x="6" y="18"/>
                    </a:lnTo>
                    <a:lnTo>
                      <a:pt x="6" y="20"/>
                    </a:lnTo>
                    <a:lnTo>
                      <a:pt x="6" y="22"/>
                    </a:lnTo>
                    <a:lnTo>
                      <a:pt x="6" y="26"/>
                    </a:lnTo>
                    <a:lnTo>
                      <a:pt x="8" y="28"/>
                    </a:lnTo>
                    <a:lnTo>
                      <a:pt x="6" y="30"/>
                    </a:lnTo>
                    <a:lnTo>
                      <a:pt x="6" y="32"/>
                    </a:lnTo>
                    <a:lnTo>
                      <a:pt x="6" y="34"/>
                    </a:lnTo>
                    <a:lnTo>
                      <a:pt x="6" y="36"/>
                    </a:lnTo>
                    <a:lnTo>
                      <a:pt x="6" y="36"/>
                    </a:lnTo>
                    <a:lnTo>
                      <a:pt x="6" y="38"/>
                    </a:lnTo>
                    <a:lnTo>
                      <a:pt x="6" y="38"/>
                    </a:lnTo>
                    <a:lnTo>
                      <a:pt x="6" y="40"/>
                    </a:lnTo>
                    <a:lnTo>
                      <a:pt x="6" y="42"/>
                    </a:lnTo>
                    <a:lnTo>
                      <a:pt x="4" y="46"/>
                    </a:lnTo>
                    <a:lnTo>
                      <a:pt x="4" y="46"/>
                    </a:lnTo>
                    <a:lnTo>
                      <a:pt x="4" y="48"/>
                    </a:lnTo>
                    <a:lnTo>
                      <a:pt x="2" y="52"/>
                    </a:lnTo>
                    <a:lnTo>
                      <a:pt x="2" y="52"/>
                    </a:lnTo>
                    <a:lnTo>
                      <a:pt x="2" y="54"/>
                    </a:lnTo>
                    <a:lnTo>
                      <a:pt x="2" y="56"/>
                    </a:lnTo>
                    <a:lnTo>
                      <a:pt x="2" y="58"/>
                    </a:lnTo>
                    <a:lnTo>
                      <a:pt x="2" y="60"/>
                    </a:lnTo>
                    <a:lnTo>
                      <a:pt x="2" y="62"/>
                    </a:lnTo>
                    <a:lnTo>
                      <a:pt x="2" y="64"/>
                    </a:lnTo>
                    <a:lnTo>
                      <a:pt x="2" y="68"/>
                    </a:lnTo>
                    <a:lnTo>
                      <a:pt x="2" y="70"/>
                    </a:lnTo>
                    <a:lnTo>
                      <a:pt x="0" y="72"/>
                    </a:lnTo>
                    <a:lnTo>
                      <a:pt x="4" y="72"/>
                    </a:lnTo>
                    <a:lnTo>
                      <a:pt x="6" y="72"/>
                    </a:lnTo>
                    <a:lnTo>
                      <a:pt x="10" y="74"/>
                    </a:lnTo>
                    <a:lnTo>
                      <a:pt x="14" y="74"/>
                    </a:lnTo>
                    <a:lnTo>
                      <a:pt x="18" y="74"/>
                    </a:lnTo>
                    <a:lnTo>
                      <a:pt x="18" y="74"/>
                    </a:lnTo>
                    <a:lnTo>
                      <a:pt x="22" y="72"/>
                    </a:lnTo>
                    <a:lnTo>
                      <a:pt x="24" y="70"/>
                    </a:lnTo>
                    <a:lnTo>
                      <a:pt x="26" y="66"/>
                    </a:lnTo>
                    <a:lnTo>
                      <a:pt x="26" y="64"/>
                    </a:lnTo>
                    <a:lnTo>
                      <a:pt x="28" y="62"/>
                    </a:lnTo>
                    <a:lnTo>
                      <a:pt x="30" y="62"/>
                    </a:lnTo>
                    <a:lnTo>
                      <a:pt x="34" y="62"/>
                    </a:lnTo>
                    <a:lnTo>
                      <a:pt x="38" y="60"/>
                    </a:lnTo>
                    <a:lnTo>
                      <a:pt x="38" y="60"/>
                    </a:lnTo>
                    <a:lnTo>
                      <a:pt x="40" y="58"/>
                    </a:lnTo>
                    <a:lnTo>
                      <a:pt x="40" y="54"/>
                    </a:lnTo>
                    <a:lnTo>
                      <a:pt x="40" y="54"/>
                    </a:lnTo>
                    <a:lnTo>
                      <a:pt x="40" y="54"/>
                    </a:lnTo>
                    <a:lnTo>
                      <a:pt x="44" y="52"/>
                    </a:lnTo>
                    <a:lnTo>
                      <a:pt x="46" y="52"/>
                    </a:lnTo>
                    <a:lnTo>
                      <a:pt x="42" y="48"/>
                    </a:lnTo>
                    <a:lnTo>
                      <a:pt x="40" y="46"/>
                    </a:lnTo>
                    <a:lnTo>
                      <a:pt x="38" y="42"/>
                    </a:lnTo>
                    <a:lnTo>
                      <a:pt x="34" y="40"/>
                    </a:lnTo>
                    <a:lnTo>
                      <a:pt x="32" y="36"/>
                    </a:lnTo>
                    <a:lnTo>
                      <a:pt x="28" y="34"/>
                    </a:lnTo>
                    <a:lnTo>
                      <a:pt x="32" y="32"/>
                    </a:lnTo>
                    <a:lnTo>
                      <a:pt x="36" y="32"/>
                    </a:lnTo>
                    <a:lnTo>
                      <a:pt x="40" y="30"/>
                    </a:lnTo>
                    <a:lnTo>
                      <a:pt x="46" y="28"/>
                    </a:lnTo>
                    <a:lnTo>
                      <a:pt x="50" y="28"/>
                    </a:lnTo>
                    <a:lnTo>
                      <a:pt x="56" y="26"/>
                    </a:lnTo>
                    <a:lnTo>
                      <a:pt x="58" y="24"/>
                    </a:lnTo>
                    <a:lnTo>
                      <a:pt x="58" y="24"/>
                    </a:lnTo>
                    <a:lnTo>
                      <a:pt x="60" y="22"/>
                    </a:lnTo>
                    <a:lnTo>
                      <a:pt x="62" y="20"/>
                    </a:lnTo>
                    <a:lnTo>
                      <a:pt x="62" y="1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7" name="Freeform 139"/>
              <p:cNvSpPr>
                <a:spLocks/>
              </p:cNvSpPr>
              <p:nvPr/>
            </p:nvSpPr>
            <p:spPr bwMode="auto">
              <a:xfrm>
                <a:off x="3459" y="1199"/>
                <a:ext cx="2" cy="2"/>
              </a:xfrm>
              <a:custGeom>
                <a:avLst/>
                <a:gdLst>
                  <a:gd name="T0" fmla="*/ 2 w 2"/>
                  <a:gd name="T1" fmla="*/ 0 h 2"/>
                  <a:gd name="T2" fmla="*/ 2 w 2"/>
                  <a:gd name="T3" fmla="*/ 0 h 2"/>
                  <a:gd name="T4" fmla="*/ 0 w 2"/>
                  <a:gd name="T5" fmla="*/ 0 h 2"/>
                  <a:gd name="T6" fmla="*/ 0 w 2"/>
                  <a:gd name="T7" fmla="*/ 0 h 2"/>
                  <a:gd name="T8" fmla="*/ 0 w 2"/>
                  <a:gd name="T9" fmla="*/ 0 h 2"/>
                  <a:gd name="T10" fmla="*/ 2 w 2"/>
                  <a:gd name="T11" fmla="*/ 0 h 2"/>
                  <a:gd name="T12" fmla="*/ 2 w 2"/>
                  <a:gd name="T13" fmla="*/ 2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0" y="0"/>
                    </a:lnTo>
                    <a:lnTo>
                      <a:pt x="0" y="0"/>
                    </a:lnTo>
                    <a:lnTo>
                      <a:pt x="0" y="0"/>
                    </a:lnTo>
                    <a:lnTo>
                      <a:pt x="2" y="0"/>
                    </a:lnTo>
                    <a:lnTo>
                      <a:pt x="2" y="2"/>
                    </a:lnTo>
                    <a:lnTo>
                      <a:pt x="2"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8" name="Freeform 140"/>
              <p:cNvSpPr>
                <a:spLocks noEditPoints="1"/>
              </p:cNvSpPr>
              <p:nvPr/>
            </p:nvSpPr>
            <p:spPr bwMode="auto">
              <a:xfrm>
                <a:off x="5374" y="1263"/>
                <a:ext cx="274" cy="379"/>
              </a:xfrm>
              <a:custGeom>
                <a:avLst/>
                <a:gdLst>
                  <a:gd name="T0" fmla="*/ 8 w 274"/>
                  <a:gd name="T1" fmla="*/ 379 h 379"/>
                  <a:gd name="T2" fmla="*/ 274 w 274"/>
                  <a:gd name="T3" fmla="*/ 337 h 379"/>
                  <a:gd name="T4" fmla="*/ 54 w 274"/>
                  <a:gd name="T5" fmla="*/ 345 h 379"/>
                  <a:gd name="T6" fmla="*/ 60 w 274"/>
                  <a:gd name="T7" fmla="*/ 335 h 379"/>
                  <a:gd name="T8" fmla="*/ 74 w 274"/>
                  <a:gd name="T9" fmla="*/ 303 h 379"/>
                  <a:gd name="T10" fmla="*/ 74 w 274"/>
                  <a:gd name="T11" fmla="*/ 305 h 379"/>
                  <a:gd name="T12" fmla="*/ 80 w 274"/>
                  <a:gd name="T13" fmla="*/ 269 h 379"/>
                  <a:gd name="T14" fmla="*/ 58 w 274"/>
                  <a:gd name="T15" fmla="*/ 235 h 379"/>
                  <a:gd name="T16" fmla="*/ 34 w 274"/>
                  <a:gd name="T17" fmla="*/ 229 h 379"/>
                  <a:gd name="T18" fmla="*/ 196 w 274"/>
                  <a:gd name="T19" fmla="*/ 221 h 379"/>
                  <a:gd name="T20" fmla="*/ 42 w 274"/>
                  <a:gd name="T21" fmla="*/ 221 h 379"/>
                  <a:gd name="T22" fmla="*/ 80 w 274"/>
                  <a:gd name="T23" fmla="*/ 243 h 379"/>
                  <a:gd name="T24" fmla="*/ 72 w 274"/>
                  <a:gd name="T25" fmla="*/ 219 h 379"/>
                  <a:gd name="T26" fmla="*/ 52 w 274"/>
                  <a:gd name="T27" fmla="*/ 209 h 379"/>
                  <a:gd name="T28" fmla="*/ 46 w 274"/>
                  <a:gd name="T29" fmla="*/ 221 h 379"/>
                  <a:gd name="T30" fmla="*/ 54 w 274"/>
                  <a:gd name="T31" fmla="*/ 229 h 379"/>
                  <a:gd name="T32" fmla="*/ 56 w 274"/>
                  <a:gd name="T33" fmla="*/ 223 h 379"/>
                  <a:gd name="T34" fmla="*/ 66 w 274"/>
                  <a:gd name="T35" fmla="*/ 249 h 379"/>
                  <a:gd name="T36" fmla="*/ 72 w 274"/>
                  <a:gd name="T37" fmla="*/ 247 h 379"/>
                  <a:gd name="T38" fmla="*/ 78 w 274"/>
                  <a:gd name="T39" fmla="*/ 207 h 379"/>
                  <a:gd name="T40" fmla="*/ 82 w 274"/>
                  <a:gd name="T41" fmla="*/ 205 h 379"/>
                  <a:gd name="T42" fmla="*/ 98 w 274"/>
                  <a:gd name="T43" fmla="*/ 201 h 379"/>
                  <a:gd name="T44" fmla="*/ 86 w 274"/>
                  <a:gd name="T45" fmla="*/ 209 h 379"/>
                  <a:gd name="T46" fmla="*/ 88 w 274"/>
                  <a:gd name="T47" fmla="*/ 223 h 379"/>
                  <a:gd name="T48" fmla="*/ 106 w 274"/>
                  <a:gd name="T49" fmla="*/ 215 h 379"/>
                  <a:gd name="T50" fmla="*/ 104 w 274"/>
                  <a:gd name="T51" fmla="*/ 197 h 379"/>
                  <a:gd name="T52" fmla="*/ 32 w 274"/>
                  <a:gd name="T53" fmla="*/ 201 h 379"/>
                  <a:gd name="T54" fmla="*/ 180 w 274"/>
                  <a:gd name="T55" fmla="*/ 193 h 379"/>
                  <a:gd name="T56" fmla="*/ 136 w 274"/>
                  <a:gd name="T57" fmla="*/ 130 h 379"/>
                  <a:gd name="T58" fmla="*/ 182 w 274"/>
                  <a:gd name="T59" fmla="*/ 155 h 379"/>
                  <a:gd name="T60" fmla="*/ 178 w 274"/>
                  <a:gd name="T61" fmla="*/ 118 h 379"/>
                  <a:gd name="T62" fmla="*/ 172 w 274"/>
                  <a:gd name="T63" fmla="*/ 98 h 379"/>
                  <a:gd name="T64" fmla="*/ 142 w 274"/>
                  <a:gd name="T65" fmla="*/ 76 h 379"/>
                  <a:gd name="T66" fmla="*/ 142 w 274"/>
                  <a:gd name="T67" fmla="*/ 78 h 379"/>
                  <a:gd name="T68" fmla="*/ 136 w 274"/>
                  <a:gd name="T69" fmla="*/ 88 h 379"/>
                  <a:gd name="T70" fmla="*/ 150 w 274"/>
                  <a:gd name="T71" fmla="*/ 108 h 379"/>
                  <a:gd name="T72" fmla="*/ 146 w 274"/>
                  <a:gd name="T73" fmla="*/ 140 h 379"/>
                  <a:gd name="T74" fmla="*/ 124 w 274"/>
                  <a:gd name="T75" fmla="*/ 148 h 379"/>
                  <a:gd name="T76" fmla="*/ 120 w 274"/>
                  <a:gd name="T77" fmla="*/ 171 h 379"/>
                  <a:gd name="T78" fmla="*/ 96 w 274"/>
                  <a:gd name="T79" fmla="*/ 179 h 379"/>
                  <a:gd name="T80" fmla="*/ 68 w 274"/>
                  <a:gd name="T81" fmla="*/ 191 h 379"/>
                  <a:gd name="T82" fmla="*/ 64 w 274"/>
                  <a:gd name="T83" fmla="*/ 207 h 379"/>
                  <a:gd name="T84" fmla="*/ 92 w 274"/>
                  <a:gd name="T85" fmla="*/ 199 h 379"/>
                  <a:gd name="T86" fmla="*/ 120 w 274"/>
                  <a:gd name="T87" fmla="*/ 195 h 379"/>
                  <a:gd name="T88" fmla="*/ 138 w 274"/>
                  <a:gd name="T89" fmla="*/ 205 h 379"/>
                  <a:gd name="T90" fmla="*/ 142 w 274"/>
                  <a:gd name="T91" fmla="*/ 191 h 379"/>
                  <a:gd name="T92" fmla="*/ 158 w 274"/>
                  <a:gd name="T93" fmla="*/ 195 h 379"/>
                  <a:gd name="T94" fmla="*/ 174 w 274"/>
                  <a:gd name="T95" fmla="*/ 193 h 379"/>
                  <a:gd name="T96" fmla="*/ 178 w 274"/>
                  <a:gd name="T97" fmla="*/ 179 h 379"/>
                  <a:gd name="T98" fmla="*/ 184 w 274"/>
                  <a:gd name="T99" fmla="*/ 189 h 379"/>
                  <a:gd name="T100" fmla="*/ 114 w 274"/>
                  <a:gd name="T101" fmla="*/ 60 h 379"/>
                  <a:gd name="T102" fmla="*/ 102 w 274"/>
                  <a:gd name="T103" fmla="*/ 2 h 379"/>
                  <a:gd name="T104" fmla="*/ 126 w 274"/>
                  <a:gd name="T105" fmla="*/ 34 h 379"/>
                  <a:gd name="T106" fmla="*/ 118 w 274"/>
                  <a:gd name="T107" fmla="*/ 50 h 379"/>
                  <a:gd name="T108" fmla="*/ 130 w 274"/>
                  <a:gd name="T109" fmla="*/ 72 h 379"/>
                  <a:gd name="T110" fmla="*/ 130 w 274"/>
                  <a:gd name="T111" fmla="*/ 60 h 379"/>
                  <a:gd name="T112" fmla="*/ 164 w 274"/>
                  <a:gd name="T113" fmla="*/ 62 h 379"/>
                  <a:gd name="T114" fmla="*/ 184 w 274"/>
                  <a:gd name="T115" fmla="*/ 46 h 379"/>
                  <a:gd name="T116" fmla="*/ 180 w 274"/>
                  <a:gd name="T117" fmla="*/ 34 h 379"/>
                  <a:gd name="T118" fmla="*/ 154 w 274"/>
                  <a:gd name="T119" fmla="*/ 2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379">
                    <a:moveTo>
                      <a:pt x="0" y="377"/>
                    </a:moveTo>
                    <a:lnTo>
                      <a:pt x="0" y="377"/>
                    </a:lnTo>
                    <a:lnTo>
                      <a:pt x="0" y="379"/>
                    </a:lnTo>
                    <a:lnTo>
                      <a:pt x="0" y="379"/>
                    </a:lnTo>
                    <a:lnTo>
                      <a:pt x="0" y="379"/>
                    </a:lnTo>
                    <a:lnTo>
                      <a:pt x="2" y="379"/>
                    </a:lnTo>
                    <a:lnTo>
                      <a:pt x="2" y="379"/>
                    </a:lnTo>
                    <a:lnTo>
                      <a:pt x="4" y="379"/>
                    </a:lnTo>
                    <a:lnTo>
                      <a:pt x="4" y="379"/>
                    </a:lnTo>
                    <a:lnTo>
                      <a:pt x="4" y="379"/>
                    </a:lnTo>
                    <a:lnTo>
                      <a:pt x="0" y="377"/>
                    </a:lnTo>
                    <a:close/>
                    <a:moveTo>
                      <a:pt x="8" y="377"/>
                    </a:moveTo>
                    <a:lnTo>
                      <a:pt x="6" y="377"/>
                    </a:lnTo>
                    <a:lnTo>
                      <a:pt x="6" y="377"/>
                    </a:lnTo>
                    <a:lnTo>
                      <a:pt x="6" y="377"/>
                    </a:lnTo>
                    <a:lnTo>
                      <a:pt x="6" y="379"/>
                    </a:lnTo>
                    <a:lnTo>
                      <a:pt x="8" y="379"/>
                    </a:lnTo>
                    <a:lnTo>
                      <a:pt x="8" y="379"/>
                    </a:lnTo>
                    <a:lnTo>
                      <a:pt x="8" y="375"/>
                    </a:lnTo>
                    <a:lnTo>
                      <a:pt x="8" y="375"/>
                    </a:lnTo>
                    <a:lnTo>
                      <a:pt x="8" y="375"/>
                    </a:lnTo>
                    <a:lnTo>
                      <a:pt x="8" y="377"/>
                    </a:lnTo>
                    <a:close/>
                    <a:moveTo>
                      <a:pt x="24" y="371"/>
                    </a:moveTo>
                    <a:lnTo>
                      <a:pt x="22" y="369"/>
                    </a:lnTo>
                    <a:lnTo>
                      <a:pt x="22" y="369"/>
                    </a:lnTo>
                    <a:lnTo>
                      <a:pt x="22" y="371"/>
                    </a:lnTo>
                    <a:lnTo>
                      <a:pt x="24" y="371"/>
                    </a:lnTo>
                    <a:lnTo>
                      <a:pt x="26" y="371"/>
                    </a:lnTo>
                    <a:lnTo>
                      <a:pt x="24" y="371"/>
                    </a:lnTo>
                    <a:lnTo>
                      <a:pt x="24" y="371"/>
                    </a:lnTo>
                    <a:close/>
                    <a:moveTo>
                      <a:pt x="272" y="337"/>
                    </a:moveTo>
                    <a:lnTo>
                      <a:pt x="272" y="335"/>
                    </a:lnTo>
                    <a:lnTo>
                      <a:pt x="272" y="335"/>
                    </a:lnTo>
                    <a:lnTo>
                      <a:pt x="274" y="337"/>
                    </a:lnTo>
                    <a:lnTo>
                      <a:pt x="274" y="337"/>
                    </a:lnTo>
                    <a:lnTo>
                      <a:pt x="274" y="337"/>
                    </a:lnTo>
                    <a:lnTo>
                      <a:pt x="272" y="337"/>
                    </a:lnTo>
                    <a:close/>
                    <a:moveTo>
                      <a:pt x="60" y="333"/>
                    </a:moveTo>
                    <a:lnTo>
                      <a:pt x="60" y="335"/>
                    </a:lnTo>
                    <a:lnTo>
                      <a:pt x="58" y="337"/>
                    </a:lnTo>
                    <a:lnTo>
                      <a:pt x="58" y="337"/>
                    </a:lnTo>
                    <a:lnTo>
                      <a:pt x="58" y="337"/>
                    </a:lnTo>
                    <a:lnTo>
                      <a:pt x="58" y="337"/>
                    </a:lnTo>
                    <a:lnTo>
                      <a:pt x="56" y="337"/>
                    </a:lnTo>
                    <a:lnTo>
                      <a:pt x="54" y="337"/>
                    </a:lnTo>
                    <a:lnTo>
                      <a:pt x="54" y="337"/>
                    </a:lnTo>
                    <a:lnTo>
                      <a:pt x="56" y="337"/>
                    </a:lnTo>
                    <a:lnTo>
                      <a:pt x="56" y="339"/>
                    </a:lnTo>
                    <a:lnTo>
                      <a:pt x="56" y="339"/>
                    </a:lnTo>
                    <a:lnTo>
                      <a:pt x="54" y="341"/>
                    </a:lnTo>
                    <a:lnTo>
                      <a:pt x="54" y="341"/>
                    </a:lnTo>
                    <a:lnTo>
                      <a:pt x="54" y="341"/>
                    </a:lnTo>
                    <a:lnTo>
                      <a:pt x="54" y="343"/>
                    </a:lnTo>
                    <a:lnTo>
                      <a:pt x="54" y="345"/>
                    </a:lnTo>
                    <a:lnTo>
                      <a:pt x="54" y="347"/>
                    </a:lnTo>
                    <a:lnTo>
                      <a:pt x="54" y="347"/>
                    </a:lnTo>
                    <a:lnTo>
                      <a:pt x="54" y="347"/>
                    </a:lnTo>
                    <a:lnTo>
                      <a:pt x="56" y="347"/>
                    </a:lnTo>
                    <a:lnTo>
                      <a:pt x="56" y="345"/>
                    </a:lnTo>
                    <a:lnTo>
                      <a:pt x="56" y="345"/>
                    </a:lnTo>
                    <a:lnTo>
                      <a:pt x="56" y="345"/>
                    </a:lnTo>
                    <a:lnTo>
                      <a:pt x="56" y="343"/>
                    </a:lnTo>
                    <a:lnTo>
                      <a:pt x="56" y="343"/>
                    </a:lnTo>
                    <a:lnTo>
                      <a:pt x="56" y="341"/>
                    </a:lnTo>
                    <a:lnTo>
                      <a:pt x="56" y="341"/>
                    </a:lnTo>
                    <a:lnTo>
                      <a:pt x="56" y="341"/>
                    </a:lnTo>
                    <a:lnTo>
                      <a:pt x="58" y="339"/>
                    </a:lnTo>
                    <a:lnTo>
                      <a:pt x="58" y="339"/>
                    </a:lnTo>
                    <a:lnTo>
                      <a:pt x="60" y="337"/>
                    </a:lnTo>
                    <a:lnTo>
                      <a:pt x="60" y="337"/>
                    </a:lnTo>
                    <a:lnTo>
                      <a:pt x="62" y="335"/>
                    </a:lnTo>
                    <a:lnTo>
                      <a:pt x="60" y="335"/>
                    </a:lnTo>
                    <a:lnTo>
                      <a:pt x="60" y="333"/>
                    </a:lnTo>
                    <a:close/>
                    <a:moveTo>
                      <a:pt x="66" y="315"/>
                    </a:moveTo>
                    <a:lnTo>
                      <a:pt x="64" y="315"/>
                    </a:lnTo>
                    <a:lnTo>
                      <a:pt x="64" y="315"/>
                    </a:lnTo>
                    <a:lnTo>
                      <a:pt x="66" y="317"/>
                    </a:lnTo>
                    <a:lnTo>
                      <a:pt x="66" y="319"/>
                    </a:lnTo>
                    <a:lnTo>
                      <a:pt x="66" y="319"/>
                    </a:lnTo>
                    <a:lnTo>
                      <a:pt x="66" y="317"/>
                    </a:lnTo>
                    <a:lnTo>
                      <a:pt x="66" y="317"/>
                    </a:lnTo>
                    <a:lnTo>
                      <a:pt x="66" y="315"/>
                    </a:lnTo>
                    <a:close/>
                    <a:moveTo>
                      <a:pt x="68" y="311"/>
                    </a:moveTo>
                    <a:lnTo>
                      <a:pt x="68" y="309"/>
                    </a:lnTo>
                    <a:lnTo>
                      <a:pt x="68" y="309"/>
                    </a:lnTo>
                    <a:lnTo>
                      <a:pt x="68" y="311"/>
                    </a:lnTo>
                    <a:lnTo>
                      <a:pt x="70" y="311"/>
                    </a:lnTo>
                    <a:lnTo>
                      <a:pt x="70" y="311"/>
                    </a:lnTo>
                    <a:lnTo>
                      <a:pt x="68" y="311"/>
                    </a:lnTo>
                    <a:close/>
                    <a:moveTo>
                      <a:pt x="74" y="303"/>
                    </a:moveTo>
                    <a:lnTo>
                      <a:pt x="72" y="305"/>
                    </a:lnTo>
                    <a:lnTo>
                      <a:pt x="72" y="305"/>
                    </a:lnTo>
                    <a:lnTo>
                      <a:pt x="72" y="305"/>
                    </a:lnTo>
                    <a:lnTo>
                      <a:pt x="72" y="305"/>
                    </a:lnTo>
                    <a:lnTo>
                      <a:pt x="70" y="305"/>
                    </a:lnTo>
                    <a:lnTo>
                      <a:pt x="68" y="307"/>
                    </a:lnTo>
                    <a:lnTo>
                      <a:pt x="68" y="307"/>
                    </a:lnTo>
                    <a:lnTo>
                      <a:pt x="68" y="307"/>
                    </a:lnTo>
                    <a:lnTo>
                      <a:pt x="68" y="309"/>
                    </a:lnTo>
                    <a:lnTo>
                      <a:pt x="66" y="309"/>
                    </a:lnTo>
                    <a:lnTo>
                      <a:pt x="68" y="309"/>
                    </a:lnTo>
                    <a:lnTo>
                      <a:pt x="70" y="311"/>
                    </a:lnTo>
                    <a:lnTo>
                      <a:pt x="72" y="309"/>
                    </a:lnTo>
                    <a:lnTo>
                      <a:pt x="70" y="309"/>
                    </a:lnTo>
                    <a:lnTo>
                      <a:pt x="72" y="309"/>
                    </a:lnTo>
                    <a:lnTo>
                      <a:pt x="72" y="307"/>
                    </a:lnTo>
                    <a:lnTo>
                      <a:pt x="72" y="307"/>
                    </a:lnTo>
                    <a:lnTo>
                      <a:pt x="74" y="305"/>
                    </a:lnTo>
                    <a:lnTo>
                      <a:pt x="74" y="305"/>
                    </a:lnTo>
                    <a:lnTo>
                      <a:pt x="74" y="305"/>
                    </a:lnTo>
                    <a:lnTo>
                      <a:pt x="74" y="303"/>
                    </a:lnTo>
                    <a:close/>
                    <a:moveTo>
                      <a:pt x="74" y="269"/>
                    </a:moveTo>
                    <a:lnTo>
                      <a:pt x="74" y="271"/>
                    </a:lnTo>
                    <a:lnTo>
                      <a:pt x="76" y="273"/>
                    </a:lnTo>
                    <a:lnTo>
                      <a:pt x="76" y="273"/>
                    </a:lnTo>
                    <a:lnTo>
                      <a:pt x="78" y="273"/>
                    </a:lnTo>
                    <a:lnTo>
                      <a:pt x="78" y="271"/>
                    </a:lnTo>
                    <a:lnTo>
                      <a:pt x="78" y="271"/>
                    </a:lnTo>
                    <a:lnTo>
                      <a:pt x="74" y="269"/>
                    </a:lnTo>
                    <a:close/>
                    <a:moveTo>
                      <a:pt x="82" y="263"/>
                    </a:moveTo>
                    <a:lnTo>
                      <a:pt x="82" y="263"/>
                    </a:lnTo>
                    <a:lnTo>
                      <a:pt x="80" y="263"/>
                    </a:lnTo>
                    <a:lnTo>
                      <a:pt x="80" y="263"/>
                    </a:lnTo>
                    <a:lnTo>
                      <a:pt x="80" y="265"/>
                    </a:lnTo>
                    <a:lnTo>
                      <a:pt x="80" y="267"/>
                    </a:lnTo>
                    <a:lnTo>
                      <a:pt x="80" y="269"/>
                    </a:lnTo>
                    <a:lnTo>
                      <a:pt x="80" y="271"/>
                    </a:lnTo>
                    <a:lnTo>
                      <a:pt x="82" y="271"/>
                    </a:lnTo>
                    <a:lnTo>
                      <a:pt x="82" y="267"/>
                    </a:lnTo>
                    <a:lnTo>
                      <a:pt x="82" y="265"/>
                    </a:lnTo>
                    <a:lnTo>
                      <a:pt x="82" y="263"/>
                    </a:lnTo>
                    <a:close/>
                    <a:moveTo>
                      <a:pt x="56" y="247"/>
                    </a:moveTo>
                    <a:lnTo>
                      <a:pt x="56" y="249"/>
                    </a:lnTo>
                    <a:lnTo>
                      <a:pt x="56" y="247"/>
                    </a:lnTo>
                    <a:lnTo>
                      <a:pt x="56" y="247"/>
                    </a:lnTo>
                    <a:lnTo>
                      <a:pt x="56" y="245"/>
                    </a:lnTo>
                    <a:lnTo>
                      <a:pt x="56" y="247"/>
                    </a:lnTo>
                    <a:close/>
                    <a:moveTo>
                      <a:pt x="60" y="235"/>
                    </a:moveTo>
                    <a:lnTo>
                      <a:pt x="60" y="235"/>
                    </a:lnTo>
                    <a:lnTo>
                      <a:pt x="62" y="233"/>
                    </a:lnTo>
                    <a:lnTo>
                      <a:pt x="62" y="233"/>
                    </a:lnTo>
                    <a:lnTo>
                      <a:pt x="60" y="233"/>
                    </a:lnTo>
                    <a:lnTo>
                      <a:pt x="58" y="233"/>
                    </a:lnTo>
                    <a:lnTo>
                      <a:pt x="58" y="235"/>
                    </a:lnTo>
                    <a:lnTo>
                      <a:pt x="60" y="235"/>
                    </a:lnTo>
                    <a:close/>
                    <a:moveTo>
                      <a:pt x="56" y="233"/>
                    </a:moveTo>
                    <a:lnTo>
                      <a:pt x="54" y="233"/>
                    </a:lnTo>
                    <a:lnTo>
                      <a:pt x="56" y="233"/>
                    </a:lnTo>
                    <a:lnTo>
                      <a:pt x="56" y="235"/>
                    </a:lnTo>
                    <a:lnTo>
                      <a:pt x="56" y="237"/>
                    </a:lnTo>
                    <a:lnTo>
                      <a:pt x="56" y="237"/>
                    </a:lnTo>
                    <a:lnTo>
                      <a:pt x="56" y="237"/>
                    </a:lnTo>
                    <a:lnTo>
                      <a:pt x="56" y="237"/>
                    </a:lnTo>
                    <a:lnTo>
                      <a:pt x="56" y="239"/>
                    </a:lnTo>
                    <a:lnTo>
                      <a:pt x="58" y="237"/>
                    </a:lnTo>
                    <a:lnTo>
                      <a:pt x="58" y="235"/>
                    </a:lnTo>
                    <a:lnTo>
                      <a:pt x="58" y="233"/>
                    </a:lnTo>
                    <a:lnTo>
                      <a:pt x="56" y="233"/>
                    </a:lnTo>
                    <a:close/>
                    <a:moveTo>
                      <a:pt x="36" y="229"/>
                    </a:moveTo>
                    <a:lnTo>
                      <a:pt x="34" y="227"/>
                    </a:lnTo>
                    <a:lnTo>
                      <a:pt x="34" y="229"/>
                    </a:lnTo>
                    <a:lnTo>
                      <a:pt x="34" y="229"/>
                    </a:lnTo>
                    <a:lnTo>
                      <a:pt x="32" y="227"/>
                    </a:lnTo>
                    <a:lnTo>
                      <a:pt x="34" y="231"/>
                    </a:lnTo>
                    <a:lnTo>
                      <a:pt x="34" y="231"/>
                    </a:lnTo>
                    <a:lnTo>
                      <a:pt x="34" y="231"/>
                    </a:lnTo>
                    <a:lnTo>
                      <a:pt x="36" y="231"/>
                    </a:lnTo>
                    <a:lnTo>
                      <a:pt x="36" y="231"/>
                    </a:lnTo>
                    <a:lnTo>
                      <a:pt x="36" y="231"/>
                    </a:lnTo>
                    <a:lnTo>
                      <a:pt x="36" y="231"/>
                    </a:lnTo>
                    <a:lnTo>
                      <a:pt x="36" y="229"/>
                    </a:lnTo>
                    <a:lnTo>
                      <a:pt x="36" y="229"/>
                    </a:lnTo>
                    <a:close/>
                    <a:moveTo>
                      <a:pt x="196" y="221"/>
                    </a:moveTo>
                    <a:lnTo>
                      <a:pt x="196" y="223"/>
                    </a:lnTo>
                    <a:lnTo>
                      <a:pt x="198" y="223"/>
                    </a:lnTo>
                    <a:lnTo>
                      <a:pt x="198" y="223"/>
                    </a:lnTo>
                    <a:lnTo>
                      <a:pt x="198" y="223"/>
                    </a:lnTo>
                    <a:lnTo>
                      <a:pt x="198" y="223"/>
                    </a:lnTo>
                    <a:lnTo>
                      <a:pt x="198" y="221"/>
                    </a:lnTo>
                    <a:lnTo>
                      <a:pt x="196" y="221"/>
                    </a:lnTo>
                    <a:close/>
                    <a:moveTo>
                      <a:pt x="38" y="223"/>
                    </a:moveTo>
                    <a:lnTo>
                      <a:pt x="38" y="221"/>
                    </a:lnTo>
                    <a:lnTo>
                      <a:pt x="38" y="225"/>
                    </a:lnTo>
                    <a:lnTo>
                      <a:pt x="36" y="225"/>
                    </a:lnTo>
                    <a:lnTo>
                      <a:pt x="38" y="225"/>
                    </a:lnTo>
                    <a:lnTo>
                      <a:pt x="38" y="227"/>
                    </a:lnTo>
                    <a:lnTo>
                      <a:pt x="38" y="227"/>
                    </a:lnTo>
                    <a:lnTo>
                      <a:pt x="38" y="225"/>
                    </a:lnTo>
                    <a:lnTo>
                      <a:pt x="38" y="225"/>
                    </a:lnTo>
                    <a:lnTo>
                      <a:pt x="40" y="225"/>
                    </a:lnTo>
                    <a:lnTo>
                      <a:pt x="38" y="223"/>
                    </a:lnTo>
                    <a:lnTo>
                      <a:pt x="38" y="223"/>
                    </a:lnTo>
                    <a:close/>
                    <a:moveTo>
                      <a:pt x="42" y="217"/>
                    </a:moveTo>
                    <a:lnTo>
                      <a:pt x="42" y="219"/>
                    </a:lnTo>
                    <a:lnTo>
                      <a:pt x="40" y="219"/>
                    </a:lnTo>
                    <a:lnTo>
                      <a:pt x="42" y="219"/>
                    </a:lnTo>
                    <a:lnTo>
                      <a:pt x="40" y="221"/>
                    </a:lnTo>
                    <a:lnTo>
                      <a:pt x="42" y="221"/>
                    </a:lnTo>
                    <a:lnTo>
                      <a:pt x="42" y="219"/>
                    </a:lnTo>
                    <a:lnTo>
                      <a:pt x="42" y="219"/>
                    </a:lnTo>
                    <a:lnTo>
                      <a:pt x="42" y="217"/>
                    </a:lnTo>
                    <a:lnTo>
                      <a:pt x="42" y="217"/>
                    </a:lnTo>
                    <a:close/>
                    <a:moveTo>
                      <a:pt x="42" y="211"/>
                    </a:moveTo>
                    <a:lnTo>
                      <a:pt x="44" y="211"/>
                    </a:lnTo>
                    <a:lnTo>
                      <a:pt x="42" y="209"/>
                    </a:lnTo>
                    <a:lnTo>
                      <a:pt x="42" y="209"/>
                    </a:lnTo>
                    <a:lnTo>
                      <a:pt x="42" y="209"/>
                    </a:lnTo>
                    <a:lnTo>
                      <a:pt x="42" y="211"/>
                    </a:lnTo>
                    <a:lnTo>
                      <a:pt x="42" y="211"/>
                    </a:lnTo>
                    <a:close/>
                    <a:moveTo>
                      <a:pt x="78" y="251"/>
                    </a:moveTo>
                    <a:lnTo>
                      <a:pt x="78" y="251"/>
                    </a:lnTo>
                    <a:lnTo>
                      <a:pt x="80" y="253"/>
                    </a:lnTo>
                    <a:lnTo>
                      <a:pt x="82" y="253"/>
                    </a:lnTo>
                    <a:lnTo>
                      <a:pt x="82" y="247"/>
                    </a:lnTo>
                    <a:lnTo>
                      <a:pt x="82" y="245"/>
                    </a:lnTo>
                    <a:lnTo>
                      <a:pt x="80" y="243"/>
                    </a:lnTo>
                    <a:lnTo>
                      <a:pt x="80" y="241"/>
                    </a:lnTo>
                    <a:lnTo>
                      <a:pt x="80" y="239"/>
                    </a:lnTo>
                    <a:lnTo>
                      <a:pt x="80" y="237"/>
                    </a:lnTo>
                    <a:lnTo>
                      <a:pt x="80" y="235"/>
                    </a:lnTo>
                    <a:lnTo>
                      <a:pt x="80" y="233"/>
                    </a:lnTo>
                    <a:lnTo>
                      <a:pt x="80" y="231"/>
                    </a:lnTo>
                    <a:lnTo>
                      <a:pt x="82" y="227"/>
                    </a:lnTo>
                    <a:lnTo>
                      <a:pt x="82" y="227"/>
                    </a:lnTo>
                    <a:lnTo>
                      <a:pt x="82" y="225"/>
                    </a:lnTo>
                    <a:lnTo>
                      <a:pt x="80" y="225"/>
                    </a:lnTo>
                    <a:lnTo>
                      <a:pt x="80" y="223"/>
                    </a:lnTo>
                    <a:lnTo>
                      <a:pt x="80" y="223"/>
                    </a:lnTo>
                    <a:lnTo>
                      <a:pt x="80" y="223"/>
                    </a:lnTo>
                    <a:lnTo>
                      <a:pt x="78" y="221"/>
                    </a:lnTo>
                    <a:lnTo>
                      <a:pt x="78" y="221"/>
                    </a:lnTo>
                    <a:lnTo>
                      <a:pt x="78" y="219"/>
                    </a:lnTo>
                    <a:lnTo>
                      <a:pt x="76" y="219"/>
                    </a:lnTo>
                    <a:lnTo>
                      <a:pt x="72" y="219"/>
                    </a:lnTo>
                    <a:lnTo>
                      <a:pt x="72" y="217"/>
                    </a:lnTo>
                    <a:lnTo>
                      <a:pt x="74" y="215"/>
                    </a:lnTo>
                    <a:lnTo>
                      <a:pt x="74" y="215"/>
                    </a:lnTo>
                    <a:lnTo>
                      <a:pt x="72" y="213"/>
                    </a:lnTo>
                    <a:lnTo>
                      <a:pt x="72" y="213"/>
                    </a:lnTo>
                    <a:lnTo>
                      <a:pt x="70" y="213"/>
                    </a:lnTo>
                    <a:lnTo>
                      <a:pt x="70" y="213"/>
                    </a:lnTo>
                    <a:lnTo>
                      <a:pt x="68" y="213"/>
                    </a:lnTo>
                    <a:lnTo>
                      <a:pt x="68" y="213"/>
                    </a:lnTo>
                    <a:lnTo>
                      <a:pt x="68" y="213"/>
                    </a:lnTo>
                    <a:lnTo>
                      <a:pt x="64" y="213"/>
                    </a:lnTo>
                    <a:lnTo>
                      <a:pt x="62" y="211"/>
                    </a:lnTo>
                    <a:lnTo>
                      <a:pt x="62" y="211"/>
                    </a:lnTo>
                    <a:lnTo>
                      <a:pt x="60" y="209"/>
                    </a:lnTo>
                    <a:lnTo>
                      <a:pt x="58" y="207"/>
                    </a:lnTo>
                    <a:lnTo>
                      <a:pt x="56" y="207"/>
                    </a:lnTo>
                    <a:lnTo>
                      <a:pt x="56" y="207"/>
                    </a:lnTo>
                    <a:lnTo>
                      <a:pt x="52" y="209"/>
                    </a:lnTo>
                    <a:lnTo>
                      <a:pt x="52" y="209"/>
                    </a:lnTo>
                    <a:lnTo>
                      <a:pt x="52" y="211"/>
                    </a:lnTo>
                    <a:lnTo>
                      <a:pt x="52" y="213"/>
                    </a:lnTo>
                    <a:lnTo>
                      <a:pt x="52" y="213"/>
                    </a:lnTo>
                    <a:lnTo>
                      <a:pt x="50" y="213"/>
                    </a:lnTo>
                    <a:lnTo>
                      <a:pt x="50" y="213"/>
                    </a:lnTo>
                    <a:lnTo>
                      <a:pt x="50" y="215"/>
                    </a:lnTo>
                    <a:lnTo>
                      <a:pt x="48" y="215"/>
                    </a:lnTo>
                    <a:lnTo>
                      <a:pt x="46" y="215"/>
                    </a:lnTo>
                    <a:lnTo>
                      <a:pt x="46" y="217"/>
                    </a:lnTo>
                    <a:lnTo>
                      <a:pt x="46" y="217"/>
                    </a:lnTo>
                    <a:lnTo>
                      <a:pt x="46" y="217"/>
                    </a:lnTo>
                    <a:lnTo>
                      <a:pt x="46" y="219"/>
                    </a:lnTo>
                    <a:lnTo>
                      <a:pt x="44" y="217"/>
                    </a:lnTo>
                    <a:lnTo>
                      <a:pt x="44" y="217"/>
                    </a:lnTo>
                    <a:lnTo>
                      <a:pt x="44" y="217"/>
                    </a:lnTo>
                    <a:lnTo>
                      <a:pt x="44" y="219"/>
                    </a:lnTo>
                    <a:lnTo>
                      <a:pt x="46" y="221"/>
                    </a:lnTo>
                    <a:lnTo>
                      <a:pt x="48" y="223"/>
                    </a:lnTo>
                    <a:lnTo>
                      <a:pt x="50" y="223"/>
                    </a:lnTo>
                    <a:lnTo>
                      <a:pt x="50" y="225"/>
                    </a:lnTo>
                    <a:lnTo>
                      <a:pt x="52" y="227"/>
                    </a:lnTo>
                    <a:lnTo>
                      <a:pt x="50" y="227"/>
                    </a:lnTo>
                    <a:lnTo>
                      <a:pt x="50" y="225"/>
                    </a:lnTo>
                    <a:lnTo>
                      <a:pt x="48" y="225"/>
                    </a:lnTo>
                    <a:lnTo>
                      <a:pt x="46" y="223"/>
                    </a:lnTo>
                    <a:lnTo>
                      <a:pt x="46" y="225"/>
                    </a:lnTo>
                    <a:lnTo>
                      <a:pt x="46" y="225"/>
                    </a:lnTo>
                    <a:lnTo>
                      <a:pt x="48" y="227"/>
                    </a:lnTo>
                    <a:lnTo>
                      <a:pt x="50" y="227"/>
                    </a:lnTo>
                    <a:lnTo>
                      <a:pt x="50" y="229"/>
                    </a:lnTo>
                    <a:lnTo>
                      <a:pt x="50" y="231"/>
                    </a:lnTo>
                    <a:lnTo>
                      <a:pt x="50" y="231"/>
                    </a:lnTo>
                    <a:lnTo>
                      <a:pt x="52" y="231"/>
                    </a:lnTo>
                    <a:lnTo>
                      <a:pt x="52" y="229"/>
                    </a:lnTo>
                    <a:lnTo>
                      <a:pt x="54" y="229"/>
                    </a:lnTo>
                    <a:lnTo>
                      <a:pt x="56" y="229"/>
                    </a:lnTo>
                    <a:lnTo>
                      <a:pt x="56" y="229"/>
                    </a:lnTo>
                    <a:lnTo>
                      <a:pt x="58" y="229"/>
                    </a:lnTo>
                    <a:lnTo>
                      <a:pt x="58" y="229"/>
                    </a:lnTo>
                    <a:lnTo>
                      <a:pt x="58" y="229"/>
                    </a:lnTo>
                    <a:lnTo>
                      <a:pt x="58" y="229"/>
                    </a:lnTo>
                    <a:lnTo>
                      <a:pt x="58" y="227"/>
                    </a:lnTo>
                    <a:lnTo>
                      <a:pt x="58" y="227"/>
                    </a:lnTo>
                    <a:lnTo>
                      <a:pt x="56" y="227"/>
                    </a:lnTo>
                    <a:lnTo>
                      <a:pt x="56" y="227"/>
                    </a:lnTo>
                    <a:lnTo>
                      <a:pt x="54" y="227"/>
                    </a:lnTo>
                    <a:lnTo>
                      <a:pt x="54" y="225"/>
                    </a:lnTo>
                    <a:lnTo>
                      <a:pt x="54" y="223"/>
                    </a:lnTo>
                    <a:lnTo>
                      <a:pt x="52" y="223"/>
                    </a:lnTo>
                    <a:lnTo>
                      <a:pt x="52" y="221"/>
                    </a:lnTo>
                    <a:lnTo>
                      <a:pt x="54" y="221"/>
                    </a:lnTo>
                    <a:lnTo>
                      <a:pt x="54" y="221"/>
                    </a:lnTo>
                    <a:lnTo>
                      <a:pt x="56" y="223"/>
                    </a:lnTo>
                    <a:lnTo>
                      <a:pt x="58" y="225"/>
                    </a:lnTo>
                    <a:lnTo>
                      <a:pt x="60" y="227"/>
                    </a:lnTo>
                    <a:lnTo>
                      <a:pt x="62" y="229"/>
                    </a:lnTo>
                    <a:lnTo>
                      <a:pt x="62" y="231"/>
                    </a:lnTo>
                    <a:lnTo>
                      <a:pt x="62" y="231"/>
                    </a:lnTo>
                    <a:lnTo>
                      <a:pt x="64" y="231"/>
                    </a:lnTo>
                    <a:lnTo>
                      <a:pt x="64" y="233"/>
                    </a:lnTo>
                    <a:lnTo>
                      <a:pt x="62" y="237"/>
                    </a:lnTo>
                    <a:lnTo>
                      <a:pt x="62" y="237"/>
                    </a:lnTo>
                    <a:lnTo>
                      <a:pt x="62" y="239"/>
                    </a:lnTo>
                    <a:lnTo>
                      <a:pt x="60" y="239"/>
                    </a:lnTo>
                    <a:lnTo>
                      <a:pt x="60" y="241"/>
                    </a:lnTo>
                    <a:lnTo>
                      <a:pt x="62" y="243"/>
                    </a:lnTo>
                    <a:lnTo>
                      <a:pt x="62" y="245"/>
                    </a:lnTo>
                    <a:lnTo>
                      <a:pt x="62" y="245"/>
                    </a:lnTo>
                    <a:lnTo>
                      <a:pt x="62" y="247"/>
                    </a:lnTo>
                    <a:lnTo>
                      <a:pt x="64" y="247"/>
                    </a:lnTo>
                    <a:lnTo>
                      <a:pt x="66" y="249"/>
                    </a:lnTo>
                    <a:lnTo>
                      <a:pt x="66" y="251"/>
                    </a:lnTo>
                    <a:lnTo>
                      <a:pt x="66" y="251"/>
                    </a:lnTo>
                    <a:lnTo>
                      <a:pt x="66" y="251"/>
                    </a:lnTo>
                    <a:lnTo>
                      <a:pt x="64" y="253"/>
                    </a:lnTo>
                    <a:lnTo>
                      <a:pt x="66" y="255"/>
                    </a:lnTo>
                    <a:lnTo>
                      <a:pt x="66" y="255"/>
                    </a:lnTo>
                    <a:lnTo>
                      <a:pt x="68" y="255"/>
                    </a:lnTo>
                    <a:lnTo>
                      <a:pt x="72" y="257"/>
                    </a:lnTo>
                    <a:lnTo>
                      <a:pt x="72" y="255"/>
                    </a:lnTo>
                    <a:lnTo>
                      <a:pt x="72" y="255"/>
                    </a:lnTo>
                    <a:lnTo>
                      <a:pt x="70" y="253"/>
                    </a:lnTo>
                    <a:lnTo>
                      <a:pt x="70" y="253"/>
                    </a:lnTo>
                    <a:lnTo>
                      <a:pt x="70" y="251"/>
                    </a:lnTo>
                    <a:lnTo>
                      <a:pt x="68" y="249"/>
                    </a:lnTo>
                    <a:lnTo>
                      <a:pt x="70" y="247"/>
                    </a:lnTo>
                    <a:lnTo>
                      <a:pt x="70" y="247"/>
                    </a:lnTo>
                    <a:lnTo>
                      <a:pt x="70" y="247"/>
                    </a:lnTo>
                    <a:lnTo>
                      <a:pt x="72" y="247"/>
                    </a:lnTo>
                    <a:lnTo>
                      <a:pt x="72" y="247"/>
                    </a:lnTo>
                    <a:lnTo>
                      <a:pt x="72" y="249"/>
                    </a:lnTo>
                    <a:lnTo>
                      <a:pt x="72" y="249"/>
                    </a:lnTo>
                    <a:lnTo>
                      <a:pt x="72" y="249"/>
                    </a:lnTo>
                    <a:lnTo>
                      <a:pt x="72" y="249"/>
                    </a:lnTo>
                    <a:lnTo>
                      <a:pt x="72" y="251"/>
                    </a:lnTo>
                    <a:lnTo>
                      <a:pt x="74" y="253"/>
                    </a:lnTo>
                    <a:lnTo>
                      <a:pt x="74" y="255"/>
                    </a:lnTo>
                    <a:lnTo>
                      <a:pt x="74" y="257"/>
                    </a:lnTo>
                    <a:lnTo>
                      <a:pt x="74" y="257"/>
                    </a:lnTo>
                    <a:lnTo>
                      <a:pt x="74" y="257"/>
                    </a:lnTo>
                    <a:lnTo>
                      <a:pt x="74" y="259"/>
                    </a:lnTo>
                    <a:lnTo>
                      <a:pt x="74" y="259"/>
                    </a:lnTo>
                    <a:lnTo>
                      <a:pt x="76" y="257"/>
                    </a:lnTo>
                    <a:lnTo>
                      <a:pt x="80" y="255"/>
                    </a:lnTo>
                    <a:lnTo>
                      <a:pt x="78" y="253"/>
                    </a:lnTo>
                    <a:lnTo>
                      <a:pt x="78" y="251"/>
                    </a:lnTo>
                    <a:close/>
                    <a:moveTo>
                      <a:pt x="78" y="207"/>
                    </a:moveTo>
                    <a:lnTo>
                      <a:pt x="78" y="207"/>
                    </a:lnTo>
                    <a:lnTo>
                      <a:pt x="78" y="207"/>
                    </a:lnTo>
                    <a:lnTo>
                      <a:pt x="78" y="209"/>
                    </a:lnTo>
                    <a:lnTo>
                      <a:pt x="80" y="209"/>
                    </a:lnTo>
                    <a:lnTo>
                      <a:pt x="80" y="209"/>
                    </a:lnTo>
                    <a:lnTo>
                      <a:pt x="82" y="209"/>
                    </a:lnTo>
                    <a:lnTo>
                      <a:pt x="82" y="207"/>
                    </a:lnTo>
                    <a:lnTo>
                      <a:pt x="82" y="207"/>
                    </a:lnTo>
                    <a:lnTo>
                      <a:pt x="80" y="207"/>
                    </a:lnTo>
                    <a:lnTo>
                      <a:pt x="78" y="207"/>
                    </a:lnTo>
                    <a:close/>
                    <a:moveTo>
                      <a:pt x="82" y="205"/>
                    </a:moveTo>
                    <a:lnTo>
                      <a:pt x="82" y="203"/>
                    </a:lnTo>
                    <a:lnTo>
                      <a:pt x="82" y="203"/>
                    </a:lnTo>
                    <a:lnTo>
                      <a:pt x="82" y="203"/>
                    </a:lnTo>
                    <a:lnTo>
                      <a:pt x="80" y="203"/>
                    </a:lnTo>
                    <a:lnTo>
                      <a:pt x="80" y="205"/>
                    </a:lnTo>
                    <a:lnTo>
                      <a:pt x="82" y="205"/>
                    </a:lnTo>
                    <a:lnTo>
                      <a:pt x="82" y="205"/>
                    </a:lnTo>
                    <a:close/>
                    <a:moveTo>
                      <a:pt x="32" y="201"/>
                    </a:moveTo>
                    <a:lnTo>
                      <a:pt x="32" y="201"/>
                    </a:lnTo>
                    <a:lnTo>
                      <a:pt x="30" y="201"/>
                    </a:lnTo>
                    <a:lnTo>
                      <a:pt x="32" y="203"/>
                    </a:lnTo>
                    <a:lnTo>
                      <a:pt x="32" y="205"/>
                    </a:lnTo>
                    <a:lnTo>
                      <a:pt x="32" y="203"/>
                    </a:lnTo>
                    <a:lnTo>
                      <a:pt x="32" y="201"/>
                    </a:lnTo>
                    <a:close/>
                    <a:moveTo>
                      <a:pt x="116" y="207"/>
                    </a:moveTo>
                    <a:lnTo>
                      <a:pt x="114" y="207"/>
                    </a:lnTo>
                    <a:lnTo>
                      <a:pt x="114" y="205"/>
                    </a:lnTo>
                    <a:lnTo>
                      <a:pt x="112" y="203"/>
                    </a:lnTo>
                    <a:lnTo>
                      <a:pt x="110" y="203"/>
                    </a:lnTo>
                    <a:lnTo>
                      <a:pt x="108" y="201"/>
                    </a:lnTo>
                    <a:lnTo>
                      <a:pt x="106" y="201"/>
                    </a:lnTo>
                    <a:lnTo>
                      <a:pt x="102" y="199"/>
                    </a:lnTo>
                    <a:lnTo>
                      <a:pt x="100" y="199"/>
                    </a:lnTo>
                    <a:lnTo>
                      <a:pt x="100" y="201"/>
                    </a:lnTo>
                    <a:lnTo>
                      <a:pt x="98" y="201"/>
                    </a:lnTo>
                    <a:lnTo>
                      <a:pt x="98" y="201"/>
                    </a:lnTo>
                    <a:lnTo>
                      <a:pt x="96" y="201"/>
                    </a:lnTo>
                    <a:lnTo>
                      <a:pt x="98" y="203"/>
                    </a:lnTo>
                    <a:lnTo>
                      <a:pt x="98" y="205"/>
                    </a:lnTo>
                    <a:lnTo>
                      <a:pt x="98" y="205"/>
                    </a:lnTo>
                    <a:lnTo>
                      <a:pt x="96" y="207"/>
                    </a:lnTo>
                    <a:lnTo>
                      <a:pt x="94" y="207"/>
                    </a:lnTo>
                    <a:lnTo>
                      <a:pt x="94" y="207"/>
                    </a:lnTo>
                    <a:lnTo>
                      <a:pt x="92" y="207"/>
                    </a:lnTo>
                    <a:lnTo>
                      <a:pt x="92" y="207"/>
                    </a:lnTo>
                    <a:lnTo>
                      <a:pt x="90" y="207"/>
                    </a:lnTo>
                    <a:lnTo>
                      <a:pt x="88" y="205"/>
                    </a:lnTo>
                    <a:lnTo>
                      <a:pt x="88" y="205"/>
                    </a:lnTo>
                    <a:lnTo>
                      <a:pt x="86" y="205"/>
                    </a:lnTo>
                    <a:lnTo>
                      <a:pt x="86" y="207"/>
                    </a:lnTo>
                    <a:lnTo>
                      <a:pt x="86" y="207"/>
                    </a:lnTo>
                    <a:lnTo>
                      <a:pt x="86" y="209"/>
                    </a:lnTo>
                    <a:lnTo>
                      <a:pt x="86" y="209"/>
                    </a:lnTo>
                    <a:lnTo>
                      <a:pt x="86" y="211"/>
                    </a:lnTo>
                    <a:lnTo>
                      <a:pt x="84" y="213"/>
                    </a:lnTo>
                    <a:lnTo>
                      <a:pt x="84" y="215"/>
                    </a:lnTo>
                    <a:lnTo>
                      <a:pt x="82" y="215"/>
                    </a:lnTo>
                    <a:lnTo>
                      <a:pt x="80" y="217"/>
                    </a:lnTo>
                    <a:lnTo>
                      <a:pt x="80" y="217"/>
                    </a:lnTo>
                    <a:lnTo>
                      <a:pt x="80" y="217"/>
                    </a:lnTo>
                    <a:lnTo>
                      <a:pt x="82" y="217"/>
                    </a:lnTo>
                    <a:lnTo>
                      <a:pt x="84" y="217"/>
                    </a:lnTo>
                    <a:lnTo>
                      <a:pt x="84" y="217"/>
                    </a:lnTo>
                    <a:lnTo>
                      <a:pt x="86" y="219"/>
                    </a:lnTo>
                    <a:lnTo>
                      <a:pt x="86" y="219"/>
                    </a:lnTo>
                    <a:lnTo>
                      <a:pt x="86" y="219"/>
                    </a:lnTo>
                    <a:lnTo>
                      <a:pt x="88" y="219"/>
                    </a:lnTo>
                    <a:lnTo>
                      <a:pt x="88" y="221"/>
                    </a:lnTo>
                    <a:lnTo>
                      <a:pt x="88" y="221"/>
                    </a:lnTo>
                    <a:lnTo>
                      <a:pt x="88" y="221"/>
                    </a:lnTo>
                    <a:lnTo>
                      <a:pt x="88" y="223"/>
                    </a:lnTo>
                    <a:lnTo>
                      <a:pt x="88" y="223"/>
                    </a:lnTo>
                    <a:lnTo>
                      <a:pt x="90" y="225"/>
                    </a:lnTo>
                    <a:lnTo>
                      <a:pt x="90" y="225"/>
                    </a:lnTo>
                    <a:lnTo>
                      <a:pt x="92" y="225"/>
                    </a:lnTo>
                    <a:lnTo>
                      <a:pt x="92" y="229"/>
                    </a:lnTo>
                    <a:lnTo>
                      <a:pt x="94" y="227"/>
                    </a:lnTo>
                    <a:lnTo>
                      <a:pt x="96" y="229"/>
                    </a:lnTo>
                    <a:lnTo>
                      <a:pt x="96" y="229"/>
                    </a:lnTo>
                    <a:lnTo>
                      <a:pt x="96" y="227"/>
                    </a:lnTo>
                    <a:lnTo>
                      <a:pt x="96" y="225"/>
                    </a:lnTo>
                    <a:lnTo>
                      <a:pt x="96" y="223"/>
                    </a:lnTo>
                    <a:lnTo>
                      <a:pt x="98" y="223"/>
                    </a:lnTo>
                    <a:lnTo>
                      <a:pt x="98" y="223"/>
                    </a:lnTo>
                    <a:lnTo>
                      <a:pt x="98" y="219"/>
                    </a:lnTo>
                    <a:lnTo>
                      <a:pt x="98" y="217"/>
                    </a:lnTo>
                    <a:lnTo>
                      <a:pt x="102" y="215"/>
                    </a:lnTo>
                    <a:lnTo>
                      <a:pt x="102" y="215"/>
                    </a:lnTo>
                    <a:lnTo>
                      <a:pt x="106" y="215"/>
                    </a:lnTo>
                    <a:lnTo>
                      <a:pt x="108" y="215"/>
                    </a:lnTo>
                    <a:lnTo>
                      <a:pt x="112" y="219"/>
                    </a:lnTo>
                    <a:lnTo>
                      <a:pt x="112" y="219"/>
                    </a:lnTo>
                    <a:lnTo>
                      <a:pt x="112" y="217"/>
                    </a:lnTo>
                    <a:lnTo>
                      <a:pt x="112" y="217"/>
                    </a:lnTo>
                    <a:lnTo>
                      <a:pt x="112" y="215"/>
                    </a:lnTo>
                    <a:lnTo>
                      <a:pt x="112" y="213"/>
                    </a:lnTo>
                    <a:lnTo>
                      <a:pt x="114" y="211"/>
                    </a:lnTo>
                    <a:lnTo>
                      <a:pt x="116" y="209"/>
                    </a:lnTo>
                    <a:lnTo>
                      <a:pt x="116" y="209"/>
                    </a:lnTo>
                    <a:lnTo>
                      <a:pt x="116" y="207"/>
                    </a:lnTo>
                    <a:close/>
                    <a:moveTo>
                      <a:pt x="104" y="199"/>
                    </a:moveTo>
                    <a:lnTo>
                      <a:pt x="106" y="197"/>
                    </a:lnTo>
                    <a:lnTo>
                      <a:pt x="106" y="197"/>
                    </a:lnTo>
                    <a:lnTo>
                      <a:pt x="106" y="197"/>
                    </a:lnTo>
                    <a:lnTo>
                      <a:pt x="106" y="197"/>
                    </a:lnTo>
                    <a:lnTo>
                      <a:pt x="106" y="197"/>
                    </a:lnTo>
                    <a:lnTo>
                      <a:pt x="104" y="197"/>
                    </a:lnTo>
                    <a:lnTo>
                      <a:pt x="104" y="197"/>
                    </a:lnTo>
                    <a:lnTo>
                      <a:pt x="104" y="197"/>
                    </a:lnTo>
                    <a:lnTo>
                      <a:pt x="104" y="199"/>
                    </a:lnTo>
                    <a:close/>
                    <a:moveTo>
                      <a:pt x="114" y="197"/>
                    </a:moveTo>
                    <a:lnTo>
                      <a:pt x="114" y="197"/>
                    </a:lnTo>
                    <a:lnTo>
                      <a:pt x="114" y="197"/>
                    </a:lnTo>
                    <a:lnTo>
                      <a:pt x="112" y="199"/>
                    </a:lnTo>
                    <a:lnTo>
                      <a:pt x="112" y="201"/>
                    </a:lnTo>
                    <a:lnTo>
                      <a:pt x="112" y="201"/>
                    </a:lnTo>
                    <a:lnTo>
                      <a:pt x="114" y="203"/>
                    </a:lnTo>
                    <a:lnTo>
                      <a:pt x="116" y="203"/>
                    </a:lnTo>
                    <a:lnTo>
                      <a:pt x="116" y="201"/>
                    </a:lnTo>
                    <a:lnTo>
                      <a:pt x="114" y="199"/>
                    </a:lnTo>
                    <a:lnTo>
                      <a:pt x="116" y="197"/>
                    </a:lnTo>
                    <a:lnTo>
                      <a:pt x="114" y="197"/>
                    </a:lnTo>
                    <a:close/>
                    <a:moveTo>
                      <a:pt x="30" y="199"/>
                    </a:moveTo>
                    <a:lnTo>
                      <a:pt x="32" y="199"/>
                    </a:lnTo>
                    <a:lnTo>
                      <a:pt x="32" y="201"/>
                    </a:lnTo>
                    <a:lnTo>
                      <a:pt x="32" y="199"/>
                    </a:lnTo>
                    <a:lnTo>
                      <a:pt x="32" y="199"/>
                    </a:lnTo>
                    <a:lnTo>
                      <a:pt x="32" y="197"/>
                    </a:lnTo>
                    <a:lnTo>
                      <a:pt x="32" y="195"/>
                    </a:lnTo>
                    <a:lnTo>
                      <a:pt x="32" y="195"/>
                    </a:lnTo>
                    <a:lnTo>
                      <a:pt x="32" y="195"/>
                    </a:lnTo>
                    <a:lnTo>
                      <a:pt x="32" y="193"/>
                    </a:lnTo>
                    <a:lnTo>
                      <a:pt x="30" y="195"/>
                    </a:lnTo>
                    <a:lnTo>
                      <a:pt x="30" y="195"/>
                    </a:lnTo>
                    <a:lnTo>
                      <a:pt x="30" y="197"/>
                    </a:lnTo>
                    <a:lnTo>
                      <a:pt x="30" y="199"/>
                    </a:lnTo>
                    <a:close/>
                    <a:moveTo>
                      <a:pt x="180" y="193"/>
                    </a:moveTo>
                    <a:lnTo>
                      <a:pt x="178" y="193"/>
                    </a:lnTo>
                    <a:lnTo>
                      <a:pt x="178" y="193"/>
                    </a:lnTo>
                    <a:lnTo>
                      <a:pt x="180" y="193"/>
                    </a:lnTo>
                    <a:lnTo>
                      <a:pt x="180" y="193"/>
                    </a:lnTo>
                    <a:lnTo>
                      <a:pt x="180" y="193"/>
                    </a:lnTo>
                    <a:lnTo>
                      <a:pt x="180" y="193"/>
                    </a:lnTo>
                    <a:close/>
                    <a:moveTo>
                      <a:pt x="76" y="167"/>
                    </a:moveTo>
                    <a:lnTo>
                      <a:pt x="78" y="167"/>
                    </a:lnTo>
                    <a:lnTo>
                      <a:pt x="78" y="167"/>
                    </a:lnTo>
                    <a:lnTo>
                      <a:pt x="78" y="165"/>
                    </a:lnTo>
                    <a:lnTo>
                      <a:pt x="76" y="163"/>
                    </a:lnTo>
                    <a:lnTo>
                      <a:pt x="76" y="165"/>
                    </a:lnTo>
                    <a:lnTo>
                      <a:pt x="76" y="165"/>
                    </a:lnTo>
                    <a:lnTo>
                      <a:pt x="76" y="167"/>
                    </a:lnTo>
                    <a:close/>
                    <a:moveTo>
                      <a:pt x="138" y="136"/>
                    </a:moveTo>
                    <a:lnTo>
                      <a:pt x="138" y="136"/>
                    </a:lnTo>
                    <a:lnTo>
                      <a:pt x="140" y="134"/>
                    </a:lnTo>
                    <a:lnTo>
                      <a:pt x="140" y="132"/>
                    </a:lnTo>
                    <a:lnTo>
                      <a:pt x="138" y="132"/>
                    </a:lnTo>
                    <a:lnTo>
                      <a:pt x="138" y="130"/>
                    </a:lnTo>
                    <a:lnTo>
                      <a:pt x="138" y="128"/>
                    </a:lnTo>
                    <a:lnTo>
                      <a:pt x="136" y="126"/>
                    </a:lnTo>
                    <a:lnTo>
                      <a:pt x="136" y="128"/>
                    </a:lnTo>
                    <a:lnTo>
                      <a:pt x="136" y="130"/>
                    </a:lnTo>
                    <a:lnTo>
                      <a:pt x="136" y="132"/>
                    </a:lnTo>
                    <a:lnTo>
                      <a:pt x="136" y="132"/>
                    </a:lnTo>
                    <a:lnTo>
                      <a:pt x="136" y="132"/>
                    </a:lnTo>
                    <a:lnTo>
                      <a:pt x="138" y="134"/>
                    </a:lnTo>
                    <a:lnTo>
                      <a:pt x="138" y="134"/>
                    </a:lnTo>
                    <a:lnTo>
                      <a:pt x="138" y="136"/>
                    </a:lnTo>
                    <a:lnTo>
                      <a:pt x="136" y="136"/>
                    </a:lnTo>
                    <a:lnTo>
                      <a:pt x="138" y="136"/>
                    </a:lnTo>
                    <a:close/>
                    <a:moveTo>
                      <a:pt x="190" y="173"/>
                    </a:moveTo>
                    <a:lnTo>
                      <a:pt x="186" y="169"/>
                    </a:lnTo>
                    <a:lnTo>
                      <a:pt x="186" y="167"/>
                    </a:lnTo>
                    <a:lnTo>
                      <a:pt x="184" y="165"/>
                    </a:lnTo>
                    <a:lnTo>
                      <a:pt x="184" y="165"/>
                    </a:lnTo>
                    <a:lnTo>
                      <a:pt x="184" y="163"/>
                    </a:lnTo>
                    <a:lnTo>
                      <a:pt x="184" y="161"/>
                    </a:lnTo>
                    <a:lnTo>
                      <a:pt x="184" y="161"/>
                    </a:lnTo>
                    <a:lnTo>
                      <a:pt x="184" y="157"/>
                    </a:lnTo>
                    <a:lnTo>
                      <a:pt x="182" y="155"/>
                    </a:lnTo>
                    <a:lnTo>
                      <a:pt x="184" y="153"/>
                    </a:lnTo>
                    <a:lnTo>
                      <a:pt x="184" y="153"/>
                    </a:lnTo>
                    <a:lnTo>
                      <a:pt x="184" y="150"/>
                    </a:lnTo>
                    <a:lnTo>
                      <a:pt x="184" y="148"/>
                    </a:lnTo>
                    <a:lnTo>
                      <a:pt x="182" y="142"/>
                    </a:lnTo>
                    <a:lnTo>
                      <a:pt x="178" y="138"/>
                    </a:lnTo>
                    <a:lnTo>
                      <a:pt x="178" y="136"/>
                    </a:lnTo>
                    <a:lnTo>
                      <a:pt x="176" y="134"/>
                    </a:lnTo>
                    <a:lnTo>
                      <a:pt x="174" y="132"/>
                    </a:lnTo>
                    <a:lnTo>
                      <a:pt x="174" y="130"/>
                    </a:lnTo>
                    <a:lnTo>
                      <a:pt x="174" y="126"/>
                    </a:lnTo>
                    <a:lnTo>
                      <a:pt x="174" y="126"/>
                    </a:lnTo>
                    <a:lnTo>
                      <a:pt x="176" y="126"/>
                    </a:lnTo>
                    <a:lnTo>
                      <a:pt x="178" y="126"/>
                    </a:lnTo>
                    <a:lnTo>
                      <a:pt x="180" y="126"/>
                    </a:lnTo>
                    <a:lnTo>
                      <a:pt x="180" y="124"/>
                    </a:lnTo>
                    <a:lnTo>
                      <a:pt x="178" y="122"/>
                    </a:lnTo>
                    <a:lnTo>
                      <a:pt x="178" y="118"/>
                    </a:lnTo>
                    <a:lnTo>
                      <a:pt x="178" y="118"/>
                    </a:lnTo>
                    <a:lnTo>
                      <a:pt x="178" y="116"/>
                    </a:lnTo>
                    <a:lnTo>
                      <a:pt x="178" y="116"/>
                    </a:lnTo>
                    <a:lnTo>
                      <a:pt x="176" y="114"/>
                    </a:lnTo>
                    <a:lnTo>
                      <a:pt x="178" y="114"/>
                    </a:lnTo>
                    <a:lnTo>
                      <a:pt x="178" y="114"/>
                    </a:lnTo>
                    <a:lnTo>
                      <a:pt x="178" y="114"/>
                    </a:lnTo>
                    <a:lnTo>
                      <a:pt x="178" y="114"/>
                    </a:lnTo>
                    <a:lnTo>
                      <a:pt x="178" y="112"/>
                    </a:lnTo>
                    <a:lnTo>
                      <a:pt x="180" y="112"/>
                    </a:lnTo>
                    <a:lnTo>
                      <a:pt x="178" y="110"/>
                    </a:lnTo>
                    <a:lnTo>
                      <a:pt x="178" y="106"/>
                    </a:lnTo>
                    <a:lnTo>
                      <a:pt x="176" y="104"/>
                    </a:lnTo>
                    <a:lnTo>
                      <a:pt x="176" y="102"/>
                    </a:lnTo>
                    <a:lnTo>
                      <a:pt x="174" y="102"/>
                    </a:lnTo>
                    <a:lnTo>
                      <a:pt x="174" y="100"/>
                    </a:lnTo>
                    <a:lnTo>
                      <a:pt x="174" y="100"/>
                    </a:lnTo>
                    <a:lnTo>
                      <a:pt x="172" y="98"/>
                    </a:lnTo>
                    <a:lnTo>
                      <a:pt x="170" y="96"/>
                    </a:lnTo>
                    <a:lnTo>
                      <a:pt x="166" y="92"/>
                    </a:lnTo>
                    <a:lnTo>
                      <a:pt x="162" y="90"/>
                    </a:lnTo>
                    <a:lnTo>
                      <a:pt x="160" y="88"/>
                    </a:lnTo>
                    <a:lnTo>
                      <a:pt x="158" y="88"/>
                    </a:lnTo>
                    <a:lnTo>
                      <a:pt x="156" y="86"/>
                    </a:lnTo>
                    <a:lnTo>
                      <a:pt x="156" y="84"/>
                    </a:lnTo>
                    <a:lnTo>
                      <a:pt x="152" y="78"/>
                    </a:lnTo>
                    <a:lnTo>
                      <a:pt x="152" y="76"/>
                    </a:lnTo>
                    <a:lnTo>
                      <a:pt x="150" y="74"/>
                    </a:lnTo>
                    <a:lnTo>
                      <a:pt x="148" y="74"/>
                    </a:lnTo>
                    <a:lnTo>
                      <a:pt x="148" y="74"/>
                    </a:lnTo>
                    <a:lnTo>
                      <a:pt x="144" y="72"/>
                    </a:lnTo>
                    <a:lnTo>
                      <a:pt x="144" y="72"/>
                    </a:lnTo>
                    <a:lnTo>
                      <a:pt x="142" y="72"/>
                    </a:lnTo>
                    <a:lnTo>
                      <a:pt x="142" y="72"/>
                    </a:lnTo>
                    <a:lnTo>
                      <a:pt x="142" y="74"/>
                    </a:lnTo>
                    <a:lnTo>
                      <a:pt x="142" y="76"/>
                    </a:lnTo>
                    <a:lnTo>
                      <a:pt x="144" y="78"/>
                    </a:lnTo>
                    <a:lnTo>
                      <a:pt x="148" y="78"/>
                    </a:lnTo>
                    <a:lnTo>
                      <a:pt x="148" y="76"/>
                    </a:lnTo>
                    <a:lnTo>
                      <a:pt x="148" y="76"/>
                    </a:lnTo>
                    <a:lnTo>
                      <a:pt x="148" y="76"/>
                    </a:lnTo>
                    <a:lnTo>
                      <a:pt x="150" y="76"/>
                    </a:lnTo>
                    <a:lnTo>
                      <a:pt x="150" y="78"/>
                    </a:lnTo>
                    <a:lnTo>
                      <a:pt x="152" y="80"/>
                    </a:lnTo>
                    <a:lnTo>
                      <a:pt x="152" y="82"/>
                    </a:lnTo>
                    <a:lnTo>
                      <a:pt x="150" y="82"/>
                    </a:lnTo>
                    <a:lnTo>
                      <a:pt x="148" y="82"/>
                    </a:lnTo>
                    <a:lnTo>
                      <a:pt x="146" y="82"/>
                    </a:lnTo>
                    <a:lnTo>
                      <a:pt x="146" y="82"/>
                    </a:lnTo>
                    <a:lnTo>
                      <a:pt x="146" y="84"/>
                    </a:lnTo>
                    <a:lnTo>
                      <a:pt x="146" y="84"/>
                    </a:lnTo>
                    <a:lnTo>
                      <a:pt x="146" y="82"/>
                    </a:lnTo>
                    <a:lnTo>
                      <a:pt x="144" y="82"/>
                    </a:lnTo>
                    <a:lnTo>
                      <a:pt x="142" y="78"/>
                    </a:lnTo>
                    <a:lnTo>
                      <a:pt x="140" y="78"/>
                    </a:lnTo>
                    <a:lnTo>
                      <a:pt x="140" y="76"/>
                    </a:lnTo>
                    <a:lnTo>
                      <a:pt x="138" y="76"/>
                    </a:lnTo>
                    <a:lnTo>
                      <a:pt x="138" y="76"/>
                    </a:lnTo>
                    <a:lnTo>
                      <a:pt x="136" y="76"/>
                    </a:lnTo>
                    <a:lnTo>
                      <a:pt x="136" y="76"/>
                    </a:lnTo>
                    <a:lnTo>
                      <a:pt x="136" y="78"/>
                    </a:lnTo>
                    <a:lnTo>
                      <a:pt x="138" y="80"/>
                    </a:lnTo>
                    <a:lnTo>
                      <a:pt x="138" y="82"/>
                    </a:lnTo>
                    <a:lnTo>
                      <a:pt x="140" y="84"/>
                    </a:lnTo>
                    <a:lnTo>
                      <a:pt x="140" y="84"/>
                    </a:lnTo>
                    <a:lnTo>
                      <a:pt x="138" y="84"/>
                    </a:lnTo>
                    <a:lnTo>
                      <a:pt x="138" y="84"/>
                    </a:lnTo>
                    <a:lnTo>
                      <a:pt x="138" y="84"/>
                    </a:lnTo>
                    <a:lnTo>
                      <a:pt x="136" y="86"/>
                    </a:lnTo>
                    <a:lnTo>
                      <a:pt x="136" y="86"/>
                    </a:lnTo>
                    <a:lnTo>
                      <a:pt x="136" y="88"/>
                    </a:lnTo>
                    <a:lnTo>
                      <a:pt x="136" y="88"/>
                    </a:lnTo>
                    <a:lnTo>
                      <a:pt x="138" y="90"/>
                    </a:lnTo>
                    <a:lnTo>
                      <a:pt x="140" y="92"/>
                    </a:lnTo>
                    <a:lnTo>
                      <a:pt x="140" y="94"/>
                    </a:lnTo>
                    <a:lnTo>
                      <a:pt x="142" y="96"/>
                    </a:lnTo>
                    <a:lnTo>
                      <a:pt x="142" y="98"/>
                    </a:lnTo>
                    <a:lnTo>
                      <a:pt x="142" y="96"/>
                    </a:lnTo>
                    <a:lnTo>
                      <a:pt x="142" y="98"/>
                    </a:lnTo>
                    <a:lnTo>
                      <a:pt x="140" y="98"/>
                    </a:lnTo>
                    <a:lnTo>
                      <a:pt x="140" y="98"/>
                    </a:lnTo>
                    <a:lnTo>
                      <a:pt x="142" y="98"/>
                    </a:lnTo>
                    <a:lnTo>
                      <a:pt x="142" y="98"/>
                    </a:lnTo>
                    <a:lnTo>
                      <a:pt x="144" y="98"/>
                    </a:lnTo>
                    <a:lnTo>
                      <a:pt x="144" y="100"/>
                    </a:lnTo>
                    <a:lnTo>
                      <a:pt x="146" y="102"/>
                    </a:lnTo>
                    <a:lnTo>
                      <a:pt x="148" y="104"/>
                    </a:lnTo>
                    <a:lnTo>
                      <a:pt x="148" y="106"/>
                    </a:lnTo>
                    <a:lnTo>
                      <a:pt x="150" y="108"/>
                    </a:lnTo>
                    <a:lnTo>
                      <a:pt x="150" y="108"/>
                    </a:lnTo>
                    <a:lnTo>
                      <a:pt x="150" y="108"/>
                    </a:lnTo>
                    <a:lnTo>
                      <a:pt x="150" y="110"/>
                    </a:lnTo>
                    <a:lnTo>
                      <a:pt x="150" y="110"/>
                    </a:lnTo>
                    <a:lnTo>
                      <a:pt x="150" y="112"/>
                    </a:lnTo>
                    <a:lnTo>
                      <a:pt x="150" y="116"/>
                    </a:lnTo>
                    <a:lnTo>
                      <a:pt x="150" y="118"/>
                    </a:lnTo>
                    <a:lnTo>
                      <a:pt x="150" y="120"/>
                    </a:lnTo>
                    <a:lnTo>
                      <a:pt x="150" y="122"/>
                    </a:lnTo>
                    <a:lnTo>
                      <a:pt x="150" y="124"/>
                    </a:lnTo>
                    <a:lnTo>
                      <a:pt x="150" y="126"/>
                    </a:lnTo>
                    <a:lnTo>
                      <a:pt x="150" y="128"/>
                    </a:lnTo>
                    <a:lnTo>
                      <a:pt x="152" y="130"/>
                    </a:lnTo>
                    <a:lnTo>
                      <a:pt x="152" y="130"/>
                    </a:lnTo>
                    <a:lnTo>
                      <a:pt x="150" y="132"/>
                    </a:lnTo>
                    <a:lnTo>
                      <a:pt x="146" y="136"/>
                    </a:lnTo>
                    <a:lnTo>
                      <a:pt x="146" y="136"/>
                    </a:lnTo>
                    <a:lnTo>
                      <a:pt x="146" y="138"/>
                    </a:lnTo>
                    <a:lnTo>
                      <a:pt x="146" y="140"/>
                    </a:lnTo>
                    <a:lnTo>
                      <a:pt x="146" y="142"/>
                    </a:lnTo>
                    <a:lnTo>
                      <a:pt x="146" y="144"/>
                    </a:lnTo>
                    <a:lnTo>
                      <a:pt x="144" y="146"/>
                    </a:lnTo>
                    <a:lnTo>
                      <a:pt x="142" y="148"/>
                    </a:lnTo>
                    <a:lnTo>
                      <a:pt x="140" y="148"/>
                    </a:lnTo>
                    <a:lnTo>
                      <a:pt x="138" y="150"/>
                    </a:lnTo>
                    <a:lnTo>
                      <a:pt x="134" y="153"/>
                    </a:lnTo>
                    <a:lnTo>
                      <a:pt x="134" y="153"/>
                    </a:lnTo>
                    <a:lnTo>
                      <a:pt x="132" y="155"/>
                    </a:lnTo>
                    <a:lnTo>
                      <a:pt x="132" y="157"/>
                    </a:lnTo>
                    <a:lnTo>
                      <a:pt x="132" y="157"/>
                    </a:lnTo>
                    <a:lnTo>
                      <a:pt x="130" y="155"/>
                    </a:lnTo>
                    <a:lnTo>
                      <a:pt x="128" y="155"/>
                    </a:lnTo>
                    <a:lnTo>
                      <a:pt x="126" y="153"/>
                    </a:lnTo>
                    <a:lnTo>
                      <a:pt x="126" y="153"/>
                    </a:lnTo>
                    <a:lnTo>
                      <a:pt x="126" y="150"/>
                    </a:lnTo>
                    <a:lnTo>
                      <a:pt x="124" y="148"/>
                    </a:lnTo>
                    <a:lnTo>
                      <a:pt x="124" y="148"/>
                    </a:lnTo>
                    <a:lnTo>
                      <a:pt x="124" y="148"/>
                    </a:lnTo>
                    <a:lnTo>
                      <a:pt x="124" y="146"/>
                    </a:lnTo>
                    <a:lnTo>
                      <a:pt x="126" y="146"/>
                    </a:lnTo>
                    <a:lnTo>
                      <a:pt x="128" y="142"/>
                    </a:lnTo>
                    <a:lnTo>
                      <a:pt x="126" y="142"/>
                    </a:lnTo>
                    <a:lnTo>
                      <a:pt x="126" y="142"/>
                    </a:lnTo>
                    <a:lnTo>
                      <a:pt x="124" y="142"/>
                    </a:lnTo>
                    <a:lnTo>
                      <a:pt x="122" y="144"/>
                    </a:lnTo>
                    <a:lnTo>
                      <a:pt x="120" y="144"/>
                    </a:lnTo>
                    <a:lnTo>
                      <a:pt x="120" y="148"/>
                    </a:lnTo>
                    <a:lnTo>
                      <a:pt x="122" y="153"/>
                    </a:lnTo>
                    <a:lnTo>
                      <a:pt x="124" y="157"/>
                    </a:lnTo>
                    <a:lnTo>
                      <a:pt x="122" y="159"/>
                    </a:lnTo>
                    <a:lnTo>
                      <a:pt x="122" y="163"/>
                    </a:lnTo>
                    <a:lnTo>
                      <a:pt x="120" y="165"/>
                    </a:lnTo>
                    <a:lnTo>
                      <a:pt x="120" y="165"/>
                    </a:lnTo>
                    <a:lnTo>
                      <a:pt x="120" y="167"/>
                    </a:lnTo>
                    <a:lnTo>
                      <a:pt x="120" y="171"/>
                    </a:lnTo>
                    <a:lnTo>
                      <a:pt x="120" y="173"/>
                    </a:lnTo>
                    <a:lnTo>
                      <a:pt x="122" y="175"/>
                    </a:lnTo>
                    <a:lnTo>
                      <a:pt x="122" y="175"/>
                    </a:lnTo>
                    <a:lnTo>
                      <a:pt x="120" y="177"/>
                    </a:lnTo>
                    <a:lnTo>
                      <a:pt x="120" y="179"/>
                    </a:lnTo>
                    <a:lnTo>
                      <a:pt x="118" y="179"/>
                    </a:lnTo>
                    <a:lnTo>
                      <a:pt x="116" y="179"/>
                    </a:lnTo>
                    <a:lnTo>
                      <a:pt x="112" y="179"/>
                    </a:lnTo>
                    <a:lnTo>
                      <a:pt x="112" y="179"/>
                    </a:lnTo>
                    <a:lnTo>
                      <a:pt x="110" y="177"/>
                    </a:lnTo>
                    <a:lnTo>
                      <a:pt x="110" y="177"/>
                    </a:lnTo>
                    <a:lnTo>
                      <a:pt x="110" y="175"/>
                    </a:lnTo>
                    <a:lnTo>
                      <a:pt x="110" y="175"/>
                    </a:lnTo>
                    <a:lnTo>
                      <a:pt x="108" y="175"/>
                    </a:lnTo>
                    <a:lnTo>
                      <a:pt x="106" y="177"/>
                    </a:lnTo>
                    <a:lnTo>
                      <a:pt x="98" y="177"/>
                    </a:lnTo>
                    <a:lnTo>
                      <a:pt x="98" y="177"/>
                    </a:lnTo>
                    <a:lnTo>
                      <a:pt x="96" y="179"/>
                    </a:lnTo>
                    <a:lnTo>
                      <a:pt x="92" y="179"/>
                    </a:lnTo>
                    <a:lnTo>
                      <a:pt x="92" y="179"/>
                    </a:lnTo>
                    <a:lnTo>
                      <a:pt x="90" y="179"/>
                    </a:lnTo>
                    <a:lnTo>
                      <a:pt x="88" y="179"/>
                    </a:lnTo>
                    <a:lnTo>
                      <a:pt x="86" y="179"/>
                    </a:lnTo>
                    <a:lnTo>
                      <a:pt x="84" y="179"/>
                    </a:lnTo>
                    <a:lnTo>
                      <a:pt x="84" y="179"/>
                    </a:lnTo>
                    <a:lnTo>
                      <a:pt x="82" y="177"/>
                    </a:lnTo>
                    <a:lnTo>
                      <a:pt x="80" y="177"/>
                    </a:lnTo>
                    <a:lnTo>
                      <a:pt x="78" y="179"/>
                    </a:lnTo>
                    <a:lnTo>
                      <a:pt x="74" y="179"/>
                    </a:lnTo>
                    <a:lnTo>
                      <a:pt x="74" y="181"/>
                    </a:lnTo>
                    <a:lnTo>
                      <a:pt x="74" y="183"/>
                    </a:lnTo>
                    <a:lnTo>
                      <a:pt x="72" y="185"/>
                    </a:lnTo>
                    <a:lnTo>
                      <a:pt x="70" y="187"/>
                    </a:lnTo>
                    <a:lnTo>
                      <a:pt x="70" y="189"/>
                    </a:lnTo>
                    <a:lnTo>
                      <a:pt x="68" y="189"/>
                    </a:lnTo>
                    <a:lnTo>
                      <a:pt x="68" y="191"/>
                    </a:lnTo>
                    <a:lnTo>
                      <a:pt x="68" y="193"/>
                    </a:lnTo>
                    <a:lnTo>
                      <a:pt x="66" y="195"/>
                    </a:lnTo>
                    <a:lnTo>
                      <a:pt x="64" y="195"/>
                    </a:lnTo>
                    <a:lnTo>
                      <a:pt x="64" y="197"/>
                    </a:lnTo>
                    <a:lnTo>
                      <a:pt x="62" y="197"/>
                    </a:lnTo>
                    <a:lnTo>
                      <a:pt x="62" y="199"/>
                    </a:lnTo>
                    <a:lnTo>
                      <a:pt x="60" y="199"/>
                    </a:lnTo>
                    <a:lnTo>
                      <a:pt x="58" y="199"/>
                    </a:lnTo>
                    <a:lnTo>
                      <a:pt x="56" y="199"/>
                    </a:lnTo>
                    <a:lnTo>
                      <a:pt x="56" y="199"/>
                    </a:lnTo>
                    <a:lnTo>
                      <a:pt x="56" y="201"/>
                    </a:lnTo>
                    <a:lnTo>
                      <a:pt x="56" y="201"/>
                    </a:lnTo>
                    <a:lnTo>
                      <a:pt x="58" y="207"/>
                    </a:lnTo>
                    <a:lnTo>
                      <a:pt x="60" y="205"/>
                    </a:lnTo>
                    <a:lnTo>
                      <a:pt x="60" y="205"/>
                    </a:lnTo>
                    <a:lnTo>
                      <a:pt x="62" y="207"/>
                    </a:lnTo>
                    <a:lnTo>
                      <a:pt x="64" y="207"/>
                    </a:lnTo>
                    <a:lnTo>
                      <a:pt x="64" y="207"/>
                    </a:lnTo>
                    <a:lnTo>
                      <a:pt x="66" y="207"/>
                    </a:lnTo>
                    <a:lnTo>
                      <a:pt x="66" y="205"/>
                    </a:lnTo>
                    <a:lnTo>
                      <a:pt x="70" y="205"/>
                    </a:lnTo>
                    <a:lnTo>
                      <a:pt x="70" y="205"/>
                    </a:lnTo>
                    <a:lnTo>
                      <a:pt x="76" y="209"/>
                    </a:lnTo>
                    <a:lnTo>
                      <a:pt x="78" y="209"/>
                    </a:lnTo>
                    <a:lnTo>
                      <a:pt x="78" y="207"/>
                    </a:lnTo>
                    <a:lnTo>
                      <a:pt x="78" y="205"/>
                    </a:lnTo>
                    <a:lnTo>
                      <a:pt x="76" y="203"/>
                    </a:lnTo>
                    <a:lnTo>
                      <a:pt x="76" y="201"/>
                    </a:lnTo>
                    <a:lnTo>
                      <a:pt x="78" y="199"/>
                    </a:lnTo>
                    <a:lnTo>
                      <a:pt x="80" y="201"/>
                    </a:lnTo>
                    <a:lnTo>
                      <a:pt x="82" y="201"/>
                    </a:lnTo>
                    <a:lnTo>
                      <a:pt x="84" y="201"/>
                    </a:lnTo>
                    <a:lnTo>
                      <a:pt x="88" y="201"/>
                    </a:lnTo>
                    <a:lnTo>
                      <a:pt x="90" y="201"/>
                    </a:lnTo>
                    <a:lnTo>
                      <a:pt x="90" y="199"/>
                    </a:lnTo>
                    <a:lnTo>
                      <a:pt x="92" y="199"/>
                    </a:lnTo>
                    <a:lnTo>
                      <a:pt x="92" y="199"/>
                    </a:lnTo>
                    <a:lnTo>
                      <a:pt x="94" y="199"/>
                    </a:lnTo>
                    <a:lnTo>
                      <a:pt x="94" y="197"/>
                    </a:lnTo>
                    <a:lnTo>
                      <a:pt x="96" y="197"/>
                    </a:lnTo>
                    <a:lnTo>
                      <a:pt x="98" y="197"/>
                    </a:lnTo>
                    <a:lnTo>
                      <a:pt x="100" y="197"/>
                    </a:lnTo>
                    <a:lnTo>
                      <a:pt x="102" y="195"/>
                    </a:lnTo>
                    <a:lnTo>
                      <a:pt x="102" y="193"/>
                    </a:lnTo>
                    <a:lnTo>
                      <a:pt x="102" y="193"/>
                    </a:lnTo>
                    <a:lnTo>
                      <a:pt x="104" y="193"/>
                    </a:lnTo>
                    <a:lnTo>
                      <a:pt x="106" y="193"/>
                    </a:lnTo>
                    <a:lnTo>
                      <a:pt x="108" y="193"/>
                    </a:lnTo>
                    <a:lnTo>
                      <a:pt x="110" y="193"/>
                    </a:lnTo>
                    <a:lnTo>
                      <a:pt x="110" y="193"/>
                    </a:lnTo>
                    <a:lnTo>
                      <a:pt x="114" y="195"/>
                    </a:lnTo>
                    <a:lnTo>
                      <a:pt x="116" y="195"/>
                    </a:lnTo>
                    <a:lnTo>
                      <a:pt x="118" y="195"/>
                    </a:lnTo>
                    <a:lnTo>
                      <a:pt x="120" y="195"/>
                    </a:lnTo>
                    <a:lnTo>
                      <a:pt x="120" y="195"/>
                    </a:lnTo>
                    <a:lnTo>
                      <a:pt x="122" y="197"/>
                    </a:lnTo>
                    <a:lnTo>
                      <a:pt x="122" y="197"/>
                    </a:lnTo>
                    <a:lnTo>
                      <a:pt x="120" y="199"/>
                    </a:lnTo>
                    <a:lnTo>
                      <a:pt x="120" y="199"/>
                    </a:lnTo>
                    <a:lnTo>
                      <a:pt x="118" y="201"/>
                    </a:lnTo>
                    <a:lnTo>
                      <a:pt x="118" y="201"/>
                    </a:lnTo>
                    <a:lnTo>
                      <a:pt x="120" y="203"/>
                    </a:lnTo>
                    <a:lnTo>
                      <a:pt x="122" y="205"/>
                    </a:lnTo>
                    <a:lnTo>
                      <a:pt x="122" y="207"/>
                    </a:lnTo>
                    <a:lnTo>
                      <a:pt x="124" y="209"/>
                    </a:lnTo>
                    <a:lnTo>
                      <a:pt x="126" y="211"/>
                    </a:lnTo>
                    <a:lnTo>
                      <a:pt x="128" y="213"/>
                    </a:lnTo>
                    <a:lnTo>
                      <a:pt x="130" y="215"/>
                    </a:lnTo>
                    <a:lnTo>
                      <a:pt x="134" y="215"/>
                    </a:lnTo>
                    <a:lnTo>
                      <a:pt x="136" y="213"/>
                    </a:lnTo>
                    <a:lnTo>
                      <a:pt x="136" y="211"/>
                    </a:lnTo>
                    <a:lnTo>
                      <a:pt x="138" y="205"/>
                    </a:lnTo>
                    <a:lnTo>
                      <a:pt x="138" y="203"/>
                    </a:lnTo>
                    <a:lnTo>
                      <a:pt x="140" y="201"/>
                    </a:lnTo>
                    <a:lnTo>
                      <a:pt x="144" y="201"/>
                    </a:lnTo>
                    <a:lnTo>
                      <a:pt x="144" y="201"/>
                    </a:lnTo>
                    <a:lnTo>
                      <a:pt x="144" y="199"/>
                    </a:lnTo>
                    <a:lnTo>
                      <a:pt x="144" y="199"/>
                    </a:lnTo>
                    <a:lnTo>
                      <a:pt x="144" y="197"/>
                    </a:lnTo>
                    <a:lnTo>
                      <a:pt x="138" y="195"/>
                    </a:lnTo>
                    <a:lnTo>
                      <a:pt x="138" y="193"/>
                    </a:lnTo>
                    <a:lnTo>
                      <a:pt x="136" y="191"/>
                    </a:lnTo>
                    <a:lnTo>
                      <a:pt x="138" y="189"/>
                    </a:lnTo>
                    <a:lnTo>
                      <a:pt x="138" y="187"/>
                    </a:lnTo>
                    <a:lnTo>
                      <a:pt x="138" y="187"/>
                    </a:lnTo>
                    <a:lnTo>
                      <a:pt x="138" y="187"/>
                    </a:lnTo>
                    <a:lnTo>
                      <a:pt x="140" y="187"/>
                    </a:lnTo>
                    <a:lnTo>
                      <a:pt x="140" y="189"/>
                    </a:lnTo>
                    <a:lnTo>
                      <a:pt x="140" y="189"/>
                    </a:lnTo>
                    <a:lnTo>
                      <a:pt x="142" y="191"/>
                    </a:lnTo>
                    <a:lnTo>
                      <a:pt x="142" y="193"/>
                    </a:lnTo>
                    <a:lnTo>
                      <a:pt x="142" y="193"/>
                    </a:lnTo>
                    <a:lnTo>
                      <a:pt x="142" y="193"/>
                    </a:lnTo>
                    <a:lnTo>
                      <a:pt x="142" y="191"/>
                    </a:lnTo>
                    <a:lnTo>
                      <a:pt x="142" y="191"/>
                    </a:lnTo>
                    <a:lnTo>
                      <a:pt x="144" y="191"/>
                    </a:lnTo>
                    <a:lnTo>
                      <a:pt x="144" y="193"/>
                    </a:lnTo>
                    <a:lnTo>
                      <a:pt x="144" y="193"/>
                    </a:lnTo>
                    <a:lnTo>
                      <a:pt x="146" y="193"/>
                    </a:lnTo>
                    <a:lnTo>
                      <a:pt x="148" y="193"/>
                    </a:lnTo>
                    <a:lnTo>
                      <a:pt x="148" y="193"/>
                    </a:lnTo>
                    <a:lnTo>
                      <a:pt x="148" y="193"/>
                    </a:lnTo>
                    <a:lnTo>
                      <a:pt x="146" y="195"/>
                    </a:lnTo>
                    <a:lnTo>
                      <a:pt x="146" y="195"/>
                    </a:lnTo>
                    <a:lnTo>
                      <a:pt x="150" y="195"/>
                    </a:lnTo>
                    <a:lnTo>
                      <a:pt x="152" y="195"/>
                    </a:lnTo>
                    <a:lnTo>
                      <a:pt x="156" y="195"/>
                    </a:lnTo>
                    <a:lnTo>
                      <a:pt x="158" y="195"/>
                    </a:lnTo>
                    <a:lnTo>
                      <a:pt x="158" y="195"/>
                    </a:lnTo>
                    <a:lnTo>
                      <a:pt x="162" y="195"/>
                    </a:lnTo>
                    <a:lnTo>
                      <a:pt x="162" y="193"/>
                    </a:lnTo>
                    <a:lnTo>
                      <a:pt x="162" y="191"/>
                    </a:lnTo>
                    <a:lnTo>
                      <a:pt x="164" y="189"/>
                    </a:lnTo>
                    <a:lnTo>
                      <a:pt x="164" y="189"/>
                    </a:lnTo>
                    <a:lnTo>
                      <a:pt x="164" y="187"/>
                    </a:lnTo>
                    <a:lnTo>
                      <a:pt x="164" y="187"/>
                    </a:lnTo>
                    <a:lnTo>
                      <a:pt x="166" y="185"/>
                    </a:lnTo>
                    <a:lnTo>
                      <a:pt x="168" y="187"/>
                    </a:lnTo>
                    <a:lnTo>
                      <a:pt x="170" y="187"/>
                    </a:lnTo>
                    <a:lnTo>
                      <a:pt x="168" y="189"/>
                    </a:lnTo>
                    <a:lnTo>
                      <a:pt x="170" y="191"/>
                    </a:lnTo>
                    <a:lnTo>
                      <a:pt x="170" y="193"/>
                    </a:lnTo>
                    <a:lnTo>
                      <a:pt x="170" y="195"/>
                    </a:lnTo>
                    <a:lnTo>
                      <a:pt x="172" y="195"/>
                    </a:lnTo>
                    <a:lnTo>
                      <a:pt x="172" y="195"/>
                    </a:lnTo>
                    <a:lnTo>
                      <a:pt x="174" y="193"/>
                    </a:lnTo>
                    <a:lnTo>
                      <a:pt x="174" y="193"/>
                    </a:lnTo>
                    <a:lnTo>
                      <a:pt x="174" y="191"/>
                    </a:lnTo>
                    <a:lnTo>
                      <a:pt x="174" y="189"/>
                    </a:lnTo>
                    <a:lnTo>
                      <a:pt x="172" y="187"/>
                    </a:lnTo>
                    <a:lnTo>
                      <a:pt x="172" y="185"/>
                    </a:lnTo>
                    <a:lnTo>
                      <a:pt x="172" y="185"/>
                    </a:lnTo>
                    <a:lnTo>
                      <a:pt x="172" y="183"/>
                    </a:lnTo>
                    <a:lnTo>
                      <a:pt x="174" y="183"/>
                    </a:lnTo>
                    <a:lnTo>
                      <a:pt x="176" y="183"/>
                    </a:lnTo>
                    <a:lnTo>
                      <a:pt x="178" y="183"/>
                    </a:lnTo>
                    <a:lnTo>
                      <a:pt x="180" y="185"/>
                    </a:lnTo>
                    <a:lnTo>
                      <a:pt x="180" y="185"/>
                    </a:lnTo>
                    <a:lnTo>
                      <a:pt x="180" y="185"/>
                    </a:lnTo>
                    <a:lnTo>
                      <a:pt x="180" y="183"/>
                    </a:lnTo>
                    <a:lnTo>
                      <a:pt x="180" y="183"/>
                    </a:lnTo>
                    <a:lnTo>
                      <a:pt x="178" y="183"/>
                    </a:lnTo>
                    <a:lnTo>
                      <a:pt x="178" y="181"/>
                    </a:lnTo>
                    <a:lnTo>
                      <a:pt x="178" y="179"/>
                    </a:lnTo>
                    <a:lnTo>
                      <a:pt x="178" y="179"/>
                    </a:lnTo>
                    <a:lnTo>
                      <a:pt x="178" y="179"/>
                    </a:lnTo>
                    <a:lnTo>
                      <a:pt x="178" y="177"/>
                    </a:lnTo>
                    <a:lnTo>
                      <a:pt x="178" y="177"/>
                    </a:lnTo>
                    <a:lnTo>
                      <a:pt x="180" y="175"/>
                    </a:lnTo>
                    <a:lnTo>
                      <a:pt x="180" y="175"/>
                    </a:lnTo>
                    <a:lnTo>
                      <a:pt x="182" y="177"/>
                    </a:lnTo>
                    <a:lnTo>
                      <a:pt x="182" y="177"/>
                    </a:lnTo>
                    <a:lnTo>
                      <a:pt x="184" y="179"/>
                    </a:lnTo>
                    <a:lnTo>
                      <a:pt x="182" y="179"/>
                    </a:lnTo>
                    <a:lnTo>
                      <a:pt x="182" y="181"/>
                    </a:lnTo>
                    <a:lnTo>
                      <a:pt x="182" y="181"/>
                    </a:lnTo>
                    <a:lnTo>
                      <a:pt x="182" y="183"/>
                    </a:lnTo>
                    <a:lnTo>
                      <a:pt x="182" y="183"/>
                    </a:lnTo>
                    <a:lnTo>
                      <a:pt x="184" y="187"/>
                    </a:lnTo>
                    <a:lnTo>
                      <a:pt x="184" y="187"/>
                    </a:lnTo>
                    <a:lnTo>
                      <a:pt x="184" y="189"/>
                    </a:lnTo>
                    <a:lnTo>
                      <a:pt x="184" y="189"/>
                    </a:lnTo>
                    <a:lnTo>
                      <a:pt x="186" y="189"/>
                    </a:lnTo>
                    <a:lnTo>
                      <a:pt x="186" y="189"/>
                    </a:lnTo>
                    <a:lnTo>
                      <a:pt x="186" y="187"/>
                    </a:lnTo>
                    <a:lnTo>
                      <a:pt x="188" y="187"/>
                    </a:lnTo>
                    <a:lnTo>
                      <a:pt x="190" y="185"/>
                    </a:lnTo>
                    <a:lnTo>
                      <a:pt x="190" y="185"/>
                    </a:lnTo>
                    <a:lnTo>
                      <a:pt x="190" y="185"/>
                    </a:lnTo>
                    <a:lnTo>
                      <a:pt x="190" y="183"/>
                    </a:lnTo>
                    <a:lnTo>
                      <a:pt x="190" y="181"/>
                    </a:lnTo>
                    <a:lnTo>
                      <a:pt x="188" y="179"/>
                    </a:lnTo>
                    <a:lnTo>
                      <a:pt x="190" y="177"/>
                    </a:lnTo>
                    <a:lnTo>
                      <a:pt x="190" y="177"/>
                    </a:lnTo>
                    <a:lnTo>
                      <a:pt x="194" y="175"/>
                    </a:lnTo>
                    <a:lnTo>
                      <a:pt x="192" y="173"/>
                    </a:lnTo>
                    <a:lnTo>
                      <a:pt x="190" y="173"/>
                    </a:lnTo>
                    <a:close/>
                    <a:moveTo>
                      <a:pt x="114" y="60"/>
                    </a:moveTo>
                    <a:lnTo>
                      <a:pt x="114" y="60"/>
                    </a:lnTo>
                    <a:lnTo>
                      <a:pt x="114" y="60"/>
                    </a:lnTo>
                    <a:lnTo>
                      <a:pt x="114" y="62"/>
                    </a:lnTo>
                    <a:lnTo>
                      <a:pt x="114" y="62"/>
                    </a:lnTo>
                    <a:lnTo>
                      <a:pt x="116" y="62"/>
                    </a:lnTo>
                    <a:lnTo>
                      <a:pt x="116" y="62"/>
                    </a:lnTo>
                    <a:lnTo>
                      <a:pt x="114" y="58"/>
                    </a:lnTo>
                    <a:lnTo>
                      <a:pt x="114" y="60"/>
                    </a:lnTo>
                    <a:close/>
                    <a:moveTo>
                      <a:pt x="108" y="8"/>
                    </a:moveTo>
                    <a:lnTo>
                      <a:pt x="108" y="8"/>
                    </a:lnTo>
                    <a:lnTo>
                      <a:pt x="108" y="8"/>
                    </a:lnTo>
                    <a:lnTo>
                      <a:pt x="108" y="6"/>
                    </a:lnTo>
                    <a:lnTo>
                      <a:pt x="106" y="6"/>
                    </a:lnTo>
                    <a:lnTo>
                      <a:pt x="106" y="6"/>
                    </a:lnTo>
                    <a:lnTo>
                      <a:pt x="106" y="6"/>
                    </a:lnTo>
                    <a:lnTo>
                      <a:pt x="106" y="8"/>
                    </a:lnTo>
                    <a:lnTo>
                      <a:pt x="108" y="8"/>
                    </a:lnTo>
                    <a:close/>
                    <a:moveTo>
                      <a:pt x="104" y="6"/>
                    </a:moveTo>
                    <a:lnTo>
                      <a:pt x="104" y="4"/>
                    </a:lnTo>
                    <a:lnTo>
                      <a:pt x="102" y="2"/>
                    </a:lnTo>
                    <a:lnTo>
                      <a:pt x="102" y="2"/>
                    </a:lnTo>
                    <a:lnTo>
                      <a:pt x="100" y="2"/>
                    </a:lnTo>
                    <a:lnTo>
                      <a:pt x="100" y="2"/>
                    </a:lnTo>
                    <a:lnTo>
                      <a:pt x="102" y="4"/>
                    </a:lnTo>
                    <a:lnTo>
                      <a:pt x="104" y="6"/>
                    </a:lnTo>
                    <a:close/>
                    <a:moveTo>
                      <a:pt x="112" y="4"/>
                    </a:moveTo>
                    <a:lnTo>
                      <a:pt x="112" y="6"/>
                    </a:lnTo>
                    <a:lnTo>
                      <a:pt x="112" y="8"/>
                    </a:lnTo>
                    <a:lnTo>
                      <a:pt x="114" y="8"/>
                    </a:lnTo>
                    <a:lnTo>
                      <a:pt x="116" y="12"/>
                    </a:lnTo>
                    <a:lnTo>
                      <a:pt x="120" y="16"/>
                    </a:lnTo>
                    <a:lnTo>
                      <a:pt x="122" y="20"/>
                    </a:lnTo>
                    <a:lnTo>
                      <a:pt x="122" y="22"/>
                    </a:lnTo>
                    <a:lnTo>
                      <a:pt x="124" y="24"/>
                    </a:lnTo>
                    <a:lnTo>
                      <a:pt x="126" y="28"/>
                    </a:lnTo>
                    <a:lnTo>
                      <a:pt x="126" y="30"/>
                    </a:lnTo>
                    <a:lnTo>
                      <a:pt x="126" y="32"/>
                    </a:lnTo>
                    <a:lnTo>
                      <a:pt x="126" y="34"/>
                    </a:lnTo>
                    <a:lnTo>
                      <a:pt x="128" y="36"/>
                    </a:lnTo>
                    <a:lnTo>
                      <a:pt x="130" y="40"/>
                    </a:lnTo>
                    <a:lnTo>
                      <a:pt x="130" y="40"/>
                    </a:lnTo>
                    <a:lnTo>
                      <a:pt x="130" y="42"/>
                    </a:lnTo>
                    <a:lnTo>
                      <a:pt x="128" y="42"/>
                    </a:lnTo>
                    <a:lnTo>
                      <a:pt x="128" y="42"/>
                    </a:lnTo>
                    <a:lnTo>
                      <a:pt x="124" y="42"/>
                    </a:lnTo>
                    <a:lnTo>
                      <a:pt x="122" y="42"/>
                    </a:lnTo>
                    <a:lnTo>
                      <a:pt x="122" y="42"/>
                    </a:lnTo>
                    <a:lnTo>
                      <a:pt x="118" y="40"/>
                    </a:lnTo>
                    <a:lnTo>
                      <a:pt x="116" y="40"/>
                    </a:lnTo>
                    <a:lnTo>
                      <a:pt x="116" y="40"/>
                    </a:lnTo>
                    <a:lnTo>
                      <a:pt x="116" y="42"/>
                    </a:lnTo>
                    <a:lnTo>
                      <a:pt x="116" y="42"/>
                    </a:lnTo>
                    <a:lnTo>
                      <a:pt x="120" y="44"/>
                    </a:lnTo>
                    <a:lnTo>
                      <a:pt x="120" y="46"/>
                    </a:lnTo>
                    <a:lnTo>
                      <a:pt x="120" y="48"/>
                    </a:lnTo>
                    <a:lnTo>
                      <a:pt x="118" y="50"/>
                    </a:lnTo>
                    <a:lnTo>
                      <a:pt x="118" y="50"/>
                    </a:lnTo>
                    <a:lnTo>
                      <a:pt x="116" y="52"/>
                    </a:lnTo>
                    <a:lnTo>
                      <a:pt x="116" y="52"/>
                    </a:lnTo>
                    <a:lnTo>
                      <a:pt x="116" y="52"/>
                    </a:lnTo>
                    <a:lnTo>
                      <a:pt x="116" y="52"/>
                    </a:lnTo>
                    <a:lnTo>
                      <a:pt x="116" y="56"/>
                    </a:lnTo>
                    <a:lnTo>
                      <a:pt x="116" y="56"/>
                    </a:lnTo>
                    <a:lnTo>
                      <a:pt x="118" y="58"/>
                    </a:lnTo>
                    <a:lnTo>
                      <a:pt x="120" y="60"/>
                    </a:lnTo>
                    <a:lnTo>
                      <a:pt x="122" y="62"/>
                    </a:lnTo>
                    <a:lnTo>
                      <a:pt x="124" y="62"/>
                    </a:lnTo>
                    <a:lnTo>
                      <a:pt x="126" y="64"/>
                    </a:lnTo>
                    <a:lnTo>
                      <a:pt x="126" y="66"/>
                    </a:lnTo>
                    <a:lnTo>
                      <a:pt x="126" y="68"/>
                    </a:lnTo>
                    <a:lnTo>
                      <a:pt x="128" y="70"/>
                    </a:lnTo>
                    <a:lnTo>
                      <a:pt x="128" y="72"/>
                    </a:lnTo>
                    <a:lnTo>
                      <a:pt x="130" y="72"/>
                    </a:lnTo>
                    <a:lnTo>
                      <a:pt x="130" y="72"/>
                    </a:lnTo>
                    <a:lnTo>
                      <a:pt x="132" y="74"/>
                    </a:lnTo>
                    <a:lnTo>
                      <a:pt x="132" y="72"/>
                    </a:lnTo>
                    <a:lnTo>
                      <a:pt x="134" y="72"/>
                    </a:lnTo>
                    <a:lnTo>
                      <a:pt x="134" y="70"/>
                    </a:lnTo>
                    <a:lnTo>
                      <a:pt x="134" y="68"/>
                    </a:lnTo>
                    <a:lnTo>
                      <a:pt x="134" y="68"/>
                    </a:lnTo>
                    <a:lnTo>
                      <a:pt x="134" y="66"/>
                    </a:lnTo>
                    <a:lnTo>
                      <a:pt x="138" y="68"/>
                    </a:lnTo>
                    <a:lnTo>
                      <a:pt x="140" y="68"/>
                    </a:lnTo>
                    <a:lnTo>
                      <a:pt x="140" y="68"/>
                    </a:lnTo>
                    <a:lnTo>
                      <a:pt x="142" y="68"/>
                    </a:lnTo>
                    <a:lnTo>
                      <a:pt x="142" y="66"/>
                    </a:lnTo>
                    <a:lnTo>
                      <a:pt x="140" y="66"/>
                    </a:lnTo>
                    <a:lnTo>
                      <a:pt x="136" y="64"/>
                    </a:lnTo>
                    <a:lnTo>
                      <a:pt x="132" y="62"/>
                    </a:lnTo>
                    <a:lnTo>
                      <a:pt x="132" y="60"/>
                    </a:lnTo>
                    <a:lnTo>
                      <a:pt x="130" y="62"/>
                    </a:lnTo>
                    <a:lnTo>
                      <a:pt x="130" y="60"/>
                    </a:lnTo>
                    <a:lnTo>
                      <a:pt x="128" y="60"/>
                    </a:lnTo>
                    <a:lnTo>
                      <a:pt x="126" y="58"/>
                    </a:lnTo>
                    <a:lnTo>
                      <a:pt x="124" y="58"/>
                    </a:lnTo>
                    <a:lnTo>
                      <a:pt x="124" y="56"/>
                    </a:lnTo>
                    <a:lnTo>
                      <a:pt x="124" y="56"/>
                    </a:lnTo>
                    <a:lnTo>
                      <a:pt x="124" y="54"/>
                    </a:lnTo>
                    <a:lnTo>
                      <a:pt x="124" y="54"/>
                    </a:lnTo>
                    <a:lnTo>
                      <a:pt x="126" y="54"/>
                    </a:lnTo>
                    <a:lnTo>
                      <a:pt x="126" y="54"/>
                    </a:lnTo>
                    <a:lnTo>
                      <a:pt x="128" y="54"/>
                    </a:lnTo>
                    <a:lnTo>
                      <a:pt x="130" y="54"/>
                    </a:lnTo>
                    <a:lnTo>
                      <a:pt x="134" y="56"/>
                    </a:lnTo>
                    <a:lnTo>
                      <a:pt x="134" y="58"/>
                    </a:lnTo>
                    <a:lnTo>
                      <a:pt x="138" y="54"/>
                    </a:lnTo>
                    <a:lnTo>
                      <a:pt x="144" y="54"/>
                    </a:lnTo>
                    <a:lnTo>
                      <a:pt x="148" y="54"/>
                    </a:lnTo>
                    <a:lnTo>
                      <a:pt x="156" y="58"/>
                    </a:lnTo>
                    <a:lnTo>
                      <a:pt x="164" y="62"/>
                    </a:lnTo>
                    <a:lnTo>
                      <a:pt x="168" y="62"/>
                    </a:lnTo>
                    <a:lnTo>
                      <a:pt x="170" y="64"/>
                    </a:lnTo>
                    <a:lnTo>
                      <a:pt x="170" y="62"/>
                    </a:lnTo>
                    <a:lnTo>
                      <a:pt x="170" y="62"/>
                    </a:lnTo>
                    <a:lnTo>
                      <a:pt x="170" y="60"/>
                    </a:lnTo>
                    <a:lnTo>
                      <a:pt x="170" y="60"/>
                    </a:lnTo>
                    <a:lnTo>
                      <a:pt x="168" y="58"/>
                    </a:lnTo>
                    <a:lnTo>
                      <a:pt x="168" y="56"/>
                    </a:lnTo>
                    <a:lnTo>
                      <a:pt x="168" y="52"/>
                    </a:lnTo>
                    <a:lnTo>
                      <a:pt x="170" y="50"/>
                    </a:lnTo>
                    <a:lnTo>
                      <a:pt x="172" y="48"/>
                    </a:lnTo>
                    <a:lnTo>
                      <a:pt x="174" y="46"/>
                    </a:lnTo>
                    <a:lnTo>
                      <a:pt x="174" y="46"/>
                    </a:lnTo>
                    <a:lnTo>
                      <a:pt x="178" y="46"/>
                    </a:lnTo>
                    <a:lnTo>
                      <a:pt x="180" y="46"/>
                    </a:lnTo>
                    <a:lnTo>
                      <a:pt x="182" y="46"/>
                    </a:lnTo>
                    <a:lnTo>
                      <a:pt x="184" y="46"/>
                    </a:lnTo>
                    <a:lnTo>
                      <a:pt x="184" y="46"/>
                    </a:lnTo>
                    <a:lnTo>
                      <a:pt x="186" y="44"/>
                    </a:lnTo>
                    <a:lnTo>
                      <a:pt x="186" y="44"/>
                    </a:lnTo>
                    <a:lnTo>
                      <a:pt x="188" y="42"/>
                    </a:lnTo>
                    <a:lnTo>
                      <a:pt x="188" y="42"/>
                    </a:lnTo>
                    <a:lnTo>
                      <a:pt x="190" y="42"/>
                    </a:lnTo>
                    <a:lnTo>
                      <a:pt x="190" y="42"/>
                    </a:lnTo>
                    <a:lnTo>
                      <a:pt x="190" y="40"/>
                    </a:lnTo>
                    <a:lnTo>
                      <a:pt x="192" y="40"/>
                    </a:lnTo>
                    <a:lnTo>
                      <a:pt x="192" y="40"/>
                    </a:lnTo>
                    <a:lnTo>
                      <a:pt x="190" y="38"/>
                    </a:lnTo>
                    <a:lnTo>
                      <a:pt x="190" y="40"/>
                    </a:lnTo>
                    <a:lnTo>
                      <a:pt x="190" y="40"/>
                    </a:lnTo>
                    <a:lnTo>
                      <a:pt x="188" y="40"/>
                    </a:lnTo>
                    <a:lnTo>
                      <a:pt x="188" y="40"/>
                    </a:lnTo>
                    <a:lnTo>
                      <a:pt x="186" y="40"/>
                    </a:lnTo>
                    <a:lnTo>
                      <a:pt x="184" y="38"/>
                    </a:lnTo>
                    <a:lnTo>
                      <a:pt x="182" y="36"/>
                    </a:lnTo>
                    <a:lnTo>
                      <a:pt x="180" y="34"/>
                    </a:lnTo>
                    <a:lnTo>
                      <a:pt x="178" y="32"/>
                    </a:lnTo>
                    <a:lnTo>
                      <a:pt x="176" y="30"/>
                    </a:lnTo>
                    <a:lnTo>
                      <a:pt x="176" y="28"/>
                    </a:lnTo>
                    <a:lnTo>
                      <a:pt x="176" y="24"/>
                    </a:lnTo>
                    <a:lnTo>
                      <a:pt x="176" y="24"/>
                    </a:lnTo>
                    <a:lnTo>
                      <a:pt x="176" y="22"/>
                    </a:lnTo>
                    <a:lnTo>
                      <a:pt x="174" y="22"/>
                    </a:lnTo>
                    <a:lnTo>
                      <a:pt x="174" y="26"/>
                    </a:lnTo>
                    <a:lnTo>
                      <a:pt x="172" y="28"/>
                    </a:lnTo>
                    <a:lnTo>
                      <a:pt x="172" y="30"/>
                    </a:lnTo>
                    <a:lnTo>
                      <a:pt x="170" y="30"/>
                    </a:lnTo>
                    <a:lnTo>
                      <a:pt x="168" y="30"/>
                    </a:lnTo>
                    <a:lnTo>
                      <a:pt x="166" y="30"/>
                    </a:lnTo>
                    <a:lnTo>
                      <a:pt x="160" y="26"/>
                    </a:lnTo>
                    <a:lnTo>
                      <a:pt x="158" y="26"/>
                    </a:lnTo>
                    <a:lnTo>
                      <a:pt x="158" y="26"/>
                    </a:lnTo>
                    <a:lnTo>
                      <a:pt x="156" y="26"/>
                    </a:lnTo>
                    <a:lnTo>
                      <a:pt x="154" y="26"/>
                    </a:lnTo>
                    <a:lnTo>
                      <a:pt x="152" y="24"/>
                    </a:lnTo>
                    <a:lnTo>
                      <a:pt x="150" y="24"/>
                    </a:lnTo>
                    <a:lnTo>
                      <a:pt x="144" y="22"/>
                    </a:lnTo>
                    <a:lnTo>
                      <a:pt x="140" y="20"/>
                    </a:lnTo>
                    <a:lnTo>
                      <a:pt x="136" y="16"/>
                    </a:lnTo>
                    <a:lnTo>
                      <a:pt x="132" y="14"/>
                    </a:lnTo>
                    <a:lnTo>
                      <a:pt x="124" y="8"/>
                    </a:lnTo>
                    <a:lnTo>
                      <a:pt x="118" y="4"/>
                    </a:lnTo>
                    <a:lnTo>
                      <a:pt x="116" y="2"/>
                    </a:lnTo>
                    <a:lnTo>
                      <a:pt x="114" y="2"/>
                    </a:lnTo>
                    <a:lnTo>
                      <a:pt x="114" y="0"/>
                    </a:lnTo>
                    <a:lnTo>
                      <a:pt x="112" y="2"/>
                    </a:lnTo>
                    <a:lnTo>
                      <a:pt x="112" y="2"/>
                    </a:lnTo>
                    <a:lnTo>
                      <a:pt x="112" y="2"/>
                    </a:lnTo>
                    <a:lnTo>
                      <a:pt x="110" y="2"/>
                    </a:lnTo>
                    <a:lnTo>
                      <a:pt x="110" y="4"/>
                    </a:lnTo>
                    <a:lnTo>
                      <a:pt x="112"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9" name="Freeform 141"/>
              <p:cNvSpPr>
                <a:spLocks/>
              </p:cNvSpPr>
              <p:nvPr/>
            </p:nvSpPr>
            <p:spPr bwMode="auto">
              <a:xfrm>
                <a:off x="2250" y="1746"/>
                <a:ext cx="34" cy="14"/>
              </a:xfrm>
              <a:custGeom>
                <a:avLst/>
                <a:gdLst>
                  <a:gd name="T0" fmla="*/ 32 w 34"/>
                  <a:gd name="T1" fmla="*/ 10 h 14"/>
                  <a:gd name="T2" fmla="*/ 32 w 34"/>
                  <a:gd name="T3" fmla="*/ 6 h 14"/>
                  <a:gd name="T4" fmla="*/ 26 w 34"/>
                  <a:gd name="T5" fmla="*/ 4 h 14"/>
                  <a:gd name="T6" fmla="*/ 26 w 34"/>
                  <a:gd name="T7" fmla="*/ 4 h 14"/>
                  <a:gd name="T8" fmla="*/ 24 w 34"/>
                  <a:gd name="T9" fmla="*/ 2 h 14"/>
                  <a:gd name="T10" fmla="*/ 22 w 34"/>
                  <a:gd name="T11" fmla="*/ 2 h 14"/>
                  <a:gd name="T12" fmla="*/ 22 w 34"/>
                  <a:gd name="T13" fmla="*/ 2 h 14"/>
                  <a:gd name="T14" fmla="*/ 20 w 34"/>
                  <a:gd name="T15" fmla="*/ 2 h 14"/>
                  <a:gd name="T16" fmla="*/ 18 w 34"/>
                  <a:gd name="T17" fmla="*/ 0 h 14"/>
                  <a:gd name="T18" fmla="*/ 16 w 34"/>
                  <a:gd name="T19" fmla="*/ 0 h 14"/>
                  <a:gd name="T20" fmla="*/ 16 w 34"/>
                  <a:gd name="T21" fmla="*/ 0 h 14"/>
                  <a:gd name="T22" fmla="*/ 8 w 34"/>
                  <a:gd name="T23" fmla="*/ 0 h 14"/>
                  <a:gd name="T24" fmla="*/ 8 w 34"/>
                  <a:gd name="T25" fmla="*/ 0 h 14"/>
                  <a:gd name="T26" fmla="*/ 6 w 34"/>
                  <a:gd name="T27" fmla="*/ 0 h 14"/>
                  <a:gd name="T28" fmla="*/ 6 w 34"/>
                  <a:gd name="T29" fmla="*/ 0 h 14"/>
                  <a:gd name="T30" fmla="*/ 4 w 34"/>
                  <a:gd name="T31" fmla="*/ 0 h 14"/>
                  <a:gd name="T32" fmla="*/ 2 w 34"/>
                  <a:gd name="T33" fmla="*/ 2 h 14"/>
                  <a:gd name="T34" fmla="*/ 2 w 34"/>
                  <a:gd name="T35" fmla="*/ 2 h 14"/>
                  <a:gd name="T36" fmla="*/ 0 w 34"/>
                  <a:gd name="T37" fmla="*/ 4 h 14"/>
                  <a:gd name="T38" fmla="*/ 2 w 34"/>
                  <a:gd name="T39" fmla="*/ 4 h 14"/>
                  <a:gd name="T40" fmla="*/ 4 w 34"/>
                  <a:gd name="T41" fmla="*/ 6 h 14"/>
                  <a:gd name="T42" fmla="*/ 6 w 34"/>
                  <a:gd name="T43" fmla="*/ 6 h 14"/>
                  <a:gd name="T44" fmla="*/ 6 w 34"/>
                  <a:gd name="T45" fmla="*/ 8 h 14"/>
                  <a:gd name="T46" fmla="*/ 8 w 34"/>
                  <a:gd name="T47" fmla="*/ 8 h 14"/>
                  <a:gd name="T48" fmla="*/ 8 w 34"/>
                  <a:gd name="T49" fmla="*/ 8 h 14"/>
                  <a:gd name="T50" fmla="*/ 8 w 34"/>
                  <a:gd name="T51" fmla="*/ 10 h 14"/>
                  <a:gd name="T52" fmla="*/ 10 w 34"/>
                  <a:gd name="T53" fmla="*/ 12 h 14"/>
                  <a:gd name="T54" fmla="*/ 14 w 34"/>
                  <a:gd name="T55" fmla="*/ 12 h 14"/>
                  <a:gd name="T56" fmla="*/ 16 w 34"/>
                  <a:gd name="T57" fmla="*/ 12 h 14"/>
                  <a:gd name="T58" fmla="*/ 16 w 34"/>
                  <a:gd name="T59" fmla="*/ 12 h 14"/>
                  <a:gd name="T60" fmla="*/ 18 w 34"/>
                  <a:gd name="T61" fmla="*/ 14 h 14"/>
                  <a:gd name="T62" fmla="*/ 18 w 34"/>
                  <a:gd name="T63" fmla="*/ 12 h 14"/>
                  <a:gd name="T64" fmla="*/ 18 w 34"/>
                  <a:gd name="T65" fmla="*/ 10 h 14"/>
                  <a:gd name="T66" fmla="*/ 20 w 34"/>
                  <a:gd name="T67" fmla="*/ 10 h 14"/>
                  <a:gd name="T68" fmla="*/ 20 w 34"/>
                  <a:gd name="T69" fmla="*/ 12 h 14"/>
                  <a:gd name="T70" fmla="*/ 22 w 34"/>
                  <a:gd name="T71" fmla="*/ 12 h 14"/>
                  <a:gd name="T72" fmla="*/ 22 w 34"/>
                  <a:gd name="T73" fmla="*/ 10 h 14"/>
                  <a:gd name="T74" fmla="*/ 24 w 34"/>
                  <a:gd name="T75" fmla="*/ 10 h 14"/>
                  <a:gd name="T76" fmla="*/ 24 w 34"/>
                  <a:gd name="T77" fmla="*/ 10 h 14"/>
                  <a:gd name="T78" fmla="*/ 24 w 34"/>
                  <a:gd name="T79" fmla="*/ 10 h 14"/>
                  <a:gd name="T80" fmla="*/ 24 w 34"/>
                  <a:gd name="T81" fmla="*/ 10 h 14"/>
                  <a:gd name="T82" fmla="*/ 26 w 34"/>
                  <a:gd name="T83" fmla="*/ 10 h 14"/>
                  <a:gd name="T84" fmla="*/ 26 w 34"/>
                  <a:gd name="T85" fmla="*/ 10 h 14"/>
                  <a:gd name="T86" fmla="*/ 28 w 34"/>
                  <a:gd name="T87" fmla="*/ 12 h 14"/>
                  <a:gd name="T88" fmla="*/ 30 w 34"/>
                  <a:gd name="T89" fmla="*/ 10 h 14"/>
                  <a:gd name="T90" fmla="*/ 32 w 34"/>
                  <a:gd name="T91" fmla="*/ 10 h 14"/>
                  <a:gd name="T92" fmla="*/ 34 w 34"/>
                  <a:gd name="T93" fmla="*/ 10 h 14"/>
                  <a:gd name="T94" fmla="*/ 32 w 34"/>
                  <a:gd name="T95"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14">
                    <a:moveTo>
                      <a:pt x="32" y="10"/>
                    </a:moveTo>
                    <a:lnTo>
                      <a:pt x="32" y="6"/>
                    </a:lnTo>
                    <a:lnTo>
                      <a:pt x="26" y="4"/>
                    </a:lnTo>
                    <a:lnTo>
                      <a:pt x="26" y="4"/>
                    </a:lnTo>
                    <a:lnTo>
                      <a:pt x="24" y="2"/>
                    </a:lnTo>
                    <a:lnTo>
                      <a:pt x="22" y="2"/>
                    </a:lnTo>
                    <a:lnTo>
                      <a:pt x="22" y="2"/>
                    </a:lnTo>
                    <a:lnTo>
                      <a:pt x="20" y="2"/>
                    </a:lnTo>
                    <a:lnTo>
                      <a:pt x="18" y="0"/>
                    </a:lnTo>
                    <a:lnTo>
                      <a:pt x="16" y="0"/>
                    </a:lnTo>
                    <a:lnTo>
                      <a:pt x="16" y="0"/>
                    </a:lnTo>
                    <a:lnTo>
                      <a:pt x="8" y="0"/>
                    </a:lnTo>
                    <a:lnTo>
                      <a:pt x="8" y="0"/>
                    </a:lnTo>
                    <a:lnTo>
                      <a:pt x="6" y="0"/>
                    </a:lnTo>
                    <a:lnTo>
                      <a:pt x="6" y="0"/>
                    </a:lnTo>
                    <a:lnTo>
                      <a:pt x="4" y="0"/>
                    </a:lnTo>
                    <a:lnTo>
                      <a:pt x="2" y="2"/>
                    </a:lnTo>
                    <a:lnTo>
                      <a:pt x="2" y="2"/>
                    </a:lnTo>
                    <a:lnTo>
                      <a:pt x="0" y="4"/>
                    </a:lnTo>
                    <a:lnTo>
                      <a:pt x="2" y="4"/>
                    </a:lnTo>
                    <a:lnTo>
                      <a:pt x="4" y="6"/>
                    </a:lnTo>
                    <a:lnTo>
                      <a:pt x="6" y="6"/>
                    </a:lnTo>
                    <a:lnTo>
                      <a:pt x="6" y="8"/>
                    </a:lnTo>
                    <a:lnTo>
                      <a:pt x="8" y="8"/>
                    </a:lnTo>
                    <a:lnTo>
                      <a:pt x="8" y="8"/>
                    </a:lnTo>
                    <a:lnTo>
                      <a:pt x="8" y="10"/>
                    </a:lnTo>
                    <a:lnTo>
                      <a:pt x="10" y="12"/>
                    </a:lnTo>
                    <a:lnTo>
                      <a:pt x="14" y="12"/>
                    </a:lnTo>
                    <a:lnTo>
                      <a:pt x="16" y="12"/>
                    </a:lnTo>
                    <a:lnTo>
                      <a:pt x="16" y="12"/>
                    </a:lnTo>
                    <a:lnTo>
                      <a:pt x="18" y="14"/>
                    </a:lnTo>
                    <a:lnTo>
                      <a:pt x="18" y="12"/>
                    </a:lnTo>
                    <a:lnTo>
                      <a:pt x="18" y="10"/>
                    </a:lnTo>
                    <a:lnTo>
                      <a:pt x="20" y="10"/>
                    </a:lnTo>
                    <a:lnTo>
                      <a:pt x="20" y="12"/>
                    </a:lnTo>
                    <a:lnTo>
                      <a:pt x="22" y="12"/>
                    </a:lnTo>
                    <a:lnTo>
                      <a:pt x="22" y="10"/>
                    </a:lnTo>
                    <a:lnTo>
                      <a:pt x="24" y="10"/>
                    </a:lnTo>
                    <a:lnTo>
                      <a:pt x="24" y="10"/>
                    </a:lnTo>
                    <a:lnTo>
                      <a:pt x="24" y="10"/>
                    </a:lnTo>
                    <a:lnTo>
                      <a:pt x="24" y="10"/>
                    </a:lnTo>
                    <a:lnTo>
                      <a:pt x="26" y="10"/>
                    </a:lnTo>
                    <a:lnTo>
                      <a:pt x="26" y="10"/>
                    </a:lnTo>
                    <a:lnTo>
                      <a:pt x="28" y="12"/>
                    </a:lnTo>
                    <a:lnTo>
                      <a:pt x="30" y="10"/>
                    </a:lnTo>
                    <a:lnTo>
                      <a:pt x="32" y="10"/>
                    </a:lnTo>
                    <a:lnTo>
                      <a:pt x="34" y="10"/>
                    </a:lnTo>
                    <a:lnTo>
                      <a:pt x="32" y="1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Freeform 142"/>
              <p:cNvSpPr>
                <a:spLocks noEditPoints="1"/>
              </p:cNvSpPr>
              <p:nvPr/>
            </p:nvSpPr>
            <p:spPr bwMode="auto">
              <a:xfrm>
                <a:off x="3331" y="1884"/>
                <a:ext cx="98" cy="115"/>
              </a:xfrm>
              <a:custGeom>
                <a:avLst/>
                <a:gdLst>
                  <a:gd name="T0" fmla="*/ 84 w 98"/>
                  <a:gd name="T1" fmla="*/ 101 h 115"/>
                  <a:gd name="T2" fmla="*/ 94 w 98"/>
                  <a:gd name="T3" fmla="*/ 33 h 115"/>
                  <a:gd name="T4" fmla="*/ 94 w 98"/>
                  <a:gd name="T5" fmla="*/ 27 h 115"/>
                  <a:gd name="T6" fmla="*/ 94 w 98"/>
                  <a:gd name="T7" fmla="*/ 25 h 115"/>
                  <a:gd name="T8" fmla="*/ 90 w 98"/>
                  <a:gd name="T9" fmla="*/ 21 h 115"/>
                  <a:gd name="T10" fmla="*/ 86 w 98"/>
                  <a:gd name="T11" fmla="*/ 16 h 115"/>
                  <a:gd name="T12" fmla="*/ 76 w 98"/>
                  <a:gd name="T13" fmla="*/ 16 h 115"/>
                  <a:gd name="T14" fmla="*/ 68 w 98"/>
                  <a:gd name="T15" fmla="*/ 21 h 115"/>
                  <a:gd name="T16" fmla="*/ 62 w 98"/>
                  <a:gd name="T17" fmla="*/ 16 h 115"/>
                  <a:gd name="T18" fmla="*/ 56 w 98"/>
                  <a:gd name="T19" fmla="*/ 10 h 115"/>
                  <a:gd name="T20" fmla="*/ 50 w 98"/>
                  <a:gd name="T21" fmla="*/ 6 h 115"/>
                  <a:gd name="T22" fmla="*/ 44 w 98"/>
                  <a:gd name="T23" fmla="*/ 8 h 115"/>
                  <a:gd name="T24" fmla="*/ 40 w 98"/>
                  <a:gd name="T25" fmla="*/ 10 h 115"/>
                  <a:gd name="T26" fmla="*/ 40 w 98"/>
                  <a:gd name="T27" fmla="*/ 6 h 115"/>
                  <a:gd name="T28" fmla="*/ 38 w 98"/>
                  <a:gd name="T29" fmla="*/ 0 h 115"/>
                  <a:gd name="T30" fmla="*/ 36 w 98"/>
                  <a:gd name="T31" fmla="*/ 4 h 115"/>
                  <a:gd name="T32" fmla="*/ 32 w 98"/>
                  <a:gd name="T33" fmla="*/ 2 h 115"/>
                  <a:gd name="T34" fmla="*/ 30 w 98"/>
                  <a:gd name="T35" fmla="*/ 8 h 115"/>
                  <a:gd name="T36" fmla="*/ 26 w 98"/>
                  <a:gd name="T37" fmla="*/ 8 h 115"/>
                  <a:gd name="T38" fmla="*/ 26 w 98"/>
                  <a:gd name="T39" fmla="*/ 10 h 115"/>
                  <a:gd name="T40" fmla="*/ 20 w 98"/>
                  <a:gd name="T41" fmla="*/ 8 h 115"/>
                  <a:gd name="T42" fmla="*/ 16 w 98"/>
                  <a:gd name="T43" fmla="*/ 6 h 115"/>
                  <a:gd name="T44" fmla="*/ 12 w 98"/>
                  <a:gd name="T45" fmla="*/ 10 h 115"/>
                  <a:gd name="T46" fmla="*/ 8 w 98"/>
                  <a:gd name="T47" fmla="*/ 16 h 115"/>
                  <a:gd name="T48" fmla="*/ 12 w 98"/>
                  <a:gd name="T49" fmla="*/ 25 h 115"/>
                  <a:gd name="T50" fmla="*/ 14 w 98"/>
                  <a:gd name="T51" fmla="*/ 31 h 115"/>
                  <a:gd name="T52" fmla="*/ 12 w 98"/>
                  <a:gd name="T53" fmla="*/ 37 h 115"/>
                  <a:gd name="T54" fmla="*/ 16 w 98"/>
                  <a:gd name="T55" fmla="*/ 43 h 115"/>
                  <a:gd name="T56" fmla="*/ 12 w 98"/>
                  <a:gd name="T57" fmla="*/ 41 h 115"/>
                  <a:gd name="T58" fmla="*/ 6 w 98"/>
                  <a:gd name="T59" fmla="*/ 43 h 115"/>
                  <a:gd name="T60" fmla="*/ 10 w 98"/>
                  <a:gd name="T61" fmla="*/ 47 h 115"/>
                  <a:gd name="T62" fmla="*/ 8 w 98"/>
                  <a:gd name="T63" fmla="*/ 53 h 115"/>
                  <a:gd name="T64" fmla="*/ 4 w 98"/>
                  <a:gd name="T65" fmla="*/ 57 h 115"/>
                  <a:gd name="T66" fmla="*/ 4 w 98"/>
                  <a:gd name="T67" fmla="*/ 61 h 115"/>
                  <a:gd name="T68" fmla="*/ 6 w 98"/>
                  <a:gd name="T69" fmla="*/ 71 h 115"/>
                  <a:gd name="T70" fmla="*/ 2 w 98"/>
                  <a:gd name="T71" fmla="*/ 77 h 115"/>
                  <a:gd name="T72" fmla="*/ 8 w 98"/>
                  <a:gd name="T73" fmla="*/ 81 h 115"/>
                  <a:gd name="T74" fmla="*/ 12 w 98"/>
                  <a:gd name="T75" fmla="*/ 83 h 115"/>
                  <a:gd name="T76" fmla="*/ 16 w 98"/>
                  <a:gd name="T77" fmla="*/ 87 h 115"/>
                  <a:gd name="T78" fmla="*/ 20 w 98"/>
                  <a:gd name="T79" fmla="*/ 93 h 115"/>
                  <a:gd name="T80" fmla="*/ 18 w 98"/>
                  <a:gd name="T81" fmla="*/ 99 h 115"/>
                  <a:gd name="T82" fmla="*/ 16 w 98"/>
                  <a:gd name="T83" fmla="*/ 105 h 115"/>
                  <a:gd name="T84" fmla="*/ 20 w 98"/>
                  <a:gd name="T85" fmla="*/ 115 h 115"/>
                  <a:gd name="T86" fmla="*/ 32 w 98"/>
                  <a:gd name="T87" fmla="*/ 109 h 115"/>
                  <a:gd name="T88" fmla="*/ 56 w 98"/>
                  <a:gd name="T89" fmla="*/ 101 h 115"/>
                  <a:gd name="T90" fmla="*/ 56 w 98"/>
                  <a:gd name="T91" fmla="*/ 101 h 115"/>
                  <a:gd name="T92" fmla="*/ 72 w 98"/>
                  <a:gd name="T93" fmla="*/ 99 h 115"/>
                  <a:gd name="T94" fmla="*/ 72 w 98"/>
                  <a:gd name="T95" fmla="*/ 99 h 115"/>
                  <a:gd name="T96" fmla="*/ 86 w 98"/>
                  <a:gd name="T97" fmla="*/ 97 h 115"/>
                  <a:gd name="T98" fmla="*/ 88 w 98"/>
                  <a:gd name="T99" fmla="*/ 101 h 115"/>
                  <a:gd name="T100" fmla="*/ 92 w 98"/>
                  <a:gd name="T101" fmla="*/ 101 h 115"/>
                  <a:gd name="T102" fmla="*/ 92 w 98"/>
                  <a:gd name="T103" fmla="*/ 93 h 115"/>
                  <a:gd name="T104" fmla="*/ 88 w 98"/>
                  <a:gd name="T105" fmla="*/ 89 h 115"/>
                  <a:gd name="T106" fmla="*/ 86 w 98"/>
                  <a:gd name="T107" fmla="*/ 77 h 115"/>
                  <a:gd name="T108" fmla="*/ 86 w 98"/>
                  <a:gd name="T109" fmla="*/ 69 h 115"/>
                  <a:gd name="T110" fmla="*/ 90 w 98"/>
                  <a:gd name="T111" fmla="*/ 59 h 115"/>
                  <a:gd name="T112" fmla="*/ 92 w 98"/>
                  <a:gd name="T113" fmla="*/ 51 h 115"/>
                  <a:gd name="T114" fmla="*/ 96 w 98"/>
                  <a:gd name="T115" fmla="*/ 4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115">
                    <a:moveTo>
                      <a:pt x="84" y="101"/>
                    </a:moveTo>
                    <a:lnTo>
                      <a:pt x="88" y="103"/>
                    </a:lnTo>
                    <a:lnTo>
                      <a:pt x="88" y="101"/>
                    </a:lnTo>
                    <a:lnTo>
                      <a:pt x="86" y="101"/>
                    </a:lnTo>
                    <a:lnTo>
                      <a:pt x="84" y="101"/>
                    </a:lnTo>
                    <a:close/>
                    <a:moveTo>
                      <a:pt x="96" y="41"/>
                    </a:moveTo>
                    <a:lnTo>
                      <a:pt x="96" y="37"/>
                    </a:lnTo>
                    <a:lnTo>
                      <a:pt x="96" y="35"/>
                    </a:lnTo>
                    <a:lnTo>
                      <a:pt x="96" y="35"/>
                    </a:lnTo>
                    <a:lnTo>
                      <a:pt x="94" y="33"/>
                    </a:lnTo>
                    <a:lnTo>
                      <a:pt x="94" y="31"/>
                    </a:lnTo>
                    <a:lnTo>
                      <a:pt x="94" y="31"/>
                    </a:lnTo>
                    <a:lnTo>
                      <a:pt x="94" y="31"/>
                    </a:lnTo>
                    <a:lnTo>
                      <a:pt x="94" y="29"/>
                    </a:lnTo>
                    <a:lnTo>
                      <a:pt x="94" y="27"/>
                    </a:lnTo>
                    <a:lnTo>
                      <a:pt x="94" y="27"/>
                    </a:lnTo>
                    <a:lnTo>
                      <a:pt x="94" y="27"/>
                    </a:lnTo>
                    <a:lnTo>
                      <a:pt x="94" y="25"/>
                    </a:lnTo>
                    <a:lnTo>
                      <a:pt x="94" y="23"/>
                    </a:lnTo>
                    <a:lnTo>
                      <a:pt x="94" y="25"/>
                    </a:lnTo>
                    <a:lnTo>
                      <a:pt x="94" y="25"/>
                    </a:lnTo>
                    <a:lnTo>
                      <a:pt x="92" y="25"/>
                    </a:lnTo>
                    <a:lnTo>
                      <a:pt x="92" y="23"/>
                    </a:lnTo>
                    <a:lnTo>
                      <a:pt x="92" y="23"/>
                    </a:lnTo>
                    <a:lnTo>
                      <a:pt x="90" y="21"/>
                    </a:lnTo>
                    <a:lnTo>
                      <a:pt x="90" y="21"/>
                    </a:lnTo>
                    <a:lnTo>
                      <a:pt x="88" y="19"/>
                    </a:lnTo>
                    <a:lnTo>
                      <a:pt x="88" y="19"/>
                    </a:lnTo>
                    <a:lnTo>
                      <a:pt x="88" y="16"/>
                    </a:lnTo>
                    <a:lnTo>
                      <a:pt x="86" y="16"/>
                    </a:lnTo>
                    <a:lnTo>
                      <a:pt x="84" y="16"/>
                    </a:lnTo>
                    <a:lnTo>
                      <a:pt x="84" y="16"/>
                    </a:lnTo>
                    <a:lnTo>
                      <a:pt x="80" y="14"/>
                    </a:lnTo>
                    <a:lnTo>
                      <a:pt x="78" y="14"/>
                    </a:lnTo>
                    <a:lnTo>
                      <a:pt x="76" y="16"/>
                    </a:lnTo>
                    <a:lnTo>
                      <a:pt x="74" y="16"/>
                    </a:lnTo>
                    <a:lnTo>
                      <a:pt x="70" y="19"/>
                    </a:lnTo>
                    <a:lnTo>
                      <a:pt x="70" y="19"/>
                    </a:lnTo>
                    <a:lnTo>
                      <a:pt x="68" y="21"/>
                    </a:lnTo>
                    <a:lnTo>
                      <a:pt x="68" y="21"/>
                    </a:lnTo>
                    <a:lnTo>
                      <a:pt x="66" y="21"/>
                    </a:lnTo>
                    <a:lnTo>
                      <a:pt x="66" y="19"/>
                    </a:lnTo>
                    <a:lnTo>
                      <a:pt x="64" y="19"/>
                    </a:lnTo>
                    <a:lnTo>
                      <a:pt x="62" y="19"/>
                    </a:lnTo>
                    <a:lnTo>
                      <a:pt x="62" y="16"/>
                    </a:lnTo>
                    <a:lnTo>
                      <a:pt x="60" y="16"/>
                    </a:lnTo>
                    <a:lnTo>
                      <a:pt x="58" y="14"/>
                    </a:lnTo>
                    <a:lnTo>
                      <a:pt x="58" y="12"/>
                    </a:lnTo>
                    <a:lnTo>
                      <a:pt x="58" y="12"/>
                    </a:lnTo>
                    <a:lnTo>
                      <a:pt x="56" y="10"/>
                    </a:lnTo>
                    <a:lnTo>
                      <a:pt x="56" y="8"/>
                    </a:lnTo>
                    <a:lnTo>
                      <a:pt x="54" y="8"/>
                    </a:lnTo>
                    <a:lnTo>
                      <a:pt x="52" y="8"/>
                    </a:lnTo>
                    <a:lnTo>
                      <a:pt x="50" y="8"/>
                    </a:lnTo>
                    <a:lnTo>
                      <a:pt x="50" y="6"/>
                    </a:lnTo>
                    <a:lnTo>
                      <a:pt x="50" y="6"/>
                    </a:lnTo>
                    <a:lnTo>
                      <a:pt x="48" y="6"/>
                    </a:lnTo>
                    <a:lnTo>
                      <a:pt x="44" y="6"/>
                    </a:lnTo>
                    <a:lnTo>
                      <a:pt x="44" y="8"/>
                    </a:lnTo>
                    <a:lnTo>
                      <a:pt x="44" y="8"/>
                    </a:lnTo>
                    <a:lnTo>
                      <a:pt x="44" y="8"/>
                    </a:lnTo>
                    <a:lnTo>
                      <a:pt x="42" y="10"/>
                    </a:lnTo>
                    <a:lnTo>
                      <a:pt x="42" y="10"/>
                    </a:lnTo>
                    <a:lnTo>
                      <a:pt x="40" y="10"/>
                    </a:lnTo>
                    <a:lnTo>
                      <a:pt x="40" y="10"/>
                    </a:lnTo>
                    <a:lnTo>
                      <a:pt x="38" y="8"/>
                    </a:lnTo>
                    <a:lnTo>
                      <a:pt x="38" y="8"/>
                    </a:lnTo>
                    <a:lnTo>
                      <a:pt x="40" y="8"/>
                    </a:lnTo>
                    <a:lnTo>
                      <a:pt x="40" y="6"/>
                    </a:lnTo>
                    <a:lnTo>
                      <a:pt x="40" y="6"/>
                    </a:lnTo>
                    <a:lnTo>
                      <a:pt x="40" y="4"/>
                    </a:lnTo>
                    <a:lnTo>
                      <a:pt x="38" y="4"/>
                    </a:lnTo>
                    <a:lnTo>
                      <a:pt x="38" y="2"/>
                    </a:lnTo>
                    <a:lnTo>
                      <a:pt x="38" y="0"/>
                    </a:lnTo>
                    <a:lnTo>
                      <a:pt x="38" y="0"/>
                    </a:lnTo>
                    <a:lnTo>
                      <a:pt x="36" y="2"/>
                    </a:lnTo>
                    <a:lnTo>
                      <a:pt x="36" y="2"/>
                    </a:lnTo>
                    <a:lnTo>
                      <a:pt x="36" y="2"/>
                    </a:lnTo>
                    <a:lnTo>
                      <a:pt x="36" y="2"/>
                    </a:lnTo>
                    <a:lnTo>
                      <a:pt x="36" y="4"/>
                    </a:lnTo>
                    <a:lnTo>
                      <a:pt x="36" y="4"/>
                    </a:lnTo>
                    <a:lnTo>
                      <a:pt x="34" y="4"/>
                    </a:lnTo>
                    <a:lnTo>
                      <a:pt x="34" y="4"/>
                    </a:lnTo>
                    <a:lnTo>
                      <a:pt x="32" y="2"/>
                    </a:lnTo>
                    <a:lnTo>
                      <a:pt x="32" y="2"/>
                    </a:lnTo>
                    <a:lnTo>
                      <a:pt x="32" y="4"/>
                    </a:lnTo>
                    <a:lnTo>
                      <a:pt x="32" y="4"/>
                    </a:lnTo>
                    <a:lnTo>
                      <a:pt x="32" y="6"/>
                    </a:lnTo>
                    <a:lnTo>
                      <a:pt x="32" y="8"/>
                    </a:lnTo>
                    <a:lnTo>
                      <a:pt x="30" y="8"/>
                    </a:lnTo>
                    <a:lnTo>
                      <a:pt x="30" y="8"/>
                    </a:lnTo>
                    <a:lnTo>
                      <a:pt x="28" y="8"/>
                    </a:lnTo>
                    <a:lnTo>
                      <a:pt x="28" y="8"/>
                    </a:lnTo>
                    <a:lnTo>
                      <a:pt x="28" y="8"/>
                    </a:lnTo>
                    <a:lnTo>
                      <a:pt x="26" y="8"/>
                    </a:lnTo>
                    <a:lnTo>
                      <a:pt x="28" y="10"/>
                    </a:lnTo>
                    <a:lnTo>
                      <a:pt x="28" y="10"/>
                    </a:lnTo>
                    <a:lnTo>
                      <a:pt x="26" y="10"/>
                    </a:lnTo>
                    <a:lnTo>
                      <a:pt x="26" y="10"/>
                    </a:lnTo>
                    <a:lnTo>
                      <a:pt x="26" y="10"/>
                    </a:lnTo>
                    <a:lnTo>
                      <a:pt x="26" y="10"/>
                    </a:lnTo>
                    <a:lnTo>
                      <a:pt x="24" y="10"/>
                    </a:lnTo>
                    <a:lnTo>
                      <a:pt x="22" y="8"/>
                    </a:lnTo>
                    <a:lnTo>
                      <a:pt x="20" y="8"/>
                    </a:lnTo>
                    <a:lnTo>
                      <a:pt x="20" y="8"/>
                    </a:lnTo>
                    <a:lnTo>
                      <a:pt x="20" y="6"/>
                    </a:lnTo>
                    <a:lnTo>
                      <a:pt x="20" y="6"/>
                    </a:lnTo>
                    <a:lnTo>
                      <a:pt x="18" y="6"/>
                    </a:lnTo>
                    <a:lnTo>
                      <a:pt x="18" y="6"/>
                    </a:lnTo>
                    <a:lnTo>
                      <a:pt x="16" y="6"/>
                    </a:lnTo>
                    <a:lnTo>
                      <a:pt x="16" y="8"/>
                    </a:lnTo>
                    <a:lnTo>
                      <a:pt x="14" y="10"/>
                    </a:lnTo>
                    <a:lnTo>
                      <a:pt x="12" y="10"/>
                    </a:lnTo>
                    <a:lnTo>
                      <a:pt x="12" y="10"/>
                    </a:lnTo>
                    <a:lnTo>
                      <a:pt x="12" y="10"/>
                    </a:lnTo>
                    <a:lnTo>
                      <a:pt x="10" y="12"/>
                    </a:lnTo>
                    <a:lnTo>
                      <a:pt x="10" y="12"/>
                    </a:lnTo>
                    <a:lnTo>
                      <a:pt x="8" y="14"/>
                    </a:lnTo>
                    <a:lnTo>
                      <a:pt x="8" y="14"/>
                    </a:lnTo>
                    <a:lnTo>
                      <a:pt x="8" y="16"/>
                    </a:lnTo>
                    <a:lnTo>
                      <a:pt x="8" y="21"/>
                    </a:lnTo>
                    <a:lnTo>
                      <a:pt x="8" y="23"/>
                    </a:lnTo>
                    <a:lnTo>
                      <a:pt x="10" y="25"/>
                    </a:lnTo>
                    <a:lnTo>
                      <a:pt x="10" y="25"/>
                    </a:lnTo>
                    <a:lnTo>
                      <a:pt x="12" y="25"/>
                    </a:lnTo>
                    <a:lnTo>
                      <a:pt x="12" y="25"/>
                    </a:lnTo>
                    <a:lnTo>
                      <a:pt x="12" y="27"/>
                    </a:lnTo>
                    <a:lnTo>
                      <a:pt x="12" y="29"/>
                    </a:lnTo>
                    <a:lnTo>
                      <a:pt x="14" y="29"/>
                    </a:lnTo>
                    <a:lnTo>
                      <a:pt x="14" y="31"/>
                    </a:lnTo>
                    <a:lnTo>
                      <a:pt x="14" y="31"/>
                    </a:lnTo>
                    <a:lnTo>
                      <a:pt x="12" y="33"/>
                    </a:lnTo>
                    <a:lnTo>
                      <a:pt x="12" y="33"/>
                    </a:lnTo>
                    <a:lnTo>
                      <a:pt x="12" y="35"/>
                    </a:lnTo>
                    <a:lnTo>
                      <a:pt x="12" y="37"/>
                    </a:lnTo>
                    <a:lnTo>
                      <a:pt x="14" y="37"/>
                    </a:lnTo>
                    <a:lnTo>
                      <a:pt x="16" y="39"/>
                    </a:lnTo>
                    <a:lnTo>
                      <a:pt x="16" y="41"/>
                    </a:lnTo>
                    <a:lnTo>
                      <a:pt x="16" y="43"/>
                    </a:lnTo>
                    <a:lnTo>
                      <a:pt x="16" y="43"/>
                    </a:lnTo>
                    <a:lnTo>
                      <a:pt x="14" y="43"/>
                    </a:lnTo>
                    <a:lnTo>
                      <a:pt x="14" y="43"/>
                    </a:lnTo>
                    <a:lnTo>
                      <a:pt x="14" y="41"/>
                    </a:lnTo>
                    <a:lnTo>
                      <a:pt x="12" y="41"/>
                    </a:lnTo>
                    <a:lnTo>
                      <a:pt x="12" y="41"/>
                    </a:lnTo>
                    <a:lnTo>
                      <a:pt x="10" y="41"/>
                    </a:lnTo>
                    <a:lnTo>
                      <a:pt x="8" y="41"/>
                    </a:lnTo>
                    <a:lnTo>
                      <a:pt x="8" y="41"/>
                    </a:lnTo>
                    <a:lnTo>
                      <a:pt x="6" y="43"/>
                    </a:lnTo>
                    <a:lnTo>
                      <a:pt x="6" y="43"/>
                    </a:lnTo>
                    <a:lnTo>
                      <a:pt x="6" y="45"/>
                    </a:lnTo>
                    <a:lnTo>
                      <a:pt x="8" y="47"/>
                    </a:lnTo>
                    <a:lnTo>
                      <a:pt x="8" y="47"/>
                    </a:lnTo>
                    <a:lnTo>
                      <a:pt x="10" y="47"/>
                    </a:lnTo>
                    <a:lnTo>
                      <a:pt x="10" y="47"/>
                    </a:lnTo>
                    <a:lnTo>
                      <a:pt x="10" y="47"/>
                    </a:lnTo>
                    <a:lnTo>
                      <a:pt x="10" y="49"/>
                    </a:lnTo>
                    <a:lnTo>
                      <a:pt x="10" y="49"/>
                    </a:lnTo>
                    <a:lnTo>
                      <a:pt x="10" y="51"/>
                    </a:lnTo>
                    <a:lnTo>
                      <a:pt x="8" y="53"/>
                    </a:lnTo>
                    <a:lnTo>
                      <a:pt x="8" y="53"/>
                    </a:lnTo>
                    <a:lnTo>
                      <a:pt x="8" y="55"/>
                    </a:lnTo>
                    <a:lnTo>
                      <a:pt x="8" y="57"/>
                    </a:lnTo>
                    <a:lnTo>
                      <a:pt x="6" y="59"/>
                    </a:lnTo>
                    <a:lnTo>
                      <a:pt x="4" y="57"/>
                    </a:lnTo>
                    <a:lnTo>
                      <a:pt x="4" y="57"/>
                    </a:lnTo>
                    <a:lnTo>
                      <a:pt x="2" y="59"/>
                    </a:lnTo>
                    <a:lnTo>
                      <a:pt x="4" y="59"/>
                    </a:lnTo>
                    <a:lnTo>
                      <a:pt x="4" y="59"/>
                    </a:lnTo>
                    <a:lnTo>
                      <a:pt x="4" y="61"/>
                    </a:lnTo>
                    <a:lnTo>
                      <a:pt x="6" y="67"/>
                    </a:lnTo>
                    <a:lnTo>
                      <a:pt x="6" y="69"/>
                    </a:lnTo>
                    <a:lnTo>
                      <a:pt x="6" y="69"/>
                    </a:lnTo>
                    <a:lnTo>
                      <a:pt x="6" y="71"/>
                    </a:lnTo>
                    <a:lnTo>
                      <a:pt x="6" y="71"/>
                    </a:lnTo>
                    <a:lnTo>
                      <a:pt x="4" y="73"/>
                    </a:lnTo>
                    <a:lnTo>
                      <a:pt x="0" y="77"/>
                    </a:lnTo>
                    <a:lnTo>
                      <a:pt x="2" y="77"/>
                    </a:lnTo>
                    <a:lnTo>
                      <a:pt x="2" y="77"/>
                    </a:lnTo>
                    <a:lnTo>
                      <a:pt x="2" y="77"/>
                    </a:lnTo>
                    <a:lnTo>
                      <a:pt x="4" y="77"/>
                    </a:lnTo>
                    <a:lnTo>
                      <a:pt x="4" y="79"/>
                    </a:lnTo>
                    <a:lnTo>
                      <a:pt x="4" y="79"/>
                    </a:lnTo>
                    <a:lnTo>
                      <a:pt x="6" y="81"/>
                    </a:lnTo>
                    <a:lnTo>
                      <a:pt x="8" y="81"/>
                    </a:lnTo>
                    <a:lnTo>
                      <a:pt x="8" y="81"/>
                    </a:lnTo>
                    <a:lnTo>
                      <a:pt x="10" y="81"/>
                    </a:lnTo>
                    <a:lnTo>
                      <a:pt x="10" y="81"/>
                    </a:lnTo>
                    <a:lnTo>
                      <a:pt x="12" y="81"/>
                    </a:lnTo>
                    <a:lnTo>
                      <a:pt x="12" y="83"/>
                    </a:lnTo>
                    <a:lnTo>
                      <a:pt x="12" y="85"/>
                    </a:lnTo>
                    <a:lnTo>
                      <a:pt x="14" y="85"/>
                    </a:lnTo>
                    <a:lnTo>
                      <a:pt x="14" y="87"/>
                    </a:lnTo>
                    <a:lnTo>
                      <a:pt x="14" y="87"/>
                    </a:lnTo>
                    <a:lnTo>
                      <a:pt x="16" y="87"/>
                    </a:lnTo>
                    <a:lnTo>
                      <a:pt x="18" y="89"/>
                    </a:lnTo>
                    <a:lnTo>
                      <a:pt x="18" y="89"/>
                    </a:lnTo>
                    <a:lnTo>
                      <a:pt x="18" y="89"/>
                    </a:lnTo>
                    <a:lnTo>
                      <a:pt x="18" y="89"/>
                    </a:lnTo>
                    <a:lnTo>
                      <a:pt x="20" y="93"/>
                    </a:lnTo>
                    <a:lnTo>
                      <a:pt x="20" y="93"/>
                    </a:lnTo>
                    <a:lnTo>
                      <a:pt x="20" y="95"/>
                    </a:lnTo>
                    <a:lnTo>
                      <a:pt x="20" y="95"/>
                    </a:lnTo>
                    <a:lnTo>
                      <a:pt x="20" y="97"/>
                    </a:lnTo>
                    <a:lnTo>
                      <a:pt x="18" y="99"/>
                    </a:lnTo>
                    <a:lnTo>
                      <a:pt x="18" y="101"/>
                    </a:lnTo>
                    <a:lnTo>
                      <a:pt x="18" y="101"/>
                    </a:lnTo>
                    <a:lnTo>
                      <a:pt x="16" y="103"/>
                    </a:lnTo>
                    <a:lnTo>
                      <a:pt x="16" y="103"/>
                    </a:lnTo>
                    <a:lnTo>
                      <a:pt x="16" y="105"/>
                    </a:lnTo>
                    <a:lnTo>
                      <a:pt x="16" y="107"/>
                    </a:lnTo>
                    <a:lnTo>
                      <a:pt x="16" y="111"/>
                    </a:lnTo>
                    <a:lnTo>
                      <a:pt x="16" y="115"/>
                    </a:lnTo>
                    <a:lnTo>
                      <a:pt x="18" y="115"/>
                    </a:lnTo>
                    <a:lnTo>
                      <a:pt x="20" y="115"/>
                    </a:lnTo>
                    <a:lnTo>
                      <a:pt x="22" y="113"/>
                    </a:lnTo>
                    <a:lnTo>
                      <a:pt x="24" y="111"/>
                    </a:lnTo>
                    <a:lnTo>
                      <a:pt x="26" y="111"/>
                    </a:lnTo>
                    <a:lnTo>
                      <a:pt x="28" y="109"/>
                    </a:lnTo>
                    <a:lnTo>
                      <a:pt x="32" y="109"/>
                    </a:lnTo>
                    <a:lnTo>
                      <a:pt x="40" y="105"/>
                    </a:lnTo>
                    <a:lnTo>
                      <a:pt x="42" y="103"/>
                    </a:lnTo>
                    <a:lnTo>
                      <a:pt x="48" y="103"/>
                    </a:lnTo>
                    <a:lnTo>
                      <a:pt x="56" y="101"/>
                    </a:lnTo>
                    <a:lnTo>
                      <a:pt x="56" y="101"/>
                    </a:lnTo>
                    <a:lnTo>
                      <a:pt x="54" y="101"/>
                    </a:lnTo>
                    <a:lnTo>
                      <a:pt x="52" y="101"/>
                    </a:lnTo>
                    <a:lnTo>
                      <a:pt x="52" y="101"/>
                    </a:lnTo>
                    <a:lnTo>
                      <a:pt x="52" y="101"/>
                    </a:lnTo>
                    <a:lnTo>
                      <a:pt x="56" y="101"/>
                    </a:lnTo>
                    <a:lnTo>
                      <a:pt x="58" y="101"/>
                    </a:lnTo>
                    <a:lnTo>
                      <a:pt x="58" y="101"/>
                    </a:lnTo>
                    <a:lnTo>
                      <a:pt x="62" y="101"/>
                    </a:lnTo>
                    <a:lnTo>
                      <a:pt x="72" y="99"/>
                    </a:lnTo>
                    <a:lnTo>
                      <a:pt x="72" y="99"/>
                    </a:lnTo>
                    <a:lnTo>
                      <a:pt x="72" y="99"/>
                    </a:lnTo>
                    <a:lnTo>
                      <a:pt x="64" y="99"/>
                    </a:lnTo>
                    <a:lnTo>
                      <a:pt x="64" y="99"/>
                    </a:lnTo>
                    <a:lnTo>
                      <a:pt x="68" y="99"/>
                    </a:lnTo>
                    <a:lnTo>
                      <a:pt x="72" y="99"/>
                    </a:lnTo>
                    <a:lnTo>
                      <a:pt x="74" y="99"/>
                    </a:lnTo>
                    <a:lnTo>
                      <a:pt x="76" y="99"/>
                    </a:lnTo>
                    <a:lnTo>
                      <a:pt x="84" y="101"/>
                    </a:lnTo>
                    <a:lnTo>
                      <a:pt x="84" y="101"/>
                    </a:lnTo>
                    <a:lnTo>
                      <a:pt x="86" y="97"/>
                    </a:lnTo>
                    <a:lnTo>
                      <a:pt x="86" y="97"/>
                    </a:lnTo>
                    <a:lnTo>
                      <a:pt x="86" y="97"/>
                    </a:lnTo>
                    <a:lnTo>
                      <a:pt x="86" y="101"/>
                    </a:lnTo>
                    <a:lnTo>
                      <a:pt x="88" y="101"/>
                    </a:lnTo>
                    <a:lnTo>
                      <a:pt x="88" y="101"/>
                    </a:lnTo>
                    <a:lnTo>
                      <a:pt x="88" y="101"/>
                    </a:lnTo>
                    <a:lnTo>
                      <a:pt x="90" y="101"/>
                    </a:lnTo>
                    <a:lnTo>
                      <a:pt x="90" y="101"/>
                    </a:lnTo>
                    <a:lnTo>
                      <a:pt x="92" y="101"/>
                    </a:lnTo>
                    <a:lnTo>
                      <a:pt x="92" y="101"/>
                    </a:lnTo>
                    <a:lnTo>
                      <a:pt x="92" y="99"/>
                    </a:lnTo>
                    <a:lnTo>
                      <a:pt x="92" y="97"/>
                    </a:lnTo>
                    <a:lnTo>
                      <a:pt x="92" y="97"/>
                    </a:lnTo>
                    <a:lnTo>
                      <a:pt x="92" y="97"/>
                    </a:lnTo>
                    <a:lnTo>
                      <a:pt x="92" y="93"/>
                    </a:lnTo>
                    <a:lnTo>
                      <a:pt x="92" y="93"/>
                    </a:lnTo>
                    <a:lnTo>
                      <a:pt x="90" y="93"/>
                    </a:lnTo>
                    <a:lnTo>
                      <a:pt x="90" y="91"/>
                    </a:lnTo>
                    <a:lnTo>
                      <a:pt x="88" y="91"/>
                    </a:lnTo>
                    <a:lnTo>
                      <a:pt x="88" y="89"/>
                    </a:lnTo>
                    <a:lnTo>
                      <a:pt x="88" y="87"/>
                    </a:lnTo>
                    <a:lnTo>
                      <a:pt x="88" y="85"/>
                    </a:lnTo>
                    <a:lnTo>
                      <a:pt x="86" y="79"/>
                    </a:lnTo>
                    <a:lnTo>
                      <a:pt x="86" y="79"/>
                    </a:lnTo>
                    <a:lnTo>
                      <a:pt x="86" y="77"/>
                    </a:lnTo>
                    <a:lnTo>
                      <a:pt x="86" y="75"/>
                    </a:lnTo>
                    <a:lnTo>
                      <a:pt x="86" y="73"/>
                    </a:lnTo>
                    <a:lnTo>
                      <a:pt x="86" y="73"/>
                    </a:lnTo>
                    <a:lnTo>
                      <a:pt x="86" y="71"/>
                    </a:lnTo>
                    <a:lnTo>
                      <a:pt x="86" y="69"/>
                    </a:lnTo>
                    <a:lnTo>
                      <a:pt x="88" y="67"/>
                    </a:lnTo>
                    <a:lnTo>
                      <a:pt x="88" y="65"/>
                    </a:lnTo>
                    <a:lnTo>
                      <a:pt x="90" y="65"/>
                    </a:lnTo>
                    <a:lnTo>
                      <a:pt x="90" y="63"/>
                    </a:lnTo>
                    <a:lnTo>
                      <a:pt x="90" y="59"/>
                    </a:lnTo>
                    <a:lnTo>
                      <a:pt x="90" y="55"/>
                    </a:lnTo>
                    <a:lnTo>
                      <a:pt x="92" y="55"/>
                    </a:lnTo>
                    <a:lnTo>
                      <a:pt x="92" y="53"/>
                    </a:lnTo>
                    <a:lnTo>
                      <a:pt x="92" y="53"/>
                    </a:lnTo>
                    <a:lnTo>
                      <a:pt x="92" y="51"/>
                    </a:lnTo>
                    <a:lnTo>
                      <a:pt x="94" y="49"/>
                    </a:lnTo>
                    <a:lnTo>
                      <a:pt x="96" y="49"/>
                    </a:lnTo>
                    <a:lnTo>
                      <a:pt x="96" y="49"/>
                    </a:lnTo>
                    <a:lnTo>
                      <a:pt x="96" y="49"/>
                    </a:lnTo>
                    <a:lnTo>
                      <a:pt x="96" y="47"/>
                    </a:lnTo>
                    <a:lnTo>
                      <a:pt x="96" y="47"/>
                    </a:lnTo>
                    <a:lnTo>
                      <a:pt x="96" y="47"/>
                    </a:lnTo>
                    <a:lnTo>
                      <a:pt x="98" y="47"/>
                    </a:lnTo>
                    <a:lnTo>
                      <a:pt x="96" y="41"/>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Freeform 143"/>
              <p:cNvSpPr>
                <a:spLocks noEditPoints="1"/>
              </p:cNvSpPr>
              <p:nvPr/>
            </p:nvSpPr>
            <p:spPr bwMode="auto">
              <a:xfrm>
                <a:off x="3579" y="1237"/>
                <a:ext cx="170" cy="183"/>
              </a:xfrm>
              <a:custGeom>
                <a:avLst/>
                <a:gdLst>
                  <a:gd name="T0" fmla="*/ 126 w 170"/>
                  <a:gd name="T1" fmla="*/ 154 h 183"/>
                  <a:gd name="T2" fmla="*/ 112 w 170"/>
                  <a:gd name="T3" fmla="*/ 158 h 183"/>
                  <a:gd name="T4" fmla="*/ 96 w 170"/>
                  <a:gd name="T5" fmla="*/ 156 h 183"/>
                  <a:gd name="T6" fmla="*/ 86 w 170"/>
                  <a:gd name="T7" fmla="*/ 156 h 183"/>
                  <a:gd name="T8" fmla="*/ 88 w 170"/>
                  <a:gd name="T9" fmla="*/ 166 h 183"/>
                  <a:gd name="T10" fmla="*/ 104 w 170"/>
                  <a:gd name="T11" fmla="*/ 174 h 183"/>
                  <a:gd name="T12" fmla="*/ 120 w 170"/>
                  <a:gd name="T13" fmla="*/ 183 h 183"/>
                  <a:gd name="T14" fmla="*/ 124 w 170"/>
                  <a:gd name="T15" fmla="*/ 174 h 183"/>
                  <a:gd name="T16" fmla="*/ 124 w 170"/>
                  <a:gd name="T17" fmla="*/ 164 h 183"/>
                  <a:gd name="T18" fmla="*/ 22 w 170"/>
                  <a:gd name="T19" fmla="*/ 138 h 183"/>
                  <a:gd name="T20" fmla="*/ 102 w 170"/>
                  <a:gd name="T21" fmla="*/ 112 h 183"/>
                  <a:gd name="T22" fmla="*/ 22 w 170"/>
                  <a:gd name="T23" fmla="*/ 106 h 183"/>
                  <a:gd name="T24" fmla="*/ 40 w 170"/>
                  <a:gd name="T25" fmla="*/ 106 h 183"/>
                  <a:gd name="T26" fmla="*/ 32 w 170"/>
                  <a:gd name="T27" fmla="*/ 104 h 183"/>
                  <a:gd name="T28" fmla="*/ 20 w 170"/>
                  <a:gd name="T29" fmla="*/ 110 h 183"/>
                  <a:gd name="T30" fmla="*/ 24 w 170"/>
                  <a:gd name="T31" fmla="*/ 124 h 183"/>
                  <a:gd name="T32" fmla="*/ 24 w 170"/>
                  <a:gd name="T33" fmla="*/ 128 h 183"/>
                  <a:gd name="T34" fmla="*/ 28 w 170"/>
                  <a:gd name="T35" fmla="*/ 142 h 183"/>
                  <a:gd name="T36" fmla="*/ 38 w 170"/>
                  <a:gd name="T37" fmla="*/ 138 h 183"/>
                  <a:gd name="T38" fmla="*/ 44 w 170"/>
                  <a:gd name="T39" fmla="*/ 118 h 183"/>
                  <a:gd name="T40" fmla="*/ 48 w 170"/>
                  <a:gd name="T41" fmla="*/ 76 h 183"/>
                  <a:gd name="T42" fmla="*/ 168 w 170"/>
                  <a:gd name="T43" fmla="*/ 118 h 183"/>
                  <a:gd name="T44" fmla="*/ 134 w 170"/>
                  <a:gd name="T45" fmla="*/ 94 h 183"/>
                  <a:gd name="T46" fmla="*/ 108 w 170"/>
                  <a:gd name="T47" fmla="*/ 80 h 183"/>
                  <a:gd name="T48" fmla="*/ 82 w 170"/>
                  <a:gd name="T49" fmla="*/ 52 h 183"/>
                  <a:gd name="T50" fmla="*/ 82 w 170"/>
                  <a:gd name="T51" fmla="*/ 36 h 183"/>
                  <a:gd name="T52" fmla="*/ 84 w 170"/>
                  <a:gd name="T53" fmla="*/ 28 h 183"/>
                  <a:gd name="T54" fmla="*/ 100 w 170"/>
                  <a:gd name="T55" fmla="*/ 24 h 183"/>
                  <a:gd name="T56" fmla="*/ 98 w 170"/>
                  <a:gd name="T57" fmla="*/ 20 h 183"/>
                  <a:gd name="T58" fmla="*/ 98 w 170"/>
                  <a:gd name="T59" fmla="*/ 16 h 183"/>
                  <a:gd name="T60" fmla="*/ 98 w 170"/>
                  <a:gd name="T61" fmla="*/ 10 h 183"/>
                  <a:gd name="T62" fmla="*/ 80 w 170"/>
                  <a:gd name="T63" fmla="*/ 6 h 183"/>
                  <a:gd name="T64" fmla="*/ 72 w 170"/>
                  <a:gd name="T65" fmla="*/ 2 h 183"/>
                  <a:gd name="T66" fmla="*/ 60 w 170"/>
                  <a:gd name="T67" fmla="*/ 4 h 183"/>
                  <a:gd name="T68" fmla="*/ 54 w 170"/>
                  <a:gd name="T69" fmla="*/ 8 h 183"/>
                  <a:gd name="T70" fmla="*/ 48 w 170"/>
                  <a:gd name="T71" fmla="*/ 12 h 183"/>
                  <a:gd name="T72" fmla="*/ 42 w 170"/>
                  <a:gd name="T73" fmla="*/ 14 h 183"/>
                  <a:gd name="T74" fmla="*/ 36 w 170"/>
                  <a:gd name="T75" fmla="*/ 14 h 183"/>
                  <a:gd name="T76" fmla="*/ 32 w 170"/>
                  <a:gd name="T77" fmla="*/ 20 h 183"/>
                  <a:gd name="T78" fmla="*/ 26 w 170"/>
                  <a:gd name="T79" fmla="*/ 10 h 183"/>
                  <a:gd name="T80" fmla="*/ 20 w 170"/>
                  <a:gd name="T81" fmla="*/ 18 h 183"/>
                  <a:gd name="T82" fmla="*/ 4 w 170"/>
                  <a:gd name="T83" fmla="*/ 20 h 183"/>
                  <a:gd name="T84" fmla="*/ 8 w 170"/>
                  <a:gd name="T85" fmla="*/ 30 h 183"/>
                  <a:gd name="T86" fmla="*/ 0 w 170"/>
                  <a:gd name="T87" fmla="*/ 36 h 183"/>
                  <a:gd name="T88" fmla="*/ 4 w 170"/>
                  <a:gd name="T89" fmla="*/ 42 h 183"/>
                  <a:gd name="T90" fmla="*/ 10 w 170"/>
                  <a:gd name="T91" fmla="*/ 52 h 183"/>
                  <a:gd name="T92" fmla="*/ 12 w 170"/>
                  <a:gd name="T93" fmla="*/ 58 h 183"/>
                  <a:gd name="T94" fmla="*/ 38 w 170"/>
                  <a:gd name="T95" fmla="*/ 50 h 183"/>
                  <a:gd name="T96" fmla="*/ 54 w 170"/>
                  <a:gd name="T97" fmla="*/ 72 h 183"/>
                  <a:gd name="T98" fmla="*/ 64 w 170"/>
                  <a:gd name="T99" fmla="*/ 82 h 183"/>
                  <a:gd name="T100" fmla="*/ 78 w 170"/>
                  <a:gd name="T101" fmla="*/ 92 h 183"/>
                  <a:gd name="T102" fmla="*/ 100 w 170"/>
                  <a:gd name="T103" fmla="*/ 102 h 183"/>
                  <a:gd name="T104" fmla="*/ 112 w 170"/>
                  <a:gd name="T105" fmla="*/ 112 h 183"/>
                  <a:gd name="T106" fmla="*/ 120 w 170"/>
                  <a:gd name="T107" fmla="*/ 118 h 183"/>
                  <a:gd name="T108" fmla="*/ 134 w 170"/>
                  <a:gd name="T109" fmla="*/ 134 h 183"/>
                  <a:gd name="T110" fmla="*/ 132 w 170"/>
                  <a:gd name="T111" fmla="*/ 154 h 183"/>
                  <a:gd name="T112" fmla="*/ 144 w 170"/>
                  <a:gd name="T113" fmla="*/ 150 h 183"/>
                  <a:gd name="T114" fmla="*/ 146 w 170"/>
                  <a:gd name="T115" fmla="*/ 130 h 183"/>
                  <a:gd name="T116" fmla="*/ 152 w 170"/>
                  <a:gd name="T117" fmla="*/ 116 h 183"/>
                  <a:gd name="T118" fmla="*/ 170 w 170"/>
                  <a:gd name="T119" fmla="*/ 12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183">
                    <a:moveTo>
                      <a:pt x="76" y="181"/>
                    </a:moveTo>
                    <a:lnTo>
                      <a:pt x="76" y="181"/>
                    </a:lnTo>
                    <a:lnTo>
                      <a:pt x="76" y="181"/>
                    </a:lnTo>
                    <a:lnTo>
                      <a:pt x="76" y="181"/>
                    </a:lnTo>
                    <a:lnTo>
                      <a:pt x="76" y="183"/>
                    </a:lnTo>
                    <a:lnTo>
                      <a:pt x="76" y="183"/>
                    </a:lnTo>
                    <a:lnTo>
                      <a:pt x="76" y="181"/>
                    </a:lnTo>
                    <a:lnTo>
                      <a:pt x="76" y="181"/>
                    </a:lnTo>
                    <a:close/>
                    <a:moveTo>
                      <a:pt x="128" y="154"/>
                    </a:moveTo>
                    <a:lnTo>
                      <a:pt x="126" y="154"/>
                    </a:lnTo>
                    <a:lnTo>
                      <a:pt x="124" y="154"/>
                    </a:lnTo>
                    <a:lnTo>
                      <a:pt x="124" y="154"/>
                    </a:lnTo>
                    <a:lnTo>
                      <a:pt x="122" y="156"/>
                    </a:lnTo>
                    <a:lnTo>
                      <a:pt x="122" y="156"/>
                    </a:lnTo>
                    <a:lnTo>
                      <a:pt x="120" y="156"/>
                    </a:lnTo>
                    <a:lnTo>
                      <a:pt x="118" y="156"/>
                    </a:lnTo>
                    <a:lnTo>
                      <a:pt x="118" y="156"/>
                    </a:lnTo>
                    <a:lnTo>
                      <a:pt x="116" y="156"/>
                    </a:lnTo>
                    <a:lnTo>
                      <a:pt x="114" y="158"/>
                    </a:lnTo>
                    <a:lnTo>
                      <a:pt x="112" y="158"/>
                    </a:lnTo>
                    <a:lnTo>
                      <a:pt x="112" y="158"/>
                    </a:lnTo>
                    <a:lnTo>
                      <a:pt x="110" y="158"/>
                    </a:lnTo>
                    <a:lnTo>
                      <a:pt x="106" y="158"/>
                    </a:lnTo>
                    <a:lnTo>
                      <a:pt x="104" y="158"/>
                    </a:lnTo>
                    <a:lnTo>
                      <a:pt x="102" y="158"/>
                    </a:lnTo>
                    <a:lnTo>
                      <a:pt x="102" y="158"/>
                    </a:lnTo>
                    <a:lnTo>
                      <a:pt x="100" y="158"/>
                    </a:lnTo>
                    <a:lnTo>
                      <a:pt x="98" y="156"/>
                    </a:lnTo>
                    <a:lnTo>
                      <a:pt x="98" y="156"/>
                    </a:lnTo>
                    <a:lnTo>
                      <a:pt x="96" y="156"/>
                    </a:lnTo>
                    <a:lnTo>
                      <a:pt x="96" y="156"/>
                    </a:lnTo>
                    <a:lnTo>
                      <a:pt x="96" y="156"/>
                    </a:lnTo>
                    <a:lnTo>
                      <a:pt x="94" y="156"/>
                    </a:lnTo>
                    <a:lnTo>
                      <a:pt x="92" y="156"/>
                    </a:lnTo>
                    <a:lnTo>
                      <a:pt x="92" y="158"/>
                    </a:lnTo>
                    <a:lnTo>
                      <a:pt x="90" y="158"/>
                    </a:lnTo>
                    <a:lnTo>
                      <a:pt x="90" y="158"/>
                    </a:lnTo>
                    <a:lnTo>
                      <a:pt x="88" y="158"/>
                    </a:lnTo>
                    <a:lnTo>
                      <a:pt x="86" y="156"/>
                    </a:lnTo>
                    <a:lnTo>
                      <a:pt x="86" y="156"/>
                    </a:lnTo>
                    <a:lnTo>
                      <a:pt x="86" y="156"/>
                    </a:lnTo>
                    <a:lnTo>
                      <a:pt x="84" y="158"/>
                    </a:lnTo>
                    <a:lnTo>
                      <a:pt x="84" y="158"/>
                    </a:lnTo>
                    <a:lnTo>
                      <a:pt x="84" y="160"/>
                    </a:lnTo>
                    <a:lnTo>
                      <a:pt x="82" y="162"/>
                    </a:lnTo>
                    <a:lnTo>
                      <a:pt x="82" y="162"/>
                    </a:lnTo>
                    <a:lnTo>
                      <a:pt x="84" y="164"/>
                    </a:lnTo>
                    <a:lnTo>
                      <a:pt x="86" y="166"/>
                    </a:lnTo>
                    <a:lnTo>
                      <a:pt x="86" y="166"/>
                    </a:lnTo>
                    <a:lnTo>
                      <a:pt x="88" y="166"/>
                    </a:lnTo>
                    <a:lnTo>
                      <a:pt x="88" y="166"/>
                    </a:lnTo>
                    <a:lnTo>
                      <a:pt x="90" y="166"/>
                    </a:lnTo>
                    <a:lnTo>
                      <a:pt x="92" y="168"/>
                    </a:lnTo>
                    <a:lnTo>
                      <a:pt x="94" y="168"/>
                    </a:lnTo>
                    <a:lnTo>
                      <a:pt x="94" y="168"/>
                    </a:lnTo>
                    <a:lnTo>
                      <a:pt x="94" y="170"/>
                    </a:lnTo>
                    <a:lnTo>
                      <a:pt x="96" y="170"/>
                    </a:lnTo>
                    <a:lnTo>
                      <a:pt x="100" y="172"/>
                    </a:lnTo>
                    <a:lnTo>
                      <a:pt x="102" y="174"/>
                    </a:lnTo>
                    <a:lnTo>
                      <a:pt x="104" y="174"/>
                    </a:lnTo>
                    <a:lnTo>
                      <a:pt x="106" y="174"/>
                    </a:lnTo>
                    <a:lnTo>
                      <a:pt x="108" y="174"/>
                    </a:lnTo>
                    <a:lnTo>
                      <a:pt x="110" y="176"/>
                    </a:lnTo>
                    <a:lnTo>
                      <a:pt x="112" y="179"/>
                    </a:lnTo>
                    <a:lnTo>
                      <a:pt x="114" y="181"/>
                    </a:lnTo>
                    <a:lnTo>
                      <a:pt x="114" y="181"/>
                    </a:lnTo>
                    <a:lnTo>
                      <a:pt x="114" y="181"/>
                    </a:lnTo>
                    <a:lnTo>
                      <a:pt x="118" y="183"/>
                    </a:lnTo>
                    <a:lnTo>
                      <a:pt x="118" y="183"/>
                    </a:lnTo>
                    <a:lnTo>
                      <a:pt x="120" y="183"/>
                    </a:lnTo>
                    <a:lnTo>
                      <a:pt x="122" y="183"/>
                    </a:lnTo>
                    <a:lnTo>
                      <a:pt x="122" y="183"/>
                    </a:lnTo>
                    <a:lnTo>
                      <a:pt x="122" y="181"/>
                    </a:lnTo>
                    <a:lnTo>
                      <a:pt x="122" y="181"/>
                    </a:lnTo>
                    <a:lnTo>
                      <a:pt x="122" y="179"/>
                    </a:lnTo>
                    <a:lnTo>
                      <a:pt x="124" y="179"/>
                    </a:lnTo>
                    <a:lnTo>
                      <a:pt x="124" y="176"/>
                    </a:lnTo>
                    <a:lnTo>
                      <a:pt x="124" y="176"/>
                    </a:lnTo>
                    <a:lnTo>
                      <a:pt x="124" y="174"/>
                    </a:lnTo>
                    <a:lnTo>
                      <a:pt x="124" y="174"/>
                    </a:lnTo>
                    <a:lnTo>
                      <a:pt x="122" y="172"/>
                    </a:lnTo>
                    <a:lnTo>
                      <a:pt x="124" y="172"/>
                    </a:lnTo>
                    <a:lnTo>
                      <a:pt x="124" y="172"/>
                    </a:lnTo>
                    <a:lnTo>
                      <a:pt x="122" y="172"/>
                    </a:lnTo>
                    <a:lnTo>
                      <a:pt x="122" y="170"/>
                    </a:lnTo>
                    <a:lnTo>
                      <a:pt x="122" y="170"/>
                    </a:lnTo>
                    <a:lnTo>
                      <a:pt x="122" y="168"/>
                    </a:lnTo>
                    <a:lnTo>
                      <a:pt x="122" y="168"/>
                    </a:lnTo>
                    <a:lnTo>
                      <a:pt x="122" y="166"/>
                    </a:lnTo>
                    <a:lnTo>
                      <a:pt x="124" y="164"/>
                    </a:lnTo>
                    <a:lnTo>
                      <a:pt x="124" y="164"/>
                    </a:lnTo>
                    <a:lnTo>
                      <a:pt x="124" y="162"/>
                    </a:lnTo>
                    <a:lnTo>
                      <a:pt x="128" y="158"/>
                    </a:lnTo>
                    <a:lnTo>
                      <a:pt x="128" y="156"/>
                    </a:lnTo>
                    <a:lnTo>
                      <a:pt x="128" y="154"/>
                    </a:lnTo>
                    <a:lnTo>
                      <a:pt x="130" y="154"/>
                    </a:lnTo>
                    <a:lnTo>
                      <a:pt x="128" y="154"/>
                    </a:lnTo>
                    <a:lnTo>
                      <a:pt x="128" y="154"/>
                    </a:lnTo>
                    <a:close/>
                    <a:moveTo>
                      <a:pt x="22" y="138"/>
                    </a:moveTo>
                    <a:lnTo>
                      <a:pt x="22" y="138"/>
                    </a:lnTo>
                    <a:lnTo>
                      <a:pt x="22" y="140"/>
                    </a:lnTo>
                    <a:lnTo>
                      <a:pt x="24" y="142"/>
                    </a:lnTo>
                    <a:lnTo>
                      <a:pt x="24" y="140"/>
                    </a:lnTo>
                    <a:lnTo>
                      <a:pt x="24" y="138"/>
                    </a:lnTo>
                    <a:lnTo>
                      <a:pt x="22" y="138"/>
                    </a:lnTo>
                    <a:close/>
                    <a:moveTo>
                      <a:pt x="104" y="112"/>
                    </a:moveTo>
                    <a:lnTo>
                      <a:pt x="104" y="112"/>
                    </a:lnTo>
                    <a:lnTo>
                      <a:pt x="104" y="112"/>
                    </a:lnTo>
                    <a:lnTo>
                      <a:pt x="104" y="110"/>
                    </a:lnTo>
                    <a:lnTo>
                      <a:pt x="102" y="112"/>
                    </a:lnTo>
                    <a:lnTo>
                      <a:pt x="102" y="112"/>
                    </a:lnTo>
                    <a:lnTo>
                      <a:pt x="104" y="112"/>
                    </a:lnTo>
                    <a:lnTo>
                      <a:pt x="104" y="112"/>
                    </a:lnTo>
                    <a:close/>
                    <a:moveTo>
                      <a:pt x="22" y="106"/>
                    </a:moveTo>
                    <a:lnTo>
                      <a:pt x="22" y="106"/>
                    </a:lnTo>
                    <a:lnTo>
                      <a:pt x="24" y="104"/>
                    </a:lnTo>
                    <a:lnTo>
                      <a:pt x="22" y="104"/>
                    </a:lnTo>
                    <a:lnTo>
                      <a:pt x="22" y="104"/>
                    </a:lnTo>
                    <a:lnTo>
                      <a:pt x="22" y="106"/>
                    </a:lnTo>
                    <a:lnTo>
                      <a:pt x="22" y="106"/>
                    </a:lnTo>
                    <a:lnTo>
                      <a:pt x="22" y="106"/>
                    </a:lnTo>
                    <a:lnTo>
                      <a:pt x="22" y="106"/>
                    </a:lnTo>
                    <a:close/>
                    <a:moveTo>
                      <a:pt x="42" y="110"/>
                    </a:moveTo>
                    <a:lnTo>
                      <a:pt x="42" y="108"/>
                    </a:lnTo>
                    <a:lnTo>
                      <a:pt x="40" y="108"/>
                    </a:lnTo>
                    <a:lnTo>
                      <a:pt x="40" y="108"/>
                    </a:lnTo>
                    <a:lnTo>
                      <a:pt x="42" y="106"/>
                    </a:lnTo>
                    <a:lnTo>
                      <a:pt x="42" y="106"/>
                    </a:lnTo>
                    <a:lnTo>
                      <a:pt x="42" y="106"/>
                    </a:lnTo>
                    <a:lnTo>
                      <a:pt x="40" y="106"/>
                    </a:lnTo>
                    <a:lnTo>
                      <a:pt x="40" y="106"/>
                    </a:lnTo>
                    <a:lnTo>
                      <a:pt x="40" y="104"/>
                    </a:lnTo>
                    <a:lnTo>
                      <a:pt x="40" y="104"/>
                    </a:lnTo>
                    <a:lnTo>
                      <a:pt x="38" y="104"/>
                    </a:lnTo>
                    <a:lnTo>
                      <a:pt x="36" y="102"/>
                    </a:lnTo>
                    <a:lnTo>
                      <a:pt x="36" y="102"/>
                    </a:lnTo>
                    <a:lnTo>
                      <a:pt x="36" y="102"/>
                    </a:lnTo>
                    <a:lnTo>
                      <a:pt x="34" y="104"/>
                    </a:lnTo>
                    <a:lnTo>
                      <a:pt x="34" y="104"/>
                    </a:lnTo>
                    <a:lnTo>
                      <a:pt x="32" y="104"/>
                    </a:lnTo>
                    <a:lnTo>
                      <a:pt x="30" y="108"/>
                    </a:lnTo>
                    <a:lnTo>
                      <a:pt x="28" y="108"/>
                    </a:lnTo>
                    <a:lnTo>
                      <a:pt x="26" y="110"/>
                    </a:lnTo>
                    <a:lnTo>
                      <a:pt x="24" y="110"/>
                    </a:lnTo>
                    <a:lnTo>
                      <a:pt x="24" y="110"/>
                    </a:lnTo>
                    <a:lnTo>
                      <a:pt x="22" y="108"/>
                    </a:lnTo>
                    <a:lnTo>
                      <a:pt x="22" y="108"/>
                    </a:lnTo>
                    <a:lnTo>
                      <a:pt x="22" y="108"/>
                    </a:lnTo>
                    <a:lnTo>
                      <a:pt x="20" y="108"/>
                    </a:lnTo>
                    <a:lnTo>
                      <a:pt x="20" y="110"/>
                    </a:lnTo>
                    <a:lnTo>
                      <a:pt x="20" y="112"/>
                    </a:lnTo>
                    <a:lnTo>
                      <a:pt x="22" y="114"/>
                    </a:lnTo>
                    <a:lnTo>
                      <a:pt x="22" y="114"/>
                    </a:lnTo>
                    <a:lnTo>
                      <a:pt x="24" y="116"/>
                    </a:lnTo>
                    <a:lnTo>
                      <a:pt x="24" y="116"/>
                    </a:lnTo>
                    <a:lnTo>
                      <a:pt x="24" y="118"/>
                    </a:lnTo>
                    <a:lnTo>
                      <a:pt x="24" y="118"/>
                    </a:lnTo>
                    <a:lnTo>
                      <a:pt x="24" y="122"/>
                    </a:lnTo>
                    <a:lnTo>
                      <a:pt x="24" y="122"/>
                    </a:lnTo>
                    <a:lnTo>
                      <a:pt x="24" y="124"/>
                    </a:lnTo>
                    <a:lnTo>
                      <a:pt x="24" y="124"/>
                    </a:lnTo>
                    <a:lnTo>
                      <a:pt x="24" y="124"/>
                    </a:lnTo>
                    <a:lnTo>
                      <a:pt x="26" y="124"/>
                    </a:lnTo>
                    <a:lnTo>
                      <a:pt x="26" y="126"/>
                    </a:lnTo>
                    <a:lnTo>
                      <a:pt x="26" y="126"/>
                    </a:lnTo>
                    <a:lnTo>
                      <a:pt x="26" y="128"/>
                    </a:lnTo>
                    <a:lnTo>
                      <a:pt x="26" y="128"/>
                    </a:lnTo>
                    <a:lnTo>
                      <a:pt x="24" y="128"/>
                    </a:lnTo>
                    <a:lnTo>
                      <a:pt x="24" y="128"/>
                    </a:lnTo>
                    <a:lnTo>
                      <a:pt x="24" y="128"/>
                    </a:lnTo>
                    <a:lnTo>
                      <a:pt x="24" y="130"/>
                    </a:lnTo>
                    <a:lnTo>
                      <a:pt x="24" y="132"/>
                    </a:lnTo>
                    <a:lnTo>
                      <a:pt x="24" y="132"/>
                    </a:lnTo>
                    <a:lnTo>
                      <a:pt x="24" y="136"/>
                    </a:lnTo>
                    <a:lnTo>
                      <a:pt x="24" y="136"/>
                    </a:lnTo>
                    <a:lnTo>
                      <a:pt x="24" y="138"/>
                    </a:lnTo>
                    <a:lnTo>
                      <a:pt x="26" y="140"/>
                    </a:lnTo>
                    <a:lnTo>
                      <a:pt x="26" y="142"/>
                    </a:lnTo>
                    <a:lnTo>
                      <a:pt x="28" y="142"/>
                    </a:lnTo>
                    <a:lnTo>
                      <a:pt x="28" y="142"/>
                    </a:lnTo>
                    <a:lnTo>
                      <a:pt x="30" y="142"/>
                    </a:lnTo>
                    <a:lnTo>
                      <a:pt x="30" y="142"/>
                    </a:lnTo>
                    <a:lnTo>
                      <a:pt x="32" y="142"/>
                    </a:lnTo>
                    <a:lnTo>
                      <a:pt x="32" y="140"/>
                    </a:lnTo>
                    <a:lnTo>
                      <a:pt x="34" y="136"/>
                    </a:lnTo>
                    <a:lnTo>
                      <a:pt x="34" y="136"/>
                    </a:lnTo>
                    <a:lnTo>
                      <a:pt x="34" y="136"/>
                    </a:lnTo>
                    <a:lnTo>
                      <a:pt x="36" y="136"/>
                    </a:lnTo>
                    <a:lnTo>
                      <a:pt x="36" y="136"/>
                    </a:lnTo>
                    <a:lnTo>
                      <a:pt x="38" y="138"/>
                    </a:lnTo>
                    <a:lnTo>
                      <a:pt x="40" y="138"/>
                    </a:lnTo>
                    <a:lnTo>
                      <a:pt x="40" y="138"/>
                    </a:lnTo>
                    <a:lnTo>
                      <a:pt x="40" y="136"/>
                    </a:lnTo>
                    <a:lnTo>
                      <a:pt x="42" y="134"/>
                    </a:lnTo>
                    <a:lnTo>
                      <a:pt x="42" y="124"/>
                    </a:lnTo>
                    <a:lnTo>
                      <a:pt x="42" y="124"/>
                    </a:lnTo>
                    <a:lnTo>
                      <a:pt x="42" y="122"/>
                    </a:lnTo>
                    <a:lnTo>
                      <a:pt x="42" y="122"/>
                    </a:lnTo>
                    <a:lnTo>
                      <a:pt x="42" y="120"/>
                    </a:lnTo>
                    <a:lnTo>
                      <a:pt x="44" y="118"/>
                    </a:lnTo>
                    <a:lnTo>
                      <a:pt x="44" y="116"/>
                    </a:lnTo>
                    <a:lnTo>
                      <a:pt x="44" y="116"/>
                    </a:lnTo>
                    <a:lnTo>
                      <a:pt x="44" y="114"/>
                    </a:lnTo>
                    <a:lnTo>
                      <a:pt x="42" y="110"/>
                    </a:lnTo>
                    <a:close/>
                    <a:moveTo>
                      <a:pt x="54" y="74"/>
                    </a:moveTo>
                    <a:lnTo>
                      <a:pt x="52" y="74"/>
                    </a:lnTo>
                    <a:lnTo>
                      <a:pt x="52" y="74"/>
                    </a:lnTo>
                    <a:lnTo>
                      <a:pt x="52" y="74"/>
                    </a:lnTo>
                    <a:lnTo>
                      <a:pt x="50" y="74"/>
                    </a:lnTo>
                    <a:lnTo>
                      <a:pt x="48" y="76"/>
                    </a:lnTo>
                    <a:lnTo>
                      <a:pt x="48" y="76"/>
                    </a:lnTo>
                    <a:lnTo>
                      <a:pt x="48" y="76"/>
                    </a:lnTo>
                    <a:lnTo>
                      <a:pt x="50" y="76"/>
                    </a:lnTo>
                    <a:lnTo>
                      <a:pt x="52" y="76"/>
                    </a:lnTo>
                    <a:lnTo>
                      <a:pt x="54" y="76"/>
                    </a:lnTo>
                    <a:lnTo>
                      <a:pt x="52" y="76"/>
                    </a:lnTo>
                    <a:lnTo>
                      <a:pt x="54" y="76"/>
                    </a:lnTo>
                    <a:lnTo>
                      <a:pt x="54" y="74"/>
                    </a:lnTo>
                    <a:close/>
                    <a:moveTo>
                      <a:pt x="170" y="120"/>
                    </a:moveTo>
                    <a:lnTo>
                      <a:pt x="168" y="118"/>
                    </a:lnTo>
                    <a:lnTo>
                      <a:pt x="164" y="114"/>
                    </a:lnTo>
                    <a:lnTo>
                      <a:pt x="162" y="112"/>
                    </a:lnTo>
                    <a:lnTo>
                      <a:pt x="156" y="110"/>
                    </a:lnTo>
                    <a:lnTo>
                      <a:pt x="152" y="106"/>
                    </a:lnTo>
                    <a:lnTo>
                      <a:pt x="150" y="106"/>
                    </a:lnTo>
                    <a:lnTo>
                      <a:pt x="142" y="102"/>
                    </a:lnTo>
                    <a:lnTo>
                      <a:pt x="134" y="98"/>
                    </a:lnTo>
                    <a:lnTo>
                      <a:pt x="132" y="98"/>
                    </a:lnTo>
                    <a:lnTo>
                      <a:pt x="132" y="96"/>
                    </a:lnTo>
                    <a:lnTo>
                      <a:pt x="134" y="94"/>
                    </a:lnTo>
                    <a:lnTo>
                      <a:pt x="136" y="94"/>
                    </a:lnTo>
                    <a:lnTo>
                      <a:pt x="136" y="92"/>
                    </a:lnTo>
                    <a:lnTo>
                      <a:pt x="136" y="90"/>
                    </a:lnTo>
                    <a:lnTo>
                      <a:pt x="134" y="90"/>
                    </a:lnTo>
                    <a:lnTo>
                      <a:pt x="132" y="90"/>
                    </a:lnTo>
                    <a:lnTo>
                      <a:pt x="124" y="90"/>
                    </a:lnTo>
                    <a:lnTo>
                      <a:pt x="122" y="90"/>
                    </a:lnTo>
                    <a:lnTo>
                      <a:pt x="118" y="88"/>
                    </a:lnTo>
                    <a:lnTo>
                      <a:pt x="112" y="84"/>
                    </a:lnTo>
                    <a:lnTo>
                      <a:pt x="108" y="80"/>
                    </a:lnTo>
                    <a:lnTo>
                      <a:pt x="104" y="78"/>
                    </a:lnTo>
                    <a:lnTo>
                      <a:pt x="104" y="74"/>
                    </a:lnTo>
                    <a:lnTo>
                      <a:pt x="102" y="68"/>
                    </a:lnTo>
                    <a:lnTo>
                      <a:pt x="100" y="66"/>
                    </a:lnTo>
                    <a:lnTo>
                      <a:pt x="98" y="62"/>
                    </a:lnTo>
                    <a:lnTo>
                      <a:pt x="98" y="62"/>
                    </a:lnTo>
                    <a:lnTo>
                      <a:pt x="94" y="60"/>
                    </a:lnTo>
                    <a:lnTo>
                      <a:pt x="88" y="56"/>
                    </a:lnTo>
                    <a:lnTo>
                      <a:pt x="86" y="54"/>
                    </a:lnTo>
                    <a:lnTo>
                      <a:pt x="82" y="52"/>
                    </a:lnTo>
                    <a:lnTo>
                      <a:pt x="82" y="50"/>
                    </a:lnTo>
                    <a:lnTo>
                      <a:pt x="80" y="48"/>
                    </a:lnTo>
                    <a:lnTo>
                      <a:pt x="80" y="42"/>
                    </a:lnTo>
                    <a:lnTo>
                      <a:pt x="80" y="40"/>
                    </a:lnTo>
                    <a:lnTo>
                      <a:pt x="80" y="40"/>
                    </a:lnTo>
                    <a:lnTo>
                      <a:pt x="82" y="40"/>
                    </a:lnTo>
                    <a:lnTo>
                      <a:pt x="82" y="40"/>
                    </a:lnTo>
                    <a:lnTo>
                      <a:pt x="82" y="38"/>
                    </a:lnTo>
                    <a:lnTo>
                      <a:pt x="82" y="38"/>
                    </a:lnTo>
                    <a:lnTo>
                      <a:pt x="82" y="36"/>
                    </a:lnTo>
                    <a:lnTo>
                      <a:pt x="80" y="32"/>
                    </a:lnTo>
                    <a:lnTo>
                      <a:pt x="78" y="32"/>
                    </a:lnTo>
                    <a:lnTo>
                      <a:pt x="80" y="30"/>
                    </a:lnTo>
                    <a:lnTo>
                      <a:pt x="80" y="28"/>
                    </a:lnTo>
                    <a:lnTo>
                      <a:pt x="80" y="28"/>
                    </a:lnTo>
                    <a:lnTo>
                      <a:pt x="82" y="26"/>
                    </a:lnTo>
                    <a:lnTo>
                      <a:pt x="84" y="26"/>
                    </a:lnTo>
                    <a:lnTo>
                      <a:pt x="82" y="28"/>
                    </a:lnTo>
                    <a:lnTo>
                      <a:pt x="82" y="28"/>
                    </a:lnTo>
                    <a:lnTo>
                      <a:pt x="84" y="28"/>
                    </a:lnTo>
                    <a:lnTo>
                      <a:pt x="86" y="26"/>
                    </a:lnTo>
                    <a:lnTo>
                      <a:pt x="88" y="26"/>
                    </a:lnTo>
                    <a:lnTo>
                      <a:pt x="90" y="24"/>
                    </a:lnTo>
                    <a:lnTo>
                      <a:pt x="92" y="24"/>
                    </a:lnTo>
                    <a:lnTo>
                      <a:pt x="92" y="22"/>
                    </a:lnTo>
                    <a:lnTo>
                      <a:pt x="92" y="22"/>
                    </a:lnTo>
                    <a:lnTo>
                      <a:pt x="96" y="24"/>
                    </a:lnTo>
                    <a:lnTo>
                      <a:pt x="98" y="22"/>
                    </a:lnTo>
                    <a:lnTo>
                      <a:pt x="98" y="22"/>
                    </a:lnTo>
                    <a:lnTo>
                      <a:pt x="100" y="24"/>
                    </a:lnTo>
                    <a:lnTo>
                      <a:pt x="100" y="26"/>
                    </a:lnTo>
                    <a:lnTo>
                      <a:pt x="100" y="26"/>
                    </a:lnTo>
                    <a:lnTo>
                      <a:pt x="102" y="26"/>
                    </a:lnTo>
                    <a:lnTo>
                      <a:pt x="102" y="26"/>
                    </a:lnTo>
                    <a:lnTo>
                      <a:pt x="102" y="24"/>
                    </a:lnTo>
                    <a:lnTo>
                      <a:pt x="100" y="22"/>
                    </a:lnTo>
                    <a:lnTo>
                      <a:pt x="98" y="22"/>
                    </a:lnTo>
                    <a:lnTo>
                      <a:pt x="98" y="22"/>
                    </a:lnTo>
                    <a:lnTo>
                      <a:pt x="98" y="22"/>
                    </a:lnTo>
                    <a:lnTo>
                      <a:pt x="98" y="20"/>
                    </a:lnTo>
                    <a:lnTo>
                      <a:pt x="98" y="18"/>
                    </a:lnTo>
                    <a:lnTo>
                      <a:pt x="96" y="18"/>
                    </a:lnTo>
                    <a:lnTo>
                      <a:pt x="96" y="18"/>
                    </a:lnTo>
                    <a:lnTo>
                      <a:pt x="96" y="18"/>
                    </a:lnTo>
                    <a:lnTo>
                      <a:pt x="96" y="18"/>
                    </a:lnTo>
                    <a:lnTo>
                      <a:pt x="98" y="16"/>
                    </a:lnTo>
                    <a:lnTo>
                      <a:pt x="98" y="16"/>
                    </a:lnTo>
                    <a:lnTo>
                      <a:pt x="98" y="16"/>
                    </a:lnTo>
                    <a:lnTo>
                      <a:pt x="98" y="16"/>
                    </a:lnTo>
                    <a:lnTo>
                      <a:pt x="98" y="16"/>
                    </a:lnTo>
                    <a:lnTo>
                      <a:pt x="96" y="14"/>
                    </a:lnTo>
                    <a:lnTo>
                      <a:pt x="96" y="14"/>
                    </a:lnTo>
                    <a:lnTo>
                      <a:pt x="96" y="14"/>
                    </a:lnTo>
                    <a:lnTo>
                      <a:pt x="96" y="14"/>
                    </a:lnTo>
                    <a:lnTo>
                      <a:pt x="94" y="14"/>
                    </a:lnTo>
                    <a:lnTo>
                      <a:pt x="96" y="12"/>
                    </a:lnTo>
                    <a:lnTo>
                      <a:pt x="96" y="12"/>
                    </a:lnTo>
                    <a:lnTo>
                      <a:pt x="98" y="12"/>
                    </a:lnTo>
                    <a:lnTo>
                      <a:pt x="98" y="10"/>
                    </a:lnTo>
                    <a:lnTo>
                      <a:pt x="98" y="10"/>
                    </a:lnTo>
                    <a:lnTo>
                      <a:pt x="100" y="10"/>
                    </a:lnTo>
                    <a:lnTo>
                      <a:pt x="96" y="8"/>
                    </a:lnTo>
                    <a:lnTo>
                      <a:pt x="94" y="8"/>
                    </a:lnTo>
                    <a:lnTo>
                      <a:pt x="92" y="8"/>
                    </a:lnTo>
                    <a:lnTo>
                      <a:pt x="86" y="8"/>
                    </a:lnTo>
                    <a:lnTo>
                      <a:pt x="86" y="8"/>
                    </a:lnTo>
                    <a:lnTo>
                      <a:pt x="84" y="8"/>
                    </a:lnTo>
                    <a:lnTo>
                      <a:pt x="82" y="6"/>
                    </a:lnTo>
                    <a:lnTo>
                      <a:pt x="80" y="6"/>
                    </a:lnTo>
                    <a:lnTo>
                      <a:pt x="80" y="6"/>
                    </a:lnTo>
                    <a:lnTo>
                      <a:pt x="80" y="4"/>
                    </a:lnTo>
                    <a:lnTo>
                      <a:pt x="78" y="2"/>
                    </a:lnTo>
                    <a:lnTo>
                      <a:pt x="78" y="2"/>
                    </a:lnTo>
                    <a:lnTo>
                      <a:pt x="78" y="0"/>
                    </a:lnTo>
                    <a:lnTo>
                      <a:pt x="78" y="0"/>
                    </a:lnTo>
                    <a:lnTo>
                      <a:pt x="78" y="0"/>
                    </a:lnTo>
                    <a:lnTo>
                      <a:pt x="78" y="0"/>
                    </a:lnTo>
                    <a:lnTo>
                      <a:pt x="74" y="0"/>
                    </a:lnTo>
                    <a:lnTo>
                      <a:pt x="72" y="2"/>
                    </a:lnTo>
                    <a:lnTo>
                      <a:pt x="72" y="2"/>
                    </a:lnTo>
                    <a:lnTo>
                      <a:pt x="70" y="2"/>
                    </a:lnTo>
                    <a:lnTo>
                      <a:pt x="68" y="2"/>
                    </a:lnTo>
                    <a:lnTo>
                      <a:pt x="68" y="2"/>
                    </a:lnTo>
                    <a:lnTo>
                      <a:pt x="64" y="2"/>
                    </a:lnTo>
                    <a:lnTo>
                      <a:pt x="64" y="2"/>
                    </a:lnTo>
                    <a:lnTo>
                      <a:pt x="62" y="4"/>
                    </a:lnTo>
                    <a:lnTo>
                      <a:pt x="62" y="4"/>
                    </a:lnTo>
                    <a:lnTo>
                      <a:pt x="62" y="4"/>
                    </a:lnTo>
                    <a:lnTo>
                      <a:pt x="60" y="6"/>
                    </a:lnTo>
                    <a:lnTo>
                      <a:pt x="60" y="4"/>
                    </a:lnTo>
                    <a:lnTo>
                      <a:pt x="58" y="4"/>
                    </a:lnTo>
                    <a:lnTo>
                      <a:pt x="58" y="4"/>
                    </a:lnTo>
                    <a:lnTo>
                      <a:pt x="56" y="4"/>
                    </a:lnTo>
                    <a:lnTo>
                      <a:pt x="54" y="4"/>
                    </a:lnTo>
                    <a:lnTo>
                      <a:pt x="54" y="4"/>
                    </a:lnTo>
                    <a:lnTo>
                      <a:pt x="54" y="6"/>
                    </a:lnTo>
                    <a:lnTo>
                      <a:pt x="54" y="6"/>
                    </a:lnTo>
                    <a:lnTo>
                      <a:pt x="54" y="8"/>
                    </a:lnTo>
                    <a:lnTo>
                      <a:pt x="54" y="8"/>
                    </a:lnTo>
                    <a:lnTo>
                      <a:pt x="54" y="8"/>
                    </a:lnTo>
                    <a:lnTo>
                      <a:pt x="52" y="8"/>
                    </a:lnTo>
                    <a:lnTo>
                      <a:pt x="52" y="8"/>
                    </a:lnTo>
                    <a:lnTo>
                      <a:pt x="50" y="8"/>
                    </a:lnTo>
                    <a:lnTo>
                      <a:pt x="50" y="8"/>
                    </a:lnTo>
                    <a:lnTo>
                      <a:pt x="48" y="8"/>
                    </a:lnTo>
                    <a:lnTo>
                      <a:pt x="48" y="8"/>
                    </a:lnTo>
                    <a:lnTo>
                      <a:pt x="48" y="10"/>
                    </a:lnTo>
                    <a:lnTo>
                      <a:pt x="48" y="10"/>
                    </a:lnTo>
                    <a:lnTo>
                      <a:pt x="48" y="12"/>
                    </a:lnTo>
                    <a:lnTo>
                      <a:pt x="48" y="12"/>
                    </a:lnTo>
                    <a:lnTo>
                      <a:pt x="50" y="14"/>
                    </a:lnTo>
                    <a:lnTo>
                      <a:pt x="50" y="14"/>
                    </a:lnTo>
                    <a:lnTo>
                      <a:pt x="50" y="14"/>
                    </a:lnTo>
                    <a:lnTo>
                      <a:pt x="48" y="14"/>
                    </a:lnTo>
                    <a:lnTo>
                      <a:pt x="48" y="14"/>
                    </a:lnTo>
                    <a:lnTo>
                      <a:pt x="48" y="12"/>
                    </a:lnTo>
                    <a:lnTo>
                      <a:pt x="46" y="12"/>
                    </a:lnTo>
                    <a:lnTo>
                      <a:pt x="46" y="12"/>
                    </a:lnTo>
                    <a:lnTo>
                      <a:pt x="44" y="12"/>
                    </a:lnTo>
                    <a:lnTo>
                      <a:pt x="42" y="14"/>
                    </a:lnTo>
                    <a:lnTo>
                      <a:pt x="42" y="14"/>
                    </a:lnTo>
                    <a:lnTo>
                      <a:pt x="40" y="14"/>
                    </a:lnTo>
                    <a:lnTo>
                      <a:pt x="40" y="12"/>
                    </a:lnTo>
                    <a:lnTo>
                      <a:pt x="40" y="10"/>
                    </a:lnTo>
                    <a:lnTo>
                      <a:pt x="40" y="10"/>
                    </a:lnTo>
                    <a:lnTo>
                      <a:pt x="40" y="10"/>
                    </a:lnTo>
                    <a:lnTo>
                      <a:pt x="38" y="10"/>
                    </a:lnTo>
                    <a:lnTo>
                      <a:pt x="38" y="10"/>
                    </a:lnTo>
                    <a:lnTo>
                      <a:pt x="38" y="12"/>
                    </a:lnTo>
                    <a:lnTo>
                      <a:pt x="36" y="14"/>
                    </a:lnTo>
                    <a:lnTo>
                      <a:pt x="36" y="14"/>
                    </a:lnTo>
                    <a:lnTo>
                      <a:pt x="34" y="16"/>
                    </a:lnTo>
                    <a:lnTo>
                      <a:pt x="34" y="18"/>
                    </a:lnTo>
                    <a:lnTo>
                      <a:pt x="34" y="18"/>
                    </a:lnTo>
                    <a:lnTo>
                      <a:pt x="34" y="18"/>
                    </a:lnTo>
                    <a:lnTo>
                      <a:pt x="34" y="20"/>
                    </a:lnTo>
                    <a:lnTo>
                      <a:pt x="34" y="20"/>
                    </a:lnTo>
                    <a:lnTo>
                      <a:pt x="34" y="22"/>
                    </a:lnTo>
                    <a:lnTo>
                      <a:pt x="32" y="22"/>
                    </a:lnTo>
                    <a:lnTo>
                      <a:pt x="32" y="20"/>
                    </a:lnTo>
                    <a:lnTo>
                      <a:pt x="32" y="20"/>
                    </a:lnTo>
                    <a:lnTo>
                      <a:pt x="30" y="18"/>
                    </a:lnTo>
                    <a:lnTo>
                      <a:pt x="30" y="18"/>
                    </a:lnTo>
                    <a:lnTo>
                      <a:pt x="30" y="18"/>
                    </a:lnTo>
                    <a:lnTo>
                      <a:pt x="28" y="16"/>
                    </a:lnTo>
                    <a:lnTo>
                      <a:pt x="28" y="16"/>
                    </a:lnTo>
                    <a:lnTo>
                      <a:pt x="26" y="14"/>
                    </a:lnTo>
                    <a:lnTo>
                      <a:pt x="26" y="14"/>
                    </a:lnTo>
                    <a:lnTo>
                      <a:pt x="26" y="12"/>
                    </a:lnTo>
                    <a:lnTo>
                      <a:pt x="26" y="10"/>
                    </a:lnTo>
                    <a:lnTo>
                      <a:pt x="26" y="10"/>
                    </a:lnTo>
                    <a:lnTo>
                      <a:pt x="24" y="10"/>
                    </a:lnTo>
                    <a:lnTo>
                      <a:pt x="24" y="12"/>
                    </a:lnTo>
                    <a:lnTo>
                      <a:pt x="22" y="12"/>
                    </a:lnTo>
                    <a:lnTo>
                      <a:pt x="20" y="14"/>
                    </a:lnTo>
                    <a:lnTo>
                      <a:pt x="20" y="14"/>
                    </a:lnTo>
                    <a:lnTo>
                      <a:pt x="22" y="16"/>
                    </a:lnTo>
                    <a:lnTo>
                      <a:pt x="22" y="16"/>
                    </a:lnTo>
                    <a:lnTo>
                      <a:pt x="20" y="18"/>
                    </a:lnTo>
                    <a:lnTo>
                      <a:pt x="20" y="18"/>
                    </a:lnTo>
                    <a:lnTo>
                      <a:pt x="18" y="20"/>
                    </a:lnTo>
                    <a:lnTo>
                      <a:pt x="16" y="20"/>
                    </a:lnTo>
                    <a:lnTo>
                      <a:pt x="14" y="18"/>
                    </a:lnTo>
                    <a:lnTo>
                      <a:pt x="12" y="18"/>
                    </a:lnTo>
                    <a:lnTo>
                      <a:pt x="12" y="20"/>
                    </a:lnTo>
                    <a:lnTo>
                      <a:pt x="10" y="20"/>
                    </a:lnTo>
                    <a:lnTo>
                      <a:pt x="6" y="20"/>
                    </a:lnTo>
                    <a:lnTo>
                      <a:pt x="6" y="20"/>
                    </a:lnTo>
                    <a:lnTo>
                      <a:pt x="6" y="20"/>
                    </a:lnTo>
                    <a:lnTo>
                      <a:pt x="4" y="20"/>
                    </a:lnTo>
                    <a:lnTo>
                      <a:pt x="2" y="22"/>
                    </a:lnTo>
                    <a:lnTo>
                      <a:pt x="2" y="22"/>
                    </a:lnTo>
                    <a:lnTo>
                      <a:pt x="2" y="22"/>
                    </a:lnTo>
                    <a:lnTo>
                      <a:pt x="2" y="24"/>
                    </a:lnTo>
                    <a:lnTo>
                      <a:pt x="4" y="24"/>
                    </a:lnTo>
                    <a:lnTo>
                      <a:pt x="4" y="26"/>
                    </a:lnTo>
                    <a:lnTo>
                      <a:pt x="6" y="28"/>
                    </a:lnTo>
                    <a:lnTo>
                      <a:pt x="6" y="28"/>
                    </a:lnTo>
                    <a:lnTo>
                      <a:pt x="8" y="28"/>
                    </a:lnTo>
                    <a:lnTo>
                      <a:pt x="8" y="30"/>
                    </a:lnTo>
                    <a:lnTo>
                      <a:pt x="6" y="30"/>
                    </a:lnTo>
                    <a:lnTo>
                      <a:pt x="6" y="32"/>
                    </a:lnTo>
                    <a:lnTo>
                      <a:pt x="6" y="32"/>
                    </a:lnTo>
                    <a:lnTo>
                      <a:pt x="4" y="32"/>
                    </a:lnTo>
                    <a:lnTo>
                      <a:pt x="2" y="34"/>
                    </a:lnTo>
                    <a:lnTo>
                      <a:pt x="2" y="34"/>
                    </a:lnTo>
                    <a:lnTo>
                      <a:pt x="0" y="34"/>
                    </a:lnTo>
                    <a:lnTo>
                      <a:pt x="0" y="34"/>
                    </a:lnTo>
                    <a:lnTo>
                      <a:pt x="0" y="34"/>
                    </a:lnTo>
                    <a:lnTo>
                      <a:pt x="0" y="36"/>
                    </a:lnTo>
                    <a:lnTo>
                      <a:pt x="0" y="38"/>
                    </a:lnTo>
                    <a:lnTo>
                      <a:pt x="2" y="38"/>
                    </a:lnTo>
                    <a:lnTo>
                      <a:pt x="2" y="40"/>
                    </a:lnTo>
                    <a:lnTo>
                      <a:pt x="4" y="40"/>
                    </a:lnTo>
                    <a:lnTo>
                      <a:pt x="4" y="40"/>
                    </a:lnTo>
                    <a:lnTo>
                      <a:pt x="4" y="40"/>
                    </a:lnTo>
                    <a:lnTo>
                      <a:pt x="4" y="40"/>
                    </a:lnTo>
                    <a:lnTo>
                      <a:pt x="6" y="42"/>
                    </a:lnTo>
                    <a:lnTo>
                      <a:pt x="4" y="42"/>
                    </a:lnTo>
                    <a:lnTo>
                      <a:pt x="4" y="42"/>
                    </a:lnTo>
                    <a:lnTo>
                      <a:pt x="4" y="44"/>
                    </a:lnTo>
                    <a:lnTo>
                      <a:pt x="2" y="44"/>
                    </a:lnTo>
                    <a:lnTo>
                      <a:pt x="2" y="46"/>
                    </a:lnTo>
                    <a:lnTo>
                      <a:pt x="2" y="46"/>
                    </a:lnTo>
                    <a:lnTo>
                      <a:pt x="4" y="48"/>
                    </a:lnTo>
                    <a:lnTo>
                      <a:pt x="2" y="48"/>
                    </a:lnTo>
                    <a:lnTo>
                      <a:pt x="4" y="48"/>
                    </a:lnTo>
                    <a:lnTo>
                      <a:pt x="4" y="50"/>
                    </a:lnTo>
                    <a:lnTo>
                      <a:pt x="6" y="52"/>
                    </a:lnTo>
                    <a:lnTo>
                      <a:pt x="10" y="52"/>
                    </a:lnTo>
                    <a:lnTo>
                      <a:pt x="10" y="52"/>
                    </a:lnTo>
                    <a:lnTo>
                      <a:pt x="14" y="52"/>
                    </a:lnTo>
                    <a:lnTo>
                      <a:pt x="14" y="52"/>
                    </a:lnTo>
                    <a:lnTo>
                      <a:pt x="14" y="52"/>
                    </a:lnTo>
                    <a:lnTo>
                      <a:pt x="14" y="54"/>
                    </a:lnTo>
                    <a:lnTo>
                      <a:pt x="14" y="54"/>
                    </a:lnTo>
                    <a:lnTo>
                      <a:pt x="12" y="56"/>
                    </a:lnTo>
                    <a:lnTo>
                      <a:pt x="12" y="56"/>
                    </a:lnTo>
                    <a:lnTo>
                      <a:pt x="12" y="56"/>
                    </a:lnTo>
                    <a:lnTo>
                      <a:pt x="12" y="58"/>
                    </a:lnTo>
                    <a:lnTo>
                      <a:pt x="12" y="58"/>
                    </a:lnTo>
                    <a:lnTo>
                      <a:pt x="14" y="58"/>
                    </a:lnTo>
                    <a:lnTo>
                      <a:pt x="18" y="56"/>
                    </a:lnTo>
                    <a:lnTo>
                      <a:pt x="20" y="56"/>
                    </a:lnTo>
                    <a:lnTo>
                      <a:pt x="22" y="52"/>
                    </a:lnTo>
                    <a:lnTo>
                      <a:pt x="26" y="48"/>
                    </a:lnTo>
                    <a:lnTo>
                      <a:pt x="30" y="48"/>
                    </a:lnTo>
                    <a:lnTo>
                      <a:pt x="32" y="48"/>
                    </a:lnTo>
                    <a:lnTo>
                      <a:pt x="36" y="48"/>
                    </a:lnTo>
                    <a:lnTo>
                      <a:pt x="38" y="50"/>
                    </a:lnTo>
                    <a:lnTo>
                      <a:pt x="44" y="52"/>
                    </a:lnTo>
                    <a:lnTo>
                      <a:pt x="48" y="54"/>
                    </a:lnTo>
                    <a:lnTo>
                      <a:pt x="50" y="56"/>
                    </a:lnTo>
                    <a:lnTo>
                      <a:pt x="50" y="58"/>
                    </a:lnTo>
                    <a:lnTo>
                      <a:pt x="52" y="62"/>
                    </a:lnTo>
                    <a:lnTo>
                      <a:pt x="54" y="66"/>
                    </a:lnTo>
                    <a:lnTo>
                      <a:pt x="54" y="68"/>
                    </a:lnTo>
                    <a:lnTo>
                      <a:pt x="54" y="70"/>
                    </a:lnTo>
                    <a:lnTo>
                      <a:pt x="54" y="70"/>
                    </a:lnTo>
                    <a:lnTo>
                      <a:pt x="54" y="72"/>
                    </a:lnTo>
                    <a:lnTo>
                      <a:pt x="56" y="72"/>
                    </a:lnTo>
                    <a:lnTo>
                      <a:pt x="56" y="72"/>
                    </a:lnTo>
                    <a:lnTo>
                      <a:pt x="58" y="72"/>
                    </a:lnTo>
                    <a:lnTo>
                      <a:pt x="58" y="74"/>
                    </a:lnTo>
                    <a:lnTo>
                      <a:pt x="58" y="74"/>
                    </a:lnTo>
                    <a:lnTo>
                      <a:pt x="58" y="76"/>
                    </a:lnTo>
                    <a:lnTo>
                      <a:pt x="60" y="76"/>
                    </a:lnTo>
                    <a:lnTo>
                      <a:pt x="64" y="80"/>
                    </a:lnTo>
                    <a:lnTo>
                      <a:pt x="64" y="82"/>
                    </a:lnTo>
                    <a:lnTo>
                      <a:pt x="64" y="82"/>
                    </a:lnTo>
                    <a:lnTo>
                      <a:pt x="62" y="82"/>
                    </a:lnTo>
                    <a:lnTo>
                      <a:pt x="64" y="82"/>
                    </a:lnTo>
                    <a:lnTo>
                      <a:pt x="64" y="82"/>
                    </a:lnTo>
                    <a:lnTo>
                      <a:pt x="66" y="82"/>
                    </a:lnTo>
                    <a:lnTo>
                      <a:pt x="66" y="82"/>
                    </a:lnTo>
                    <a:lnTo>
                      <a:pt x="68" y="82"/>
                    </a:lnTo>
                    <a:lnTo>
                      <a:pt x="70" y="84"/>
                    </a:lnTo>
                    <a:lnTo>
                      <a:pt x="74" y="88"/>
                    </a:lnTo>
                    <a:lnTo>
                      <a:pt x="76" y="90"/>
                    </a:lnTo>
                    <a:lnTo>
                      <a:pt x="78" y="92"/>
                    </a:lnTo>
                    <a:lnTo>
                      <a:pt x="84" y="98"/>
                    </a:lnTo>
                    <a:lnTo>
                      <a:pt x="88" y="100"/>
                    </a:lnTo>
                    <a:lnTo>
                      <a:pt x="90" y="102"/>
                    </a:lnTo>
                    <a:lnTo>
                      <a:pt x="90" y="102"/>
                    </a:lnTo>
                    <a:lnTo>
                      <a:pt x="92" y="102"/>
                    </a:lnTo>
                    <a:lnTo>
                      <a:pt x="92" y="102"/>
                    </a:lnTo>
                    <a:lnTo>
                      <a:pt x="94" y="102"/>
                    </a:lnTo>
                    <a:lnTo>
                      <a:pt x="96" y="102"/>
                    </a:lnTo>
                    <a:lnTo>
                      <a:pt x="98" y="102"/>
                    </a:lnTo>
                    <a:lnTo>
                      <a:pt x="100" y="102"/>
                    </a:lnTo>
                    <a:lnTo>
                      <a:pt x="100" y="102"/>
                    </a:lnTo>
                    <a:lnTo>
                      <a:pt x="102" y="104"/>
                    </a:lnTo>
                    <a:lnTo>
                      <a:pt x="106" y="108"/>
                    </a:lnTo>
                    <a:lnTo>
                      <a:pt x="106" y="110"/>
                    </a:lnTo>
                    <a:lnTo>
                      <a:pt x="106" y="110"/>
                    </a:lnTo>
                    <a:lnTo>
                      <a:pt x="106" y="110"/>
                    </a:lnTo>
                    <a:lnTo>
                      <a:pt x="108" y="110"/>
                    </a:lnTo>
                    <a:lnTo>
                      <a:pt x="110" y="110"/>
                    </a:lnTo>
                    <a:lnTo>
                      <a:pt x="112" y="110"/>
                    </a:lnTo>
                    <a:lnTo>
                      <a:pt x="112" y="112"/>
                    </a:lnTo>
                    <a:lnTo>
                      <a:pt x="110" y="114"/>
                    </a:lnTo>
                    <a:lnTo>
                      <a:pt x="110" y="114"/>
                    </a:lnTo>
                    <a:lnTo>
                      <a:pt x="112" y="112"/>
                    </a:lnTo>
                    <a:lnTo>
                      <a:pt x="112" y="114"/>
                    </a:lnTo>
                    <a:lnTo>
                      <a:pt x="114" y="112"/>
                    </a:lnTo>
                    <a:lnTo>
                      <a:pt x="116" y="112"/>
                    </a:lnTo>
                    <a:lnTo>
                      <a:pt x="118" y="112"/>
                    </a:lnTo>
                    <a:lnTo>
                      <a:pt x="118" y="114"/>
                    </a:lnTo>
                    <a:lnTo>
                      <a:pt x="118" y="116"/>
                    </a:lnTo>
                    <a:lnTo>
                      <a:pt x="120" y="118"/>
                    </a:lnTo>
                    <a:lnTo>
                      <a:pt x="118" y="118"/>
                    </a:lnTo>
                    <a:lnTo>
                      <a:pt x="118" y="120"/>
                    </a:lnTo>
                    <a:lnTo>
                      <a:pt x="118" y="120"/>
                    </a:lnTo>
                    <a:lnTo>
                      <a:pt x="124" y="122"/>
                    </a:lnTo>
                    <a:lnTo>
                      <a:pt x="126" y="124"/>
                    </a:lnTo>
                    <a:lnTo>
                      <a:pt x="128" y="124"/>
                    </a:lnTo>
                    <a:lnTo>
                      <a:pt x="130" y="122"/>
                    </a:lnTo>
                    <a:lnTo>
                      <a:pt x="130" y="124"/>
                    </a:lnTo>
                    <a:lnTo>
                      <a:pt x="132" y="130"/>
                    </a:lnTo>
                    <a:lnTo>
                      <a:pt x="134" y="134"/>
                    </a:lnTo>
                    <a:lnTo>
                      <a:pt x="136" y="138"/>
                    </a:lnTo>
                    <a:lnTo>
                      <a:pt x="136" y="140"/>
                    </a:lnTo>
                    <a:lnTo>
                      <a:pt x="138" y="142"/>
                    </a:lnTo>
                    <a:lnTo>
                      <a:pt x="138" y="144"/>
                    </a:lnTo>
                    <a:lnTo>
                      <a:pt x="136" y="146"/>
                    </a:lnTo>
                    <a:lnTo>
                      <a:pt x="134" y="146"/>
                    </a:lnTo>
                    <a:lnTo>
                      <a:pt x="134" y="146"/>
                    </a:lnTo>
                    <a:lnTo>
                      <a:pt x="132" y="148"/>
                    </a:lnTo>
                    <a:lnTo>
                      <a:pt x="134" y="150"/>
                    </a:lnTo>
                    <a:lnTo>
                      <a:pt x="132" y="154"/>
                    </a:lnTo>
                    <a:lnTo>
                      <a:pt x="130" y="154"/>
                    </a:lnTo>
                    <a:lnTo>
                      <a:pt x="130" y="156"/>
                    </a:lnTo>
                    <a:lnTo>
                      <a:pt x="130" y="158"/>
                    </a:lnTo>
                    <a:lnTo>
                      <a:pt x="130" y="160"/>
                    </a:lnTo>
                    <a:lnTo>
                      <a:pt x="136" y="160"/>
                    </a:lnTo>
                    <a:lnTo>
                      <a:pt x="136" y="158"/>
                    </a:lnTo>
                    <a:lnTo>
                      <a:pt x="136" y="158"/>
                    </a:lnTo>
                    <a:lnTo>
                      <a:pt x="138" y="154"/>
                    </a:lnTo>
                    <a:lnTo>
                      <a:pt x="142" y="152"/>
                    </a:lnTo>
                    <a:lnTo>
                      <a:pt x="144" y="150"/>
                    </a:lnTo>
                    <a:lnTo>
                      <a:pt x="142" y="146"/>
                    </a:lnTo>
                    <a:lnTo>
                      <a:pt x="144" y="144"/>
                    </a:lnTo>
                    <a:lnTo>
                      <a:pt x="146" y="142"/>
                    </a:lnTo>
                    <a:lnTo>
                      <a:pt x="148" y="142"/>
                    </a:lnTo>
                    <a:lnTo>
                      <a:pt x="150" y="142"/>
                    </a:lnTo>
                    <a:lnTo>
                      <a:pt x="152" y="140"/>
                    </a:lnTo>
                    <a:lnTo>
                      <a:pt x="150" y="138"/>
                    </a:lnTo>
                    <a:lnTo>
                      <a:pt x="150" y="134"/>
                    </a:lnTo>
                    <a:lnTo>
                      <a:pt x="148" y="132"/>
                    </a:lnTo>
                    <a:lnTo>
                      <a:pt x="146" y="130"/>
                    </a:lnTo>
                    <a:lnTo>
                      <a:pt x="142" y="130"/>
                    </a:lnTo>
                    <a:lnTo>
                      <a:pt x="142" y="128"/>
                    </a:lnTo>
                    <a:lnTo>
                      <a:pt x="142" y="126"/>
                    </a:lnTo>
                    <a:lnTo>
                      <a:pt x="144" y="122"/>
                    </a:lnTo>
                    <a:lnTo>
                      <a:pt x="146" y="118"/>
                    </a:lnTo>
                    <a:lnTo>
                      <a:pt x="148" y="116"/>
                    </a:lnTo>
                    <a:lnTo>
                      <a:pt x="148" y="116"/>
                    </a:lnTo>
                    <a:lnTo>
                      <a:pt x="152" y="116"/>
                    </a:lnTo>
                    <a:lnTo>
                      <a:pt x="152" y="116"/>
                    </a:lnTo>
                    <a:lnTo>
                      <a:pt x="152" y="116"/>
                    </a:lnTo>
                    <a:lnTo>
                      <a:pt x="152" y="118"/>
                    </a:lnTo>
                    <a:lnTo>
                      <a:pt x="154" y="118"/>
                    </a:lnTo>
                    <a:lnTo>
                      <a:pt x="156" y="118"/>
                    </a:lnTo>
                    <a:lnTo>
                      <a:pt x="162" y="120"/>
                    </a:lnTo>
                    <a:lnTo>
                      <a:pt x="164" y="124"/>
                    </a:lnTo>
                    <a:lnTo>
                      <a:pt x="166" y="126"/>
                    </a:lnTo>
                    <a:lnTo>
                      <a:pt x="168" y="126"/>
                    </a:lnTo>
                    <a:lnTo>
                      <a:pt x="168" y="124"/>
                    </a:lnTo>
                    <a:lnTo>
                      <a:pt x="170" y="122"/>
                    </a:lnTo>
                    <a:lnTo>
                      <a:pt x="170" y="122"/>
                    </a:lnTo>
                    <a:lnTo>
                      <a:pt x="170" y="120"/>
                    </a:lnTo>
                    <a:close/>
                    <a:moveTo>
                      <a:pt x="82" y="56"/>
                    </a:moveTo>
                    <a:lnTo>
                      <a:pt x="82" y="56"/>
                    </a:lnTo>
                    <a:lnTo>
                      <a:pt x="82" y="56"/>
                    </a:lnTo>
                    <a:lnTo>
                      <a:pt x="82" y="54"/>
                    </a:lnTo>
                    <a:lnTo>
                      <a:pt x="82" y="54"/>
                    </a:lnTo>
                    <a:lnTo>
                      <a:pt x="82" y="56"/>
                    </a:lnTo>
                    <a:lnTo>
                      <a:pt x="82" y="5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2" name="Freeform 144"/>
              <p:cNvSpPr>
                <a:spLocks/>
              </p:cNvSpPr>
              <p:nvPr/>
            </p:nvSpPr>
            <p:spPr bwMode="auto">
              <a:xfrm>
                <a:off x="3991" y="1480"/>
                <a:ext cx="22" cy="70"/>
              </a:xfrm>
              <a:custGeom>
                <a:avLst/>
                <a:gdLst>
                  <a:gd name="T0" fmla="*/ 22 w 22"/>
                  <a:gd name="T1" fmla="*/ 6 h 70"/>
                  <a:gd name="T2" fmla="*/ 22 w 22"/>
                  <a:gd name="T3" fmla="*/ 4 h 70"/>
                  <a:gd name="T4" fmla="*/ 22 w 22"/>
                  <a:gd name="T5" fmla="*/ 2 h 70"/>
                  <a:gd name="T6" fmla="*/ 22 w 22"/>
                  <a:gd name="T7" fmla="*/ 2 h 70"/>
                  <a:gd name="T8" fmla="*/ 22 w 22"/>
                  <a:gd name="T9" fmla="*/ 0 h 70"/>
                  <a:gd name="T10" fmla="*/ 20 w 22"/>
                  <a:gd name="T11" fmla="*/ 0 h 70"/>
                  <a:gd name="T12" fmla="*/ 18 w 22"/>
                  <a:gd name="T13" fmla="*/ 2 h 70"/>
                  <a:gd name="T14" fmla="*/ 18 w 22"/>
                  <a:gd name="T15" fmla="*/ 2 h 70"/>
                  <a:gd name="T16" fmla="*/ 16 w 22"/>
                  <a:gd name="T17" fmla="*/ 4 h 70"/>
                  <a:gd name="T18" fmla="*/ 14 w 22"/>
                  <a:gd name="T19" fmla="*/ 6 h 70"/>
                  <a:gd name="T20" fmla="*/ 10 w 22"/>
                  <a:gd name="T21" fmla="*/ 6 h 70"/>
                  <a:gd name="T22" fmla="*/ 10 w 22"/>
                  <a:gd name="T23" fmla="*/ 10 h 70"/>
                  <a:gd name="T24" fmla="*/ 8 w 22"/>
                  <a:gd name="T25" fmla="*/ 22 h 70"/>
                  <a:gd name="T26" fmla="*/ 4 w 22"/>
                  <a:gd name="T27" fmla="*/ 32 h 70"/>
                  <a:gd name="T28" fmla="*/ 4 w 22"/>
                  <a:gd name="T29" fmla="*/ 32 h 70"/>
                  <a:gd name="T30" fmla="*/ 2 w 22"/>
                  <a:gd name="T31" fmla="*/ 36 h 70"/>
                  <a:gd name="T32" fmla="*/ 0 w 22"/>
                  <a:gd name="T33" fmla="*/ 38 h 70"/>
                  <a:gd name="T34" fmla="*/ 2 w 22"/>
                  <a:gd name="T35" fmla="*/ 46 h 70"/>
                  <a:gd name="T36" fmla="*/ 6 w 22"/>
                  <a:gd name="T37" fmla="*/ 52 h 70"/>
                  <a:gd name="T38" fmla="*/ 8 w 22"/>
                  <a:gd name="T39" fmla="*/ 56 h 70"/>
                  <a:gd name="T40" fmla="*/ 10 w 22"/>
                  <a:gd name="T41" fmla="*/ 64 h 70"/>
                  <a:gd name="T42" fmla="*/ 12 w 22"/>
                  <a:gd name="T43" fmla="*/ 70 h 70"/>
                  <a:gd name="T44" fmla="*/ 14 w 22"/>
                  <a:gd name="T45" fmla="*/ 64 h 70"/>
                  <a:gd name="T46" fmla="*/ 14 w 22"/>
                  <a:gd name="T47" fmla="*/ 60 h 70"/>
                  <a:gd name="T48" fmla="*/ 14 w 22"/>
                  <a:gd name="T49" fmla="*/ 56 h 70"/>
                  <a:gd name="T50" fmla="*/ 14 w 22"/>
                  <a:gd name="T51" fmla="*/ 52 h 70"/>
                  <a:gd name="T52" fmla="*/ 16 w 22"/>
                  <a:gd name="T53" fmla="*/ 48 h 70"/>
                  <a:gd name="T54" fmla="*/ 16 w 22"/>
                  <a:gd name="T55" fmla="*/ 46 h 70"/>
                  <a:gd name="T56" fmla="*/ 18 w 22"/>
                  <a:gd name="T57" fmla="*/ 40 h 70"/>
                  <a:gd name="T58" fmla="*/ 18 w 22"/>
                  <a:gd name="T59" fmla="*/ 38 h 70"/>
                  <a:gd name="T60" fmla="*/ 18 w 22"/>
                  <a:gd name="T61" fmla="*/ 36 h 70"/>
                  <a:gd name="T62" fmla="*/ 18 w 22"/>
                  <a:gd name="T63" fmla="*/ 34 h 70"/>
                  <a:gd name="T64" fmla="*/ 12 w 22"/>
                  <a:gd name="T65" fmla="*/ 36 h 70"/>
                  <a:gd name="T66" fmla="*/ 10 w 22"/>
                  <a:gd name="T67" fmla="*/ 36 h 70"/>
                  <a:gd name="T68" fmla="*/ 10 w 22"/>
                  <a:gd name="T69" fmla="*/ 34 h 70"/>
                  <a:gd name="T70" fmla="*/ 12 w 22"/>
                  <a:gd name="T71" fmla="*/ 30 h 70"/>
                  <a:gd name="T72" fmla="*/ 14 w 22"/>
                  <a:gd name="T73" fmla="*/ 30 h 70"/>
                  <a:gd name="T74" fmla="*/ 12 w 22"/>
                  <a:gd name="T75" fmla="*/ 28 h 70"/>
                  <a:gd name="T76" fmla="*/ 10 w 22"/>
                  <a:gd name="T77" fmla="*/ 28 h 70"/>
                  <a:gd name="T78" fmla="*/ 10 w 22"/>
                  <a:gd name="T79" fmla="*/ 28 h 70"/>
                  <a:gd name="T80" fmla="*/ 10 w 22"/>
                  <a:gd name="T81" fmla="*/ 26 h 70"/>
                  <a:gd name="T82" fmla="*/ 10 w 22"/>
                  <a:gd name="T83" fmla="*/ 24 h 70"/>
                  <a:gd name="T84" fmla="*/ 10 w 22"/>
                  <a:gd name="T85" fmla="*/ 20 h 70"/>
                  <a:gd name="T86" fmla="*/ 10 w 22"/>
                  <a:gd name="T87" fmla="*/ 16 h 70"/>
                  <a:gd name="T88" fmla="*/ 14 w 22"/>
                  <a:gd name="T89" fmla="*/ 16 h 70"/>
                  <a:gd name="T90" fmla="*/ 16 w 22"/>
                  <a:gd name="T91" fmla="*/ 16 h 70"/>
                  <a:gd name="T92" fmla="*/ 18 w 22"/>
                  <a:gd name="T93" fmla="*/ 18 h 70"/>
                  <a:gd name="T94" fmla="*/ 18 w 22"/>
                  <a:gd name="T95" fmla="*/ 14 h 70"/>
                  <a:gd name="T96" fmla="*/ 18 w 22"/>
                  <a:gd name="T97" fmla="*/ 12 h 70"/>
                  <a:gd name="T98" fmla="*/ 20 w 22"/>
                  <a:gd name="T99" fmla="*/ 12 h 70"/>
                  <a:gd name="T100" fmla="*/ 22 w 22"/>
                  <a:gd name="T101" fmla="*/ 10 h 70"/>
                  <a:gd name="T102" fmla="*/ 22 w 22"/>
                  <a:gd name="T103"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 h="70">
                    <a:moveTo>
                      <a:pt x="22" y="8"/>
                    </a:moveTo>
                    <a:lnTo>
                      <a:pt x="22" y="6"/>
                    </a:lnTo>
                    <a:lnTo>
                      <a:pt x="22" y="6"/>
                    </a:lnTo>
                    <a:lnTo>
                      <a:pt x="22" y="4"/>
                    </a:lnTo>
                    <a:lnTo>
                      <a:pt x="22" y="4"/>
                    </a:lnTo>
                    <a:lnTo>
                      <a:pt x="22" y="2"/>
                    </a:lnTo>
                    <a:lnTo>
                      <a:pt x="22" y="2"/>
                    </a:lnTo>
                    <a:lnTo>
                      <a:pt x="22" y="2"/>
                    </a:lnTo>
                    <a:lnTo>
                      <a:pt x="22" y="0"/>
                    </a:lnTo>
                    <a:lnTo>
                      <a:pt x="22" y="0"/>
                    </a:lnTo>
                    <a:lnTo>
                      <a:pt x="22" y="0"/>
                    </a:lnTo>
                    <a:lnTo>
                      <a:pt x="20" y="0"/>
                    </a:lnTo>
                    <a:lnTo>
                      <a:pt x="20" y="2"/>
                    </a:lnTo>
                    <a:lnTo>
                      <a:pt x="18" y="2"/>
                    </a:lnTo>
                    <a:lnTo>
                      <a:pt x="18" y="2"/>
                    </a:lnTo>
                    <a:lnTo>
                      <a:pt x="18" y="2"/>
                    </a:lnTo>
                    <a:lnTo>
                      <a:pt x="16" y="2"/>
                    </a:lnTo>
                    <a:lnTo>
                      <a:pt x="16" y="4"/>
                    </a:lnTo>
                    <a:lnTo>
                      <a:pt x="16" y="6"/>
                    </a:lnTo>
                    <a:lnTo>
                      <a:pt x="14" y="6"/>
                    </a:lnTo>
                    <a:lnTo>
                      <a:pt x="12" y="6"/>
                    </a:lnTo>
                    <a:lnTo>
                      <a:pt x="10" y="6"/>
                    </a:lnTo>
                    <a:lnTo>
                      <a:pt x="10" y="8"/>
                    </a:lnTo>
                    <a:lnTo>
                      <a:pt x="10" y="10"/>
                    </a:lnTo>
                    <a:lnTo>
                      <a:pt x="8" y="14"/>
                    </a:lnTo>
                    <a:lnTo>
                      <a:pt x="8" y="22"/>
                    </a:lnTo>
                    <a:lnTo>
                      <a:pt x="6" y="26"/>
                    </a:lnTo>
                    <a:lnTo>
                      <a:pt x="4" y="32"/>
                    </a:lnTo>
                    <a:lnTo>
                      <a:pt x="4" y="32"/>
                    </a:lnTo>
                    <a:lnTo>
                      <a:pt x="4" y="32"/>
                    </a:lnTo>
                    <a:lnTo>
                      <a:pt x="4" y="34"/>
                    </a:lnTo>
                    <a:lnTo>
                      <a:pt x="2" y="36"/>
                    </a:lnTo>
                    <a:lnTo>
                      <a:pt x="2" y="38"/>
                    </a:lnTo>
                    <a:lnTo>
                      <a:pt x="0" y="38"/>
                    </a:lnTo>
                    <a:lnTo>
                      <a:pt x="2" y="42"/>
                    </a:lnTo>
                    <a:lnTo>
                      <a:pt x="2" y="46"/>
                    </a:lnTo>
                    <a:lnTo>
                      <a:pt x="4" y="50"/>
                    </a:lnTo>
                    <a:lnTo>
                      <a:pt x="6" y="52"/>
                    </a:lnTo>
                    <a:lnTo>
                      <a:pt x="6" y="52"/>
                    </a:lnTo>
                    <a:lnTo>
                      <a:pt x="8" y="56"/>
                    </a:lnTo>
                    <a:lnTo>
                      <a:pt x="8" y="60"/>
                    </a:lnTo>
                    <a:lnTo>
                      <a:pt x="10" y="64"/>
                    </a:lnTo>
                    <a:lnTo>
                      <a:pt x="12" y="68"/>
                    </a:lnTo>
                    <a:lnTo>
                      <a:pt x="12" y="70"/>
                    </a:lnTo>
                    <a:lnTo>
                      <a:pt x="14" y="68"/>
                    </a:lnTo>
                    <a:lnTo>
                      <a:pt x="14" y="64"/>
                    </a:lnTo>
                    <a:lnTo>
                      <a:pt x="14" y="62"/>
                    </a:lnTo>
                    <a:lnTo>
                      <a:pt x="14" y="60"/>
                    </a:lnTo>
                    <a:lnTo>
                      <a:pt x="14" y="58"/>
                    </a:lnTo>
                    <a:lnTo>
                      <a:pt x="14" y="56"/>
                    </a:lnTo>
                    <a:lnTo>
                      <a:pt x="14" y="54"/>
                    </a:lnTo>
                    <a:lnTo>
                      <a:pt x="14" y="52"/>
                    </a:lnTo>
                    <a:lnTo>
                      <a:pt x="14" y="52"/>
                    </a:lnTo>
                    <a:lnTo>
                      <a:pt x="16" y="48"/>
                    </a:lnTo>
                    <a:lnTo>
                      <a:pt x="16" y="46"/>
                    </a:lnTo>
                    <a:lnTo>
                      <a:pt x="16" y="46"/>
                    </a:lnTo>
                    <a:lnTo>
                      <a:pt x="18" y="42"/>
                    </a:lnTo>
                    <a:lnTo>
                      <a:pt x="18" y="40"/>
                    </a:lnTo>
                    <a:lnTo>
                      <a:pt x="18" y="38"/>
                    </a:lnTo>
                    <a:lnTo>
                      <a:pt x="18" y="38"/>
                    </a:lnTo>
                    <a:lnTo>
                      <a:pt x="18" y="36"/>
                    </a:lnTo>
                    <a:lnTo>
                      <a:pt x="18" y="36"/>
                    </a:lnTo>
                    <a:lnTo>
                      <a:pt x="18" y="34"/>
                    </a:lnTo>
                    <a:lnTo>
                      <a:pt x="18" y="34"/>
                    </a:lnTo>
                    <a:lnTo>
                      <a:pt x="16" y="36"/>
                    </a:lnTo>
                    <a:lnTo>
                      <a:pt x="12" y="36"/>
                    </a:lnTo>
                    <a:lnTo>
                      <a:pt x="10" y="36"/>
                    </a:lnTo>
                    <a:lnTo>
                      <a:pt x="10" y="36"/>
                    </a:lnTo>
                    <a:lnTo>
                      <a:pt x="10" y="36"/>
                    </a:lnTo>
                    <a:lnTo>
                      <a:pt x="10" y="34"/>
                    </a:lnTo>
                    <a:lnTo>
                      <a:pt x="10" y="32"/>
                    </a:lnTo>
                    <a:lnTo>
                      <a:pt x="12" y="30"/>
                    </a:lnTo>
                    <a:lnTo>
                      <a:pt x="14" y="30"/>
                    </a:lnTo>
                    <a:lnTo>
                      <a:pt x="14" y="30"/>
                    </a:lnTo>
                    <a:lnTo>
                      <a:pt x="14" y="28"/>
                    </a:lnTo>
                    <a:lnTo>
                      <a:pt x="12" y="28"/>
                    </a:lnTo>
                    <a:lnTo>
                      <a:pt x="12" y="28"/>
                    </a:lnTo>
                    <a:lnTo>
                      <a:pt x="10" y="28"/>
                    </a:lnTo>
                    <a:lnTo>
                      <a:pt x="10" y="28"/>
                    </a:lnTo>
                    <a:lnTo>
                      <a:pt x="10" y="28"/>
                    </a:lnTo>
                    <a:lnTo>
                      <a:pt x="10" y="28"/>
                    </a:lnTo>
                    <a:lnTo>
                      <a:pt x="10" y="26"/>
                    </a:lnTo>
                    <a:lnTo>
                      <a:pt x="10" y="24"/>
                    </a:lnTo>
                    <a:lnTo>
                      <a:pt x="10" y="24"/>
                    </a:lnTo>
                    <a:lnTo>
                      <a:pt x="10" y="22"/>
                    </a:lnTo>
                    <a:lnTo>
                      <a:pt x="10" y="20"/>
                    </a:lnTo>
                    <a:lnTo>
                      <a:pt x="10" y="18"/>
                    </a:lnTo>
                    <a:lnTo>
                      <a:pt x="10" y="16"/>
                    </a:lnTo>
                    <a:lnTo>
                      <a:pt x="12" y="16"/>
                    </a:lnTo>
                    <a:lnTo>
                      <a:pt x="14" y="16"/>
                    </a:lnTo>
                    <a:lnTo>
                      <a:pt x="16" y="16"/>
                    </a:lnTo>
                    <a:lnTo>
                      <a:pt x="16" y="16"/>
                    </a:lnTo>
                    <a:lnTo>
                      <a:pt x="16" y="16"/>
                    </a:lnTo>
                    <a:lnTo>
                      <a:pt x="18" y="18"/>
                    </a:lnTo>
                    <a:lnTo>
                      <a:pt x="18" y="18"/>
                    </a:lnTo>
                    <a:lnTo>
                      <a:pt x="18" y="14"/>
                    </a:lnTo>
                    <a:lnTo>
                      <a:pt x="18" y="14"/>
                    </a:lnTo>
                    <a:lnTo>
                      <a:pt x="18" y="12"/>
                    </a:lnTo>
                    <a:lnTo>
                      <a:pt x="18" y="12"/>
                    </a:lnTo>
                    <a:lnTo>
                      <a:pt x="20" y="12"/>
                    </a:lnTo>
                    <a:lnTo>
                      <a:pt x="22" y="12"/>
                    </a:lnTo>
                    <a:lnTo>
                      <a:pt x="22" y="10"/>
                    </a:lnTo>
                    <a:lnTo>
                      <a:pt x="22" y="10"/>
                    </a:lnTo>
                    <a:lnTo>
                      <a:pt x="22" y="8"/>
                    </a:lnTo>
                    <a:lnTo>
                      <a:pt x="22" y="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Freeform 145"/>
              <p:cNvSpPr>
                <a:spLocks/>
              </p:cNvSpPr>
              <p:nvPr/>
            </p:nvSpPr>
            <p:spPr bwMode="auto">
              <a:xfrm>
                <a:off x="3431" y="1111"/>
                <a:ext cx="6" cy="6"/>
              </a:xfrm>
              <a:custGeom>
                <a:avLst/>
                <a:gdLst>
                  <a:gd name="T0" fmla="*/ 6 w 6"/>
                  <a:gd name="T1" fmla="*/ 0 h 6"/>
                  <a:gd name="T2" fmla="*/ 6 w 6"/>
                  <a:gd name="T3" fmla="*/ 0 h 6"/>
                  <a:gd name="T4" fmla="*/ 6 w 6"/>
                  <a:gd name="T5" fmla="*/ 0 h 6"/>
                  <a:gd name="T6" fmla="*/ 4 w 6"/>
                  <a:gd name="T7" fmla="*/ 0 h 6"/>
                  <a:gd name="T8" fmla="*/ 2 w 6"/>
                  <a:gd name="T9" fmla="*/ 2 h 6"/>
                  <a:gd name="T10" fmla="*/ 2 w 6"/>
                  <a:gd name="T11" fmla="*/ 2 h 6"/>
                  <a:gd name="T12" fmla="*/ 0 w 6"/>
                  <a:gd name="T13" fmla="*/ 4 h 6"/>
                  <a:gd name="T14" fmla="*/ 0 w 6"/>
                  <a:gd name="T15" fmla="*/ 4 h 6"/>
                  <a:gd name="T16" fmla="*/ 0 w 6"/>
                  <a:gd name="T17" fmla="*/ 6 h 6"/>
                  <a:gd name="T18" fmla="*/ 2 w 6"/>
                  <a:gd name="T19" fmla="*/ 4 h 6"/>
                  <a:gd name="T20" fmla="*/ 2 w 6"/>
                  <a:gd name="T21" fmla="*/ 6 h 6"/>
                  <a:gd name="T22" fmla="*/ 6 w 6"/>
                  <a:gd name="T23" fmla="*/ 4 h 6"/>
                  <a:gd name="T24" fmla="*/ 6 w 6"/>
                  <a:gd name="T25" fmla="*/ 2 h 6"/>
                  <a:gd name="T26" fmla="*/ 6 w 6"/>
                  <a:gd name="T27" fmla="*/ 2 h 6"/>
                  <a:gd name="T28" fmla="*/ 6 w 6"/>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6" y="0"/>
                    </a:moveTo>
                    <a:lnTo>
                      <a:pt x="6" y="0"/>
                    </a:lnTo>
                    <a:lnTo>
                      <a:pt x="6" y="0"/>
                    </a:lnTo>
                    <a:lnTo>
                      <a:pt x="4" y="0"/>
                    </a:lnTo>
                    <a:lnTo>
                      <a:pt x="2" y="2"/>
                    </a:lnTo>
                    <a:lnTo>
                      <a:pt x="2" y="2"/>
                    </a:lnTo>
                    <a:lnTo>
                      <a:pt x="0" y="4"/>
                    </a:lnTo>
                    <a:lnTo>
                      <a:pt x="0" y="4"/>
                    </a:lnTo>
                    <a:lnTo>
                      <a:pt x="0" y="6"/>
                    </a:lnTo>
                    <a:lnTo>
                      <a:pt x="2" y="4"/>
                    </a:lnTo>
                    <a:lnTo>
                      <a:pt x="2" y="6"/>
                    </a:lnTo>
                    <a:lnTo>
                      <a:pt x="6" y="4"/>
                    </a:lnTo>
                    <a:lnTo>
                      <a:pt x="6" y="2"/>
                    </a:lnTo>
                    <a:lnTo>
                      <a:pt x="6" y="2"/>
                    </a:lnTo>
                    <a:lnTo>
                      <a:pt x="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4" name="Freeform 146"/>
              <p:cNvSpPr>
                <a:spLocks noEditPoints="1"/>
              </p:cNvSpPr>
              <p:nvPr/>
            </p:nvSpPr>
            <p:spPr bwMode="auto">
              <a:xfrm>
                <a:off x="3351" y="1095"/>
                <a:ext cx="62" cy="66"/>
              </a:xfrm>
              <a:custGeom>
                <a:avLst/>
                <a:gdLst>
                  <a:gd name="T0" fmla="*/ 10 w 62"/>
                  <a:gd name="T1" fmla="*/ 22 h 66"/>
                  <a:gd name="T2" fmla="*/ 10 w 62"/>
                  <a:gd name="T3" fmla="*/ 24 h 66"/>
                  <a:gd name="T4" fmla="*/ 60 w 62"/>
                  <a:gd name="T5" fmla="*/ 30 h 66"/>
                  <a:gd name="T6" fmla="*/ 60 w 62"/>
                  <a:gd name="T7" fmla="*/ 24 h 66"/>
                  <a:gd name="T8" fmla="*/ 62 w 62"/>
                  <a:gd name="T9" fmla="*/ 22 h 66"/>
                  <a:gd name="T10" fmla="*/ 58 w 62"/>
                  <a:gd name="T11" fmla="*/ 22 h 66"/>
                  <a:gd name="T12" fmla="*/ 56 w 62"/>
                  <a:gd name="T13" fmla="*/ 20 h 66"/>
                  <a:gd name="T14" fmla="*/ 52 w 62"/>
                  <a:gd name="T15" fmla="*/ 18 h 66"/>
                  <a:gd name="T16" fmla="*/ 50 w 62"/>
                  <a:gd name="T17" fmla="*/ 16 h 66"/>
                  <a:gd name="T18" fmla="*/ 46 w 62"/>
                  <a:gd name="T19" fmla="*/ 20 h 66"/>
                  <a:gd name="T20" fmla="*/ 42 w 62"/>
                  <a:gd name="T21" fmla="*/ 20 h 66"/>
                  <a:gd name="T22" fmla="*/ 36 w 62"/>
                  <a:gd name="T23" fmla="*/ 16 h 66"/>
                  <a:gd name="T24" fmla="*/ 42 w 62"/>
                  <a:gd name="T25" fmla="*/ 12 h 66"/>
                  <a:gd name="T26" fmla="*/ 40 w 62"/>
                  <a:gd name="T27" fmla="*/ 10 h 66"/>
                  <a:gd name="T28" fmla="*/ 44 w 62"/>
                  <a:gd name="T29" fmla="*/ 10 h 66"/>
                  <a:gd name="T30" fmla="*/ 48 w 62"/>
                  <a:gd name="T31" fmla="*/ 6 h 66"/>
                  <a:gd name="T32" fmla="*/ 54 w 62"/>
                  <a:gd name="T33" fmla="*/ 2 h 66"/>
                  <a:gd name="T34" fmla="*/ 48 w 62"/>
                  <a:gd name="T35" fmla="*/ 0 h 66"/>
                  <a:gd name="T36" fmla="*/ 46 w 62"/>
                  <a:gd name="T37" fmla="*/ 2 h 66"/>
                  <a:gd name="T38" fmla="*/ 44 w 62"/>
                  <a:gd name="T39" fmla="*/ 4 h 66"/>
                  <a:gd name="T40" fmla="*/ 44 w 62"/>
                  <a:gd name="T41" fmla="*/ 2 h 66"/>
                  <a:gd name="T42" fmla="*/ 42 w 62"/>
                  <a:gd name="T43" fmla="*/ 2 h 66"/>
                  <a:gd name="T44" fmla="*/ 36 w 62"/>
                  <a:gd name="T45" fmla="*/ 4 h 66"/>
                  <a:gd name="T46" fmla="*/ 32 w 62"/>
                  <a:gd name="T47" fmla="*/ 8 h 66"/>
                  <a:gd name="T48" fmla="*/ 28 w 62"/>
                  <a:gd name="T49" fmla="*/ 10 h 66"/>
                  <a:gd name="T50" fmla="*/ 34 w 62"/>
                  <a:gd name="T51" fmla="*/ 14 h 66"/>
                  <a:gd name="T52" fmla="*/ 30 w 62"/>
                  <a:gd name="T53" fmla="*/ 18 h 66"/>
                  <a:gd name="T54" fmla="*/ 24 w 62"/>
                  <a:gd name="T55" fmla="*/ 18 h 66"/>
                  <a:gd name="T56" fmla="*/ 14 w 62"/>
                  <a:gd name="T57" fmla="*/ 18 h 66"/>
                  <a:gd name="T58" fmla="*/ 10 w 62"/>
                  <a:gd name="T59" fmla="*/ 18 h 66"/>
                  <a:gd name="T60" fmla="*/ 12 w 62"/>
                  <a:gd name="T61" fmla="*/ 20 h 66"/>
                  <a:gd name="T62" fmla="*/ 14 w 62"/>
                  <a:gd name="T63" fmla="*/ 24 h 66"/>
                  <a:gd name="T64" fmla="*/ 12 w 62"/>
                  <a:gd name="T65" fmla="*/ 26 h 66"/>
                  <a:gd name="T66" fmla="*/ 12 w 62"/>
                  <a:gd name="T67" fmla="*/ 30 h 66"/>
                  <a:gd name="T68" fmla="*/ 8 w 62"/>
                  <a:gd name="T69" fmla="*/ 32 h 66"/>
                  <a:gd name="T70" fmla="*/ 12 w 62"/>
                  <a:gd name="T71" fmla="*/ 32 h 66"/>
                  <a:gd name="T72" fmla="*/ 14 w 62"/>
                  <a:gd name="T73" fmla="*/ 34 h 66"/>
                  <a:gd name="T74" fmla="*/ 16 w 62"/>
                  <a:gd name="T75" fmla="*/ 36 h 66"/>
                  <a:gd name="T76" fmla="*/ 22 w 62"/>
                  <a:gd name="T77" fmla="*/ 36 h 66"/>
                  <a:gd name="T78" fmla="*/ 16 w 62"/>
                  <a:gd name="T79" fmla="*/ 40 h 66"/>
                  <a:gd name="T80" fmla="*/ 10 w 62"/>
                  <a:gd name="T81" fmla="*/ 46 h 66"/>
                  <a:gd name="T82" fmla="*/ 14 w 62"/>
                  <a:gd name="T83" fmla="*/ 46 h 66"/>
                  <a:gd name="T84" fmla="*/ 22 w 62"/>
                  <a:gd name="T85" fmla="*/ 44 h 66"/>
                  <a:gd name="T86" fmla="*/ 12 w 62"/>
                  <a:gd name="T87" fmla="*/ 46 h 66"/>
                  <a:gd name="T88" fmla="*/ 8 w 62"/>
                  <a:gd name="T89" fmla="*/ 50 h 66"/>
                  <a:gd name="T90" fmla="*/ 6 w 62"/>
                  <a:gd name="T91" fmla="*/ 52 h 66"/>
                  <a:gd name="T92" fmla="*/ 2 w 62"/>
                  <a:gd name="T93" fmla="*/ 54 h 66"/>
                  <a:gd name="T94" fmla="*/ 6 w 62"/>
                  <a:gd name="T95" fmla="*/ 56 h 66"/>
                  <a:gd name="T96" fmla="*/ 2 w 62"/>
                  <a:gd name="T97" fmla="*/ 60 h 66"/>
                  <a:gd name="T98" fmla="*/ 8 w 62"/>
                  <a:gd name="T99" fmla="*/ 60 h 66"/>
                  <a:gd name="T100" fmla="*/ 6 w 62"/>
                  <a:gd name="T101" fmla="*/ 62 h 66"/>
                  <a:gd name="T102" fmla="*/ 10 w 62"/>
                  <a:gd name="T103" fmla="*/ 64 h 66"/>
                  <a:gd name="T104" fmla="*/ 14 w 62"/>
                  <a:gd name="T105" fmla="*/ 64 h 66"/>
                  <a:gd name="T106" fmla="*/ 24 w 62"/>
                  <a:gd name="T107" fmla="*/ 62 h 66"/>
                  <a:gd name="T108" fmla="*/ 28 w 62"/>
                  <a:gd name="T109" fmla="*/ 58 h 66"/>
                  <a:gd name="T110" fmla="*/ 30 w 62"/>
                  <a:gd name="T111" fmla="*/ 58 h 66"/>
                  <a:gd name="T112" fmla="*/ 36 w 62"/>
                  <a:gd name="T113" fmla="*/ 58 h 66"/>
                  <a:gd name="T114" fmla="*/ 40 w 62"/>
                  <a:gd name="T115" fmla="*/ 54 h 66"/>
                  <a:gd name="T116" fmla="*/ 48 w 62"/>
                  <a:gd name="T117" fmla="*/ 52 h 66"/>
                  <a:gd name="T118" fmla="*/ 52 w 62"/>
                  <a:gd name="T119" fmla="*/ 52 h 66"/>
                  <a:gd name="T120" fmla="*/ 56 w 62"/>
                  <a:gd name="T121" fmla="*/ 50 h 66"/>
                  <a:gd name="T122" fmla="*/ 60 w 62"/>
                  <a:gd name="T123" fmla="*/ 42 h 66"/>
                  <a:gd name="T124" fmla="*/ 60 w 62"/>
                  <a:gd name="T125" fmla="*/ 3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66">
                    <a:moveTo>
                      <a:pt x="10" y="24"/>
                    </a:moveTo>
                    <a:lnTo>
                      <a:pt x="10" y="24"/>
                    </a:lnTo>
                    <a:lnTo>
                      <a:pt x="10" y="24"/>
                    </a:lnTo>
                    <a:lnTo>
                      <a:pt x="12" y="22"/>
                    </a:lnTo>
                    <a:lnTo>
                      <a:pt x="10" y="22"/>
                    </a:lnTo>
                    <a:lnTo>
                      <a:pt x="8" y="22"/>
                    </a:lnTo>
                    <a:lnTo>
                      <a:pt x="8" y="22"/>
                    </a:lnTo>
                    <a:lnTo>
                      <a:pt x="6" y="22"/>
                    </a:lnTo>
                    <a:lnTo>
                      <a:pt x="10" y="22"/>
                    </a:lnTo>
                    <a:lnTo>
                      <a:pt x="10" y="24"/>
                    </a:lnTo>
                    <a:close/>
                    <a:moveTo>
                      <a:pt x="60" y="34"/>
                    </a:moveTo>
                    <a:lnTo>
                      <a:pt x="60" y="32"/>
                    </a:lnTo>
                    <a:lnTo>
                      <a:pt x="60" y="32"/>
                    </a:lnTo>
                    <a:lnTo>
                      <a:pt x="60" y="32"/>
                    </a:lnTo>
                    <a:lnTo>
                      <a:pt x="60" y="30"/>
                    </a:lnTo>
                    <a:lnTo>
                      <a:pt x="60" y="30"/>
                    </a:lnTo>
                    <a:lnTo>
                      <a:pt x="60" y="28"/>
                    </a:lnTo>
                    <a:lnTo>
                      <a:pt x="60" y="26"/>
                    </a:lnTo>
                    <a:lnTo>
                      <a:pt x="60" y="24"/>
                    </a:lnTo>
                    <a:lnTo>
                      <a:pt x="60" y="24"/>
                    </a:lnTo>
                    <a:lnTo>
                      <a:pt x="58" y="24"/>
                    </a:lnTo>
                    <a:lnTo>
                      <a:pt x="60" y="22"/>
                    </a:lnTo>
                    <a:lnTo>
                      <a:pt x="60" y="22"/>
                    </a:lnTo>
                    <a:lnTo>
                      <a:pt x="60" y="22"/>
                    </a:lnTo>
                    <a:lnTo>
                      <a:pt x="62" y="22"/>
                    </a:lnTo>
                    <a:lnTo>
                      <a:pt x="62" y="22"/>
                    </a:lnTo>
                    <a:lnTo>
                      <a:pt x="60" y="20"/>
                    </a:lnTo>
                    <a:lnTo>
                      <a:pt x="60" y="20"/>
                    </a:lnTo>
                    <a:lnTo>
                      <a:pt x="58" y="20"/>
                    </a:lnTo>
                    <a:lnTo>
                      <a:pt x="58" y="22"/>
                    </a:lnTo>
                    <a:lnTo>
                      <a:pt x="58" y="22"/>
                    </a:lnTo>
                    <a:lnTo>
                      <a:pt x="56" y="22"/>
                    </a:lnTo>
                    <a:lnTo>
                      <a:pt x="56" y="22"/>
                    </a:lnTo>
                    <a:lnTo>
                      <a:pt x="54" y="20"/>
                    </a:lnTo>
                    <a:lnTo>
                      <a:pt x="56" y="20"/>
                    </a:lnTo>
                    <a:lnTo>
                      <a:pt x="56" y="20"/>
                    </a:lnTo>
                    <a:lnTo>
                      <a:pt x="54" y="18"/>
                    </a:lnTo>
                    <a:lnTo>
                      <a:pt x="54" y="18"/>
                    </a:lnTo>
                    <a:lnTo>
                      <a:pt x="52" y="18"/>
                    </a:lnTo>
                    <a:lnTo>
                      <a:pt x="52" y="18"/>
                    </a:lnTo>
                    <a:lnTo>
                      <a:pt x="52" y="16"/>
                    </a:lnTo>
                    <a:lnTo>
                      <a:pt x="52" y="16"/>
                    </a:lnTo>
                    <a:lnTo>
                      <a:pt x="52" y="16"/>
                    </a:lnTo>
                    <a:lnTo>
                      <a:pt x="50" y="16"/>
                    </a:lnTo>
                    <a:lnTo>
                      <a:pt x="50" y="16"/>
                    </a:lnTo>
                    <a:lnTo>
                      <a:pt x="48" y="18"/>
                    </a:lnTo>
                    <a:lnTo>
                      <a:pt x="48" y="18"/>
                    </a:lnTo>
                    <a:lnTo>
                      <a:pt x="48" y="18"/>
                    </a:lnTo>
                    <a:lnTo>
                      <a:pt x="48" y="18"/>
                    </a:lnTo>
                    <a:lnTo>
                      <a:pt x="46" y="20"/>
                    </a:lnTo>
                    <a:lnTo>
                      <a:pt x="46" y="20"/>
                    </a:lnTo>
                    <a:lnTo>
                      <a:pt x="46" y="20"/>
                    </a:lnTo>
                    <a:lnTo>
                      <a:pt x="46" y="20"/>
                    </a:lnTo>
                    <a:lnTo>
                      <a:pt x="44" y="20"/>
                    </a:lnTo>
                    <a:lnTo>
                      <a:pt x="42" y="20"/>
                    </a:lnTo>
                    <a:lnTo>
                      <a:pt x="42" y="20"/>
                    </a:lnTo>
                    <a:lnTo>
                      <a:pt x="40" y="18"/>
                    </a:lnTo>
                    <a:lnTo>
                      <a:pt x="40" y="18"/>
                    </a:lnTo>
                    <a:lnTo>
                      <a:pt x="38" y="18"/>
                    </a:lnTo>
                    <a:lnTo>
                      <a:pt x="36" y="16"/>
                    </a:lnTo>
                    <a:lnTo>
                      <a:pt x="36" y="14"/>
                    </a:lnTo>
                    <a:lnTo>
                      <a:pt x="36" y="14"/>
                    </a:lnTo>
                    <a:lnTo>
                      <a:pt x="38" y="14"/>
                    </a:lnTo>
                    <a:lnTo>
                      <a:pt x="40" y="12"/>
                    </a:lnTo>
                    <a:lnTo>
                      <a:pt x="42" y="12"/>
                    </a:lnTo>
                    <a:lnTo>
                      <a:pt x="42" y="12"/>
                    </a:lnTo>
                    <a:lnTo>
                      <a:pt x="40" y="12"/>
                    </a:lnTo>
                    <a:lnTo>
                      <a:pt x="40" y="10"/>
                    </a:lnTo>
                    <a:lnTo>
                      <a:pt x="40" y="10"/>
                    </a:lnTo>
                    <a:lnTo>
                      <a:pt x="40" y="10"/>
                    </a:lnTo>
                    <a:lnTo>
                      <a:pt x="40" y="10"/>
                    </a:lnTo>
                    <a:lnTo>
                      <a:pt x="42" y="10"/>
                    </a:lnTo>
                    <a:lnTo>
                      <a:pt x="42" y="10"/>
                    </a:lnTo>
                    <a:lnTo>
                      <a:pt x="42" y="10"/>
                    </a:lnTo>
                    <a:lnTo>
                      <a:pt x="44" y="10"/>
                    </a:lnTo>
                    <a:lnTo>
                      <a:pt x="44" y="10"/>
                    </a:lnTo>
                    <a:lnTo>
                      <a:pt x="46" y="8"/>
                    </a:lnTo>
                    <a:lnTo>
                      <a:pt x="46" y="8"/>
                    </a:lnTo>
                    <a:lnTo>
                      <a:pt x="46" y="6"/>
                    </a:lnTo>
                    <a:lnTo>
                      <a:pt x="48" y="6"/>
                    </a:lnTo>
                    <a:lnTo>
                      <a:pt x="48" y="4"/>
                    </a:lnTo>
                    <a:lnTo>
                      <a:pt x="50" y="4"/>
                    </a:lnTo>
                    <a:lnTo>
                      <a:pt x="50" y="2"/>
                    </a:lnTo>
                    <a:lnTo>
                      <a:pt x="52" y="2"/>
                    </a:lnTo>
                    <a:lnTo>
                      <a:pt x="54" y="2"/>
                    </a:lnTo>
                    <a:lnTo>
                      <a:pt x="52" y="0"/>
                    </a:lnTo>
                    <a:lnTo>
                      <a:pt x="50" y="0"/>
                    </a:lnTo>
                    <a:lnTo>
                      <a:pt x="50" y="0"/>
                    </a:lnTo>
                    <a:lnTo>
                      <a:pt x="48" y="0"/>
                    </a:lnTo>
                    <a:lnTo>
                      <a:pt x="48" y="0"/>
                    </a:lnTo>
                    <a:lnTo>
                      <a:pt x="48" y="0"/>
                    </a:lnTo>
                    <a:lnTo>
                      <a:pt x="46" y="0"/>
                    </a:lnTo>
                    <a:lnTo>
                      <a:pt x="46" y="2"/>
                    </a:lnTo>
                    <a:lnTo>
                      <a:pt x="46" y="2"/>
                    </a:lnTo>
                    <a:lnTo>
                      <a:pt x="46" y="2"/>
                    </a:lnTo>
                    <a:lnTo>
                      <a:pt x="46" y="4"/>
                    </a:lnTo>
                    <a:lnTo>
                      <a:pt x="46" y="4"/>
                    </a:lnTo>
                    <a:lnTo>
                      <a:pt x="44" y="6"/>
                    </a:lnTo>
                    <a:lnTo>
                      <a:pt x="44" y="6"/>
                    </a:lnTo>
                    <a:lnTo>
                      <a:pt x="44" y="4"/>
                    </a:lnTo>
                    <a:lnTo>
                      <a:pt x="44" y="4"/>
                    </a:lnTo>
                    <a:lnTo>
                      <a:pt x="44" y="4"/>
                    </a:lnTo>
                    <a:lnTo>
                      <a:pt x="46" y="4"/>
                    </a:lnTo>
                    <a:lnTo>
                      <a:pt x="46" y="2"/>
                    </a:lnTo>
                    <a:lnTo>
                      <a:pt x="44" y="2"/>
                    </a:lnTo>
                    <a:lnTo>
                      <a:pt x="44" y="2"/>
                    </a:lnTo>
                    <a:lnTo>
                      <a:pt x="44" y="0"/>
                    </a:lnTo>
                    <a:lnTo>
                      <a:pt x="42" y="2"/>
                    </a:lnTo>
                    <a:lnTo>
                      <a:pt x="42" y="2"/>
                    </a:lnTo>
                    <a:lnTo>
                      <a:pt x="42" y="2"/>
                    </a:lnTo>
                    <a:lnTo>
                      <a:pt x="40" y="2"/>
                    </a:lnTo>
                    <a:lnTo>
                      <a:pt x="40" y="2"/>
                    </a:lnTo>
                    <a:lnTo>
                      <a:pt x="38" y="2"/>
                    </a:lnTo>
                    <a:lnTo>
                      <a:pt x="36" y="2"/>
                    </a:lnTo>
                    <a:lnTo>
                      <a:pt x="36" y="4"/>
                    </a:lnTo>
                    <a:lnTo>
                      <a:pt x="34" y="4"/>
                    </a:lnTo>
                    <a:lnTo>
                      <a:pt x="34" y="4"/>
                    </a:lnTo>
                    <a:lnTo>
                      <a:pt x="34" y="6"/>
                    </a:lnTo>
                    <a:lnTo>
                      <a:pt x="34" y="8"/>
                    </a:lnTo>
                    <a:lnTo>
                      <a:pt x="32" y="8"/>
                    </a:lnTo>
                    <a:lnTo>
                      <a:pt x="32" y="8"/>
                    </a:lnTo>
                    <a:lnTo>
                      <a:pt x="32" y="8"/>
                    </a:lnTo>
                    <a:lnTo>
                      <a:pt x="30" y="10"/>
                    </a:lnTo>
                    <a:lnTo>
                      <a:pt x="30" y="10"/>
                    </a:lnTo>
                    <a:lnTo>
                      <a:pt x="28" y="10"/>
                    </a:lnTo>
                    <a:lnTo>
                      <a:pt x="32" y="12"/>
                    </a:lnTo>
                    <a:lnTo>
                      <a:pt x="36" y="12"/>
                    </a:lnTo>
                    <a:lnTo>
                      <a:pt x="36" y="12"/>
                    </a:lnTo>
                    <a:lnTo>
                      <a:pt x="36" y="14"/>
                    </a:lnTo>
                    <a:lnTo>
                      <a:pt x="34" y="14"/>
                    </a:lnTo>
                    <a:lnTo>
                      <a:pt x="32" y="14"/>
                    </a:lnTo>
                    <a:lnTo>
                      <a:pt x="32" y="14"/>
                    </a:lnTo>
                    <a:lnTo>
                      <a:pt x="30" y="16"/>
                    </a:lnTo>
                    <a:lnTo>
                      <a:pt x="30" y="16"/>
                    </a:lnTo>
                    <a:lnTo>
                      <a:pt x="30" y="18"/>
                    </a:lnTo>
                    <a:lnTo>
                      <a:pt x="30" y="18"/>
                    </a:lnTo>
                    <a:lnTo>
                      <a:pt x="30" y="18"/>
                    </a:lnTo>
                    <a:lnTo>
                      <a:pt x="28" y="18"/>
                    </a:lnTo>
                    <a:lnTo>
                      <a:pt x="24" y="18"/>
                    </a:lnTo>
                    <a:lnTo>
                      <a:pt x="24" y="18"/>
                    </a:lnTo>
                    <a:lnTo>
                      <a:pt x="22" y="18"/>
                    </a:lnTo>
                    <a:lnTo>
                      <a:pt x="22" y="18"/>
                    </a:lnTo>
                    <a:lnTo>
                      <a:pt x="20" y="18"/>
                    </a:lnTo>
                    <a:lnTo>
                      <a:pt x="16" y="16"/>
                    </a:lnTo>
                    <a:lnTo>
                      <a:pt x="14" y="18"/>
                    </a:lnTo>
                    <a:lnTo>
                      <a:pt x="14" y="18"/>
                    </a:lnTo>
                    <a:lnTo>
                      <a:pt x="12" y="18"/>
                    </a:lnTo>
                    <a:lnTo>
                      <a:pt x="12" y="18"/>
                    </a:lnTo>
                    <a:lnTo>
                      <a:pt x="10" y="18"/>
                    </a:lnTo>
                    <a:lnTo>
                      <a:pt x="10" y="18"/>
                    </a:lnTo>
                    <a:lnTo>
                      <a:pt x="10" y="20"/>
                    </a:lnTo>
                    <a:lnTo>
                      <a:pt x="12" y="20"/>
                    </a:lnTo>
                    <a:lnTo>
                      <a:pt x="12" y="20"/>
                    </a:lnTo>
                    <a:lnTo>
                      <a:pt x="12" y="20"/>
                    </a:lnTo>
                    <a:lnTo>
                      <a:pt x="12" y="20"/>
                    </a:lnTo>
                    <a:lnTo>
                      <a:pt x="12" y="22"/>
                    </a:lnTo>
                    <a:lnTo>
                      <a:pt x="12" y="22"/>
                    </a:lnTo>
                    <a:lnTo>
                      <a:pt x="12" y="24"/>
                    </a:lnTo>
                    <a:lnTo>
                      <a:pt x="12" y="24"/>
                    </a:lnTo>
                    <a:lnTo>
                      <a:pt x="14" y="24"/>
                    </a:lnTo>
                    <a:lnTo>
                      <a:pt x="16" y="24"/>
                    </a:lnTo>
                    <a:lnTo>
                      <a:pt x="16" y="24"/>
                    </a:lnTo>
                    <a:lnTo>
                      <a:pt x="16" y="26"/>
                    </a:lnTo>
                    <a:lnTo>
                      <a:pt x="14" y="26"/>
                    </a:lnTo>
                    <a:lnTo>
                      <a:pt x="12" y="26"/>
                    </a:lnTo>
                    <a:lnTo>
                      <a:pt x="10" y="28"/>
                    </a:lnTo>
                    <a:lnTo>
                      <a:pt x="10" y="28"/>
                    </a:lnTo>
                    <a:lnTo>
                      <a:pt x="12" y="28"/>
                    </a:lnTo>
                    <a:lnTo>
                      <a:pt x="14" y="28"/>
                    </a:lnTo>
                    <a:lnTo>
                      <a:pt x="12" y="30"/>
                    </a:lnTo>
                    <a:lnTo>
                      <a:pt x="10" y="30"/>
                    </a:lnTo>
                    <a:lnTo>
                      <a:pt x="8" y="30"/>
                    </a:lnTo>
                    <a:lnTo>
                      <a:pt x="8" y="30"/>
                    </a:lnTo>
                    <a:lnTo>
                      <a:pt x="8" y="30"/>
                    </a:lnTo>
                    <a:lnTo>
                      <a:pt x="8" y="32"/>
                    </a:lnTo>
                    <a:lnTo>
                      <a:pt x="8" y="32"/>
                    </a:lnTo>
                    <a:lnTo>
                      <a:pt x="8" y="32"/>
                    </a:lnTo>
                    <a:lnTo>
                      <a:pt x="10" y="32"/>
                    </a:lnTo>
                    <a:lnTo>
                      <a:pt x="10" y="32"/>
                    </a:lnTo>
                    <a:lnTo>
                      <a:pt x="12" y="32"/>
                    </a:lnTo>
                    <a:lnTo>
                      <a:pt x="10" y="34"/>
                    </a:lnTo>
                    <a:lnTo>
                      <a:pt x="12" y="34"/>
                    </a:lnTo>
                    <a:lnTo>
                      <a:pt x="12" y="34"/>
                    </a:lnTo>
                    <a:lnTo>
                      <a:pt x="12" y="34"/>
                    </a:lnTo>
                    <a:lnTo>
                      <a:pt x="14" y="34"/>
                    </a:lnTo>
                    <a:lnTo>
                      <a:pt x="14" y="34"/>
                    </a:lnTo>
                    <a:lnTo>
                      <a:pt x="14" y="34"/>
                    </a:lnTo>
                    <a:lnTo>
                      <a:pt x="14" y="34"/>
                    </a:lnTo>
                    <a:lnTo>
                      <a:pt x="16" y="36"/>
                    </a:lnTo>
                    <a:lnTo>
                      <a:pt x="16" y="36"/>
                    </a:lnTo>
                    <a:lnTo>
                      <a:pt x="20" y="34"/>
                    </a:lnTo>
                    <a:lnTo>
                      <a:pt x="22" y="36"/>
                    </a:lnTo>
                    <a:lnTo>
                      <a:pt x="22" y="36"/>
                    </a:lnTo>
                    <a:lnTo>
                      <a:pt x="22" y="36"/>
                    </a:lnTo>
                    <a:lnTo>
                      <a:pt x="22" y="36"/>
                    </a:lnTo>
                    <a:lnTo>
                      <a:pt x="22" y="36"/>
                    </a:lnTo>
                    <a:lnTo>
                      <a:pt x="20" y="36"/>
                    </a:lnTo>
                    <a:lnTo>
                      <a:pt x="18" y="38"/>
                    </a:lnTo>
                    <a:lnTo>
                      <a:pt x="18" y="38"/>
                    </a:lnTo>
                    <a:lnTo>
                      <a:pt x="16" y="40"/>
                    </a:lnTo>
                    <a:lnTo>
                      <a:pt x="16" y="40"/>
                    </a:lnTo>
                    <a:lnTo>
                      <a:pt x="16" y="40"/>
                    </a:lnTo>
                    <a:lnTo>
                      <a:pt x="16" y="42"/>
                    </a:lnTo>
                    <a:lnTo>
                      <a:pt x="14" y="42"/>
                    </a:lnTo>
                    <a:lnTo>
                      <a:pt x="10" y="46"/>
                    </a:lnTo>
                    <a:lnTo>
                      <a:pt x="8" y="46"/>
                    </a:lnTo>
                    <a:lnTo>
                      <a:pt x="10" y="46"/>
                    </a:lnTo>
                    <a:lnTo>
                      <a:pt x="12" y="46"/>
                    </a:lnTo>
                    <a:lnTo>
                      <a:pt x="12" y="46"/>
                    </a:lnTo>
                    <a:lnTo>
                      <a:pt x="14" y="46"/>
                    </a:lnTo>
                    <a:lnTo>
                      <a:pt x="14" y="46"/>
                    </a:lnTo>
                    <a:lnTo>
                      <a:pt x="16" y="46"/>
                    </a:lnTo>
                    <a:lnTo>
                      <a:pt x="18" y="46"/>
                    </a:lnTo>
                    <a:lnTo>
                      <a:pt x="20" y="44"/>
                    </a:lnTo>
                    <a:lnTo>
                      <a:pt x="22" y="44"/>
                    </a:lnTo>
                    <a:lnTo>
                      <a:pt x="22" y="44"/>
                    </a:lnTo>
                    <a:lnTo>
                      <a:pt x="24" y="44"/>
                    </a:lnTo>
                    <a:lnTo>
                      <a:pt x="20" y="46"/>
                    </a:lnTo>
                    <a:lnTo>
                      <a:pt x="16" y="46"/>
                    </a:lnTo>
                    <a:lnTo>
                      <a:pt x="12" y="46"/>
                    </a:lnTo>
                    <a:lnTo>
                      <a:pt x="12" y="46"/>
                    </a:lnTo>
                    <a:lnTo>
                      <a:pt x="10" y="48"/>
                    </a:lnTo>
                    <a:lnTo>
                      <a:pt x="10" y="48"/>
                    </a:lnTo>
                    <a:lnTo>
                      <a:pt x="8" y="50"/>
                    </a:lnTo>
                    <a:lnTo>
                      <a:pt x="8" y="50"/>
                    </a:lnTo>
                    <a:lnTo>
                      <a:pt x="8" y="52"/>
                    </a:lnTo>
                    <a:lnTo>
                      <a:pt x="10" y="52"/>
                    </a:lnTo>
                    <a:lnTo>
                      <a:pt x="8" y="52"/>
                    </a:lnTo>
                    <a:lnTo>
                      <a:pt x="6" y="52"/>
                    </a:lnTo>
                    <a:lnTo>
                      <a:pt x="6" y="52"/>
                    </a:lnTo>
                    <a:lnTo>
                      <a:pt x="4" y="52"/>
                    </a:lnTo>
                    <a:lnTo>
                      <a:pt x="4" y="52"/>
                    </a:lnTo>
                    <a:lnTo>
                      <a:pt x="2" y="52"/>
                    </a:lnTo>
                    <a:lnTo>
                      <a:pt x="2" y="54"/>
                    </a:lnTo>
                    <a:lnTo>
                      <a:pt x="2" y="54"/>
                    </a:lnTo>
                    <a:lnTo>
                      <a:pt x="2" y="54"/>
                    </a:lnTo>
                    <a:lnTo>
                      <a:pt x="6" y="54"/>
                    </a:lnTo>
                    <a:lnTo>
                      <a:pt x="8" y="54"/>
                    </a:lnTo>
                    <a:lnTo>
                      <a:pt x="6" y="54"/>
                    </a:lnTo>
                    <a:lnTo>
                      <a:pt x="6" y="56"/>
                    </a:lnTo>
                    <a:lnTo>
                      <a:pt x="4" y="56"/>
                    </a:lnTo>
                    <a:lnTo>
                      <a:pt x="2" y="56"/>
                    </a:lnTo>
                    <a:lnTo>
                      <a:pt x="0" y="58"/>
                    </a:lnTo>
                    <a:lnTo>
                      <a:pt x="2" y="60"/>
                    </a:lnTo>
                    <a:lnTo>
                      <a:pt x="2" y="60"/>
                    </a:lnTo>
                    <a:lnTo>
                      <a:pt x="2" y="60"/>
                    </a:lnTo>
                    <a:lnTo>
                      <a:pt x="4" y="60"/>
                    </a:lnTo>
                    <a:lnTo>
                      <a:pt x="12" y="58"/>
                    </a:lnTo>
                    <a:lnTo>
                      <a:pt x="10" y="60"/>
                    </a:lnTo>
                    <a:lnTo>
                      <a:pt x="8" y="60"/>
                    </a:lnTo>
                    <a:lnTo>
                      <a:pt x="8" y="60"/>
                    </a:lnTo>
                    <a:lnTo>
                      <a:pt x="6" y="60"/>
                    </a:lnTo>
                    <a:lnTo>
                      <a:pt x="4" y="62"/>
                    </a:lnTo>
                    <a:lnTo>
                      <a:pt x="4" y="64"/>
                    </a:lnTo>
                    <a:lnTo>
                      <a:pt x="6" y="62"/>
                    </a:lnTo>
                    <a:lnTo>
                      <a:pt x="6" y="62"/>
                    </a:lnTo>
                    <a:lnTo>
                      <a:pt x="12" y="62"/>
                    </a:lnTo>
                    <a:lnTo>
                      <a:pt x="12" y="62"/>
                    </a:lnTo>
                    <a:lnTo>
                      <a:pt x="12" y="62"/>
                    </a:lnTo>
                    <a:lnTo>
                      <a:pt x="10" y="64"/>
                    </a:lnTo>
                    <a:lnTo>
                      <a:pt x="8" y="66"/>
                    </a:lnTo>
                    <a:lnTo>
                      <a:pt x="8" y="66"/>
                    </a:lnTo>
                    <a:lnTo>
                      <a:pt x="12" y="64"/>
                    </a:lnTo>
                    <a:lnTo>
                      <a:pt x="12" y="64"/>
                    </a:lnTo>
                    <a:lnTo>
                      <a:pt x="14" y="64"/>
                    </a:lnTo>
                    <a:lnTo>
                      <a:pt x="14" y="64"/>
                    </a:lnTo>
                    <a:lnTo>
                      <a:pt x="14" y="64"/>
                    </a:lnTo>
                    <a:lnTo>
                      <a:pt x="22" y="64"/>
                    </a:lnTo>
                    <a:lnTo>
                      <a:pt x="22" y="62"/>
                    </a:lnTo>
                    <a:lnTo>
                      <a:pt x="24" y="62"/>
                    </a:lnTo>
                    <a:lnTo>
                      <a:pt x="26" y="62"/>
                    </a:lnTo>
                    <a:lnTo>
                      <a:pt x="26" y="62"/>
                    </a:lnTo>
                    <a:lnTo>
                      <a:pt x="28" y="60"/>
                    </a:lnTo>
                    <a:lnTo>
                      <a:pt x="28" y="60"/>
                    </a:lnTo>
                    <a:lnTo>
                      <a:pt x="28" y="58"/>
                    </a:lnTo>
                    <a:lnTo>
                      <a:pt x="28" y="58"/>
                    </a:lnTo>
                    <a:lnTo>
                      <a:pt x="28" y="58"/>
                    </a:lnTo>
                    <a:lnTo>
                      <a:pt x="28" y="58"/>
                    </a:lnTo>
                    <a:lnTo>
                      <a:pt x="30" y="58"/>
                    </a:lnTo>
                    <a:lnTo>
                      <a:pt x="30" y="58"/>
                    </a:lnTo>
                    <a:lnTo>
                      <a:pt x="30" y="60"/>
                    </a:lnTo>
                    <a:lnTo>
                      <a:pt x="32" y="60"/>
                    </a:lnTo>
                    <a:lnTo>
                      <a:pt x="34" y="58"/>
                    </a:lnTo>
                    <a:lnTo>
                      <a:pt x="34" y="58"/>
                    </a:lnTo>
                    <a:lnTo>
                      <a:pt x="36" y="58"/>
                    </a:lnTo>
                    <a:lnTo>
                      <a:pt x="38" y="56"/>
                    </a:lnTo>
                    <a:lnTo>
                      <a:pt x="38" y="56"/>
                    </a:lnTo>
                    <a:lnTo>
                      <a:pt x="38" y="56"/>
                    </a:lnTo>
                    <a:lnTo>
                      <a:pt x="40" y="56"/>
                    </a:lnTo>
                    <a:lnTo>
                      <a:pt x="40" y="54"/>
                    </a:lnTo>
                    <a:lnTo>
                      <a:pt x="40" y="54"/>
                    </a:lnTo>
                    <a:lnTo>
                      <a:pt x="44" y="54"/>
                    </a:lnTo>
                    <a:lnTo>
                      <a:pt x="46" y="54"/>
                    </a:lnTo>
                    <a:lnTo>
                      <a:pt x="46" y="54"/>
                    </a:lnTo>
                    <a:lnTo>
                      <a:pt x="48" y="52"/>
                    </a:lnTo>
                    <a:lnTo>
                      <a:pt x="48" y="54"/>
                    </a:lnTo>
                    <a:lnTo>
                      <a:pt x="48" y="54"/>
                    </a:lnTo>
                    <a:lnTo>
                      <a:pt x="48" y="54"/>
                    </a:lnTo>
                    <a:lnTo>
                      <a:pt x="50" y="52"/>
                    </a:lnTo>
                    <a:lnTo>
                      <a:pt x="52" y="52"/>
                    </a:lnTo>
                    <a:lnTo>
                      <a:pt x="52" y="54"/>
                    </a:lnTo>
                    <a:lnTo>
                      <a:pt x="54" y="52"/>
                    </a:lnTo>
                    <a:lnTo>
                      <a:pt x="56" y="52"/>
                    </a:lnTo>
                    <a:lnTo>
                      <a:pt x="54" y="50"/>
                    </a:lnTo>
                    <a:lnTo>
                      <a:pt x="56" y="50"/>
                    </a:lnTo>
                    <a:lnTo>
                      <a:pt x="56" y="50"/>
                    </a:lnTo>
                    <a:lnTo>
                      <a:pt x="58" y="46"/>
                    </a:lnTo>
                    <a:lnTo>
                      <a:pt x="58" y="44"/>
                    </a:lnTo>
                    <a:lnTo>
                      <a:pt x="60" y="44"/>
                    </a:lnTo>
                    <a:lnTo>
                      <a:pt x="60" y="42"/>
                    </a:lnTo>
                    <a:lnTo>
                      <a:pt x="60" y="42"/>
                    </a:lnTo>
                    <a:lnTo>
                      <a:pt x="62" y="40"/>
                    </a:lnTo>
                    <a:lnTo>
                      <a:pt x="62" y="38"/>
                    </a:lnTo>
                    <a:lnTo>
                      <a:pt x="62" y="36"/>
                    </a:lnTo>
                    <a:lnTo>
                      <a:pt x="60" y="3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5" name="Freeform 147"/>
              <p:cNvSpPr>
                <a:spLocks/>
              </p:cNvSpPr>
              <p:nvPr/>
            </p:nvSpPr>
            <p:spPr bwMode="auto">
              <a:xfrm>
                <a:off x="4057" y="1407"/>
                <a:ext cx="152" cy="151"/>
              </a:xfrm>
              <a:custGeom>
                <a:avLst/>
                <a:gdLst>
                  <a:gd name="T0" fmla="*/ 150 w 152"/>
                  <a:gd name="T1" fmla="*/ 131 h 151"/>
                  <a:gd name="T2" fmla="*/ 148 w 152"/>
                  <a:gd name="T3" fmla="*/ 127 h 151"/>
                  <a:gd name="T4" fmla="*/ 144 w 152"/>
                  <a:gd name="T5" fmla="*/ 125 h 151"/>
                  <a:gd name="T6" fmla="*/ 142 w 152"/>
                  <a:gd name="T7" fmla="*/ 115 h 151"/>
                  <a:gd name="T8" fmla="*/ 136 w 152"/>
                  <a:gd name="T9" fmla="*/ 109 h 151"/>
                  <a:gd name="T10" fmla="*/ 134 w 152"/>
                  <a:gd name="T11" fmla="*/ 97 h 151"/>
                  <a:gd name="T12" fmla="*/ 130 w 152"/>
                  <a:gd name="T13" fmla="*/ 89 h 151"/>
                  <a:gd name="T14" fmla="*/ 120 w 152"/>
                  <a:gd name="T15" fmla="*/ 85 h 151"/>
                  <a:gd name="T16" fmla="*/ 110 w 152"/>
                  <a:gd name="T17" fmla="*/ 81 h 151"/>
                  <a:gd name="T18" fmla="*/ 110 w 152"/>
                  <a:gd name="T19" fmla="*/ 77 h 151"/>
                  <a:gd name="T20" fmla="*/ 106 w 152"/>
                  <a:gd name="T21" fmla="*/ 71 h 151"/>
                  <a:gd name="T22" fmla="*/ 104 w 152"/>
                  <a:gd name="T23" fmla="*/ 69 h 151"/>
                  <a:gd name="T24" fmla="*/ 98 w 152"/>
                  <a:gd name="T25" fmla="*/ 63 h 151"/>
                  <a:gd name="T26" fmla="*/ 98 w 152"/>
                  <a:gd name="T27" fmla="*/ 59 h 151"/>
                  <a:gd name="T28" fmla="*/ 98 w 152"/>
                  <a:gd name="T29" fmla="*/ 53 h 151"/>
                  <a:gd name="T30" fmla="*/ 100 w 152"/>
                  <a:gd name="T31" fmla="*/ 51 h 151"/>
                  <a:gd name="T32" fmla="*/ 102 w 152"/>
                  <a:gd name="T33" fmla="*/ 43 h 151"/>
                  <a:gd name="T34" fmla="*/ 106 w 152"/>
                  <a:gd name="T35" fmla="*/ 39 h 151"/>
                  <a:gd name="T36" fmla="*/ 102 w 152"/>
                  <a:gd name="T37" fmla="*/ 35 h 151"/>
                  <a:gd name="T38" fmla="*/ 106 w 152"/>
                  <a:gd name="T39" fmla="*/ 31 h 151"/>
                  <a:gd name="T40" fmla="*/ 102 w 152"/>
                  <a:gd name="T41" fmla="*/ 29 h 151"/>
                  <a:gd name="T42" fmla="*/ 96 w 152"/>
                  <a:gd name="T43" fmla="*/ 27 h 151"/>
                  <a:gd name="T44" fmla="*/ 92 w 152"/>
                  <a:gd name="T45" fmla="*/ 25 h 151"/>
                  <a:gd name="T46" fmla="*/ 88 w 152"/>
                  <a:gd name="T47" fmla="*/ 19 h 151"/>
                  <a:gd name="T48" fmla="*/ 86 w 152"/>
                  <a:gd name="T49" fmla="*/ 15 h 151"/>
                  <a:gd name="T50" fmla="*/ 84 w 152"/>
                  <a:gd name="T51" fmla="*/ 13 h 151"/>
                  <a:gd name="T52" fmla="*/ 82 w 152"/>
                  <a:gd name="T53" fmla="*/ 4 h 151"/>
                  <a:gd name="T54" fmla="*/ 78 w 152"/>
                  <a:gd name="T55" fmla="*/ 4 h 151"/>
                  <a:gd name="T56" fmla="*/ 74 w 152"/>
                  <a:gd name="T57" fmla="*/ 9 h 151"/>
                  <a:gd name="T58" fmla="*/ 72 w 152"/>
                  <a:gd name="T59" fmla="*/ 4 h 151"/>
                  <a:gd name="T60" fmla="*/ 70 w 152"/>
                  <a:gd name="T61" fmla="*/ 2 h 151"/>
                  <a:gd name="T62" fmla="*/ 64 w 152"/>
                  <a:gd name="T63" fmla="*/ 2 h 151"/>
                  <a:gd name="T64" fmla="*/ 58 w 152"/>
                  <a:gd name="T65" fmla="*/ 0 h 151"/>
                  <a:gd name="T66" fmla="*/ 52 w 152"/>
                  <a:gd name="T67" fmla="*/ 0 h 151"/>
                  <a:gd name="T68" fmla="*/ 48 w 152"/>
                  <a:gd name="T69" fmla="*/ 4 h 151"/>
                  <a:gd name="T70" fmla="*/ 44 w 152"/>
                  <a:gd name="T71" fmla="*/ 9 h 151"/>
                  <a:gd name="T72" fmla="*/ 36 w 152"/>
                  <a:gd name="T73" fmla="*/ 15 h 151"/>
                  <a:gd name="T74" fmla="*/ 32 w 152"/>
                  <a:gd name="T75" fmla="*/ 21 h 151"/>
                  <a:gd name="T76" fmla="*/ 34 w 152"/>
                  <a:gd name="T77" fmla="*/ 29 h 151"/>
                  <a:gd name="T78" fmla="*/ 32 w 152"/>
                  <a:gd name="T79" fmla="*/ 37 h 151"/>
                  <a:gd name="T80" fmla="*/ 32 w 152"/>
                  <a:gd name="T81" fmla="*/ 49 h 151"/>
                  <a:gd name="T82" fmla="*/ 26 w 152"/>
                  <a:gd name="T83" fmla="*/ 57 h 151"/>
                  <a:gd name="T84" fmla="*/ 10 w 152"/>
                  <a:gd name="T85" fmla="*/ 67 h 151"/>
                  <a:gd name="T86" fmla="*/ 0 w 152"/>
                  <a:gd name="T87" fmla="*/ 77 h 151"/>
                  <a:gd name="T88" fmla="*/ 4 w 152"/>
                  <a:gd name="T89" fmla="*/ 89 h 151"/>
                  <a:gd name="T90" fmla="*/ 8 w 152"/>
                  <a:gd name="T91" fmla="*/ 93 h 151"/>
                  <a:gd name="T92" fmla="*/ 20 w 152"/>
                  <a:gd name="T93" fmla="*/ 97 h 151"/>
                  <a:gd name="T94" fmla="*/ 36 w 152"/>
                  <a:gd name="T95" fmla="*/ 105 h 151"/>
                  <a:gd name="T96" fmla="*/ 52 w 152"/>
                  <a:gd name="T97" fmla="*/ 115 h 151"/>
                  <a:gd name="T98" fmla="*/ 70 w 152"/>
                  <a:gd name="T99" fmla="*/ 127 h 151"/>
                  <a:gd name="T100" fmla="*/ 90 w 152"/>
                  <a:gd name="T101" fmla="*/ 143 h 151"/>
                  <a:gd name="T102" fmla="*/ 108 w 152"/>
                  <a:gd name="T103" fmla="*/ 149 h 151"/>
                  <a:gd name="T104" fmla="*/ 126 w 152"/>
                  <a:gd name="T105" fmla="*/ 147 h 151"/>
                  <a:gd name="T106" fmla="*/ 130 w 152"/>
                  <a:gd name="T107" fmla="*/ 137 h 151"/>
                  <a:gd name="T108" fmla="*/ 132 w 152"/>
                  <a:gd name="T109" fmla="*/ 133 h 151"/>
                  <a:gd name="T110" fmla="*/ 138 w 152"/>
                  <a:gd name="T111" fmla="*/ 131 h 151"/>
                  <a:gd name="T112" fmla="*/ 144 w 152"/>
                  <a:gd name="T113" fmla="*/ 133 h 151"/>
                  <a:gd name="T114" fmla="*/ 152 w 152"/>
                  <a:gd name="T115" fmla="*/ 1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151">
                    <a:moveTo>
                      <a:pt x="152" y="133"/>
                    </a:moveTo>
                    <a:lnTo>
                      <a:pt x="150" y="133"/>
                    </a:lnTo>
                    <a:lnTo>
                      <a:pt x="150" y="131"/>
                    </a:lnTo>
                    <a:lnTo>
                      <a:pt x="150" y="131"/>
                    </a:lnTo>
                    <a:lnTo>
                      <a:pt x="150" y="131"/>
                    </a:lnTo>
                    <a:lnTo>
                      <a:pt x="150" y="129"/>
                    </a:lnTo>
                    <a:lnTo>
                      <a:pt x="148" y="129"/>
                    </a:lnTo>
                    <a:lnTo>
                      <a:pt x="148" y="127"/>
                    </a:lnTo>
                    <a:lnTo>
                      <a:pt x="146" y="127"/>
                    </a:lnTo>
                    <a:lnTo>
                      <a:pt x="146" y="127"/>
                    </a:lnTo>
                    <a:lnTo>
                      <a:pt x="146" y="125"/>
                    </a:lnTo>
                    <a:lnTo>
                      <a:pt x="144" y="125"/>
                    </a:lnTo>
                    <a:lnTo>
                      <a:pt x="144" y="125"/>
                    </a:lnTo>
                    <a:lnTo>
                      <a:pt x="142" y="121"/>
                    </a:lnTo>
                    <a:lnTo>
                      <a:pt x="142" y="119"/>
                    </a:lnTo>
                    <a:lnTo>
                      <a:pt x="142" y="115"/>
                    </a:lnTo>
                    <a:lnTo>
                      <a:pt x="140" y="115"/>
                    </a:lnTo>
                    <a:lnTo>
                      <a:pt x="138" y="115"/>
                    </a:lnTo>
                    <a:lnTo>
                      <a:pt x="136" y="113"/>
                    </a:lnTo>
                    <a:lnTo>
                      <a:pt x="136" y="109"/>
                    </a:lnTo>
                    <a:lnTo>
                      <a:pt x="138" y="105"/>
                    </a:lnTo>
                    <a:lnTo>
                      <a:pt x="138" y="101"/>
                    </a:lnTo>
                    <a:lnTo>
                      <a:pt x="136" y="99"/>
                    </a:lnTo>
                    <a:lnTo>
                      <a:pt x="134" y="97"/>
                    </a:lnTo>
                    <a:lnTo>
                      <a:pt x="132" y="95"/>
                    </a:lnTo>
                    <a:lnTo>
                      <a:pt x="130" y="91"/>
                    </a:lnTo>
                    <a:lnTo>
                      <a:pt x="130" y="91"/>
                    </a:lnTo>
                    <a:lnTo>
                      <a:pt x="130" y="89"/>
                    </a:lnTo>
                    <a:lnTo>
                      <a:pt x="128" y="89"/>
                    </a:lnTo>
                    <a:lnTo>
                      <a:pt x="126" y="89"/>
                    </a:lnTo>
                    <a:lnTo>
                      <a:pt x="124" y="87"/>
                    </a:lnTo>
                    <a:lnTo>
                      <a:pt x="120" y="85"/>
                    </a:lnTo>
                    <a:lnTo>
                      <a:pt x="116" y="83"/>
                    </a:lnTo>
                    <a:lnTo>
                      <a:pt x="114" y="81"/>
                    </a:lnTo>
                    <a:lnTo>
                      <a:pt x="112" y="81"/>
                    </a:lnTo>
                    <a:lnTo>
                      <a:pt x="110" y="81"/>
                    </a:lnTo>
                    <a:lnTo>
                      <a:pt x="110" y="81"/>
                    </a:lnTo>
                    <a:lnTo>
                      <a:pt x="110" y="79"/>
                    </a:lnTo>
                    <a:lnTo>
                      <a:pt x="110" y="79"/>
                    </a:lnTo>
                    <a:lnTo>
                      <a:pt x="110" y="77"/>
                    </a:lnTo>
                    <a:lnTo>
                      <a:pt x="110" y="75"/>
                    </a:lnTo>
                    <a:lnTo>
                      <a:pt x="108" y="73"/>
                    </a:lnTo>
                    <a:lnTo>
                      <a:pt x="106" y="71"/>
                    </a:lnTo>
                    <a:lnTo>
                      <a:pt x="106" y="71"/>
                    </a:lnTo>
                    <a:lnTo>
                      <a:pt x="106" y="71"/>
                    </a:lnTo>
                    <a:lnTo>
                      <a:pt x="106" y="69"/>
                    </a:lnTo>
                    <a:lnTo>
                      <a:pt x="106" y="69"/>
                    </a:lnTo>
                    <a:lnTo>
                      <a:pt x="104" y="69"/>
                    </a:lnTo>
                    <a:lnTo>
                      <a:pt x="104" y="69"/>
                    </a:lnTo>
                    <a:lnTo>
                      <a:pt x="102" y="69"/>
                    </a:lnTo>
                    <a:lnTo>
                      <a:pt x="102" y="67"/>
                    </a:lnTo>
                    <a:lnTo>
                      <a:pt x="98" y="63"/>
                    </a:lnTo>
                    <a:lnTo>
                      <a:pt x="98" y="63"/>
                    </a:lnTo>
                    <a:lnTo>
                      <a:pt x="98" y="63"/>
                    </a:lnTo>
                    <a:lnTo>
                      <a:pt x="98" y="61"/>
                    </a:lnTo>
                    <a:lnTo>
                      <a:pt x="98" y="59"/>
                    </a:lnTo>
                    <a:lnTo>
                      <a:pt x="98" y="59"/>
                    </a:lnTo>
                    <a:lnTo>
                      <a:pt x="98" y="57"/>
                    </a:lnTo>
                    <a:lnTo>
                      <a:pt x="96" y="55"/>
                    </a:lnTo>
                    <a:lnTo>
                      <a:pt x="98" y="53"/>
                    </a:lnTo>
                    <a:lnTo>
                      <a:pt x="98" y="53"/>
                    </a:lnTo>
                    <a:lnTo>
                      <a:pt x="98" y="51"/>
                    </a:lnTo>
                    <a:lnTo>
                      <a:pt x="98" y="51"/>
                    </a:lnTo>
                    <a:lnTo>
                      <a:pt x="100" y="51"/>
                    </a:lnTo>
                    <a:lnTo>
                      <a:pt x="100" y="51"/>
                    </a:lnTo>
                    <a:lnTo>
                      <a:pt x="100" y="49"/>
                    </a:lnTo>
                    <a:lnTo>
                      <a:pt x="100" y="47"/>
                    </a:lnTo>
                    <a:lnTo>
                      <a:pt x="102" y="43"/>
                    </a:lnTo>
                    <a:lnTo>
                      <a:pt x="104" y="43"/>
                    </a:lnTo>
                    <a:lnTo>
                      <a:pt x="106" y="41"/>
                    </a:lnTo>
                    <a:lnTo>
                      <a:pt x="106" y="41"/>
                    </a:lnTo>
                    <a:lnTo>
                      <a:pt x="106" y="39"/>
                    </a:lnTo>
                    <a:lnTo>
                      <a:pt x="106" y="39"/>
                    </a:lnTo>
                    <a:lnTo>
                      <a:pt x="106" y="39"/>
                    </a:lnTo>
                    <a:lnTo>
                      <a:pt x="104" y="37"/>
                    </a:lnTo>
                    <a:lnTo>
                      <a:pt x="102" y="35"/>
                    </a:lnTo>
                    <a:lnTo>
                      <a:pt x="102" y="35"/>
                    </a:lnTo>
                    <a:lnTo>
                      <a:pt x="102" y="33"/>
                    </a:lnTo>
                    <a:lnTo>
                      <a:pt x="104" y="31"/>
                    </a:lnTo>
                    <a:lnTo>
                      <a:pt x="106" y="31"/>
                    </a:lnTo>
                    <a:lnTo>
                      <a:pt x="106" y="31"/>
                    </a:lnTo>
                    <a:lnTo>
                      <a:pt x="106" y="31"/>
                    </a:lnTo>
                    <a:lnTo>
                      <a:pt x="104" y="29"/>
                    </a:lnTo>
                    <a:lnTo>
                      <a:pt x="102" y="29"/>
                    </a:lnTo>
                    <a:lnTo>
                      <a:pt x="98" y="29"/>
                    </a:lnTo>
                    <a:lnTo>
                      <a:pt x="98" y="29"/>
                    </a:lnTo>
                    <a:lnTo>
                      <a:pt x="96" y="27"/>
                    </a:lnTo>
                    <a:lnTo>
                      <a:pt x="96" y="27"/>
                    </a:lnTo>
                    <a:lnTo>
                      <a:pt x="94" y="25"/>
                    </a:lnTo>
                    <a:lnTo>
                      <a:pt x="94" y="25"/>
                    </a:lnTo>
                    <a:lnTo>
                      <a:pt x="92" y="25"/>
                    </a:lnTo>
                    <a:lnTo>
                      <a:pt x="92" y="25"/>
                    </a:lnTo>
                    <a:lnTo>
                      <a:pt x="90" y="19"/>
                    </a:lnTo>
                    <a:lnTo>
                      <a:pt x="90" y="19"/>
                    </a:lnTo>
                    <a:lnTo>
                      <a:pt x="88" y="19"/>
                    </a:lnTo>
                    <a:lnTo>
                      <a:pt x="88" y="19"/>
                    </a:lnTo>
                    <a:lnTo>
                      <a:pt x="88" y="19"/>
                    </a:lnTo>
                    <a:lnTo>
                      <a:pt x="86" y="17"/>
                    </a:lnTo>
                    <a:lnTo>
                      <a:pt x="86" y="17"/>
                    </a:lnTo>
                    <a:lnTo>
                      <a:pt x="86" y="15"/>
                    </a:lnTo>
                    <a:lnTo>
                      <a:pt x="86" y="13"/>
                    </a:lnTo>
                    <a:lnTo>
                      <a:pt x="86" y="13"/>
                    </a:lnTo>
                    <a:lnTo>
                      <a:pt x="86" y="13"/>
                    </a:lnTo>
                    <a:lnTo>
                      <a:pt x="84" y="13"/>
                    </a:lnTo>
                    <a:lnTo>
                      <a:pt x="84" y="11"/>
                    </a:lnTo>
                    <a:lnTo>
                      <a:pt x="82" y="6"/>
                    </a:lnTo>
                    <a:lnTo>
                      <a:pt x="82" y="4"/>
                    </a:lnTo>
                    <a:lnTo>
                      <a:pt x="82" y="4"/>
                    </a:lnTo>
                    <a:lnTo>
                      <a:pt x="80" y="4"/>
                    </a:lnTo>
                    <a:lnTo>
                      <a:pt x="80" y="4"/>
                    </a:lnTo>
                    <a:lnTo>
                      <a:pt x="78" y="4"/>
                    </a:lnTo>
                    <a:lnTo>
                      <a:pt x="78" y="4"/>
                    </a:lnTo>
                    <a:lnTo>
                      <a:pt x="78" y="4"/>
                    </a:lnTo>
                    <a:lnTo>
                      <a:pt x="76" y="6"/>
                    </a:lnTo>
                    <a:lnTo>
                      <a:pt x="74" y="6"/>
                    </a:lnTo>
                    <a:lnTo>
                      <a:pt x="74" y="9"/>
                    </a:lnTo>
                    <a:lnTo>
                      <a:pt x="74" y="9"/>
                    </a:lnTo>
                    <a:lnTo>
                      <a:pt x="74" y="6"/>
                    </a:lnTo>
                    <a:lnTo>
                      <a:pt x="74" y="6"/>
                    </a:lnTo>
                    <a:lnTo>
                      <a:pt x="72" y="4"/>
                    </a:lnTo>
                    <a:lnTo>
                      <a:pt x="72" y="2"/>
                    </a:lnTo>
                    <a:lnTo>
                      <a:pt x="72" y="2"/>
                    </a:lnTo>
                    <a:lnTo>
                      <a:pt x="72" y="2"/>
                    </a:lnTo>
                    <a:lnTo>
                      <a:pt x="70" y="2"/>
                    </a:lnTo>
                    <a:lnTo>
                      <a:pt x="70" y="2"/>
                    </a:lnTo>
                    <a:lnTo>
                      <a:pt x="68" y="2"/>
                    </a:lnTo>
                    <a:lnTo>
                      <a:pt x="68" y="2"/>
                    </a:lnTo>
                    <a:lnTo>
                      <a:pt x="64" y="2"/>
                    </a:lnTo>
                    <a:lnTo>
                      <a:pt x="64" y="2"/>
                    </a:lnTo>
                    <a:lnTo>
                      <a:pt x="62" y="2"/>
                    </a:lnTo>
                    <a:lnTo>
                      <a:pt x="60" y="2"/>
                    </a:lnTo>
                    <a:lnTo>
                      <a:pt x="58" y="0"/>
                    </a:lnTo>
                    <a:lnTo>
                      <a:pt x="58" y="0"/>
                    </a:lnTo>
                    <a:lnTo>
                      <a:pt x="56" y="0"/>
                    </a:lnTo>
                    <a:lnTo>
                      <a:pt x="54" y="0"/>
                    </a:lnTo>
                    <a:lnTo>
                      <a:pt x="52" y="0"/>
                    </a:lnTo>
                    <a:lnTo>
                      <a:pt x="52" y="0"/>
                    </a:lnTo>
                    <a:lnTo>
                      <a:pt x="50" y="0"/>
                    </a:lnTo>
                    <a:lnTo>
                      <a:pt x="50" y="2"/>
                    </a:lnTo>
                    <a:lnTo>
                      <a:pt x="48" y="4"/>
                    </a:lnTo>
                    <a:lnTo>
                      <a:pt x="46" y="4"/>
                    </a:lnTo>
                    <a:lnTo>
                      <a:pt x="46" y="6"/>
                    </a:lnTo>
                    <a:lnTo>
                      <a:pt x="46" y="6"/>
                    </a:lnTo>
                    <a:lnTo>
                      <a:pt x="44" y="9"/>
                    </a:lnTo>
                    <a:lnTo>
                      <a:pt x="42" y="11"/>
                    </a:lnTo>
                    <a:lnTo>
                      <a:pt x="40" y="13"/>
                    </a:lnTo>
                    <a:lnTo>
                      <a:pt x="38" y="15"/>
                    </a:lnTo>
                    <a:lnTo>
                      <a:pt x="36" y="15"/>
                    </a:lnTo>
                    <a:lnTo>
                      <a:pt x="32" y="17"/>
                    </a:lnTo>
                    <a:lnTo>
                      <a:pt x="32" y="17"/>
                    </a:lnTo>
                    <a:lnTo>
                      <a:pt x="32" y="19"/>
                    </a:lnTo>
                    <a:lnTo>
                      <a:pt x="32" y="21"/>
                    </a:lnTo>
                    <a:lnTo>
                      <a:pt x="32" y="23"/>
                    </a:lnTo>
                    <a:lnTo>
                      <a:pt x="32" y="25"/>
                    </a:lnTo>
                    <a:lnTo>
                      <a:pt x="32" y="27"/>
                    </a:lnTo>
                    <a:lnTo>
                      <a:pt x="34" y="29"/>
                    </a:lnTo>
                    <a:lnTo>
                      <a:pt x="34" y="31"/>
                    </a:lnTo>
                    <a:lnTo>
                      <a:pt x="34" y="33"/>
                    </a:lnTo>
                    <a:lnTo>
                      <a:pt x="34" y="35"/>
                    </a:lnTo>
                    <a:lnTo>
                      <a:pt x="32" y="37"/>
                    </a:lnTo>
                    <a:lnTo>
                      <a:pt x="32" y="39"/>
                    </a:lnTo>
                    <a:lnTo>
                      <a:pt x="32" y="43"/>
                    </a:lnTo>
                    <a:lnTo>
                      <a:pt x="32" y="47"/>
                    </a:lnTo>
                    <a:lnTo>
                      <a:pt x="32" y="49"/>
                    </a:lnTo>
                    <a:lnTo>
                      <a:pt x="32" y="51"/>
                    </a:lnTo>
                    <a:lnTo>
                      <a:pt x="30" y="55"/>
                    </a:lnTo>
                    <a:lnTo>
                      <a:pt x="30" y="55"/>
                    </a:lnTo>
                    <a:lnTo>
                      <a:pt x="26" y="57"/>
                    </a:lnTo>
                    <a:lnTo>
                      <a:pt x="22" y="59"/>
                    </a:lnTo>
                    <a:lnTo>
                      <a:pt x="18" y="61"/>
                    </a:lnTo>
                    <a:lnTo>
                      <a:pt x="14" y="63"/>
                    </a:lnTo>
                    <a:lnTo>
                      <a:pt x="10" y="67"/>
                    </a:lnTo>
                    <a:lnTo>
                      <a:pt x="6" y="69"/>
                    </a:lnTo>
                    <a:lnTo>
                      <a:pt x="4" y="71"/>
                    </a:lnTo>
                    <a:lnTo>
                      <a:pt x="0" y="73"/>
                    </a:lnTo>
                    <a:lnTo>
                      <a:pt x="0" y="77"/>
                    </a:lnTo>
                    <a:lnTo>
                      <a:pt x="2" y="81"/>
                    </a:lnTo>
                    <a:lnTo>
                      <a:pt x="4" y="85"/>
                    </a:lnTo>
                    <a:lnTo>
                      <a:pt x="4" y="89"/>
                    </a:lnTo>
                    <a:lnTo>
                      <a:pt x="4" y="89"/>
                    </a:lnTo>
                    <a:lnTo>
                      <a:pt x="4" y="93"/>
                    </a:lnTo>
                    <a:lnTo>
                      <a:pt x="6" y="91"/>
                    </a:lnTo>
                    <a:lnTo>
                      <a:pt x="8" y="91"/>
                    </a:lnTo>
                    <a:lnTo>
                      <a:pt x="8" y="93"/>
                    </a:lnTo>
                    <a:lnTo>
                      <a:pt x="6" y="95"/>
                    </a:lnTo>
                    <a:lnTo>
                      <a:pt x="10" y="97"/>
                    </a:lnTo>
                    <a:lnTo>
                      <a:pt x="16" y="97"/>
                    </a:lnTo>
                    <a:lnTo>
                      <a:pt x="20" y="97"/>
                    </a:lnTo>
                    <a:lnTo>
                      <a:pt x="26" y="99"/>
                    </a:lnTo>
                    <a:lnTo>
                      <a:pt x="28" y="99"/>
                    </a:lnTo>
                    <a:lnTo>
                      <a:pt x="32" y="103"/>
                    </a:lnTo>
                    <a:lnTo>
                      <a:pt x="36" y="105"/>
                    </a:lnTo>
                    <a:lnTo>
                      <a:pt x="40" y="107"/>
                    </a:lnTo>
                    <a:lnTo>
                      <a:pt x="44" y="109"/>
                    </a:lnTo>
                    <a:lnTo>
                      <a:pt x="48" y="111"/>
                    </a:lnTo>
                    <a:lnTo>
                      <a:pt x="52" y="115"/>
                    </a:lnTo>
                    <a:lnTo>
                      <a:pt x="56" y="117"/>
                    </a:lnTo>
                    <a:lnTo>
                      <a:pt x="60" y="121"/>
                    </a:lnTo>
                    <a:lnTo>
                      <a:pt x="66" y="125"/>
                    </a:lnTo>
                    <a:lnTo>
                      <a:pt x="70" y="127"/>
                    </a:lnTo>
                    <a:lnTo>
                      <a:pt x="74" y="131"/>
                    </a:lnTo>
                    <a:lnTo>
                      <a:pt x="80" y="137"/>
                    </a:lnTo>
                    <a:lnTo>
                      <a:pt x="86" y="141"/>
                    </a:lnTo>
                    <a:lnTo>
                      <a:pt x="90" y="143"/>
                    </a:lnTo>
                    <a:lnTo>
                      <a:pt x="96" y="147"/>
                    </a:lnTo>
                    <a:lnTo>
                      <a:pt x="96" y="147"/>
                    </a:lnTo>
                    <a:lnTo>
                      <a:pt x="100" y="149"/>
                    </a:lnTo>
                    <a:lnTo>
                      <a:pt x="108" y="149"/>
                    </a:lnTo>
                    <a:lnTo>
                      <a:pt x="114" y="149"/>
                    </a:lnTo>
                    <a:lnTo>
                      <a:pt x="120" y="151"/>
                    </a:lnTo>
                    <a:lnTo>
                      <a:pt x="124" y="149"/>
                    </a:lnTo>
                    <a:lnTo>
                      <a:pt x="126" y="147"/>
                    </a:lnTo>
                    <a:lnTo>
                      <a:pt x="126" y="145"/>
                    </a:lnTo>
                    <a:lnTo>
                      <a:pt x="128" y="141"/>
                    </a:lnTo>
                    <a:lnTo>
                      <a:pt x="128" y="139"/>
                    </a:lnTo>
                    <a:lnTo>
                      <a:pt x="130" y="137"/>
                    </a:lnTo>
                    <a:lnTo>
                      <a:pt x="130" y="135"/>
                    </a:lnTo>
                    <a:lnTo>
                      <a:pt x="130" y="135"/>
                    </a:lnTo>
                    <a:lnTo>
                      <a:pt x="130" y="133"/>
                    </a:lnTo>
                    <a:lnTo>
                      <a:pt x="132" y="133"/>
                    </a:lnTo>
                    <a:lnTo>
                      <a:pt x="134" y="131"/>
                    </a:lnTo>
                    <a:lnTo>
                      <a:pt x="136" y="131"/>
                    </a:lnTo>
                    <a:lnTo>
                      <a:pt x="138" y="131"/>
                    </a:lnTo>
                    <a:lnTo>
                      <a:pt x="138" y="131"/>
                    </a:lnTo>
                    <a:lnTo>
                      <a:pt x="140" y="131"/>
                    </a:lnTo>
                    <a:lnTo>
                      <a:pt x="144" y="133"/>
                    </a:lnTo>
                    <a:lnTo>
                      <a:pt x="144" y="133"/>
                    </a:lnTo>
                    <a:lnTo>
                      <a:pt x="144" y="133"/>
                    </a:lnTo>
                    <a:lnTo>
                      <a:pt x="146" y="133"/>
                    </a:lnTo>
                    <a:lnTo>
                      <a:pt x="150" y="135"/>
                    </a:lnTo>
                    <a:lnTo>
                      <a:pt x="150" y="135"/>
                    </a:lnTo>
                    <a:lnTo>
                      <a:pt x="152" y="135"/>
                    </a:lnTo>
                    <a:lnTo>
                      <a:pt x="152" y="133"/>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6" name="Freeform 148"/>
              <p:cNvSpPr>
                <a:spLocks noEditPoints="1"/>
              </p:cNvSpPr>
              <p:nvPr/>
            </p:nvSpPr>
            <p:spPr bwMode="auto">
              <a:xfrm>
                <a:off x="4123" y="1363"/>
                <a:ext cx="316" cy="265"/>
              </a:xfrm>
              <a:custGeom>
                <a:avLst/>
                <a:gdLst>
                  <a:gd name="T0" fmla="*/ 194 w 316"/>
                  <a:gd name="T1" fmla="*/ 237 h 265"/>
                  <a:gd name="T2" fmla="*/ 206 w 316"/>
                  <a:gd name="T3" fmla="*/ 235 h 265"/>
                  <a:gd name="T4" fmla="*/ 314 w 316"/>
                  <a:gd name="T5" fmla="*/ 227 h 265"/>
                  <a:gd name="T6" fmla="*/ 306 w 316"/>
                  <a:gd name="T7" fmla="*/ 213 h 265"/>
                  <a:gd name="T8" fmla="*/ 292 w 316"/>
                  <a:gd name="T9" fmla="*/ 203 h 265"/>
                  <a:gd name="T10" fmla="*/ 272 w 316"/>
                  <a:gd name="T11" fmla="*/ 179 h 265"/>
                  <a:gd name="T12" fmla="*/ 276 w 316"/>
                  <a:gd name="T13" fmla="*/ 153 h 265"/>
                  <a:gd name="T14" fmla="*/ 264 w 316"/>
                  <a:gd name="T15" fmla="*/ 131 h 265"/>
                  <a:gd name="T16" fmla="*/ 262 w 316"/>
                  <a:gd name="T17" fmla="*/ 113 h 265"/>
                  <a:gd name="T18" fmla="*/ 260 w 316"/>
                  <a:gd name="T19" fmla="*/ 99 h 265"/>
                  <a:gd name="T20" fmla="*/ 262 w 316"/>
                  <a:gd name="T21" fmla="*/ 93 h 265"/>
                  <a:gd name="T22" fmla="*/ 262 w 316"/>
                  <a:gd name="T23" fmla="*/ 83 h 265"/>
                  <a:gd name="T24" fmla="*/ 262 w 316"/>
                  <a:gd name="T25" fmla="*/ 75 h 265"/>
                  <a:gd name="T26" fmla="*/ 258 w 316"/>
                  <a:gd name="T27" fmla="*/ 59 h 265"/>
                  <a:gd name="T28" fmla="*/ 232 w 316"/>
                  <a:gd name="T29" fmla="*/ 46 h 265"/>
                  <a:gd name="T30" fmla="*/ 218 w 316"/>
                  <a:gd name="T31" fmla="*/ 38 h 265"/>
                  <a:gd name="T32" fmla="*/ 200 w 316"/>
                  <a:gd name="T33" fmla="*/ 34 h 265"/>
                  <a:gd name="T34" fmla="*/ 190 w 316"/>
                  <a:gd name="T35" fmla="*/ 28 h 265"/>
                  <a:gd name="T36" fmla="*/ 180 w 316"/>
                  <a:gd name="T37" fmla="*/ 32 h 265"/>
                  <a:gd name="T38" fmla="*/ 160 w 316"/>
                  <a:gd name="T39" fmla="*/ 42 h 265"/>
                  <a:gd name="T40" fmla="*/ 152 w 316"/>
                  <a:gd name="T41" fmla="*/ 55 h 265"/>
                  <a:gd name="T42" fmla="*/ 120 w 316"/>
                  <a:gd name="T43" fmla="*/ 59 h 265"/>
                  <a:gd name="T44" fmla="*/ 84 w 316"/>
                  <a:gd name="T45" fmla="*/ 42 h 265"/>
                  <a:gd name="T46" fmla="*/ 72 w 316"/>
                  <a:gd name="T47" fmla="*/ 24 h 265"/>
                  <a:gd name="T48" fmla="*/ 58 w 316"/>
                  <a:gd name="T49" fmla="*/ 18 h 265"/>
                  <a:gd name="T50" fmla="*/ 60 w 316"/>
                  <a:gd name="T51" fmla="*/ 12 h 265"/>
                  <a:gd name="T52" fmla="*/ 54 w 316"/>
                  <a:gd name="T53" fmla="*/ 2 h 265"/>
                  <a:gd name="T54" fmla="*/ 38 w 316"/>
                  <a:gd name="T55" fmla="*/ 16 h 265"/>
                  <a:gd name="T56" fmla="*/ 18 w 316"/>
                  <a:gd name="T57" fmla="*/ 12 h 265"/>
                  <a:gd name="T58" fmla="*/ 6 w 316"/>
                  <a:gd name="T59" fmla="*/ 0 h 265"/>
                  <a:gd name="T60" fmla="*/ 0 w 316"/>
                  <a:gd name="T61" fmla="*/ 8 h 265"/>
                  <a:gd name="T62" fmla="*/ 4 w 316"/>
                  <a:gd name="T63" fmla="*/ 16 h 265"/>
                  <a:gd name="T64" fmla="*/ 8 w 316"/>
                  <a:gd name="T65" fmla="*/ 26 h 265"/>
                  <a:gd name="T66" fmla="*/ 8 w 316"/>
                  <a:gd name="T67" fmla="*/ 34 h 265"/>
                  <a:gd name="T68" fmla="*/ 12 w 316"/>
                  <a:gd name="T69" fmla="*/ 44 h 265"/>
                  <a:gd name="T70" fmla="*/ 18 w 316"/>
                  <a:gd name="T71" fmla="*/ 57 h 265"/>
                  <a:gd name="T72" fmla="*/ 24 w 316"/>
                  <a:gd name="T73" fmla="*/ 63 h 265"/>
                  <a:gd name="T74" fmla="*/ 36 w 316"/>
                  <a:gd name="T75" fmla="*/ 73 h 265"/>
                  <a:gd name="T76" fmla="*/ 40 w 316"/>
                  <a:gd name="T77" fmla="*/ 83 h 265"/>
                  <a:gd name="T78" fmla="*/ 34 w 316"/>
                  <a:gd name="T79" fmla="*/ 95 h 265"/>
                  <a:gd name="T80" fmla="*/ 32 w 316"/>
                  <a:gd name="T81" fmla="*/ 107 h 265"/>
                  <a:gd name="T82" fmla="*/ 40 w 316"/>
                  <a:gd name="T83" fmla="*/ 115 h 265"/>
                  <a:gd name="T84" fmla="*/ 48 w 316"/>
                  <a:gd name="T85" fmla="*/ 125 h 265"/>
                  <a:gd name="T86" fmla="*/ 68 w 316"/>
                  <a:gd name="T87" fmla="*/ 141 h 265"/>
                  <a:gd name="T88" fmla="*/ 76 w 316"/>
                  <a:gd name="T89" fmla="*/ 165 h 265"/>
                  <a:gd name="T90" fmla="*/ 84 w 316"/>
                  <a:gd name="T91" fmla="*/ 175 h 265"/>
                  <a:gd name="T92" fmla="*/ 92 w 316"/>
                  <a:gd name="T93" fmla="*/ 173 h 265"/>
                  <a:gd name="T94" fmla="*/ 94 w 316"/>
                  <a:gd name="T95" fmla="*/ 171 h 265"/>
                  <a:gd name="T96" fmla="*/ 112 w 316"/>
                  <a:gd name="T97" fmla="*/ 179 h 265"/>
                  <a:gd name="T98" fmla="*/ 122 w 316"/>
                  <a:gd name="T99" fmla="*/ 197 h 265"/>
                  <a:gd name="T100" fmla="*/ 138 w 316"/>
                  <a:gd name="T101" fmla="*/ 215 h 265"/>
                  <a:gd name="T102" fmla="*/ 166 w 316"/>
                  <a:gd name="T103" fmla="*/ 231 h 265"/>
                  <a:gd name="T104" fmla="*/ 192 w 316"/>
                  <a:gd name="T105" fmla="*/ 235 h 265"/>
                  <a:gd name="T106" fmla="*/ 216 w 316"/>
                  <a:gd name="T107" fmla="*/ 229 h 265"/>
                  <a:gd name="T108" fmla="*/ 228 w 316"/>
                  <a:gd name="T109" fmla="*/ 253 h 265"/>
                  <a:gd name="T110" fmla="*/ 258 w 316"/>
                  <a:gd name="T111" fmla="*/ 259 h 265"/>
                  <a:gd name="T112" fmla="*/ 280 w 316"/>
                  <a:gd name="T113" fmla="*/ 261 h 265"/>
                  <a:gd name="T114" fmla="*/ 294 w 316"/>
                  <a:gd name="T115" fmla="*/ 253 h 265"/>
                  <a:gd name="T116" fmla="*/ 302 w 316"/>
                  <a:gd name="T117" fmla="*/ 243 h 265"/>
                  <a:gd name="T118" fmla="*/ 316 w 316"/>
                  <a:gd name="T119" fmla="*/ 23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6" h="265">
                    <a:moveTo>
                      <a:pt x="206" y="231"/>
                    </a:moveTo>
                    <a:lnTo>
                      <a:pt x="204" y="233"/>
                    </a:lnTo>
                    <a:lnTo>
                      <a:pt x="202" y="231"/>
                    </a:lnTo>
                    <a:lnTo>
                      <a:pt x="202" y="233"/>
                    </a:lnTo>
                    <a:lnTo>
                      <a:pt x="202" y="233"/>
                    </a:lnTo>
                    <a:lnTo>
                      <a:pt x="202" y="235"/>
                    </a:lnTo>
                    <a:lnTo>
                      <a:pt x="198" y="237"/>
                    </a:lnTo>
                    <a:lnTo>
                      <a:pt x="196" y="237"/>
                    </a:lnTo>
                    <a:lnTo>
                      <a:pt x="194" y="237"/>
                    </a:lnTo>
                    <a:lnTo>
                      <a:pt x="194" y="237"/>
                    </a:lnTo>
                    <a:lnTo>
                      <a:pt x="196" y="239"/>
                    </a:lnTo>
                    <a:lnTo>
                      <a:pt x="196" y="239"/>
                    </a:lnTo>
                    <a:lnTo>
                      <a:pt x="196" y="239"/>
                    </a:lnTo>
                    <a:lnTo>
                      <a:pt x="198" y="237"/>
                    </a:lnTo>
                    <a:lnTo>
                      <a:pt x="200" y="237"/>
                    </a:lnTo>
                    <a:lnTo>
                      <a:pt x="202" y="237"/>
                    </a:lnTo>
                    <a:lnTo>
                      <a:pt x="204" y="235"/>
                    </a:lnTo>
                    <a:lnTo>
                      <a:pt x="204" y="235"/>
                    </a:lnTo>
                    <a:lnTo>
                      <a:pt x="204" y="237"/>
                    </a:lnTo>
                    <a:lnTo>
                      <a:pt x="206" y="235"/>
                    </a:lnTo>
                    <a:lnTo>
                      <a:pt x="208" y="233"/>
                    </a:lnTo>
                    <a:lnTo>
                      <a:pt x="210" y="231"/>
                    </a:lnTo>
                    <a:lnTo>
                      <a:pt x="208" y="231"/>
                    </a:lnTo>
                    <a:lnTo>
                      <a:pt x="206" y="231"/>
                    </a:lnTo>
                    <a:close/>
                    <a:moveTo>
                      <a:pt x="316" y="229"/>
                    </a:moveTo>
                    <a:lnTo>
                      <a:pt x="316" y="229"/>
                    </a:lnTo>
                    <a:lnTo>
                      <a:pt x="316" y="229"/>
                    </a:lnTo>
                    <a:lnTo>
                      <a:pt x="316" y="227"/>
                    </a:lnTo>
                    <a:lnTo>
                      <a:pt x="314" y="227"/>
                    </a:lnTo>
                    <a:lnTo>
                      <a:pt x="314" y="227"/>
                    </a:lnTo>
                    <a:lnTo>
                      <a:pt x="310" y="227"/>
                    </a:lnTo>
                    <a:lnTo>
                      <a:pt x="308" y="227"/>
                    </a:lnTo>
                    <a:lnTo>
                      <a:pt x="308" y="227"/>
                    </a:lnTo>
                    <a:lnTo>
                      <a:pt x="308" y="227"/>
                    </a:lnTo>
                    <a:lnTo>
                      <a:pt x="308" y="225"/>
                    </a:lnTo>
                    <a:lnTo>
                      <a:pt x="308" y="225"/>
                    </a:lnTo>
                    <a:lnTo>
                      <a:pt x="308" y="223"/>
                    </a:lnTo>
                    <a:lnTo>
                      <a:pt x="308" y="223"/>
                    </a:lnTo>
                    <a:lnTo>
                      <a:pt x="306" y="217"/>
                    </a:lnTo>
                    <a:lnTo>
                      <a:pt x="306" y="213"/>
                    </a:lnTo>
                    <a:lnTo>
                      <a:pt x="306" y="209"/>
                    </a:lnTo>
                    <a:lnTo>
                      <a:pt x="306" y="209"/>
                    </a:lnTo>
                    <a:lnTo>
                      <a:pt x="306" y="209"/>
                    </a:lnTo>
                    <a:lnTo>
                      <a:pt x="304" y="209"/>
                    </a:lnTo>
                    <a:lnTo>
                      <a:pt x="302" y="209"/>
                    </a:lnTo>
                    <a:lnTo>
                      <a:pt x="300" y="207"/>
                    </a:lnTo>
                    <a:lnTo>
                      <a:pt x="300" y="205"/>
                    </a:lnTo>
                    <a:lnTo>
                      <a:pt x="296" y="205"/>
                    </a:lnTo>
                    <a:lnTo>
                      <a:pt x="294" y="205"/>
                    </a:lnTo>
                    <a:lnTo>
                      <a:pt x="292" y="203"/>
                    </a:lnTo>
                    <a:lnTo>
                      <a:pt x="290" y="201"/>
                    </a:lnTo>
                    <a:lnTo>
                      <a:pt x="288" y="199"/>
                    </a:lnTo>
                    <a:lnTo>
                      <a:pt x="286" y="197"/>
                    </a:lnTo>
                    <a:lnTo>
                      <a:pt x="284" y="195"/>
                    </a:lnTo>
                    <a:lnTo>
                      <a:pt x="282" y="191"/>
                    </a:lnTo>
                    <a:lnTo>
                      <a:pt x="282" y="189"/>
                    </a:lnTo>
                    <a:lnTo>
                      <a:pt x="282" y="189"/>
                    </a:lnTo>
                    <a:lnTo>
                      <a:pt x="278" y="185"/>
                    </a:lnTo>
                    <a:lnTo>
                      <a:pt x="276" y="183"/>
                    </a:lnTo>
                    <a:lnTo>
                      <a:pt x="272" y="179"/>
                    </a:lnTo>
                    <a:lnTo>
                      <a:pt x="274" y="179"/>
                    </a:lnTo>
                    <a:lnTo>
                      <a:pt x="276" y="175"/>
                    </a:lnTo>
                    <a:lnTo>
                      <a:pt x="278" y="171"/>
                    </a:lnTo>
                    <a:lnTo>
                      <a:pt x="282" y="167"/>
                    </a:lnTo>
                    <a:lnTo>
                      <a:pt x="284" y="163"/>
                    </a:lnTo>
                    <a:lnTo>
                      <a:pt x="284" y="161"/>
                    </a:lnTo>
                    <a:lnTo>
                      <a:pt x="284" y="159"/>
                    </a:lnTo>
                    <a:lnTo>
                      <a:pt x="282" y="155"/>
                    </a:lnTo>
                    <a:lnTo>
                      <a:pt x="282" y="153"/>
                    </a:lnTo>
                    <a:lnTo>
                      <a:pt x="276" y="153"/>
                    </a:lnTo>
                    <a:lnTo>
                      <a:pt x="272" y="151"/>
                    </a:lnTo>
                    <a:lnTo>
                      <a:pt x="268" y="151"/>
                    </a:lnTo>
                    <a:lnTo>
                      <a:pt x="268" y="151"/>
                    </a:lnTo>
                    <a:lnTo>
                      <a:pt x="268" y="147"/>
                    </a:lnTo>
                    <a:lnTo>
                      <a:pt x="268" y="147"/>
                    </a:lnTo>
                    <a:lnTo>
                      <a:pt x="266" y="143"/>
                    </a:lnTo>
                    <a:lnTo>
                      <a:pt x="266" y="143"/>
                    </a:lnTo>
                    <a:lnTo>
                      <a:pt x="266" y="139"/>
                    </a:lnTo>
                    <a:lnTo>
                      <a:pt x="266" y="137"/>
                    </a:lnTo>
                    <a:lnTo>
                      <a:pt x="264" y="131"/>
                    </a:lnTo>
                    <a:lnTo>
                      <a:pt x="262" y="127"/>
                    </a:lnTo>
                    <a:lnTo>
                      <a:pt x="260" y="125"/>
                    </a:lnTo>
                    <a:lnTo>
                      <a:pt x="260" y="123"/>
                    </a:lnTo>
                    <a:lnTo>
                      <a:pt x="260" y="121"/>
                    </a:lnTo>
                    <a:lnTo>
                      <a:pt x="262" y="119"/>
                    </a:lnTo>
                    <a:lnTo>
                      <a:pt x="262" y="117"/>
                    </a:lnTo>
                    <a:lnTo>
                      <a:pt x="264" y="115"/>
                    </a:lnTo>
                    <a:lnTo>
                      <a:pt x="264" y="115"/>
                    </a:lnTo>
                    <a:lnTo>
                      <a:pt x="264" y="115"/>
                    </a:lnTo>
                    <a:lnTo>
                      <a:pt x="262" y="113"/>
                    </a:lnTo>
                    <a:lnTo>
                      <a:pt x="260" y="113"/>
                    </a:lnTo>
                    <a:lnTo>
                      <a:pt x="258" y="113"/>
                    </a:lnTo>
                    <a:lnTo>
                      <a:pt x="258" y="113"/>
                    </a:lnTo>
                    <a:lnTo>
                      <a:pt x="258" y="111"/>
                    </a:lnTo>
                    <a:lnTo>
                      <a:pt x="258" y="109"/>
                    </a:lnTo>
                    <a:lnTo>
                      <a:pt x="256" y="105"/>
                    </a:lnTo>
                    <a:lnTo>
                      <a:pt x="258" y="103"/>
                    </a:lnTo>
                    <a:lnTo>
                      <a:pt x="258" y="101"/>
                    </a:lnTo>
                    <a:lnTo>
                      <a:pt x="262" y="101"/>
                    </a:lnTo>
                    <a:lnTo>
                      <a:pt x="260" y="99"/>
                    </a:lnTo>
                    <a:lnTo>
                      <a:pt x="260" y="97"/>
                    </a:lnTo>
                    <a:lnTo>
                      <a:pt x="258" y="97"/>
                    </a:lnTo>
                    <a:lnTo>
                      <a:pt x="258" y="97"/>
                    </a:lnTo>
                    <a:lnTo>
                      <a:pt x="258" y="97"/>
                    </a:lnTo>
                    <a:lnTo>
                      <a:pt x="260" y="97"/>
                    </a:lnTo>
                    <a:lnTo>
                      <a:pt x="260" y="95"/>
                    </a:lnTo>
                    <a:lnTo>
                      <a:pt x="260" y="95"/>
                    </a:lnTo>
                    <a:lnTo>
                      <a:pt x="262" y="95"/>
                    </a:lnTo>
                    <a:lnTo>
                      <a:pt x="262" y="93"/>
                    </a:lnTo>
                    <a:lnTo>
                      <a:pt x="262" y="93"/>
                    </a:lnTo>
                    <a:lnTo>
                      <a:pt x="262" y="91"/>
                    </a:lnTo>
                    <a:lnTo>
                      <a:pt x="262" y="91"/>
                    </a:lnTo>
                    <a:lnTo>
                      <a:pt x="262" y="89"/>
                    </a:lnTo>
                    <a:lnTo>
                      <a:pt x="262" y="89"/>
                    </a:lnTo>
                    <a:lnTo>
                      <a:pt x="262" y="87"/>
                    </a:lnTo>
                    <a:lnTo>
                      <a:pt x="264" y="87"/>
                    </a:lnTo>
                    <a:lnTo>
                      <a:pt x="262" y="85"/>
                    </a:lnTo>
                    <a:lnTo>
                      <a:pt x="262" y="85"/>
                    </a:lnTo>
                    <a:lnTo>
                      <a:pt x="262" y="83"/>
                    </a:lnTo>
                    <a:lnTo>
                      <a:pt x="262" y="83"/>
                    </a:lnTo>
                    <a:lnTo>
                      <a:pt x="262" y="83"/>
                    </a:lnTo>
                    <a:lnTo>
                      <a:pt x="262" y="81"/>
                    </a:lnTo>
                    <a:lnTo>
                      <a:pt x="264" y="81"/>
                    </a:lnTo>
                    <a:lnTo>
                      <a:pt x="264" y="79"/>
                    </a:lnTo>
                    <a:lnTo>
                      <a:pt x="264" y="79"/>
                    </a:lnTo>
                    <a:lnTo>
                      <a:pt x="264" y="79"/>
                    </a:lnTo>
                    <a:lnTo>
                      <a:pt x="264" y="77"/>
                    </a:lnTo>
                    <a:lnTo>
                      <a:pt x="262" y="77"/>
                    </a:lnTo>
                    <a:lnTo>
                      <a:pt x="262" y="75"/>
                    </a:lnTo>
                    <a:lnTo>
                      <a:pt x="262" y="75"/>
                    </a:lnTo>
                    <a:lnTo>
                      <a:pt x="262" y="73"/>
                    </a:lnTo>
                    <a:lnTo>
                      <a:pt x="262" y="71"/>
                    </a:lnTo>
                    <a:lnTo>
                      <a:pt x="260" y="71"/>
                    </a:lnTo>
                    <a:lnTo>
                      <a:pt x="260" y="69"/>
                    </a:lnTo>
                    <a:lnTo>
                      <a:pt x="260" y="69"/>
                    </a:lnTo>
                    <a:lnTo>
                      <a:pt x="260" y="69"/>
                    </a:lnTo>
                    <a:lnTo>
                      <a:pt x="260" y="67"/>
                    </a:lnTo>
                    <a:lnTo>
                      <a:pt x="260" y="65"/>
                    </a:lnTo>
                    <a:lnTo>
                      <a:pt x="260" y="63"/>
                    </a:lnTo>
                    <a:lnTo>
                      <a:pt x="258" y="59"/>
                    </a:lnTo>
                    <a:lnTo>
                      <a:pt x="258" y="59"/>
                    </a:lnTo>
                    <a:lnTo>
                      <a:pt x="252" y="59"/>
                    </a:lnTo>
                    <a:lnTo>
                      <a:pt x="246" y="59"/>
                    </a:lnTo>
                    <a:lnTo>
                      <a:pt x="246" y="59"/>
                    </a:lnTo>
                    <a:lnTo>
                      <a:pt x="244" y="55"/>
                    </a:lnTo>
                    <a:lnTo>
                      <a:pt x="242" y="53"/>
                    </a:lnTo>
                    <a:lnTo>
                      <a:pt x="240" y="50"/>
                    </a:lnTo>
                    <a:lnTo>
                      <a:pt x="236" y="48"/>
                    </a:lnTo>
                    <a:lnTo>
                      <a:pt x="234" y="48"/>
                    </a:lnTo>
                    <a:lnTo>
                      <a:pt x="232" y="46"/>
                    </a:lnTo>
                    <a:lnTo>
                      <a:pt x="230" y="44"/>
                    </a:lnTo>
                    <a:lnTo>
                      <a:pt x="230" y="42"/>
                    </a:lnTo>
                    <a:lnTo>
                      <a:pt x="228" y="42"/>
                    </a:lnTo>
                    <a:lnTo>
                      <a:pt x="228" y="42"/>
                    </a:lnTo>
                    <a:lnTo>
                      <a:pt x="228" y="42"/>
                    </a:lnTo>
                    <a:lnTo>
                      <a:pt x="228" y="42"/>
                    </a:lnTo>
                    <a:lnTo>
                      <a:pt x="222" y="38"/>
                    </a:lnTo>
                    <a:lnTo>
                      <a:pt x="220" y="38"/>
                    </a:lnTo>
                    <a:lnTo>
                      <a:pt x="218" y="38"/>
                    </a:lnTo>
                    <a:lnTo>
                      <a:pt x="218" y="38"/>
                    </a:lnTo>
                    <a:lnTo>
                      <a:pt x="216" y="38"/>
                    </a:lnTo>
                    <a:lnTo>
                      <a:pt x="216" y="40"/>
                    </a:lnTo>
                    <a:lnTo>
                      <a:pt x="214" y="40"/>
                    </a:lnTo>
                    <a:lnTo>
                      <a:pt x="214" y="38"/>
                    </a:lnTo>
                    <a:lnTo>
                      <a:pt x="212" y="38"/>
                    </a:lnTo>
                    <a:lnTo>
                      <a:pt x="210" y="36"/>
                    </a:lnTo>
                    <a:lnTo>
                      <a:pt x="208" y="36"/>
                    </a:lnTo>
                    <a:lnTo>
                      <a:pt x="206" y="36"/>
                    </a:lnTo>
                    <a:lnTo>
                      <a:pt x="204" y="34"/>
                    </a:lnTo>
                    <a:lnTo>
                      <a:pt x="200" y="34"/>
                    </a:lnTo>
                    <a:lnTo>
                      <a:pt x="200" y="34"/>
                    </a:lnTo>
                    <a:lnTo>
                      <a:pt x="198" y="34"/>
                    </a:lnTo>
                    <a:lnTo>
                      <a:pt x="198" y="32"/>
                    </a:lnTo>
                    <a:lnTo>
                      <a:pt x="198" y="32"/>
                    </a:lnTo>
                    <a:lnTo>
                      <a:pt x="198" y="30"/>
                    </a:lnTo>
                    <a:lnTo>
                      <a:pt x="196" y="30"/>
                    </a:lnTo>
                    <a:lnTo>
                      <a:pt x="196" y="30"/>
                    </a:lnTo>
                    <a:lnTo>
                      <a:pt x="194" y="28"/>
                    </a:lnTo>
                    <a:lnTo>
                      <a:pt x="194" y="28"/>
                    </a:lnTo>
                    <a:lnTo>
                      <a:pt x="190" y="28"/>
                    </a:lnTo>
                    <a:lnTo>
                      <a:pt x="188" y="28"/>
                    </a:lnTo>
                    <a:lnTo>
                      <a:pt x="188" y="28"/>
                    </a:lnTo>
                    <a:lnTo>
                      <a:pt x="186" y="28"/>
                    </a:lnTo>
                    <a:lnTo>
                      <a:pt x="184" y="28"/>
                    </a:lnTo>
                    <a:lnTo>
                      <a:pt x="182" y="28"/>
                    </a:lnTo>
                    <a:lnTo>
                      <a:pt x="182" y="30"/>
                    </a:lnTo>
                    <a:lnTo>
                      <a:pt x="182" y="30"/>
                    </a:lnTo>
                    <a:lnTo>
                      <a:pt x="182" y="32"/>
                    </a:lnTo>
                    <a:lnTo>
                      <a:pt x="182" y="32"/>
                    </a:lnTo>
                    <a:lnTo>
                      <a:pt x="180" y="32"/>
                    </a:lnTo>
                    <a:lnTo>
                      <a:pt x="178" y="32"/>
                    </a:lnTo>
                    <a:lnTo>
                      <a:pt x="176" y="30"/>
                    </a:lnTo>
                    <a:lnTo>
                      <a:pt x="172" y="30"/>
                    </a:lnTo>
                    <a:lnTo>
                      <a:pt x="168" y="32"/>
                    </a:lnTo>
                    <a:lnTo>
                      <a:pt x="166" y="32"/>
                    </a:lnTo>
                    <a:lnTo>
                      <a:pt x="164" y="34"/>
                    </a:lnTo>
                    <a:lnTo>
                      <a:pt x="162" y="36"/>
                    </a:lnTo>
                    <a:lnTo>
                      <a:pt x="162" y="38"/>
                    </a:lnTo>
                    <a:lnTo>
                      <a:pt x="162" y="42"/>
                    </a:lnTo>
                    <a:lnTo>
                      <a:pt x="160" y="42"/>
                    </a:lnTo>
                    <a:lnTo>
                      <a:pt x="160" y="42"/>
                    </a:lnTo>
                    <a:lnTo>
                      <a:pt x="158" y="42"/>
                    </a:lnTo>
                    <a:lnTo>
                      <a:pt x="158" y="44"/>
                    </a:lnTo>
                    <a:lnTo>
                      <a:pt x="156" y="44"/>
                    </a:lnTo>
                    <a:lnTo>
                      <a:pt x="154" y="44"/>
                    </a:lnTo>
                    <a:lnTo>
                      <a:pt x="150" y="44"/>
                    </a:lnTo>
                    <a:lnTo>
                      <a:pt x="150" y="48"/>
                    </a:lnTo>
                    <a:lnTo>
                      <a:pt x="152" y="53"/>
                    </a:lnTo>
                    <a:lnTo>
                      <a:pt x="152" y="53"/>
                    </a:lnTo>
                    <a:lnTo>
                      <a:pt x="152" y="55"/>
                    </a:lnTo>
                    <a:lnTo>
                      <a:pt x="152" y="55"/>
                    </a:lnTo>
                    <a:lnTo>
                      <a:pt x="150" y="55"/>
                    </a:lnTo>
                    <a:lnTo>
                      <a:pt x="148" y="55"/>
                    </a:lnTo>
                    <a:lnTo>
                      <a:pt x="148" y="55"/>
                    </a:lnTo>
                    <a:lnTo>
                      <a:pt x="150" y="53"/>
                    </a:lnTo>
                    <a:lnTo>
                      <a:pt x="150" y="53"/>
                    </a:lnTo>
                    <a:lnTo>
                      <a:pt x="148" y="53"/>
                    </a:lnTo>
                    <a:lnTo>
                      <a:pt x="142" y="55"/>
                    </a:lnTo>
                    <a:lnTo>
                      <a:pt x="126" y="59"/>
                    </a:lnTo>
                    <a:lnTo>
                      <a:pt x="120" y="59"/>
                    </a:lnTo>
                    <a:lnTo>
                      <a:pt x="110" y="57"/>
                    </a:lnTo>
                    <a:lnTo>
                      <a:pt x="106" y="55"/>
                    </a:lnTo>
                    <a:lnTo>
                      <a:pt x="100" y="50"/>
                    </a:lnTo>
                    <a:lnTo>
                      <a:pt x="98" y="48"/>
                    </a:lnTo>
                    <a:lnTo>
                      <a:pt x="94" y="44"/>
                    </a:lnTo>
                    <a:lnTo>
                      <a:pt x="94" y="44"/>
                    </a:lnTo>
                    <a:lnTo>
                      <a:pt x="94" y="44"/>
                    </a:lnTo>
                    <a:lnTo>
                      <a:pt x="92" y="42"/>
                    </a:lnTo>
                    <a:lnTo>
                      <a:pt x="88" y="42"/>
                    </a:lnTo>
                    <a:lnTo>
                      <a:pt x="84" y="42"/>
                    </a:lnTo>
                    <a:lnTo>
                      <a:pt x="82" y="42"/>
                    </a:lnTo>
                    <a:lnTo>
                      <a:pt x="78" y="40"/>
                    </a:lnTo>
                    <a:lnTo>
                      <a:pt x="78" y="38"/>
                    </a:lnTo>
                    <a:lnTo>
                      <a:pt x="76" y="36"/>
                    </a:lnTo>
                    <a:lnTo>
                      <a:pt x="76" y="34"/>
                    </a:lnTo>
                    <a:lnTo>
                      <a:pt x="74" y="32"/>
                    </a:lnTo>
                    <a:lnTo>
                      <a:pt x="74" y="30"/>
                    </a:lnTo>
                    <a:lnTo>
                      <a:pt x="72" y="26"/>
                    </a:lnTo>
                    <a:lnTo>
                      <a:pt x="72" y="24"/>
                    </a:lnTo>
                    <a:lnTo>
                      <a:pt x="72" y="24"/>
                    </a:lnTo>
                    <a:lnTo>
                      <a:pt x="68" y="26"/>
                    </a:lnTo>
                    <a:lnTo>
                      <a:pt x="68" y="26"/>
                    </a:lnTo>
                    <a:lnTo>
                      <a:pt x="66" y="22"/>
                    </a:lnTo>
                    <a:lnTo>
                      <a:pt x="64" y="22"/>
                    </a:lnTo>
                    <a:lnTo>
                      <a:pt x="64" y="22"/>
                    </a:lnTo>
                    <a:lnTo>
                      <a:pt x="62" y="20"/>
                    </a:lnTo>
                    <a:lnTo>
                      <a:pt x="62" y="20"/>
                    </a:lnTo>
                    <a:lnTo>
                      <a:pt x="62" y="20"/>
                    </a:lnTo>
                    <a:lnTo>
                      <a:pt x="58" y="18"/>
                    </a:lnTo>
                    <a:lnTo>
                      <a:pt x="58" y="18"/>
                    </a:lnTo>
                    <a:lnTo>
                      <a:pt x="58" y="16"/>
                    </a:lnTo>
                    <a:lnTo>
                      <a:pt x="58" y="16"/>
                    </a:lnTo>
                    <a:lnTo>
                      <a:pt x="60" y="16"/>
                    </a:lnTo>
                    <a:lnTo>
                      <a:pt x="60" y="16"/>
                    </a:lnTo>
                    <a:lnTo>
                      <a:pt x="62" y="14"/>
                    </a:lnTo>
                    <a:lnTo>
                      <a:pt x="62" y="14"/>
                    </a:lnTo>
                    <a:lnTo>
                      <a:pt x="62" y="14"/>
                    </a:lnTo>
                    <a:lnTo>
                      <a:pt x="62" y="14"/>
                    </a:lnTo>
                    <a:lnTo>
                      <a:pt x="62" y="12"/>
                    </a:lnTo>
                    <a:lnTo>
                      <a:pt x="60" y="12"/>
                    </a:lnTo>
                    <a:lnTo>
                      <a:pt x="60" y="10"/>
                    </a:lnTo>
                    <a:lnTo>
                      <a:pt x="60" y="10"/>
                    </a:lnTo>
                    <a:lnTo>
                      <a:pt x="60" y="10"/>
                    </a:lnTo>
                    <a:lnTo>
                      <a:pt x="60" y="8"/>
                    </a:lnTo>
                    <a:lnTo>
                      <a:pt x="60" y="8"/>
                    </a:lnTo>
                    <a:lnTo>
                      <a:pt x="62" y="8"/>
                    </a:lnTo>
                    <a:lnTo>
                      <a:pt x="62" y="6"/>
                    </a:lnTo>
                    <a:lnTo>
                      <a:pt x="58" y="4"/>
                    </a:lnTo>
                    <a:lnTo>
                      <a:pt x="56" y="2"/>
                    </a:lnTo>
                    <a:lnTo>
                      <a:pt x="54" y="2"/>
                    </a:lnTo>
                    <a:lnTo>
                      <a:pt x="54" y="2"/>
                    </a:lnTo>
                    <a:lnTo>
                      <a:pt x="50" y="4"/>
                    </a:lnTo>
                    <a:lnTo>
                      <a:pt x="50" y="6"/>
                    </a:lnTo>
                    <a:lnTo>
                      <a:pt x="48" y="6"/>
                    </a:lnTo>
                    <a:lnTo>
                      <a:pt x="46" y="8"/>
                    </a:lnTo>
                    <a:lnTo>
                      <a:pt x="44" y="10"/>
                    </a:lnTo>
                    <a:lnTo>
                      <a:pt x="42" y="12"/>
                    </a:lnTo>
                    <a:lnTo>
                      <a:pt x="40" y="12"/>
                    </a:lnTo>
                    <a:lnTo>
                      <a:pt x="40" y="12"/>
                    </a:lnTo>
                    <a:lnTo>
                      <a:pt x="38" y="16"/>
                    </a:lnTo>
                    <a:lnTo>
                      <a:pt x="36" y="16"/>
                    </a:lnTo>
                    <a:lnTo>
                      <a:pt x="34" y="16"/>
                    </a:lnTo>
                    <a:lnTo>
                      <a:pt x="32" y="16"/>
                    </a:lnTo>
                    <a:lnTo>
                      <a:pt x="30" y="16"/>
                    </a:lnTo>
                    <a:lnTo>
                      <a:pt x="28" y="16"/>
                    </a:lnTo>
                    <a:lnTo>
                      <a:pt x="22" y="16"/>
                    </a:lnTo>
                    <a:lnTo>
                      <a:pt x="22" y="14"/>
                    </a:lnTo>
                    <a:lnTo>
                      <a:pt x="20" y="12"/>
                    </a:lnTo>
                    <a:lnTo>
                      <a:pt x="18" y="12"/>
                    </a:lnTo>
                    <a:lnTo>
                      <a:pt x="18" y="12"/>
                    </a:lnTo>
                    <a:lnTo>
                      <a:pt x="16" y="10"/>
                    </a:lnTo>
                    <a:lnTo>
                      <a:pt x="16" y="10"/>
                    </a:lnTo>
                    <a:lnTo>
                      <a:pt x="16" y="8"/>
                    </a:lnTo>
                    <a:lnTo>
                      <a:pt x="14" y="8"/>
                    </a:lnTo>
                    <a:lnTo>
                      <a:pt x="14" y="6"/>
                    </a:lnTo>
                    <a:lnTo>
                      <a:pt x="10" y="4"/>
                    </a:lnTo>
                    <a:lnTo>
                      <a:pt x="10" y="2"/>
                    </a:lnTo>
                    <a:lnTo>
                      <a:pt x="10" y="2"/>
                    </a:lnTo>
                    <a:lnTo>
                      <a:pt x="8" y="2"/>
                    </a:lnTo>
                    <a:lnTo>
                      <a:pt x="6" y="0"/>
                    </a:lnTo>
                    <a:lnTo>
                      <a:pt x="6" y="2"/>
                    </a:lnTo>
                    <a:lnTo>
                      <a:pt x="4" y="2"/>
                    </a:lnTo>
                    <a:lnTo>
                      <a:pt x="4" y="6"/>
                    </a:lnTo>
                    <a:lnTo>
                      <a:pt x="4" y="8"/>
                    </a:lnTo>
                    <a:lnTo>
                      <a:pt x="2" y="8"/>
                    </a:lnTo>
                    <a:lnTo>
                      <a:pt x="0" y="8"/>
                    </a:lnTo>
                    <a:lnTo>
                      <a:pt x="0" y="8"/>
                    </a:lnTo>
                    <a:lnTo>
                      <a:pt x="0" y="8"/>
                    </a:lnTo>
                    <a:lnTo>
                      <a:pt x="0" y="8"/>
                    </a:lnTo>
                    <a:lnTo>
                      <a:pt x="0" y="8"/>
                    </a:lnTo>
                    <a:lnTo>
                      <a:pt x="0" y="10"/>
                    </a:lnTo>
                    <a:lnTo>
                      <a:pt x="0" y="10"/>
                    </a:lnTo>
                    <a:lnTo>
                      <a:pt x="2" y="12"/>
                    </a:lnTo>
                    <a:lnTo>
                      <a:pt x="2" y="12"/>
                    </a:lnTo>
                    <a:lnTo>
                      <a:pt x="2" y="12"/>
                    </a:lnTo>
                    <a:lnTo>
                      <a:pt x="2" y="14"/>
                    </a:lnTo>
                    <a:lnTo>
                      <a:pt x="2" y="14"/>
                    </a:lnTo>
                    <a:lnTo>
                      <a:pt x="2" y="14"/>
                    </a:lnTo>
                    <a:lnTo>
                      <a:pt x="2" y="16"/>
                    </a:lnTo>
                    <a:lnTo>
                      <a:pt x="4" y="16"/>
                    </a:lnTo>
                    <a:lnTo>
                      <a:pt x="4" y="18"/>
                    </a:lnTo>
                    <a:lnTo>
                      <a:pt x="4" y="20"/>
                    </a:lnTo>
                    <a:lnTo>
                      <a:pt x="4" y="20"/>
                    </a:lnTo>
                    <a:lnTo>
                      <a:pt x="6" y="22"/>
                    </a:lnTo>
                    <a:lnTo>
                      <a:pt x="6" y="24"/>
                    </a:lnTo>
                    <a:lnTo>
                      <a:pt x="6" y="26"/>
                    </a:lnTo>
                    <a:lnTo>
                      <a:pt x="6" y="26"/>
                    </a:lnTo>
                    <a:lnTo>
                      <a:pt x="6" y="26"/>
                    </a:lnTo>
                    <a:lnTo>
                      <a:pt x="8" y="26"/>
                    </a:lnTo>
                    <a:lnTo>
                      <a:pt x="8" y="26"/>
                    </a:lnTo>
                    <a:lnTo>
                      <a:pt x="8" y="26"/>
                    </a:lnTo>
                    <a:lnTo>
                      <a:pt x="6" y="28"/>
                    </a:lnTo>
                    <a:lnTo>
                      <a:pt x="6" y="28"/>
                    </a:lnTo>
                    <a:lnTo>
                      <a:pt x="6" y="30"/>
                    </a:lnTo>
                    <a:lnTo>
                      <a:pt x="6" y="30"/>
                    </a:lnTo>
                    <a:lnTo>
                      <a:pt x="6" y="32"/>
                    </a:lnTo>
                    <a:lnTo>
                      <a:pt x="6" y="34"/>
                    </a:lnTo>
                    <a:lnTo>
                      <a:pt x="6" y="34"/>
                    </a:lnTo>
                    <a:lnTo>
                      <a:pt x="6" y="34"/>
                    </a:lnTo>
                    <a:lnTo>
                      <a:pt x="8" y="34"/>
                    </a:lnTo>
                    <a:lnTo>
                      <a:pt x="8" y="36"/>
                    </a:lnTo>
                    <a:lnTo>
                      <a:pt x="10" y="38"/>
                    </a:lnTo>
                    <a:lnTo>
                      <a:pt x="12" y="38"/>
                    </a:lnTo>
                    <a:lnTo>
                      <a:pt x="10" y="38"/>
                    </a:lnTo>
                    <a:lnTo>
                      <a:pt x="10" y="40"/>
                    </a:lnTo>
                    <a:lnTo>
                      <a:pt x="12" y="40"/>
                    </a:lnTo>
                    <a:lnTo>
                      <a:pt x="12" y="40"/>
                    </a:lnTo>
                    <a:lnTo>
                      <a:pt x="12" y="42"/>
                    </a:lnTo>
                    <a:lnTo>
                      <a:pt x="12" y="42"/>
                    </a:lnTo>
                    <a:lnTo>
                      <a:pt x="12" y="44"/>
                    </a:lnTo>
                    <a:lnTo>
                      <a:pt x="14" y="44"/>
                    </a:lnTo>
                    <a:lnTo>
                      <a:pt x="16" y="46"/>
                    </a:lnTo>
                    <a:lnTo>
                      <a:pt x="16" y="46"/>
                    </a:lnTo>
                    <a:lnTo>
                      <a:pt x="14" y="46"/>
                    </a:lnTo>
                    <a:lnTo>
                      <a:pt x="16" y="48"/>
                    </a:lnTo>
                    <a:lnTo>
                      <a:pt x="16" y="48"/>
                    </a:lnTo>
                    <a:lnTo>
                      <a:pt x="16" y="48"/>
                    </a:lnTo>
                    <a:lnTo>
                      <a:pt x="16" y="50"/>
                    </a:lnTo>
                    <a:lnTo>
                      <a:pt x="18" y="55"/>
                    </a:lnTo>
                    <a:lnTo>
                      <a:pt x="18" y="57"/>
                    </a:lnTo>
                    <a:lnTo>
                      <a:pt x="20" y="57"/>
                    </a:lnTo>
                    <a:lnTo>
                      <a:pt x="20" y="57"/>
                    </a:lnTo>
                    <a:lnTo>
                      <a:pt x="20" y="57"/>
                    </a:lnTo>
                    <a:lnTo>
                      <a:pt x="20" y="59"/>
                    </a:lnTo>
                    <a:lnTo>
                      <a:pt x="20" y="61"/>
                    </a:lnTo>
                    <a:lnTo>
                      <a:pt x="20" y="61"/>
                    </a:lnTo>
                    <a:lnTo>
                      <a:pt x="22" y="63"/>
                    </a:lnTo>
                    <a:lnTo>
                      <a:pt x="22" y="63"/>
                    </a:lnTo>
                    <a:lnTo>
                      <a:pt x="22" y="63"/>
                    </a:lnTo>
                    <a:lnTo>
                      <a:pt x="24" y="63"/>
                    </a:lnTo>
                    <a:lnTo>
                      <a:pt x="24" y="63"/>
                    </a:lnTo>
                    <a:lnTo>
                      <a:pt x="26" y="69"/>
                    </a:lnTo>
                    <a:lnTo>
                      <a:pt x="26" y="69"/>
                    </a:lnTo>
                    <a:lnTo>
                      <a:pt x="28" y="69"/>
                    </a:lnTo>
                    <a:lnTo>
                      <a:pt x="28" y="69"/>
                    </a:lnTo>
                    <a:lnTo>
                      <a:pt x="30" y="71"/>
                    </a:lnTo>
                    <a:lnTo>
                      <a:pt x="30" y="71"/>
                    </a:lnTo>
                    <a:lnTo>
                      <a:pt x="32" y="73"/>
                    </a:lnTo>
                    <a:lnTo>
                      <a:pt x="32" y="73"/>
                    </a:lnTo>
                    <a:lnTo>
                      <a:pt x="36" y="73"/>
                    </a:lnTo>
                    <a:lnTo>
                      <a:pt x="38" y="73"/>
                    </a:lnTo>
                    <a:lnTo>
                      <a:pt x="40" y="75"/>
                    </a:lnTo>
                    <a:lnTo>
                      <a:pt x="40" y="75"/>
                    </a:lnTo>
                    <a:lnTo>
                      <a:pt x="40" y="75"/>
                    </a:lnTo>
                    <a:lnTo>
                      <a:pt x="38" y="75"/>
                    </a:lnTo>
                    <a:lnTo>
                      <a:pt x="36" y="77"/>
                    </a:lnTo>
                    <a:lnTo>
                      <a:pt x="36" y="79"/>
                    </a:lnTo>
                    <a:lnTo>
                      <a:pt x="36" y="79"/>
                    </a:lnTo>
                    <a:lnTo>
                      <a:pt x="38" y="81"/>
                    </a:lnTo>
                    <a:lnTo>
                      <a:pt x="40" y="83"/>
                    </a:lnTo>
                    <a:lnTo>
                      <a:pt x="40" y="83"/>
                    </a:lnTo>
                    <a:lnTo>
                      <a:pt x="40" y="83"/>
                    </a:lnTo>
                    <a:lnTo>
                      <a:pt x="40" y="85"/>
                    </a:lnTo>
                    <a:lnTo>
                      <a:pt x="40" y="85"/>
                    </a:lnTo>
                    <a:lnTo>
                      <a:pt x="38" y="87"/>
                    </a:lnTo>
                    <a:lnTo>
                      <a:pt x="36" y="87"/>
                    </a:lnTo>
                    <a:lnTo>
                      <a:pt x="34" y="91"/>
                    </a:lnTo>
                    <a:lnTo>
                      <a:pt x="34" y="93"/>
                    </a:lnTo>
                    <a:lnTo>
                      <a:pt x="34" y="95"/>
                    </a:lnTo>
                    <a:lnTo>
                      <a:pt x="34" y="95"/>
                    </a:lnTo>
                    <a:lnTo>
                      <a:pt x="32" y="95"/>
                    </a:lnTo>
                    <a:lnTo>
                      <a:pt x="32" y="95"/>
                    </a:lnTo>
                    <a:lnTo>
                      <a:pt x="32" y="97"/>
                    </a:lnTo>
                    <a:lnTo>
                      <a:pt x="32" y="97"/>
                    </a:lnTo>
                    <a:lnTo>
                      <a:pt x="30" y="99"/>
                    </a:lnTo>
                    <a:lnTo>
                      <a:pt x="32" y="101"/>
                    </a:lnTo>
                    <a:lnTo>
                      <a:pt x="32" y="103"/>
                    </a:lnTo>
                    <a:lnTo>
                      <a:pt x="32" y="103"/>
                    </a:lnTo>
                    <a:lnTo>
                      <a:pt x="32" y="105"/>
                    </a:lnTo>
                    <a:lnTo>
                      <a:pt x="32" y="107"/>
                    </a:lnTo>
                    <a:lnTo>
                      <a:pt x="32" y="107"/>
                    </a:lnTo>
                    <a:lnTo>
                      <a:pt x="32" y="107"/>
                    </a:lnTo>
                    <a:lnTo>
                      <a:pt x="36" y="111"/>
                    </a:lnTo>
                    <a:lnTo>
                      <a:pt x="36" y="113"/>
                    </a:lnTo>
                    <a:lnTo>
                      <a:pt x="38" y="113"/>
                    </a:lnTo>
                    <a:lnTo>
                      <a:pt x="38" y="113"/>
                    </a:lnTo>
                    <a:lnTo>
                      <a:pt x="40" y="113"/>
                    </a:lnTo>
                    <a:lnTo>
                      <a:pt x="40" y="113"/>
                    </a:lnTo>
                    <a:lnTo>
                      <a:pt x="40" y="115"/>
                    </a:lnTo>
                    <a:lnTo>
                      <a:pt x="40" y="115"/>
                    </a:lnTo>
                    <a:lnTo>
                      <a:pt x="40" y="115"/>
                    </a:lnTo>
                    <a:lnTo>
                      <a:pt x="42" y="117"/>
                    </a:lnTo>
                    <a:lnTo>
                      <a:pt x="44" y="119"/>
                    </a:lnTo>
                    <a:lnTo>
                      <a:pt x="44" y="121"/>
                    </a:lnTo>
                    <a:lnTo>
                      <a:pt x="44" y="123"/>
                    </a:lnTo>
                    <a:lnTo>
                      <a:pt x="44" y="123"/>
                    </a:lnTo>
                    <a:lnTo>
                      <a:pt x="44" y="125"/>
                    </a:lnTo>
                    <a:lnTo>
                      <a:pt x="44" y="125"/>
                    </a:lnTo>
                    <a:lnTo>
                      <a:pt x="46" y="125"/>
                    </a:lnTo>
                    <a:lnTo>
                      <a:pt x="48" y="125"/>
                    </a:lnTo>
                    <a:lnTo>
                      <a:pt x="50" y="127"/>
                    </a:lnTo>
                    <a:lnTo>
                      <a:pt x="54" y="129"/>
                    </a:lnTo>
                    <a:lnTo>
                      <a:pt x="58" y="131"/>
                    </a:lnTo>
                    <a:lnTo>
                      <a:pt x="60" y="133"/>
                    </a:lnTo>
                    <a:lnTo>
                      <a:pt x="62" y="133"/>
                    </a:lnTo>
                    <a:lnTo>
                      <a:pt x="64" y="133"/>
                    </a:lnTo>
                    <a:lnTo>
                      <a:pt x="64" y="135"/>
                    </a:lnTo>
                    <a:lnTo>
                      <a:pt x="64" y="135"/>
                    </a:lnTo>
                    <a:lnTo>
                      <a:pt x="66" y="139"/>
                    </a:lnTo>
                    <a:lnTo>
                      <a:pt x="68" y="141"/>
                    </a:lnTo>
                    <a:lnTo>
                      <a:pt x="70" y="143"/>
                    </a:lnTo>
                    <a:lnTo>
                      <a:pt x="72" y="145"/>
                    </a:lnTo>
                    <a:lnTo>
                      <a:pt x="72" y="149"/>
                    </a:lnTo>
                    <a:lnTo>
                      <a:pt x="70" y="153"/>
                    </a:lnTo>
                    <a:lnTo>
                      <a:pt x="70" y="157"/>
                    </a:lnTo>
                    <a:lnTo>
                      <a:pt x="72" y="159"/>
                    </a:lnTo>
                    <a:lnTo>
                      <a:pt x="74" y="159"/>
                    </a:lnTo>
                    <a:lnTo>
                      <a:pt x="76" y="159"/>
                    </a:lnTo>
                    <a:lnTo>
                      <a:pt x="76" y="163"/>
                    </a:lnTo>
                    <a:lnTo>
                      <a:pt x="76" y="165"/>
                    </a:lnTo>
                    <a:lnTo>
                      <a:pt x="78" y="169"/>
                    </a:lnTo>
                    <a:lnTo>
                      <a:pt x="78" y="169"/>
                    </a:lnTo>
                    <a:lnTo>
                      <a:pt x="80" y="169"/>
                    </a:lnTo>
                    <a:lnTo>
                      <a:pt x="80" y="171"/>
                    </a:lnTo>
                    <a:lnTo>
                      <a:pt x="80" y="171"/>
                    </a:lnTo>
                    <a:lnTo>
                      <a:pt x="82" y="171"/>
                    </a:lnTo>
                    <a:lnTo>
                      <a:pt x="82" y="173"/>
                    </a:lnTo>
                    <a:lnTo>
                      <a:pt x="84" y="173"/>
                    </a:lnTo>
                    <a:lnTo>
                      <a:pt x="84" y="175"/>
                    </a:lnTo>
                    <a:lnTo>
                      <a:pt x="84" y="175"/>
                    </a:lnTo>
                    <a:lnTo>
                      <a:pt x="84" y="175"/>
                    </a:lnTo>
                    <a:lnTo>
                      <a:pt x="84" y="177"/>
                    </a:lnTo>
                    <a:lnTo>
                      <a:pt x="86" y="177"/>
                    </a:lnTo>
                    <a:lnTo>
                      <a:pt x="86" y="179"/>
                    </a:lnTo>
                    <a:lnTo>
                      <a:pt x="86" y="177"/>
                    </a:lnTo>
                    <a:lnTo>
                      <a:pt x="88" y="177"/>
                    </a:lnTo>
                    <a:lnTo>
                      <a:pt x="90" y="177"/>
                    </a:lnTo>
                    <a:lnTo>
                      <a:pt x="90" y="177"/>
                    </a:lnTo>
                    <a:lnTo>
                      <a:pt x="92" y="175"/>
                    </a:lnTo>
                    <a:lnTo>
                      <a:pt x="92" y="173"/>
                    </a:lnTo>
                    <a:lnTo>
                      <a:pt x="90" y="171"/>
                    </a:lnTo>
                    <a:lnTo>
                      <a:pt x="92" y="171"/>
                    </a:lnTo>
                    <a:lnTo>
                      <a:pt x="92" y="169"/>
                    </a:lnTo>
                    <a:lnTo>
                      <a:pt x="92" y="169"/>
                    </a:lnTo>
                    <a:lnTo>
                      <a:pt x="94" y="169"/>
                    </a:lnTo>
                    <a:lnTo>
                      <a:pt x="96" y="169"/>
                    </a:lnTo>
                    <a:lnTo>
                      <a:pt x="96" y="171"/>
                    </a:lnTo>
                    <a:lnTo>
                      <a:pt x="96" y="171"/>
                    </a:lnTo>
                    <a:lnTo>
                      <a:pt x="94" y="171"/>
                    </a:lnTo>
                    <a:lnTo>
                      <a:pt x="94" y="171"/>
                    </a:lnTo>
                    <a:lnTo>
                      <a:pt x="92" y="171"/>
                    </a:lnTo>
                    <a:lnTo>
                      <a:pt x="92" y="171"/>
                    </a:lnTo>
                    <a:lnTo>
                      <a:pt x="94" y="171"/>
                    </a:lnTo>
                    <a:lnTo>
                      <a:pt x="100" y="175"/>
                    </a:lnTo>
                    <a:lnTo>
                      <a:pt x="102" y="177"/>
                    </a:lnTo>
                    <a:lnTo>
                      <a:pt x="108" y="173"/>
                    </a:lnTo>
                    <a:lnTo>
                      <a:pt x="108" y="173"/>
                    </a:lnTo>
                    <a:lnTo>
                      <a:pt x="110" y="177"/>
                    </a:lnTo>
                    <a:lnTo>
                      <a:pt x="110" y="179"/>
                    </a:lnTo>
                    <a:lnTo>
                      <a:pt x="112" y="179"/>
                    </a:lnTo>
                    <a:lnTo>
                      <a:pt x="114" y="183"/>
                    </a:lnTo>
                    <a:lnTo>
                      <a:pt x="118" y="185"/>
                    </a:lnTo>
                    <a:lnTo>
                      <a:pt x="120" y="187"/>
                    </a:lnTo>
                    <a:lnTo>
                      <a:pt x="120" y="189"/>
                    </a:lnTo>
                    <a:lnTo>
                      <a:pt x="120" y="191"/>
                    </a:lnTo>
                    <a:lnTo>
                      <a:pt x="120" y="193"/>
                    </a:lnTo>
                    <a:lnTo>
                      <a:pt x="122" y="193"/>
                    </a:lnTo>
                    <a:lnTo>
                      <a:pt x="124" y="195"/>
                    </a:lnTo>
                    <a:lnTo>
                      <a:pt x="124" y="195"/>
                    </a:lnTo>
                    <a:lnTo>
                      <a:pt x="122" y="197"/>
                    </a:lnTo>
                    <a:lnTo>
                      <a:pt x="124" y="197"/>
                    </a:lnTo>
                    <a:lnTo>
                      <a:pt x="126" y="199"/>
                    </a:lnTo>
                    <a:lnTo>
                      <a:pt x="126" y="201"/>
                    </a:lnTo>
                    <a:lnTo>
                      <a:pt x="128" y="203"/>
                    </a:lnTo>
                    <a:lnTo>
                      <a:pt x="128" y="205"/>
                    </a:lnTo>
                    <a:lnTo>
                      <a:pt x="130" y="209"/>
                    </a:lnTo>
                    <a:lnTo>
                      <a:pt x="130" y="211"/>
                    </a:lnTo>
                    <a:lnTo>
                      <a:pt x="134" y="215"/>
                    </a:lnTo>
                    <a:lnTo>
                      <a:pt x="136" y="215"/>
                    </a:lnTo>
                    <a:lnTo>
                      <a:pt x="138" y="215"/>
                    </a:lnTo>
                    <a:lnTo>
                      <a:pt x="140" y="215"/>
                    </a:lnTo>
                    <a:lnTo>
                      <a:pt x="142" y="217"/>
                    </a:lnTo>
                    <a:lnTo>
                      <a:pt x="146" y="219"/>
                    </a:lnTo>
                    <a:lnTo>
                      <a:pt x="150" y="219"/>
                    </a:lnTo>
                    <a:lnTo>
                      <a:pt x="152" y="223"/>
                    </a:lnTo>
                    <a:lnTo>
                      <a:pt x="152" y="223"/>
                    </a:lnTo>
                    <a:lnTo>
                      <a:pt x="154" y="225"/>
                    </a:lnTo>
                    <a:lnTo>
                      <a:pt x="158" y="229"/>
                    </a:lnTo>
                    <a:lnTo>
                      <a:pt x="164" y="231"/>
                    </a:lnTo>
                    <a:lnTo>
                      <a:pt x="166" y="231"/>
                    </a:lnTo>
                    <a:lnTo>
                      <a:pt x="168" y="233"/>
                    </a:lnTo>
                    <a:lnTo>
                      <a:pt x="170" y="235"/>
                    </a:lnTo>
                    <a:lnTo>
                      <a:pt x="172" y="237"/>
                    </a:lnTo>
                    <a:lnTo>
                      <a:pt x="176" y="235"/>
                    </a:lnTo>
                    <a:lnTo>
                      <a:pt x="178" y="237"/>
                    </a:lnTo>
                    <a:lnTo>
                      <a:pt x="184" y="239"/>
                    </a:lnTo>
                    <a:lnTo>
                      <a:pt x="186" y="239"/>
                    </a:lnTo>
                    <a:lnTo>
                      <a:pt x="186" y="239"/>
                    </a:lnTo>
                    <a:lnTo>
                      <a:pt x="188" y="239"/>
                    </a:lnTo>
                    <a:lnTo>
                      <a:pt x="192" y="235"/>
                    </a:lnTo>
                    <a:lnTo>
                      <a:pt x="194" y="235"/>
                    </a:lnTo>
                    <a:lnTo>
                      <a:pt x="196" y="235"/>
                    </a:lnTo>
                    <a:lnTo>
                      <a:pt x="198" y="233"/>
                    </a:lnTo>
                    <a:lnTo>
                      <a:pt x="198" y="233"/>
                    </a:lnTo>
                    <a:lnTo>
                      <a:pt x="200" y="231"/>
                    </a:lnTo>
                    <a:lnTo>
                      <a:pt x="204" y="231"/>
                    </a:lnTo>
                    <a:lnTo>
                      <a:pt x="206" y="229"/>
                    </a:lnTo>
                    <a:lnTo>
                      <a:pt x="208" y="227"/>
                    </a:lnTo>
                    <a:lnTo>
                      <a:pt x="210" y="227"/>
                    </a:lnTo>
                    <a:lnTo>
                      <a:pt x="216" y="229"/>
                    </a:lnTo>
                    <a:lnTo>
                      <a:pt x="218" y="229"/>
                    </a:lnTo>
                    <a:lnTo>
                      <a:pt x="218" y="231"/>
                    </a:lnTo>
                    <a:lnTo>
                      <a:pt x="220" y="233"/>
                    </a:lnTo>
                    <a:lnTo>
                      <a:pt x="222" y="235"/>
                    </a:lnTo>
                    <a:lnTo>
                      <a:pt x="222" y="237"/>
                    </a:lnTo>
                    <a:lnTo>
                      <a:pt x="222" y="243"/>
                    </a:lnTo>
                    <a:lnTo>
                      <a:pt x="224" y="245"/>
                    </a:lnTo>
                    <a:lnTo>
                      <a:pt x="226" y="249"/>
                    </a:lnTo>
                    <a:lnTo>
                      <a:pt x="226" y="251"/>
                    </a:lnTo>
                    <a:lnTo>
                      <a:pt x="228" y="253"/>
                    </a:lnTo>
                    <a:lnTo>
                      <a:pt x="234" y="253"/>
                    </a:lnTo>
                    <a:lnTo>
                      <a:pt x="234" y="255"/>
                    </a:lnTo>
                    <a:lnTo>
                      <a:pt x="236" y="255"/>
                    </a:lnTo>
                    <a:lnTo>
                      <a:pt x="238" y="255"/>
                    </a:lnTo>
                    <a:lnTo>
                      <a:pt x="242" y="257"/>
                    </a:lnTo>
                    <a:lnTo>
                      <a:pt x="242" y="257"/>
                    </a:lnTo>
                    <a:lnTo>
                      <a:pt x="246" y="257"/>
                    </a:lnTo>
                    <a:lnTo>
                      <a:pt x="250" y="257"/>
                    </a:lnTo>
                    <a:lnTo>
                      <a:pt x="254" y="259"/>
                    </a:lnTo>
                    <a:lnTo>
                      <a:pt x="258" y="259"/>
                    </a:lnTo>
                    <a:lnTo>
                      <a:pt x="260" y="259"/>
                    </a:lnTo>
                    <a:lnTo>
                      <a:pt x="264" y="259"/>
                    </a:lnTo>
                    <a:lnTo>
                      <a:pt x="266" y="259"/>
                    </a:lnTo>
                    <a:lnTo>
                      <a:pt x="268" y="261"/>
                    </a:lnTo>
                    <a:lnTo>
                      <a:pt x="270" y="259"/>
                    </a:lnTo>
                    <a:lnTo>
                      <a:pt x="276" y="261"/>
                    </a:lnTo>
                    <a:lnTo>
                      <a:pt x="276" y="259"/>
                    </a:lnTo>
                    <a:lnTo>
                      <a:pt x="278" y="259"/>
                    </a:lnTo>
                    <a:lnTo>
                      <a:pt x="278" y="261"/>
                    </a:lnTo>
                    <a:lnTo>
                      <a:pt x="280" y="261"/>
                    </a:lnTo>
                    <a:lnTo>
                      <a:pt x="286" y="263"/>
                    </a:lnTo>
                    <a:lnTo>
                      <a:pt x="288" y="265"/>
                    </a:lnTo>
                    <a:lnTo>
                      <a:pt x="292" y="265"/>
                    </a:lnTo>
                    <a:lnTo>
                      <a:pt x="292" y="263"/>
                    </a:lnTo>
                    <a:lnTo>
                      <a:pt x="292" y="263"/>
                    </a:lnTo>
                    <a:lnTo>
                      <a:pt x="294" y="263"/>
                    </a:lnTo>
                    <a:lnTo>
                      <a:pt x="294" y="261"/>
                    </a:lnTo>
                    <a:lnTo>
                      <a:pt x="294" y="257"/>
                    </a:lnTo>
                    <a:lnTo>
                      <a:pt x="294" y="255"/>
                    </a:lnTo>
                    <a:lnTo>
                      <a:pt x="294" y="253"/>
                    </a:lnTo>
                    <a:lnTo>
                      <a:pt x="294" y="253"/>
                    </a:lnTo>
                    <a:lnTo>
                      <a:pt x="294" y="251"/>
                    </a:lnTo>
                    <a:lnTo>
                      <a:pt x="296" y="251"/>
                    </a:lnTo>
                    <a:lnTo>
                      <a:pt x="296" y="249"/>
                    </a:lnTo>
                    <a:lnTo>
                      <a:pt x="296" y="245"/>
                    </a:lnTo>
                    <a:lnTo>
                      <a:pt x="296" y="245"/>
                    </a:lnTo>
                    <a:lnTo>
                      <a:pt x="296" y="245"/>
                    </a:lnTo>
                    <a:lnTo>
                      <a:pt x="300" y="243"/>
                    </a:lnTo>
                    <a:lnTo>
                      <a:pt x="300" y="243"/>
                    </a:lnTo>
                    <a:lnTo>
                      <a:pt x="302" y="243"/>
                    </a:lnTo>
                    <a:lnTo>
                      <a:pt x="302" y="243"/>
                    </a:lnTo>
                    <a:lnTo>
                      <a:pt x="302" y="241"/>
                    </a:lnTo>
                    <a:lnTo>
                      <a:pt x="302" y="239"/>
                    </a:lnTo>
                    <a:lnTo>
                      <a:pt x="304" y="239"/>
                    </a:lnTo>
                    <a:lnTo>
                      <a:pt x="304" y="239"/>
                    </a:lnTo>
                    <a:lnTo>
                      <a:pt x="308" y="239"/>
                    </a:lnTo>
                    <a:lnTo>
                      <a:pt x="308" y="237"/>
                    </a:lnTo>
                    <a:lnTo>
                      <a:pt x="310" y="237"/>
                    </a:lnTo>
                    <a:lnTo>
                      <a:pt x="314" y="237"/>
                    </a:lnTo>
                    <a:lnTo>
                      <a:pt x="316" y="237"/>
                    </a:lnTo>
                    <a:lnTo>
                      <a:pt x="316" y="237"/>
                    </a:lnTo>
                    <a:lnTo>
                      <a:pt x="316" y="233"/>
                    </a:lnTo>
                    <a:lnTo>
                      <a:pt x="316" y="233"/>
                    </a:lnTo>
                    <a:lnTo>
                      <a:pt x="316" y="233"/>
                    </a:lnTo>
                    <a:lnTo>
                      <a:pt x="316" y="231"/>
                    </a:lnTo>
                    <a:lnTo>
                      <a:pt x="316" y="229"/>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7" name="Freeform 149"/>
              <p:cNvSpPr>
                <a:spLocks noEditPoints="1"/>
              </p:cNvSpPr>
              <p:nvPr/>
            </p:nvSpPr>
            <p:spPr bwMode="auto">
              <a:xfrm>
                <a:off x="4967" y="1971"/>
                <a:ext cx="725" cy="300"/>
              </a:xfrm>
              <a:custGeom>
                <a:avLst/>
                <a:gdLst>
                  <a:gd name="T0" fmla="*/ 371 w 725"/>
                  <a:gd name="T1" fmla="*/ 276 h 300"/>
                  <a:gd name="T2" fmla="*/ 447 w 725"/>
                  <a:gd name="T3" fmla="*/ 290 h 300"/>
                  <a:gd name="T4" fmla="*/ 381 w 725"/>
                  <a:gd name="T5" fmla="*/ 260 h 300"/>
                  <a:gd name="T6" fmla="*/ 451 w 725"/>
                  <a:gd name="T7" fmla="*/ 254 h 300"/>
                  <a:gd name="T8" fmla="*/ 457 w 725"/>
                  <a:gd name="T9" fmla="*/ 254 h 300"/>
                  <a:gd name="T10" fmla="*/ 399 w 725"/>
                  <a:gd name="T11" fmla="*/ 254 h 300"/>
                  <a:gd name="T12" fmla="*/ 371 w 725"/>
                  <a:gd name="T13" fmla="*/ 262 h 300"/>
                  <a:gd name="T14" fmla="*/ 337 w 725"/>
                  <a:gd name="T15" fmla="*/ 264 h 300"/>
                  <a:gd name="T16" fmla="*/ 313 w 725"/>
                  <a:gd name="T17" fmla="*/ 264 h 300"/>
                  <a:gd name="T18" fmla="*/ 677 w 725"/>
                  <a:gd name="T19" fmla="*/ 238 h 300"/>
                  <a:gd name="T20" fmla="*/ 301 w 725"/>
                  <a:gd name="T21" fmla="*/ 234 h 300"/>
                  <a:gd name="T22" fmla="*/ 623 w 725"/>
                  <a:gd name="T23" fmla="*/ 224 h 300"/>
                  <a:gd name="T24" fmla="*/ 287 w 725"/>
                  <a:gd name="T25" fmla="*/ 244 h 300"/>
                  <a:gd name="T26" fmla="*/ 203 w 725"/>
                  <a:gd name="T27" fmla="*/ 218 h 300"/>
                  <a:gd name="T28" fmla="*/ 195 w 725"/>
                  <a:gd name="T29" fmla="*/ 242 h 300"/>
                  <a:gd name="T30" fmla="*/ 277 w 725"/>
                  <a:gd name="T31" fmla="*/ 208 h 300"/>
                  <a:gd name="T32" fmla="*/ 597 w 725"/>
                  <a:gd name="T33" fmla="*/ 206 h 300"/>
                  <a:gd name="T34" fmla="*/ 429 w 725"/>
                  <a:gd name="T35" fmla="*/ 196 h 300"/>
                  <a:gd name="T36" fmla="*/ 443 w 725"/>
                  <a:gd name="T37" fmla="*/ 178 h 300"/>
                  <a:gd name="T38" fmla="*/ 335 w 725"/>
                  <a:gd name="T39" fmla="*/ 170 h 300"/>
                  <a:gd name="T40" fmla="*/ 187 w 725"/>
                  <a:gd name="T41" fmla="*/ 160 h 300"/>
                  <a:gd name="T42" fmla="*/ 527 w 725"/>
                  <a:gd name="T43" fmla="*/ 168 h 300"/>
                  <a:gd name="T44" fmla="*/ 207 w 725"/>
                  <a:gd name="T45" fmla="*/ 160 h 300"/>
                  <a:gd name="T46" fmla="*/ 453 w 725"/>
                  <a:gd name="T47" fmla="*/ 142 h 300"/>
                  <a:gd name="T48" fmla="*/ 465 w 725"/>
                  <a:gd name="T49" fmla="*/ 142 h 300"/>
                  <a:gd name="T50" fmla="*/ 183 w 725"/>
                  <a:gd name="T51" fmla="*/ 154 h 300"/>
                  <a:gd name="T52" fmla="*/ 449 w 725"/>
                  <a:gd name="T53" fmla="*/ 130 h 300"/>
                  <a:gd name="T54" fmla="*/ 62 w 725"/>
                  <a:gd name="T55" fmla="*/ 124 h 300"/>
                  <a:gd name="T56" fmla="*/ 651 w 725"/>
                  <a:gd name="T57" fmla="*/ 126 h 300"/>
                  <a:gd name="T58" fmla="*/ 679 w 725"/>
                  <a:gd name="T59" fmla="*/ 134 h 300"/>
                  <a:gd name="T60" fmla="*/ 617 w 725"/>
                  <a:gd name="T61" fmla="*/ 124 h 300"/>
                  <a:gd name="T62" fmla="*/ 613 w 725"/>
                  <a:gd name="T63" fmla="*/ 146 h 300"/>
                  <a:gd name="T64" fmla="*/ 609 w 725"/>
                  <a:gd name="T65" fmla="*/ 166 h 300"/>
                  <a:gd name="T66" fmla="*/ 681 w 725"/>
                  <a:gd name="T67" fmla="*/ 208 h 300"/>
                  <a:gd name="T68" fmla="*/ 703 w 725"/>
                  <a:gd name="T69" fmla="*/ 250 h 300"/>
                  <a:gd name="T70" fmla="*/ 151 w 725"/>
                  <a:gd name="T71" fmla="*/ 114 h 300"/>
                  <a:gd name="T72" fmla="*/ 565 w 725"/>
                  <a:gd name="T73" fmla="*/ 112 h 300"/>
                  <a:gd name="T74" fmla="*/ 157 w 725"/>
                  <a:gd name="T75" fmla="*/ 110 h 300"/>
                  <a:gd name="T76" fmla="*/ 133 w 725"/>
                  <a:gd name="T77" fmla="*/ 94 h 300"/>
                  <a:gd name="T78" fmla="*/ 121 w 725"/>
                  <a:gd name="T79" fmla="*/ 86 h 300"/>
                  <a:gd name="T80" fmla="*/ 36 w 725"/>
                  <a:gd name="T81" fmla="*/ 80 h 300"/>
                  <a:gd name="T82" fmla="*/ 383 w 725"/>
                  <a:gd name="T83" fmla="*/ 198 h 300"/>
                  <a:gd name="T84" fmla="*/ 419 w 725"/>
                  <a:gd name="T85" fmla="*/ 192 h 300"/>
                  <a:gd name="T86" fmla="*/ 419 w 725"/>
                  <a:gd name="T87" fmla="*/ 140 h 300"/>
                  <a:gd name="T88" fmla="*/ 395 w 725"/>
                  <a:gd name="T89" fmla="*/ 116 h 300"/>
                  <a:gd name="T90" fmla="*/ 461 w 725"/>
                  <a:gd name="T91" fmla="*/ 88 h 300"/>
                  <a:gd name="T92" fmla="*/ 391 w 725"/>
                  <a:gd name="T93" fmla="*/ 120 h 300"/>
                  <a:gd name="T94" fmla="*/ 521 w 725"/>
                  <a:gd name="T95" fmla="*/ 110 h 300"/>
                  <a:gd name="T96" fmla="*/ 519 w 725"/>
                  <a:gd name="T97" fmla="*/ 72 h 300"/>
                  <a:gd name="T98" fmla="*/ 18 w 725"/>
                  <a:gd name="T99" fmla="*/ 62 h 300"/>
                  <a:gd name="T100" fmla="*/ 501 w 725"/>
                  <a:gd name="T101" fmla="*/ 38 h 300"/>
                  <a:gd name="T102" fmla="*/ 231 w 725"/>
                  <a:gd name="T103" fmla="*/ 122 h 300"/>
                  <a:gd name="T104" fmla="*/ 293 w 725"/>
                  <a:gd name="T105" fmla="*/ 166 h 300"/>
                  <a:gd name="T106" fmla="*/ 335 w 725"/>
                  <a:gd name="T107" fmla="*/ 138 h 300"/>
                  <a:gd name="T108" fmla="*/ 361 w 725"/>
                  <a:gd name="T109" fmla="*/ 68 h 300"/>
                  <a:gd name="T110" fmla="*/ 335 w 725"/>
                  <a:gd name="T111" fmla="*/ 28 h 300"/>
                  <a:gd name="T112" fmla="*/ 301 w 725"/>
                  <a:gd name="T113" fmla="*/ 80 h 300"/>
                  <a:gd name="T114" fmla="*/ 221 w 725"/>
                  <a:gd name="T115" fmla="*/ 84 h 300"/>
                  <a:gd name="T116" fmla="*/ 161 w 725"/>
                  <a:gd name="T117" fmla="*/ 148 h 300"/>
                  <a:gd name="T118" fmla="*/ 125 w 725"/>
                  <a:gd name="T119" fmla="*/ 94 h 300"/>
                  <a:gd name="T120" fmla="*/ 36 w 725"/>
                  <a:gd name="T121" fmla="*/ 12 h 300"/>
                  <a:gd name="T122" fmla="*/ 72 w 725"/>
                  <a:gd name="T123" fmla="*/ 10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5" h="300">
                    <a:moveTo>
                      <a:pt x="439" y="294"/>
                    </a:moveTo>
                    <a:lnTo>
                      <a:pt x="439" y="294"/>
                    </a:lnTo>
                    <a:lnTo>
                      <a:pt x="439" y="294"/>
                    </a:lnTo>
                    <a:lnTo>
                      <a:pt x="439" y="294"/>
                    </a:lnTo>
                    <a:lnTo>
                      <a:pt x="437" y="294"/>
                    </a:lnTo>
                    <a:lnTo>
                      <a:pt x="435" y="296"/>
                    </a:lnTo>
                    <a:lnTo>
                      <a:pt x="433" y="298"/>
                    </a:lnTo>
                    <a:lnTo>
                      <a:pt x="429" y="298"/>
                    </a:lnTo>
                    <a:lnTo>
                      <a:pt x="429" y="300"/>
                    </a:lnTo>
                    <a:lnTo>
                      <a:pt x="429" y="300"/>
                    </a:lnTo>
                    <a:lnTo>
                      <a:pt x="429" y="300"/>
                    </a:lnTo>
                    <a:lnTo>
                      <a:pt x="431" y="300"/>
                    </a:lnTo>
                    <a:lnTo>
                      <a:pt x="433" y="300"/>
                    </a:lnTo>
                    <a:lnTo>
                      <a:pt x="435" y="300"/>
                    </a:lnTo>
                    <a:lnTo>
                      <a:pt x="437" y="298"/>
                    </a:lnTo>
                    <a:lnTo>
                      <a:pt x="439" y="296"/>
                    </a:lnTo>
                    <a:lnTo>
                      <a:pt x="439" y="296"/>
                    </a:lnTo>
                    <a:lnTo>
                      <a:pt x="439" y="294"/>
                    </a:lnTo>
                    <a:close/>
                    <a:moveTo>
                      <a:pt x="415" y="292"/>
                    </a:moveTo>
                    <a:lnTo>
                      <a:pt x="413" y="294"/>
                    </a:lnTo>
                    <a:lnTo>
                      <a:pt x="413" y="294"/>
                    </a:lnTo>
                    <a:lnTo>
                      <a:pt x="413" y="294"/>
                    </a:lnTo>
                    <a:lnTo>
                      <a:pt x="415" y="296"/>
                    </a:lnTo>
                    <a:lnTo>
                      <a:pt x="415" y="296"/>
                    </a:lnTo>
                    <a:lnTo>
                      <a:pt x="417" y="294"/>
                    </a:lnTo>
                    <a:lnTo>
                      <a:pt x="417" y="292"/>
                    </a:lnTo>
                    <a:lnTo>
                      <a:pt x="417" y="292"/>
                    </a:lnTo>
                    <a:lnTo>
                      <a:pt x="415" y="292"/>
                    </a:lnTo>
                    <a:close/>
                    <a:moveTo>
                      <a:pt x="441" y="288"/>
                    </a:moveTo>
                    <a:lnTo>
                      <a:pt x="441" y="288"/>
                    </a:lnTo>
                    <a:lnTo>
                      <a:pt x="439" y="288"/>
                    </a:lnTo>
                    <a:lnTo>
                      <a:pt x="439" y="290"/>
                    </a:lnTo>
                    <a:lnTo>
                      <a:pt x="439" y="290"/>
                    </a:lnTo>
                    <a:lnTo>
                      <a:pt x="439" y="290"/>
                    </a:lnTo>
                    <a:lnTo>
                      <a:pt x="439" y="288"/>
                    </a:lnTo>
                    <a:lnTo>
                      <a:pt x="441" y="288"/>
                    </a:lnTo>
                    <a:lnTo>
                      <a:pt x="441" y="288"/>
                    </a:lnTo>
                    <a:close/>
                    <a:moveTo>
                      <a:pt x="397" y="282"/>
                    </a:moveTo>
                    <a:lnTo>
                      <a:pt x="397" y="282"/>
                    </a:lnTo>
                    <a:lnTo>
                      <a:pt x="395" y="280"/>
                    </a:lnTo>
                    <a:lnTo>
                      <a:pt x="395" y="278"/>
                    </a:lnTo>
                    <a:lnTo>
                      <a:pt x="393" y="278"/>
                    </a:lnTo>
                    <a:lnTo>
                      <a:pt x="393" y="278"/>
                    </a:lnTo>
                    <a:lnTo>
                      <a:pt x="391" y="278"/>
                    </a:lnTo>
                    <a:lnTo>
                      <a:pt x="391" y="278"/>
                    </a:lnTo>
                    <a:lnTo>
                      <a:pt x="391" y="276"/>
                    </a:lnTo>
                    <a:lnTo>
                      <a:pt x="391" y="276"/>
                    </a:lnTo>
                    <a:lnTo>
                      <a:pt x="389" y="274"/>
                    </a:lnTo>
                    <a:lnTo>
                      <a:pt x="387" y="274"/>
                    </a:lnTo>
                    <a:lnTo>
                      <a:pt x="387" y="272"/>
                    </a:lnTo>
                    <a:lnTo>
                      <a:pt x="387" y="272"/>
                    </a:lnTo>
                    <a:lnTo>
                      <a:pt x="385" y="274"/>
                    </a:lnTo>
                    <a:lnTo>
                      <a:pt x="383" y="274"/>
                    </a:lnTo>
                    <a:lnTo>
                      <a:pt x="381" y="274"/>
                    </a:lnTo>
                    <a:lnTo>
                      <a:pt x="379" y="274"/>
                    </a:lnTo>
                    <a:lnTo>
                      <a:pt x="377" y="274"/>
                    </a:lnTo>
                    <a:lnTo>
                      <a:pt x="375" y="274"/>
                    </a:lnTo>
                    <a:lnTo>
                      <a:pt x="371" y="274"/>
                    </a:lnTo>
                    <a:lnTo>
                      <a:pt x="371" y="276"/>
                    </a:lnTo>
                    <a:lnTo>
                      <a:pt x="371" y="276"/>
                    </a:lnTo>
                    <a:lnTo>
                      <a:pt x="371" y="278"/>
                    </a:lnTo>
                    <a:lnTo>
                      <a:pt x="371" y="278"/>
                    </a:lnTo>
                    <a:lnTo>
                      <a:pt x="371" y="278"/>
                    </a:lnTo>
                    <a:lnTo>
                      <a:pt x="373" y="280"/>
                    </a:lnTo>
                    <a:lnTo>
                      <a:pt x="377" y="280"/>
                    </a:lnTo>
                    <a:lnTo>
                      <a:pt x="377" y="280"/>
                    </a:lnTo>
                    <a:lnTo>
                      <a:pt x="379" y="280"/>
                    </a:lnTo>
                    <a:lnTo>
                      <a:pt x="381" y="280"/>
                    </a:lnTo>
                    <a:lnTo>
                      <a:pt x="383" y="284"/>
                    </a:lnTo>
                    <a:lnTo>
                      <a:pt x="385" y="284"/>
                    </a:lnTo>
                    <a:lnTo>
                      <a:pt x="387" y="286"/>
                    </a:lnTo>
                    <a:lnTo>
                      <a:pt x="387" y="286"/>
                    </a:lnTo>
                    <a:lnTo>
                      <a:pt x="389" y="288"/>
                    </a:lnTo>
                    <a:lnTo>
                      <a:pt x="389" y="288"/>
                    </a:lnTo>
                    <a:lnTo>
                      <a:pt x="393" y="290"/>
                    </a:lnTo>
                    <a:lnTo>
                      <a:pt x="393" y="290"/>
                    </a:lnTo>
                    <a:lnTo>
                      <a:pt x="395" y="288"/>
                    </a:lnTo>
                    <a:lnTo>
                      <a:pt x="397" y="288"/>
                    </a:lnTo>
                    <a:lnTo>
                      <a:pt x="397" y="288"/>
                    </a:lnTo>
                    <a:lnTo>
                      <a:pt x="399" y="286"/>
                    </a:lnTo>
                    <a:lnTo>
                      <a:pt x="399" y="286"/>
                    </a:lnTo>
                    <a:lnTo>
                      <a:pt x="399" y="284"/>
                    </a:lnTo>
                    <a:lnTo>
                      <a:pt x="397" y="282"/>
                    </a:lnTo>
                    <a:close/>
                    <a:moveTo>
                      <a:pt x="467" y="266"/>
                    </a:moveTo>
                    <a:lnTo>
                      <a:pt x="465" y="268"/>
                    </a:lnTo>
                    <a:lnTo>
                      <a:pt x="465" y="268"/>
                    </a:lnTo>
                    <a:lnTo>
                      <a:pt x="465" y="268"/>
                    </a:lnTo>
                    <a:lnTo>
                      <a:pt x="465" y="266"/>
                    </a:lnTo>
                    <a:lnTo>
                      <a:pt x="465" y="266"/>
                    </a:lnTo>
                    <a:lnTo>
                      <a:pt x="461" y="268"/>
                    </a:lnTo>
                    <a:lnTo>
                      <a:pt x="461" y="268"/>
                    </a:lnTo>
                    <a:lnTo>
                      <a:pt x="459" y="270"/>
                    </a:lnTo>
                    <a:lnTo>
                      <a:pt x="457" y="270"/>
                    </a:lnTo>
                    <a:lnTo>
                      <a:pt x="457" y="272"/>
                    </a:lnTo>
                    <a:lnTo>
                      <a:pt x="457" y="272"/>
                    </a:lnTo>
                    <a:lnTo>
                      <a:pt x="455" y="274"/>
                    </a:lnTo>
                    <a:lnTo>
                      <a:pt x="455" y="274"/>
                    </a:lnTo>
                    <a:lnTo>
                      <a:pt x="455" y="274"/>
                    </a:lnTo>
                    <a:lnTo>
                      <a:pt x="453" y="274"/>
                    </a:lnTo>
                    <a:lnTo>
                      <a:pt x="451" y="274"/>
                    </a:lnTo>
                    <a:lnTo>
                      <a:pt x="451" y="274"/>
                    </a:lnTo>
                    <a:lnTo>
                      <a:pt x="451" y="274"/>
                    </a:lnTo>
                    <a:lnTo>
                      <a:pt x="451" y="272"/>
                    </a:lnTo>
                    <a:lnTo>
                      <a:pt x="449" y="274"/>
                    </a:lnTo>
                    <a:lnTo>
                      <a:pt x="447" y="274"/>
                    </a:lnTo>
                    <a:lnTo>
                      <a:pt x="445" y="278"/>
                    </a:lnTo>
                    <a:lnTo>
                      <a:pt x="445" y="280"/>
                    </a:lnTo>
                    <a:lnTo>
                      <a:pt x="443" y="282"/>
                    </a:lnTo>
                    <a:lnTo>
                      <a:pt x="443" y="284"/>
                    </a:lnTo>
                    <a:lnTo>
                      <a:pt x="443" y="284"/>
                    </a:lnTo>
                    <a:lnTo>
                      <a:pt x="445" y="286"/>
                    </a:lnTo>
                    <a:lnTo>
                      <a:pt x="445" y="286"/>
                    </a:lnTo>
                    <a:lnTo>
                      <a:pt x="443" y="288"/>
                    </a:lnTo>
                    <a:lnTo>
                      <a:pt x="443" y="288"/>
                    </a:lnTo>
                    <a:lnTo>
                      <a:pt x="443" y="290"/>
                    </a:lnTo>
                    <a:lnTo>
                      <a:pt x="443" y="290"/>
                    </a:lnTo>
                    <a:lnTo>
                      <a:pt x="445" y="290"/>
                    </a:lnTo>
                    <a:lnTo>
                      <a:pt x="447" y="290"/>
                    </a:lnTo>
                    <a:lnTo>
                      <a:pt x="449" y="290"/>
                    </a:lnTo>
                    <a:lnTo>
                      <a:pt x="451" y="288"/>
                    </a:lnTo>
                    <a:lnTo>
                      <a:pt x="455" y="288"/>
                    </a:lnTo>
                    <a:lnTo>
                      <a:pt x="455" y="288"/>
                    </a:lnTo>
                    <a:lnTo>
                      <a:pt x="457" y="286"/>
                    </a:lnTo>
                    <a:lnTo>
                      <a:pt x="459" y="284"/>
                    </a:lnTo>
                    <a:lnTo>
                      <a:pt x="461" y="284"/>
                    </a:lnTo>
                    <a:lnTo>
                      <a:pt x="463" y="280"/>
                    </a:lnTo>
                    <a:lnTo>
                      <a:pt x="465" y="278"/>
                    </a:lnTo>
                    <a:lnTo>
                      <a:pt x="465" y="276"/>
                    </a:lnTo>
                    <a:lnTo>
                      <a:pt x="467" y="276"/>
                    </a:lnTo>
                    <a:lnTo>
                      <a:pt x="467" y="274"/>
                    </a:lnTo>
                    <a:lnTo>
                      <a:pt x="465" y="272"/>
                    </a:lnTo>
                    <a:lnTo>
                      <a:pt x="465" y="272"/>
                    </a:lnTo>
                    <a:lnTo>
                      <a:pt x="465" y="272"/>
                    </a:lnTo>
                    <a:lnTo>
                      <a:pt x="465" y="270"/>
                    </a:lnTo>
                    <a:lnTo>
                      <a:pt x="465" y="270"/>
                    </a:lnTo>
                    <a:lnTo>
                      <a:pt x="467" y="270"/>
                    </a:lnTo>
                    <a:lnTo>
                      <a:pt x="469" y="268"/>
                    </a:lnTo>
                    <a:lnTo>
                      <a:pt x="469" y="268"/>
                    </a:lnTo>
                    <a:lnTo>
                      <a:pt x="469" y="268"/>
                    </a:lnTo>
                    <a:lnTo>
                      <a:pt x="467" y="266"/>
                    </a:lnTo>
                    <a:close/>
                    <a:moveTo>
                      <a:pt x="317" y="260"/>
                    </a:moveTo>
                    <a:lnTo>
                      <a:pt x="317" y="262"/>
                    </a:lnTo>
                    <a:lnTo>
                      <a:pt x="317" y="262"/>
                    </a:lnTo>
                    <a:lnTo>
                      <a:pt x="319" y="264"/>
                    </a:lnTo>
                    <a:lnTo>
                      <a:pt x="319" y="262"/>
                    </a:lnTo>
                    <a:lnTo>
                      <a:pt x="319" y="262"/>
                    </a:lnTo>
                    <a:lnTo>
                      <a:pt x="319" y="260"/>
                    </a:lnTo>
                    <a:lnTo>
                      <a:pt x="317" y="260"/>
                    </a:lnTo>
                    <a:close/>
                    <a:moveTo>
                      <a:pt x="435" y="256"/>
                    </a:moveTo>
                    <a:lnTo>
                      <a:pt x="435" y="258"/>
                    </a:lnTo>
                    <a:lnTo>
                      <a:pt x="433" y="258"/>
                    </a:lnTo>
                    <a:lnTo>
                      <a:pt x="433" y="260"/>
                    </a:lnTo>
                    <a:lnTo>
                      <a:pt x="435" y="260"/>
                    </a:lnTo>
                    <a:lnTo>
                      <a:pt x="435" y="258"/>
                    </a:lnTo>
                    <a:lnTo>
                      <a:pt x="435" y="258"/>
                    </a:lnTo>
                    <a:lnTo>
                      <a:pt x="437" y="258"/>
                    </a:lnTo>
                    <a:lnTo>
                      <a:pt x="437" y="258"/>
                    </a:lnTo>
                    <a:lnTo>
                      <a:pt x="437" y="256"/>
                    </a:lnTo>
                    <a:lnTo>
                      <a:pt x="435" y="256"/>
                    </a:lnTo>
                    <a:close/>
                    <a:moveTo>
                      <a:pt x="381" y="260"/>
                    </a:moveTo>
                    <a:lnTo>
                      <a:pt x="381" y="258"/>
                    </a:lnTo>
                    <a:lnTo>
                      <a:pt x="381" y="258"/>
                    </a:lnTo>
                    <a:lnTo>
                      <a:pt x="381" y="258"/>
                    </a:lnTo>
                    <a:lnTo>
                      <a:pt x="381" y="258"/>
                    </a:lnTo>
                    <a:lnTo>
                      <a:pt x="381" y="258"/>
                    </a:lnTo>
                    <a:lnTo>
                      <a:pt x="381" y="258"/>
                    </a:lnTo>
                    <a:lnTo>
                      <a:pt x="379" y="256"/>
                    </a:lnTo>
                    <a:lnTo>
                      <a:pt x="379" y="258"/>
                    </a:lnTo>
                    <a:lnTo>
                      <a:pt x="379" y="258"/>
                    </a:lnTo>
                    <a:lnTo>
                      <a:pt x="379" y="260"/>
                    </a:lnTo>
                    <a:lnTo>
                      <a:pt x="379" y="260"/>
                    </a:lnTo>
                    <a:lnTo>
                      <a:pt x="379" y="262"/>
                    </a:lnTo>
                    <a:lnTo>
                      <a:pt x="379" y="262"/>
                    </a:lnTo>
                    <a:lnTo>
                      <a:pt x="379" y="262"/>
                    </a:lnTo>
                    <a:lnTo>
                      <a:pt x="379" y="260"/>
                    </a:lnTo>
                    <a:lnTo>
                      <a:pt x="381" y="260"/>
                    </a:lnTo>
                    <a:lnTo>
                      <a:pt x="381" y="260"/>
                    </a:lnTo>
                    <a:close/>
                    <a:moveTo>
                      <a:pt x="441" y="256"/>
                    </a:moveTo>
                    <a:lnTo>
                      <a:pt x="441" y="254"/>
                    </a:lnTo>
                    <a:lnTo>
                      <a:pt x="439" y="254"/>
                    </a:lnTo>
                    <a:lnTo>
                      <a:pt x="437" y="254"/>
                    </a:lnTo>
                    <a:lnTo>
                      <a:pt x="437" y="254"/>
                    </a:lnTo>
                    <a:lnTo>
                      <a:pt x="437" y="254"/>
                    </a:lnTo>
                    <a:lnTo>
                      <a:pt x="435" y="256"/>
                    </a:lnTo>
                    <a:lnTo>
                      <a:pt x="441" y="256"/>
                    </a:lnTo>
                    <a:lnTo>
                      <a:pt x="441" y="256"/>
                    </a:lnTo>
                    <a:close/>
                    <a:moveTo>
                      <a:pt x="337" y="256"/>
                    </a:moveTo>
                    <a:lnTo>
                      <a:pt x="337" y="254"/>
                    </a:lnTo>
                    <a:lnTo>
                      <a:pt x="337" y="254"/>
                    </a:lnTo>
                    <a:lnTo>
                      <a:pt x="335" y="254"/>
                    </a:lnTo>
                    <a:lnTo>
                      <a:pt x="333" y="252"/>
                    </a:lnTo>
                    <a:lnTo>
                      <a:pt x="331" y="254"/>
                    </a:lnTo>
                    <a:lnTo>
                      <a:pt x="329" y="254"/>
                    </a:lnTo>
                    <a:lnTo>
                      <a:pt x="327" y="256"/>
                    </a:lnTo>
                    <a:lnTo>
                      <a:pt x="327" y="260"/>
                    </a:lnTo>
                    <a:lnTo>
                      <a:pt x="327" y="262"/>
                    </a:lnTo>
                    <a:lnTo>
                      <a:pt x="325" y="262"/>
                    </a:lnTo>
                    <a:lnTo>
                      <a:pt x="323" y="262"/>
                    </a:lnTo>
                    <a:lnTo>
                      <a:pt x="323" y="262"/>
                    </a:lnTo>
                    <a:lnTo>
                      <a:pt x="323" y="262"/>
                    </a:lnTo>
                    <a:lnTo>
                      <a:pt x="323" y="264"/>
                    </a:lnTo>
                    <a:lnTo>
                      <a:pt x="325" y="264"/>
                    </a:lnTo>
                    <a:lnTo>
                      <a:pt x="329" y="266"/>
                    </a:lnTo>
                    <a:lnTo>
                      <a:pt x="329" y="266"/>
                    </a:lnTo>
                    <a:lnTo>
                      <a:pt x="331" y="266"/>
                    </a:lnTo>
                    <a:lnTo>
                      <a:pt x="335" y="264"/>
                    </a:lnTo>
                    <a:lnTo>
                      <a:pt x="333" y="264"/>
                    </a:lnTo>
                    <a:lnTo>
                      <a:pt x="333" y="264"/>
                    </a:lnTo>
                    <a:lnTo>
                      <a:pt x="335" y="260"/>
                    </a:lnTo>
                    <a:lnTo>
                      <a:pt x="337" y="256"/>
                    </a:lnTo>
                    <a:close/>
                    <a:moveTo>
                      <a:pt x="451" y="256"/>
                    </a:moveTo>
                    <a:lnTo>
                      <a:pt x="453" y="258"/>
                    </a:lnTo>
                    <a:lnTo>
                      <a:pt x="453" y="258"/>
                    </a:lnTo>
                    <a:lnTo>
                      <a:pt x="455" y="258"/>
                    </a:lnTo>
                    <a:lnTo>
                      <a:pt x="455" y="256"/>
                    </a:lnTo>
                    <a:lnTo>
                      <a:pt x="455" y="254"/>
                    </a:lnTo>
                    <a:lnTo>
                      <a:pt x="457" y="254"/>
                    </a:lnTo>
                    <a:lnTo>
                      <a:pt x="457" y="252"/>
                    </a:lnTo>
                    <a:lnTo>
                      <a:pt x="455" y="252"/>
                    </a:lnTo>
                    <a:lnTo>
                      <a:pt x="455" y="252"/>
                    </a:lnTo>
                    <a:lnTo>
                      <a:pt x="453" y="256"/>
                    </a:lnTo>
                    <a:lnTo>
                      <a:pt x="453" y="256"/>
                    </a:lnTo>
                    <a:lnTo>
                      <a:pt x="453" y="254"/>
                    </a:lnTo>
                    <a:lnTo>
                      <a:pt x="451" y="254"/>
                    </a:lnTo>
                    <a:lnTo>
                      <a:pt x="451" y="256"/>
                    </a:lnTo>
                    <a:lnTo>
                      <a:pt x="451" y="256"/>
                    </a:lnTo>
                    <a:lnTo>
                      <a:pt x="451" y="256"/>
                    </a:lnTo>
                    <a:close/>
                    <a:moveTo>
                      <a:pt x="445" y="260"/>
                    </a:moveTo>
                    <a:lnTo>
                      <a:pt x="445" y="258"/>
                    </a:lnTo>
                    <a:lnTo>
                      <a:pt x="445" y="258"/>
                    </a:lnTo>
                    <a:lnTo>
                      <a:pt x="445" y="258"/>
                    </a:lnTo>
                    <a:lnTo>
                      <a:pt x="445" y="258"/>
                    </a:lnTo>
                    <a:lnTo>
                      <a:pt x="445" y="256"/>
                    </a:lnTo>
                    <a:lnTo>
                      <a:pt x="447" y="256"/>
                    </a:lnTo>
                    <a:lnTo>
                      <a:pt x="449" y="254"/>
                    </a:lnTo>
                    <a:lnTo>
                      <a:pt x="451" y="254"/>
                    </a:lnTo>
                    <a:lnTo>
                      <a:pt x="449" y="254"/>
                    </a:lnTo>
                    <a:lnTo>
                      <a:pt x="449" y="252"/>
                    </a:lnTo>
                    <a:lnTo>
                      <a:pt x="449" y="252"/>
                    </a:lnTo>
                    <a:lnTo>
                      <a:pt x="445" y="254"/>
                    </a:lnTo>
                    <a:lnTo>
                      <a:pt x="445" y="254"/>
                    </a:lnTo>
                    <a:lnTo>
                      <a:pt x="445" y="254"/>
                    </a:lnTo>
                    <a:lnTo>
                      <a:pt x="443" y="254"/>
                    </a:lnTo>
                    <a:lnTo>
                      <a:pt x="441" y="254"/>
                    </a:lnTo>
                    <a:lnTo>
                      <a:pt x="441" y="254"/>
                    </a:lnTo>
                    <a:lnTo>
                      <a:pt x="443" y="254"/>
                    </a:lnTo>
                    <a:lnTo>
                      <a:pt x="443" y="254"/>
                    </a:lnTo>
                    <a:lnTo>
                      <a:pt x="443" y="256"/>
                    </a:lnTo>
                    <a:lnTo>
                      <a:pt x="441" y="256"/>
                    </a:lnTo>
                    <a:lnTo>
                      <a:pt x="439" y="258"/>
                    </a:lnTo>
                    <a:lnTo>
                      <a:pt x="439" y="258"/>
                    </a:lnTo>
                    <a:lnTo>
                      <a:pt x="441" y="258"/>
                    </a:lnTo>
                    <a:lnTo>
                      <a:pt x="441" y="260"/>
                    </a:lnTo>
                    <a:lnTo>
                      <a:pt x="443" y="260"/>
                    </a:lnTo>
                    <a:lnTo>
                      <a:pt x="443" y="258"/>
                    </a:lnTo>
                    <a:lnTo>
                      <a:pt x="445" y="260"/>
                    </a:lnTo>
                    <a:close/>
                    <a:moveTo>
                      <a:pt x="683" y="252"/>
                    </a:moveTo>
                    <a:lnTo>
                      <a:pt x="683" y="252"/>
                    </a:lnTo>
                    <a:lnTo>
                      <a:pt x="681" y="254"/>
                    </a:lnTo>
                    <a:lnTo>
                      <a:pt x="681" y="254"/>
                    </a:lnTo>
                    <a:lnTo>
                      <a:pt x="681" y="254"/>
                    </a:lnTo>
                    <a:lnTo>
                      <a:pt x="681" y="256"/>
                    </a:lnTo>
                    <a:lnTo>
                      <a:pt x="685" y="256"/>
                    </a:lnTo>
                    <a:lnTo>
                      <a:pt x="685" y="256"/>
                    </a:lnTo>
                    <a:lnTo>
                      <a:pt x="685" y="254"/>
                    </a:lnTo>
                    <a:lnTo>
                      <a:pt x="685" y="252"/>
                    </a:lnTo>
                    <a:lnTo>
                      <a:pt x="683" y="252"/>
                    </a:lnTo>
                    <a:close/>
                    <a:moveTo>
                      <a:pt x="349" y="256"/>
                    </a:moveTo>
                    <a:lnTo>
                      <a:pt x="351" y="256"/>
                    </a:lnTo>
                    <a:lnTo>
                      <a:pt x="353" y="252"/>
                    </a:lnTo>
                    <a:lnTo>
                      <a:pt x="351" y="252"/>
                    </a:lnTo>
                    <a:lnTo>
                      <a:pt x="351" y="252"/>
                    </a:lnTo>
                    <a:lnTo>
                      <a:pt x="349" y="252"/>
                    </a:lnTo>
                    <a:lnTo>
                      <a:pt x="349" y="254"/>
                    </a:lnTo>
                    <a:lnTo>
                      <a:pt x="349" y="254"/>
                    </a:lnTo>
                    <a:lnTo>
                      <a:pt x="349" y="256"/>
                    </a:lnTo>
                    <a:lnTo>
                      <a:pt x="349" y="256"/>
                    </a:lnTo>
                    <a:close/>
                    <a:moveTo>
                      <a:pt x="375" y="252"/>
                    </a:moveTo>
                    <a:lnTo>
                      <a:pt x="373" y="252"/>
                    </a:lnTo>
                    <a:lnTo>
                      <a:pt x="373" y="252"/>
                    </a:lnTo>
                    <a:lnTo>
                      <a:pt x="373" y="254"/>
                    </a:lnTo>
                    <a:lnTo>
                      <a:pt x="375" y="254"/>
                    </a:lnTo>
                    <a:lnTo>
                      <a:pt x="375" y="252"/>
                    </a:lnTo>
                    <a:lnTo>
                      <a:pt x="375" y="252"/>
                    </a:lnTo>
                    <a:lnTo>
                      <a:pt x="375" y="252"/>
                    </a:lnTo>
                    <a:lnTo>
                      <a:pt x="375" y="252"/>
                    </a:lnTo>
                    <a:lnTo>
                      <a:pt x="375" y="252"/>
                    </a:lnTo>
                    <a:close/>
                    <a:moveTo>
                      <a:pt x="467" y="252"/>
                    </a:moveTo>
                    <a:lnTo>
                      <a:pt x="463" y="252"/>
                    </a:lnTo>
                    <a:lnTo>
                      <a:pt x="463" y="252"/>
                    </a:lnTo>
                    <a:lnTo>
                      <a:pt x="461" y="252"/>
                    </a:lnTo>
                    <a:lnTo>
                      <a:pt x="461" y="252"/>
                    </a:lnTo>
                    <a:lnTo>
                      <a:pt x="459" y="252"/>
                    </a:lnTo>
                    <a:lnTo>
                      <a:pt x="459" y="252"/>
                    </a:lnTo>
                    <a:lnTo>
                      <a:pt x="457" y="254"/>
                    </a:lnTo>
                    <a:lnTo>
                      <a:pt x="459" y="254"/>
                    </a:lnTo>
                    <a:lnTo>
                      <a:pt x="457" y="256"/>
                    </a:lnTo>
                    <a:lnTo>
                      <a:pt x="457" y="256"/>
                    </a:lnTo>
                    <a:lnTo>
                      <a:pt x="459" y="256"/>
                    </a:lnTo>
                    <a:lnTo>
                      <a:pt x="469" y="256"/>
                    </a:lnTo>
                    <a:lnTo>
                      <a:pt x="469" y="254"/>
                    </a:lnTo>
                    <a:lnTo>
                      <a:pt x="469" y="252"/>
                    </a:lnTo>
                    <a:lnTo>
                      <a:pt x="469" y="252"/>
                    </a:lnTo>
                    <a:lnTo>
                      <a:pt x="467" y="252"/>
                    </a:lnTo>
                    <a:close/>
                    <a:moveTo>
                      <a:pt x="515" y="252"/>
                    </a:moveTo>
                    <a:lnTo>
                      <a:pt x="511" y="250"/>
                    </a:lnTo>
                    <a:lnTo>
                      <a:pt x="511" y="252"/>
                    </a:lnTo>
                    <a:lnTo>
                      <a:pt x="511" y="252"/>
                    </a:lnTo>
                    <a:lnTo>
                      <a:pt x="515" y="254"/>
                    </a:lnTo>
                    <a:lnTo>
                      <a:pt x="517" y="252"/>
                    </a:lnTo>
                    <a:lnTo>
                      <a:pt x="517" y="252"/>
                    </a:lnTo>
                    <a:lnTo>
                      <a:pt x="515" y="252"/>
                    </a:lnTo>
                    <a:close/>
                    <a:moveTo>
                      <a:pt x="431" y="260"/>
                    </a:moveTo>
                    <a:lnTo>
                      <a:pt x="433" y="260"/>
                    </a:lnTo>
                    <a:lnTo>
                      <a:pt x="433" y="258"/>
                    </a:lnTo>
                    <a:lnTo>
                      <a:pt x="433" y="258"/>
                    </a:lnTo>
                    <a:lnTo>
                      <a:pt x="435" y="256"/>
                    </a:lnTo>
                    <a:lnTo>
                      <a:pt x="435" y="256"/>
                    </a:lnTo>
                    <a:lnTo>
                      <a:pt x="435" y="256"/>
                    </a:lnTo>
                    <a:lnTo>
                      <a:pt x="435" y="254"/>
                    </a:lnTo>
                    <a:lnTo>
                      <a:pt x="435" y="252"/>
                    </a:lnTo>
                    <a:lnTo>
                      <a:pt x="435" y="250"/>
                    </a:lnTo>
                    <a:lnTo>
                      <a:pt x="433" y="250"/>
                    </a:lnTo>
                    <a:lnTo>
                      <a:pt x="433" y="252"/>
                    </a:lnTo>
                    <a:lnTo>
                      <a:pt x="433" y="252"/>
                    </a:lnTo>
                    <a:lnTo>
                      <a:pt x="435" y="252"/>
                    </a:lnTo>
                    <a:lnTo>
                      <a:pt x="433" y="254"/>
                    </a:lnTo>
                    <a:lnTo>
                      <a:pt x="431" y="256"/>
                    </a:lnTo>
                    <a:lnTo>
                      <a:pt x="429" y="256"/>
                    </a:lnTo>
                    <a:lnTo>
                      <a:pt x="429" y="256"/>
                    </a:lnTo>
                    <a:lnTo>
                      <a:pt x="427" y="258"/>
                    </a:lnTo>
                    <a:lnTo>
                      <a:pt x="427" y="258"/>
                    </a:lnTo>
                    <a:lnTo>
                      <a:pt x="427" y="260"/>
                    </a:lnTo>
                    <a:lnTo>
                      <a:pt x="427" y="260"/>
                    </a:lnTo>
                    <a:lnTo>
                      <a:pt x="425" y="260"/>
                    </a:lnTo>
                    <a:lnTo>
                      <a:pt x="423" y="260"/>
                    </a:lnTo>
                    <a:lnTo>
                      <a:pt x="421" y="258"/>
                    </a:lnTo>
                    <a:lnTo>
                      <a:pt x="421" y="258"/>
                    </a:lnTo>
                    <a:lnTo>
                      <a:pt x="419" y="258"/>
                    </a:lnTo>
                    <a:lnTo>
                      <a:pt x="419" y="258"/>
                    </a:lnTo>
                    <a:lnTo>
                      <a:pt x="417" y="258"/>
                    </a:lnTo>
                    <a:lnTo>
                      <a:pt x="415" y="258"/>
                    </a:lnTo>
                    <a:lnTo>
                      <a:pt x="415" y="258"/>
                    </a:lnTo>
                    <a:lnTo>
                      <a:pt x="413" y="258"/>
                    </a:lnTo>
                    <a:lnTo>
                      <a:pt x="413" y="260"/>
                    </a:lnTo>
                    <a:lnTo>
                      <a:pt x="411" y="260"/>
                    </a:lnTo>
                    <a:lnTo>
                      <a:pt x="411" y="260"/>
                    </a:lnTo>
                    <a:lnTo>
                      <a:pt x="409" y="258"/>
                    </a:lnTo>
                    <a:lnTo>
                      <a:pt x="409" y="258"/>
                    </a:lnTo>
                    <a:lnTo>
                      <a:pt x="405" y="256"/>
                    </a:lnTo>
                    <a:lnTo>
                      <a:pt x="405" y="256"/>
                    </a:lnTo>
                    <a:lnTo>
                      <a:pt x="403" y="254"/>
                    </a:lnTo>
                    <a:lnTo>
                      <a:pt x="401" y="254"/>
                    </a:lnTo>
                    <a:lnTo>
                      <a:pt x="399" y="254"/>
                    </a:lnTo>
                    <a:lnTo>
                      <a:pt x="399" y="254"/>
                    </a:lnTo>
                    <a:lnTo>
                      <a:pt x="397" y="254"/>
                    </a:lnTo>
                    <a:lnTo>
                      <a:pt x="397" y="254"/>
                    </a:lnTo>
                    <a:lnTo>
                      <a:pt x="395" y="254"/>
                    </a:lnTo>
                    <a:lnTo>
                      <a:pt x="395" y="254"/>
                    </a:lnTo>
                    <a:lnTo>
                      <a:pt x="393" y="254"/>
                    </a:lnTo>
                    <a:lnTo>
                      <a:pt x="391" y="256"/>
                    </a:lnTo>
                    <a:lnTo>
                      <a:pt x="387" y="256"/>
                    </a:lnTo>
                    <a:lnTo>
                      <a:pt x="387" y="256"/>
                    </a:lnTo>
                    <a:lnTo>
                      <a:pt x="387" y="256"/>
                    </a:lnTo>
                    <a:lnTo>
                      <a:pt x="387" y="258"/>
                    </a:lnTo>
                    <a:lnTo>
                      <a:pt x="385" y="258"/>
                    </a:lnTo>
                    <a:lnTo>
                      <a:pt x="385" y="260"/>
                    </a:lnTo>
                    <a:lnTo>
                      <a:pt x="385" y="260"/>
                    </a:lnTo>
                    <a:lnTo>
                      <a:pt x="385" y="262"/>
                    </a:lnTo>
                    <a:lnTo>
                      <a:pt x="385" y="262"/>
                    </a:lnTo>
                    <a:lnTo>
                      <a:pt x="387" y="264"/>
                    </a:lnTo>
                    <a:lnTo>
                      <a:pt x="387" y="264"/>
                    </a:lnTo>
                    <a:lnTo>
                      <a:pt x="389" y="264"/>
                    </a:lnTo>
                    <a:lnTo>
                      <a:pt x="389" y="262"/>
                    </a:lnTo>
                    <a:lnTo>
                      <a:pt x="393" y="264"/>
                    </a:lnTo>
                    <a:lnTo>
                      <a:pt x="397" y="264"/>
                    </a:lnTo>
                    <a:lnTo>
                      <a:pt x="401" y="264"/>
                    </a:lnTo>
                    <a:lnTo>
                      <a:pt x="403" y="266"/>
                    </a:lnTo>
                    <a:lnTo>
                      <a:pt x="405" y="266"/>
                    </a:lnTo>
                    <a:lnTo>
                      <a:pt x="405" y="266"/>
                    </a:lnTo>
                    <a:lnTo>
                      <a:pt x="405" y="266"/>
                    </a:lnTo>
                    <a:lnTo>
                      <a:pt x="407" y="264"/>
                    </a:lnTo>
                    <a:lnTo>
                      <a:pt x="409" y="266"/>
                    </a:lnTo>
                    <a:lnTo>
                      <a:pt x="411" y="264"/>
                    </a:lnTo>
                    <a:lnTo>
                      <a:pt x="411" y="264"/>
                    </a:lnTo>
                    <a:lnTo>
                      <a:pt x="413" y="264"/>
                    </a:lnTo>
                    <a:lnTo>
                      <a:pt x="413" y="264"/>
                    </a:lnTo>
                    <a:lnTo>
                      <a:pt x="413" y="264"/>
                    </a:lnTo>
                    <a:lnTo>
                      <a:pt x="415" y="264"/>
                    </a:lnTo>
                    <a:lnTo>
                      <a:pt x="417" y="264"/>
                    </a:lnTo>
                    <a:lnTo>
                      <a:pt x="421" y="262"/>
                    </a:lnTo>
                    <a:lnTo>
                      <a:pt x="423" y="262"/>
                    </a:lnTo>
                    <a:lnTo>
                      <a:pt x="425" y="262"/>
                    </a:lnTo>
                    <a:lnTo>
                      <a:pt x="427" y="262"/>
                    </a:lnTo>
                    <a:lnTo>
                      <a:pt x="427" y="262"/>
                    </a:lnTo>
                    <a:lnTo>
                      <a:pt x="429" y="262"/>
                    </a:lnTo>
                    <a:lnTo>
                      <a:pt x="429" y="260"/>
                    </a:lnTo>
                    <a:lnTo>
                      <a:pt x="431" y="260"/>
                    </a:lnTo>
                    <a:close/>
                    <a:moveTo>
                      <a:pt x="563" y="250"/>
                    </a:moveTo>
                    <a:lnTo>
                      <a:pt x="559" y="254"/>
                    </a:lnTo>
                    <a:lnTo>
                      <a:pt x="557" y="256"/>
                    </a:lnTo>
                    <a:lnTo>
                      <a:pt x="559" y="254"/>
                    </a:lnTo>
                    <a:lnTo>
                      <a:pt x="561" y="254"/>
                    </a:lnTo>
                    <a:lnTo>
                      <a:pt x="563" y="252"/>
                    </a:lnTo>
                    <a:lnTo>
                      <a:pt x="565" y="252"/>
                    </a:lnTo>
                    <a:lnTo>
                      <a:pt x="563" y="252"/>
                    </a:lnTo>
                    <a:lnTo>
                      <a:pt x="563" y="250"/>
                    </a:lnTo>
                    <a:close/>
                    <a:moveTo>
                      <a:pt x="369" y="262"/>
                    </a:moveTo>
                    <a:lnTo>
                      <a:pt x="369" y="262"/>
                    </a:lnTo>
                    <a:lnTo>
                      <a:pt x="369" y="262"/>
                    </a:lnTo>
                    <a:lnTo>
                      <a:pt x="371" y="262"/>
                    </a:lnTo>
                    <a:lnTo>
                      <a:pt x="371" y="262"/>
                    </a:lnTo>
                    <a:lnTo>
                      <a:pt x="371" y="262"/>
                    </a:lnTo>
                    <a:lnTo>
                      <a:pt x="373" y="262"/>
                    </a:lnTo>
                    <a:lnTo>
                      <a:pt x="373" y="262"/>
                    </a:lnTo>
                    <a:lnTo>
                      <a:pt x="373" y="262"/>
                    </a:lnTo>
                    <a:lnTo>
                      <a:pt x="375" y="260"/>
                    </a:lnTo>
                    <a:lnTo>
                      <a:pt x="375" y="260"/>
                    </a:lnTo>
                    <a:lnTo>
                      <a:pt x="373" y="260"/>
                    </a:lnTo>
                    <a:lnTo>
                      <a:pt x="373" y="258"/>
                    </a:lnTo>
                    <a:lnTo>
                      <a:pt x="373" y="258"/>
                    </a:lnTo>
                    <a:lnTo>
                      <a:pt x="373" y="254"/>
                    </a:lnTo>
                    <a:lnTo>
                      <a:pt x="371" y="254"/>
                    </a:lnTo>
                    <a:lnTo>
                      <a:pt x="371" y="254"/>
                    </a:lnTo>
                    <a:lnTo>
                      <a:pt x="369" y="254"/>
                    </a:lnTo>
                    <a:lnTo>
                      <a:pt x="369" y="254"/>
                    </a:lnTo>
                    <a:lnTo>
                      <a:pt x="369" y="256"/>
                    </a:lnTo>
                    <a:lnTo>
                      <a:pt x="367" y="256"/>
                    </a:lnTo>
                    <a:lnTo>
                      <a:pt x="367" y="254"/>
                    </a:lnTo>
                    <a:lnTo>
                      <a:pt x="367" y="254"/>
                    </a:lnTo>
                    <a:lnTo>
                      <a:pt x="365" y="254"/>
                    </a:lnTo>
                    <a:lnTo>
                      <a:pt x="365" y="254"/>
                    </a:lnTo>
                    <a:lnTo>
                      <a:pt x="363" y="254"/>
                    </a:lnTo>
                    <a:lnTo>
                      <a:pt x="363" y="256"/>
                    </a:lnTo>
                    <a:lnTo>
                      <a:pt x="361" y="256"/>
                    </a:lnTo>
                    <a:lnTo>
                      <a:pt x="361" y="254"/>
                    </a:lnTo>
                    <a:lnTo>
                      <a:pt x="361" y="254"/>
                    </a:lnTo>
                    <a:lnTo>
                      <a:pt x="359" y="252"/>
                    </a:lnTo>
                    <a:lnTo>
                      <a:pt x="359" y="252"/>
                    </a:lnTo>
                    <a:lnTo>
                      <a:pt x="357" y="250"/>
                    </a:lnTo>
                    <a:lnTo>
                      <a:pt x="355" y="250"/>
                    </a:lnTo>
                    <a:lnTo>
                      <a:pt x="353" y="252"/>
                    </a:lnTo>
                    <a:lnTo>
                      <a:pt x="353" y="252"/>
                    </a:lnTo>
                    <a:lnTo>
                      <a:pt x="353" y="254"/>
                    </a:lnTo>
                    <a:lnTo>
                      <a:pt x="355" y="256"/>
                    </a:lnTo>
                    <a:lnTo>
                      <a:pt x="357" y="258"/>
                    </a:lnTo>
                    <a:lnTo>
                      <a:pt x="357" y="258"/>
                    </a:lnTo>
                    <a:lnTo>
                      <a:pt x="357" y="258"/>
                    </a:lnTo>
                    <a:lnTo>
                      <a:pt x="359" y="258"/>
                    </a:lnTo>
                    <a:lnTo>
                      <a:pt x="359" y="258"/>
                    </a:lnTo>
                    <a:lnTo>
                      <a:pt x="361" y="260"/>
                    </a:lnTo>
                    <a:lnTo>
                      <a:pt x="359" y="260"/>
                    </a:lnTo>
                    <a:lnTo>
                      <a:pt x="359" y="260"/>
                    </a:lnTo>
                    <a:lnTo>
                      <a:pt x="357" y="262"/>
                    </a:lnTo>
                    <a:lnTo>
                      <a:pt x="355" y="262"/>
                    </a:lnTo>
                    <a:lnTo>
                      <a:pt x="353" y="262"/>
                    </a:lnTo>
                    <a:lnTo>
                      <a:pt x="353" y="260"/>
                    </a:lnTo>
                    <a:lnTo>
                      <a:pt x="351" y="258"/>
                    </a:lnTo>
                    <a:lnTo>
                      <a:pt x="351" y="258"/>
                    </a:lnTo>
                    <a:lnTo>
                      <a:pt x="351" y="258"/>
                    </a:lnTo>
                    <a:lnTo>
                      <a:pt x="351" y="256"/>
                    </a:lnTo>
                    <a:lnTo>
                      <a:pt x="349" y="256"/>
                    </a:lnTo>
                    <a:lnTo>
                      <a:pt x="347" y="256"/>
                    </a:lnTo>
                    <a:lnTo>
                      <a:pt x="345" y="256"/>
                    </a:lnTo>
                    <a:lnTo>
                      <a:pt x="343" y="256"/>
                    </a:lnTo>
                    <a:lnTo>
                      <a:pt x="343" y="256"/>
                    </a:lnTo>
                    <a:lnTo>
                      <a:pt x="341" y="258"/>
                    </a:lnTo>
                    <a:lnTo>
                      <a:pt x="339" y="258"/>
                    </a:lnTo>
                    <a:lnTo>
                      <a:pt x="339" y="258"/>
                    </a:lnTo>
                    <a:lnTo>
                      <a:pt x="337" y="260"/>
                    </a:lnTo>
                    <a:lnTo>
                      <a:pt x="337" y="260"/>
                    </a:lnTo>
                    <a:lnTo>
                      <a:pt x="337" y="264"/>
                    </a:lnTo>
                    <a:lnTo>
                      <a:pt x="337" y="264"/>
                    </a:lnTo>
                    <a:lnTo>
                      <a:pt x="337" y="266"/>
                    </a:lnTo>
                    <a:lnTo>
                      <a:pt x="337" y="266"/>
                    </a:lnTo>
                    <a:lnTo>
                      <a:pt x="339" y="268"/>
                    </a:lnTo>
                    <a:lnTo>
                      <a:pt x="339" y="268"/>
                    </a:lnTo>
                    <a:lnTo>
                      <a:pt x="341" y="268"/>
                    </a:lnTo>
                    <a:lnTo>
                      <a:pt x="343" y="268"/>
                    </a:lnTo>
                    <a:lnTo>
                      <a:pt x="343" y="268"/>
                    </a:lnTo>
                    <a:lnTo>
                      <a:pt x="345" y="268"/>
                    </a:lnTo>
                    <a:lnTo>
                      <a:pt x="345" y="268"/>
                    </a:lnTo>
                    <a:lnTo>
                      <a:pt x="347" y="268"/>
                    </a:lnTo>
                    <a:lnTo>
                      <a:pt x="349" y="266"/>
                    </a:lnTo>
                    <a:lnTo>
                      <a:pt x="353" y="266"/>
                    </a:lnTo>
                    <a:lnTo>
                      <a:pt x="353" y="266"/>
                    </a:lnTo>
                    <a:lnTo>
                      <a:pt x="355" y="266"/>
                    </a:lnTo>
                    <a:lnTo>
                      <a:pt x="357" y="264"/>
                    </a:lnTo>
                    <a:lnTo>
                      <a:pt x="359" y="264"/>
                    </a:lnTo>
                    <a:lnTo>
                      <a:pt x="359" y="264"/>
                    </a:lnTo>
                    <a:lnTo>
                      <a:pt x="361" y="264"/>
                    </a:lnTo>
                    <a:lnTo>
                      <a:pt x="363" y="260"/>
                    </a:lnTo>
                    <a:lnTo>
                      <a:pt x="363" y="262"/>
                    </a:lnTo>
                    <a:lnTo>
                      <a:pt x="363" y="264"/>
                    </a:lnTo>
                    <a:lnTo>
                      <a:pt x="363" y="264"/>
                    </a:lnTo>
                    <a:lnTo>
                      <a:pt x="363" y="264"/>
                    </a:lnTo>
                    <a:lnTo>
                      <a:pt x="367" y="264"/>
                    </a:lnTo>
                    <a:lnTo>
                      <a:pt x="367" y="264"/>
                    </a:lnTo>
                    <a:lnTo>
                      <a:pt x="369" y="264"/>
                    </a:lnTo>
                    <a:lnTo>
                      <a:pt x="369" y="264"/>
                    </a:lnTo>
                    <a:lnTo>
                      <a:pt x="369" y="264"/>
                    </a:lnTo>
                    <a:lnTo>
                      <a:pt x="369" y="264"/>
                    </a:lnTo>
                    <a:lnTo>
                      <a:pt x="369" y="262"/>
                    </a:lnTo>
                    <a:close/>
                    <a:moveTo>
                      <a:pt x="319" y="252"/>
                    </a:moveTo>
                    <a:lnTo>
                      <a:pt x="317" y="252"/>
                    </a:lnTo>
                    <a:lnTo>
                      <a:pt x="315" y="250"/>
                    </a:lnTo>
                    <a:lnTo>
                      <a:pt x="313" y="250"/>
                    </a:lnTo>
                    <a:lnTo>
                      <a:pt x="313" y="250"/>
                    </a:lnTo>
                    <a:lnTo>
                      <a:pt x="311" y="252"/>
                    </a:lnTo>
                    <a:lnTo>
                      <a:pt x="309" y="252"/>
                    </a:lnTo>
                    <a:lnTo>
                      <a:pt x="307" y="252"/>
                    </a:lnTo>
                    <a:lnTo>
                      <a:pt x="305" y="252"/>
                    </a:lnTo>
                    <a:lnTo>
                      <a:pt x="303" y="250"/>
                    </a:lnTo>
                    <a:lnTo>
                      <a:pt x="301" y="252"/>
                    </a:lnTo>
                    <a:lnTo>
                      <a:pt x="301" y="252"/>
                    </a:lnTo>
                    <a:lnTo>
                      <a:pt x="301" y="252"/>
                    </a:lnTo>
                    <a:lnTo>
                      <a:pt x="303" y="254"/>
                    </a:lnTo>
                    <a:lnTo>
                      <a:pt x="303" y="256"/>
                    </a:lnTo>
                    <a:lnTo>
                      <a:pt x="303" y="256"/>
                    </a:lnTo>
                    <a:lnTo>
                      <a:pt x="305" y="256"/>
                    </a:lnTo>
                    <a:lnTo>
                      <a:pt x="307" y="256"/>
                    </a:lnTo>
                    <a:lnTo>
                      <a:pt x="309" y="258"/>
                    </a:lnTo>
                    <a:lnTo>
                      <a:pt x="311" y="260"/>
                    </a:lnTo>
                    <a:lnTo>
                      <a:pt x="311" y="260"/>
                    </a:lnTo>
                    <a:lnTo>
                      <a:pt x="311" y="262"/>
                    </a:lnTo>
                    <a:lnTo>
                      <a:pt x="311" y="262"/>
                    </a:lnTo>
                    <a:lnTo>
                      <a:pt x="311" y="264"/>
                    </a:lnTo>
                    <a:lnTo>
                      <a:pt x="311" y="264"/>
                    </a:lnTo>
                    <a:lnTo>
                      <a:pt x="313" y="264"/>
                    </a:lnTo>
                    <a:lnTo>
                      <a:pt x="313" y="264"/>
                    </a:lnTo>
                    <a:lnTo>
                      <a:pt x="313" y="264"/>
                    </a:lnTo>
                    <a:lnTo>
                      <a:pt x="313" y="262"/>
                    </a:lnTo>
                    <a:lnTo>
                      <a:pt x="315" y="260"/>
                    </a:lnTo>
                    <a:lnTo>
                      <a:pt x="315" y="260"/>
                    </a:lnTo>
                    <a:lnTo>
                      <a:pt x="319" y="258"/>
                    </a:lnTo>
                    <a:lnTo>
                      <a:pt x="321" y="256"/>
                    </a:lnTo>
                    <a:lnTo>
                      <a:pt x="321" y="256"/>
                    </a:lnTo>
                    <a:lnTo>
                      <a:pt x="321" y="256"/>
                    </a:lnTo>
                    <a:lnTo>
                      <a:pt x="319" y="252"/>
                    </a:lnTo>
                    <a:close/>
                    <a:moveTo>
                      <a:pt x="541" y="246"/>
                    </a:moveTo>
                    <a:lnTo>
                      <a:pt x="541" y="246"/>
                    </a:lnTo>
                    <a:lnTo>
                      <a:pt x="541" y="246"/>
                    </a:lnTo>
                    <a:lnTo>
                      <a:pt x="539" y="248"/>
                    </a:lnTo>
                    <a:lnTo>
                      <a:pt x="541" y="250"/>
                    </a:lnTo>
                    <a:lnTo>
                      <a:pt x="543" y="250"/>
                    </a:lnTo>
                    <a:lnTo>
                      <a:pt x="543" y="248"/>
                    </a:lnTo>
                    <a:lnTo>
                      <a:pt x="543" y="246"/>
                    </a:lnTo>
                    <a:lnTo>
                      <a:pt x="543" y="246"/>
                    </a:lnTo>
                    <a:lnTo>
                      <a:pt x="541" y="246"/>
                    </a:lnTo>
                    <a:close/>
                    <a:moveTo>
                      <a:pt x="495" y="242"/>
                    </a:moveTo>
                    <a:lnTo>
                      <a:pt x="493" y="242"/>
                    </a:lnTo>
                    <a:lnTo>
                      <a:pt x="491" y="242"/>
                    </a:lnTo>
                    <a:lnTo>
                      <a:pt x="489" y="244"/>
                    </a:lnTo>
                    <a:lnTo>
                      <a:pt x="487" y="244"/>
                    </a:lnTo>
                    <a:lnTo>
                      <a:pt x="485" y="244"/>
                    </a:lnTo>
                    <a:lnTo>
                      <a:pt x="483" y="242"/>
                    </a:lnTo>
                    <a:lnTo>
                      <a:pt x="481" y="246"/>
                    </a:lnTo>
                    <a:lnTo>
                      <a:pt x="481" y="246"/>
                    </a:lnTo>
                    <a:lnTo>
                      <a:pt x="481" y="248"/>
                    </a:lnTo>
                    <a:lnTo>
                      <a:pt x="481" y="248"/>
                    </a:lnTo>
                    <a:lnTo>
                      <a:pt x="483" y="248"/>
                    </a:lnTo>
                    <a:lnTo>
                      <a:pt x="485" y="246"/>
                    </a:lnTo>
                    <a:lnTo>
                      <a:pt x="485" y="246"/>
                    </a:lnTo>
                    <a:lnTo>
                      <a:pt x="487" y="248"/>
                    </a:lnTo>
                    <a:lnTo>
                      <a:pt x="489" y="248"/>
                    </a:lnTo>
                    <a:lnTo>
                      <a:pt x="491" y="248"/>
                    </a:lnTo>
                    <a:lnTo>
                      <a:pt x="491" y="246"/>
                    </a:lnTo>
                    <a:lnTo>
                      <a:pt x="493" y="246"/>
                    </a:lnTo>
                    <a:lnTo>
                      <a:pt x="495" y="244"/>
                    </a:lnTo>
                    <a:lnTo>
                      <a:pt x="497" y="244"/>
                    </a:lnTo>
                    <a:lnTo>
                      <a:pt x="497" y="244"/>
                    </a:lnTo>
                    <a:lnTo>
                      <a:pt x="497" y="242"/>
                    </a:lnTo>
                    <a:lnTo>
                      <a:pt x="495" y="242"/>
                    </a:lnTo>
                    <a:close/>
                    <a:moveTo>
                      <a:pt x="505" y="242"/>
                    </a:moveTo>
                    <a:lnTo>
                      <a:pt x="505" y="242"/>
                    </a:lnTo>
                    <a:lnTo>
                      <a:pt x="507" y="242"/>
                    </a:lnTo>
                    <a:lnTo>
                      <a:pt x="507" y="242"/>
                    </a:lnTo>
                    <a:lnTo>
                      <a:pt x="507" y="242"/>
                    </a:lnTo>
                    <a:lnTo>
                      <a:pt x="507" y="240"/>
                    </a:lnTo>
                    <a:lnTo>
                      <a:pt x="505" y="240"/>
                    </a:lnTo>
                    <a:lnTo>
                      <a:pt x="505" y="242"/>
                    </a:lnTo>
                    <a:close/>
                    <a:moveTo>
                      <a:pt x="685" y="250"/>
                    </a:moveTo>
                    <a:lnTo>
                      <a:pt x="687" y="246"/>
                    </a:lnTo>
                    <a:lnTo>
                      <a:pt x="687" y="244"/>
                    </a:lnTo>
                    <a:lnTo>
                      <a:pt x="687" y="242"/>
                    </a:lnTo>
                    <a:lnTo>
                      <a:pt x="687" y="240"/>
                    </a:lnTo>
                    <a:lnTo>
                      <a:pt x="685" y="238"/>
                    </a:lnTo>
                    <a:lnTo>
                      <a:pt x="685" y="238"/>
                    </a:lnTo>
                    <a:lnTo>
                      <a:pt x="681" y="238"/>
                    </a:lnTo>
                    <a:lnTo>
                      <a:pt x="677" y="238"/>
                    </a:lnTo>
                    <a:lnTo>
                      <a:pt x="675" y="240"/>
                    </a:lnTo>
                    <a:lnTo>
                      <a:pt x="673" y="242"/>
                    </a:lnTo>
                    <a:lnTo>
                      <a:pt x="673" y="242"/>
                    </a:lnTo>
                    <a:lnTo>
                      <a:pt x="669" y="248"/>
                    </a:lnTo>
                    <a:lnTo>
                      <a:pt x="667" y="254"/>
                    </a:lnTo>
                    <a:lnTo>
                      <a:pt x="665" y="256"/>
                    </a:lnTo>
                    <a:lnTo>
                      <a:pt x="667" y="256"/>
                    </a:lnTo>
                    <a:lnTo>
                      <a:pt x="669" y="256"/>
                    </a:lnTo>
                    <a:lnTo>
                      <a:pt x="671" y="256"/>
                    </a:lnTo>
                    <a:lnTo>
                      <a:pt x="677" y="256"/>
                    </a:lnTo>
                    <a:lnTo>
                      <a:pt x="681" y="254"/>
                    </a:lnTo>
                    <a:lnTo>
                      <a:pt x="681" y="252"/>
                    </a:lnTo>
                    <a:lnTo>
                      <a:pt x="685" y="250"/>
                    </a:lnTo>
                    <a:close/>
                    <a:moveTo>
                      <a:pt x="573" y="234"/>
                    </a:moveTo>
                    <a:lnTo>
                      <a:pt x="573" y="234"/>
                    </a:lnTo>
                    <a:lnTo>
                      <a:pt x="571" y="234"/>
                    </a:lnTo>
                    <a:lnTo>
                      <a:pt x="571" y="234"/>
                    </a:lnTo>
                    <a:lnTo>
                      <a:pt x="571" y="234"/>
                    </a:lnTo>
                    <a:lnTo>
                      <a:pt x="571" y="236"/>
                    </a:lnTo>
                    <a:lnTo>
                      <a:pt x="569" y="236"/>
                    </a:lnTo>
                    <a:lnTo>
                      <a:pt x="569" y="238"/>
                    </a:lnTo>
                    <a:lnTo>
                      <a:pt x="569" y="238"/>
                    </a:lnTo>
                    <a:lnTo>
                      <a:pt x="567" y="238"/>
                    </a:lnTo>
                    <a:lnTo>
                      <a:pt x="567" y="240"/>
                    </a:lnTo>
                    <a:lnTo>
                      <a:pt x="565" y="242"/>
                    </a:lnTo>
                    <a:lnTo>
                      <a:pt x="565" y="244"/>
                    </a:lnTo>
                    <a:lnTo>
                      <a:pt x="565" y="244"/>
                    </a:lnTo>
                    <a:lnTo>
                      <a:pt x="565" y="246"/>
                    </a:lnTo>
                    <a:lnTo>
                      <a:pt x="563" y="246"/>
                    </a:lnTo>
                    <a:lnTo>
                      <a:pt x="563" y="248"/>
                    </a:lnTo>
                    <a:lnTo>
                      <a:pt x="563" y="248"/>
                    </a:lnTo>
                    <a:lnTo>
                      <a:pt x="565" y="248"/>
                    </a:lnTo>
                    <a:lnTo>
                      <a:pt x="567" y="250"/>
                    </a:lnTo>
                    <a:lnTo>
                      <a:pt x="567" y="248"/>
                    </a:lnTo>
                    <a:lnTo>
                      <a:pt x="567" y="248"/>
                    </a:lnTo>
                    <a:lnTo>
                      <a:pt x="567" y="248"/>
                    </a:lnTo>
                    <a:lnTo>
                      <a:pt x="567" y="246"/>
                    </a:lnTo>
                    <a:lnTo>
                      <a:pt x="569" y="244"/>
                    </a:lnTo>
                    <a:lnTo>
                      <a:pt x="571" y="244"/>
                    </a:lnTo>
                    <a:lnTo>
                      <a:pt x="571" y="244"/>
                    </a:lnTo>
                    <a:lnTo>
                      <a:pt x="573" y="242"/>
                    </a:lnTo>
                    <a:lnTo>
                      <a:pt x="573" y="238"/>
                    </a:lnTo>
                    <a:lnTo>
                      <a:pt x="573" y="236"/>
                    </a:lnTo>
                    <a:lnTo>
                      <a:pt x="575" y="234"/>
                    </a:lnTo>
                    <a:lnTo>
                      <a:pt x="573" y="234"/>
                    </a:lnTo>
                    <a:close/>
                    <a:moveTo>
                      <a:pt x="575" y="234"/>
                    </a:moveTo>
                    <a:lnTo>
                      <a:pt x="575" y="234"/>
                    </a:lnTo>
                    <a:lnTo>
                      <a:pt x="575" y="234"/>
                    </a:lnTo>
                    <a:lnTo>
                      <a:pt x="577" y="234"/>
                    </a:lnTo>
                    <a:lnTo>
                      <a:pt x="577" y="236"/>
                    </a:lnTo>
                    <a:lnTo>
                      <a:pt x="579" y="236"/>
                    </a:lnTo>
                    <a:lnTo>
                      <a:pt x="579" y="234"/>
                    </a:lnTo>
                    <a:lnTo>
                      <a:pt x="577" y="232"/>
                    </a:lnTo>
                    <a:lnTo>
                      <a:pt x="575" y="234"/>
                    </a:lnTo>
                    <a:close/>
                    <a:moveTo>
                      <a:pt x="301" y="232"/>
                    </a:moveTo>
                    <a:lnTo>
                      <a:pt x="301" y="232"/>
                    </a:lnTo>
                    <a:lnTo>
                      <a:pt x="301" y="234"/>
                    </a:lnTo>
                    <a:lnTo>
                      <a:pt x="301" y="234"/>
                    </a:lnTo>
                    <a:lnTo>
                      <a:pt x="301" y="234"/>
                    </a:lnTo>
                    <a:lnTo>
                      <a:pt x="301" y="232"/>
                    </a:lnTo>
                    <a:lnTo>
                      <a:pt x="301" y="232"/>
                    </a:lnTo>
                    <a:lnTo>
                      <a:pt x="301" y="232"/>
                    </a:lnTo>
                    <a:close/>
                    <a:moveTo>
                      <a:pt x="525" y="232"/>
                    </a:moveTo>
                    <a:lnTo>
                      <a:pt x="525" y="232"/>
                    </a:lnTo>
                    <a:lnTo>
                      <a:pt x="525" y="234"/>
                    </a:lnTo>
                    <a:lnTo>
                      <a:pt x="525" y="234"/>
                    </a:lnTo>
                    <a:lnTo>
                      <a:pt x="525" y="234"/>
                    </a:lnTo>
                    <a:lnTo>
                      <a:pt x="527" y="234"/>
                    </a:lnTo>
                    <a:lnTo>
                      <a:pt x="527" y="234"/>
                    </a:lnTo>
                    <a:lnTo>
                      <a:pt x="527" y="234"/>
                    </a:lnTo>
                    <a:lnTo>
                      <a:pt x="527" y="232"/>
                    </a:lnTo>
                    <a:lnTo>
                      <a:pt x="525" y="232"/>
                    </a:lnTo>
                    <a:close/>
                    <a:moveTo>
                      <a:pt x="399" y="232"/>
                    </a:moveTo>
                    <a:lnTo>
                      <a:pt x="399" y="234"/>
                    </a:lnTo>
                    <a:lnTo>
                      <a:pt x="401" y="234"/>
                    </a:lnTo>
                    <a:lnTo>
                      <a:pt x="403" y="234"/>
                    </a:lnTo>
                    <a:lnTo>
                      <a:pt x="403" y="232"/>
                    </a:lnTo>
                    <a:lnTo>
                      <a:pt x="401" y="232"/>
                    </a:lnTo>
                    <a:lnTo>
                      <a:pt x="399" y="232"/>
                    </a:lnTo>
                    <a:close/>
                    <a:moveTo>
                      <a:pt x="281" y="234"/>
                    </a:moveTo>
                    <a:lnTo>
                      <a:pt x="281" y="236"/>
                    </a:lnTo>
                    <a:lnTo>
                      <a:pt x="281" y="234"/>
                    </a:lnTo>
                    <a:lnTo>
                      <a:pt x="283" y="234"/>
                    </a:lnTo>
                    <a:lnTo>
                      <a:pt x="283" y="234"/>
                    </a:lnTo>
                    <a:lnTo>
                      <a:pt x="287" y="234"/>
                    </a:lnTo>
                    <a:lnTo>
                      <a:pt x="289" y="234"/>
                    </a:lnTo>
                    <a:lnTo>
                      <a:pt x="291" y="234"/>
                    </a:lnTo>
                    <a:lnTo>
                      <a:pt x="293" y="234"/>
                    </a:lnTo>
                    <a:lnTo>
                      <a:pt x="293" y="232"/>
                    </a:lnTo>
                    <a:lnTo>
                      <a:pt x="293" y="232"/>
                    </a:lnTo>
                    <a:lnTo>
                      <a:pt x="297" y="230"/>
                    </a:lnTo>
                    <a:lnTo>
                      <a:pt x="297" y="230"/>
                    </a:lnTo>
                    <a:lnTo>
                      <a:pt x="295" y="228"/>
                    </a:lnTo>
                    <a:lnTo>
                      <a:pt x="281" y="228"/>
                    </a:lnTo>
                    <a:lnTo>
                      <a:pt x="277" y="230"/>
                    </a:lnTo>
                    <a:lnTo>
                      <a:pt x="277" y="232"/>
                    </a:lnTo>
                    <a:lnTo>
                      <a:pt x="275" y="232"/>
                    </a:lnTo>
                    <a:lnTo>
                      <a:pt x="275" y="234"/>
                    </a:lnTo>
                    <a:lnTo>
                      <a:pt x="281" y="234"/>
                    </a:lnTo>
                    <a:close/>
                    <a:moveTo>
                      <a:pt x="317" y="228"/>
                    </a:moveTo>
                    <a:lnTo>
                      <a:pt x="317" y="228"/>
                    </a:lnTo>
                    <a:lnTo>
                      <a:pt x="315" y="228"/>
                    </a:lnTo>
                    <a:lnTo>
                      <a:pt x="315" y="230"/>
                    </a:lnTo>
                    <a:lnTo>
                      <a:pt x="315" y="230"/>
                    </a:lnTo>
                    <a:lnTo>
                      <a:pt x="315" y="230"/>
                    </a:lnTo>
                    <a:lnTo>
                      <a:pt x="317" y="230"/>
                    </a:lnTo>
                    <a:lnTo>
                      <a:pt x="319" y="230"/>
                    </a:lnTo>
                    <a:lnTo>
                      <a:pt x="319" y="230"/>
                    </a:lnTo>
                    <a:lnTo>
                      <a:pt x="319" y="230"/>
                    </a:lnTo>
                    <a:lnTo>
                      <a:pt x="319" y="228"/>
                    </a:lnTo>
                    <a:lnTo>
                      <a:pt x="317" y="228"/>
                    </a:lnTo>
                    <a:close/>
                    <a:moveTo>
                      <a:pt x="621" y="224"/>
                    </a:moveTo>
                    <a:lnTo>
                      <a:pt x="621" y="226"/>
                    </a:lnTo>
                    <a:lnTo>
                      <a:pt x="621" y="226"/>
                    </a:lnTo>
                    <a:lnTo>
                      <a:pt x="621" y="226"/>
                    </a:lnTo>
                    <a:lnTo>
                      <a:pt x="621" y="226"/>
                    </a:lnTo>
                    <a:lnTo>
                      <a:pt x="623" y="226"/>
                    </a:lnTo>
                    <a:lnTo>
                      <a:pt x="623" y="224"/>
                    </a:lnTo>
                    <a:lnTo>
                      <a:pt x="621" y="224"/>
                    </a:lnTo>
                    <a:lnTo>
                      <a:pt x="621" y="224"/>
                    </a:lnTo>
                    <a:close/>
                    <a:moveTo>
                      <a:pt x="159" y="224"/>
                    </a:moveTo>
                    <a:lnTo>
                      <a:pt x="159" y="222"/>
                    </a:lnTo>
                    <a:lnTo>
                      <a:pt x="157" y="222"/>
                    </a:lnTo>
                    <a:lnTo>
                      <a:pt x="157" y="222"/>
                    </a:lnTo>
                    <a:lnTo>
                      <a:pt x="157" y="224"/>
                    </a:lnTo>
                    <a:lnTo>
                      <a:pt x="157" y="224"/>
                    </a:lnTo>
                    <a:lnTo>
                      <a:pt x="157" y="226"/>
                    </a:lnTo>
                    <a:lnTo>
                      <a:pt x="159" y="224"/>
                    </a:lnTo>
                    <a:lnTo>
                      <a:pt x="159" y="224"/>
                    </a:lnTo>
                    <a:close/>
                    <a:moveTo>
                      <a:pt x="621" y="222"/>
                    </a:moveTo>
                    <a:lnTo>
                      <a:pt x="621" y="224"/>
                    </a:lnTo>
                    <a:lnTo>
                      <a:pt x="623" y="224"/>
                    </a:lnTo>
                    <a:lnTo>
                      <a:pt x="623" y="222"/>
                    </a:lnTo>
                    <a:lnTo>
                      <a:pt x="621" y="222"/>
                    </a:lnTo>
                    <a:lnTo>
                      <a:pt x="621" y="222"/>
                    </a:lnTo>
                    <a:close/>
                    <a:moveTo>
                      <a:pt x="625" y="220"/>
                    </a:moveTo>
                    <a:lnTo>
                      <a:pt x="623" y="220"/>
                    </a:lnTo>
                    <a:lnTo>
                      <a:pt x="623" y="222"/>
                    </a:lnTo>
                    <a:lnTo>
                      <a:pt x="623" y="220"/>
                    </a:lnTo>
                    <a:lnTo>
                      <a:pt x="625" y="218"/>
                    </a:lnTo>
                    <a:lnTo>
                      <a:pt x="625" y="218"/>
                    </a:lnTo>
                    <a:lnTo>
                      <a:pt x="625" y="220"/>
                    </a:lnTo>
                    <a:close/>
                    <a:moveTo>
                      <a:pt x="617" y="218"/>
                    </a:moveTo>
                    <a:lnTo>
                      <a:pt x="615" y="218"/>
                    </a:lnTo>
                    <a:lnTo>
                      <a:pt x="613" y="216"/>
                    </a:lnTo>
                    <a:lnTo>
                      <a:pt x="613" y="216"/>
                    </a:lnTo>
                    <a:lnTo>
                      <a:pt x="613" y="218"/>
                    </a:lnTo>
                    <a:lnTo>
                      <a:pt x="613" y="220"/>
                    </a:lnTo>
                    <a:lnTo>
                      <a:pt x="613" y="222"/>
                    </a:lnTo>
                    <a:lnTo>
                      <a:pt x="613" y="222"/>
                    </a:lnTo>
                    <a:lnTo>
                      <a:pt x="613" y="222"/>
                    </a:lnTo>
                    <a:lnTo>
                      <a:pt x="613" y="222"/>
                    </a:lnTo>
                    <a:lnTo>
                      <a:pt x="611" y="226"/>
                    </a:lnTo>
                    <a:lnTo>
                      <a:pt x="611" y="228"/>
                    </a:lnTo>
                    <a:lnTo>
                      <a:pt x="613" y="230"/>
                    </a:lnTo>
                    <a:lnTo>
                      <a:pt x="615" y="228"/>
                    </a:lnTo>
                    <a:lnTo>
                      <a:pt x="617" y="228"/>
                    </a:lnTo>
                    <a:lnTo>
                      <a:pt x="617" y="226"/>
                    </a:lnTo>
                    <a:lnTo>
                      <a:pt x="619" y="224"/>
                    </a:lnTo>
                    <a:lnTo>
                      <a:pt x="619" y="222"/>
                    </a:lnTo>
                    <a:lnTo>
                      <a:pt x="619" y="222"/>
                    </a:lnTo>
                    <a:lnTo>
                      <a:pt x="617" y="220"/>
                    </a:lnTo>
                    <a:lnTo>
                      <a:pt x="617" y="218"/>
                    </a:lnTo>
                    <a:close/>
                    <a:moveTo>
                      <a:pt x="301" y="260"/>
                    </a:moveTo>
                    <a:lnTo>
                      <a:pt x="301" y="258"/>
                    </a:lnTo>
                    <a:lnTo>
                      <a:pt x="301" y="256"/>
                    </a:lnTo>
                    <a:lnTo>
                      <a:pt x="301" y="254"/>
                    </a:lnTo>
                    <a:lnTo>
                      <a:pt x="301" y="254"/>
                    </a:lnTo>
                    <a:lnTo>
                      <a:pt x="301" y="248"/>
                    </a:lnTo>
                    <a:lnTo>
                      <a:pt x="301" y="248"/>
                    </a:lnTo>
                    <a:lnTo>
                      <a:pt x="301" y="246"/>
                    </a:lnTo>
                    <a:lnTo>
                      <a:pt x="301" y="244"/>
                    </a:lnTo>
                    <a:lnTo>
                      <a:pt x="297" y="242"/>
                    </a:lnTo>
                    <a:lnTo>
                      <a:pt x="295" y="242"/>
                    </a:lnTo>
                    <a:lnTo>
                      <a:pt x="293" y="244"/>
                    </a:lnTo>
                    <a:lnTo>
                      <a:pt x="291" y="244"/>
                    </a:lnTo>
                    <a:lnTo>
                      <a:pt x="287" y="244"/>
                    </a:lnTo>
                    <a:lnTo>
                      <a:pt x="283" y="244"/>
                    </a:lnTo>
                    <a:lnTo>
                      <a:pt x="279" y="242"/>
                    </a:lnTo>
                    <a:lnTo>
                      <a:pt x="277" y="240"/>
                    </a:lnTo>
                    <a:lnTo>
                      <a:pt x="275" y="238"/>
                    </a:lnTo>
                    <a:lnTo>
                      <a:pt x="277" y="236"/>
                    </a:lnTo>
                    <a:lnTo>
                      <a:pt x="275" y="236"/>
                    </a:lnTo>
                    <a:lnTo>
                      <a:pt x="275" y="236"/>
                    </a:lnTo>
                    <a:lnTo>
                      <a:pt x="273" y="234"/>
                    </a:lnTo>
                    <a:lnTo>
                      <a:pt x="273" y="232"/>
                    </a:lnTo>
                    <a:lnTo>
                      <a:pt x="273" y="230"/>
                    </a:lnTo>
                    <a:lnTo>
                      <a:pt x="271" y="230"/>
                    </a:lnTo>
                    <a:lnTo>
                      <a:pt x="269" y="230"/>
                    </a:lnTo>
                    <a:lnTo>
                      <a:pt x="267" y="230"/>
                    </a:lnTo>
                    <a:lnTo>
                      <a:pt x="265" y="230"/>
                    </a:lnTo>
                    <a:lnTo>
                      <a:pt x="265" y="228"/>
                    </a:lnTo>
                    <a:lnTo>
                      <a:pt x="261" y="228"/>
                    </a:lnTo>
                    <a:lnTo>
                      <a:pt x="259" y="226"/>
                    </a:lnTo>
                    <a:lnTo>
                      <a:pt x="259" y="226"/>
                    </a:lnTo>
                    <a:lnTo>
                      <a:pt x="257" y="224"/>
                    </a:lnTo>
                    <a:lnTo>
                      <a:pt x="257" y="224"/>
                    </a:lnTo>
                    <a:lnTo>
                      <a:pt x="255" y="226"/>
                    </a:lnTo>
                    <a:lnTo>
                      <a:pt x="253" y="226"/>
                    </a:lnTo>
                    <a:lnTo>
                      <a:pt x="251" y="226"/>
                    </a:lnTo>
                    <a:lnTo>
                      <a:pt x="251" y="226"/>
                    </a:lnTo>
                    <a:lnTo>
                      <a:pt x="249" y="222"/>
                    </a:lnTo>
                    <a:lnTo>
                      <a:pt x="249" y="220"/>
                    </a:lnTo>
                    <a:lnTo>
                      <a:pt x="247" y="220"/>
                    </a:lnTo>
                    <a:lnTo>
                      <a:pt x="245" y="222"/>
                    </a:lnTo>
                    <a:lnTo>
                      <a:pt x="245" y="222"/>
                    </a:lnTo>
                    <a:lnTo>
                      <a:pt x="245" y="222"/>
                    </a:lnTo>
                    <a:lnTo>
                      <a:pt x="243" y="224"/>
                    </a:lnTo>
                    <a:lnTo>
                      <a:pt x="243" y="226"/>
                    </a:lnTo>
                    <a:lnTo>
                      <a:pt x="241" y="228"/>
                    </a:lnTo>
                    <a:lnTo>
                      <a:pt x="241" y="230"/>
                    </a:lnTo>
                    <a:lnTo>
                      <a:pt x="239" y="230"/>
                    </a:lnTo>
                    <a:lnTo>
                      <a:pt x="239" y="230"/>
                    </a:lnTo>
                    <a:lnTo>
                      <a:pt x="237" y="230"/>
                    </a:lnTo>
                    <a:lnTo>
                      <a:pt x="237" y="230"/>
                    </a:lnTo>
                    <a:lnTo>
                      <a:pt x="235" y="230"/>
                    </a:lnTo>
                    <a:lnTo>
                      <a:pt x="233" y="230"/>
                    </a:lnTo>
                    <a:lnTo>
                      <a:pt x="231" y="230"/>
                    </a:lnTo>
                    <a:lnTo>
                      <a:pt x="229" y="230"/>
                    </a:lnTo>
                    <a:lnTo>
                      <a:pt x="227" y="228"/>
                    </a:lnTo>
                    <a:lnTo>
                      <a:pt x="225" y="228"/>
                    </a:lnTo>
                    <a:lnTo>
                      <a:pt x="223" y="228"/>
                    </a:lnTo>
                    <a:lnTo>
                      <a:pt x="221" y="228"/>
                    </a:lnTo>
                    <a:lnTo>
                      <a:pt x="217" y="228"/>
                    </a:lnTo>
                    <a:lnTo>
                      <a:pt x="215" y="228"/>
                    </a:lnTo>
                    <a:lnTo>
                      <a:pt x="213" y="228"/>
                    </a:lnTo>
                    <a:lnTo>
                      <a:pt x="211" y="228"/>
                    </a:lnTo>
                    <a:lnTo>
                      <a:pt x="211" y="226"/>
                    </a:lnTo>
                    <a:lnTo>
                      <a:pt x="211" y="222"/>
                    </a:lnTo>
                    <a:lnTo>
                      <a:pt x="209" y="222"/>
                    </a:lnTo>
                    <a:lnTo>
                      <a:pt x="209" y="220"/>
                    </a:lnTo>
                    <a:lnTo>
                      <a:pt x="207" y="218"/>
                    </a:lnTo>
                    <a:lnTo>
                      <a:pt x="207" y="218"/>
                    </a:lnTo>
                    <a:lnTo>
                      <a:pt x="205" y="218"/>
                    </a:lnTo>
                    <a:lnTo>
                      <a:pt x="205" y="218"/>
                    </a:lnTo>
                    <a:lnTo>
                      <a:pt x="203" y="218"/>
                    </a:lnTo>
                    <a:lnTo>
                      <a:pt x="201" y="218"/>
                    </a:lnTo>
                    <a:lnTo>
                      <a:pt x="199" y="218"/>
                    </a:lnTo>
                    <a:lnTo>
                      <a:pt x="199" y="218"/>
                    </a:lnTo>
                    <a:lnTo>
                      <a:pt x="197" y="218"/>
                    </a:lnTo>
                    <a:lnTo>
                      <a:pt x="195" y="216"/>
                    </a:lnTo>
                    <a:lnTo>
                      <a:pt x="193" y="216"/>
                    </a:lnTo>
                    <a:lnTo>
                      <a:pt x="193" y="214"/>
                    </a:lnTo>
                    <a:lnTo>
                      <a:pt x="191" y="212"/>
                    </a:lnTo>
                    <a:lnTo>
                      <a:pt x="189" y="212"/>
                    </a:lnTo>
                    <a:lnTo>
                      <a:pt x="187" y="212"/>
                    </a:lnTo>
                    <a:lnTo>
                      <a:pt x="187" y="214"/>
                    </a:lnTo>
                    <a:lnTo>
                      <a:pt x="185" y="214"/>
                    </a:lnTo>
                    <a:lnTo>
                      <a:pt x="185" y="214"/>
                    </a:lnTo>
                    <a:lnTo>
                      <a:pt x="183" y="214"/>
                    </a:lnTo>
                    <a:lnTo>
                      <a:pt x="181" y="214"/>
                    </a:lnTo>
                    <a:lnTo>
                      <a:pt x="179" y="214"/>
                    </a:lnTo>
                    <a:lnTo>
                      <a:pt x="177" y="214"/>
                    </a:lnTo>
                    <a:lnTo>
                      <a:pt x="175" y="212"/>
                    </a:lnTo>
                    <a:lnTo>
                      <a:pt x="173" y="212"/>
                    </a:lnTo>
                    <a:lnTo>
                      <a:pt x="171" y="212"/>
                    </a:lnTo>
                    <a:lnTo>
                      <a:pt x="171" y="212"/>
                    </a:lnTo>
                    <a:lnTo>
                      <a:pt x="169" y="214"/>
                    </a:lnTo>
                    <a:lnTo>
                      <a:pt x="169" y="216"/>
                    </a:lnTo>
                    <a:lnTo>
                      <a:pt x="167" y="222"/>
                    </a:lnTo>
                    <a:lnTo>
                      <a:pt x="167" y="222"/>
                    </a:lnTo>
                    <a:lnTo>
                      <a:pt x="165" y="222"/>
                    </a:lnTo>
                    <a:lnTo>
                      <a:pt x="165" y="222"/>
                    </a:lnTo>
                    <a:lnTo>
                      <a:pt x="163" y="224"/>
                    </a:lnTo>
                    <a:lnTo>
                      <a:pt x="163" y="226"/>
                    </a:lnTo>
                    <a:lnTo>
                      <a:pt x="161" y="228"/>
                    </a:lnTo>
                    <a:lnTo>
                      <a:pt x="161" y="228"/>
                    </a:lnTo>
                    <a:lnTo>
                      <a:pt x="161" y="226"/>
                    </a:lnTo>
                    <a:lnTo>
                      <a:pt x="161" y="226"/>
                    </a:lnTo>
                    <a:lnTo>
                      <a:pt x="161" y="226"/>
                    </a:lnTo>
                    <a:lnTo>
                      <a:pt x="159" y="226"/>
                    </a:lnTo>
                    <a:lnTo>
                      <a:pt x="159" y="226"/>
                    </a:lnTo>
                    <a:lnTo>
                      <a:pt x="157" y="228"/>
                    </a:lnTo>
                    <a:lnTo>
                      <a:pt x="159" y="228"/>
                    </a:lnTo>
                    <a:lnTo>
                      <a:pt x="159" y="228"/>
                    </a:lnTo>
                    <a:lnTo>
                      <a:pt x="159" y="228"/>
                    </a:lnTo>
                    <a:lnTo>
                      <a:pt x="161" y="228"/>
                    </a:lnTo>
                    <a:lnTo>
                      <a:pt x="161" y="228"/>
                    </a:lnTo>
                    <a:lnTo>
                      <a:pt x="163" y="228"/>
                    </a:lnTo>
                    <a:lnTo>
                      <a:pt x="165" y="228"/>
                    </a:lnTo>
                    <a:lnTo>
                      <a:pt x="167" y="228"/>
                    </a:lnTo>
                    <a:lnTo>
                      <a:pt x="169" y="228"/>
                    </a:lnTo>
                    <a:lnTo>
                      <a:pt x="173" y="230"/>
                    </a:lnTo>
                    <a:lnTo>
                      <a:pt x="177" y="232"/>
                    </a:lnTo>
                    <a:lnTo>
                      <a:pt x="177" y="234"/>
                    </a:lnTo>
                    <a:lnTo>
                      <a:pt x="177" y="234"/>
                    </a:lnTo>
                    <a:lnTo>
                      <a:pt x="175" y="236"/>
                    </a:lnTo>
                    <a:lnTo>
                      <a:pt x="175" y="236"/>
                    </a:lnTo>
                    <a:lnTo>
                      <a:pt x="177" y="238"/>
                    </a:lnTo>
                    <a:lnTo>
                      <a:pt x="177" y="238"/>
                    </a:lnTo>
                    <a:lnTo>
                      <a:pt x="179" y="238"/>
                    </a:lnTo>
                    <a:lnTo>
                      <a:pt x="187" y="240"/>
                    </a:lnTo>
                    <a:lnTo>
                      <a:pt x="189" y="240"/>
                    </a:lnTo>
                    <a:lnTo>
                      <a:pt x="193" y="240"/>
                    </a:lnTo>
                    <a:lnTo>
                      <a:pt x="195" y="242"/>
                    </a:lnTo>
                    <a:lnTo>
                      <a:pt x="195" y="242"/>
                    </a:lnTo>
                    <a:lnTo>
                      <a:pt x="197" y="244"/>
                    </a:lnTo>
                    <a:lnTo>
                      <a:pt x="199" y="244"/>
                    </a:lnTo>
                    <a:lnTo>
                      <a:pt x="203" y="246"/>
                    </a:lnTo>
                    <a:lnTo>
                      <a:pt x="205" y="246"/>
                    </a:lnTo>
                    <a:lnTo>
                      <a:pt x="207" y="246"/>
                    </a:lnTo>
                    <a:lnTo>
                      <a:pt x="209" y="244"/>
                    </a:lnTo>
                    <a:lnTo>
                      <a:pt x="209" y="244"/>
                    </a:lnTo>
                    <a:lnTo>
                      <a:pt x="213" y="242"/>
                    </a:lnTo>
                    <a:lnTo>
                      <a:pt x="213" y="242"/>
                    </a:lnTo>
                    <a:lnTo>
                      <a:pt x="215" y="244"/>
                    </a:lnTo>
                    <a:lnTo>
                      <a:pt x="219" y="244"/>
                    </a:lnTo>
                    <a:lnTo>
                      <a:pt x="221" y="244"/>
                    </a:lnTo>
                    <a:lnTo>
                      <a:pt x="229" y="246"/>
                    </a:lnTo>
                    <a:lnTo>
                      <a:pt x="233" y="246"/>
                    </a:lnTo>
                    <a:lnTo>
                      <a:pt x="241" y="252"/>
                    </a:lnTo>
                    <a:lnTo>
                      <a:pt x="245" y="252"/>
                    </a:lnTo>
                    <a:lnTo>
                      <a:pt x="247" y="254"/>
                    </a:lnTo>
                    <a:lnTo>
                      <a:pt x="253" y="254"/>
                    </a:lnTo>
                    <a:lnTo>
                      <a:pt x="255" y="254"/>
                    </a:lnTo>
                    <a:lnTo>
                      <a:pt x="265" y="254"/>
                    </a:lnTo>
                    <a:lnTo>
                      <a:pt x="269" y="256"/>
                    </a:lnTo>
                    <a:lnTo>
                      <a:pt x="271" y="256"/>
                    </a:lnTo>
                    <a:lnTo>
                      <a:pt x="273" y="256"/>
                    </a:lnTo>
                    <a:lnTo>
                      <a:pt x="275" y="256"/>
                    </a:lnTo>
                    <a:lnTo>
                      <a:pt x="277" y="256"/>
                    </a:lnTo>
                    <a:lnTo>
                      <a:pt x="279" y="254"/>
                    </a:lnTo>
                    <a:lnTo>
                      <a:pt x="281" y="254"/>
                    </a:lnTo>
                    <a:lnTo>
                      <a:pt x="283" y="254"/>
                    </a:lnTo>
                    <a:lnTo>
                      <a:pt x="289" y="258"/>
                    </a:lnTo>
                    <a:lnTo>
                      <a:pt x="293" y="260"/>
                    </a:lnTo>
                    <a:lnTo>
                      <a:pt x="297" y="260"/>
                    </a:lnTo>
                    <a:lnTo>
                      <a:pt x="299" y="260"/>
                    </a:lnTo>
                    <a:lnTo>
                      <a:pt x="299" y="260"/>
                    </a:lnTo>
                    <a:lnTo>
                      <a:pt x="299" y="262"/>
                    </a:lnTo>
                    <a:lnTo>
                      <a:pt x="301" y="262"/>
                    </a:lnTo>
                    <a:lnTo>
                      <a:pt x="303" y="262"/>
                    </a:lnTo>
                    <a:lnTo>
                      <a:pt x="303" y="262"/>
                    </a:lnTo>
                    <a:lnTo>
                      <a:pt x="303" y="262"/>
                    </a:lnTo>
                    <a:lnTo>
                      <a:pt x="301" y="260"/>
                    </a:lnTo>
                    <a:close/>
                    <a:moveTo>
                      <a:pt x="453" y="212"/>
                    </a:moveTo>
                    <a:lnTo>
                      <a:pt x="455" y="212"/>
                    </a:lnTo>
                    <a:lnTo>
                      <a:pt x="455" y="214"/>
                    </a:lnTo>
                    <a:lnTo>
                      <a:pt x="455" y="212"/>
                    </a:lnTo>
                    <a:lnTo>
                      <a:pt x="455" y="212"/>
                    </a:lnTo>
                    <a:lnTo>
                      <a:pt x="453" y="212"/>
                    </a:lnTo>
                    <a:lnTo>
                      <a:pt x="453" y="212"/>
                    </a:lnTo>
                    <a:close/>
                    <a:moveTo>
                      <a:pt x="399" y="222"/>
                    </a:moveTo>
                    <a:lnTo>
                      <a:pt x="399" y="218"/>
                    </a:lnTo>
                    <a:lnTo>
                      <a:pt x="399" y="212"/>
                    </a:lnTo>
                    <a:lnTo>
                      <a:pt x="399" y="212"/>
                    </a:lnTo>
                    <a:lnTo>
                      <a:pt x="399" y="210"/>
                    </a:lnTo>
                    <a:lnTo>
                      <a:pt x="399" y="210"/>
                    </a:lnTo>
                    <a:lnTo>
                      <a:pt x="397" y="214"/>
                    </a:lnTo>
                    <a:lnTo>
                      <a:pt x="397" y="216"/>
                    </a:lnTo>
                    <a:lnTo>
                      <a:pt x="397" y="218"/>
                    </a:lnTo>
                    <a:lnTo>
                      <a:pt x="397" y="220"/>
                    </a:lnTo>
                    <a:lnTo>
                      <a:pt x="399" y="222"/>
                    </a:lnTo>
                    <a:close/>
                    <a:moveTo>
                      <a:pt x="277" y="208"/>
                    </a:moveTo>
                    <a:lnTo>
                      <a:pt x="277" y="208"/>
                    </a:lnTo>
                    <a:lnTo>
                      <a:pt x="275" y="208"/>
                    </a:lnTo>
                    <a:lnTo>
                      <a:pt x="275" y="210"/>
                    </a:lnTo>
                    <a:lnTo>
                      <a:pt x="275" y="210"/>
                    </a:lnTo>
                    <a:lnTo>
                      <a:pt x="277" y="210"/>
                    </a:lnTo>
                    <a:lnTo>
                      <a:pt x="277" y="210"/>
                    </a:lnTo>
                    <a:lnTo>
                      <a:pt x="277" y="208"/>
                    </a:lnTo>
                    <a:close/>
                    <a:moveTo>
                      <a:pt x="591" y="206"/>
                    </a:moveTo>
                    <a:lnTo>
                      <a:pt x="591" y="206"/>
                    </a:lnTo>
                    <a:lnTo>
                      <a:pt x="591" y="206"/>
                    </a:lnTo>
                    <a:lnTo>
                      <a:pt x="591" y="208"/>
                    </a:lnTo>
                    <a:lnTo>
                      <a:pt x="591" y="210"/>
                    </a:lnTo>
                    <a:lnTo>
                      <a:pt x="591" y="212"/>
                    </a:lnTo>
                    <a:lnTo>
                      <a:pt x="591" y="212"/>
                    </a:lnTo>
                    <a:lnTo>
                      <a:pt x="591" y="212"/>
                    </a:lnTo>
                    <a:lnTo>
                      <a:pt x="593" y="210"/>
                    </a:lnTo>
                    <a:lnTo>
                      <a:pt x="593" y="210"/>
                    </a:lnTo>
                    <a:lnTo>
                      <a:pt x="591" y="208"/>
                    </a:lnTo>
                    <a:lnTo>
                      <a:pt x="591" y="206"/>
                    </a:lnTo>
                    <a:close/>
                    <a:moveTo>
                      <a:pt x="623" y="210"/>
                    </a:moveTo>
                    <a:lnTo>
                      <a:pt x="623" y="208"/>
                    </a:lnTo>
                    <a:lnTo>
                      <a:pt x="623" y="208"/>
                    </a:lnTo>
                    <a:lnTo>
                      <a:pt x="623" y="206"/>
                    </a:lnTo>
                    <a:lnTo>
                      <a:pt x="623" y="206"/>
                    </a:lnTo>
                    <a:lnTo>
                      <a:pt x="623" y="204"/>
                    </a:lnTo>
                    <a:lnTo>
                      <a:pt x="623" y="204"/>
                    </a:lnTo>
                    <a:lnTo>
                      <a:pt x="621" y="204"/>
                    </a:lnTo>
                    <a:lnTo>
                      <a:pt x="621" y="202"/>
                    </a:lnTo>
                    <a:lnTo>
                      <a:pt x="619" y="204"/>
                    </a:lnTo>
                    <a:lnTo>
                      <a:pt x="619" y="204"/>
                    </a:lnTo>
                    <a:lnTo>
                      <a:pt x="619" y="206"/>
                    </a:lnTo>
                    <a:lnTo>
                      <a:pt x="617" y="208"/>
                    </a:lnTo>
                    <a:lnTo>
                      <a:pt x="615" y="208"/>
                    </a:lnTo>
                    <a:lnTo>
                      <a:pt x="615" y="208"/>
                    </a:lnTo>
                    <a:lnTo>
                      <a:pt x="615" y="208"/>
                    </a:lnTo>
                    <a:lnTo>
                      <a:pt x="617" y="210"/>
                    </a:lnTo>
                    <a:lnTo>
                      <a:pt x="617" y="212"/>
                    </a:lnTo>
                    <a:lnTo>
                      <a:pt x="617" y="214"/>
                    </a:lnTo>
                    <a:lnTo>
                      <a:pt x="615" y="214"/>
                    </a:lnTo>
                    <a:lnTo>
                      <a:pt x="613" y="214"/>
                    </a:lnTo>
                    <a:lnTo>
                      <a:pt x="613" y="214"/>
                    </a:lnTo>
                    <a:lnTo>
                      <a:pt x="615" y="214"/>
                    </a:lnTo>
                    <a:lnTo>
                      <a:pt x="615" y="216"/>
                    </a:lnTo>
                    <a:lnTo>
                      <a:pt x="615" y="216"/>
                    </a:lnTo>
                    <a:lnTo>
                      <a:pt x="617" y="218"/>
                    </a:lnTo>
                    <a:lnTo>
                      <a:pt x="619" y="220"/>
                    </a:lnTo>
                    <a:lnTo>
                      <a:pt x="621" y="220"/>
                    </a:lnTo>
                    <a:lnTo>
                      <a:pt x="621" y="220"/>
                    </a:lnTo>
                    <a:lnTo>
                      <a:pt x="621" y="220"/>
                    </a:lnTo>
                    <a:lnTo>
                      <a:pt x="623" y="218"/>
                    </a:lnTo>
                    <a:lnTo>
                      <a:pt x="623" y="216"/>
                    </a:lnTo>
                    <a:lnTo>
                      <a:pt x="623" y="216"/>
                    </a:lnTo>
                    <a:lnTo>
                      <a:pt x="623" y="214"/>
                    </a:lnTo>
                    <a:lnTo>
                      <a:pt x="623" y="214"/>
                    </a:lnTo>
                    <a:lnTo>
                      <a:pt x="623" y="212"/>
                    </a:lnTo>
                    <a:lnTo>
                      <a:pt x="623" y="212"/>
                    </a:lnTo>
                    <a:lnTo>
                      <a:pt x="623" y="210"/>
                    </a:lnTo>
                    <a:close/>
                    <a:moveTo>
                      <a:pt x="599" y="200"/>
                    </a:moveTo>
                    <a:lnTo>
                      <a:pt x="597" y="206"/>
                    </a:lnTo>
                    <a:lnTo>
                      <a:pt x="595" y="208"/>
                    </a:lnTo>
                    <a:lnTo>
                      <a:pt x="595" y="210"/>
                    </a:lnTo>
                    <a:lnTo>
                      <a:pt x="593" y="212"/>
                    </a:lnTo>
                    <a:lnTo>
                      <a:pt x="595" y="212"/>
                    </a:lnTo>
                    <a:lnTo>
                      <a:pt x="595" y="208"/>
                    </a:lnTo>
                    <a:lnTo>
                      <a:pt x="597" y="206"/>
                    </a:lnTo>
                    <a:lnTo>
                      <a:pt x="599" y="202"/>
                    </a:lnTo>
                    <a:lnTo>
                      <a:pt x="599" y="202"/>
                    </a:lnTo>
                    <a:lnTo>
                      <a:pt x="599" y="200"/>
                    </a:lnTo>
                    <a:close/>
                    <a:moveTo>
                      <a:pt x="111" y="200"/>
                    </a:moveTo>
                    <a:lnTo>
                      <a:pt x="111" y="200"/>
                    </a:lnTo>
                    <a:lnTo>
                      <a:pt x="109" y="202"/>
                    </a:lnTo>
                    <a:lnTo>
                      <a:pt x="111" y="202"/>
                    </a:lnTo>
                    <a:lnTo>
                      <a:pt x="113" y="204"/>
                    </a:lnTo>
                    <a:lnTo>
                      <a:pt x="113" y="204"/>
                    </a:lnTo>
                    <a:lnTo>
                      <a:pt x="115" y="202"/>
                    </a:lnTo>
                    <a:lnTo>
                      <a:pt x="113" y="202"/>
                    </a:lnTo>
                    <a:lnTo>
                      <a:pt x="111" y="200"/>
                    </a:lnTo>
                    <a:close/>
                    <a:moveTo>
                      <a:pt x="447" y="200"/>
                    </a:moveTo>
                    <a:lnTo>
                      <a:pt x="447" y="200"/>
                    </a:lnTo>
                    <a:lnTo>
                      <a:pt x="447" y="202"/>
                    </a:lnTo>
                    <a:lnTo>
                      <a:pt x="447" y="202"/>
                    </a:lnTo>
                    <a:lnTo>
                      <a:pt x="449" y="202"/>
                    </a:lnTo>
                    <a:lnTo>
                      <a:pt x="449" y="200"/>
                    </a:lnTo>
                    <a:lnTo>
                      <a:pt x="447" y="200"/>
                    </a:lnTo>
                    <a:lnTo>
                      <a:pt x="447" y="200"/>
                    </a:lnTo>
                    <a:close/>
                    <a:moveTo>
                      <a:pt x="421" y="198"/>
                    </a:moveTo>
                    <a:lnTo>
                      <a:pt x="421" y="200"/>
                    </a:lnTo>
                    <a:lnTo>
                      <a:pt x="421" y="202"/>
                    </a:lnTo>
                    <a:lnTo>
                      <a:pt x="423" y="204"/>
                    </a:lnTo>
                    <a:lnTo>
                      <a:pt x="423" y="204"/>
                    </a:lnTo>
                    <a:lnTo>
                      <a:pt x="425" y="200"/>
                    </a:lnTo>
                    <a:lnTo>
                      <a:pt x="423" y="198"/>
                    </a:lnTo>
                    <a:lnTo>
                      <a:pt x="423" y="198"/>
                    </a:lnTo>
                    <a:lnTo>
                      <a:pt x="423" y="196"/>
                    </a:lnTo>
                    <a:lnTo>
                      <a:pt x="421" y="196"/>
                    </a:lnTo>
                    <a:lnTo>
                      <a:pt x="421" y="198"/>
                    </a:lnTo>
                    <a:lnTo>
                      <a:pt x="421" y="198"/>
                    </a:lnTo>
                    <a:lnTo>
                      <a:pt x="421" y="198"/>
                    </a:lnTo>
                    <a:lnTo>
                      <a:pt x="421" y="198"/>
                    </a:lnTo>
                    <a:close/>
                    <a:moveTo>
                      <a:pt x="427" y="202"/>
                    </a:moveTo>
                    <a:lnTo>
                      <a:pt x="427" y="202"/>
                    </a:lnTo>
                    <a:lnTo>
                      <a:pt x="429" y="202"/>
                    </a:lnTo>
                    <a:lnTo>
                      <a:pt x="429" y="202"/>
                    </a:lnTo>
                    <a:lnTo>
                      <a:pt x="431" y="202"/>
                    </a:lnTo>
                    <a:lnTo>
                      <a:pt x="431" y="202"/>
                    </a:lnTo>
                    <a:lnTo>
                      <a:pt x="431" y="202"/>
                    </a:lnTo>
                    <a:lnTo>
                      <a:pt x="433" y="202"/>
                    </a:lnTo>
                    <a:lnTo>
                      <a:pt x="433" y="200"/>
                    </a:lnTo>
                    <a:lnTo>
                      <a:pt x="433" y="198"/>
                    </a:lnTo>
                    <a:lnTo>
                      <a:pt x="435" y="194"/>
                    </a:lnTo>
                    <a:lnTo>
                      <a:pt x="435" y="190"/>
                    </a:lnTo>
                    <a:lnTo>
                      <a:pt x="435" y="188"/>
                    </a:lnTo>
                    <a:lnTo>
                      <a:pt x="435" y="188"/>
                    </a:lnTo>
                    <a:lnTo>
                      <a:pt x="431" y="190"/>
                    </a:lnTo>
                    <a:lnTo>
                      <a:pt x="429" y="192"/>
                    </a:lnTo>
                    <a:lnTo>
                      <a:pt x="429" y="192"/>
                    </a:lnTo>
                    <a:lnTo>
                      <a:pt x="429" y="196"/>
                    </a:lnTo>
                    <a:lnTo>
                      <a:pt x="429" y="196"/>
                    </a:lnTo>
                    <a:lnTo>
                      <a:pt x="429" y="198"/>
                    </a:lnTo>
                    <a:lnTo>
                      <a:pt x="427" y="202"/>
                    </a:lnTo>
                    <a:close/>
                    <a:moveTo>
                      <a:pt x="439" y="194"/>
                    </a:moveTo>
                    <a:lnTo>
                      <a:pt x="439" y="192"/>
                    </a:lnTo>
                    <a:lnTo>
                      <a:pt x="441" y="190"/>
                    </a:lnTo>
                    <a:lnTo>
                      <a:pt x="441" y="190"/>
                    </a:lnTo>
                    <a:lnTo>
                      <a:pt x="441" y="190"/>
                    </a:lnTo>
                    <a:lnTo>
                      <a:pt x="441" y="190"/>
                    </a:lnTo>
                    <a:lnTo>
                      <a:pt x="441" y="190"/>
                    </a:lnTo>
                    <a:lnTo>
                      <a:pt x="443" y="192"/>
                    </a:lnTo>
                    <a:lnTo>
                      <a:pt x="443" y="192"/>
                    </a:lnTo>
                    <a:lnTo>
                      <a:pt x="443" y="188"/>
                    </a:lnTo>
                    <a:lnTo>
                      <a:pt x="441" y="186"/>
                    </a:lnTo>
                    <a:lnTo>
                      <a:pt x="441" y="184"/>
                    </a:lnTo>
                    <a:lnTo>
                      <a:pt x="441" y="184"/>
                    </a:lnTo>
                    <a:lnTo>
                      <a:pt x="439" y="186"/>
                    </a:lnTo>
                    <a:lnTo>
                      <a:pt x="437" y="188"/>
                    </a:lnTo>
                    <a:lnTo>
                      <a:pt x="437" y="192"/>
                    </a:lnTo>
                    <a:lnTo>
                      <a:pt x="437" y="194"/>
                    </a:lnTo>
                    <a:lnTo>
                      <a:pt x="435" y="196"/>
                    </a:lnTo>
                    <a:lnTo>
                      <a:pt x="435" y="196"/>
                    </a:lnTo>
                    <a:lnTo>
                      <a:pt x="435" y="198"/>
                    </a:lnTo>
                    <a:lnTo>
                      <a:pt x="435" y="200"/>
                    </a:lnTo>
                    <a:lnTo>
                      <a:pt x="435" y="200"/>
                    </a:lnTo>
                    <a:lnTo>
                      <a:pt x="433" y="202"/>
                    </a:lnTo>
                    <a:lnTo>
                      <a:pt x="433" y="202"/>
                    </a:lnTo>
                    <a:lnTo>
                      <a:pt x="433" y="202"/>
                    </a:lnTo>
                    <a:lnTo>
                      <a:pt x="433" y="204"/>
                    </a:lnTo>
                    <a:lnTo>
                      <a:pt x="433" y="206"/>
                    </a:lnTo>
                    <a:lnTo>
                      <a:pt x="433" y="208"/>
                    </a:lnTo>
                    <a:lnTo>
                      <a:pt x="433" y="208"/>
                    </a:lnTo>
                    <a:lnTo>
                      <a:pt x="435" y="206"/>
                    </a:lnTo>
                    <a:lnTo>
                      <a:pt x="435" y="208"/>
                    </a:lnTo>
                    <a:lnTo>
                      <a:pt x="437" y="206"/>
                    </a:lnTo>
                    <a:lnTo>
                      <a:pt x="437" y="204"/>
                    </a:lnTo>
                    <a:lnTo>
                      <a:pt x="437" y="204"/>
                    </a:lnTo>
                    <a:lnTo>
                      <a:pt x="437" y="204"/>
                    </a:lnTo>
                    <a:lnTo>
                      <a:pt x="439" y="202"/>
                    </a:lnTo>
                    <a:lnTo>
                      <a:pt x="439" y="202"/>
                    </a:lnTo>
                    <a:lnTo>
                      <a:pt x="439" y="202"/>
                    </a:lnTo>
                    <a:lnTo>
                      <a:pt x="441" y="202"/>
                    </a:lnTo>
                    <a:lnTo>
                      <a:pt x="441" y="202"/>
                    </a:lnTo>
                    <a:lnTo>
                      <a:pt x="443" y="200"/>
                    </a:lnTo>
                    <a:lnTo>
                      <a:pt x="441" y="200"/>
                    </a:lnTo>
                    <a:lnTo>
                      <a:pt x="439" y="198"/>
                    </a:lnTo>
                    <a:lnTo>
                      <a:pt x="439" y="198"/>
                    </a:lnTo>
                    <a:lnTo>
                      <a:pt x="439" y="198"/>
                    </a:lnTo>
                    <a:lnTo>
                      <a:pt x="439" y="198"/>
                    </a:lnTo>
                    <a:lnTo>
                      <a:pt x="439" y="194"/>
                    </a:lnTo>
                    <a:lnTo>
                      <a:pt x="439" y="194"/>
                    </a:lnTo>
                    <a:close/>
                    <a:moveTo>
                      <a:pt x="605" y="182"/>
                    </a:moveTo>
                    <a:lnTo>
                      <a:pt x="603" y="180"/>
                    </a:lnTo>
                    <a:lnTo>
                      <a:pt x="603" y="180"/>
                    </a:lnTo>
                    <a:lnTo>
                      <a:pt x="605" y="182"/>
                    </a:lnTo>
                    <a:lnTo>
                      <a:pt x="607" y="182"/>
                    </a:lnTo>
                    <a:lnTo>
                      <a:pt x="607" y="182"/>
                    </a:lnTo>
                    <a:lnTo>
                      <a:pt x="605" y="182"/>
                    </a:lnTo>
                    <a:close/>
                    <a:moveTo>
                      <a:pt x="443" y="178"/>
                    </a:moveTo>
                    <a:lnTo>
                      <a:pt x="443" y="178"/>
                    </a:lnTo>
                    <a:lnTo>
                      <a:pt x="441" y="178"/>
                    </a:lnTo>
                    <a:lnTo>
                      <a:pt x="439" y="178"/>
                    </a:lnTo>
                    <a:lnTo>
                      <a:pt x="439" y="178"/>
                    </a:lnTo>
                    <a:lnTo>
                      <a:pt x="439" y="180"/>
                    </a:lnTo>
                    <a:lnTo>
                      <a:pt x="441" y="182"/>
                    </a:lnTo>
                    <a:lnTo>
                      <a:pt x="441" y="182"/>
                    </a:lnTo>
                    <a:lnTo>
                      <a:pt x="443" y="180"/>
                    </a:lnTo>
                    <a:lnTo>
                      <a:pt x="443" y="178"/>
                    </a:lnTo>
                    <a:close/>
                    <a:moveTo>
                      <a:pt x="527" y="168"/>
                    </a:moveTo>
                    <a:lnTo>
                      <a:pt x="525" y="170"/>
                    </a:lnTo>
                    <a:lnTo>
                      <a:pt x="525" y="172"/>
                    </a:lnTo>
                    <a:lnTo>
                      <a:pt x="527" y="170"/>
                    </a:lnTo>
                    <a:lnTo>
                      <a:pt x="527" y="170"/>
                    </a:lnTo>
                    <a:lnTo>
                      <a:pt x="527" y="168"/>
                    </a:lnTo>
                    <a:close/>
                    <a:moveTo>
                      <a:pt x="523" y="168"/>
                    </a:moveTo>
                    <a:lnTo>
                      <a:pt x="521" y="170"/>
                    </a:lnTo>
                    <a:lnTo>
                      <a:pt x="519" y="170"/>
                    </a:lnTo>
                    <a:lnTo>
                      <a:pt x="517" y="172"/>
                    </a:lnTo>
                    <a:lnTo>
                      <a:pt x="517" y="172"/>
                    </a:lnTo>
                    <a:lnTo>
                      <a:pt x="517" y="172"/>
                    </a:lnTo>
                    <a:lnTo>
                      <a:pt x="519" y="174"/>
                    </a:lnTo>
                    <a:lnTo>
                      <a:pt x="519" y="172"/>
                    </a:lnTo>
                    <a:lnTo>
                      <a:pt x="521" y="172"/>
                    </a:lnTo>
                    <a:lnTo>
                      <a:pt x="521" y="172"/>
                    </a:lnTo>
                    <a:lnTo>
                      <a:pt x="521" y="172"/>
                    </a:lnTo>
                    <a:lnTo>
                      <a:pt x="521" y="172"/>
                    </a:lnTo>
                    <a:lnTo>
                      <a:pt x="521" y="172"/>
                    </a:lnTo>
                    <a:lnTo>
                      <a:pt x="523" y="172"/>
                    </a:lnTo>
                    <a:lnTo>
                      <a:pt x="523" y="172"/>
                    </a:lnTo>
                    <a:lnTo>
                      <a:pt x="523" y="170"/>
                    </a:lnTo>
                    <a:lnTo>
                      <a:pt x="523" y="170"/>
                    </a:lnTo>
                    <a:lnTo>
                      <a:pt x="523" y="170"/>
                    </a:lnTo>
                    <a:lnTo>
                      <a:pt x="525" y="168"/>
                    </a:lnTo>
                    <a:lnTo>
                      <a:pt x="523" y="168"/>
                    </a:lnTo>
                    <a:close/>
                    <a:moveTo>
                      <a:pt x="529" y="168"/>
                    </a:moveTo>
                    <a:lnTo>
                      <a:pt x="529" y="168"/>
                    </a:lnTo>
                    <a:lnTo>
                      <a:pt x="529" y="168"/>
                    </a:lnTo>
                    <a:lnTo>
                      <a:pt x="529" y="170"/>
                    </a:lnTo>
                    <a:lnTo>
                      <a:pt x="529" y="170"/>
                    </a:lnTo>
                    <a:lnTo>
                      <a:pt x="531" y="170"/>
                    </a:lnTo>
                    <a:lnTo>
                      <a:pt x="531" y="170"/>
                    </a:lnTo>
                    <a:lnTo>
                      <a:pt x="531" y="170"/>
                    </a:lnTo>
                    <a:lnTo>
                      <a:pt x="529" y="168"/>
                    </a:lnTo>
                    <a:lnTo>
                      <a:pt x="529" y="168"/>
                    </a:lnTo>
                    <a:close/>
                    <a:moveTo>
                      <a:pt x="335" y="170"/>
                    </a:moveTo>
                    <a:lnTo>
                      <a:pt x="335" y="172"/>
                    </a:lnTo>
                    <a:lnTo>
                      <a:pt x="337" y="168"/>
                    </a:lnTo>
                    <a:lnTo>
                      <a:pt x="337" y="166"/>
                    </a:lnTo>
                    <a:lnTo>
                      <a:pt x="337" y="168"/>
                    </a:lnTo>
                    <a:lnTo>
                      <a:pt x="335" y="170"/>
                    </a:lnTo>
                    <a:close/>
                    <a:moveTo>
                      <a:pt x="513" y="166"/>
                    </a:moveTo>
                    <a:lnTo>
                      <a:pt x="513" y="166"/>
                    </a:lnTo>
                    <a:lnTo>
                      <a:pt x="513" y="164"/>
                    </a:lnTo>
                    <a:lnTo>
                      <a:pt x="511" y="164"/>
                    </a:lnTo>
                    <a:lnTo>
                      <a:pt x="511" y="164"/>
                    </a:lnTo>
                    <a:lnTo>
                      <a:pt x="511" y="166"/>
                    </a:lnTo>
                    <a:lnTo>
                      <a:pt x="513" y="166"/>
                    </a:lnTo>
                    <a:close/>
                    <a:moveTo>
                      <a:pt x="335" y="172"/>
                    </a:moveTo>
                    <a:lnTo>
                      <a:pt x="335" y="170"/>
                    </a:lnTo>
                    <a:lnTo>
                      <a:pt x="335" y="168"/>
                    </a:lnTo>
                    <a:lnTo>
                      <a:pt x="335" y="168"/>
                    </a:lnTo>
                    <a:lnTo>
                      <a:pt x="335" y="166"/>
                    </a:lnTo>
                    <a:lnTo>
                      <a:pt x="335" y="164"/>
                    </a:lnTo>
                    <a:lnTo>
                      <a:pt x="333" y="164"/>
                    </a:lnTo>
                    <a:lnTo>
                      <a:pt x="331" y="166"/>
                    </a:lnTo>
                    <a:lnTo>
                      <a:pt x="331" y="168"/>
                    </a:lnTo>
                    <a:lnTo>
                      <a:pt x="331" y="170"/>
                    </a:lnTo>
                    <a:lnTo>
                      <a:pt x="331" y="172"/>
                    </a:lnTo>
                    <a:lnTo>
                      <a:pt x="331" y="174"/>
                    </a:lnTo>
                    <a:lnTo>
                      <a:pt x="331" y="178"/>
                    </a:lnTo>
                    <a:lnTo>
                      <a:pt x="331" y="178"/>
                    </a:lnTo>
                    <a:lnTo>
                      <a:pt x="335" y="176"/>
                    </a:lnTo>
                    <a:lnTo>
                      <a:pt x="335" y="174"/>
                    </a:lnTo>
                    <a:lnTo>
                      <a:pt x="335" y="174"/>
                    </a:lnTo>
                    <a:lnTo>
                      <a:pt x="335" y="172"/>
                    </a:lnTo>
                    <a:close/>
                    <a:moveTo>
                      <a:pt x="507" y="166"/>
                    </a:moveTo>
                    <a:lnTo>
                      <a:pt x="505" y="166"/>
                    </a:lnTo>
                    <a:lnTo>
                      <a:pt x="505" y="164"/>
                    </a:lnTo>
                    <a:lnTo>
                      <a:pt x="505" y="164"/>
                    </a:lnTo>
                    <a:lnTo>
                      <a:pt x="503" y="162"/>
                    </a:lnTo>
                    <a:lnTo>
                      <a:pt x="501" y="162"/>
                    </a:lnTo>
                    <a:lnTo>
                      <a:pt x="501" y="160"/>
                    </a:lnTo>
                    <a:lnTo>
                      <a:pt x="497" y="160"/>
                    </a:lnTo>
                    <a:lnTo>
                      <a:pt x="493" y="162"/>
                    </a:lnTo>
                    <a:lnTo>
                      <a:pt x="491" y="162"/>
                    </a:lnTo>
                    <a:lnTo>
                      <a:pt x="489" y="162"/>
                    </a:lnTo>
                    <a:lnTo>
                      <a:pt x="489" y="162"/>
                    </a:lnTo>
                    <a:lnTo>
                      <a:pt x="489" y="162"/>
                    </a:lnTo>
                    <a:lnTo>
                      <a:pt x="489" y="166"/>
                    </a:lnTo>
                    <a:lnTo>
                      <a:pt x="489" y="168"/>
                    </a:lnTo>
                    <a:lnTo>
                      <a:pt x="489" y="168"/>
                    </a:lnTo>
                    <a:lnTo>
                      <a:pt x="491" y="170"/>
                    </a:lnTo>
                    <a:lnTo>
                      <a:pt x="491" y="170"/>
                    </a:lnTo>
                    <a:lnTo>
                      <a:pt x="493" y="172"/>
                    </a:lnTo>
                    <a:lnTo>
                      <a:pt x="495" y="174"/>
                    </a:lnTo>
                    <a:lnTo>
                      <a:pt x="499" y="174"/>
                    </a:lnTo>
                    <a:lnTo>
                      <a:pt x="499" y="174"/>
                    </a:lnTo>
                    <a:lnTo>
                      <a:pt x="499" y="174"/>
                    </a:lnTo>
                    <a:lnTo>
                      <a:pt x="501" y="174"/>
                    </a:lnTo>
                    <a:lnTo>
                      <a:pt x="503" y="174"/>
                    </a:lnTo>
                    <a:lnTo>
                      <a:pt x="505" y="172"/>
                    </a:lnTo>
                    <a:lnTo>
                      <a:pt x="505" y="172"/>
                    </a:lnTo>
                    <a:lnTo>
                      <a:pt x="507" y="170"/>
                    </a:lnTo>
                    <a:lnTo>
                      <a:pt x="507" y="168"/>
                    </a:lnTo>
                    <a:lnTo>
                      <a:pt x="507" y="166"/>
                    </a:lnTo>
                    <a:lnTo>
                      <a:pt x="507" y="166"/>
                    </a:lnTo>
                    <a:close/>
                    <a:moveTo>
                      <a:pt x="519" y="158"/>
                    </a:moveTo>
                    <a:lnTo>
                      <a:pt x="519" y="158"/>
                    </a:lnTo>
                    <a:lnTo>
                      <a:pt x="517" y="160"/>
                    </a:lnTo>
                    <a:lnTo>
                      <a:pt x="517" y="160"/>
                    </a:lnTo>
                    <a:lnTo>
                      <a:pt x="519" y="160"/>
                    </a:lnTo>
                    <a:lnTo>
                      <a:pt x="519" y="158"/>
                    </a:lnTo>
                    <a:close/>
                    <a:moveTo>
                      <a:pt x="185" y="158"/>
                    </a:moveTo>
                    <a:lnTo>
                      <a:pt x="185" y="158"/>
                    </a:lnTo>
                    <a:lnTo>
                      <a:pt x="185" y="160"/>
                    </a:lnTo>
                    <a:lnTo>
                      <a:pt x="185" y="160"/>
                    </a:lnTo>
                    <a:lnTo>
                      <a:pt x="187" y="160"/>
                    </a:lnTo>
                    <a:lnTo>
                      <a:pt x="187" y="160"/>
                    </a:lnTo>
                    <a:lnTo>
                      <a:pt x="187" y="158"/>
                    </a:lnTo>
                    <a:lnTo>
                      <a:pt x="185" y="158"/>
                    </a:lnTo>
                    <a:lnTo>
                      <a:pt x="185" y="158"/>
                    </a:lnTo>
                    <a:close/>
                    <a:moveTo>
                      <a:pt x="195" y="158"/>
                    </a:moveTo>
                    <a:lnTo>
                      <a:pt x="195" y="158"/>
                    </a:lnTo>
                    <a:lnTo>
                      <a:pt x="197" y="156"/>
                    </a:lnTo>
                    <a:lnTo>
                      <a:pt x="195" y="156"/>
                    </a:lnTo>
                    <a:lnTo>
                      <a:pt x="195" y="156"/>
                    </a:lnTo>
                    <a:lnTo>
                      <a:pt x="195" y="158"/>
                    </a:lnTo>
                    <a:lnTo>
                      <a:pt x="195" y="158"/>
                    </a:lnTo>
                    <a:lnTo>
                      <a:pt x="195" y="158"/>
                    </a:lnTo>
                    <a:close/>
                    <a:moveTo>
                      <a:pt x="563" y="174"/>
                    </a:moveTo>
                    <a:lnTo>
                      <a:pt x="565" y="170"/>
                    </a:lnTo>
                    <a:lnTo>
                      <a:pt x="563" y="170"/>
                    </a:lnTo>
                    <a:lnTo>
                      <a:pt x="563" y="168"/>
                    </a:lnTo>
                    <a:lnTo>
                      <a:pt x="561" y="166"/>
                    </a:lnTo>
                    <a:lnTo>
                      <a:pt x="561" y="166"/>
                    </a:lnTo>
                    <a:lnTo>
                      <a:pt x="561" y="166"/>
                    </a:lnTo>
                    <a:lnTo>
                      <a:pt x="561" y="164"/>
                    </a:lnTo>
                    <a:lnTo>
                      <a:pt x="559" y="162"/>
                    </a:lnTo>
                    <a:lnTo>
                      <a:pt x="557" y="160"/>
                    </a:lnTo>
                    <a:lnTo>
                      <a:pt x="555" y="160"/>
                    </a:lnTo>
                    <a:lnTo>
                      <a:pt x="553" y="160"/>
                    </a:lnTo>
                    <a:lnTo>
                      <a:pt x="551" y="160"/>
                    </a:lnTo>
                    <a:lnTo>
                      <a:pt x="547" y="158"/>
                    </a:lnTo>
                    <a:lnTo>
                      <a:pt x="545" y="156"/>
                    </a:lnTo>
                    <a:lnTo>
                      <a:pt x="543" y="156"/>
                    </a:lnTo>
                    <a:lnTo>
                      <a:pt x="543" y="156"/>
                    </a:lnTo>
                    <a:lnTo>
                      <a:pt x="543" y="156"/>
                    </a:lnTo>
                    <a:lnTo>
                      <a:pt x="541" y="156"/>
                    </a:lnTo>
                    <a:lnTo>
                      <a:pt x="539" y="158"/>
                    </a:lnTo>
                    <a:lnTo>
                      <a:pt x="537" y="158"/>
                    </a:lnTo>
                    <a:lnTo>
                      <a:pt x="537" y="158"/>
                    </a:lnTo>
                    <a:lnTo>
                      <a:pt x="537" y="158"/>
                    </a:lnTo>
                    <a:lnTo>
                      <a:pt x="537" y="156"/>
                    </a:lnTo>
                    <a:lnTo>
                      <a:pt x="535" y="156"/>
                    </a:lnTo>
                    <a:lnTo>
                      <a:pt x="533" y="156"/>
                    </a:lnTo>
                    <a:lnTo>
                      <a:pt x="531" y="158"/>
                    </a:lnTo>
                    <a:lnTo>
                      <a:pt x="529" y="156"/>
                    </a:lnTo>
                    <a:lnTo>
                      <a:pt x="523" y="158"/>
                    </a:lnTo>
                    <a:lnTo>
                      <a:pt x="521" y="158"/>
                    </a:lnTo>
                    <a:lnTo>
                      <a:pt x="517" y="164"/>
                    </a:lnTo>
                    <a:lnTo>
                      <a:pt x="517" y="164"/>
                    </a:lnTo>
                    <a:lnTo>
                      <a:pt x="519" y="166"/>
                    </a:lnTo>
                    <a:lnTo>
                      <a:pt x="519" y="166"/>
                    </a:lnTo>
                    <a:lnTo>
                      <a:pt x="517" y="168"/>
                    </a:lnTo>
                    <a:lnTo>
                      <a:pt x="517" y="168"/>
                    </a:lnTo>
                    <a:lnTo>
                      <a:pt x="519" y="168"/>
                    </a:lnTo>
                    <a:lnTo>
                      <a:pt x="519" y="166"/>
                    </a:lnTo>
                    <a:lnTo>
                      <a:pt x="519" y="166"/>
                    </a:lnTo>
                    <a:lnTo>
                      <a:pt x="521" y="164"/>
                    </a:lnTo>
                    <a:lnTo>
                      <a:pt x="521" y="162"/>
                    </a:lnTo>
                    <a:lnTo>
                      <a:pt x="521" y="162"/>
                    </a:lnTo>
                    <a:lnTo>
                      <a:pt x="523" y="162"/>
                    </a:lnTo>
                    <a:lnTo>
                      <a:pt x="523" y="164"/>
                    </a:lnTo>
                    <a:lnTo>
                      <a:pt x="523" y="164"/>
                    </a:lnTo>
                    <a:lnTo>
                      <a:pt x="525" y="168"/>
                    </a:lnTo>
                    <a:lnTo>
                      <a:pt x="527" y="168"/>
                    </a:lnTo>
                    <a:lnTo>
                      <a:pt x="527" y="168"/>
                    </a:lnTo>
                    <a:lnTo>
                      <a:pt x="529" y="168"/>
                    </a:lnTo>
                    <a:lnTo>
                      <a:pt x="529" y="166"/>
                    </a:lnTo>
                    <a:lnTo>
                      <a:pt x="531" y="164"/>
                    </a:lnTo>
                    <a:lnTo>
                      <a:pt x="531" y="164"/>
                    </a:lnTo>
                    <a:lnTo>
                      <a:pt x="533" y="164"/>
                    </a:lnTo>
                    <a:lnTo>
                      <a:pt x="533" y="164"/>
                    </a:lnTo>
                    <a:lnTo>
                      <a:pt x="535" y="164"/>
                    </a:lnTo>
                    <a:lnTo>
                      <a:pt x="535" y="164"/>
                    </a:lnTo>
                    <a:lnTo>
                      <a:pt x="535" y="166"/>
                    </a:lnTo>
                    <a:lnTo>
                      <a:pt x="535" y="166"/>
                    </a:lnTo>
                    <a:lnTo>
                      <a:pt x="537" y="166"/>
                    </a:lnTo>
                    <a:lnTo>
                      <a:pt x="539" y="166"/>
                    </a:lnTo>
                    <a:lnTo>
                      <a:pt x="541" y="166"/>
                    </a:lnTo>
                    <a:lnTo>
                      <a:pt x="543" y="168"/>
                    </a:lnTo>
                    <a:lnTo>
                      <a:pt x="543" y="168"/>
                    </a:lnTo>
                    <a:lnTo>
                      <a:pt x="543" y="166"/>
                    </a:lnTo>
                    <a:lnTo>
                      <a:pt x="543" y="166"/>
                    </a:lnTo>
                    <a:lnTo>
                      <a:pt x="543" y="166"/>
                    </a:lnTo>
                    <a:lnTo>
                      <a:pt x="545" y="166"/>
                    </a:lnTo>
                    <a:lnTo>
                      <a:pt x="549" y="166"/>
                    </a:lnTo>
                    <a:lnTo>
                      <a:pt x="549" y="166"/>
                    </a:lnTo>
                    <a:lnTo>
                      <a:pt x="551" y="168"/>
                    </a:lnTo>
                    <a:lnTo>
                      <a:pt x="551" y="168"/>
                    </a:lnTo>
                    <a:lnTo>
                      <a:pt x="555" y="170"/>
                    </a:lnTo>
                    <a:lnTo>
                      <a:pt x="557" y="170"/>
                    </a:lnTo>
                    <a:lnTo>
                      <a:pt x="559" y="174"/>
                    </a:lnTo>
                    <a:lnTo>
                      <a:pt x="563" y="174"/>
                    </a:lnTo>
                    <a:close/>
                    <a:moveTo>
                      <a:pt x="81" y="156"/>
                    </a:moveTo>
                    <a:lnTo>
                      <a:pt x="81" y="156"/>
                    </a:lnTo>
                    <a:lnTo>
                      <a:pt x="81" y="156"/>
                    </a:lnTo>
                    <a:lnTo>
                      <a:pt x="81" y="160"/>
                    </a:lnTo>
                    <a:lnTo>
                      <a:pt x="81" y="160"/>
                    </a:lnTo>
                    <a:lnTo>
                      <a:pt x="83" y="162"/>
                    </a:lnTo>
                    <a:lnTo>
                      <a:pt x="83" y="162"/>
                    </a:lnTo>
                    <a:lnTo>
                      <a:pt x="83" y="164"/>
                    </a:lnTo>
                    <a:lnTo>
                      <a:pt x="85" y="166"/>
                    </a:lnTo>
                    <a:lnTo>
                      <a:pt x="85" y="162"/>
                    </a:lnTo>
                    <a:lnTo>
                      <a:pt x="85" y="162"/>
                    </a:lnTo>
                    <a:lnTo>
                      <a:pt x="85" y="162"/>
                    </a:lnTo>
                    <a:lnTo>
                      <a:pt x="85" y="160"/>
                    </a:lnTo>
                    <a:lnTo>
                      <a:pt x="85" y="160"/>
                    </a:lnTo>
                    <a:lnTo>
                      <a:pt x="81" y="156"/>
                    </a:lnTo>
                    <a:close/>
                    <a:moveTo>
                      <a:pt x="197" y="158"/>
                    </a:moveTo>
                    <a:lnTo>
                      <a:pt x="197" y="160"/>
                    </a:lnTo>
                    <a:lnTo>
                      <a:pt x="197" y="160"/>
                    </a:lnTo>
                    <a:lnTo>
                      <a:pt x="199" y="162"/>
                    </a:lnTo>
                    <a:lnTo>
                      <a:pt x="197" y="164"/>
                    </a:lnTo>
                    <a:lnTo>
                      <a:pt x="199" y="164"/>
                    </a:lnTo>
                    <a:lnTo>
                      <a:pt x="201" y="162"/>
                    </a:lnTo>
                    <a:lnTo>
                      <a:pt x="201" y="162"/>
                    </a:lnTo>
                    <a:lnTo>
                      <a:pt x="201" y="162"/>
                    </a:lnTo>
                    <a:lnTo>
                      <a:pt x="203" y="162"/>
                    </a:lnTo>
                    <a:lnTo>
                      <a:pt x="203" y="162"/>
                    </a:lnTo>
                    <a:lnTo>
                      <a:pt x="203" y="164"/>
                    </a:lnTo>
                    <a:lnTo>
                      <a:pt x="205" y="164"/>
                    </a:lnTo>
                    <a:lnTo>
                      <a:pt x="205" y="164"/>
                    </a:lnTo>
                    <a:lnTo>
                      <a:pt x="207" y="162"/>
                    </a:lnTo>
                    <a:lnTo>
                      <a:pt x="207" y="162"/>
                    </a:lnTo>
                    <a:lnTo>
                      <a:pt x="207" y="160"/>
                    </a:lnTo>
                    <a:lnTo>
                      <a:pt x="209" y="156"/>
                    </a:lnTo>
                    <a:lnTo>
                      <a:pt x="207" y="154"/>
                    </a:lnTo>
                    <a:lnTo>
                      <a:pt x="205" y="152"/>
                    </a:lnTo>
                    <a:lnTo>
                      <a:pt x="203" y="152"/>
                    </a:lnTo>
                    <a:lnTo>
                      <a:pt x="201" y="152"/>
                    </a:lnTo>
                    <a:lnTo>
                      <a:pt x="199" y="152"/>
                    </a:lnTo>
                    <a:lnTo>
                      <a:pt x="199" y="154"/>
                    </a:lnTo>
                    <a:lnTo>
                      <a:pt x="197" y="156"/>
                    </a:lnTo>
                    <a:lnTo>
                      <a:pt x="197" y="158"/>
                    </a:lnTo>
                    <a:lnTo>
                      <a:pt x="197" y="158"/>
                    </a:lnTo>
                    <a:lnTo>
                      <a:pt x="197" y="158"/>
                    </a:lnTo>
                    <a:close/>
                    <a:moveTo>
                      <a:pt x="81" y="154"/>
                    </a:moveTo>
                    <a:lnTo>
                      <a:pt x="79" y="150"/>
                    </a:lnTo>
                    <a:lnTo>
                      <a:pt x="76" y="152"/>
                    </a:lnTo>
                    <a:lnTo>
                      <a:pt x="76" y="152"/>
                    </a:lnTo>
                    <a:lnTo>
                      <a:pt x="76" y="152"/>
                    </a:lnTo>
                    <a:lnTo>
                      <a:pt x="76" y="154"/>
                    </a:lnTo>
                    <a:lnTo>
                      <a:pt x="76" y="156"/>
                    </a:lnTo>
                    <a:lnTo>
                      <a:pt x="79" y="156"/>
                    </a:lnTo>
                    <a:lnTo>
                      <a:pt x="81" y="156"/>
                    </a:lnTo>
                    <a:lnTo>
                      <a:pt x="81" y="156"/>
                    </a:lnTo>
                    <a:lnTo>
                      <a:pt x="81" y="154"/>
                    </a:lnTo>
                    <a:close/>
                    <a:moveTo>
                      <a:pt x="621" y="144"/>
                    </a:moveTo>
                    <a:lnTo>
                      <a:pt x="621" y="142"/>
                    </a:lnTo>
                    <a:lnTo>
                      <a:pt x="621" y="142"/>
                    </a:lnTo>
                    <a:lnTo>
                      <a:pt x="621" y="142"/>
                    </a:lnTo>
                    <a:lnTo>
                      <a:pt x="621" y="142"/>
                    </a:lnTo>
                    <a:lnTo>
                      <a:pt x="619" y="144"/>
                    </a:lnTo>
                    <a:lnTo>
                      <a:pt x="619" y="144"/>
                    </a:lnTo>
                    <a:lnTo>
                      <a:pt x="621" y="144"/>
                    </a:lnTo>
                    <a:close/>
                    <a:moveTo>
                      <a:pt x="74" y="146"/>
                    </a:moveTo>
                    <a:lnTo>
                      <a:pt x="74" y="144"/>
                    </a:lnTo>
                    <a:lnTo>
                      <a:pt x="72" y="142"/>
                    </a:lnTo>
                    <a:lnTo>
                      <a:pt x="72" y="142"/>
                    </a:lnTo>
                    <a:lnTo>
                      <a:pt x="70" y="142"/>
                    </a:lnTo>
                    <a:lnTo>
                      <a:pt x="70" y="142"/>
                    </a:lnTo>
                    <a:lnTo>
                      <a:pt x="70" y="144"/>
                    </a:lnTo>
                    <a:lnTo>
                      <a:pt x="70" y="144"/>
                    </a:lnTo>
                    <a:lnTo>
                      <a:pt x="72" y="146"/>
                    </a:lnTo>
                    <a:lnTo>
                      <a:pt x="72" y="146"/>
                    </a:lnTo>
                    <a:lnTo>
                      <a:pt x="74" y="148"/>
                    </a:lnTo>
                    <a:lnTo>
                      <a:pt x="74" y="148"/>
                    </a:lnTo>
                    <a:lnTo>
                      <a:pt x="74" y="146"/>
                    </a:lnTo>
                    <a:close/>
                    <a:moveTo>
                      <a:pt x="487" y="142"/>
                    </a:moveTo>
                    <a:lnTo>
                      <a:pt x="487" y="142"/>
                    </a:lnTo>
                    <a:lnTo>
                      <a:pt x="487" y="142"/>
                    </a:lnTo>
                    <a:lnTo>
                      <a:pt x="487" y="144"/>
                    </a:lnTo>
                    <a:lnTo>
                      <a:pt x="487" y="146"/>
                    </a:lnTo>
                    <a:lnTo>
                      <a:pt x="487" y="146"/>
                    </a:lnTo>
                    <a:lnTo>
                      <a:pt x="487" y="150"/>
                    </a:lnTo>
                    <a:lnTo>
                      <a:pt x="489" y="150"/>
                    </a:lnTo>
                    <a:lnTo>
                      <a:pt x="489" y="150"/>
                    </a:lnTo>
                    <a:lnTo>
                      <a:pt x="489" y="148"/>
                    </a:lnTo>
                    <a:lnTo>
                      <a:pt x="487" y="144"/>
                    </a:lnTo>
                    <a:lnTo>
                      <a:pt x="489" y="142"/>
                    </a:lnTo>
                    <a:lnTo>
                      <a:pt x="487" y="142"/>
                    </a:lnTo>
                    <a:close/>
                    <a:moveTo>
                      <a:pt x="453" y="140"/>
                    </a:moveTo>
                    <a:lnTo>
                      <a:pt x="453" y="140"/>
                    </a:lnTo>
                    <a:lnTo>
                      <a:pt x="453" y="142"/>
                    </a:lnTo>
                    <a:lnTo>
                      <a:pt x="455" y="142"/>
                    </a:lnTo>
                    <a:lnTo>
                      <a:pt x="455" y="140"/>
                    </a:lnTo>
                    <a:lnTo>
                      <a:pt x="453" y="140"/>
                    </a:lnTo>
                    <a:close/>
                    <a:moveTo>
                      <a:pt x="485" y="140"/>
                    </a:moveTo>
                    <a:lnTo>
                      <a:pt x="487" y="140"/>
                    </a:lnTo>
                    <a:lnTo>
                      <a:pt x="493" y="140"/>
                    </a:lnTo>
                    <a:lnTo>
                      <a:pt x="493" y="138"/>
                    </a:lnTo>
                    <a:lnTo>
                      <a:pt x="489" y="138"/>
                    </a:lnTo>
                    <a:lnTo>
                      <a:pt x="485" y="138"/>
                    </a:lnTo>
                    <a:lnTo>
                      <a:pt x="481" y="138"/>
                    </a:lnTo>
                    <a:lnTo>
                      <a:pt x="479" y="138"/>
                    </a:lnTo>
                    <a:lnTo>
                      <a:pt x="479" y="138"/>
                    </a:lnTo>
                    <a:lnTo>
                      <a:pt x="479" y="140"/>
                    </a:lnTo>
                    <a:lnTo>
                      <a:pt x="479" y="140"/>
                    </a:lnTo>
                    <a:lnTo>
                      <a:pt x="481" y="140"/>
                    </a:lnTo>
                    <a:lnTo>
                      <a:pt x="485" y="140"/>
                    </a:lnTo>
                    <a:close/>
                    <a:moveTo>
                      <a:pt x="443" y="138"/>
                    </a:moveTo>
                    <a:lnTo>
                      <a:pt x="443" y="138"/>
                    </a:lnTo>
                    <a:lnTo>
                      <a:pt x="443" y="138"/>
                    </a:lnTo>
                    <a:lnTo>
                      <a:pt x="443" y="140"/>
                    </a:lnTo>
                    <a:lnTo>
                      <a:pt x="443" y="140"/>
                    </a:lnTo>
                    <a:lnTo>
                      <a:pt x="443" y="138"/>
                    </a:lnTo>
                    <a:lnTo>
                      <a:pt x="443" y="138"/>
                    </a:lnTo>
                    <a:close/>
                    <a:moveTo>
                      <a:pt x="549" y="142"/>
                    </a:moveTo>
                    <a:lnTo>
                      <a:pt x="553" y="142"/>
                    </a:lnTo>
                    <a:lnTo>
                      <a:pt x="553" y="142"/>
                    </a:lnTo>
                    <a:lnTo>
                      <a:pt x="555" y="142"/>
                    </a:lnTo>
                    <a:lnTo>
                      <a:pt x="555" y="142"/>
                    </a:lnTo>
                    <a:lnTo>
                      <a:pt x="557" y="142"/>
                    </a:lnTo>
                    <a:lnTo>
                      <a:pt x="557" y="142"/>
                    </a:lnTo>
                    <a:lnTo>
                      <a:pt x="559" y="142"/>
                    </a:lnTo>
                    <a:lnTo>
                      <a:pt x="557" y="140"/>
                    </a:lnTo>
                    <a:lnTo>
                      <a:pt x="557" y="140"/>
                    </a:lnTo>
                    <a:lnTo>
                      <a:pt x="557" y="140"/>
                    </a:lnTo>
                    <a:lnTo>
                      <a:pt x="559" y="138"/>
                    </a:lnTo>
                    <a:lnTo>
                      <a:pt x="557" y="138"/>
                    </a:lnTo>
                    <a:lnTo>
                      <a:pt x="557" y="136"/>
                    </a:lnTo>
                    <a:lnTo>
                      <a:pt x="557" y="136"/>
                    </a:lnTo>
                    <a:lnTo>
                      <a:pt x="555" y="136"/>
                    </a:lnTo>
                    <a:lnTo>
                      <a:pt x="553" y="136"/>
                    </a:lnTo>
                    <a:lnTo>
                      <a:pt x="551" y="138"/>
                    </a:lnTo>
                    <a:lnTo>
                      <a:pt x="547" y="140"/>
                    </a:lnTo>
                    <a:lnTo>
                      <a:pt x="547" y="140"/>
                    </a:lnTo>
                    <a:lnTo>
                      <a:pt x="549" y="142"/>
                    </a:lnTo>
                    <a:close/>
                    <a:moveTo>
                      <a:pt x="477" y="138"/>
                    </a:moveTo>
                    <a:lnTo>
                      <a:pt x="475" y="138"/>
                    </a:lnTo>
                    <a:lnTo>
                      <a:pt x="475" y="136"/>
                    </a:lnTo>
                    <a:lnTo>
                      <a:pt x="475" y="136"/>
                    </a:lnTo>
                    <a:lnTo>
                      <a:pt x="475" y="136"/>
                    </a:lnTo>
                    <a:lnTo>
                      <a:pt x="475" y="138"/>
                    </a:lnTo>
                    <a:lnTo>
                      <a:pt x="473" y="138"/>
                    </a:lnTo>
                    <a:lnTo>
                      <a:pt x="473" y="136"/>
                    </a:lnTo>
                    <a:lnTo>
                      <a:pt x="467" y="136"/>
                    </a:lnTo>
                    <a:lnTo>
                      <a:pt x="465" y="136"/>
                    </a:lnTo>
                    <a:lnTo>
                      <a:pt x="463" y="136"/>
                    </a:lnTo>
                    <a:lnTo>
                      <a:pt x="463" y="136"/>
                    </a:lnTo>
                    <a:lnTo>
                      <a:pt x="463" y="140"/>
                    </a:lnTo>
                    <a:lnTo>
                      <a:pt x="463" y="142"/>
                    </a:lnTo>
                    <a:lnTo>
                      <a:pt x="465" y="142"/>
                    </a:lnTo>
                    <a:lnTo>
                      <a:pt x="467" y="142"/>
                    </a:lnTo>
                    <a:lnTo>
                      <a:pt x="471" y="140"/>
                    </a:lnTo>
                    <a:lnTo>
                      <a:pt x="473" y="140"/>
                    </a:lnTo>
                    <a:lnTo>
                      <a:pt x="475" y="140"/>
                    </a:lnTo>
                    <a:lnTo>
                      <a:pt x="477" y="140"/>
                    </a:lnTo>
                    <a:lnTo>
                      <a:pt x="477" y="138"/>
                    </a:lnTo>
                    <a:lnTo>
                      <a:pt x="477" y="138"/>
                    </a:lnTo>
                    <a:lnTo>
                      <a:pt x="477" y="138"/>
                    </a:lnTo>
                    <a:close/>
                    <a:moveTo>
                      <a:pt x="649" y="136"/>
                    </a:moveTo>
                    <a:lnTo>
                      <a:pt x="645" y="136"/>
                    </a:lnTo>
                    <a:lnTo>
                      <a:pt x="645" y="136"/>
                    </a:lnTo>
                    <a:lnTo>
                      <a:pt x="639" y="134"/>
                    </a:lnTo>
                    <a:lnTo>
                      <a:pt x="637" y="134"/>
                    </a:lnTo>
                    <a:lnTo>
                      <a:pt x="639" y="136"/>
                    </a:lnTo>
                    <a:lnTo>
                      <a:pt x="645" y="138"/>
                    </a:lnTo>
                    <a:lnTo>
                      <a:pt x="647" y="138"/>
                    </a:lnTo>
                    <a:lnTo>
                      <a:pt x="649" y="140"/>
                    </a:lnTo>
                    <a:lnTo>
                      <a:pt x="649" y="140"/>
                    </a:lnTo>
                    <a:lnTo>
                      <a:pt x="651" y="140"/>
                    </a:lnTo>
                    <a:lnTo>
                      <a:pt x="653" y="140"/>
                    </a:lnTo>
                    <a:lnTo>
                      <a:pt x="657" y="140"/>
                    </a:lnTo>
                    <a:lnTo>
                      <a:pt x="657" y="138"/>
                    </a:lnTo>
                    <a:lnTo>
                      <a:pt x="661" y="138"/>
                    </a:lnTo>
                    <a:lnTo>
                      <a:pt x="659" y="138"/>
                    </a:lnTo>
                    <a:lnTo>
                      <a:pt x="657" y="138"/>
                    </a:lnTo>
                    <a:lnTo>
                      <a:pt x="653" y="136"/>
                    </a:lnTo>
                    <a:lnTo>
                      <a:pt x="649" y="136"/>
                    </a:lnTo>
                    <a:close/>
                    <a:moveTo>
                      <a:pt x="217" y="136"/>
                    </a:moveTo>
                    <a:lnTo>
                      <a:pt x="219" y="134"/>
                    </a:lnTo>
                    <a:lnTo>
                      <a:pt x="219" y="134"/>
                    </a:lnTo>
                    <a:lnTo>
                      <a:pt x="219" y="134"/>
                    </a:lnTo>
                    <a:lnTo>
                      <a:pt x="217" y="134"/>
                    </a:lnTo>
                    <a:lnTo>
                      <a:pt x="217" y="136"/>
                    </a:lnTo>
                    <a:close/>
                    <a:moveTo>
                      <a:pt x="161" y="144"/>
                    </a:moveTo>
                    <a:lnTo>
                      <a:pt x="163" y="144"/>
                    </a:lnTo>
                    <a:lnTo>
                      <a:pt x="165" y="144"/>
                    </a:lnTo>
                    <a:lnTo>
                      <a:pt x="167" y="144"/>
                    </a:lnTo>
                    <a:lnTo>
                      <a:pt x="169" y="144"/>
                    </a:lnTo>
                    <a:lnTo>
                      <a:pt x="169" y="146"/>
                    </a:lnTo>
                    <a:lnTo>
                      <a:pt x="169" y="148"/>
                    </a:lnTo>
                    <a:lnTo>
                      <a:pt x="171" y="150"/>
                    </a:lnTo>
                    <a:lnTo>
                      <a:pt x="171" y="150"/>
                    </a:lnTo>
                    <a:lnTo>
                      <a:pt x="171" y="150"/>
                    </a:lnTo>
                    <a:lnTo>
                      <a:pt x="171" y="154"/>
                    </a:lnTo>
                    <a:lnTo>
                      <a:pt x="171" y="156"/>
                    </a:lnTo>
                    <a:lnTo>
                      <a:pt x="173" y="156"/>
                    </a:lnTo>
                    <a:lnTo>
                      <a:pt x="175" y="158"/>
                    </a:lnTo>
                    <a:lnTo>
                      <a:pt x="177" y="158"/>
                    </a:lnTo>
                    <a:lnTo>
                      <a:pt x="177" y="158"/>
                    </a:lnTo>
                    <a:lnTo>
                      <a:pt x="179" y="160"/>
                    </a:lnTo>
                    <a:lnTo>
                      <a:pt x="179" y="160"/>
                    </a:lnTo>
                    <a:lnTo>
                      <a:pt x="181" y="160"/>
                    </a:lnTo>
                    <a:lnTo>
                      <a:pt x="181" y="160"/>
                    </a:lnTo>
                    <a:lnTo>
                      <a:pt x="183" y="160"/>
                    </a:lnTo>
                    <a:lnTo>
                      <a:pt x="183" y="160"/>
                    </a:lnTo>
                    <a:lnTo>
                      <a:pt x="183" y="160"/>
                    </a:lnTo>
                    <a:lnTo>
                      <a:pt x="183" y="158"/>
                    </a:lnTo>
                    <a:lnTo>
                      <a:pt x="183" y="158"/>
                    </a:lnTo>
                    <a:lnTo>
                      <a:pt x="183" y="154"/>
                    </a:lnTo>
                    <a:lnTo>
                      <a:pt x="183" y="154"/>
                    </a:lnTo>
                    <a:lnTo>
                      <a:pt x="185" y="152"/>
                    </a:lnTo>
                    <a:lnTo>
                      <a:pt x="185" y="152"/>
                    </a:lnTo>
                    <a:lnTo>
                      <a:pt x="179" y="150"/>
                    </a:lnTo>
                    <a:lnTo>
                      <a:pt x="177" y="146"/>
                    </a:lnTo>
                    <a:lnTo>
                      <a:pt x="175" y="140"/>
                    </a:lnTo>
                    <a:lnTo>
                      <a:pt x="175" y="138"/>
                    </a:lnTo>
                    <a:lnTo>
                      <a:pt x="175" y="138"/>
                    </a:lnTo>
                    <a:lnTo>
                      <a:pt x="173" y="136"/>
                    </a:lnTo>
                    <a:lnTo>
                      <a:pt x="173" y="134"/>
                    </a:lnTo>
                    <a:lnTo>
                      <a:pt x="173" y="134"/>
                    </a:lnTo>
                    <a:lnTo>
                      <a:pt x="171" y="132"/>
                    </a:lnTo>
                    <a:lnTo>
                      <a:pt x="171" y="132"/>
                    </a:lnTo>
                    <a:lnTo>
                      <a:pt x="169" y="134"/>
                    </a:lnTo>
                    <a:lnTo>
                      <a:pt x="169" y="136"/>
                    </a:lnTo>
                    <a:lnTo>
                      <a:pt x="169" y="136"/>
                    </a:lnTo>
                    <a:lnTo>
                      <a:pt x="167" y="136"/>
                    </a:lnTo>
                    <a:lnTo>
                      <a:pt x="167" y="134"/>
                    </a:lnTo>
                    <a:lnTo>
                      <a:pt x="167" y="134"/>
                    </a:lnTo>
                    <a:lnTo>
                      <a:pt x="165" y="134"/>
                    </a:lnTo>
                    <a:lnTo>
                      <a:pt x="163" y="134"/>
                    </a:lnTo>
                    <a:lnTo>
                      <a:pt x="163" y="136"/>
                    </a:lnTo>
                    <a:lnTo>
                      <a:pt x="163" y="136"/>
                    </a:lnTo>
                    <a:lnTo>
                      <a:pt x="163" y="138"/>
                    </a:lnTo>
                    <a:lnTo>
                      <a:pt x="163" y="138"/>
                    </a:lnTo>
                    <a:lnTo>
                      <a:pt x="163" y="140"/>
                    </a:lnTo>
                    <a:lnTo>
                      <a:pt x="161" y="140"/>
                    </a:lnTo>
                    <a:lnTo>
                      <a:pt x="159" y="142"/>
                    </a:lnTo>
                    <a:lnTo>
                      <a:pt x="159" y="142"/>
                    </a:lnTo>
                    <a:lnTo>
                      <a:pt x="161" y="144"/>
                    </a:lnTo>
                    <a:lnTo>
                      <a:pt x="161" y="144"/>
                    </a:lnTo>
                    <a:close/>
                    <a:moveTo>
                      <a:pt x="451" y="136"/>
                    </a:moveTo>
                    <a:lnTo>
                      <a:pt x="451" y="136"/>
                    </a:lnTo>
                    <a:lnTo>
                      <a:pt x="451" y="134"/>
                    </a:lnTo>
                    <a:lnTo>
                      <a:pt x="451" y="134"/>
                    </a:lnTo>
                    <a:lnTo>
                      <a:pt x="449" y="132"/>
                    </a:lnTo>
                    <a:lnTo>
                      <a:pt x="449" y="132"/>
                    </a:lnTo>
                    <a:lnTo>
                      <a:pt x="449" y="134"/>
                    </a:lnTo>
                    <a:lnTo>
                      <a:pt x="449" y="136"/>
                    </a:lnTo>
                    <a:lnTo>
                      <a:pt x="449" y="136"/>
                    </a:lnTo>
                    <a:lnTo>
                      <a:pt x="451" y="136"/>
                    </a:lnTo>
                    <a:close/>
                    <a:moveTo>
                      <a:pt x="513" y="136"/>
                    </a:moveTo>
                    <a:lnTo>
                      <a:pt x="517" y="136"/>
                    </a:lnTo>
                    <a:lnTo>
                      <a:pt x="519" y="136"/>
                    </a:lnTo>
                    <a:lnTo>
                      <a:pt x="521" y="136"/>
                    </a:lnTo>
                    <a:lnTo>
                      <a:pt x="521" y="136"/>
                    </a:lnTo>
                    <a:lnTo>
                      <a:pt x="523" y="136"/>
                    </a:lnTo>
                    <a:lnTo>
                      <a:pt x="523" y="134"/>
                    </a:lnTo>
                    <a:lnTo>
                      <a:pt x="521" y="134"/>
                    </a:lnTo>
                    <a:lnTo>
                      <a:pt x="519" y="132"/>
                    </a:lnTo>
                    <a:lnTo>
                      <a:pt x="517" y="130"/>
                    </a:lnTo>
                    <a:lnTo>
                      <a:pt x="515" y="130"/>
                    </a:lnTo>
                    <a:lnTo>
                      <a:pt x="513" y="130"/>
                    </a:lnTo>
                    <a:lnTo>
                      <a:pt x="511" y="132"/>
                    </a:lnTo>
                    <a:lnTo>
                      <a:pt x="511" y="134"/>
                    </a:lnTo>
                    <a:lnTo>
                      <a:pt x="511" y="136"/>
                    </a:lnTo>
                    <a:lnTo>
                      <a:pt x="511" y="136"/>
                    </a:lnTo>
                    <a:lnTo>
                      <a:pt x="513" y="136"/>
                    </a:lnTo>
                    <a:close/>
                    <a:moveTo>
                      <a:pt x="449" y="130"/>
                    </a:moveTo>
                    <a:lnTo>
                      <a:pt x="449" y="130"/>
                    </a:lnTo>
                    <a:lnTo>
                      <a:pt x="449" y="128"/>
                    </a:lnTo>
                    <a:lnTo>
                      <a:pt x="449" y="128"/>
                    </a:lnTo>
                    <a:lnTo>
                      <a:pt x="447" y="128"/>
                    </a:lnTo>
                    <a:lnTo>
                      <a:pt x="445" y="130"/>
                    </a:lnTo>
                    <a:lnTo>
                      <a:pt x="445" y="130"/>
                    </a:lnTo>
                    <a:lnTo>
                      <a:pt x="445" y="128"/>
                    </a:lnTo>
                    <a:lnTo>
                      <a:pt x="445" y="126"/>
                    </a:lnTo>
                    <a:lnTo>
                      <a:pt x="443" y="126"/>
                    </a:lnTo>
                    <a:lnTo>
                      <a:pt x="441" y="128"/>
                    </a:lnTo>
                    <a:lnTo>
                      <a:pt x="439" y="128"/>
                    </a:lnTo>
                    <a:lnTo>
                      <a:pt x="439" y="128"/>
                    </a:lnTo>
                    <a:lnTo>
                      <a:pt x="439" y="132"/>
                    </a:lnTo>
                    <a:lnTo>
                      <a:pt x="439" y="134"/>
                    </a:lnTo>
                    <a:lnTo>
                      <a:pt x="439" y="134"/>
                    </a:lnTo>
                    <a:lnTo>
                      <a:pt x="441" y="134"/>
                    </a:lnTo>
                    <a:lnTo>
                      <a:pt x="443" y="130"/>
                    </a:lnTo>
                    <a:lnTo>
                      <a:pt x="443" y="130"/>
                    </a:lnTo>
                    <a:lnTo>
                      <a:pt x="445" y="132"/>
                    </a:lnTo>
                    <a:lnTo>
                      <a:pt x="443" y="134"/>
                    </a:lnTo>
                    <a:lnTo>
                      <a:pt x="443" y="134"/>
                    </a:lnTo>
                    <a:lnTo>
                      <a:pt x="443" y="134"/>
                    </a:lnTo>
                    <a:lnTo>
                      <a:pt x="445" y="134"/>
                    </a:lnTo>
                    <a:lnTo>
                      <a:pt x="445" y="134"/>
                    </a:lnTo>
                    <a:lnTo>
                      <a:pt x="445" y="132"/>
                    </a:lnTo>
                    <a:lnTo>
                      <a:pt x="447" y="132"/>
                    </a:lnTo>
                    <a:lnTo>
                      <a:pt x="447" y="132"/>
                    </a:lnTo>
                    <a:lnTo>
                      <a:pt x="449" y="132"/>
                    </a:lnTo>
                    <a:lnTo>
                      <a:pt x="449" y="132"/>
                    </a:lnTo>
                    <a:lnTo>
                      <a:pt x="449" y="130"/>
                    </a:lnTo>
                    <a:close/>
                    <a:moveTo>
                      <a:pt x="231" y="124"/>
                    </a:moveTo>
                    <a:lnTo>
                      <a:pt x="229" y="124"/>
                    </a:lnTo>
                    <a:lnTo>
                      <a:pt x="227" y="124"/>
                    </a:lnTo>
                    <a:lnTo>
                      <a:pt x="227" y="128"/>
                    </a:lnTo>
                    <a:lnTo>
                      <a:pt x="227" y="128"/>
                    </a:lnTo>
                    <a:lnTo>
                      <a:pt x="229" y="128"/>
                    </a:lnTo>
                    <a:lnTo>
                      <a:pt x="231" y="128"/>
                    </a:lnTo>
                    <a:lnTo>
                      <a:pt x="233" y="126"/>
                    </a:lnTo>
                    <a:lnTo>
                      <a:pt x="233" y="126"/>
                    </a:lnTo>
                    <a:lnTo>
                      <a:pt x="233" y="124"/>
                    </a:lnTo>
                    <a:lnTo>
                      <a:pt x="231" y="124"/>
                    </a:lnTo>
                    <a:lnTo>
                      <a:pt x="231" y="124"/>
                    </a:lnTo>
                    <a:close/>
                    <a:moveTo>
                      <a:pt x="629" y="126"/>
                    </a:moveTo>
                    <a:lnTo>
                      <a:pt x="631" y="126"/>
                    </a:lnTo>
                    <a:lnTo>
                      <a:pt x="631" y="124"/>
                    </a:lnTo>
                    <a:lnTo>
                      <a:pt x="631" y="124"/>
                    </a:lnTo>
                    <a:lnTo>
                      <a:pt x="629" y="124"/>
                    </a:lnTo>
                    <a:lnTo>
                      <a:pt x="629" y="122"/>
                    </a:lnTo>
                    <a:lnTo>
                      <a:pt x="629" y="124"/>
                    </a:lnTo>
                    <a:lnTo>
                      <a:pt x="627" y="124"/>
                    </a:lnTo>
                    <a:lnTo>
                      <a:pt x="629" y="126"/>
                    </a:lnTo>
                    <a:lnTo>
                      <a:pt x="629" y="126"/>
                    </a:lnTo>
                    <a:close/>
                    <a:moveTo>
                      <a:pt x="64" y="134"/>
                    </a:moveTo>
                    <a:lnTo>
                      <a:pt x="64" y="132"/>
                    </a:lnTo>
                    <a:lnTo>
                      <a:pt x="64" y="132"/>
                    </a:lnTo>
                    <a:lnTo>
                      <a:pt x="64" y="130"/>
                    </a:lnTo>
                    <a:lnTo>
                      <a:pt x="64" y="130"/>
                    </a:lnTo>
                    <a:lnTo>
                      <a:pt x="62" y="128"/>
                    </a:lnTo>
                    <a:lnTo>
                      <a:pt x="62" y="124"/>
                    </a:lnTo>
                    <a:lnTo>
                      <a:pt x="60" y="124"/>
                    </a:lnTo>
                    <a:lnTo>
                      <a:pt x="60" y="122"/>
                    </a:lnTo>
                    <a:lnTo>
                      <a:pt x="56" y="124"/>
                    </a:lnTo>
                    <a:lnTo>
                      <a:pt x="56" y="128"/>
                    </a:lnTo>
                    <a:lnTo>
                      <a:pt x="56" y="128"/>
                    </a:lnTo>
                    <a:lnTo>
                      <a:pt x="58" y="134"/>
                    </a:lnTo>
                    <a:lnTo>
                      <a:pt x="58" y="134"/>
                    </a:lnTo>
                    <a:lnTo>
                      <a:pt x="60" y="136"/>
                    </a:lnTo>
                    <a:lnTo>
                      <a:pt x="62" y="138"/>
                    </a:lnTo>
                    <a:lnTo>
                      <a:pt x="64" y="138"/>
                    </a:lnTo>
                    <a:lnTo>
                      <a:pt x="66" y="138"/>
                    </a:lnTo>
                    <a:lnTo>
                      <a:pt x="66" y="136"/>
                    </a:lnTo>
                    <a:lnTo>
                      <a:pt x="64" y="134"/>
                    </a:lnTo>
                    <a:close/>
                    <a:moveTo>
                      <a:pt x="563" y="126"/>
                    </a:moveTo>
                    <a:lnTo>
                      <a:pt x="563" y="126"/>
                    </a:lnTo>
                    <a:lnTo>
                      <a:pt x="565" y="128"/>
                    </a:lnTo>
                    <a:lnTo>
                      <a:pt x="565" y="130"/>
                    </a:lnTo>
                    <a:lnTo>
                      <a:pt x="567" y="130"/>
                    </a:lnTo>
                    <a:lnTo>
                      <a:pt x="567" y="130"/>
                    </a:lnTo>
                    <a:lnTo>
                      <a:pt x="569" y="128"/>
                    </a:lnTo>
                    <a:lnTo>
                      <a:pt x="569" y="124"/>
                    </a:lnTo>
                    <a:lnTo>
                      <a:pt x="569" y="122"/>
                    </a:lnTo>
                    <a:lnTo>
                      <a:pt x="567" y="122"/>
                    </a:lnTo>
                    <a:lnTo>
                      <a:pt x="567" y="122"/>
                    </a:lnTo>
                    <a:lnTo>
                      <a:pt x="563" y="124"/>
                    </a:lnTo>
                    <a:lnTo>
                      <a:pt x="563" y="124"/>
                    </a:lnTo>
                    <a:lnTo>
                      <a:pt x="563" y="124"/>
                    </a:lnTo>
                    <a:lnTo>
                      <a:pt x="563" y="126"/>
                    </a:lnTo>
                    <a:close/>
                    <a:moveTo>
                      <a:pt x="559" y="122"/>
                    </a:moveTo>
                    <a:lnTo>
                      <a:pt x="559" y="122"/>
                    </a:lnTo>
                    <a:lnTo>
                      <a:pt x="565" y="122"/>
                    </a:lnTo>
                    <a:lnTo>
                      <a:pt x="565" y="120"/>
                    </a:lnTo>
                    <a:lnTo>
                      <a:pt x="567" y="120"/>
                    </a:lnTo>
                    <a:lnTo>
                      <a:pt x="565" y="120"/>
                    </a:lnTo>
                    <a:lnTo>
                      <a:pt x="565" y="120"/>
                    </a:lnTo>
                    <a:lnTo>
                      <a:pt x="563" y="120"/>
                    </a:lnTo>
                    <a:lnTo>
                      <a:pt x="561" y="120"/>
                    </a:lnTo>
                    <a:lnTo>
                      <a:pt x="561" y="120"/>
                    </a:lnTo>
                    <a:lnTo>
                      <a:pt x="561" y="120"/>
                    </a:lnTo>
                    <a:lnTo>
                      <a:pt x="561" y="120"/>
                    </a:lnTo>
                    <a:lnTo>
                      <a:pt x="561" y="122"/>
                    </a:lnTo>
                    <a:lnTo>
                      <a:pt x="559" y="120"/>
                    </a:lnTo>
                    <a:lnTo>
                      <a:pt x="559" y="122"/>
                    </a:lnTo>
                    <a:lnTo>
                      <a:pt x="559" y="122"/>
                    </a:lnTo>
                    <a:close/>
                    <a:moveTo>
                      <a:pt x="637" y="120"/>
                    </a:moveTo>
                    <a:lnTo>
                      <a:pt x="639" y="120"/>
                    </a:lnTo>
                    <a:lnTo>
                      <a:pt x="639" y="120"/>
                    </a:lnTo>
                    <a:lnTo>
                      <a:pt x="639" y="120"/>
                    </a:lnTo>
                    <a:lnTo>
                      <a:pt x="641" y="122"/>
                    </a:lnTo>
                    <a:lnTo>
                      <a:pt x="643" y="120"/>
                    </a:lnTo>
                    <a:lnTo>
                      <a:pt x="643" y="124"/>
                    </a:lnTo>
                    <a:lnTo>
                      <a:pt x="643" y="126"/>
                    </a:lnTo>
                    <a:lnTo>
                      <a:pt x="645" y="128"/>
                    </a:lnTo>
                    <a:lnTo>
                      <a:pt x="647" y="126"/>
                    </a:lnTo>
                    <a:lnTo>
                      <a:pt x="649" y="128"/>
                    </a:lnTo>
                    <a:lnTo>
                      <a:pt x="649" y="128"/>
                    </a:lnTo>
                    <a:lnTo>
                      <a:pt x="651" y="128"/>
                    </a:lnTo>
                    <a:lnTo>
                      <a:pt x="653" y="126"/>
                    </a:lnTo>
                    <a:lnTo>
                      <a:pt x="651" y="126"/>
                    </a:lnTo>
                    <a:lnTo>
                      <a:pt x="649" y="124"/>
                    </a:lnTo>
                    <a:lnTo>
                      <a:pt x="647" y="122"/>
                    </a:lnTo>
                    <a:lnTo>
                      <a:pt x="645" y="120"/>
                    </a:lnTo>
                    <a:lnTo>
                      <a:pt x="645" y="118"/>
                    </a:lnTo>
                    <a:lnTo>
                      <a:pt x="643" y="120"/>
                    </a:lnTo>
                    <a:lnTo>
                      <a:pt x="641" y="118"/>
                    </a:lnTo>
                    <a:lnTo>
                      <a:pt x="641" y="118"/>
                    </a:lnTo>
                    <a:lnTo>
                      <a:pt x="637" y="118"/>
                    </a:lnTo>
                    <a:lnTo>
                      <a:pt x="637" y="118"/>
                    </a:lnTo>
                    <a:lnTo>
                      <a:pt x="637" y="120"/>
                    </a:lnTo>
                    <a:close/>
                    <a:moveTo>
                      <a:pt x="507" y="118"/>
                    </a:moveTo>
                    <a:lnTo>
                      <a:pt x="507" y="120"/>
                    </a:lnTo>
                    <a:lnTo>
                      <a:pt x="507" y="120"/>
                    </a:lnTo>
                    <a:lnTo>
                      <a:pt x="509" y="120"/>
                    </a:lnTo>
                    <a:lnTo>
                      <a:pt x="509" y="120"/>
                    </a:lnTo>
                    <a:lnTo>
                      <a:pt x="509" y="120"/>
                    </a:lnTo>
                    <a:lnTo>
                      <a:pt x="509" y="118"/>
                    </a:lnTo>
                    <a:lnTo>
                      <a:pt x="507" y="118"/>
                    </a:lnTo>
                    <a:close/>
                    <a:moveTo>
                      <a:pt x="561" y="116"/>
                    </a:moveTo>
                    <a:lnTo>
                      <a:pt x="563" y="114"/>
                    </a:lnTo>
                    <a:lnTo>
                      <a:pt x="563" y="114"/>
                    </a:lnTo>
                    <a:lnTo>
                      <a:pt x="561" y="114"/>
                    </a:lnTo>
                    <a:lnTo>
                      <a:pt x="561" y="114"/>
                    </a:lnTo>
                    <a:lnTo>
                      <a:pt x="561" y="114"/>
                    </a:lnTo>
                    <a:lnTo>
                      <a:pt x="561" y="114"/>
                    </a:lnTo>
                    <a:lnTo>
                      <a:pt x="559" y="114"/>
                    </a:lnTo>
                    <a:lnTo>
                      <a:pt x="561" y="116"/>
                    </a:lnTo>
                    <a:lnTo>
                      <a:pt x="561" y="116"/>
                    </a:lnTo>
                    <a:close/>
                    <a:moveTo>
                      <a:pt x="421" y="114"/>
                    </a:moveTo>
                    <a:lnTo>
                      <a:pt x="421" y="114"/>
                    </a:lnTo>
                    <a:lnTo>
                      <a:pt x="421" y="116"/>
                    </a:lnTo>
                    <a:lnTo>
                      <a:pt x="421" y="116"/>
                    </a:lnTo>
                    <a:lnTo>
                      <a:pt x="421" y="114"/>
                    </a:lnTo>
                    <a:lnTo>
                      <a:pt x="421" y="114"/>
                    </a:lnTo>
                    <a:lnTo>
                      <a:pt x="423" y="114"/>
                    </a:lnTo>
                    <a:lnTo>
                      <a:pt x="423" y="116"/>
                    </a:lnTo>
                    <a:lnTo>
                      <a:pt x="425" y="114"/>
                    </a:lnTo>
                    <a:lnTo>
                      <a:pt x="423" y="114"/>
                    </a:lnTo>
                    <a:lnTo>
                      <a:pt x="423" y="114"/>
                    </a:lnTo>
                    <a:lnTo>
                      <a:pt x="421" y="114"/>
                    </a:lnTo>
                    <a:close/>
                    <a:moveTo>
                      <a:pt x="721" y="152"/>
                    </a:moveTo>
                    <a:lnTo>
                      <a:pt x="721" y="150"/>
                    </a:lnTo>
                    <a:lnTo>
                      <a:pt x="719" y="150"/>
                    </a:lnTo>
                    <a:lnTo>
                      <a:pt x="719" y="150"/>
                    </a:lnTo>
                    <a:lnTo>
                      <a:pt x="713" y="150"/>
                    </a:lnTo>
                    <a:lnTo>
                      <a:pt x="713" y="150"/>
                    </a:lnTo>
                    <a:lnTo>
                      <a:pt x="713" y="148"/>
                    </a:lnTo>
                    <a:lnTo>
                      <a:pt x="711" y="148"/>
                    </a:lnTo>
                    <a:lnTo>
                      <a:pt x="707" y="148"/>
                    </a:lnTo>
                    <a:lnTo>
                      <a:pt x="705" y="148"/>
                    </a:lnTo>
                    <a:lnTo>
                      <a:pt x="701" y="146"/>
                    </a:lnTo>
                    <a:lnTo>
                      <a:pt x="697" y="144"/>
                    </a:lnTo>
                    <a:lnTo>
                      <a:pt x="695" y="142"/>
                    </a:lnTo>
                    <a:lnTo>
                      <a:pt x="695" y="142"/>
                    </a:lnTo>
                    <a:lnTo>
                      <a:pt x="693" y="142"/>
                    </a:lnTo>
                    <a:lnTo>
                      <a:pt x="691" y="140"/>
                    </a:lnTo>
                    <a:lnTo>
                      <a:pt x="689" y="140"/>
                    </a:lnTo>
                    <a:lnTo>
                      <a:pt x="689" y="138"/>
                    </a:lnTo>
                    <a:lnTo>
                      <a:pt x="679" y="134"/>
                    </a:lnTo>
                    <a:lnTo>
                      <a:pt x="679" y="134"/>
                    </a:lnTo>
                    <a:lnTo>
                      <a:pt x="677" y="132"/>
                    </a:lnTo>
                    <a:lnTo>
                      <a:pt x="675" y="132"/>
                    </a:lnTo>
                    <a:lnTo>
                      <a:pt x="671" y="134"/>
                    </a:lnTo>
                    <a:lnTo>
                      <a:pt x="669" y="136"/>
                    </a:lnTo>
                    <a:lnTo>
                      <a:pt x="665" y="138"/>
                    </a:lnTo>
                    <a:lnTo>
                      <a:pt x="663" y="138"/>
                    </a:lnTo>
                    <a:lnTo>
                      <a:pt x="663" y="140"/>
                    </a:lnTo>
                    <a:lnTo>
                      <a:pt x="665" y="142"/>
                    </a:lnTo>
                    <a:lnTo>
                      <a:pt x="665" y="142"/>
                    </a:lnTo>
                    <a:lnTo>
                      <a:pt x="663" y="144"/>
                    </a:lnTo>
                    <a:lnTo>
                      <a:pt x="659" y="146"/>
                    </a:lnTo>
                    <a:lnTo>
                      <a:pt x="655" y="146"/>
                    </a:lnTo>
                    <a:lnTo>
                      <a:pt x="653" y="146"/>
                    </a:lnTo>
                    <a:lnTo>
                      <a:pt x="651" y="148"/>
                    </a:lnTo>
                    <a:lnTo>
                      <a:pt x="651" y="150"/>
                    </a:lnTo>
                    <a:lnTo>
                      <a:pt x="651" y="152"/>
                    </a:lnTo>
                    <a:lnTo>
                      <a:pt x="649" y="152"/>
                    </a:lnTo>
                    <a:lnTo>
                      <a:pt x="645" y="154"/>
                    </a:lnTo>
                    <a:lnTo>
                      <a:pt x="645" y="156"/>
                    </a:lnTo>
                    <a:lnTo>
                      <a:pt x="645" y="158"/>
                    </a:lnTo>
                    <a:lnTo>
                      <a:pt x="643" y="160"/>
                    </a:lnTo>
                    <a:lnTo>
                      <a:pt x="639" y="162"/>
                    </a:lnTo>
                    <a:lnTo>
                      <a:pt x="639" y="164"/>
                    </a:lnTo>
                    <a:lnTo>
                      <a:pt x="637" y="166"/>
                    </a:lnTo>
                    <a:lnTo>
                      <a:pt x="635" y="166"/>
                    </a:lnTo>
                    <a:lnTo>
                      <a:pt x="633" y="166"/>
                    </a:lnTo>
                    <a:lnTo>
                      <a:pt x="631" y="166"/>
                    </a:lnTo>
                    <a:lnTo>
                      <a:pt x="631" y="166"/>
                    </a:lnTo>
                    <a:lnTo>
                      <a:pt x="629" y="164"/>
                    </a:lnTo>
                    <a:lnTo>
                      <a:pt x="627" y="164"/>
                    </a:lnTo>
                    <a:lnTo>
                      <a:pt x="627" y="162"/>
                    </a:lnTo>
                    <a:lnTo>
                      <a:pt x="627" y="160"/>
                    </a:lnTo>
                    <a:lnTo>
                      <a:pt x="627" y="158"/>
                    </a:lnTo>
                    <a:lnTo>
                      <a:pt x="627" y="158"/>
                    </a:lnTo>
                    <a:lnTo>
                      <a:pt x="625" y="158"/>
                    </a:lnTo>
                    <a:lnTo>
                      <a:pt x="625" y="154"/>
                    </a:lnTo>
                    <a:lnTo>
                      <a:pt x="625" y="152"/>
                    </a:lnTo>
                    <a:lnTo>
                      <a:pt x="625" y="152"/>
                    </a:lnTo>
                    <a:lnTo>
                      <a:pt x="623" y="150"/>
                    </a:lnTo>
                    <a:lnTo>
                      <a:pt x="623" y="152"/>
                    </a:lnTo>
                    <a:lnTo>
                      <a:pt x="621" y="152"/>
                    </a:lnTo>
                    <a:lnTo>
                      <a:pt x="621" y="154"/>
                    </a:lnTo>
                    <a:lnTo>
                      <a:pt x="621" y="156"/>
                    </a:lnTo>
                    <a:lnTo>
                      <a:pt x="619" y="152"/>
                    </a:lnTo>
                    <a:lnTo>
                      <a:pt x="617" y="148"/>
                    </a:lnTo>
                    <a:lnTo>
                      <a:pt x="617" y="146"/>
                    </a:lnTo>
                    <a:lnTo>
                      <a:pt x="617" y="144"/>
                    </a:lnTo>
                    <a:lnTo>
                      <a:pt x="617" y="142"/>
                    </a:lnTo>
                    <a:lnTo>
                      <a:pt x="617" y="138"/>
                    </a:lnTo>
                    <a:lnTo>
                      <a:pt x="617" y="136"/>
                    </a:lnTo>
                    <a:lnTo>
                      <a:pt x="617" y="136"/>
                    </a:lnTo>
                    <a:lnTo>
                      <a:pt x="619" y="134"/>
                    </a:lnTo>
                    <a:lnTo>
                      <a:pt x="619" y="132"/>
                    </a:lnTo>
                    <a:lnTo>
                      <a:pt x="619" y="130"/>
                    </a:lnTo>
                    <a:lnTo>
                      <a:pt x="619" y="130"/>
                    </a:lnTo>
                    <a:lnTo>
                      <a:pt x="617" y="128"/>
                    </a:lnTo>
                    <a:lnTo>
                      <a:pt x="617" y="126"/>
                    </a:lnTo>
                    <a:lnTo>
                      <a:pt x="617" y="124"/>
                    </a:lnTo>
                    <a:lnTo>
                      <a:pt x="617" y="122"/>
                    </a:lnTo>
                    <a:lnTo>
                      <a:pt x="617" y="122"/>
                    </a:lnTo>
                    <a:lnTo>
                      <a:pt x="615" y="120"/>
                    </a:lnTo>
                    <a:lnTo>
                      <a:pt x="615" y="120"/>
                    </a:lnTo>
                    <a:lnTo>
                      <a:pt x="613" y="120"/>
                    </a:lnTo>
                    <a:lnTo>
                      <a:pt x="611" y="120"/>
                    </a:lnTo>
                    <a:lnTo>
                      <a:pt x="607" y="120"/>
                    </a:lnTo>
                    <a:lnTo>
                      <a:pt x="603" y="118"/>
                    </a:lnTo>
                    <a:lnTo>
                      <a:pt x="601" y="116"/>
                    </a:lnTo>
                    <a:lnTo>
                      <a:pt x="597" y="114"/>
                    </a:lnTo>
                    <a:lnTo>
                      <a:pt x="593" y="112"/>
                    </a:lnTo>
                    <a:lnTo>
                      <a:pt x="591" y="112"/>
                    </a:lnTo>
                    <a:lnTo>
                      <a:pt x="589" y="112"/>
                    </a:lnTo>
                    <a:lnTo>
                      <a:pt x="585" y="114"/>
                    </a:lnTo>
                    <a:lnTo>
                      <a:pt x="585" y="114"/>
                    </a:lnTo>
                    <a:lnTo>
                      <a:pt x="585" y="116"/>
                    </a:lnTo>
                    <a:lnTo>
                      <a:pt x="583" y="116"/>
                    </a:lnTo>
                    <a:lnTo>
                      <a:pt x="581" y="118"/>
                    </a:lnTo>
                    <a:lnTo>
                      <a:pt x="581" y="118"/>
                    </a:lnTo>
                    <a:lnTo>
                      <a:pt x="575" y="120"/>
                    </a:lnTo>
                    <a:lnTo>
                      <a:pt x="573" y="120"/>
                    </a:lnTo>
                    <a:lnTo>
                      <a:pt x="571" y="122"/>
                    </a:lnTo>
                    <a:lnTo>
                      <a:pt x="571" y="122"/>
                    </a:lnTo>
                    <a:lnTo>
                      <a:pt x="571" y="124"/>
                    </a:lnTo>
                    <a:lnTo>
                      <a:pt x="571" y="124"/>
                    </a:lnTo>
                    <a:lnTo>
                      <a:pt x="571" y="126"/>
                    </a:lnTo>
                    <a:lnTo>
                      <a:pt x="569" y="128"/>
                    </a:lnTo>
                    <a:lnTo>
                      <a:pt x="569" y="128"/>
                    </a:lnTo>
                    <a:lnTo>
                      <a:pt x="569" y="128"/>
                    </a:lnTo>
                    <a:lnTo>
                      <a:pt x="567" y="130"/>
                    </a:lnTo>
                    <a:lnTo>
                      <a:pt x="567" y="132"/>
                    </a:lnTo>
                    <a:lnTo>
                      <a:pt x="569" y="132"/>
                    </a:lnTo>
                    <a:lnTo>
                      <a:pt x="569" y="132"/>
                    </a:lnTo>
                    <a:lnTo>
                      <a:pt x="571" y="132"/>
                    </a:lnTo>
                    <a:lnTo>
                      <a:pt x="571" y="132"/>
                    </a:lnTo>
                    <a:lnTo>
                      <a:pt x="573" y="130"/>
                    </a:lnTo>
                    <a:lnTo>
                      <a:pt x="579" y="134"/>
                    </a:lnTo>
                    <a:lnTo>
                      <a:pt x="581" y="134"/>
                    </a:lnTo>
                    <a:lnTo>
                      <a:pt x="583" y="134"/>
                    </a:lnTo>
                    <a:lnTo>
                      <a:pt x="583" y="136"/>
                    </a:lnTo>
                    <a:lnTo>
                      <a:pt x="583" y="140"/>
                    </a:lnTo>
                    <a:lnTo>
                      <a:pt x="583" y="142"/>
                    </a:lnTo>
                    <a:lnTo>
                      <a:pt x="585" y="142"/>
                    </a:lnTo>
                    <a:lnTo>
                      <a:pt x="585" y="144"/>
                    </a:lnTo>
                    <a:lnTo>
                      <a:pt x="587" y="144"/>
                    </a:lnTo>
                    <a:lnTo>
                      <a:pt x="587" y="146"/>
                    </a:lnTo>
                    <a:lnTo>
                      <a:pt x="589" y="146"/>
                    </a:lnTo>
                    <a:lnTo>
                      <a:pt x="591" y="146"/>
                    </a:lnTo>
                    <a:lnTo>
                      <a:pt x="593" y="146"/>
                    </a:lnTo>
                    <a:lnTo>
                      <a:pt x="597" y="146"/>
                    </a:lnTo>
                    <a:lnTo>
                      <a:pt x="599" y="146"/>
                    </a:lnTo>
                    <a:lnTo>
                      <a:pt x="603" y="146"/>
                    </a:lnTo>
                    <a:lnTo>
                      <a:pt x="605" y="146"/>
                    </a:lnTo>
                    <a:lnTo>
                      <a:pt x="607" y="146"/>
                    </a:lnTo>
                    <a:lnTo>
                      <a:pt x="609" y="146"/>
                    </a:lnTo>
                    <a:lnTo>
                      <a:pt x="613" y="144"/>
                    </a:lnTo>
                    <a:lnTo>
                      <a:pt x="613" y="144"/>
                    </a:lnTo>
                    <a:lnTo>
                      <a:pt x="613" y="146"/>
                    </a:lnTo>
                    <a:lnTo>
                      <a:pt x="613" y="146"/>
                    </a:lnTo>
                    <a:lnTo>
                      <a:pt x="611" y="148"/>
                    </a:lnTo>
                    <a:lnTo>
                      <a:pt x="613" y="148"/>
                    </a:lnTo>
                    <a:lnTo>
                      <a:pt x="613" y="148"/>
                    </a:lnTo>
                    <a:lnTo>
                      <a:pt x="613" y="150"/>
                    </a:lnTo>
                    <a:lnTo>
                      <a:pt x="611" y="150"/>
                    </a:lnTo>
                    <a:lnTo>
                      <a:pt x="611" y="150"/>
                    </a:lnTo>
                    <a:lnTo>
                      <a:pt x="609" y="152"/>
                    </a:lnTo>
                    <a:lnTo>
                      <a:pt x="609" y="152"/>
                    </a:lnTo>
                    <a:lnTo>
                      <a:pt x="609" y="152"/>
                    </a:lnTo>
                    <a:lnTo>
                      <a:pt x="609" y="152"/>
                    </a:lnTo>
                    <a:lnTo>
                      <a:pt x="607" y="152"/>
                    </a:lnTo>
                    <a:lnTo>
                      <a:pt x="605" y="150"/>
                    </a:lnTo>
                    <a:lnTo>
                      <a:pt x="603" y="150"/>
                    </a:lnTo>
                    <a:lnTo>
                      <a:pt x="601" y="150"/>
                    </a:lnTo>
                    <a:lnTo>
                      <a:pt x="601" y="150"/>
                    </a:lnTo>
                    <a:lnTo>
                      <a:pt x="599" y="150"/>
                    </a:lnTo>
                    <a:lnTo>
                      <a:pt x="597" y="154"/>
                    </a:lnTo>
                    <a:lnTo>
                      <a:pt x="595" y="156"/>
                    </a:lnTo>
                    <a:lnTo>
                      <a:pt x="593" y="156"/>
                    </a:lnTo>
                    <a:lnTo>
                      <a:pt x="591" y="154"/>
                    </a:lnTo>
                    <a:lnTo>
                      <a:pt x="587" y="154"/>
                    </a:lnTo>
                    <a:lnTo>
                      <a:pt x="587" y="154"/>
                    </a:lnTo>
                    <a:lnTo>
                      <a:pt x="583" y="156"/>
                    </a:lnTo>
                    <a:lnTo>
                      <a:pt x="583" y="156"/>
                    </a:lnTo>
                    <a:lnTo>
                      <a:pt x="583" y="158"/>
                    </a:lnTo>
                    <a:lnTo>
                      <a:pt x="583" y="158"/>
                    </a:lnTo>
                    <a:lnTo>
                      <a:pt x="585" y="158"/>
                    </a:lnTo>
                    <a:lnTo>
                      <a:pt x="587" y="158"/>
                    </a:lnTo>
                    <a:lnTo>
                      <a:pt x="589" y="160"/>
                    </a:lnTo>
                    <a:lnTo>
                      <a:pt x="591" y="162"/>
                    </a:lnTo>
                    <a:lnTo>
                      <a:pt x="595" y="164"/>
                    </a:lnTo>
                    <a:lnTo>
                      <a:pt x="595" y="168"/>
                    </a:lnTo>
                    <a:lnTo>
                      <a:pt x="595" y="170"/>
                    </a:lnTo>
                    <a:lnTo>
                      <a:pt x="593" y="172"/>
                    </a:lnTo>
                    <a:lnTo>
                      <a:pt x="595" y="174"/>
                    </a:lnTo>
                    <a:lnTo>
                      <a:pt x="595" y="176"/>
                    </a:lnTo>
                    <a:lnTo>
                      <a:pt x="595" y="178"/>
                    </a:lnTo>
                    <a:lnTo>
                      <a:pt x="597" y="178"/>
                    </a:lnTo>
                    <a:lnTo>
                      <a:pt x="597" y="180"/>
                    </a:lnTo>
                    <a:lnTo>
                      <a:pt x="599" y="178"/>
                    </a:lnTo>
                    <a:lnTo>
                      <a:pt x="601" y="178"/>
                    </a:lnTo>
                    <a:lnTo>
                      <a:pt x="601" y="178"/>
                    </a:lnTo>
                    <a:lnTo>
                      <a:pt x="603" y="176"/>
                    </a:lnTo>
                    <a:lnTo>
                      <a:pt x="605" y="174"/>
                    </a:lnTo>
                    <a:lnTo>
                      <a:pt x="605" y="174"/>
                    </a:lnTo>
                    <a:lnTo>
                      <a:pt x="605" y="172"/>
                    </a:lnTo>
                    <a:lnTo>
                      <a:pt x="605" y="170"/>
                    </a:lnTo>
                    <a:lnTo>
                      <a:pt x="607" y="168"/>
                    </a:lnTo>
                    <a:lnTo>
                      <a:pt x="607" y="166"/>
                    </a:lnTo>
                    <a:lnTo>
                      <a:pt x="607" y="168"/>
                    </a:lnTo>
                    <a:lnTo>
                      <a:pt x="609" y="166"/>
                    </a:lnTo>
                    <a:lnTo>
                      <a:pt x="609" y="162"/>
                    </a:lnTo>
                    <a:lnTo>
                      <a:pt x="609" y="162"/>
                    </a:lnTo>
                    <a:lnTo>
                      <a:pt x="609" y="162"/>
                    </a:lnTo>
                    <a:lnTo>
                      <a:pt x="611" y="160"/>
                    </a:lnTo>
                    <a:lnTo>
                      <a:pt x="611" y="160"/>
                    </a:lnTo>
                    <a:lnTo>
                      <a:pt x="611" y="162"/>
                    </a:lnTo>
                    <a:lnTo>
                      <a:pt x="609" y="164"/>
                    </a:lnTo>
                    <a:lnTo>
                      <a:pt x="609" y="166"/>
                    </a:lnTo>
                    <a:lnTo>
                      <a:pt x="609" y="168"/>
                    </a:lnTo>
                    <a:lnTo>
                      <a:pt x="609" y="170"/>
                    </a:lnTo>
                    <a:lnTo>
                      <a:pt x="611" y="172"/>
                    </a:lnTo>
                    <a:lnTo>
                      <a:pt x="611" y="172"/>
                    </a:lnTo>
                    <a:lnTo>
                      <a:pt x="611" y="172"/>
                    </a:lnTo>
                    <a:lnTo>
                      <a:pt x="613" y="174"/>
                    </a:lnTo>
                    <a:lnTo>
                      <a:pt x="613" y="174"/>
                    </a:lnTo>
                    <a:lnTo>
                      <a:pt x="615" y="174"/>
                    </a:lnTo>
                    <a:lnTo>
                      <a:pt x="615" y="174"/>
                    </a:lnTo>
                    <a:lnTo>
                      <a:pt x="615" y="174"/>
                    </a:lnTo>
                    <a:lnTo>
                      <a:pt x="617" y="174"/>
                    </a:lnTo>
                    <a:lnTo>
                      <a:pt x="617" y="176"/>
                    </a:lnTo>
                    <a:lnTo>
                      <a:pt x="617" y="176"/>
                    </a:lnTo>
                    <a:lnTo>
                      <a:pt x="619" y="176"/>
                    </a:lnTo>
                    <a:lnTo>
                      <a:pt x="621" y="176"/>
                    </a:lnTo>
                    <a:lnTo>
                      <a:pt x="621" y="178"/>
                    </a:lnTo>
                    <a:lnTo>
                      <a:pt x="623" y="178"/>
                    </a:lnTo>
                    <a:lnTo>
                      <a:pt x="625" y="176"/>
                    </a:lnTo>
                    <a:lnTo>
                      <a:pt x="625" y="176"/>
                    </a:lnTo>
                    <a:lnTo>
                      <a:pt x="627" y="176"/>
                    </a:lnTo>
                    <a:lnTo>
                      <a:pt x="625" y="176"/>
                    </a:lnTo>
                    <a:lnTo>
                      <a:pt x="625" y="178"/>
                    </a:lnTo>
                    <a:lnTo>
                      <a:pt x="623" y="178"/>
                    </a:lnTo>
                    <a:lnTo>
                      <a:pt x="625" y="180"/>
                    </a:lnTo>
                    <a:lnTo>
                      <a:pt x="631" y="186"/>
                    </a:lnTo>
                    <a:lnTo>
                      <a:pt x="633" y="186"/>
                    </a:lnTo>
                    <a:lnTo>
                      <a:pt x="635" y="186"/>
                    </a:lnTo>
                    <a:lnTo>
                      <a:pt x="635" y="186"/>
                    </a:lnTo>
                    <a:lnTo>
                      <a:pt x="639" y="186"/>
                    </a:lnTo>
                    <a:lnTo>
                      <a:pt x="645" y="186"/>
                    </a:lnTo>
                    <a:lnTo>
                      <a:pt x="645" y="188"/>
                    </a:lnTo>
                    <a:lnTo>
                      <a:pt x="647" y="190"/>
                    </a:lnTo>
                    <a:lnTo>
                      <a:pt x="651" y="190"/>
                    </a:lnTo>
                    <a:lnTo>
                      <a:pt x="653" y="192"/>
                    </a:lnTo>
                    <a:lnTo>
                      <a:pt x="657" y="194"/>
                    </a:lnTo>
                    <a:lnTo>
                      <a:pt x="659" y="194"/>
                    </a:lnTo>
                    <a:lnTo>
                      <a:pt x="659" y="194"/>
                    </a:lnTo>
                    <a:lnTo>
                      <a:pt x="661" y="194"/>
                    </a:lnTo>
                    <a:lnTo>
                      <a:pt x="661" y="194"/>
                    </a:lnTo>
                    <a:lnTo>
                      <a:pt x="661" y="194"/>
                    </a:lnTo>
                    <a:lnTo>
                      <a:pt x="663" y="196"/>
                    </a:lnTo>
                    <a:lnTo>
                      <a:pt x="663" y="194"/>
                    </a:lnTo>
                    <a:lnTo>
                      <a:pt x="665" y="194"/>
                    </a:lnTo>
                    <a:lnTo>
                      <a:pt x="665" y="196"/>
                    </a:lnTo>
                    <a:lnTo>
                      <a:pt x="671" y="200"/>
                    </a:lnTo>
                    <a:lnTo>
                      <a:pt x="671" y="200"/>
                    </a:lnTo>
                    <a:lnTo>
                      <a:pt x="673" y="202"/>
                    </a:lnTo>
                    <a:lnTo>
                      <a:pt x="673" y="202"/>
                    </a:lnTo>
                    <a:lnTo>
                      <a:pt x="673" y="202"/>
                    </a:lnTo>
                    <a:lnTo>
                      <a:pt x="675" y="202"/>
                    </a:lnTo>
                    <a:lnTo>
                      <a:pt x="675" y="204"/>
                    </a:lnTo>
                    <a:lnTo>
                      <a:pt x="677" y="206"/>
                    </a:lnTo>
                    <a:lnTo>
                      <a:pt x="675" y="206"/>
                    </a:lnTo>
                    <a:lnTo>
                      <a:pt x="675" y="208"/>
                    </a:lnTo>
                    <a:lnTo>
                      <a:pt x="677" y="208"/>
                    </a:lnTo>
                    <a:lnTo>
                      <a:pt x="677" y="208"/>
                    </a:lnTo>
                    <a:lnTo>
                      <a:pt x="677" y="208"/>
                    </a:lnTo>
                    <a:lnTo>
                      <a:pt x="679" y="208"/>
                    </a:lnTo>
                    <a:lnTo>
                      <a:pt x="681" y="208"/>
                    </a:lnTo>
                    <a:lnTo>
                      <a:pt x="679" y="208"/>
                    </a:lnTo>
                    <a:lnTo>
                      <a:pt x="677" y="210"/>
                    </a:lnTo>
                    <a:lnTo>
                      <a:pt x="679" y="210"/>
                    </a:lnTo>
                    <a:lnTo>
                      <a:pt x="681" y="210"/>
                    </a:lnTo>
                    <a:lnTo>
                      <a:pt x="679" y="212"/>
                    </a:lnTo>
                    <a:lnTo>
                      <a:pt x="679" y="212"/>
                    </a:lnTo>
                    <a:lnTo>
                      <a:pt x="681" y="216"/>
                    </a:lnTo>
                    <a:lnTo>
                      <a:pt x="681" y="220"/>
                    </a:lnTo>
                    <a:lnTo>
                      <a:pt x="683" y="222"/>
                    </a:lnTo>
                    <a:lnTo>
                      <a:pt x="683" y="224"/>
                    </a:lnTo>
                    <a:lnTo>
                      <a:pt x="685" y="224"/>
                    </a:lnTo>
                    <a:lnTo>
                      <a:pt x="685" y="226"/>
                    </a:lnTo>
                    <a:lnTo>
                      <a:pt x="687" y="228"/>
                    </a:lnTo>
                    <a:lnTo>
                      <a:pt x="687" y="228"/>
                    </a:lnTo>
                    <a:lnTo>
                      <a:pt x="685" y="230"/>
                    </a:lnTo>
                    <a:lnTo>
                      <a:pt x="683" y="230"/>
                    </a:lnTo>
                    <a:lnTo>
                      <a:pt x="683" y="230"/>
                    </a:lnTo>
                    <a:lnTo>
                      <a:pt x="685" y="232"/>
                    </a:lnTo>
                    <a:lnTo>
                      <a:pt x="687" y="234"/>
                    </a:lnTo>
                    <a:lnTo>
                      <a:pt x="689" y="234"/>
                    </a:lnTo>
                    <a:lnTo>
                      <a:pt x="691" y="234"/>
                    </a:lnTo>
                    <a:lnTo>
                      <a:pt x="691" y="234"/>
                    </a:lnTo>
                    <a:lnTo>
                      <a:pt x="689" y="236"/>
                    </a:lnTo>
                    <a:lnTo>
                      <a:pt x="689" y="236"/>
                    </a:lnTo>
                    <a:lnTo>
                      <a:pt x="687" y="234"/>
                    </a:lnTo>
                    <a:lnTo>
                      <a:pt x="687" y="234"/>
                    </a:lnTo>
                    <a:lnTo>
                      <a:pt x="685" y="234"/>
                    </a:lnTo>
                    <a:lnTo>
                      <a:pt x="685" y="236"/>
                    </a:lnTo>
                    <a:lnTo>
                      <a:pt x="685" y="236"/>
                    </a:lnTo>
                    <a:lnTo>
                      <a:pt x="687" y="238"/>
                    </a:lnTo>
                    <a:lnTo>
                      <a:pt x="687" y="238"/>
                    </a:lnTo>
                    <a:lnTo>
                      <a:pt x="687" y="240"/>
                    </a:lnTo>
                    <a:lnTo>
                      <a:pt x="689" y="240"/>
                    </a:lnTo>
                    <a:lnTo>
                      <a:pt x="689" y="240"/>
                    </a:lnTo>
                    <a:lnTo>
                      <a:pt x="689" y="242"/>
                    </a:lnTo>
                    <a:lnTo>
                      <a:pt x="689" y="242"/>
                    </a:lnTo>
                    <a:lnTo>
                      <a:pt x="689" y="244"/>
                    </a:lnTo>
                    <a:lnTo>
                      <a:pt x="689" y="246"/>
                    </a:lnTo>
                    <a:lnTo>
                      <a:pt x="687" y="248"/>
                    </a:lnTo>
                    <a:lnTo>
                      <a:pt x="687" y="250"/>
                    </a:lnTo>
                    <a:lnTo>
                      <a:pt x="685" y="250"/>
                    </a:lnTo>
                    <a:lnTo>
                      <a:pt x="685" y="252"/>
                    </a:lnTo>
                    <a:lnTo>
                      <a:pt x="685" y="252"/>
                    </a:lnTo>
                    <a:lnTo>
                      <a:pt x="685" y="254"/>
                    </a:lnTo>
                    <a:lnTo>
                      <a:pt x="687" y="254"/>
                    </a:lnTo>
                    <a:lnTo>
                      <a:pt x="689" y="252"/>
                    </a:lnTo>
                    <a:lnTo>
                      <a:pt x="691" y="250"/>
                    </a:lnTo>
                    <a:lnTo>
                      <a:pt x="691" y="248"/>
                    </a:lnTo>
                    <a:lnTo>
                      <a:pt x="691" y="250"/>
                    </a:lnTo>
                    <a:lnTo>
                      <a:pt x="691" y="250"/>
                    </a:lnTo>
                    <a:lnTo>
                      <a:pt x="693" y="252"/>
                    </a:lnTo>
                    <a:lnTo>
                      <a:pt x="693" y="252"/>
                    </a:lnTo>
                    <a:lnTo>
                      <a:pt x="695" y="252"/>
                    </a:lnTo>
                    <a:lnTo>
                      <a:pt x="697" y="252"/>
                    </a:lnTo>
                    <a:lnTo>
                      <a:pt x="701" y="250"/>
                    </a:lnTo>
                    <a:lnTo>
                      <a:pt x="703" y="250"/>
                    </a:lnTo>
                    <a:lnTo>
                      <a:pt x="703" y="250"/>
                    </a:lnTo>
                    <a:lnTo>
                      <a:pt x="705" y="248"/>
                    </a:lnTo>
                    <a:lnTo>
                      <a:pt x="703" y="250"/>
                    </a:lnTo>
                    <a:lnTo>
                      <a:pt x="703" y="252"/>
                    </a:lnTo>
                    <a:lnTo>
                      <a:pt x="703" y="252"/>
                    </a:lnTo>
                    <a:lnTo>
                      <a:pt x="703" y="252"/>
                    </a:lnTo>
                    <a:lnTo>
                      <a:pt x="705" y="254"/>
                    </a:lnTo>
                    <a:lnTo>
                      <a:pt x="711" y="260"/>
                    </a:lnTo>
                    <a:lnTo>
                      <a:pt x="711" y="262"/>
                    </a:lnTo>
                    <a:lnTo>
                      <a:pt x="713" y="264"/>
                    </a:lnTo>
                    <a:lnTo>
                      <a:pt x="715" y="266"/>
                    </a:lnTo>
                    <a:lnTo>
                      <a:pt x="717" y="268"/>
                    </a:lnTo>
                    <a:lnTo>
                      <a:pt x="717" y="268"/>
                    </a:lnTo>
                    <a:lnTo>
                      <a:pt x="717" y="268"/>
                    </a:lnTo>
                    <a:lnTo>
                      <a:pt x="717" y="266"/>
                    </a:lnTo>
                    <a:lnTo>
                      <a:pt x="717" y="262"/>
                    </a:lnTo>
                    <a:lnTo>
                      <a:pt x="719" y="258"/>
                    </a:lnTo>
                    <a:lnTo>
                      <a:pt x="719" y="254"/>
                    </a:lnTo>
                    <a:lnTo>
                      <a:pt x="719" y="250"/>
                    </a:lnTo>
                    <a:lnTo>
                      <a:pt x="719" y="246"/>
                    </a:lnTo>
                    <a:lnTo>
                      <a:pt x="719" y="244"/>
                    </a:lnTo>
                    <a:lnTo>
                      <a:pt x="719" y="240"/>
                    </a:lnTo>
                    <a:lnTo>
                      <a:pt x="719" y="236"/>
                    </a:lnTo>
                    <a:lnTo>
                      <a:pt x="721" y="232"/>
                    </a:lnTo>
                    <a:lnTo>
                      <a:pt x="721" y="230"/>
                    </a:lnTo>
                    <a:lnTo>
                      <a:pt x="719" y="228"/>
                    </a:lnTo>
                    <a:lnTo>
                      <a:pt x="719" y="226"/>
                    </a:lnTo>
                    <a:lnTo>
                      <a:pt x="719" y="224"/>
                    </a:lnTo>
                    <a:lnTo>
                      <a:pt x="721" y="222"/>
                    </a:lnTo>
                    <a:lnTo>
                      <a:pt x="721" y="220"/>
                    </a:lnTo>
                    <a:lnTo>
                      <a:pt x="721" y="218"/>
                    </a:lnTo>
                    <a:lnTo>
                      <a:pt x="721" y="214"/>
                    </a:lnTo>
                    <a:lnTo>
                      <a:pt x="721" y="210"/>
                    </a:lnTo>
                    <a:lnTo>
                      <a:pt x="721" y="206"/>
                    </a:lnTo>
                    <a:lnTo>
                      <a:pt x="721" y="204"/>
                    </a:lnTo>
                    <a:lnTo>
                      <a:pt x="723" y="200"/>
                    </a:lnTo>
                    <a:lnTo>
                      <a:pt x="723" y="196"/>
                    </a:lnTo>
                    <a:lnTo>
                      <a:pt x="723" y="192"/>
                    </a:lnTo>
                    <a:lnTo>
                      <a:pt x="723" y="188"/>
                    </a:lnTo>
                    <a:lnTo>
                      <a:pt x="723" y="186"/>
                    </a:lnTo>
                    <a:lnTo>
                      <a:pt x="723" y="182"/>
                    </a:lnTo>
                    <a:lnTo>
                      <a:pt x="723" y="178"/>
                    </a:lnTo>
                    <a:lnTo>
                      <a:pt x="723" y="174"/>
                    </a:lnTo>
                    <a:lnTo>
                      <a:pt x="723" y="170"/>
                    </a:lnTo>
                    <a:lnTo>
                      <a:pt x="723" y="168"/>
                    </a:lnTo>
                    <a:lnTo>
                      <a:pt x="723" y="164"/>
                    </a:lnTo>
                    <a:lnTo>
                      <a:pt x="723" y="160"/>
                    </a:lnTo>
                    <a:lnTo>
                      <a:pt x="725" y="156"/>
                    </a:lnTo>
                    <a:lnTo>
                      <a:pt x="725" y="152"/>
                    </a:lnTo>
                    <a:lnTo>
                      <a:pt x="721" y="152"/>
                    </a:lnTo>
                    <a:close/>
                    <a:moveTo>
                      <a:pt x="147" y="114"/>
                    </a:moveTo>
                    <a:lnTo>
                      <a:pt x="147" y="112"/>
                    </a:lnTo>
                    <a:lnTo>
                      <a:pt x="147" y="112"/>
                    </a:lnTo>
                    <a:lnTo>
                      <a:pt x="147" y="112"/>
                    </a:lnTo>
                    <a:lnTo>
                      <a:pt x="145" y="114"/>
                    </a:lnTo>
                    <a:lnTo>
                      <a:pt x="147" y="116"/>
                    </a:lnTo>
                    <a:lnTo>
                      <a:pt x="147" y="118"/>
                    </a:lnTo>
                    <a:lnTo>
                      <a:pt x="149" y="116"/>
                    </a:lnTo>
                    <a:lnTo>
                      <a:pt x="149" y="118"/>
                    </a:lnTo>
                    <a:lnTo>
                      <a:pt x="149" y="116"/>
                    </a:lnTo>
                    <a:lnTo>
                      <a:pt x="151" y="116"/>
                    </a:lnTo>
                    <a:lnTo>
                      <a:pt x="151" y="114"/>
                    </a:lnTo>
                    <a:lnTo>
                      <a:pt x="151" y="114"/>
                    </a:lnTo>
                    <a:lnTo>
                      <a:pt x="149" y="112"/>
                    </a:lnTo>
                    <a:lnTo>
                      <a:pt x="147" y="114"/>
                    </a:lnTo>
                    <a:close/>
                    <a:moveTo>
                      <a:pt x="513" y="118"/>
                    </a:moveTo>
                    <a:lnTo>
                      <a:pt x="511" y="120"/>
                    </a:lnTo>
                    <a:lnTo>
                      <a:pt x="511" y="120"/>
                    </a:lnTo>
                    <a:lnTo>
                      <a:pt x="513" y="120"/>
                    </a:lnTo>
                    <a:lnTo>
                      <a:pt x="515" y="120"/>
                    </a:lnTo>
                    <a:lnTo>
                      <a:pt x="515" y="120"/>
                    </a:lnTo>
                    <a:lnTo>
                      <a:pt x="515" y="120"/>
                    </a:lnTo>
                    <a:lnTo>
                      <a:pt x="517" y="122"/>
                    </a:lnTo>
                    <a:lnTo>
                      <a:pt x="517" y="122"/>
                    </a:lnTo>
                    <a:lnTo>
                      <a:pt x="519" y="120"/>
                    </a:lnTo>
                    <a:lnTo>
                      <a:pt x="519" y="120"/>
                    </a:lnTo>
                    <a:lnTo>
                      <a:pt x="517" y="118"/>
                    </a:lnTo>
                    <a:lnTo>
                      <a:pt x="517" y="118"/>
                    </a:lnTo>
                    <a:lnTo>
                      <a:pt x="515" y="118"/>
                    </a:lnTo>
                    <a:lnTo>
                      <a:pt x="515" y="116"/>
                    </a:lnTo>
                    <a:lnTo>
                      <a:pt x="515" y="114"/>
                    </a:lnTo>
                    <a:lnTo>
                      <a:pt x="513" y="112"/>
                    </a:lnTo>
                    <a:lnTo>
                      <a:pt x="513" y="112"/>
                    </a:lnTo>
                    <a:lnTo>
                      <a:pt x="513" y="112"/>
                    </a:lnTo>
                    <a:lnTo>
                      <a:pt x="511" y="114"/>
                    </a:lnTo>
                    <a:lnTo>
                      <a:pt x="511" y="112"/>
                    </a:lnTo>
                    <a:lnTo>
                      <a:pt x="509" y="112"/>
                    </a:lnTo>
                    <a:lnTo>
                      <a:pt x="509" y="114"/>
                    </a:lnTo>
                    <a:lnTo>
                      <a:pt x="509" y="114"/>
                    </a:lnTo>
                    <a:lnTo>
                      <a:pt x="509" y="114"/>
                    </a:lnTo>
                    <a:lnTo>
                      <a:pt x="511" y="116"/>
                    </a:lnTo>
                    <a:lnTo>
                      <a:pt x="513" y="118"/>
                    </a:lnTo>
                    <a:close/>
                    <a:moveTo>
                      <a:pt x="507" y="116"/>
                    </a:moveTo>
                    <a:lnTo>
                      <a:pt x="509" y="114"/>
                    </a:lnTo>
                    <a:lnTo>
                      <a:pt x="509" y="114"/>
                    </a:lnTo>
                    <a:lnTo>
                      <a:pt x="509" y="112"/>
                    </a:lnTo>
                    <a:lnTo>
                      <a:pt x="509" y="112"/>
                    </a:lnTo>
                    <a:lnTo>
                      <a:pt x="507" y="110"/>
                    </a:lnTo>
                    <a:lnTo>
                      <a:pt x="507" y="112"/>
                    </a:lnTo>
                    <a:lnTo>
                      <a:pt x="507" y="114"/>
                    </a:lnTo>
                    <a:lnTo>
                      <a:pt x="507" y="116"/>
                    </a:lnTo>
                    <a:lnTo>
                      <a:pt x="507" y="116"/>
                    </a:lnTo>
                    <a:close/>
                    <a:moveTo>
                      <a:pt x="135" y="110"/>
                    </a:moveTo>
                    <a:lnTo>
                      <a:pt x="133" y="112"/>
                    </a:lnTo>
                    <a:lnTo>
                      <a:pt x="133" y="112"/>
                    </a:lnTo>
                    <a:lnTo>
                      <a:pt x="135" y="112"/>
                    </a:lnTo>
                    <a:lnTo>
                      <a:pt x="137" y="112"/>
                    </a:lnTo>
                    <a:lnTo>
                      <a:pt x="139" y="112"/>
                    </a:lnTo>
                    <a:lnTo>
                      <a:pt x="137" y="112"/>
                    </a:lnTo>
                    <a:lnTo>
                      <a:pt x="135" y="110"/>
                    </a:lnTo>
                    <a:lnTo>
                      <a:pt x="135" y="110"/>
                    </a:lnTo>
                    <a:close/>
                    <a:moveTo>
                      <a:pt x="559" y="110"/>
                    </a:moveTo>
                    <a:lnTo>
                      <a:pt x="561" y="112"/>
                    </a:lnTo>
                    <a:lnTo>
                      <a:pt x="561" y="112"/>
                    </a:lnTo>
                    <a:lnTo>
                      <a:pt x="561" y="112"/>
                    </a:lnTo>
                    <a:lnTo>
                      <a:pt x="563" y="112"/>
                    </a:lnTo>
                    <a:lnTo>
                      <a:pt x="563" y="114"/>
                    </a:lnTo>
                    <a:lnTo>
                      <a:pt x="563" y="114"/>
                    </a:lnTo>
                    <a:lnTo>
                      <a:pt x="567" y="114"/>
                    </a:lnTo>
                    <a:lnTo>
                      <a:pt x="567" y="112"/>
                    </a:lnTo>
                    <a:lnTo>
                      <a:pt x="565" y="112"/>
                    </a:lnTo>
                    <a:lnTo>
                      <a:pt x="565" y="112"/>
                    </a:lnTo>
                    <a:lnTo>
                      <a:pt x="565" y="112"/>
                    </a:lnTo>
                    <a:lnTo>
                      <a:pt x="563" y="110"/>
                    </a:lnTo>
                    <a:lnTo>
                      <a:pt x="563" y="108"/>
                    </a:lnTo>
                    <a:lnTo>
                      <a:pt x="561" y="108"/>
                    </a:lnTo>
                    <a:lnTo>
                      <a:pt x="563" y="108"/>
                    </a:lnTo>
                    <a:lnTo>
                      <a:pt x="565" y="110"/>
                    </a:lnTo>
                    <a:lnTo>
                      <a:pt x="567" y="110"/>
                    </a:lnTo>
                    <a:lnTo>
                      <a:pt x="567" y="112"/>
                    </a:lnTo>
                    <a:lnTo>
                      <a:pt x="567" y="112"/>
                    </a:lnTo>
                    <a:lnTo>
                      <a:pt x="569" y="112"/>
                    </a:lnTo>
                    <a:lnTo>
                      <a:pt x="571" y="112"/>
                    </a:lnTo>
                    <a:lnTo>
                      <a:pt x="571" y="112"/>
                    </a:lnTo>
                    <a:lnTo>
                      <a:pt x="571" y="112"/>
                    </a:lnTo>
                    <a:lnTo>
                      <a:pt x="573" y="112"/>
                    </a:lnTo>
                    <a:lnTo>
                      <a:pt x="573" y="110"/>
                    </a:lnTo>
                    <a:lnTo>
                      <a:pt x="573" y="110"/>
                    </a:lnTo>
                    <a:lnTo>
                      <a:pt x="573" y="108"/>
                    </a:lnTo>
                    <a:lnTo>
                      <a:pt x="569" y="106"/>
                    </a:lnTo>
                    <a:lnTo>
                      <a:pt x="567" y="106"/>
                    </a:lnTo>
                    <a:lnTo>
                      <a:pt x="565" y="106"/>
                    </a:lnTo>
                    <a:lnTo>
                      <a:pt x="563" y="106"/>
                    </a:lnTo>
                    <a:lnTo>
                      <a:pt x="561" y="106"/>
                    </a:lnTo>
                    <a:lnTo>
                      <a:pt x="561" y="108"/>
                    </a:lnTo>
                    <a:lnTo>
                      <a:pt x="559" y="108"/>
                    </a:lnTo>
                    <a:lnTo>
                      <a:pt x="559" y="108"/>
                    </a:lnTo>
                    <a:lnTo>
                      <a:pt x="557" y="108"/>
                    </a:lnTo>
                    <a:lnTo>
                      <a:pt x="557" y="108"/>
                    </a:lnTo>
                    <a:lnTo>
                      <a:pt x="557" y="108"/>
                    </a:lnTo>
                    <a:lnTo>
                      <a:pt x="555" y="110"/>
                    </a:lnTo>
                    <a:lnTo>
                      <a:pt x="557" y="110"/>
                    </a:lnTo>
                    <a:lnTo>
                      <a:pt x="559" y="110"/>
                    </a:lnTo>
                    <a:close/>
                    <a:moveTo>
                      <a:pt x="52" y="106"/>
                    </a:moveTo>
                    <a:lnTo>
                      <a:pt x="52" y="106"/>
                    </a:lnTo>
                    <a:lnTo>
                      <a:pt x="52" y="106"/>
                    </a:lnTo>
                    <a:lnTo>
                      <a:pt x="52" y="110"/>
                    </a:lnTo>
                    <a:lnTo>
                      <a:pt x="52" y="112"/>
                    </a:lnTo>
                    <a:lnTo>
                      <a:pt x="52" y="112"/>
                    </a:lnTo>
                    <a:lnTo>
                      <a:pt x="52" y="114"/>
                    </a:lnTo>
                    <a:lnTo>
                      <a:pt x="50" y="116"/>
                    </a:lnTo>
                    <a:lnTo>
                      <a:pt x="52" y="116"/>
                    </a:lnTo>
                    <a:lnTo>
                      <a:pt x="54" y="116"/>
                    </a:lnTo>
                    <a:lnTo>
                      <a:pt x="54" y="112"/>
                    </a:lnTo>
                    <a:lnTo>
                      <a:pt x="54" y="110"/>
                    </a:lnTo>
                    <a:lnTo>
                      <a:pt x="54" y="110"/>
                    </a:lnTo>
                    <a:lnTo>
                      <a:pt x="52" y="106"/>
                    </a:lnTo>
                    <a:close/>
                    <a:moveTo>
                      <a:pt x="153" y="108"/>
                    </a:moveTo>
                    <a:lnTo>
                      <a:pt x="151" y="106"/>
                    </a:lnTo>
                    <a:lnTo>
                      <a:pt x="151" y="106"/>
                    </a:lnTo>
                    <a:lnTo>
                      <a:pt x="149" y="108"/>
                    </a:lnTo>
                    <a:lnTo>
                      <a:pt x="149" y="110"/>
                    </a:lnTo>
                    <a:lnTo>
                      <a:pt x="149" y="110"/>
                    </a:lnTo>
                    <a:lnTo>
                      <a:pt x="151" y="110"/>
                    </a:lnTo>
                    <a:lnTo>
                      <a:pt x="153" y="110"/>
                    </a:lnTo>
                    <a:lnTo>
                      <a:pt x="157" y="112"/>
                    </a:lnTo>
                    <a:lnTo>
                      <a:pt x="157" y="112"/>
                    </a:lnTo>
                    <a:lnTo>
                      <a:pt x="157" y="112"/>
                    </a:lnTo>
                    <a:lnTo>
                      <a:pt x="157" y="112"/>
                    </a:lnTo>
                    <a:lnTo>
                      <a:pt x="157" y="110"/>
                    </a:lnTo>
                    <a:lnTo>
                      <a:pt x="157" y="110"/>
                    </a:lnTo>
                    <a:lnTo>
                      <a:pt x="155" y="108"/>
                    </a:lnTo>
                    <a:lnTo>
                      <a:pt x="155" y="110"/>
                    </a:lnTo>
                    <a:lnTo>
                      <a:pt x="155" y="110"/>
                    </a:lnTo>
                    <a:lnTo>
                      <a:pt x="153" y="108"/>
                    </a:lnTo>
                    <a:lnTo>
                      <a:pt x="153" y="108"/>
                    </a:lnTo>
                    <a:lnTo>
                      <a:pt x="153" y="108"/>
                    </a:lnTo>
                    <a:close/>
                    <a:moveTo>
                      <a:pt x="543" y="108"/>
                    </a:moveTo>
                    <a:lnTo>
                      <a:pt x="545" y="110"/>
                    </a:lnTo>
                    <a:lnTo>
                      <a:pt x="545" y="110"/>
                    </a:lnTo>
                    <a:lnTo>
                      <a:pt x="545" y="108"/>
                    </a:lnTo>
                    <a:lnTo>
                      <a:pt x="541" y="106"/>
                    </a:lnTo>
                    <a:lnTo>
                      <a:pt x="543" y="108"/>
                    </a:lnTo>
                    <a:lnTo>
                      <a:pt x="543" y="108"/>
                    </a:lnTo>
                    <a:close/>
                    <a:moveTo>
                      <a:pt x="511" y="104"/>
                    </a:moveTo>
                    <a:lnTo>
                      <a:pt x="511" y="106"/>
                    </a:lnTo>
                    <a:lnTo>
                      <a:pt x="511" y="106"/>
                    </a:lnTo>
                    <a:lnTo>
                      <a:pt x="511" y="106"/>
                    </a:lnTo>
                    <a:lnTo>
                      <a:pt x="511" y="106"/>
                    </a:lnTo>
                    <a:lnTo>
                      <a:pt x="511" y="104"/>
                    </a:lnTo>
                    <a:lnTo>
                      <a:pt x="511" y="104"/>
                    </a:lnTo>
                    <a:lnTo>
                      <a:pt x="511" y="104"/>
                    </a:lnTo>
                    <a:close/>
                    <a:moveTo>
                      <a:pt x="149" y="102"/>
                    </a:moveTo>
                    <a:lnTo>
                      <a:pt x="151" y="104"/>
                    </a:lnTo>
                    <a:lnTo>
                      <a:pt x="151" y="104"/>
                    </a:lnTo>
                    <a:lnTo>
                      <a:pt x="153" y="104"/>
                    </a:lnTo>
                    <a:lnTo>
                      <a:pt x="153" y="106"/>
                    </a:lnTo>
                    <a:lnTo>
                      <a:pt x="153" y="104"/>
                    </a:lnTo>
                    <a:lnTo>
                      <a:pt x="153" y="104"/>
                    </a:lnTo>
                    <a:lnTo>
                      <a:pt x="151" y="102"/>
                    </a:lnTo>
                    <a:lnTo>
                      <a:pt x="149" y="102"/>
                    </a:lnTo>
                    <a:close/>
                    <a:moveTo>
                      <a:pt x="129" y="96"/>
                    </a:moveTo>
                    <a:lnTo>
                      <a:pt x="129" y="96"/>
                    </a:lnTo>
                    <a:lnTo>
                      <a:pt x="131" y="96"/>
                    </a:lnTo>
                    <a:lnTo>
                      <a:pt x="131" y="96"/>
                    </a:lnTo>
                    <a:lnTo>
                      <a:pt x="129" y="94"/>
                    </a:lnTo>
                    <a:lnTo>
                      <a:pt x="129" y="94"/>
                    </a:lnTo>
                    <a:lnTo>
                      <a:pt x="129" y="94"/>
                    </a:lnTo>
                    <a:lnTo>
                      <a:pt x="129" y="96"/>
                    </a:lnTo>
                    <a:close/>
                    <a:moveTo>
                      <a:pt x="511" y="94"/>
                    </a:moveTo>
                    <a:lnTo>
                      <a:pt x="511" y="94"/>
                    </a:lnTo>
                    <a:lnTo>
                      <a:pt x="511" y="94"/>
                    </a:lnTo>
                    <a:lnTo>
                      <a:pt x="511" y="94"/>
                    </a:lnTo>
                    <a:lnTo>
                      <a:pt x="511" y="92"/>
                    </a:lnTo>
                    <a:lnTo>
                      <a:pt x="511" y="92"/>
                    </a:lnTo>
                    <a:lnTo>
                      <a:pt x="511" y="92"/>
                    </a:lnTo>
                    <a:lnTo>
                      <a:pt x="511" y="94"/>
                    </a:lnTo>
                    <a:lnTo>
                      <a:pt x="511" y="94"/>
                    </a:lnTo>
                    <a:close/>
                    <a:moveTo>
                      <a:pt x="509" y="92"/>
                    </a:moveTo>
                    <a:lnTo>
                      <a:pt x="511" y="92"/>
                    </a:lnTo>
                    <a:lnTo>
                      <a:pt x="511" y="90"/>
                    </a:lnTo>
                    <a:lnTo>
                      <a:pt x="509" y="90"/>
                    </a:lnTo>
                    <a:lnTo>
                      <a:pt x="509" y="92"/>
                    </a:lnTo>
                    <a:lnTo>
                      <a:pt x="509" y="92"/>
                    </a:lnTo>
                    <a:lnTo>
                      <a:pt x="509" y="92"/>
                    </a:lnTo>
                    <a:lnTo>
                      <a:pt x="509" y="92"/>
                    </a:lnTo>
                    <a:close/>
                    <a:moveTo>
                      <a:pt x="131" y="90"/>
                    </a:moveTo>
                    <a:lnTo>
                      <a:pt x="131" y="92"/>
                    </a:lnTo>
                    <a:lnTo>
                      <a:pt x="133" y="94"/>
                    </a:lnTo>
                    <a:lnTo>
                      <a:pt x="133" y="94"/>
                    </a:lnTo>
                    <a:lnTo>
                      <a:pt x="133" y="94"/>
                    </a:lnTo>
                    <a:lnTo>
                      <a:pt x="133" y="92"/>
                    </a:lnTo>
                    <a:lnTo>
                      <a:pt x="133" y="92"/>
                    </a:lnTo>
                    <a:lnTo>
                      <a:pt x="133" y="90"/>
                    </a:lnTo>
                    <a:lnTo>
                      <a:pt x="131" y="90"/>
                    </a:lnTo>
                    <a:close/>
                    <a:moveTo>
                      <a:pt x="139" y="92"/>
                    </a:moveTo>
                    <a:lnTo>
                      <a:pt x="139" y="92"/>
                    </a:lnTo>
                    <a:lnTo>
                      <a:pt x="139" y="90"/>
                    </a:lnTo>
                    <a:lnTo>
                      <a:pt x="137" y="90"/>
                    </a:lnTo>
                    <a:lnTo>
                      <a:pt x="137" y="90"/>
                    </a:lnTo>
                    <a:lnTo>
                      <a:pt x="137" y="92"/>
                    </a:lnTo>
                    <a:lnTo>
                      <a:pt x="139" y="92"/>
                    </a:lnTo>
                    <a:close/>
                    <a:moveTo>
                      <a:pt x="143" y="90"/>
                    </a:moveTo>
                    <a:lnTo>
                      <a:pt x="143" y="90"/>
                    </a:lnTo>
                    <a:lnTo>
                      <a:pt x="143" y="90"/>
                    </a:lnTo>
                    <a:lnTo>
                      <a:pt x="145" y="92"/>
                    </a:lnTo>
                    <a:lnTo>
                      <a:pt x="145" y="92"/>
                    </a:lnTo>
                    <a:lnTo>
                      <a:pt x="145" y="90"/>
                    </a:lnTo>
                    <a:lnTo>
                      <a:pt x="145" y="90"/>
                    </a:lnTo>
                    <a:lnTo>
                      <a:pt x="143" y="90"/>
                    </a:lnTo>
                    <a:lnTo>
                      <a:pt x="143" y="90"/>
                    </a:lnTo>
                    <a:close/>
                    <a:moveTo>
                      <a:pt x="117" y="90"/>
                    </a:moveTo>
                    <a:lnTo>
                      <a:pt x="117" y="90"/>
                    </a:lnTo>
                    <a:lnTo>
                      <a:pt x="117" y="90"/>
                    </a:lnTo>
                    <a:lnTo>
                      <a:pt x="119" y="92"/>
                    </a:lnTo>
                    <a:lnTo>
                      <a:pt x="121" y="92"/>
                    </a:lnTo>
                    <a:lnTo>
                      <a:pt x="123" y="92"/>
                    </a:lnTo>
                    <a:lnTo>
                      <a:pt x="125" y="92"/>
                    </a:lnTo>
                    <a:lnTo>
                      <a:pt x="127" y="94"/>
                    </a:lnTo>
                    <a:lnTo>
                      <a:pt x="127" y="92"/>
                    </a:lnTo>
                    <a:lnTo>
                      <a:pt x="125" y="90"/>
                    </a:lnTo>
                    <a:lnTo>
                      <a:pt x="125" y="90"/>
                    </a:lnTo>
                    <a:lnTo>
                      <a:pt x="123" y="88"/>
                    </a:lnTo>
                    <a:lnTo>
                      <a:pt x="121" y="88"/>
                    </a:lnTo>
                    <a:lnTo>
                      <a:pt x="121" y="88"/>
                    </a:lnTo>
                    <a:lnTo>
                      <a:pt x="119" y="86"/>
                    </a:lnTo>
                    <a:lnTo>
                      <a:pt x="119" y="86"/>
                    </a:lnTo>
                    <a:lnTo>
                      <a:pt x="117" y="88"/>
                    </a:lnTo>
                    <a:lnTo>
                      <a:pt x="117" y="90"/>
                    </a:lnTo>
                    <a:close/>
                    <a:moveTo>
                      <a:pt x="133" y="88"/>
                    </a:moveTo>
                    <a:lnTo>
                      <a:pt x="133" y="88"/>
                    </a:lnTo>
                    <a:lnTo>
                      <a:pt x="133" y="86"/>
                    </a:lnTo>
                    <a:lnTo>
                      <a:pt x="131" y="86"/>
                    </a:lnTo>
                    <a:lnTo>
                      <a:pt x="131" y="86"/>
                    </a:lnTo>
                    <a:lnTo>
                      <a:pt x="131" y="86"/>
                    </a:lnTo>
                    <a:lnTo>
                      <a:pt x="131" y="88"/>
                    </a:lnTo>
                    <a:lnTo>
                      <a:pt x="133" y="88"/>
                    </a:lnTo>
                    <a:close/>
                    <a:moveTo>
                      <a:pt x="123" y="88"/>
                    </a:moveTo>
                    <a:lnTo>
                      <a:pt x="125" y="88"/>
                    </a:lnTo>
                    <a:lnTo>
                      <a:pt x="125" y="90"/>
                    </a:lnTo>
                    <a:lnTo>
                      <a:pt x="127" y="90"/>
                    </a:lnTo>
                    <a:lnTo>
                      <a:pt x="127" y="90"/>
                    </a:lnTo>
                    <a:lnTo>
                      <a:pt x="129" y="92"/>
                    </a:lnTo>
                    <a:lnTo>
                      <a:pt x="129" y="90"/>
                    </a:lnTo>
                    <a:lnTo>
                      <a:pt x="127" y="88"/>
                    </a:lnTo>
                    <a:lnTo>
                      <a:pt x="125" y="86"/>
                    </a:lnTo>
                    <a:lnTo>
                      <a:pt x="123" y="86"/>
                    </a:lnTo>
                    <a:lnTo>
                      <a:pt x="121" y="86"/>
                    </a:lnTo>
                    <a:lnTo>
                      <a:pt x="121" y="88"/>
                    </a:lnTo>
                    <a:lnTo>
                      <a:pt x="121" y="88"/>
                    </a:lnTo>
                    <a:lnTo>
                      <a:pt x="123" y="88"/>
                    </a:lnTo>
                    <a:close/>
                    <a:moveTo>
                      <a:pt x="141" y="88"/>
                    </a:moveTo>
                    <a:lnTo>
                      <a:pt x="143" y="88"/>
                    </a:lnTo>
                    <a:lnTo>
                      <a:pt x="143" y="86"/>
                    </a:lnTo>
                    <a:lnTo>
                      <a:pt x="143" y="86"/>
                    </a:lnTo>
                    <a:lnTo>
                      <a:pt x="143" y="86"/>
                    </a:lnTo>
                    <a:lnTo>
                      <a:pt x="143" y="86"/>
                    </a:lnTo>
                    <a:lnTo>
                      <a:pt x="143" y="84"/>
                    </a:lnTo>
                    <a:lnTo>
                      <a:pt x="141" y="86"/>
                    </a:lnTo>
                    <a:lnTo>
                      <a:pt x="141" y="86"/>
                    </a:lnTo>
                    <a:lnTo>
                      <a:pt x="141" y="86"/>
                    </a:lnTo>
                    <a:lnTo>
                      <a:pt x="141" y="86"/>
                    </a:lnTo>
                    <a:lnTo>
                      <a:pt x="141" y="88"/>
                    </a:lnTo>
                    <a:lnTo>
                      <a:pt x="141" y="88"/>
                    </a:lnTo>
                    <a:close/>
                    <a:moveTo>
                      <a:pt x="147" y="88"/>
                    </a:moveTo>
                    <a:lnTo>
                      <a:pt x="149" y="88"/>
                    </a:lnTo>
                    <a:lnTo>
                      <a:pt x="149" y="88"/>
                    </a:lnTo>
                    <a:lnTo>
                      <a:pt x="149" y="88"/>
                    </a:lnTo>
                    <a:lnTo>
                      <a:pt x="149" y="90"/>
                    </a:lnTo>
                    <a:lnTo>
                      <a:pt x="149" y="90"/>
                    </a:lnTo>
                    <a:lnTo>
                      <a:pt x="149" y="90"/>
                    </a:lnTo>
                    <a:lnTo>
                      <a:pt x="149" y="90"/>
                    </a:lnTo>
                    <a:lnTo>
                      <a:pt x="151" y="92"/>
                    </a:lnTo>
                    <a:lnTo>
                      <a:pt x="151" y="90"/>
                    </a:lnTo>
                    <a:lnTo>
                      <a:pt x="151" y="88"/>
                    </a:lnTo>
                    <a:lnTo>
                      <a:pt x="153" y="88"/>
                    </a:lnTo>
                    <a:lnTo>
                      <a:pt x="151" y="86"/>
                    </a:lnTo>
                    <a:lnTo>
                      <a:pt x="151" y="86"/>
                    </a:lnTo>
                    <a:lnTo>
                      <a:pt x="151" y="84"/>
                    </a:lnTo>
                    <a:lnTo>
                      <a:pt x="149" y="84"/>
                    </a:lnTo>
                    <a:lnTo>
                      <a:pt x="149" y="84"/>
                    </a:lnTo>
                    <a:lnTo>
                      <a:pt x="147" y="84"/>
                    </a:lnTo>
                    <a:lnTo>
                      <a:pt x="145" y="86"/>
                    </a:lnTo>
                    <a:lnTo>
                      <a:pt x="145" y="86"/>
                    </a:lnTo>
                    <a:lnTo>
                      <a:pt x="145" y="88"/>
                    </a:lnTo>
                    <a:lnTo>
                      <a:pt x="147" y="88"/>
                    </a:lnTo>
                    <a:close/>
                    <a:moveTo>
                      <a:pt x="115" y="82"/>
                    </a:moveTo>
                    <a:lnTo>
                      <a:pt x="115" y="82"/>
                    </a:lnTo>
                    <a:lnTo>
                      <a:pt x="115" y="82"/>
                    </a:lnTo>
                    <a:lnTo>
                      <a:pt x="113" y="82"/>
                    </a:lnTo>
                    <a:lnTo>
                      <a:pt x="113" y="84"/>
                    </a:lnTo>
                    <a:lnTo>
                      <a:pt x="115" y="86"/>
                    </a:lnTo>
                    <a:lnTo>
                      <a:pt x="115" y="86"/>
                    </a:lnTo>
                    <a:lnTo>
                      <a:pt x="115" y="88"/>
                    </a:lnTo>
                    <a:lnTo>
                      <a:pt x="117" y="88"/>
                    </a:lnTo>
                    <a:lnTo>
                      <a:pt x="117" y="88"/>
                    </a:lnTo>
                    <a:lnTo>
                      <a:pt x="117" y="88"/>
                    </a:lnTo>
                    <a:lnTo>
                      <a:pt x="117" y="86"/>
                    </a:lnTo>
                    <a:lnTo>
                      <a:pt x="117" y="84"/>
                    </a:lnTo>
                    <a:lnTo>
                      <a:pt x="117" y="84"/>
                    </a:lnTo>
                    <a:lnTo>
                      <a:pt x="115" y="82"/>
                    </a:lnTo>
                    <a:close/>
                    <a:moveTo>
                      <a:pt x="42" y="86"/>
                    </a:moveTo>
                    <a:lnTo>
                      <a:pt x="42" y="84"/>
                    </a:lnTo>
                    <a:lnTo>
                      <a:pt x="38" y="80"/>
                    </a:lnTo>
                    <a:lnTo>
                      <a:pt x="36" y="78"/>
                    </a:lnTo>
                    <a:lnTo>
                      <a:pt x="36" y="78"/>
                    </a:lnTo>
                    <a:lnTo>
                      <a:pt x="36" y="80"/>
                    </a:lnTo>
                    <a:lnTo>
                      <a:pt x="34" y="80"/>
                    </a:lnTo>
                    <a:lnTo>
                      <a:pt x="32" y="80"/>
                    </a:lnTo>
                    <a:lnTo>
                      <a:pt x="34" y="84"/>
                    </a:lnTo>
                    <a:lnTo>
                      <a:pt x="36" y="88"/>
                    </a:lnTo>
                    <a:lnTo>
                      <a:pt x="36" y="90"/>
                    </a:lnTo>
                    <a:lnTo>
                      <a:pt x="38" y="90"/>
                    </a:lnTo>
                    <a:lnTo>
                      <a:pt x="40" y="92"/>
                    </a:lnTo>
                    <a:lnTo>
                      <a:pt x="42" y="94"/>
                    </a:lnTo>
                    <a:lnTo>
                      <a:pt x="42" y="96"/>
                    </a:lnTo>
                    <a:lnTo>
                      <a:pt x="44" y="96"/>
                    </a:lnTo>
                    <a:lnTo>
                      <a:pt x="44" y="94"/>
                    </a:lnTo>
                    <a:lnTo>
                      <a:pt x="44" y="90"/>
                    </a:lnTo>
                    <a:lnTo>
                      <a:pt x="44" y="88"/>
                    </a:lnTo>
                    <a:lnTo>
                      <a:pt x="44" y="88"/>
                    </a:lnTo>
                    <a:lnTo>
                      <a:pt x="42" y="86"/>
                    </a:lnTo>
                    <a:close/>
                    <a:moveTo>
                      <a:pt x="111" y="80"/>
                    </a:moveTo>
                    <a:lnTo>
                      <a:pt x="113" y="80"/>
                    </a:lnTo>
                    <a:lnTo>
                      <a:pt x="115" y="80"/>
                    </a:lnTo>
                    <a:lnTo>
                      <a:pt x="115" y="80"/>
                    </a:lnTo>
                    <a:lnTo>
                      <a:pt x="117" y="82"/>
                    </a:lnTo>
                    <a:lnTo>
                      <a:pt x="117" y="82"/>
                    </a:lnTo>
                    <a:lnTo>
                      <a:pt x="117" y="80"/>
                    </a:lnTo>
                    <a:lnTo>
                      <a:pt x="117" y="80"/>
                    </a:lnTo>
                    <a:lnTo>
                      <a:pt x="111" y="78"/>
                    </a:lnTo>
                    <a:lnTo>
                      <a:pt x="111" y="78"/>
                    </a:lnTo>
                    <a:lnTo>
                      <a:pt x="111" y="78"/>
                    </a:lnTo>
                    <a:lnTo>
                      <a:pt x="111" y="78"/>
                    </a:lnTo>
                    <a:lnTo>
                      <a:pt x="111" y="80"/>
                    </a:lnTo>
                    <a:close/>
                    <a:moveTo>
                      <a:pt x="377" y="154"/>
                    </a:moveTo>
                    <a:lnTo>
                      <a:pt x="375" y="154"/>
                    </a:lnTo>
                    <a:lnTo>
                      <a:pt x="375" y="154"/>
                    </a:lnTo>
                    <a:lnTo>
                      <a:pt x="375" y="154"/>
                    </a:lnTo>
                    <a:lnTo>
                      <a:pt x="375" y="156"/>
                    </a:lnTo>
                    <a:lnTo>
                      <a:pt x="375" y="156"/>
                    </a:lnTo>
                    <a:lnTo>
                      <a:pt x="375" y="158"/>
                    </a:lnTo>
                    <a:lnTo>
                      <a:pt x="375" y="160"/>
                    </a:lnTo>
                    <a:lnTo>
                      <a:pt x="375" y="162"/>
                    </a:lnTo>
                    <a:lnTo>
                      <a:pt x="375" y="164"/>
                    </a:lnTo>
                    <a:lnTo>
                      <a:pt x="375" y="166"/>
                    </a:lnTo>
                    <a:lnTo>
                      <a:pt x="375" y="168"/>
                    </a:lnTo>
                    <a:lnTo>
                      <a:pt x="377" y="170"/>
                    </a:lnTo>
                    <a:lnTo>
                      <a:pt x="381" y="168"/>
                    </a:lnTo>
                    <a:lnTo>
                      <a:pt x="383" y="168"/>
                    </a:lnTo>
                    <a:lnTo>
                      <a:pt x="383" y="168"/>
                    </a:lnTo>
                    <a:lnTo>
                      <a:pt x="385" y="168"/>
                    </a:lnTo>
                    <a:lnTo>
                      <a:pt x="385" y="170"/>
                    </a:lnTo>
                    <a:lnTo>
                      <a:pt x="385" y="170"/>
                    </a:lnTo>
                    <a:lnTo>
                      <a:pt x="385" y="172"/>
                    </a:lnTo>
                    <a:lnTo>
                      <a:pt x="385" y="172"/>
                    </a:lnTo>
                    <a:lnTo>
                      <a:pt x="385" y="174"/>
                    </a:lnTo>
                    <a:lnTo>
                      <a:pt x="387" y="178"/>
                    </a:lnTo>
                    <a:lnTo>
                      <a:pt x="387" y="178"/>
                    </a:lnTo>
                    <a:lnTo>
                      <a:pt x="387" y="186"/>
                    </a:lnTo>
                    <a:lnTo>
                      <a:pt x="385" y="186"/>
                    </a:lnTo>
                    <a:lnTo>
                      <a:pt x="385" y="188"/>
                    </a:lnTo>
                    <a:lnTo>
                      <a:pt x="385" y="190"/>
                    </a:lnTo>
                    <a:lnTo>
                      <a:pt x="385" y="194"/>
                    </a:lnTo>
                    <a:lnTo>
                      <a:pt x="383" y="196"/>
                    </a:lnTo>
                    <a:lnTo>
                      <a:pt x="383" y="198"/>
                    </a:lnTo>
                    <a:lnTo>
                      <a:pt x="381" y="200"/>
                    </a:lnTo>
                    <a:lnTo>
                      <a:pt x="381" y="202"/>
                    </a:lnTo>
                    <a:lnTo>
                      <a:pt x="383" y="204"/>
                    </a:lnTo>
                    <a:lnTo>
                      <a:pt x="385" y="206"/>
                    </a:lnTo>
                    <a:lnTo>
                      <a:pt x="387" y="208"/>
                    </a:lnTo>
                    <a:lnTo>
                      <a:pt x="387" y="208"/>
                    </a:lnTo>
                    <a:lnTo>
                      <a:pt x="389" y="208"/>
                    </a:lnTo>
                    <a:lnTo>
                      <a:pt x="389" y="206"/>
                    </a:lnTo>
                    <a:lnTo>
                      <a:pt x="391" y="206"/>
                    </a:lnTo>
                    <a:lnTo>
                      <a:pt x="393" y="206"/>
                    </a:lnTo>
                    <a:lnTo>
                      <a:pt x="395" y="206"/>
                    </a:lnTo>
                    <a:lnTo>
                      <a:pt x="395" y="206"/>
                    </a:lnTo>
                    <a:lnTo>
                      <a:pt x="397" y="206"/>
                    </a:lnTo>
                    <a:lnTo>
                      <a:pt x="399" y="206"/>
                    </a:lnTo>
                    <a:lnTo>
                      <a:pt x="397" y="204"/>
                    </a:lnTo>
                    <a:lnTo>
                      <a:pt x="397" y="202"/>
                    </a:lnTo>
                    <a:lnTo>
                      <a:pt x="397" y="198"/>
                    </a:lnTo>
                    <a:lnTo>
                      <a:pt x="397" y="196"/>
                    </a:lnTo>
                    <a:lnTo>
                      <a:pt x="397" y="194"/>
                    </a:lnTo>
                    <a:lnTo>
                      <a:pt x="399" y="190"/>
                    </a:lnTo>
                    <a:lnTo>
                      <a:pt x="399" y="188"/>
                    </a:lnTo>
                    <a:lnTo>
                      <a:pt x="399" y="184"/>
                    </a:lnTo>
                    <a:lnTo>
                      <a:pt x="399" y="180"/>
                    </a:lnTo>
                    <a:lnTo>
                      <a:pt x="399" y="174"/>
                    </a:lnTo>
                    <a:lnTo>
                      <a:pt x="399" y="172"/>
                    </a:lnTo>
                    <a:lnTo>
                      <a:pt x="399" y="172"/>
                    </a:lnTo>
                    <a:lnTo>
                      <a:pt x="399" y="166"/>
                    </a:lnTo>
                    <a:lnTo>
                      <a:pt x="399" y="164"/>
                    </a:lnTo>
                    <a:lnTo>
                      <a:pt x="397" y="162"/>
                    </a:lnTo>
                    <a:lnTo>
                      <a:pt x="397" y="160"/>
                    </a:lnTo>
                    <a:lnTo>
                      <a:pt x="397" y="158"/>
                    </a:lnTo>
                    <a:lnTo>
                      <a:pt x="399" y="158"/>
                    </a:lnTo>
                    <a:lnTo>
                      <a:pt x="401" y="154"/>
                    </a:lnTo>
                    <a:lnTo>
                      <a:pt x="403" y="154"/>
                    </a:lnTo>
                    <a:lnTo>
                      <a:pt x="405" y="154"/>
                    </a:lnTo>
                    <a:lnTo>
                      <a:pt x="407" y="154"/>
                    </a:lnTo>
                    <a:lnTo>
                      <a:pt x="409" y="154"/>
                    </a:lnTo>
                    <a:lnTo>
                      <a:pt x="411" y="156"/>
                    </a:lnTo>
                    <a:lnTo>
                      <a:pt x="411" y="158"/>
                    </a:lnTo>
                    <a:lnTo>
                      <a:pt x="411" y="160"/>
                    </a:lnTo>
                    <a:lnTo>
                      <a:pt x="409" y="162"/>
                    </a:lnTo>
                    <a:lnTo>
                      <a:pt x="409" y="164"/>
                    </a:lnTo>
                    <a:lnTo>
                      <a:pt x="407" y="166"/>
                    </a:lnTo>
                    <a:lnTo>
                      <a:pt x="407" y="168"/>
                    </a:lnTo>
                    <a:lnTo>
                      <a:pt x="407" y="168"/>
                    </a:lnTo>
                    <a:lnTo>
                      <a:pt x="407" y="170"/>
                    </a:lnTo>
                    <a:lnTo>
                      <a:pt x="413" y="176"/>
                    </a:lnTo>
                    <a:lnTo>
                      <a:pt x="415" y="178"/>
                    </a:lnTo>
                    <a:lnTo>
                      <a:pt x="417" y="178"/>
                    </a:lnTo>
                    <a:lnTo>
                      <a:pt x="419" y="180"/>
                    </a:lnTo>
                    <a:lnTo>
                      <a:pt x="417" y="180"/>
                    </a:lnTo>
                    <a:lnTo>
                      <a:pt x="417" y="182"/>
                    </a:lnTo>
                    <a:lnTo>
                      <a:pt x="417" y="182"/>
                    </a:lnTo>
                    <a:lnTo>
                      <a:pt x="417" y="182"/>
                    </a:lnTo>
                    <a:lnTo>
                      <a:pt x="415" y="188"/>
                    </a:lnTo>
                    <a:lnTo>
                      <a:pt x="415" y="190"/>
                    </a:lnTo>
                    <a:lnTo>
                      <a:pt x="417" y="192"/>
                    </a:lnTo>
                    <a:lnTo>
                      <a:pt x="417" y="192"/>
                    </a:lnTo>
                    <a:lnTo>
                      <a:pt x="419" y="192"/>
                    </a:lnTo>
                    <a:lnTo>
                      <a:pt x="423" y="192"/>
                    </a:lnTo>
                    <a:lnTo>
                      <a:pt x="425" y="192"/>
                    </a:lnTo>
                    <a:lnTo>
                      <a:pt x="425" y="192"/>
                    </a:lnTo>
                    <a:lnTo>
                      <a:pt x="425" y="190"/>
                    </a:lnTo>
                    <a:lnTo>
                      <a:pt x="425" y="188"/>
                    </a:lnTo>
                    <a:lnTo>
                      <a:pt x="425" y="188"/>
                    </a:lnTo>
                    <a:lnTo>
                      <a:pt x="427" y="186"/>
                    </a:lnTo>
                    <a:lnTo>
                      <a:pt x="431" y="186"/>
                    </a:lnTo>
                    <a:lnTo>
                      <a:pt x="433" y="184"/>
                    </a:lnTo>
                    <a:lnTo>
                      <a:pt x="435" y="186"/>
                    </a:lnTo>
                    <a:lnTo>
                      <a:pt x="435" y="184"/>
                    </a:lnTo>
                    <a:lnTo>
                      <a:pt x="435" y="184"/>
                    </a:lnTo>
                    <a:lnTo>
                      <a:pt x="435" y="184"/>
                    </a:lnTo>
                    <a:lnTo>
                      <a:pt x="437" y="184"/>
                    </a:lnTo>
                    <a:lnTo>
                      <a:pt x="437" y="184"/>
                    </a:lnTo>
                    <a:lnTo>
                      <a:pt x="439" y="184"/>
                    </a:lnTo>
                    <a:lnTo>
                      <a:pt x="439" y="182"/>
                    </a:lnTo>
                    <a:lnTo>
                      <a:pt x="439" y="180"/>
                    </a:lnTo>
                    <a:lnTo>
                      <a:pt x="437" y="180"/>
                    </a:lnTo>
                    <a:lnTo>
                      <a:pt x="437" y="178"/>
                    </a:lnTo>
                    <a:lnTo>
                      <a:pt x="437" y="178"/>
                    </a:lnTo>
                    <a:lnTo>
                      <a:pt x="437" y="178"/>
                    </a:lnTo>
                    <a:lnTo>
                      <a:pt x="435" y="180"/>
                    </a:lnTo>
                    <a:lnTo>
                      <a:pt x="435" y="178"/>
                    </a:lnTo>
                    <a:lnTo>
                      <a:pt x="435" y="178"/>
                    </a:lnTo>
                    <a:lnTo>
                      <a:pt x="433" y="178"/>
                    </a:lnTo>
                    <a:lnTo>
                      <a:pt x="433" y="176"/>
                    </a:lnTo>
                    <a:lnTo>
                      <a:pt x="433" y="176"/>
                    </a:lnTo>
                    <a:lnTo>
                      <a:pt x="433" y="174"/>
                    </a:lnTo>
                    <a:lnTo>
                      <a:pt x="431" y="172"/>
                    </a:lnTo>
                    <a:lnTo>
                      <a:pt x="431" y="172"/>
                    </a:lnTo>
                    <a:lnTo>
                      <a:pt x="429" y="172"/>
                    </a:lnTo>
                    <a:lnTo>
                      <a:pt x="429" y="172"/>
                    </a:lnTo>
                    <a:lnTo>
                      <a:pt x="429" y="170"/>
                    </a:lnTo>
                    <a:lnTo>
                      <a:pt x="429" y="170"/>
                    </a:lnTo>
                    <a:lnTo>
                      <a:pt x="429" y="170"/>
                    </a:lnTo>
                    <a:lnTo>
                      <a:pt x="429" y="166"/>
                    </a:lnTo>
                    <a:lnTo>
                      <a:pt x="429" y="164"/>
                    </a:lnTo>
                    <a:lnTo>
                      <a:pt x="431" y="164"/>
                    </a:lnTo>
                    <a:lnTo>
                      <a:pt x="431" y="162"/>
                    </a:lnTo>
                    <a:lnTo>
                      <a:pt x="429" y="160"/>
                    </a:lnTo>
                    <a:lnTo>
                      <a:pt x="429" y="160"/>
                    </a:lnTo>
                    <a:lnTo>
                      <a:pt x="429" y="158"/>
                    </a:lnTo>
                    <a:lnTo>
                      <a:pt x="429" y="158"/>
                    </a:lnTo>
                    <a:lnTo>
                      <a:pt x="427" y="156"/>
                    </a:lnTo>
                    <a:lnTo>
                      <a:pt x="425" y="154"/>
                    </a:lnTo>
                    <a:lnTo>
                      <a:pt x="425" y="152"/>
                    </a:lnTo>
                    <a:lnTo>
                      <a:pt x="423" y="148"/>
                    </a:lnTo>
                    <a:lnTo>
                      <a:pt x="421" y="146"/>
                    </a:lnTo>
                    <a:lnTo>
                      <a:pt x="421" y="146"/>
                    </a:lnTo>
                    <a:lnTo>
                      <a:pt x="419" y="144"/>
                    </a:lnTo>
                    <a:lnTo>
                      <a:pt x="419" y="144"/>
                    </a:lnTo>
                    <a:lnTo>
                      <a:pt x="417" y="142"/>
                    </a:lnTo>
                    <a:lnTo>
                      <a:pt x="415" y="142"/>
                    </a:lnTo>
                    <a:lnTo>
                      <a:pt x="415" y="140"/>
                    </a:lnTo>
                    <a:lnTo>
                      <a:pt x="415" y="140"/>
                    </a:lnTo>
                    <a:lnTo>
                      <a:pt x="415" y="138"/>
                    </a:lnTo>
                    <a:lnTo>
                      <a:pt x="417" y="140"/>
                    </a:lnTo>
                    <a:lnTo>
                      <a:pt x="419" y="140"/>
                    </a:lnTo>
                    <a:lnTo>
                      <a:pt x="419" y="140"/>
                    </a:lnTo>
                    <a:lnTo>
                      <a:pt x="421" y="140"/>
                    </a:lnTo>
                    <a:lnTo>
                      <a:pt x="421" y="138"/>
                    </a:lnTo>
                    <a:lnTo>
                      <a:pt x="423" y="136"/>
                    </a:lnTo>
                    <a:lnTo>
                      <a:pt x="427" y="134"/>
                    </a:lnTo>
                    <a:lnTo>
                      <a:pt x="429" y="134"/>
                    </a:lnTo>
                    <a:lnTo>
                      <a:pt x="431" y="132"/>
                    </a:lnTo>
                    <a:lnTo>
                      <a:pt x="433" y="130"/>
                    </a:lnTo>
                    <a:lnTo>
                      <a:pt x="435" y="128"/>
                    </a:lnTo>
                    <a:lnTo>
                      <a:pt x="437" y="126"/>
                    </a:lnTo>
                    <a:lnTo>
                      <a:pt x="439" y="124"/>
                    </a:lnTo>
                    <a:lnTo>
                      <a:pt x="439" y="122"/>
                    </a:lnTo>
                    <a:lnTo>
                      <a:pt x="439" y="122"/>
                    </a:lnTo>
                    <a:lnTo>
                      <a:pt x="443" y="122"/>
                    </a:lnTo>
                    <a:lnTo>
                      <a:pt x="443" y="122"/>
                    </a:lnTo>
                    <a:lnTo>
                      <a:pt x="445" y="124"/>
                    </a:lnTo>
                    <a:lnTo>
                      <a:pt x="447" y="124"/>
                    </a:lnTo>
                    <a:lnTo>
                      <a:pt x="447" y="124"/>
                    </a:lnTo>
                    <a:lnTo>
                      <a:pt x="447" y="124"/>
                    </a:lnTo>
                    <a:lnTo>
                      <a:pt x="449" y="120"/>
                    </a:lnTo>
                    <a:lnTo>
                      <a:pt x="449" y="118"/>
                    </a:lnTo>
                    <a:lnTo>
                      <a:pt x="447" y="118"/>
                    </a:lnTo>
                    <a:lnTo>
                      <a:pt x="445" y="116"/>
                    </a:lnTo>
                    <a:lnTo>
                      <a:pt x="445" y="116"/>
                    </a:lnTo>
                    <a:lnTo>
                      <a:pt x="441" y="116"/>
                    </a:lnTo>
                    <a:lnTo>
                      <a:pt x="439" y="118"/>
                    </a:lnTo>
                    <a:lnTo>
                      <a:pt x="439" y="118"/>
                    </a:lnTo>
                    <a:lnTo>
                      <a:pt x="439" y="118"/>
                    </a:lnTo>
                    <a:lnTo>
                      <a:pt x="439" y="118"/>
                    </a:lnTo>
                    <a:lnTo>
                      <a:pt x="439" y="120"/>
                    </a:lnTo>
                    <a:lnTo>
                      <a:pt x="437" y="120"/>
                    </a:lnTo>
                    <a:lnTo>
                      <a:pt x="435" y="120"/>
                    </a:lnTo>
                    <a:lnTo>
                      <a:pt x="431" y="120"/>
                    </a:lnTo>
                    <a:lnTo>
                      <a:pt x="429" y="120"/>
                    </a:lnTo>
                    <a:lnTo>
                      <a:pt x="427" y="122"/>
                    </a:lnTo>
                    <a:lnTo>
                      <a:pt x="427" y="122"/>
                    </a:lnTo>
                    <a:lnTo>
                      <a:pt x="425" y="122"/>
                    </a:lnTo>
                    <a:lnTo>
                      <a:pt x="423" y="122"/>
                    </a:lnTo>
                    <a:lnTo>
                      <a:pt x="421" y="122"/>
                    </a:lnTo>
                    <a:lnTo>
                      <a:pt x="421" y="122"/>
                    </a:lnTo>
                    <a:lnTo>
                      <a:pt x="419" y="122"/>
                    </a:lnTo>
                    <a:lnTo>
                      <a:pt x="419" y="120"/>
                    </a:lnTo>
                    <a:lnTo>
                      <a:pt x="419" y="122"/>
                    </a:lnTo>
                    <a:lnTo>
                      <a:pt x="417" y="122"/>
                    </a:lnTo>
                    <a:lnTo>
                      <a:pt x="415" y="126"/>
                    </a:lnTo>
                    <a:lnTo>
                      <a:pt x="413" y="128"/>
                    </a:lnTo>
                    <a:lnTo>
                      <a:pt x="413" y="130"/>
                    </a:lnTo>
                    <a:lnTo>
                      <a:pt x="411" y="132"/>
                    </a:lnTo>
                    <a:lnTo>
                      <a:pt x="409" y="130"/>
                    </a:lnTo>
                    <a:lnTo>
                      <a:pt x="407" y="130"/>
                    </a:lnTo>
                    <a:lnTo>
                      <a:pt x="405" y="130"/>
                    </a:lnTo>
                    <a:lnTo>
                      <a:pt x="405" y="130"/>
                    </a:lnTo>
                    <a:lnTo>
                      <a:pt x="403" y="128"/>
                    </a:lnTo>
                    <a:lnTo>
                      <a:pt x="403" y="124"/>
                    </a:lnTo>
                    <a:lnTo>
                      <a:pt x="401" y="124"/>
                    </a:lnTo>
                    <a:lnTo>
                      <a:pt x="399" y="122"/>
                    </a:lnTo>
                    <a:lnTo>
                      <a:pt x="397" y="122"/>
                    </a:lnTo>
                    <a:lnTo>
                      <a:pt x="395" y="118"/>
                    </a:lnTo>
                    <a:lnTo>
                      <a:pt x="395" y="116"/>
                    </a:lnTo>
                    <a:lnTo>
                      <a:pt x="395" y="114"/>
                    </a:lnTo>
                    <a:lnTo>
                      <a:pt x="395" y="112"/>
                    </a:lnTo>
                    <a:lnTo>
                      <a:pt x="395" y="110"/>
                    </a:lnTo>
                    <a:lnTo>
                      <a:pt x="395" y="108"/>
                    </a:lnTo>
                    <a:lnTo>
                      <a:pt x="395" y="106"/>
                    </a:lnTo>
                    <a:lnTo>
                      <a:pt x="397" y="104"/>
                    </a:lnTo>
                    <a:lnTo>
                      <a:pt x="397" y="102"/>
                    </a:lnTo>
                    <a:lnTo>
                      <a:pt x="399" y="98"/>
                    </a:lnTo>
                    <a:lnTo>
                      <a:pt x="399" y="98"/>
                    </a:lnTo>
                    <a:lnTo>
                      <a:pt x="401" y="96"/>
                    </a:lnTo>
                    <a:lnTo>
                      <a:pt x="403" y="96"/>
                    </a:lnTo>
                    <a:lnTo>
                      <a:pt x="405" y="96"/>
                    </a:lnTo>
                    <a:lnTo>
                      <a:pt x="409" y="98"/>
                    </a:lnTo>
                    <a:lnTo>
                      <a:pt x="411" y="98"/>
                    </a:lnTo>
                    <a:lnTo>
                      <a:pt x="417" y="98"/>
                    </a:lnTo>
                    <a:lnTo>
                      <a:pt x="419" y="98"/>
                    </a:lnTo>
                    <a:lnTo>
                      <a:pt x="419" y="98"/>
                    </a:lnTo>
                    <a:lnTo>
                      <a:pt x="421" y="98"/>
                    </a:lnTo>
                    <a:lnTo>
                      <a:pt x="423" y="98"/>
                    </a:lnTo>
                    <a:lnTo>
                      <a:pt x="427" y="98"/>
                    </a:lnTo>
                    <a:lnTo>
                      <a:pt x="431" y="98"/>
                    </a:lnTo>
                    <a:lnTo>
                      <a:pt x="441" y="98"/>
                    </a:lnTo>
                    <a:lnTo>
                      <a:pt x="441" y="98"/>
                    </a:lnTo>
                    <a:lnTo>
                      <a:pt x="443" y="98"/>
                    </a:lnTo>
                    <a:lnTo>
                      <a:pt x="445" y="98"/>
                    </a:lnTo>
                    <a:lnTo>
                      <a:pt x="445" y="100"/>
                    </a:lnTo>
                    <a:lnTo>
                      <a:pt x="447" y="100"/>
                    </a:lnTo>
                    <a:lnTo>
                      <a:pt x="449" y="100"/>
                    </a:lnTo>
                    <a:lnTo>
                      <a:pt x="451" y="100"/>
                    </a:lnTo>
                    <a:lnTo>
                      <a:pt x="453" y="100"/>
                    </a:lnTo>
                    <a:lnTo>
                      <a:pt x="459" y="100"/>
                    </a:lnTo>
                    <a:lnTo>
                      <a:pt x="461" y="100"/>
                    </a:lnTo>
                    <a:lnTo>
                      <a:pt x="461" y="98"/>
                    </a:lnTo>
                    <a:lnTo>
                      <a:pt x="463" y="98"/>
                    </a:lnTo>
                    <a:lnTo>
                      <a:pt x="465" y="98"/>
                    </a:lnTo>
                    <a:lnTo>
                      <a:pt x="465" y="96"/>
                    </a:lnTo>
                    <a:lnTo>
                      <a:pt x="467" y="94"/>
                    </a:lnTo>
                    <a:lnTo>
                      <a:pt x="467" y="92"/>
                    </a:lnTo>
                    <a:lnTo>
                      <a:pt x="469" y="92"/>
                    </a:lnTo>
                    <a:lnTo>
                      <a:pt x="471" y="88"/>
                    </a:lnTo>
                    <a:lnTo>
                      <a:pt x="473" y="86"/>
                    </a:lnTo>
                    <a:lnTo>
                      <a:pt x="473" y="84"/>
                    </a:lnTo>
                    <a:lnTo>
                      <a:pt x="475" y="82"/>
                    </a:lnTo>
                    <a:lnTo>
                      <a:pt x="475" y="80"/>
                    </a:lnTo>
                    <a:lnTo>
                      <a:pt x="477" y="80"/>
                    </a:lnTo>
                    <a:lnTo>
                      <a:pt x="477" y="80"/>
                    </a:lnTo>
                    <a:lnTo>
                      <a:pt x="475" y="76"/>
                    </a:lnTo>
                    <a:lnTo>
                      <a:pt x="475" y="76"/>
                    </a:lnTo>
                    <a:lnTo>
                      <a:pt x="473" y="76"/>
                    </a:lnTo>
                    <a:lnTo>
                      <a:pt x="471" y="76"/>
                    </a:lnTo>
                    <a:lnTo>
                      <a:pt x="471" y="78"/>
                    </a:lnTo>
                    <a:lnTo>
                      <a:pt x="469" y="80"/>
                    </a:lnTo>
                    <a:lnTo>
                      <a:pt x="469" y="80"/>
                    </a:lnTo>
                    <a:lnTo>
                      <a:pt x="467" y="80"/>
                    </a:lnTo>
                    <a:lnTo>
                      <a:pt x="467" y="82"/>
                    </a:lnTo>
                    <a:lnTo>
                      <a:pt x="467" y="82"/>
                    </a:lnTo>
                    <a:lnTo>
                      <a:pt x="465" y="84"/>
                    </a:lnTo>
                    <a:lnTo>
                      <a:pt x="463" y="84"/>
                    </a:lnTo>
                    <a:lnTo>
                      <a:pt x="461" y="88"/>
                    </a:lnTo>
                    <a:lnTo>
                      <a:pt x="457" y="90"/>
                    </a:lnTo>
                    <a:lnTo>
                      <a:pt x="455" y="92"/>
                    </a:lnTo>
                    <a:lnTo>
                      <a:pt x="445" y="90"/>
                    </a:lnTo>
                    <a:lnTo>
                      <a:pt x="443" y="90"/>
                    </a:lnTo>
                    <a:lnTo>
                      <a:pt x="441" y="90"/>
                    </a:lnTo>
                    <a:lnTo>
                      <a:pt x="441" y="90"/>
                    </a:lnTo>
                    <a:lnTo>
                      <a:pt x="439" y="90"/>
                    </a:lnTo>
                    <a:lnTo>
                      <a:pt x="439" y="90"/>
                    </a:lnTo>
                    <a:lnTo>
                      <a:pt x="439" y="90"/>
                    </a:lnTo>
                    <a:lnTo>
                      <a:pt x="437" y="90"/>
                    </a:lnTo>
                    <a:lnTo>
                      <a:pt x="435" y="88"/>
                    </a:lnTo>
                    <a:lnTo>
                      <a:pt x="433" y="88"/>
                    </a:lnTo>
                    <a:lnTo>
                      <a:pt x="427" y="88"/>
                    </a:lnTo>
                    <a:lnTo>
                      <a:pt x="423" y="86"/>
                    </a:lnTo>
                    <a:lnTo>
                      <a:pt x="419" y="86"/>
                    </a:lnTo>
                    <a:lnTo>
                      <a:pt x="419" y="86"/>
                    </a:lnTo>
                    <a:lnTo>
                      <a:pt x="417" y="86"/>
                    </a:lnTo>
                    <a:lnTo>
                      <a:pt x="417" y="86"/>
                    </a:lnTo>
                    <a:lnTo>
                      <a:pt x="417" y="84"/>
                    </a:lnTo>
                    <a:lnTo>
                      <a:pt x="417" y="84"/>
                    </a:lnTo>
                    <a:lnTo>
                      <a:pt x="415" y="84"/>
                    </a:lnTo>
                    <a:lnTo>
                      <a:pt x="415" y="84"/>
                    </a:lnTo>
                    <a:lnTo>
                      <a:pt x="413" y="84"/>
                    </a:lnTo>
                    <a:lnTo>
                      <a:pt x="411" y="82"/>
                    </a:lnTo>
                    <a:lnTo>
                      <a:pt x="411" y="82"/>
                    </a:lnTo>
                    <a:lnTo>
                      <a:pt x="409" y="82"/>
                    </a:lnTo>
                    <a:lnTo>
                      <a:pt x="409" y="84"/>
                    </a:lnTo>
                    <a:lnTo>
                      <a:pt x="407" y="84"/>
                    </a:lnTo>
                    <a:lnTo>
                      <a:pt x="407" y="86"/>
                    </a:lnTo>
                    <a:lnTo>
                      <a:pt x="407" y="88"/>
                    </a:lnTo>
                    <a:lnTo>
                      <a:pt x="405" y="88"/>
                    </a:lnTo>
                    <a:lnTo>
                      <a:pt x="405" y="90"/>
                    </a:lnTo>
                    <a:lnTo>
                      <a:pt x="405" y="90"/>
                    </a:lnTo>
                    <a:lnTo>
                      <a:pt x="403" y="90"/>
                    </a:lnTo>
                    <a:lnTo>
                      <a:pt x="403" y="92"/>
                    </a:lnTo>
                    <a:lnTo>
                      <a:pt x="401" y="90"/>
                    </a:lnTo>
                    <a:lnTo>
                      <a:pt x="399" y="90"/>
                    </a:lnTo>
                    <a:lnTo>
                      <a:pt x="399" y="88"/>
                    </a:lnTo>
                    <a:lnTo>
                      <a:pt x="399" y="88"/>
                    </a:lnTo>
                    <a:lnTo>
                      <a:pt x="399" y="88"/>
                    </a:lnTo>
                    <a:lnTo>
                      <a:pt x="397" y="90"/>
                    </a:lnTo>
                    <a:lnTo>
                      <a:pt x="397" y="92"/>
                    </a:lnTo>
                    <a:lnTo>
                      <a:pt x="395" y="92"/>
                    </a:lnTo>
                    <a:lnTo>
                      <a:pt x="395" y="94"/>
                    </a:lnTo>
                    <a:lnTo>
                      <a:pt x="395" y="96"/>
                    </a:lnTo>
                    <a:lnTo>
                      <a:pt x="395" y="96"/>
                    </a:lnTo>
                    <a:lnTo>
                      <a:pt x="393" y="98"/>
                    </a:lnTo>
                    <a:lnTo>
                      <a:pt x="391" y="102"/>
                    </a:lnTo>
                    <a:lnTo>
                      <a:pt x="391" y="102"/>
                    </a:lnTo>
                    <a:lnTo>
                      <a:pt x="393" y="106"/>
                    </a:lnTo>
                    <a:lnTo>
                      <a:pt x="391" y="106"/>
                    </a:lnTo>
                    <a:lnTo>
                      <a:pt x="391" y="108"/>
                    </a:lnTo>
                    <a:lnTo>
                      <a:pt x="391" y="106"/>
                    </a:lnTo>
                    <a:lnTo>
                      <a:pt x="389" y="108"/>
                    </a:lnTo>
                    <a:lnTo>
                      <a:pt x="391" y="114"/>
                    </a:lnTo>
                    <a:lnTo>
                      <a:pt x="391" y="118"/>
                    </a:lnTo>
                    <a:lnTo>
                      <a:pt x="391" y="120"/>
                    </a:lnTo>
                    <a:lnTo>
                      <a:pt x="391" y="122"/>
                    </a:lnTo>
                    <a:lnTo>
                      <a:pt x="391" y="120"/>
                    </a:lnTo>
                    <a:lnTo>
                      <a:pt x="389" y="118"/>
                    </a:lnTo>
                    <a:lnTo>
                      <a:pt x="389" y="120"/>
                    </a:lnTo>
                    <a:lnTo>
                      <a:pt x="387" y="122"/>
                    </a:lnTo>
                    <a:lnTo>
                      <a:pt x="383" y="128"/>
                    </a:lnTo>
                    <a:lnTo>
                      <a:pt x="383" y="132"/>
                    </a:lnTo>
                    <a:lnTo>
                      <a:pt x="383" y="132"/>
                    </a:lnTo>
                    <a:lnTo>
                      <a:pt x="383" y="134"/>
                    </a:lnTo>
                    <a:lnTo>
                      <a:pt x="383" y="136"/>
                    </a:lnTo>
                    <a:lnTo>
                      <a:pt x="383" y="138"/>
                    </a:lnTo>
                    <a:lnTo>
                      <a:pt x="383" y="140"/>
                    </a:lnTo>
                    <a:lnTo>
                      <a:pt x="381" y="142"/>
                    </a:lnTo>
                    <a:lnTo>
                      <a:pt x="381" y="144"/>
                    </a:lnTo>
                    <a:lnTo>
                      <a:pt x="381" y="146"/>
                    </a:lnTo>
                    <a:lnTo>
                      <a:pt x="379" y="148"/>
                    </a:lnTo>
                    <a:lnTo>
                      <a:pt x="379" y="150"/>
                    </a:lnTo>
                    <a:lnTo>
                      <a:pt x="377" y="152"/>
                    </a:lnTo>
                    <a:lnTo>
                      <a:pt x="377" y="154"/>
                    </a:lnTo>
                    <a:close/>
                    <a:moveTo>
                      <a:pt x="103" y="76"/>
                    </a:moveTo>
                    <a:lnTo>
                      <a:pt x="103" y="76"/>
                    </a:lnTo>
                    <a:lnTo>
                      <a:pt x="105" y="74"/>
                    </a:lnTo>
                    <a:lnTo>
                      <a:pt x="105" y="72"/>
                    </a:lnTo>
                    <a:lnTo>
                      <a:pt x="107" y="72"/>
                    </a:lnTo>
                    <a:lnTo>
                      <a:pt x="107" y="70"/>
                    </a:lnTo>
                    <a:lnTo>
                      <a:pt x="105" y="68"/>
                    </a:lnTo>
                    <a:lnTo>
                      <a:pt x="105" y="68"/>
                    </a:lnTo>
                    <a:lnTo>
                      <a:pt x="103" y="70"/>
                    </a:lnTo>
                    <a:lnTo>
                      <a:pt x="101" y="70"/>
                    </a:lnTo>
                    <a:lnTo>
                      <a:pt x="101" y="70"/>
                    </a:lnTo>
                    <a:lnTo>
                      <a:pt x="101" y="72"/>
                    </a:lnTo>
                    <a:lnTo>
                      <a:pt x="101" y="74"/>
                    </a:lnTo>
                    <a:lnTo>
                      <a:pt x="103" y="76"/>
                    </a:lnTo>
                    <a:close/>
                    <a:moveTo>
                      <a:pt x="511" y="86"/>
                    </a:moveTo>
                    <a:lnTo>
                      <a:pt x="513" y="90"/>
                    </a:lnTo>
                    <a:lnTo>
                      <a:pt x="515" y="90"/>
                    </a:lnTo>
                    <a:lnTo>
                      <a:pt x="515" y="92"/>
                    </a:lnTo>
                    <a:lnTo>
                      <a:pt x="513" y="92"/>
                    </a:lnTo>
                    <a:lnTo>
                      <a:pt x="513" y="94"/>
                    </a:lnTo>
                    <a:lnTo>
                      <a:pt x="513" y="96"/>
                    </a:lnTo>
                    <a:lnTo>
                      <a:pt x="513" y="98"/>
                    </a:lnTo>
                    <a:lnTo>
                      <a:pt x="515" y="100"/>
                    </a:lnTo>
                    <a:lnTo>
                      <a:pt x="515" y="100"/>
                    </a:lnTo>
                    <a:lnTo>
                      <a:pt x="515" y="100"/>
                    </a:lnTo>
                    <a:lnTo>
                      <a:pt x="515" y="104"/>
                    </a:lnTo>
                    <a:lnTo>
                      <a:pt x="515" y="106"/>
                    </a:lnTo>
                    <a:lnTo>
                      <a:pt x="515" y="108"/>
                    </a:lnTo>
                    <a:lnTo>
                      <a:pt x="515" y="108"/>
                    </a:lnTo>
                    <a:lnTo>
                      <a:pt x="515" y="110"/>
                    </a:lnTo>
                    <a:lnTo>
                      <a:pt x="517" y="112"/>
                    </a:lnTo>
                    <a:lnTo>
                      <a:pt x="519" y="112"/>
                    </a:lnTo>
                    <a:lnTo>
                      <a:pt x="519" y="114"/>
                    </a:lnTo>
                    <a:lnTo>
                      <a:pt x="521" y="118"/>
                    </a:lnTo>
                    <a:lnTo>
                      <a:pt x="521" y="118"/>
                    </a:lnTo>
                    <a:lnTo>
                      <a:pt x="525" y="120"/>
                    </a:lnTo>
                    <a:lnTo>
                      <a:pt x="525" y="122"/>
                    </a:lnTo>
                    <a:lnTo>
                      <a:pt x="527" y="122"/>
                    </a:lnTo>
                    <a:lnTo>
                      <a:pt x="525" y="120"/>
                    </a:lnTo>
                    <a:lnTo>
                      <a:pt x="525" y="120"/>
                    </a:lnTo>
                    <a:lnTo>
                      <a:pt x="521" y="114"/>
                    </a:lnTo>
                    <a:lnTo>
                      <a:pt x="521" y="110"/>
                    </a:lnTo>
                    <a:lnTo>
                      <a:pt x="519" y="106"/>
                    </a:lnTo>
                    <a:lnTo>
                      <a:pt x="519" y="104"/>
                    </a:lnTo>
                    <a:lnTo>
                      <a:pt x="519" y="102"/>
                    </a:lnTo>
                    <a:lnTo>
                      <a:pt x="519" y="100"/>
                    </a:lnTo>
                    <a:lnTo>
                      <a:pt x="519" y="100"/>
                    </a:lnTo>
                    <a:lnTo>
                      <a:pt x="519" y="98"/>
                    </a:lnTo>
                    <a:lnTo>
                      <a:pt x="521" y="98"/>
                    </a:lnTo>
                    <a:lnTo>
                      <a:pt x="523" y="98"/>
                    </a:lnTo>
                    <a:lnTo>
                      <a:pt x="523" y="98"/>
                    </a:lnTo>
                    <a:lnTo>
                      <a:pt x="525" y="98"/>
                    </a:lnTo>
                    <a:lnTo>
                      <a:pt x="527" y="100"/>
                    </a:lnTo>
                    <a:lnTo>
                      <a:pt x="529" y="100"/>
                    </a:lnTo>
                    <a:lnTo>
                      <a:pt x="535" y="102"/>
                    </a:lnTo>
                    <a:lnTo>
                      <a:pt x="535" y="102"/>
                    </a:lnTo>
                    <a:lnTo>
                      <a:pt x="533" y="100"/>
                    </a:lnTo>
                    <a:lnTo>
                      <a:pt x="533" y="100"/>
                    </a:lnTo>
                    <a:lnTo>
                      <a:pt x="531" y="100"/>
                    </a:lnTo>
                    <a:lnTo>
                      <a:pt x="531" y="98"/>
                    </a:lnTo>
                    <a:lnTo>
                      <a:pt x="531" y="96"/>
                    </a:lnTo>
                    <a:lnTo>
                      <a:pt x="531" y="96"/>
                    </a:lnTo>
                    <a:lnTo>
                      <a:pt x="527" y="94"/>
                    </a:lnTo>
                    <a:lnTo>
                      <a:pt x="525" y="92"/>
                    </a:lnTo>
                    <a:lnTo>
                      <a:pt x="525" y="92"/>
                    </a:lnTo>
                    <a:lnTo>
                      <a:pt x="525" y="90"/>
                    </a:lnTo>
                    <a:lnTo>
                      <a:pt x="525" y="90"/>
                    </a:lnTo>
                    <a:lnTo>
                      <a:pt x="529" y="88"/>
                    </a:lnTo>
                    <a:lnTo>
                      <a:pt x="531" y="86"/>
                    </a:lnTo>
                    <a:lnTo>
                      <a:pt x="531" y="86"/>
                    </a:lnTo>
                    <a:lnTo>
                      <a:pt x="531" y="82"/>
                    </a:lnTo>
                    <a:lnTo>
                      <a:pt x="531" y="80"/>
                    </a:lnTo>
                    <a:lnTo>
                      <a:pt x="531" y="78"/>
                    </a:lnTo>
                    <a:lnTo>
                      <a:pt x="531" y="78"/>
                    </a:lnTo>
                    <a:lnTo>
                      <a:pt x="529" y="78"/>
                    </a:lnTo>
                    <a:lnTo>
                      <a:pt x="527" y="78"/>
                    </a:lnTo>
                    <a:lnTo>
                      <a:pt x="523" y="82"/>
                    </a:lnTo>
                    <a:lnTo>
                      <a:pt x="523" y="82"/>
                    </a:lnTo>
                    <a:lnTo>
                      <a:pt x="523" y="84"/>
                    </a:lnTo>
                    <a:lnTo>
                      <a:pt x="523" y="86"/>
                    </a:lnTo>
                    <a:lnTo>
                      <a:pt x="523" y="86"/>
                    </a:lnTo>
                    <a:lnTo>
                      <a:pt x="521" y="86"/>
                    </a:lnTo>
                    <a:lnTo>
                      <a:pt x="519" y="88"/>
                    </a:lnTo>
                    <a:lnTo>
                      <a:pt x="519" y="90"/>
                    </a:lnTo>
                    <a:lnTo>
                      <a:pt x="519" y="90"/>
                    </a:lnTo>
                    <a:lnTo>
                      <a:pt x="519" y="92"/>
                    </a:lnTo>
                    <a:lnTo>
                      <a:pt x="517" y="92"/>
                    </a:lnTo>
                    <a:lnTo>
                      <a:pt x="517" y="90"/>
                    </a:lnTo>
                    <a:lnTo>
                      <a:pt x="515" y="90"/>
                    </a:lnTo>
                    <a:lnTo>
                      <a:pt x="515" y="90"/>
                    </a:lnTo>
                    <a:lnTo>
                      <a:pt x="515" y="88"/>
                    </a:lnTo>
                    <a:lnTo>
                      <a:pt x="515" y="88"/>
                    </a:lnTo>
                    <a:lnTo>
                      <a:pt x="519" y="86"/>
                    </a:lnTo>
                    <a:lnTo>
                      <a:pt x="521" y="84"/>
                    </a:lnTo>
                    <a:lnTo>
                      <a:pt x="521" y="82"/>
                    </a:lnTo>
                    <a:lnTo>
                      <a:pt x="521" y="80"/>
                    </a:lnTo>
                    <a:lnTo>
                      <a:pt x="521" y="78"/>
                    </a:lnTo>
                    <a:lnTo>
                      <a:pt x="521" y="76"/>
                    </a:lnTo>
                    <a:lnTo>
                      <a:pt x="519" y="74"/>
                    </a:lnTo>
                    <a:lnTo>
                      <a:pt x="519" y="74"/>
                    </a:lnTo>
                    <a:lnTo>
                      <a:pt x="519" y="72"/>
                    </a:lnTo>
                    <a:lnTo>
                      <a:pt x="519" y="72"/>
                    </a:lnTo>
                    <a:lnTo>
                      <a:pt x="521" y="68"/>
                    </a:lnTo>
                    <a:lnTo>
                      <a:pt x="521" y="68"/>
                    </a:lnTo>
                    <a:lnTo>
                      <a:pt x="521" y="66"/>
                    </a:lnTo>
                    <a:lnTo>
                      <a:pt x="519" y="68"/>
                    </a:lnTo>
                    <a:lnTo>
                      <a:pt x="519" y="68"/>
                    </a:lnTo>
                    <a:lnTo>
                      <a:pt x="515" y="70"/>
                    </a:lnTo>
                    <a:lnTo>
                      <a:pt x="515" y="74"/>
                    </a:lnTo>
                    <a:lnTo>
                      <a:pt x="513" y="76"/>
                    </a:lnTo>
                    <a:lnTo>
                      <a:pt x="513" y="76"/>
                    </a:lnTo>
                    <a:lnTo>
                      <a:pt x="513" y="78"/>
                    </a:lnTo>
                    <a:lnTo>
                      <a:pt x="513" y="80"/>
                    </a:lnTo>
                    <a:lnTo>
                      <a:pt x="511" y="84"/>
                    </a:lnTo>
                    <a:lnTo>
                      <a:pt x="511" y="86"/>
                    </a:lnTo>
                    <a:close/>
                    <a:moveTo>
                      <a:pt x="36" y="68"/>
                    </a:moveTo>
                    <a:lnTo>
                      <a:pt x="36" y="68"/>
                    </a:lnTo>
                    <a:lnTo>
                      <a:pt x="34" y="66"/>
                    </a:lnTo>
                    <a:lnTo>
                      <a:pt x="34" y="66"/>
                    </a:lnTo>
                    <a:lnTo>
                      <a:pt x="32" y="66"/>
                    </a:lnTo>
                    <a:lnTo>
                      <a:pt x="32" y="66"/>
                    </a:lnTo>
                    <a:lnTo>
                      <a:pt x="34" y="68"/>
                    </a:lnTo>
                    <a:lnTo>
                      <a:pt x="36" y="70"/>
                    </a:lnTo>
                    <a:lnTo>
                      <a:pt x="36" y="68"/>
                    </a:lnTo>
                    <a:close/>
                    <a:moveTo>
                      <a:pt x="525" y="70"/>
                    </a:moveTo>
                    <a:lnTo>
                      <a:pt x="527" y="70"/>
                    </a:lnTo>
                    <a:lnTo>
                      <a:pt x="529" y="68"/>
                    </a:lnTo>
                    <a:lnTo>
                      <a:pt x="529" y="66"/>
                    </a:lnTo>
                    <a:lnTo>
                      <a:pt x="531" y="62"/>
                    </a:lnTo>
                    <a:lnTo>
                      <a:pt x="529" y="60"/>
                    </a:lnTo>
                    <a:lnTo>
                      <a:pt x="529" y="60"/>
                    </a:lnTo>
                    <a:lnTo>
                      <a:pt x="527" y="60"/>
                    </a:lnTo>
                    <a:lnTo>
                      <a:pt x="525" y="62"/>
                    </a:lnTo>
                    <a:lnTo>
                      <a:pt x="523" y="66"/>
                    </a:lnTo>
                    <a:lnTo>
                      <a:pt x="525" y="68"/>
                    </a:lnTo>
                    <a:lnTo>
                      <a:pt x="525" y="70"/>
                    </a:lnTo>
                    <a:close/>
                    <a:moveTo>
                      <a:pt x="479" y="56"/>
                    </a:moveTo>
                    <a:lnTo>
                      <a:pt x="479" y="56"/>
                    </a:lnTo>
                    <a:lnTo>
                      <a:pt x="479" y="56"/>
                    </a:lnTo>
                    <a:lnTo>
                      <a:pt x="477" y="58"/>
                    </a:lnTo>
                    <a:lnTo>
                      <a:pt x="479" y="60"/>
                    </a:lnTo>
                    <a:lnTo>
                      <a:pt x="479" y="58"/>
                    </a:lnTo>
                    <a:lnTo>
                      <a:pt x="479" y="58"/>
                    </a:lnTo>
                    <a:lnTo>
                      <a:pt x="479" y="56"/>
                    </a:lnTo>
                    <a:close/>
                    <a:moveTo>
                      <a:pt x="22" y="62"/>
                    </a:moveTo>
                    <a:lnTo>
                      <a:pt x="20" y="62"/>
                    </a:lnTo>
                    <a:lnTo>
                      <a:pt x="16" y="58"/>
                    </a:lnTo>
                    <a:lnTo>
                      <a:pt x="16" y="58"/>
                    </a:lnTo>
                    <a:lnTo>
                      <a:pt x="16" y="58"/>
                    </a:lnTo>
                    <a:lnTo>
                      <a:pt x="14" y="56"/>
                    </a:lnTo>
                    <a:lnTo>
                      <a:pt x="12" y="54"/>
                    </a:lnTo>
                    <a:lnTo>
                      <a:pt x="10" y="54"/>
                    </a:lnTo>
                    <a:lnTo>
                      <a:pt x="10" y="56"/>
                    </a:lnTo>
                    <a:lnTo>
                      <a:pt x="10" y="56"/>
                    </a:lnTo>
                    <a:lnTo>
                      <a:pt x="10" y="56"/>
                    </a:lnTo>
                    <a:lnTo>
                      <a:pt x="10" y="58"/>
                    </a:lnTo>
                    <a:lnTo>
                      <a:pt x="12" y="58"/>
                    </a:lnTo>
                    <a:lnTo>
                      <a:pt x="14" y="60"/>
                    </a:lnTo>
                    <a:lnTo>
                      <a:pt x="14" y="60"/>
                    </a:lnTo>
                    <a:lnTo>
                      <a:pt x="18" y="62"/>
                    </a:lnTo>
                    <a:lnTo>
                      <a:pt x="20" y="64"/>
                    </a:lnTo>
                    <a:lnTo>
                      <a:pt x="20" y="64"/>
                    </a:lnTo>
                    <a:lnTo>
                      <a:pt x="22" y="64"/>
                    </a:lnTo>
                    <a:lnTo>
                      <a:pt x="22" y="62"/>
                    </a:lnTo>
                    <a:lnTo>
                      <a:pt x="22" y="62"/>
                    </a:lnTo>
                    <a:close/>
                    <a:moveTo>
                      <a:pt x="219" y="54"/>
                    </a:moveTo>
                    <a:lnTo>
                      <a:pt x="219" y="52"/>
                    </a:lnTo>
                    <a:lnTo>
                      <a:pt x="217" y="52"/>
                    </a:lnTo>
                    <a:lnTo>
                      <a:pt x="217" y="54"/>
                    </a:lnTo>
                    <a:lnTo>
                      <a:pt x="217" y="56"/>
                    </a:lnTo>
                    <a:lnTo>
                      <a:pt x="219" y="54"/>
                    </a:lnTo>
                    <a:close/>
                    <a:moveTo>
                      <a:pt x="167" y="52"/>
                    </a:moveTo>
                    <a:lnTo>
                      <a:pt x="167" y="54"/>
                    </a:lnTo>
                    <a:lnTo>
                      <a:pt x="167" y="54"/>
                    </a:lnTo>
                    <a:lnTo>
                      <a:pt x="169" y="56"/>
                    </a:lnTo>
                    <a:lnTo>
                      <a:pt x="169" y="54"/>
                    </a:lnTo>
                    <a:lnTo>
                      <a:pt x="169" y="54"/>
                    </a:lnTo>
                    <a:lnTo>
                      <a:pt x="169" y="52"/>
                    </a:lnTo>
                    <a:lnTo>
                      <a:pt x="169" y="52"/>
                    </a:lnTo>
                    <a:lnTo>
                      <a:pt x="169" y="52"/>
                    </a:lnTo>
                    <a:lnTo>
                      <a:pt x="169" y="52"/>
                    </a:lnTo>
                    <a:lnTo>
                      <a:pt x="169" y="52"/>
                    </a:lnTo>
                    <a:lnTo>
                      <a:pt x="167" y="52"/>
                    </a:lnTo>
                    <a:lnTo>
                      <a:pt x="167" y="52"/>
                    </a:lnTo>
                    <a:lnTo>
                      <a:pt x="167" y="52"/>
                    </a:lnTo>
                    <a:close/>
                    <a:moveTo>
                      <a:pt x="177" y="50"/>
                    </a:moveTo>
                    <a:lnTo>
                      <a:pt x="177" y="50"/>
                    </a:lnTo>
                    <a:lnTo>
                      <a:pt x="177" y="48"/>
                    </a:lnTo>
                    <a:lnTo>
                      <a:pt x="175" y="48"/>
                    </a:lnTo>
                    <a:lnTo>
                      <a:pt x="175" y="48"/>
                    </a:lnTo>
                    <a:lnTo>
                      <a:pt x="175" y="50"/>
                    </a:lnTo>
                    <a:lnTo>
                      <a:pt x="177" y="50"/>
                    </a:lnTo>
                    <a:close/>
                    <a:moveTo>
                      <a:pt x="355" y="46"/>
                    </a:moveTo>
                    <a:lnTo>
                      <a:pt x="355" y="46"/>
                    </a:lnTo>
                    <a:lnTo>
                      <a:pt x="355" y="48"/>
                    </a:lnTo>
                    <a:lnTo>
                      <a:pt x="357" y="48"/>
                    </a:lnTo>
                    <a:lnTo>
                      <a:pt x="357" y="46"/>
                    </a:lnTo>
                    <a:lnTo>
                      <a:pt x="355" y="44"/>
                    </a:lnTo>
                    <a:lnTo>
                      <a:pt x="355" y="44"/>
                    </a:lnTo>
                    <a:lnTo>
                      <a:pt x="355" y="46"/>
                    </a:lnTo>
                    <a:close/>
                    <a:moveTo>
                      <a:pt x="479" y="42"/>
                    </a:moveTo>
                    <a:lnTo>
                      <a:pt x="479" y="42"/>
                    </a:lnTo>
                    <a:lnTo>
                      <a:pt x="479" y="44"/>
                    </a:lnTo>
                    <a:lnTo>
                      <a:pt x="481" y="46"/>
                    </a:lnTo>
                    <a:lnTo>
                      <a:pt x="483" y="44"/>
                    </a:lnTo>
                    <a:lnTo>
                      <a:pt x="481" y="44"/>
                    </a:lnTo>
                    <a:lnTo>
                      <a:pt x="481" y="42"/>
                    </a:lnTo>
                    <a:lnTo>
                      <a:pt x="481" y="40"/>
                    </a:lnTo>
                    <a:lnTo>
                      <a:pt x="479" y="40"/>
                    </a:lnTo>
                    <a:lnTo>
                      <a:pt x="479" y="40"/>
                    </a:lnTo>
                    <a:lnTo>
                      <a:pt x="479" y="42"/>
                    </a:lnTo>
                    <a:lnTo>
                      <a:pt x="479" y="42"/>
                    </a:lnTo>
                    <a:close/>
                    <a:moveTo>
                      <a:pt x="499" y="38"/>
                    </a:moveTo>
                    <a:lnTo>
                      <a:pt x="499" y="38"/>
                    </a:lnTo>
                    <a:lnTo>
                      <a:pt x="499" y="38"/>
                    </a:lnTo>
                    <a:lnTo>
                      <a:pt x="501" y="38"/>
                    </a:lnTo>
                    <a:lnTo>
                      <a:pt x="501" y="38"/>
                    </a:lnTo>
                    <a:lnTo>
                      <a:pt x="501" y="38"/>
                    </a:lnTo>
                    <a:lnTo>
                      <a:pt x="501" y="38"/>
                    </a:lnTo>
                    <a:lnTo>
                      <a:pt x="499" y="38"/>
                    </a:lnTo>
                    <a:lnTo>
                      <a:pt x="499" y="38"/>
                    </a:lnTo>
                    <a:close/>
                    <a:moveTo>
                      <a:pt x="499" y="38"/>
                    </a:moveTo>
                    <a:lnTo>
                      <a:pt x="499" y="36"/>
                    </a:lnTo>
                    <a:lnTo>
                      <a:pt x="499" y="36"/>
                    </a:lnTo>
                    <a:lnTo>
                      <a:pt x="497" y="34"/>
                    </a:lnTo>
                    <a:lnTo>
                      <a:pt x="497" y="34"/>
                    </a:lnTo>
                    <a:lnTo>
                      <a:pt x="497" y="36"/>
                    </a:lnTo>
                    <a:lnTo>
                      <a:pt x="499" y="38"/>
                    </a:lnTo>
                    <a:close/>
                    <a:moveTo>
                      <a:pt x="359" y="34"/>
                    </a:moveTo>
                    <a:lnTo>
                      <a:pt x="359" y="34"/>
                    </a:lnTo>
                    <a:lnTo>
                      <a:pt x="359" y="32"/>
                    </a:lnTo>
                    <a:lnTo>
                      <a:pt x="357" y="32"/>
                    </a:lnTo>
                    <a:lnTo>
                      <a:pt x="355" y="32"/>
                    </a:lnTo>
                    <a:lnTo>
                      <a:pt x="355" y="32"/>
                    </a:lnTo>
                    <a:lnTo>
                      <a:pt x="357" y="34"/>
                    </a:lnTo>
                    <a:lnTo>
                      <a:pt x="359" y="34"/>
                    </a:lnTo>
                    <a:close/>
                    <a:moveTo>
                      <a:pt x="205" y="36"/>
                    </a:moveTo>
                    <a:lnTo>
                      <a:pt x="205" y="38"/>
                    </a:lnTo>
                    <a:lnTo>
                      <a:pt x="207" y="38"/>
                    </a:lnTo>
                    <a:lnTo>
                      <a:pt x="207" y="38"/>
                    </a:lnTo>
                    <a:lnTo>
                      <a:pt x="207" y="38"/>
                    </a:lnTo>
                    <a:lnTo>
                      <a:pt x="207" y="38"/>
                    </a:lnTo>
                    <a:lnTo>
                      <a:pt x="205" y="40"/>
                    </a:lnTo>
                    <a:lnTo>
                      <a:pt x="207" y="40"/>
                    </a:lnTo>
                    <a:lnTo>
                      <a:pt x="209" y="40"/>
                    </a:lnTo>
                    <a:lnTo>
                      <a:pt x="209" y="38"/>
                    </a:lnTo>
                    <a:lnTo>
                      <a:pt x="209" y="36"/>
                    </a:lnTo>
                    <a:lnTo>
                      <a:pt x="209" y="34"/>
                    </a:lnTo>
                    <a:lnTo>
                      <a:pt x="207" y="32"/>
                    </a:lnTo>
                    <a:lnTo>
                      <a:pt x="207" y="30"/>
                    </a:lnTo>
                    <a:lnTo>
                      <a:pt x="207" y="32"/>
                    </a:lnTo>
                    <a:lnTo>
                      <a:pt x="203" y="34"/>
                    </a:lnTo>
                    <a:lnTo>
                      <a:pt x="203" y="34"/>
                    </a:lnTo>
                    <a:lnTo>
                      <a:pt x="205" y="36"/>
                    </a:lnTo>
                    <a:close/>
                    <a:moveTo>
                      <a:pt x="219" y="100"/>
                    </a:moveTo>
                    <a:lnTo>
                      <a:pt x="221" y="102"/>
                    </a:lnTo>
                    <a:lnTo>
                      <a:pt x="223" y="104"/>
                    </a:lnTo>
                    <a:lnTo>
                      <a:pt x="223" y="104"/>
                    </a:lnTo>
                    <a:lnTo>
                      <a:pt x="225" y="104"/>
                    </a:lnTo>
                    <a:lnTo>
                      <a:pt x="225" y="106"/>
                    </a:lnTo>
                    <a:lnTo>
                      <a:pt x="225" y="106"/>
                    </a:lnTo>
                    <a:lnTo>
                      <a:pt x="223" y="106"/>
                    </a:lnTo>
                    <a:lnTo>
                      <a:pt x="223" y="108"/>
                    </a:lnTo>
                    <a:lnTo>
                      <a:pt x="223" y="110"/>
                    </a:lnTo>
                    <a:lnTo>
                      <a:pt x="223" y="110"/>
                    </a:lnTo>
                    <a:lnTo>
                      <a:pt x="223" y="114"/>
                    </a:lnTo>
                    <a:lnTo>
                      <a:pt x="223" y="114"/>
                    </a:lnTo>
                    <a:lnTo>
                      <a:pt x="223" y="114"/>
                    </a:lnTo>
                    <a:lnTo>
                      <a:pt x="225" y="116"/>
                    </a:lnTo>
                    <a:lnTo>
                      <a:pt x="227" y="118"/>
                    </a:lnTo>
                    <a:lnTo>
                      <a:pt x="227" y="118"/>
                    </a:lnTo>
                    <a:lnTo>
                      <a:pt x="225" y="118"/>
                    </a:lnTo>
                    <a:lnTo>
                      <a:pt x="225" y="120"/>
                    </a:lnTo>
                    <a:lnTo>
                      <a:pt x="225" y="120"/>
                    </a:lnTo>
                    <a:lnTo>
                      <a:pt x="225" y="122"/>
                    </a:lnTo>
                    <a:lnTo>
                      <a:pt x="225" y="122"/>
                    </a:lnTo>
                    <a:lnTo>
                      <a:pt x="227" y="122"/>
                    </a:lnTo>
                    <a:lnTo>
                      <a:pt x="231" y="122"/>
                    </a:lnTo>
                    <a:lnTo>
                      <a:pt x="233" y="124"/>
                    </a:lnTo>
                    <a:lnTo>
                      <a:pt x="235" y="126"/>
                    </a:lnTo>
                    <a:lnTo>
                      <a:pt x="235" y="128"/>
                    </a:lnTo>
                    <a:lnTo>
                      <a:pt x="237" y="128"/>
                    </a:lnTo>
                    <a:lnTo>
                      <a:pt x="237" y="132"/>
                    </a:lnTo>
                    <a:lnTo>
                      <a:pt x="237" y="134"/>
                    </a:lnTo>
                    <a:lnTo>
                      <a:pt x="237" y="136"/>
                    </a:lnTo>
                    <a:lnTo>
                      <a:pt x="235" y="138"/>
                    </a:lnTo>
                    <a:lnTo>
                      <a:pt x="235" y="140"/>
                    </a:lnTo>
                    <a:lnTo>
                      <a:pt x="237" y="140"/>
                    </a:lnTo>
                    <a:lnTo>
                      <a:pt x="237" y="142"/>
                    </a:lnTo>
                    <a:lnTo>
                      <a:pt x="237" y="146"/>
                    </a:lnTo>
                    <a:lnTo>
                      <a:pt x="239" y="154"/>
                    </a:lnTo>
                    <a:lnTo>
                      <a:pt x="239" y="158"/>
                    </a:lnTo>
                    <a:lnTo>
                      <a:pt x="239" y="160"/>
                    </a:lnTo>
                    <a:lnTo>
                      <a:pt x="241" y="160"/>
                    </a:lnTo>
                    <a:lnTo>
                      <a:pt x="241" y="158"/>
                    </a:lnTo>
                    <a:lnTo>
                      <a:pt x="241" y="158"/>
                    </a:lnTo>
                    <a:lnTo>
                      <a:pt x="245" y="158"/>
                    </a:lnTo>
                    <a:lnTo>
                      <a:pt x="247" y="160"/>
                    </a:lnTo>
                    <a:lnTo>
                      <a:pt x="247" y="160"/>
                    </a:lnTo>
                    <a:lnTo>
                      <a:pt x="247" y="160"/>
                    </a:lnTo>
                    <a:lnTo>
                      <a:pt x="249" y="158"/>
                    </a:lnTo>
                    <a:lnTo>
                      <a:pt x="249" y="158"/>
                    </a:lnTo>
                    <a:lnTo>
                      <a:pt x="249" y="158"/>
                    </a:lnTo>
                    <a:lnTo>
                      <a:pt x="249" y="160"/>
                    </a:lnTo>
                    <a:lnTo>
                      <a:pt x="249" y="160"/>
                    </a:lnTo>
                    <a:lnTo>
                      <a:pt x="251" y="160"/>
                    </a:lnTo>
                    <a:lnTo>
                      <a:pt x="253" y="160"/>
                    </a:lnTo>
                    <a:lnTo>
                      <a:pt x="255" y="158"/>
                    </a:lnTo>
                    <a:lnTo>
                      <a:pt x="257" y="158"/>
                    </a:lnTo>
                    <a:lnTo>
                      <a:pt x="259" y="160"/>
                    </a:lnTo>
                    <a:lnTo>
                      <a:pt x="261" y="160"/>
                    </a:lnTo>
                    <a:lnTo>
                      <a:pt x="261" y="158"/>
                    </a:lnTo>
                    <a:lnTo>
                      <a:pt x="263" y="158"/>
                    </a:lnTo>
                    <a:lnTo>
                      <a:pt x="263" y="158"/>
                    </a:lnTo>
                    <a:lnTo>
                      <a:pt x="265" y="160"/>
                    </a:lnTo>
                    <a:lnTo>
                      <a:pt x="265" y="160"/>
                    </a:lnTo>
                    <a:lnTo>
                      <a:pt x="265" y="166"/>
                    </a:lnTo>
                    <a:lnTo>
                      <a:pt x="265" y="168"/>
                    </a:lnTo>
                    <a:lnTo>
                      <a:pt x="263" y="170"/>
                    </a:lnTo>
                    <a:lnTo>
                      <a:pt x="265" y="170"/>
                    </a:lnTo>
                    <a:lnTo>
                      <a:pt x="265" y="170"/>
                    </a:lnTo>
                    <a:lnTo>
                      <a:pt x="267" y="170"/>
                    </a:lnTo>
                    <a:lnTo>
                      <a:pt x="269" y="166"/>
                    </a:lnTo>
                    <a:lnTo>
                      <a:pt x="271" y="166"/>
                    </a:lnTo>
                    <a:lnTo>
                      <a:pt x="273" y="166"/>
                    </a:lnTo>
                    <a:lnTo>
                      <a:pt x="277" y="166"/>
                    </a:lnTo>
                    <a:lnTo>
                      <a:pt x="279" y="166"/>
                    </a:lnTo>
                    <a:lnTo>
                      <a:pt x="283" y="162"/>
                    </a:lnTo>
                    <a:lnTo>
                      <a:pt x="283" y="158"/>
                    </a:lnTo>
                    <a:lnTo>
                      <a:pt x="289" y="164"/>
                    </a:lnTo>
                    <a:lnTo>
                      <a:pt x="289" y="164"/>
                    </a:lnTo>
                    <a:lnTo>
                      <a:pt x="289" y="164"/>
                    </a:lnTo>
                    <a:lnTo>
                      <a:pt x="291" y="162"/>
                    </a:lnTo>
                    <a:lnTo>
                      <a:pt x="291" y="162"/>
                    </a:lnTo>
                    <a:lnTo>
                      <a:pt x="293" y="164"/>
                    </a:lnTo>
                    <a:lnTo>
                      <a:pt x="293" y="164"/>
                    </a:lnTo>
                    <a:lnTo>
                      <a:pt x="293" y="166"/>
                    </a:lnTo>
                    <a:lnTo>
                      <a:pt x="293" y="168"/>
                    </a:lnTo>
                    <a:lnTo>
                      <a:pt x="293" y="168"/>
                    </a:lnTo>
                    <a:lnTo>
                      <a:pt x="295" y="168"/>
                    </a:lnTo>
                    <a:lnTo>
                      <a:pt x="297" y="166"/>
                    </a:lnTo>
                    <a:lnTo>
                      <a:pt x="299" y="164"/>
                    </a:lnTo>
                    <a:lnTo>
                      <a:pt x="301" y="164"/>
                    </a:lnTo>
                    <a:lnTo>
                      <a:pt x="301" y="166"/>
                    </a:lnTo>
                    <a:lnTo>
                      <a:pt x="301" y="166"/>
                    </a:lnTo>
                    <a:lnTo>
                      <a:pt x="303" y="166"/>
                    </a:lnTo>
                    <a:lnTo>
                      <a:pt x="303" y="166"/>
                    </a:lnTo>
                    <a:lnTo>
                      <a:pt x="303" y="164"/>
                    </a:lnTo>
                    <a:lnTo>
                      <a:pt x="303" y="166"/>
                    </a:lnTo>
                    <a:lnTo>
                      <a:pt x="303" y="166"/>
                    </a:lnTo>
                    <a:lnTo>
                      <a:pt x="303" y="168"/>
                    </a:lnTo>
                    <a:lnTo>
                      <a:pt x="305" y="168"/>
                    </a:lnTo>
                    <a:lnTo>
                      <a:pt x="305" y="168"/>
                    </a:lnTo>
                    <a:lnTo>
                      <a:pt x="307" y="166"/>
                    </a:lnTo>
                    <a:lnTo>
                      <a:pt x="307" y="168"/>
                    </a:lnTo>
                    <a:lnTo>
                      <a:pt x="307" y="172"/>
                    </a:lnTo>
                    <a:lnTo>
                      <a:pt x="307" y="180"/>
                    </a:lnTo>
                    <a:lnTo>
                      <a:pt x="309" y="180"/>
                    </a:lnTo>
                    <a:lnTo>
                      <a:pt x="309" y="180"/>
                    </a:lnTo>
                    <a:lnTo>
                      <a:pt x="317" y="176"/>
                    </a:lnTo>
                    <a:lnTo>
                      <a:pt x="329" y="170"/>
                    </a:lnTo>
                    <a:lnTo>
                      <a:pt x="329" y="168"/>
                    </a:lnTo>
                    <a:lnTo>
                      <a:pt x="331" y="168"/>
                    </a:lnTo>
                    <a:lnTo>
                      <a:pt x="331" y="166"/>
                    </a:lnTo>
                    <a:lnTo>
                      <a:pt x="333" y="164"/>
                    </a:lnTo>
                    <a:lnTo>
                      <a:pt x="333" y="162"/>
                    </a:lnTo>
                    <a:lnTo>
                      <a:pt x="333" y="162"/>
                    </a:lnTo>
                    <a:lnTo>
                      <a:pt x="335" y="162"/>
                    </a:lnTo>
                    <a:lnTo>
                      <a:pt x="333" y="160"/>
                    </a:lnTo>
                    <a:lnTo>
                      <a:pt x="333" y="160"/>
                    </a:lnTo>
                    <a:lnTo>
                      <a:pt x="333" y="158"/>
                    </a:lnTo>
                    <a:lnTo>
                      <a:pt x="333" y="160"/>
                    </a:lnTo>
                    <a:lnTo>
                      <a:pt x="335" y="158"/>
                    </a:lnTo>
                    <a:lnTo>
                      <a:pt x="335" y="158"/>
                    </a:lnTo>
                    <a:lnTo>
                      <a:pt x="335" y="156"/>
                    </a:lnTo>
                    <a:lnTo>
                      <a:pt x="337" y="154"/>
                    </a:lnTo>
                    <a:lnTo>
                      <a:pt x="337" y="152"/>
                    </a:lnTo>
                    <a:lnTo>
                      <a:pt x="335" y="152"/>
                    </a:lnTo>
                    <a:lnTo>
                      <a:pt x="335" y="152"/>
                    </a:lnTo>
                    <a:lnTo>
                      <a:pt x="337" y="152"/>
                    </a:lnTo>
                    <a:lnTo>
                      <a:pt x="337" y="152"/>
                    </a:lnTo>
                    <a:lnTo>
                      <a:pt x="337" y="152"/>
                    </a:lnTo>
                    <a:lnTo>
                      <a:pt x="339" y="150"/>
                    </a:lnTo>
                    <a:lnTo>
                      <a:pt x="339" y="150"/>
                    </a:lnTo>
                    <a:lnTo>
                      <a:pt x="339" y="148"/>
                    </a:lnTo>
                    <a:lnTo>
                      <a:pt x="339" y="146"/>
                    </a:lnTo>
                    <a:lnTo>
                      <a:pt x="337" y="146"/>
                    </a:lnTo>
                    <a:lnTo>
                      <a:pt x="337" y="144"/>
                    </a:lnTo>
                    <a:lnTo>
                      <a:pt x="335" y="144"/>
                    </a:lnTo>
                    <a:lnTo>
                      <a:pt x="337" y="142"/>
                    </a:lnTo>
                    <a:lnTo>
                      <a:pt x="337" y="140"/>
                    </a:lnTo>
                    <a:lnTo>
                      <a:pt x="337" y="140"/>
                    </a:lnTo>
                    <a:lnTo>
                      <a:pt x="337" y="138"/>
                    </a:lnTo>
                    <a:lnTo>
                      <a:pt x="337" y="138"/>
                    </a:lnTo>
                    <a:lnTo>
                      <a:pt x="335" y="138"/>
                    </a:lnTo>
                    <a:lnTo>
                      <a:pt x="335" y="138"/>
                    </a:lnTo>
                    <a:lnTo>
                      <a:pt x="337" y="136"/>
                    </a:lnTo>
                    <a:lnTo>
                      <a:pt x="339" y="136"/>
                    </a:lnTo>
                    <a:lnTo>
                      <a:pt x="339" y="134"/>
                    </a:lnTo>
                    <a:lnTo>
                      <a:pt x="339" y="134"/>
                    </a:lnTo>
                    <a:lnTo>
                      <a:pt x="339" y="132"/>
                    </a:lnTo>
                    <a:lnTo>
                      <a:pt x="341" y="132"/>
                    </a:lnTo>
                    <a:lnTo>
                      <a:pt x="343" y="130"/>
                    </a:lnTo>
                    <a:lnTo>
                      <a:pt x="343" y="130"/>
                    </a:lnTo>
                    <a:lnTo>
                      <a:pt x="343" y="128"/>
                    </a:lnTo>
                    <a:lnTo>
                      <a:pt x="343" y="128"/>
                    </a:lnTo>
                    <a:lnTo>
                      <a:pt x="343" y="126"/>
                    </a:lnTo>
                    <a:lnTo>
                      <a:pt x="343" y="126"/>
                    </a:lnTo>
                    <a:lnTo>
                      <a:pt x="343" y="124"/>
                    </a:lnTo>
                    <a:lnTo>
                      <a:pt x="343" y="126"/>
                    </a:lnTo>
                    <a:lnTo>
                      <a:pt x="343" y="128"/>
                    </a:lnTo>
                    <a:lnTo>
                      <a:pt x="345" y="128"/>
                    </a:lnTo>
                    <a:lnTo>
                      <a:pt x="345" y="128"/>
                    </a:lnTo>
                    <a:lnTo>
                      <a:pt x="347" y="128"/>
                    </a:lnTo>
                    <a:lnTo>
                      <a:pt x="347" y="126"/>
                    </a:lnTo>
                    <a:lnTo>
                      <a:pt x="349" y="124"/>
                    </a:lnTo>
                    <a:lnTo>
                      <a:pt x="351" y="122"/>
                    </a:lnTo>
                    <a:lnTo>
                      <a:pt x="353" y="122"/>
                    </a:lnTo>
                    <a:lnTo>
                      <a:pt x="355" y="120"/>
                    </a:lnTo>
                    <a:lnTo>
                      <a:pt x="355" y="120"/>
                    </a:lnTo>
                    <a:lnTo>
                      <a:pt x="355" y="120"/>
                    </a:lnTo>
                    <a:lnTo>
                      <a:pt x="355" y="118"/>
                    </a:lnTo>
                    <a:lnTo>
                      <a:pt x="355" y="116"/>
                    </a:lnTo>
                    <a:lnTo>
                      <a:pt x="355" y="112"/>
                    </a:lnTo>
                    <a:lnTo>
                      <a:pt x="355" y="110"/>
                    </a:lnTo>
                    <a:lnTo>
                      <a:pt x="355" y="102"/>
                    </a:lnTo>
                    <a:lnTo>
                      <a:pt x="355" y="100"/>
                    </a:lnTo>
                    <a:lnTo>
                      <a:pt x="359" y="94"/>
                    </a:lnTo>
                    <a:lnTo>
                      <a:pt x="359" y="92"/>
                    </a:lnTo>
                    <a:lnTo>
                      <a:pt x="361" y="92"/>
                    </a:lnTo>
                    <a:lnTo>
                      <a:pt x="361" y="92"/>
                    </a:lnTo>
                    <a:lnTo>
                      <a:pt x="363" y="90"/>
                    </a:lnTo>
                    <a:lnTo>
                      <a:pt x="363" y="88"/>
                    </a:lnTo>
                    <a:lnTo>
                      <a:pt x="361" y="88"/>
                    </a:lnTo>
                    <a:lnTo>
                      <a:pt x="361" y="86"/>
                    </a:lnTo>
                    <a:lnTo>
                      <a:pt x="363" y="88"/>
                    </a:lnTo>
                    <a:lnTo>
                      <a:pt x="365" y="90"/>
                    </a:lnTo>
                    <a:lnTo>
                      <a:pt x="365" y="90"/>
                    </a:lnTo>
                    <a:lnTo>
                      <a:pt x="367" y="90"/>
                    </a:lnTo>
                    <a:lnTo>
                      <a:pt x="371" y="92"/>
                    </a:lnTo>
                    <a:lnTo>
                      <a:pt x="375" y="92"/>
                    </a:lnTo>
                    <a:lnTo>
                      <a:pt x="377" y="90"/>
                    </a:lnTo>
                    <a:lnTo>
                      <a:pt x="379" y="88"/>
                    </a:lnTo>
                    <a:lnTo>
                      <a:pt x="377" y="88"/>
                    </a:lnTo>
                    <a:lnTo>
                      <a:pt x="375" y="86"/>
                    </a:lnTo>
                    <a:lnTo>
                      <a:pt x="373" y="82"/>
                    </a:lnTo>
                    <a:lnTo>
                      <a:pt x="369" y="80"/>
                    </a:lnTo>
                    <a:lnTo>
                      <a:pt x="365" y="76"/>
                    </a:lnTo>
                    <a:lnTo>
                      <a:pt x="363" y="76"/>
                    </a:lnTo>
                    <a:lnTo>
                      <a:pt x="361" y="72"/>
                    </a:lnTo>
                    <a:lnTo>
                      <a:pt x="361" y="70"/>
                    </a:lnTo>
                    <a:lnTo>
                      <a:pt x="359" y="70"/>
                    </a:lnTo>
                    <a:lnTo>
                      <a:pt x="359" y="70"/>
                    </a:lnTo>
                    <a:lnTo>
                      <a:pt x="361" y="70"/>
                    </a:lnTo>
                    <a:lnTo>
                      <a:pt x="361" y="68"/>
                    </a:lnTo>
                    <a:lnTo>
                      <a:pt x="361" y="68"/>
                    </a:lnTo>
                    <a:lnTo>
                      <a:pt x="363" y="66"/>
                    </a:lnTo>
                    <a:lnTo>
                      <a:pt x="363" y="66"/>
                    </a:lnTo>
                    <a:lnTo>
                      <a:pt x="363" y="64"/>
                    </a:lnTo>
                    <a:lnTo>
                      <a:pt x="363" y="64"/>
                    </a:lnTo>
                    <a:lnTo>
                      <a:pt x="361" y="60"/>
                    </a:lnTo>
                    <a:lnTo>
                      <a:pt x="359" y="58"/>
                    </a:lnTo>
                    <a:lnTo>
                      <a:pt x="359" y="58"/>
                    </a:lnTo>
                    <a:lnTo>
                      <a:pt x="357" y="56"/>
                    </a:lnTo>
                    <a:lnTo>
                      <a:pt x="357" y="56"/>
                    </a:lnTo>
                    <a:lnTo>
                      <a:pt x="357" y="56"/>
                    </a:lnTo>
                    <a:lnTo>
                      <a:pt x="357" y="56"/>
                    </a:lnTo>
                    <a:lnTo>
                      <a:pt x="357" y="54"/>
                    </a:lnTo>
                    <a:lnTo>
                      <a:pt x="357" y="54"/>
                    </a:lnTo>
                    <a:lnTo>
                      <a:pt x="355" y="54"/>
                    </a:lnTo>
                    <a:lnTo>
                      <a:pt x="357" y="54"/>
                    </a:lnTo>
                    <a:lnTo>
                      <a:pt x="355" y="52"/>
                    </a:lnTo>
                    <a:lnTo>
                      <a:pt x="355" y="52"/>
                    </a:lnTo>
                    <a:lnTo>
                      <a:pt x="355" y="50"/>
                    </a:lnTo>
                    <a:lnTo>
                      <a:pt x="353" y="50"/>
                    </a:lnTo>
                    <a:lnTo>
                      <a:pt x="353" y="50"/>
                    </a:lnTo>
                    <a:lnTo>
                      <a:pt x="351" y="50"/>
                    </a:lnTo>
                    <a:lnTo>
                      <a:pt x="351" y="48"/>
                    </a:lnTo>
                    <a:lnTo>
                      <a:pt x="351" y="46"/>
                    </a:lnTo>
                    <a:lnTo>
                      <a:pt x="351" y="44"/>
                    </a:lnTo>
                    <a:lnTo>
                      <a:pt x="349" y="42"/>
                    </a:lnTo>
                    <a:lnTo>
                      <a:pt x="347" y="42"/>
                    </a:lnTo>
                    <a:lnTo>
                      <a:pt x="347" y="42"/>
                    </a:lnTo>
                    <a:lnTo>
                      <a:pt x="349" y="42"/>
                    </a:lnTo>
                    <a:lnTo>
                      <a:pt x="351" y="42"/>
                    </a:lnTo>
                    <a:lnTo>
                      <a:pt x="353" y="42"/>
                    </a:lnTo>
                    <a:lnTo>
                      <a:pt x="353" y="40"/>
                    </a:lnTo>
                    <a:lnTo>
                      <a:pt x="353" y="40"/>
                    </a:lnTo>
                    <a:lnTo>
                      <a:pt x="355" y="40"/>
                    </a:lnTo>
                    <a:lnTo>
                      <a:pt x="355" y="42"/>
                    </a:lnTo>
                    <a:lnTo>
                      <a:pt x="357" y="40"/>
                    </a:lnTo>
                    <a:lnTo>
                      <a:pt x="357" y="40"/>
                    </a:lnTo>
                    <a:lnTo>
                      <a:pt x="357" y="40"/>
                    </a:lnTo>
                    <a:lnTo>
                      <a:pt x="357" y="38"/>
                    </a:lnTo>
                    <a:lnTo>
                      <a:pt x="357" y="38"/>
                    </a:lnTo>
                    <a:lnTo>
                      <a:pt x="355" y="36"/>
                    </a:lnTo>
                    <a:lnTo>
                      <a:pt x="355" y="36"/>
                    </a:lnTo>
                    <a:lnTo>
                      <a:pt x="355" y="34"/>
                    </a:lnTo>
                    <a:lnTo>
                      <a:pt x="353" y="34"/>
                    </a:lnTo>
                    <a:lnTo>
                      <a:pt x="353" y="32"/>
                    </a:lnTo>
                    <a:lnTo>
                      <a:pt x="355" y="32"/>
                    </a:lnTo>
                    <a:lnTo>
                      <a:pt x="355" y="32"/>
                    </a:lnTo>
                    <a:lnTo>
                      <a:pt x="353" y="32"/>
                    </a:lnTo>
                    <a:lnTo>
                      <a:pt x="353" y="32"/>
                    </a:lnTo>
                    <a:lnTo>
                      <a:pt x="349" y="30"/>
                    </a:lnTo>
                    <a:lnTo>
                      <a:pt x="347" y="28"/>
                    </a:lnTo>
                    <a:lnTo>
                      <a:pt x="343" y="28"/>
                    </a:lnTo>
                    <a:lnTo>
                      <a:pt x="341" y="28"/>
                    </a:lnTo>
                    <a:lnTo>
                      <a:pt x="339" y="28"/>
                    </a:lnTo>
                    <a:lnTo>
                      <a:pt x="339" y="28"/>
                    </a:lnTo>
                    <a:lnTo>
                      <a:pt x="339" y="28"/>
                    </a:lnTo>
                    <a:lnTo>
                      <a:pt x="337" y="28"/>
                    </a:lnTo>
                    <a:lnTo>
                      <a:pt x="335" y="30"/>
                    </a:lnTo>
                    <a:lnTo>
                      <a:pt x="335" y="28"/>
                    </a:lnTo>
                    <a:lnTo>
                      <a:pt x="335" y="28"/>
                    </a:lnTo>
                    <a:lnTo>
                      <a:pt x="333" y="28"/>
                    </a:lnTo>
                    <a:lnTo>
                      <a:pt x="331" y="28"/>
                    </a:lnTo>
                    <a:lnTo>
                      <a:pt x="329" y="30"/>
                    </a:lnTo>
                    <a:lnTo>
                      <a:pt x="327" y="28"/>
                    </a:lnTo>
                    <a:lnTo>
                      <a:pt x="327" y="28"/>
                    </a:lnTo>
                    <a:lnTo>
                      <a:pt x="327" y="28"/>
                    </a:lnTo>
                    <a:lnTo>
                      <a:pt x="325" y="30"/>
                    </a:lnTo>
                    <a:lnTo>
                      <a:pt x="325" y="32"/>
                    </a:lnTo>
                    <a:lnTo>
                      <a:pt x="323" y="34"/>
                    </a:lnTo>
                    <a:lnTo>
                      <a:pt x="323" y="36"/>
                    </a:lnTo>
                    <a:lnTo>
                      <a:pt x="323" y="36"/>
                    </a:lnTo>
                    <a:lnTo>
                      <a:pt x="323" y="40"/>
                    </a:lnTo>
                    <a:lnTo>
                      <a:pt x="323" y="42"/>
                    </a:lnTo>
                    <a:lnTo>
                      <a:pt x="323" y="44"/>
                    </a:lnTo>
                    <a:lnTo>
                      <a:pt x="323" y="44"/>
                    </a:lnTo>
                    <a:lnTo>
                      <a:pt x="323" y="46"/>
                    </a:lnTo>
                    <a:lnTo>
                      <a:pt x="323" y="46"/>
                    </a:lnTo>
                    <a:lnTo>
                      <a:pt x="323" y="48"/>
                    </a:lnTo>
                    <a:lnTo>
                      <a:pt x="323" y="50"/>
                    </a:lnTo>
                    <a:lnTo>
                      <a:pt x="323" y="50"/>
                    </a:lnTo>
                    <a:lnTo>
                      <a:pt x="321" y="52"/>
                    </a:lnTo>
                    <a:lnTo>
                      <a:pt x="321" y="52"/>
                    </a:lnTo>
                    <a:lnTo>
                      <a:pt x="319" y="52"/>
                    </a:lnTo>
                    <a:lnTo>
                      <a:pt x="319" y="52"/>
                    </a:lnTo>
                    <a:lnTo>
                      <a:pt x="317" y="52"/>
                    </a:lnTo>
                    <a:lnTo>
                      <a:pt x="317" y="54"/>
                    </a:lnTo>
                    <a:lnTo>
                      <a:pt x="315" y="56"/>
                    </a:lnTo>
                    <a:lnTo>
                      <a:pt x="315" y="56"/>
                    </a:lnTo>
                    <a:lnTo>
                      <a:pt x="317" y="56"/>
                    </a:lnTo>
                    <a:lnTo>
                      <a:pt x="315" y="58"/>
                    </a:lnTo>
                    <a:lnTo>
                      <a:pt x="315" y="58"/>
                    </a:lnTo>
                    <a:lnTo>
                      <a:pt x="315" y="60"/>
                    </a:lnTo>
                    <a:lnTo>
                      <a:pt x="317" y="60"/>
                    </a:lnTo>
                    <a:lnTo>
                      <a:pt x="317" y="60"/>
                    </a:lnTo>
                    <a:lnTo>
                      <a:pt x="317" y="62"/>
                    </a:lnTo>
                    <a:lnTo>
                      <a:pt x="317" y="62"/>
                    </a:lnTo>
                    <a:lnTo>
                      <a:pt x="317" y="62"/>
                    </a:lnTo>
                    <a:lnTo>
                      <a:pt x="315" y="64"/>
                    </a:lnTo>
                    <a:lnTo>
                      <a:pt x="313" y="66"/>
                    </a:lnTo>
                    <a:lnTo>
                      <a:pt x="311" y="66"/>
                    </a:lnTo>
                    <a:lnTo>
                      <a:pt x="311" y="66"/>
                    </a:lnTo>
                    <a:lnTo>
                      <a:pt x="311" y="68"/>
                    </a:lnTo>
                    <a:lnTo>
                      <a:pt x="311" y="70"/>
                    </a:lnTo>
                    <a:lnTo>
                      <a:pt x="311" y="70"/>
                    </a:lnTo>
                    <a:lnTo>
                      <a:pt x="313" y="70"/>
                    </a:lnTo>
                    <a:lnTo>
                      <a:pt x="311" y="72"/>
                    </a:lnTo>
                    <a:lnTo>
                      <a:pt x="311" y="72"/>
                    </a:lnTo>
                    <a:lnTo>
                      <a:pt x="311" y="72"/>
                    </a:lnTo>
                    <a:lnTo>
                      <a:pt x="311" y="74"/>
                    </a:lnTo>
                    <a:lnTo>
                      <a:pt x="311" y="74"/>
                    </a:lnTo>
                    <a:lnTo>
                      <a:pt x="309" y="76"/>
                    </a:lnTo>
                    <a:lnTo>
                      <a:pt x="309" y="78"/>
                    </a:lnTo>
                    <a:lnTo>
                      <a:pt x="309" y="80"/>
                    </a:lnTo>
                    <a:lnTo>
                      <a:pt x="307" y="80"/>
                    </a:lnTo>
                    <a:lnTo>
                      <a:pt x="307" y="80"/>
                    </a:lnTo>
                    <a:lnTo>
                      <a:pt x="305" y="80"/>
                    </a:lnTo>
                    <a:lnTo>
                      <a:pt x="303" y="80"/>
                    </a:lnTo>
                    <a:lnTo>
                      <a:pt x="301" y="80"/>
                    </a:lnTo>
                    <a:lnTo>
                      <a:pt x="299" y="80"/>
                    </a:lnTo>
                    <a:lnTo>
                      <a:pt x="297" y="80"/>
                    </a:lnTo>
                    <a:lnTo>
                      <a:pt x="297" y="82"/>
                    </a:lnTo>
                    <a:lnTo>
                      <a:pt x="295" y="82"/>
                    </a:lnTo>
                    <a:lnTo>
                      <a:pt x="295" y="84"/>
                    </a:lnTo>
                    <a:lnTo>
                      <a:pt x="293" y="84"/>
                    </a:lnTo>
                    <a:lnTo>
                      <a:pt x="291" y="82"/>
                    </a:lnTo>
                    <a:lnTo>
                      <a:pt x="291" y="82"/>
                    </a:lnTo>
                    <a:lnTo>
                      <a:pt x="289" y="82"/>
                    </a:lnTo>
                    <a:lnTo>
                      <a:pt x="285" y="80"/>
                    </a:lnTo>
                    <a:lnTo>
                      <a:pt x="285" y="80"/>
                    </a:lnTo>
                    <a:lnTo>
                      <a:pt x="283" y="80"/>
                    </a:lnTo>
                    <a:lnTo>
                      <a:pt x="283" y="80"/>
                    </a:lnTo>
                    <a:lnTo>
                      <a:pt x="283" y="80"/>
                    </a:lnTo>
                    <a:lnTo>
                      <a:pt x="283" y="78"/>
                    </a:lnTo>
                    <a:lnTo>
                      <a:pt x="283" y="78"/>
                    </a:lnTo>
                    <a:lnTo>
                      <a:pt x="275" y="78"/>
                    </a:lnTo>
                    <a:lnTo>
                      <a:pt x="273" y="80"/>
                    </a:lnTo>
                    <a:lnTo>
                      <a:pt x="271" y="80"/>
                    </a:lnTo>
                    <a:lnTo>
                      <a:pt x="271" y="80"/>
                    </a:lnTo>
                    <a:lnTo>
                      <a:pt x="271" y="82"/>
                    </a:lnTo>
                    <a:lnTo>
                      <a:pt x="269" y="84"/>
                    </a:lnTo>
                    <a:lnTo>
                      <a:pt x="269" y="86"/>
                    </a:lnTo>
                    <a:lnTo>
                      <a:pt x="267" y="86"/>
                    </a:lnTo>
                    <a:lnTo>
                      <a:pt x="265" y="88"/>
                    </a:lnTo>
                    <a:lnTo>
                      <a:pt x="265" y="88"/>
                    </a:lnTo>
                    <a:lnTo>
                      <a:pt x="263" y="88"/>
                    </a:lnTo>
                    <a:lnTo>
                      <a:pt x="261" y="88"/>
                    </a:lnTo>
                    <a:lnTo>
                      <a:pt x="261" y="88"/>
                    </a:lnTo>
                    <a:lnTo>
                      <a:pt x="259" y="88"/>
                    </a:lnTo>
                    <a:lnTo>
                      <a:pt x="257" y="88"/>
                    </a:lnTo>
                    <a:lnTo>
                      <a:pt x="253" y="88"/>
                    </a:lnTo>
                    <a:lnTo>
                      <a:pt x="253" y="88"/>
                    </a:lnTo>
                    <a:lnTo>
                      <a:pt x="251" y="88"/>
                    </a:lnTo>
                    <a:lnTo>
                      <a:pt x="247" y="90"/>
                    </a:lnTo>
                    <a:lnTo>
                      <a:pt x="245" y="90"/>
                    </a:lnTo>
                    <a:lnTo>
                      <a:pt x="243" y="90"/>
                    </a:lnTo>
                    <a:lnTo>
                      <a:pt x="243" y="90"/>
                    </a:lnTo>
                    <a:lnTo>
                      <a:pt x="241" y="88"/>
                    </a:lnTo>
                    <a:lnTo>
                      <a:pt x="239" y="84"/>
                    </a:lnTo>
                    <a:lnTo>
                      <a:pt x="237" y="84"/>
                    </a:lnTo>
                    <a:lnTo>
                      <a:pt x="237" y="84"/>
                    </a:lnTo>
                    <a:lnTo>
                      <a:pt x="235" y="82"/>
                    </a:lnTo>
                    <a:lnTo>
                      <a:pt x="235" y="82"/>
                    </a:lnTo>
                    <a:lnTo>
                      <a:pt x="233" y="80"/>
                    </a:lnTo>
                    <a:lnTo>
                      <a:pt x="233" y="78"/>
                    </a:lnTo>
                    <a:lnTo>
                      <a:pt x="231" y="78"/>
                    </a:lnTo>
                    <a:lnTo>
                      <a:pt x="231" y="74"/>
                    </a:lnTo>
                    <a:lnTo>
                      <a:pt x="229" y="74"/>
                    </a:lnTo>
                    <a:lnTo>
                      <a:pt x="229" y="74"/>
                    </a:lnTo>
                    <a:lnTo>
                      <a:pt x="229" y="72"/>
                    </a:lnTo>
                    <a:lnTo>
                      <a:pt x="231" y="70"/>
                    </a:lnTo>
                    <a:lnTo>
                      <a:pt x="227" y="72"/>
                    </a:lnTo>
                    <a:lnTo>
                      <a:pt x="225" y="74"/>
                    </a:lnTo>
                    <a:lnTo>
                      <a:pt x="225" y="76"/>
                    </a:lnTo>
                    <a:lnTo>
                      <a:pt x="223" y="78"/>
                    </a:lnTo>
                    <a:lnTo>
                      <a:pt x="221" y="80"/>
                    </a:lnTo>
                    <a:lnTo>
                      <a:pt x="221" y="80"/>
                    </a:lnTo>
                    <a:lnTo>
                      <a:pt x="221" y="84"/>
                    </a:lnTo>
                    <a:lnTo>
                      <a:pt x="221" y="84"/>
                    </a:lnTo>
                    <a:lnTo>
                      <a:pt x="223" y="84"/>
                    </a:lnTo>
                    <a:lnTo>
                      <a:pt x="223" y="84"/>
                    </a:lnTo>
                    <a:lnTo>
                      <a:pt x="221" y="84"/>
                    </a:lnTo>
                    <a:lnTo>
                      <a:pt x="221" y="84"/>
                    </a:lnTo>
                    <a:lnTo>
                      <a:pt x="219" y="86"/>
                    </a:lnTo>
                    <a:lnTo>
                      <a:pt x="219" y="90"/>
                    </a:lnTo>
                    <a:lnTo>
                      <a:pt x="219" y="92"/>
                    </a:lnTo>
                    <a:lnTo>
                      <a:pt x="219" y="96"/>
                    </a:lnTo>
                    <a:lnTo>
                      <a:pt x="219" y="100"/>
                    </a:lnTo>
                    <a:close/>
                    <a:moveTo>
                      <a:pt x="499" y="30"/>
                    </a:moveTo>
                    <a:lnTo>
                      <a:pt x="499" y="30"/>
                    </a:lnTo>
                    <a:lnTo>
                      <a:pt x="499" y="32"/>
                    </a:lnTo>
                    <a:lnTo>
                      <a:pt x="499" y="34"/>
                    </a:lnTo>
                    <a:lnTo>
                      <a:pt x="499" y="34"/>
                    </a:lnTo>
                    <a:lnTo>
                      <a:pt x="499" y="34"/>
                    </a:lnTo>
                    <a:lnTo>
                      <a:pt x="501" y="34"/>
                    </a:lnTo>
                    <a:lnTo>
                      <a:pt x="501" y="32"/>
                    </a:lnTo>
                    <a:lnTo>
                      <a:pt x="501" y="30"/>
                    </a:lnTo>
                    <a:lnTo>
                      <a:pt x="501" y="28"/>
                    </a:lnTo>
                    <a:lnTo>
                      <a:pt x="501" y="26"/>
                    </a:lnTo>
                    <a:lnTo>
                      <a:pt x="499" y="26"/>
                    </a:lnTo>
                    <a:lnTo>
                      <a:pt x="499" y="24"/>
                    </a:lnTo>
                    <a:lnTo>
                      <a:pt x="499" y="28"/>
                    </a:lnTo>
                    <a:lnTo>
                      <a:pt x="499" y="28"/>
                    </a:lnTo>
                    <a:lnTo>
                      <a:pt x="499" y="30"/>
                    </a:lnTo>
                    <a:close/>
                    <a:moveTo>
                      <a:pt x="157" y="208"/>
                    </a:moveTo>
                    <a:lnTo>
                      <a:pt x="159" y="206"/>
                    </a:lnTo>
                    <a:lnTo>
                      <a:pt x="161" y="206"/>
                    </a:lnTo>
                    <a:lnTo>
                      <a:pt x="163" y="208"/>
                    </a:lnTo>
                    <a:lnTo>
                      <a:pt x="163" y="208"/>
                    </a:lnTo>
                    <a:lnTo>
                      <a:pt x="165" y="208"/>
                    </a:lnTo>
                    <a:lnTo>
                      <a:pt x="165" y="210"/>
                    </a:lnTo>
                    <a:lnTo>
                      <a:pt x="165" y="210"/>
                    </a:lnTo>
                    <a:lnTo>
                      <a:pt x="167" y="210"/>
                    </a:lnTo>
                    <a:lnTo>
                      <a:pt x="167" y="208"/>
                    </a:lnTo>
                    <a:lnTo>
                      <a:pt x="167" y="208"/>
                    </a:lnTo>
                    <a:lnTo>
                      <a:pt x="169" y="196"/>
                    </a:lnTo>
                    <a:lnTo>
                      <a:pt x="169" y="192"/>
                    </a:lnTo>
                    <a:lnTo>
                      <a:pt x="169" y="190"/>
                    </a:lnTo>
                    <a:lnTo>
                      <a:pt x="169" y="188"/>
                    </a:lnTo>
                    <a:lnTo>
                      <a:pt x="169" y="180"/>
                    </a:lnTo>
                    <a:lnTo>
                      <a:pt x="169" y="180"/>
                    </a:lnTo>
                    <a:lnTo>
                      <a:pt x="171" y="176"/>
                    </a:lnTo>
                    <a:lnTo>
                      <a:pt x="171" y="174"/>
                    </a:lnTo>
                    <a:lnTo>
                      <a:pt x="171" y="174"/>
                    </a:lnTo>
                    <a:lnTo>
                      <a:pt x="169" y="172"/>
                    </a:lnTo>
                    <a:lnTo>
                      <a:pt x="169" y="170"/>
                    </a:lnTo>
                    <a:lnTo>
                      <a:pt x="171" y="168"/>
                    </a:lnTo>
                    <a:lnTo>
                      <a:pt x="171" y="166"/>
                    </a:lnTo>
                    <a:lnTo>
                      <a:pt x="173" y="164"/>
                    </a:lnTo>
                    <a:lnTo>
                      <a:pt x="173" y="164"/>
                    </a:lnTo>
                    <a:lnTo>
                      <a:pt x="173" y="162"/>
                    </a:lnTo>
                    <a:lnTo>
                      <a:pt x="173" y="162"/>
                    </a:lnTo>
                    <a:lnTo>
                      <a:pt x="171" y="158"/>
                    </a:lnTo>
                    <a:lnTo>
                      <a:pt x="167" y="150"/>
                    </a:lnTo>
                    <a:lnTo>
                      <a:pt x="165" y="150"/>
                    </a:lnTo>
                    <a:lnTo>
                      <a:pt x="163" y="148"/>
                    </a:lnTo>
                    <a:lnTo>
                      <a:pt x="161" y="148"/>
                    </a:lnTo>
                    <a:lnTo>
                      <a:pt x="157" y="148"/>
                    </a:lnTo>
                    <a:lnTo>
                      <a:pt x="157" y="148"/>
                    </a:lnTo>
                    <a:lnTo>
                      <a:pt x="155" y="148"/>
                    </a:lnTo>
                    <a:lnTo>
                      <a:pt x="155" y="150"/>
                    </a:lnTo>
                    <a:lnTo>
                      <a:pt x="153" y="152"/>
                    </a:lnTo>
                    <a:lnTo>
                      <a:pt x="153" y="152"/>
                    </a:lnTo>
                    <a:lnTo>
                      <a:pt x="151" y="152"/>
                    </a:lnTo>
                    <a:lnTo>
                      <a:pt x="151" y="152"/>
                    </a:lnTo>
                    <a:lnTo>
                      <a:pt x="151" y="150"/>
                    </a:lnTo>
                    <a:lnTo>
                      <a:pt x="151" y="148"/>
                    </a:lnTo>
                    <a:lnTo>
                      <a:pt x="153" y="146"/>
                    </a:lnTo>
                    <a:lnTo>
                      <a:pt x="155" y="146"/>
                    </a:lnTo>
                    <a:lnTo>
                      <a:pt x="155" y="144"/>
                    </a:lnTo>
                    <a:lnTo>
                      <a:pt x="155" y="144"/>
                    </a:lnTo>
                    <a:lnTo>
                      <a:pt x="153" y="142"/>
                    </a:lnTo>
                    <a:lnTo>
                      <a:pt x="153" y="142"/>
                    </a:lnTo>
                    <a:lnTo>
                      <a:pt x="151" y="140"/>
                    </a:lnTo>
                    <a:lnTo>
                      <a:pt x="149" y="138"/>
                    </a:lnTo>
                    <a:lnTo>
                      <a:pt x="149" y="136"/>
                    </a:lnTo>
                    <a:lnTo>
                      <a:pt x="149" y="134"/>
                    </a:lnTo>
                    <a:lnTo>
                      <a:pt x="149" y="130"/>
                    </a:lnTo>
                    <a:lnTo>
                      <a:pt x="149" y="128"/>
                    </a:lnTo>
                    <a:lnTo>
                      <a:pt x="147" y="126"/>
                    </a:lnTo>
                    <a:lnTo>
                      <a:pt x="147" y="124"/>
                    </a:lnTo>
                    <a:lnTo>
                      <a:pt x="145" y="124"/>
                    </a:lnTo>
                    <a:lnTo>
                      <a:pt x="145" y="124"/>
                    </a:lnTo>
                    <a:lnTo>
                      <a:pt x="143" y="124"/>
                    </a:lnTo>
                    <a:lnTo>
                      <a:pt x="141" y="124"/>
                    </a:lnTo>
                    <a:lnTo>
                      <a:pt x="137" y="122"/>
                    </a:lnTo>
                    <a:lnTo>
                      <a:pt x="135" y="120"/>
                    </a:lnTo>
                    <a:lnTo>
                      <a:pt x="135" y="120"/>
                    </a:lnTo>
                    <a:lnTo>
                      <a:pt x="133" y="116"/>
                    </a:lnTo>
                    <a:lnTo>
                      <a:pt x="133" y="116"/>
                    </a:lnTo>
                    <a:lnTo>
                      <a:pt x="135" y="114"/>
                    </a:lnTo>
                    <a:lnTo>
                      <a:pt x="133" y="114"/>
                    </a:lnTo>
                    <a:lnTo>
                      <a:pt x="133" y="112"/>
                    </a:lnTo>
                    <a:lnTo>
                      <a:pt x="133" y="110"/>
                    </a:lnTo>
                    <a:lnTo>
                      <a:pt x="133" y="110"/>
                    </a:lnTo>
                    <a:lnTo>
                      <a:pt x="133" y="110"/>
                    </a:lnTo>
                    <a:lnTo>
                      <a:pt x="135" y="108"/>
                    </a:lnTo>
                    <a:lnTo>
                      <a:pt x="137" y="106"/>
                    </a:lnTo>
                    <a:lnTo>
                      <a:pt x="139" y="106"/>
                    </a:lnTo>
                    <a:lnTo>
                      <a:pt x="137" y="102"/>
                    </a:lnTo>
                    <a:lnTo>
                      <a:pt x="137" y="100"/>
                    </a:lnTo>
                    <a:lnTo>
                      <a:pt x="135" y="100"/>
                    </a:lnTo>
                    <a:lnTo>
                      <a:pt x="133" y="98"/>
                    </a:lnTo>
                    <a:lnTo>
                      <a:pt x="133" y="98"/>
                    </a:lnTo>
                    <a:lnTo>
                      <a:pt x="131" y="96"/>
                    </a:lnTo>
                    <a:lnTo>
                      <a:pt x="131" y="98"/>
                    </a:lnTo>
                    <a:lnTo>
                      <a:pt x="127" y="98"/>
                    </a:lnTo>
                    <a:lnTo>
                      <a:pt x="127" y="100"/>
                    </a:lnTo>
                    <a:lnTo>
                      <a:pt x="125" y="102"/>
                    </a:lnTo>
                    <a:lnTo>
                      <a:pt x="123" y="102"/>
                    </a:lnTo>
                    <a:lnTo>
                      <a:pt x="119" y="102"/>
                    </a:lnTo>
                    <a:lnTo>
                      <a:pt x="123" y="100"/>
                    </a:lnTo>
                    <a:lnTo>
                      <a:pt x="127" y="98"/>
                    </a:lnTo>
                    <a:lnTo>
                      <a:pt x="127" y="98"/>
                    </a:lnTo>
                    <a:lnTo>
                      <a:pt x="127" y="96"/>
                    </a:lnTo>
                    <a:lnTo>
                      <a:pt x="125" y="94"/>
                    </a:lnTo>
                    <a:lnTo>
                      <a:pt x="123" y="94"/>
                    </a:lnTo>
                    <a:lnTo>
                      <a:pt x="119" y="92"/>
                    </a:lnTo>
                    <a:lnTo>
                      <a:pt x="117" y="92"/>
                    </a:lnTo>
                    <a:lnTo>
                      <a:pt x="117" y="92"/>
                    </a:lnTo>
                    <a:lnTo>
                      <a:pt x="113" y="88"/>
                    </a:lnTo>
                    <a:lnTo>
                      <a:pt x="113" y="88"/>
                    </a:lnTo>
                    <a:lnTo>
                      <a:pt x="113" y="86"/>
                    </a:lnTo>
                    <a:lnTo>
                      <a:pt x="113" y="84"/>
                    </a:lnTo>
                    <a:lnTo>
                      <a:pt x="111" y="82"/>
                    </a:lnTo>
                    <a:lnTo>
                      <a:pt x="111" y="80"/>
                    </a:lnTo>
                    <a:lnTo>
                      <a:pt x="107" y="78"/>
                    </a:lnTo>
                    <a:lnTo>
                      <a:pt x="105" y="76"/>
                    </a:lnTo>
                    <a:lnTo>
                      <a:pt x="103" y="76"/>
                    </a:lnTo>
                    <a:lnTo>
                      <a:pt x="101" y="76"/>
                    </a:lnTo>
                    <a:lnTo>
                      <a:pt x="101" y="74"/>
                    </a:lnTo>
                    <a:lnTo>
                      <a:pt x="99" y="72"/>
                    </a:lnTo>
                    <a:lnTo>
                      <a:pt x="99" y="70"/>
                    </a:lnTo>
                    <a:lnTo>
                      <a:pt x="97" y="68"/>
                    </a:lnTo>
                    <a:lnTo>
                      <a:pt x="95" y="66"/>
                    </a:lnTo>
                    <a:lnTo>
                      <a:pt x="93" y="66"/>
                    </a:lnTo>
                    <a:lnTo>
                      <a:pt x="93" y="66"/>
                    </a:lnTo>
                    <a:lnTo>
                      <a:pt x="91" y="66"/>
                    </a:lnTo>
                    <a:lnTo>
                      <a:pt x="91" y="66"/>
                    </a:lnTo>
                    <a:lnTo>
                      <a:pt x="91" y="68"/>
                    </a:lnTo>
                    <a:lnTo>
                      <a:pt x="93" y="70"/>
                    </a:lnTo>
                    <a:lnTo>
                      <a:pt x="93" y="72"/>
                    </a:lnTo>
                    <a:lnTo>
                      <a:pt x="91" y="70"/>
                    </a:lnTo>
                    <a:lnTo>
                      <a:pt x="89" y="68"/>
                    </a:lnTo>
                    <a:lnTo>
                      <a:pt x="87" y="68"/>
                    </a:lnTo>
                    <a:lnTo>
                      <a:pt x="87" y="66"/>
                    </a:lnTo>
                    <a:lnTo>
                      <a:pt x="85" y="66"/>
                    </a:lnTo>
                    <a:lnTo>
                      <a:pt x="85" y="64"/>
                    </a:lnTo>
                    <a:lnTo>
                      <a:pt x="83" y="62"/>
                    </a:lnTo>
                    <a:lnTo>
                      <a:pt x="83" y="62"/>
                    </a:lnTo>
                    <a:lnTo>
                      <a:pt x="81" y="58"/>
                    </a:lnTo>
                    <a:lnTo>
                      <a:pt x="79" y="56"/>
                    </a:lnTo>
                    <a:lnTo>
                      <a:pt x="76" y="54"/>
                    </a:lnTo>
                    <a:lnTo>
                      <a:pt x="76" y="52"/>
                    </a:lnTo>
                    <a:lnTo>
                      <a:pt x="72" y="50"/>
                    </a:lnTo>
                    <a:lnTo>
                      <a:pt x="70" y="46"/>
                    </a:lnTo>
                    <a:lnTo>
                      <a:pt x="64" y="42"/>
                    </a:lnTo>
                    <a:lnTo>
                      <a:pt x="58" y="40"/>
                    </a:lnTo>
                    <a:lnTo>
                      <a:pt x="58" y="38"/>
                    </a:lnTo>
                    <a:lnTo>
                      <a:pt x="56" y="38"/>
                    </a:lnTo>
                    <a:lnTo>
                      <a:pt x="56" y="36"/>
                    </a:lnTo>
                    <a:lnTo>
                      <a:pt x="56" y="36"/>
                    </a:lnTo>
                    <a:lnTo>
                      <a:pt x="54" y="34"/>
                    </a:lnTo>
                    <a:lnTo>
                      <a:pt x="50" y="32"/>
                    </a:lnTo>
                    <a:lnTo>
                      <a:pt x="48" y="32"/>
                    </a:lnTo>
                    <a:lnTo>
                      <a:pt x="48" y="28"/>
                    </a:lnTo>
                    <a:lnTo>
                      <a:pt x="48" y="28"/>
                    </a:lnTo>
                    <a:lnTo>
                      <a:pt x="44" y="24"/>
                    </a:lnTo>
                    <a:lnTo>
                      <a:pt x="44" y="22"/>
                    </a:lnTo>
                    <a:lnTo>
                      <a:pt x="44" y="20"/>
                    </a:lnTo>
                    <a:lnTo>
                      <a:pt x="42" y="18"/>
                    </a:lnTo>
                    <a:lnTo>
                      <a:pt x="40" y="16"/>
                    </a:lnTo>
                    <a:lnTo>
                      <a:pt x="38" y="14"/>
                    </a:lnTo>
                    <a:lnTo>
                      <a:pt x="36" y="14"/>
                    </a:lnTo>
                    <a:lnTo>
                      <a:pt x="36" y="12"/>
                    </a:lnTo>
                    <a:lnTo>
                      <a:pt x="36" y="12"/>
                    </a:lnTo>
                    <a:lnTo>
                      <a:pt x="32" y="14"/>
                    </a:lnTo>
                    <a:lnTo>
                      <a:pt x="30" y="12"/>
                    </a:lnTo>
                    <a:lnTo>
                      <a:pt x="28" y="12"/>
                    </a:lnTo>
                    <a:lnTo>
                      <a:pt x="26" y="12"/>
                    </a:lnTo>
                    <a:lnTo>
                      <a:pt x="22" y="12"/>
                    </a:lnTo>
                    <a:lnTo>
                      <a:pt x="20" y="12"/>
                    </a:lnTo>
                    <a:lnTo>
                      <a:pt x="16" y="12"/>
                    </a:lnTo>
                    <a:lnTo>
                      <a:pt x="14" y="12"/>
                    </a:lnTo>
                    <a:lnTo>
                      <a:pt x="12" y="10"/>
                    </a:lnTo>
                    <a:lnTo>
                      <a:pt x="10" y="8"/>
                    </a:lnTo>
                    <a:lnTo>
                      <a:pt x="8" y="6"/>
                    </a:lnTo>
                    <a:lnTo>
                      <a:pt x="6" y="6"/>
                    </a:lnTo>
                    <a:lnTo>
                      <a:pt x="4" y="6"/>
                    </a:lnTo>
                    <a:lnTo>
                      <a:pt x="2" y="6"/>
                    </a:lnTo>
                    <a:lnTo>
                      <a:pt x="0" y="6"/>
                    </a:lnTo>
                    <a:lnTo>
                      <a:pt x="0" y="6"/>
                    </a:lnTo>
                    <a:lnTo>
                      <a:pt x="0" y="8"/>
                    </a:lnTo>
                    <a:lnTo>
                      <a:pt x="0" y="8"/>
                    </a:lnTo>
                    <a:lnTo>
                      <a:pt x="0" y="10"/>
                    </a:lnTo>
                    <a:lnTo>
                      <a:pt x="0" y="10"/>
                    </a:lnTo>
                    <a:lnTo>
                      <a:pt x="0" y="12"/>
                    </a:lnTo>
                    <a:lnTo>
                      <a:pt x="2" y="18"/>
                    </a:lnTo>
                    <a:lnTo>
                      <a:pt x="4" y="20"/>
                    </a:lnTo>
                    <a:lnTo>
                      <a:pt x="4" y="22"/>
                    </a:lnTo>
                    <a:lnTo>
                      <a:pt x="6" y="22"/>
                    </a:lnTo>
                    <a:lnTo>
                      <a:pt x="12" y="30"/>
                    </a:lnTo>
                    <a:lnTo>
                      <a:pt x="16" y="34"/>
                    </a:lnTo>
                    <a:lnTo>
                      <a:pt x="18" y="34"/>
                    </a:lnTo>
                    <a:lnTo>
                      <a:pt x="20" y="38"/>
                    </a:lnTo>
                    <a:lnTo>
                      <a:pt x="22" y="38"/>
                    </a:lnTo>
                    <a:lnTo>
                      <a:pt x="26" y="40"/>
                    </a:lnTo>
                    <a:lnTo>
                      <a:pt x="28" y="40"/>
                    </a:lnTo>
                    <a:lnTo>
                      <a:pt x="28" y="42"/>
                    </a:lnTo>
                    <a:lnTo>
                      <a:pt x="32" y="48"/>
                    </a:lnTo>
                    <a:lnTo>
                      <a:pt x="34" y="50"/>
                    </a:lnTo>
                    <a:lnTo>
                      <a:pt x="34" y="52"/>
                    </a:lnTo>
                    <a:lnTo>
                      <a:pt x="36" y="52"/>
                    </a:lnTo>
                    <a:lnTo>
                      <a:pt x="38" y="56"/>
                    </a:lnTo>
                    <a:lnTo>
                      <a:pt x="40" y="56"/>
                    </a:lnTo>
                    <a:lnTo>
                      <a:pt x="40" y="58"/>
                    </a:lnTo>
                    <a:lnTo>
                      <a:pt x="40" y="62"/>
                    </a:lnTo>
                    <a:lnTo>
                      <a:pt x="40" y="64"/>
                    </a:lnTo>
                    <a:lnTo>
                      <a:pt x="42" y="66"/>
                    </a:lnTo>
                    <a:lnTo>
                      <a:pt x="44" y="66"/>
                    </a:lnTo>
                    <a:lnTo>
                      <a:pt x="46" y="66"/>
                    </a:lnTo>
                    <a:lnTo>
                      <a:pt x="48" y="66"/>
                    </a:lnTo>
                    <a:lnTo>
                      <a:pt x="54" y="72"/>
                    </a:lnTo>
                    <a:lnTo>
                      <a:pt x="56" y="72"/>
                    </a:lnTo>
                    <a:lnTo>
                      <a:pt x="56" y="76"/>
                    </a:lnTo>
                    <a:lnTo>
                      <a:pt x="58" y="80"/>
                    </a:lnTo>
                    <a:lnTo>
                      <a:pt x="60" y="88"/>
                    </a:lnTo>
                    <a:lnTo>
                      <a:pt x="62" y="94"/>
                    </a:lnTo>
                    <a:lnTo>
                      <a:pt x="64" y="98"/>
                    </a:lnTo>
                    <a:lnTo>
                      <a:pt x="64" y="100"/>
                    </a:lnTo>
                    <a:lnTo>
                      <a:pt x="66" y="102"/>
                    </a:lnTo>
                    <a:lnTo>
                      <a:pt x="68" y="102"/>
                    </a:lnTo>
                    <a:lnTo>
                      <a:pt x="72" y="104"/>
                    </a:lnTo>
                    <a:lnTo>
                      <a:pt x="72" y="106"/>
                    </a:lnTo>
                    <a:lnTo>
                      <a:pt x="74" y="106"/>
                    </a:lnTo>
                    <a:lnTo>
                      <a:pt x="76" y="112"/>
                    </a:lnTo>
                    <a:lnTo>
                      <a:pt x="76" y="114"/>
                    </a:lnTo>
                    <a:lnTo>
                      <a:pt x="79" y="114"/>
                    </a:lnTo>
                    <a:lnTo>
                      <a:pt x="81" y="116"/>
                    </a:lnTo>
                    <a:lnTo>
                      <a:pt x="83" y="120"/>
                    </a:lnTo>
                    <a:lnTo>
                      <a:pt x="83" y="120"/>
                    </a:lnTo>
                    <a:lnTo>
                      <a:pt x="85" y="126"/>
                    </a:lnTo>
                    <a:lnTo>
                      <a:pt x="87" y="130"/>
                    </a:lnTo>
                    <a:lnTo>
                      <a:pt x="91" y="140"/>
                    </a:lnTo>
                    <a:lnTo>
                      <a:pt x="91" y="144"/>
                    </a:lnTo>
                    <a:lnTo>
                      <a:pt x="93" y="146"/>
                    </a:lnTo>
                    <a:lnTo>
                      <a:pt x="93" y="148"/>
                    </a:lnTo>
                    <a:lnTo>
                      <a:pt x="95" y="152"/>
                    </a:lnTo>
                    <a:lnTo>
                      <a:pt x="97" y="154"/>
                    </a:lnTo>
                    <a:lnTo>
                      <a:pt x="99" y="154"/>
                    </a:lnTo>
                    <a:lnTo>
                      <a:pt x="99" y="156"/>
                    </a:lnTo>
                    <a:lnTo>
                      <a:pt x="101" y="158"/>
                    </a:lnTo>
                    <a:lnTo>
                      <a:pt x="103" y="162"/>
                    </a:lnTo>
                    <a:lnTo>
                      <a:pt x="103" y="164"/>
                    </a:lnTo>
                    <a:lnTo>
                      <a:pt x="107" y="166"/>
                    </a:lnTo>
                    <a:lnTo>
                      <a:pt x="111" y="170"/>
                    </a:lnTo>
                    <a:lnTo>
                      <a:pt x="113" y="172"/>
                    </a:lnTo>
                    <a:lnTo>
                      <a:pt x="115" y="176"/>
                    </a:lnTo>
                    <a:lnTo>
                      <a:pt x="117" y="180"/>
                    </a:lnTo>
                    <a:lnTo>
                      <a:pt x="123" y="186"/>
                    </a:lnTo>
                    <a:lnTo>
                      <a:pt x="127" y="188"/>
                    </a:lnTo>
                    <a:lnTo>
                      <a:pt x="127" y="190"/>
                    </a:lnTo>
                    <a:lnTo>
                      <a:pt x="129" y="192"/>
                    </a:lnTo>
                    <a:lnTo>
                      <a:pt x="131" y="192"/>
                    </a:lnTo>
                    <a:lnTo>
                      <a:pt x="137" y="196"/>
                    </a:lnTo>
                    <a:lnTo>
                      <a:pt x="137" y="196"/>
                    </a:lnTo>
                    <a:lnTo>
                      <a:pt x="141" y="202"/>
                    </a:lnTo>
                    <a:lnTo>
                      <a:pt x="141" y="204"/>
                    </a:lnTo>
                    <a:lnTo>
                      <a:pt x="143" y="204"/>
                    </a:lnTo>
                    <a:lnTo>
                      <a:pt x="145" y="208"/>
                    </a:lnTo>
                    <a:lnTo>
                      <a:pt x="147" y="210"/>
                    </a:lnTo>
                    <a:lnTo>
                      <a:pt x="149" y="212"/>
                    </a:lnTo>
                    <a:lnTo>
                      <a:pt x="149" y="212"/>
                    </a:lnTo>
                    <a:lnTo>
                      <a:pt x="149" y="212"/>
                    </a:lnTo>
                    <a:lnTo>
                      <a:pt x="149" y="210"/>
                    </a:lnTo>
                    <a:lnTo>
                      <a:pt x="149" y="206"/>
                    </a:lnTo>
                    <a:lnTo>
                      <a:pt x="149" y="206"/>
                    </a:lnTo>
                    <a:lnTo>
                      <a:pt x="149" y="204"/>
                    </a:lnTo>
                    <a:lnTo>
                      <a:pt x="153" y="208"/>
                    </a:lnTo>
                    <a:lnTo>
                      <a:pt x="155" y="208"/>
                    </a:lnTo>
                    <a:lnTo>
                      <a:pt x="157" y="208"/>
                    </a:lnTo>
                    <a:lnTo>
                      <a:pt x="157" y="208"/>
                    </a:lnTo>
                    <a:close/>
                    <a:moveTo>
                      <a:pt x="2" y="2"/>
                    </a:moveTo>
                    <a:lnTo>
                      <a:pt x="2" y="2"/>
                    </a:lnTo>
                    <a:lnTo>
                      <a:pt x="2" y="2"/>
                    </a:lnTo>
                    <a:lnTo>
                      <a:pt x="2" y="2"/>
                    </a:lnTo>
                    <a:lnTo>
                      <a:pt x="0" y="0"/>
                    </a:lnTo>
                    <a:lnTo>
                      <a:pt x="0" y="0"/>
                    </a:lnTo>
                    <a:lnTo>
                      <a:pt x="0" y="0"/>
                    </a:lnTo>
                    <a:lnTo>
                      <a:pt x="0" y="2"/>
                    </a:lnTo>
                    <a:lnTo>
                      <a:pt x="2"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8" name="Freeform 150"/>
              <p:cNvSpPr>
                <a:spLocks noEditPoints="1"/>
              </p:cNvSpPr>
              <p:nvPr/>
            </p:nvSpPr>
            <p:spPr bwMode="auto">
              <a:xfrm>
                <a:off x="4521" y="1440"/>
                <a:ext cx="436" cy="517"/>
              </a:xfrm>
              <a:custGeom>
                <a:avLst/>
                <a:gdLst>
                  <a:gd name="T0" fmla="*/ 404 w 436"/>
                  <a:gd name="T1" fmla="*/ 400 h 517"/>
                  <a:gd name="T2" fmla="*/ 400 w 436"/>
                  <a:gd name="T3" fmla="*/ 420 h 517"/>
                  <a:gd name="T4" fmla="*/ 398 w 436"/>
                  <a:gd name="T5" fmla="*/ 442 h 517"/>
                  <a:gd name="T6" fmla="*/ 94 w 436"/>
                  <a:gd name="T7" fmla="*/ 489 h 517"/>
                  <a:gd name="T8" fmla="*/ 404 w 436"/>
                  <a:gd name="T9" fmla="*/ 422 h 517"/>
                  <a:gd name="T10" fmla="*/ 422 w 436"/>
                  <a:gd name="T11" fmla="*/ 128 h 517"/>
                  <a:gd name="T12" fmla="*/ 416 w 436"/>
                  <a:gd name="T13" fmla="*/ 114 h 517"/>
                  <a:gd name="T14" fmla="*/ 388 w 436"/>
                  <a:gd name="T15" fmla="*/ 112 h 517"/>
                  <a:gd name="T16" fmla="*/ 364 w 436"/>
                  <a:gd name="T17" fmla="*/ 136 h 517"/>
                  <a:gd name="T18" fmla="*/ 356 w 436"/>
                  <a:gd name="T19" fmla="*/ 148 h 517"/>
                  <a:gd name="T20" fmla="*/ 336 w 436"/>
                  <a:gd name="T21" fmla="*/ 158 h 517"/>
                  <a:gd name="T22" fmla="*/ 306 w 436"/>
                  <a:gd name="T23" fmla="*/ 150 h 517"/>
                  <a:gd name="T24" fmla="*/ 296 w 436"/>
                  <a:gd name="T25" fmla="*/ 140 h 517"/>
                  <a:gd name="T26" fmla="*/ 278 w 436"/>
                  <a:gd name="T27" fmla="*/ 164 h 517"/>
                  <a:gd name="T28" fmla="*/ 246 w 436"/>
                  <a:gd name="T29" fmla="*/ 154 h 517"/>
                  <a:gd name="T30" fmla="*/ 210 w 436"/>
                  <a:gd name="T31" fmla="*/ 142 h 517"/>
                  <a:gd name="T32" fmla="*/ 176 w 436"/>
                  <a:gd name="T33" fmla="*/ 126 h 517"/>
                  <a:gd name="T34" fmla="*/ 174 w 436"/>
                  <a:gd name="T35" fmla="*/ 94 h 517"/>
                  <a:gd name="T36" fmla="*/ 150 w 436"/>
                  <a:gd name="T37" fmla="*/ 80 h 517"/>
                  <a:gd name="T38" fmla="*/ 138 w 436"/>
                  <a:gd name="T39" fmla="*/ 66 h 517"/>
                  <a:gd name="T40" fmla="*/ 144 w 436"/>
                  <a:gd name="T41" fmla="*/ 52 h 517"/>
                  <a:gd name="T42" fmla="*/ 134 w 436"/>
                  <a:gd name="T43" fmla="*/ 24 h 517"/>
                  <a:gd name="T44" fmla="*/ 108 w 436"/>
                  <a:gd name="T45" fmla="*/ 2 h 517"/>
                  <a:gd name="T46" fmla="*/ 88 w 436"/>
                  <a:gd name="T47" fmla="*/ 18 h 517"/>
                  <a:gd name="T48" fmla="*/ 60 w 436"/>
                  <a:gd name="T49" fmla="*/ 26 h 517"/>
                  <a:gd name="T50" fmla="*/ 64 w 436"/>
                  <a:gd name="T51" fmla="*/ 44 h 517"/>
                  <a:gd name="T52" fmla="*/ 86 w 436"/>
                  <a:gd name="T53" fmla="*/ 62 h 517"/>
                  <a:gd name="T54" fmla="*/ 72 w 436"/>
                  <a:gd name="T55" fmla="*/ 96 h 517"/>
                  <a:gd name="T56" fmla="*/ 38 w 436"/>
                  <a:gd name="T57" fmla="*/ 138 h 517"/>
                  <a:gd name="T58" fmla="*/ 14 w 436"/>
                  <a:gd name="T59" fmla="*/ 158 h 517"/>
                  <a:gd name="T60" fmla="*/ 38 w 436"/>
                  <a:gd name="T61" fmla="*/ 186 h 517"/>
                  <a:gd name="T62" fmla="*/ 34 w 436"/>
                  <a:gd name="T63" fmla="*/ 200 h 517"/>
                  <a:gd name="T64" fmla="*/ 6 w 436"/>
                  <a:gd name="T65" fmla="*/ 208 h 517"/>
                  <a:gd name="T66" fmla="*/ 32 w 436"/>
                  <a:gd name="T67" fmla="*/ 226 h 517"/>
                  <a:gd name="T68" fmla="*/ 14 w 436"/>
                  <a:gd name="T69" fmla="*/ 238 h 517"/>
                  <a:gd name="T70" fmla="*/ 64 w 436"/>
                  <a:gd name="T71" fmla="*/ 244 h 517"/>
                  <a:gd name="T72" fmla="*/ 74 w 436"/>
                  <a:gd name="T73" fmla="*/ 250 h 517"/>
                  <a:gd name="T74" fmla="*/ 82 w 436"/>
                  <a:gd name="T75" fmla="*/ 292 h 517"/>
                  <a:gd name="T76" fmla="*/ 96 w 436"/>
                  <a:gd name="T77" fmla="*/ 352 h 517"/>
                  <a:gd name="T78" fmla="*/ 116 w 436"/>
                  <a:gd name="T79" fmla="*/ 394 h 517"/>
                  <a:gd name="T80" fmla="*/ 146 w 436"/>
                  <a:gd name="T81" fmla="*/ 467 h 517"/>
                  <a:gd name="T82" fmla="*/ 176 w 436"/>
                  <a:gd name="T83" fmla="*/ 477 h 517"/>
                  <a:gd name="T84" fmla="*/ 200 w 436"/>
                  <a:gd name="T85" fmla="*/ 434 h 517"/>
                  <a:gd name="T86" fmla="*/ 200 w 436"/>
                  <a:gd name="T87" fmla="*/ 382 h 517"/>
                  <a:gd name="T88" fmla="*/ 222 w 436"/>
                  <a:gd name="T89" fmla="*/ 344 h 517"/>
                  <a:gd name="T90" fmla="*/ 270 w 436"/>
                  <a:gd name="T91" fmla="*/ 288 h 517"/>
                  <a:gd name="T92" fmla="*/ 290 w 436"/>
                  <a:gd name="T93" fmla="*/ 276 h 517"/>
                  <a:gd name="T94" fmla="*/ 308 w 436"/>
                  <a:gd name="T95" fmla="*/ 238 h 517"/>
                  <a:gd name="T96" fmla="*/ 322 w 436"/>
                  <a:gd name="T97" fmla="*/ 250 h 517"/>
                  <a:gd name="T98" fmla="*/ 316 w 436"/>
                  <a:gd name="T99" fmla="*/ 218 h 517"/>
                  <a:gd name="T100" fmla="*/ 304 w 436"/>
                  <a:gd name="T101" fmla="*/ 192 h 517"/>
                  <a:gd name="T102" fmla="*/ 300 w 436"/>
                  <a:gd name="T103" fmla="*/ 174 h 517"/>
                  <a:gd name="T104" fmla="*/ 312 w 436"/>
                  <a:gd name="T105" fmla="*/ 168 h 517"/>
                  <a:gd name="T106" fmla="*/ 328 w 436"/>
                  <a:gd name="T107" fmla="*/ 182 h 517"/>
                  <a:gd name="T108" fmla="*/ 370 w 436"/>
                  <a:gd name="T109" fmla="*/ 192 h 517"/>
                  <a:gd name="T110" fmla="*/ 356 w 436"/>
                  <a:gd name="T111" fmla="*/ 206 h 517"/>
                  <a:gd name="T112" fmla="*/ 364 w 436"/>
                  <a:gd name="T113" fmla="*/ 218 h 517"/>
                  <a:gd name="T114" fmla="*/ 380 w 436"/>
                  <a:gd name="T115" fmla="*/ 244 h 517"/>
                  <a:gd name="T116" fmla="*/ 388 w 436"/>
                  <a:gd name="T117" fmla="*/ 226 h 517"/>
                  <a:gd name="T118" fmla="*/ 400 w 436"/>
                  <a:gd name="T119" fmla="*/ 200 h 517"/>
                  <a:gd name="T120" fmla="*/ 408 w 436"/>
                  <a:gd name="T121" fmla="*/ 170 h 517"/>
                  <a:gd name="T122" fmla="*/ 430 w 436"/>
                  <a:gd name="T123" fmla="*/ 146 h 517"/>
                  <a:gd name="T124" fmla="*/ 418 w 436"/>
                  <a:gd name="T125" fmla="*/ 49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36" h="517">
                    <a:moveTo>
                      <a:pt x="400" y="432"/>
                    </a:moveTo>
                    <a:lnTo>
                      <a:pt x="400" y="430"/>
                    </a:lnTo>
                    <a:lnTo>
                      <a:pt x="400" y="432"/>
                    </a:lnTo>
                    <a:lnTo>
                      <a:pt x="400" y="432"/>
                    </a:lnTo>
                    <a:lnTo>
                      <a:pt x="400" y="434"/>
                    </a:lnTo>
                    <a:lnTo>
                      <a:pt x="400" y="432"/>
                    </a:lnTo>
                    <a:lnTo>
                      <a:pt x="400" y="432"/>
                    </a:lnTo>
                    <a:lnTo>
                      <a:pt x="400" y="432"/>
                    </a:lnTo>
                    <a:close/>
                    <a:moveTo>
                      <a:pt x="400" y="406"/>
                    </a:moveTo>
                    <a:lnTo>
                      <a:pt x="400" y="404"/>
                    </a:lnTo>
                    <a:lnTo>
                      <a:pt x="400" y="404"/>
                    </a:lnTo>
                    <a:lnTo>
                      <a:pt x="398" y="404"/>
                    </a:lnTo>
                    <a:lnTo>
                      <a:pt x="398" y="406"/>
                    </a:lnTo>
                    <a:lnTo>
                      <a:pt x="398" y="408"/>
                    </a:lnTo>
                    <a:lnTo>
                      <a:pt x="400" y="406"/>
                    </a:lnTo>
                    <a:close/>
                    <a:moveTo>
                      <a:pt x="404" y="412"/>
                    </a:moveTo>
                    <a:lnTo>
                      <a:pt x="404" y="406"/>
                    </a:lnTo>
                    <a:lnTo>
                      <a:pt x="402" y="404"/>
                    </a:lnTo>
                    <a:lnTo>
                      <a:pt x="402" y="404"/>
                    </a:lnTo>
                    <a:lnTo>
                      <a:pt x="402" y="402"/>
                    </a:lnTo>
                    <a:lnTo>
                      <a:pt x="404" y="402"/>
                    </a:lnTo>
                    <a:lnTo>
                      <a:pt x="404" y="402"/>
                    </a:lnTo>
                    <a:lnTo>
                      <a:pt x="404" y="400"/>
                    </a:lnTo>
                    <a:lnTo>
                      <a:pt x="404" y="400"/>
                    </a:lnTo>
                    <a:lnTo>
                      <a:pt x="404" y="398"/>
                    </a:lnTo>
                    <a:lnTo>
                      <a:pt x="404" y="396"/>
                    </a:lnTo>
                    <a:lnTo>
                      <a:pt x="404" y="396"/>
                    </a:lnTo>
                    <a:lnTo>
                      <a:pt x="404" y="394"/>
                    </a:lnTo>
                    <a:lnTo>
                      <a:pt x="404" y="394"/>
                    </a:lnTo>
                    <a:lnTo>
                      <a:pt x="402" y="396"/>
                    </a:lnTo>
                    <a:lnTo>
                      <a:pt x="400" y="398"/>
                    </a:lnTo>
                    <a:lnTo>
                      <a:pt x="400" y="400"/>
                    </a:lnTo>
                    <a:lnTo>
                      <a:pt x="400" y="404"/>
                    </a:lnTo>
                    <a:lnTo>
                      <a:pt x="400" y="404"/>
                    </a:lnTo>
                    <a:lnTo>
                      <a:pt x="400" y="406"/>
                    </a:lnTo>
                    <a:lnTo>
                      <a:pt x="400" y="408"/>
                    </a:lnTo>
                    <a:lnTo>
                      <a:pt x="400" y="408"/>
                    </a:lnTo>
                    <a:lnTo>
                      <a:pt x="400" y="410"/>
                    </a:lnTo>
                    <a:lnTo>
                      <a:pt x="400" y="410"/>
                    </a:lnTo>
                    <a:lnTo>
                      <a:pt x="400" y="412"/>
                    </a:lnTo>
                    <a:lnTo>
                      <a:pt x="400" y="416"/>
                    </a:lnTo>
                    <a:lnTo>
                      <a:pt x="400" y="416"/>
                    </a:lnTo>
                    <a:lnTo>
                      <a:pt x="400" y="416"/>
                    </a:lnTo>
                    <a:lnTo>
                      <a:pt x="402" y="418"/>
                    </a:lnTo>
                    <a:lnTo>
                      <a:pt x="400" y="418"/>
                    </a:lnTo>
                    <a:lnTo>
                      <a:pt x="400" y="418"/>
                    </a:lnTo>
                    <a:lnTo>
                      <a:pt x="400" y="418"/>
                    </a:lnTo>
                    <a:lnTo>
                      <a:pt x="400" y="420"/>
                    </a:lnTo>
                    <a:lnTo>
                      <a:pt x="400" y="422"/>
                    </a:lnTo>
                    <a:lnTo>
                      <a:pt x="398" y="422"/>
                    </a:lnTo>
                    <a:lnTo>
                      <a:pt x="398" y="424"/>
                    </a:lnTo>
                    <a:lnTo>
                      <a:pt x="398" y="424"/>
                    </a:lnTo>
                    <a:lnTo>
                      <a:pt x="398" y="424"/>
                    </a:lnTo>
                    <a:lnTo>
                      <a:pt x="398" y="426"/>
                    </a:lnTo>
                    <a:lnTo>
                      <a:pt x="400" y="430"/>
                    </a:lnTo>
                    <a:lnTo>
                      <a:pt x="400" y="430"/>
                    </a:lnTo>
                    <a:lnTo>
                      <a:pt x="402" y="430"/>
                    </a:lnTo>
                    <a:lnTo>
                      <a:pt x="402" y="428"/>
                    </a:lnTo>
                    <a:lnTo>
                      <a:pt x="402" y="426"/>
                    </a:lnTo>
                    <a:lnTo>
                      <a:pt x="402" y="424"/>
                    </a:lnTo>
                    <a:lnTo>
                      <a:pt x="402" y="424"/>
                    </a:lnTo>
                    <a:lnTo>
                      <a:pt x="402" y="422"/>
                    </a:lnTo>
                    <a:lnTo>
                      <a:pt x="400" y="422"/>
                    </a:lnTo>
                    <a:lnTo>
                      <a:pt x="402" y="422"/>
                    </a:lnTo>
                    <a:lnTo>
                      <a:pt x="402" y="420"/>
                    </a:lnTo>
                    <a:lnTo>
                      <a:pt x="402" y="418"/>
                    </a:lnTo>
                    <a:lnTo>
                      <a:pt x="402" y="418"/>
                    </a:lnTo>
                    <a:lnTo>
                      <a:pt x="402" y="414"/>
                    </a:lnTo>
                    <a:lnTo>
                      <a:pt x="404" y="414"/>
                    </a:lnTo>
                    <a:lnTo>
                      <a:pt x="404" y="412"/>
                    </a:lnTo>
                    <a:close/>
                    <a:moveTo>
                      <a:pt x="398" y="442"/>
                    </a:moveTo>
                    <a:lnTo>
                      <a:pt x="398" y="442"/>
                    </a:lnTo>
                    <a:lnTo>
                      <a:pt x="396" y="444"/>
                    </a:lnTo>
                    <a:lnTo>
                      <a:pt x="396" y="444"/>
                    </a:lnTo>
                    <a:lnTo>
                      <a:pt x="396" y="446"/>
                    </a:lnTo>
                    <a:lnTo>
                      <a:pt x="396" y="448"/>
                    </a:lnTo>
                    <a:lnTo>
                      <a:pt x="398" y="448"/>
                    </a:lnTo>
                    <a:lnTo>
                      <a:pt x="398" y="448"/>
                    </a:lnTo>
                    <a:lnTo>
                      <a:pt x="400" y="444"/>
                    </a:lnTo>
                    <a:lnTo>
                      <a:pt x="400" y="444"/>
                    </a:lnTo>
                    <a:lnTo>
                      <a:pt x="398" y="442"/>
                    </a:lnTo>
                    <a:close/>
                    <a:moveTo>
                      <a:pt x="404" y="471"/>
                    </a:moveTo>
                    <a:lnTo>
                      <a:pt x="404" y="473"/>
                    </a:lnTo>
                    <a:lnTo>
                      <a:pt x="404" y="473"/>
                    </a:lnTo>
                    <a:lnTo>
                      <a:pt x="404" y="473"/>
                    </a:lnTo>
                    <a:lnTo>
                      <a:pt x="404" y="475"/>
                    </a:lnTo>
                    <a:lnTo>
                      <a:pt x="404" y="473"/>
                    </a:lnTo>
                    <a:lnTo>
                      <a:pt x="406" y="473"/>
                    </a:lnTo>
                    <a:lnTo>
                      <a:pt x="404" y="473"/>
                    </a:lnTo>
                    <a:lnTo>
                      <a:pt x="404" y="471"/>
                    </a:lnTo>
                    <a:close/>
                    <a:moveTo>
                      <a:pt x="96" y="489"/>
                    </a:moveTo>
                    <a:lnTo>
                      <a:pt x="96" y="489"/>
                    </a:lnTo>
                    <a:lnTo>
                      <a:pt x="96" y="489"/>
                    </a:lnTo>
                    <a:lnTo>
                      <a:pt x="94" y="489"/>
                    </a:lnTo>
                    <a:lnTo>
                      <a:pt x="94" y="489"/>
                    </a:lnTo>
                    <a:lnTo>
                      <a:pt x="94" y="489"/>
                    </a:lnTo>
                    <a:lnTo>
                      <a:pt x="96" y="489"/>
                    </a:lnTo>
                    <a:lnTo>
                      <a:pt x="96" y="489"/>
                    </a:lnTo>
                    <a:lnTo>
                      <a:pt x="96" y="489"/>
                    </a:lnTo>
                    <a:lnTo>
                      <a:pt x="96" y="489"/>
                    </a:lnTo>
                    <a:lnTo>
                      <a:pt x="96" y="489"/>
                    </a:lnTo>
                    <a:lnTo>
                      <a:pt x="96" y="489"/>
                    </a:lnTo>
                    <a:lnTo>
                      <a:pt x="96" y="489"/>
                    </a:lnTo>
                    <a:close/>
                    <a:moveTo>
                      <a:pt x="88" y="436"/>
                    </a:moveTo>
                    <a:lnTo>
                      <a:pt x="88" y="436"/>
                    </a:lnTo>
                    <a:lnTo>
                      <a:pt x="88" y="436"/>
                    </a:lnTo>
                    <a:lnTo>
                      <a:pt x="88" y="436"/>
                    </a:lnTo>
                    <a:lnTo>
                      <a:pt x="88" y="436"/>
                    </a:lnTo>
                    <a:lnTo>
                      <a:pt x="88" y="436"/>
                    </a:lnTo>
                    <a:lnTo>
                      <a:pt x="88" y="434"/>
                    </a:lnTo>
                    <a:lnTo>
                      <a:pt x="88" y="434"/>
                    </a:lnTo>
                    <a:lnTo>
                      <a:pt x="88" y="436"/>
                    </a:lnTo>
                    <a:close/>
                    <a:moveTo>
                      <a:pt x="420" y="505"/>
                    </a:moveTo>
                    <a:lnTo>
                      <a:pt x="420" y="505"/>
                    </a:lnTo>
                    <a:lnTo>
                      <a:pt x="420" y="505"/>
                    </a:lnTo>
                    <a:lnTo>
                      <a:pt x="420" y="507"/>
                    </a:lnTo>
                    <a:lnTo>
                      <a:pt x="420" y="507"/>
                    </a:lnTo>
                    <a:lnTo>
                      <a:pt x="422" y="505"/>
                    </a:lnTo>
                    <a:lnTo>
                      <a:pt x="420" y="505"/>
                    </a:lnTo>
                    <a:close/>
                    <a:moveTo>
                      <a:pt x="404" y="422"/>
                    </a:moveTo>
                    <a:lnTo>
                      <a:pt x="404" y="422"/>
                    </a:lnTo>
                    <a:lnTo>
                      <a:pt x="404" y="422"/>
                    </a:lnTo>
                    <a:lnTo>
                      <a:pt x="406" y="424"/>
                    </a:lnTo>
                    <a:lnTo>
                      <a:pt x="406" y="422"/>
                    </a:lnTo>
                    <a:lnTo>
                      <a:pt x="404" y="422"/>
                    </a:lnTo>
                    <a:close/>
                    <a:moveTo>
                      <a:pt x="430" y="142"/>
                    </a:moveTo>
                    <a:lnTo>
                      <a:pt x="432" y="140"/>
                    </a:lnTo>
                    <a:lnTo>
                      <a:pt x="432" y="138"/>
                    </a:lnTo>
                    <a:lnTo>
                      <a:pt x="434" y="138"/>
                    </a:lnTo>
                    <a:lnTo>
                      <a:pt x="434" y="138"/>
                    </a:lnTo>
                    <a:lnTo>
                      <a:pt x="436" y="138"/>
                    </a:lnTo>
                    <a:lnTo>
                      <a:pt x="436" y="136"/>
                    </a:lnTo>
                    <a:lnTo>
                      <a:pt x="434" y="136"/>
                    </a:lnTo>
                    <a:lnTo>
                      <a:pt x="434" y="134"/>
                    </a:lnTo>
                    <a:lnTo>
                      <a:pt x="434" y="134"/>
                    </a:lnTo>
                    <a:lnTo>
                      <a:pt x="434" y="132"/>
                    </a:lnTo>
                    <a:lnTo>
                      <a:pt x="434" y="132"/>
                    </a:lnTo>
                    <a:lnTo>
                      <a:pt x="430" y="130"/>
                    </a:lnTo>
                    <a:lnTo>
                      <a:pt x="430" y="130"/>
                    </a:lnTo>
                    <a:lnTo>
                      <a:pt x="428" y="130"/>
                    </a:lnTo>
                    <a:lnTo>
                      <a:pt x="426" y="130"/>
                    </a:lnTo>
                    <a:lnTo>
                      <a:pt x="426" y="130"/>
                    </a:lnTo>
                    <a:lnTo>
                      <a:pt x="422" y="128"/>
                    </a:lnTo>
                    <a:lnTo>
                      <a:pt x="422" y="128"/>
                    </a:lnTo>
                    <a:lnTo>
                      <a:pt x="420" y="128"/>
                    </a:lnTo>
                    <a:lnTo>
                      <a:pt x="420" y="130"/>
                    </a:lnTo>
                    <a:lnTo>
                      <a:pt x="418" y="130"/>
                    </a:lnTo>
                    <a:lnTo>
                      <a:pt x="418" y="130"/>
                    </a:lnTo>
                    <a:lnTo>
                      <a:pt x="418" y="128"/>
                    </a:lnTo>
                    <a:lnTo>
                      <a:pt x="418" y="128"/>
                    </a:lnTo>
                    <a:lnTo>
                      <a:pt x="418" y="128"/>
                    </a:lnTo>
                    <a:lnTo>
                      <a:pt x="418" y="128"/>
                    </a:lnTo>
                    <a:lnTo>
                      <a:pt x="418" y="126"/>
                    </a:lnTo>
                    <a:lnTo>
                      <a:pt x="418" y="126"/>
                    </a:lnTo>
                    <a:lnTo>
                      <a:pt x="420" y="122"/>
                    </a:lnTo>
                    <a:lnTo>
                      <a:pt x="420" y="122"/>
                    </a:lnTo>
                    <a:lnTo>
                      <a:pt x="418" y="118"/>
                    </a:lnTo>
                    <a:lnTo>
                      <a:pt x="418" y="118"/>
                    </a:lnTo>
                    <a:lnTo>
                      <a:pt x="418" y="118"/>
                    </a:lnTo>
                    <a:lnTo>
                      <a:pt x="416" y="118"/>
                    </a:lnTo>
                    <a:lnTo>
                      <a:pt x="414" y="120"/>
                    </a:lnTo>
                    <a:lnTo>
                      <a:pt x="414" y="120"/>
                    </a:lnTo>
                    <a:lnTo>
                      <a:pt x="414" y="118"/>
                    </a:lnTo>
                    <a:lnTo>
                      <a:pt x="412" y="116"/>
                    </a:lnTo>
                    <a:lnTo>
                      <a:pt x="414" y="116"/>
                    </a:lnTo>
                    <a:lnTo>
                      <a:pt x="414" y="116"/>
                    </a:lnTo>
                    <a:lnTo>
                      <a:pt x="416" y="114"/>
                    </a:lnTo>
                    <a:lnTo>
                      <a:pt x="416" y="114"/>
                    </a:lnTo>
                    <a:lnTo>
                      <a:pt x="414" y="114"/>
                    </a:lnTo>
                    <a:lnTo>
                      <a:pt x="414" y="114"/>
                    </a:lnTo>
                    <a:lnTo>
                      <a:pt x="412" y="114"/>
                    </a:lnTo>
                    <a:lnTo>
                      <a:pt x="412" y="112"/>
                    </a:lnTo>
                    <a:lnTo>
                      <a:pt x="410" y="110"/>
                    </a:lnTo>
                    <a:lnTo>
                      <a:pt x="410" y="110"/>
                    </a:lnTo>
                    <a:lnTo>
                      <a:pt x="408" y="112"/>
                    </a:lnTo>
                    <a:lnTo>
                      <a:pt x="406" y="112"/>
                    </a:lnTo>
                    <a:lnTo>
                      <a:pt x="402" y="114"/>
                    </a:lnTo>
                    <a:lnTo>
                      <a:pt x="402" y="116"/>
                    </a:lnTo>
                    <a:lnTo>
                      <a:pt x="402" y="116"/>
                    </a:lnTo>
                    <a:lnTo>
                      <a:pt x="402" y="116"/>
                    </a:lnTo>
                    <a:lnTo>
                      <a:pt x="402" y="118"/>
                    </a:lnTo>
                    <a:lnTo>
                      <a:pt x="402" y="118"/>
                    </a:lnTo>
                    <a:lnTo>
                      <a:pt x="400" y="118"/>
                    </a:lnTo>
                    <a:lnTo>
                      <a:pt x="400" y="118"/>
                    </a:lnTo>
                    <a:lnTo>
                      <a:pt x="398" y="116"/>
                    </a:lnTo>
                    <a:lnTo>
                      <a:pt x="396" y="116"/>
                    </a:lnTo>
                    <a:lnTo>
                      <a:pt x="394" y="116"/>
                    </a:lnTo>
                    <a:lnTo>
                      <a:pt x="392" y="116"/>
                    </a:lnTo>
                    <a:lnTo>
                      <a:pt x="392" y="114"/>
                    </a:lnTo>
                    <a:lnTo>
                      <a:pt x="390" y="114"/>
                    </a:lnTo>
                    <a:lnTo>
                      <a:pt x="390" y="112"/>
                    </a:lnTo>
                    <a:lnTo>
                      <a:pt x="388" y="112"/>
                    </a:lnTo>
                    <a:lnTo>
                      <a:pt x="386" y="114"/>
                    </a:lnTo>
                    <a:lnTo>
                      <a:pt x="384" y="116"/>
                    </a:lnTo>
                    <a:lnTo>
                      <a:pt x="384" y="118"/>
                    </a:lnTo>
                    <a:lnTo>
                      <a:pt x="382" y="118"/>
                    </a:lnTo>
                    <a:lnTo>
                      <a:pt x="380" y="118"/>
                    </a:lnTo>
                    <a:lnTo>
                      <a:pt x="382" y="120"/>
                    </a:lnTo>
                    <a:lnTo>
                      <a:pt x="380" y="120"/>
                    </a:lnTo>
                    <a:lnTo>
                      <a:pt x="380" y="122"/>
                    </a:lnTo>
                    <a:lnTo>
                      <a:pt x="378" y="122"/>
                    </a:lnTo>
                    <a:lnTo>
                      <a:pt x="376" y="124"/>
                    </a:lnTo>
                    <a:lnTo>
                      <a:pt x="372" y="124"/>
                    </a:lnTo>
                    <a:lnTo>
                      <a:pt x="370" y="124"/>
                    </a:lnTo>
                    <a:lnTo>
                      <a:pt x="370" y="126"/>
                    </a:lnTo>
                    <a:lnTo>
                      <a:pt x="370" y="128"/>
                    </a:lnTo>
                    <a:lnTo>
                      <a:pt x="370" y="128"/>
                    </a:lnTo>
                    <a:lnTo>
                      <a:pt x="368" y="130"/>
                    </a:lnTo>
                    <a:lnTo>
                      <a:pt x="366" y="132"/>
                    </a:lnTo>
                    <a:lnTo>
                      <a:pt x="364" y="134"/>
                    </a:lnTo>
                    <a:lnTo>
                      <a:pt x="364" y="134"/>
                    </a:lnTo>
                    <a:lnTo>
                      <a:pt x="364" y="134"/>
                    </a:lnTo>
                    <a:lnTo>
                      <a:pt x="364" y="136"/>
                    </a:lnTo>
                    <a:lnTo>
                      <a:pt x="364" y="136"/>
                    </a:lnTo>
                    <a:lnTo>
                      <a:pt x="364" y="136"/>
                    </a:lnTo>
                    <a:lnTo>
                      <a:pt x="364" y="136"/>
                    </a:lnTo>
                    <a:lnTo>
                      <a:pt x="362" y="138"/>
                    </a:lnTo>
                    <a:lnTo>
                      <a:pt x="362" y="138"/>
                    </a:lnTo>
                    <a:lnTo>
                      <a:pt x="360" y="140"/>
                    </a:lnTo>
                    <a:lnTo>
                      <a:pt x="360" y="140"/>
                    </a:lnTo>
                    <a:lnTo>
                      <a:pt x="358" y="140"/>
                    </a:lnTo>
                    <a:lnTo>
                      <a:pt x="358" y="138"/>
                    </a:lnTo>
                    <a:lnTo>
                      <a:pt x="358" y="140"/>
                    </a:lnTo>
                    <a:lnTo>
                      <a:pt x="356" y="140"/>
                    </a:lnTo>
                    <a:lnTo>
                      <a:pt x="356" y="140"/>
                    </a:lnTo>
                    <a:lnTo>
                      <a:pt x="354" y="140"/>
                    </a:lnTo>
                    <a:lnTo>
                      <a:pt x="354" y="140"/>
                    </a:lnTo>
                    <a:lnTo>
                      <a:pt x="352" y="140"/>
                    </a:lnTo>
                    <a:lnTo>
                      <a:pt x="350" y="140"/>
                    </a:lnTo>
                    <a:lnTo>
                      <a:pt x="348" y="140"/>
                    </a:lnTo>
                    <a:lnTo>
                      <a:pt x="348" y="140"/>
                    </a:lnTo>
                    <a:lnTo>
                      <a:pt x="348" y="142"/>
                    </a:lnTo>
                    <a:lnTo>
                      <a:pt x="348" y="142"/>
                    </a:lnTo>
                    <a:lnTo>
                      <a:pt x="348" y="144"/>
                    </a:lnTo>
                    <a:lnTo>
                      <a:pt x="350" y="146"/>
                    </a:lnTo>
                    <a:lnTo>
                      <a:pt x="352" y="146"/>
                    </a:lnTo>
                    <a:lnTo>
                      <a:pt x="354" y="146"/>
                    </a:lnTo>
                    <a:lnTo>
                      <a:pt x="354" y="146"/>
                    </a:lnTo>
                    <a:lnTo>
                      <a:pt x="356" y="146"/>
                    </a:lnTo>
                    <a:lnTo>
                      <a:pt x="356" y="148"/>
                    </a:lnTo>
                    <a:lnTo>
                      <a:pt x="358" y="148"/>
                    </a:lnTo>
                    <a:lnTo>
                      <a:pt x="356" y="150"/>
                    </a:lnTo>
                    <a:lnTo>
                      <a:pt x="356" y="152"/>
                    </a:lnTo>
                    <a:lnTo>
                      <a:pt x="356" y="152"/>
                    </a:lnTo>
                    <a:lnTo>
                      <a:pt x="356" y="152"/>
                    </a:lnTo>
                    <a:lnTo>
                      <a:pt x="358" y="154"/>
                    </a:lnTo>
                    <a:lnTo>
                      <a:pt x="358" y="154"/>
                    </a:lnTo>
                    <a:lnTo>
                      <a:pt x="358" y="156"/>
                    </a:lnTo>
                    <a:lnTo>
                      <a:pt x="358" y="156"/>
                    </a:lnTo>
                    <a:lnTo>
                      <a:pt x="358" y="156"/>
                    </a:lnTo>
                    <a:lnTo>
                      <a:pt x="356" y="156"/>
                    </a:lnTo>
                    <a:lnTo>
                      <a:pt x="356" y="156"/>
                    </a:lnTo>
                    <a:lnTo>
                      <a:pt x="356" y="156"/>
                    </a:lnTo>
                    <a:lnTo>
                      <a:pt x="354" y="156"/>
                    </a:lnTo>
                    <a:lnTo>
                      <a:pt x="352" y="158"/>
                    </a:lnTo>
                    <a:lnTo>
                      <a:pt x="350" y="158"/>
                    </a:lnTo>
                    <a:lnTo>
                      <a:pt x="350" y="156"/>
                    </a:lnTo>
                    <a:lnTo>
                      <a:pt x="348" y="156"/>
                    </a:lnTo>
                    <a:lnTo>
                      <a:pt x="346" y="158"/>
                    </a:lnTo>
                    <a:lnTo>
                      <a:pt x="344" y="158"/>
                    </a:lnTo>
                    <a:lnTo>
                      <a:pt x="340" y="158"/>
                    </a:lnTo>
                    <a:lnTo>
                      <a:pt x="338" y="158"/>
                    </a:lnTo>
                    <a:lnTo>
                      <a:pt x="336" y="158"/>
                    </a:lnTo>
                    <a:lnTo>
                      <a:pt x="336" y="158"/>
                    </a:lnTo>
                    <a:lnTo>
                      <a:pt x="334" y="156"/>
                    </a:lnTo>
                    <a:lnTo>
                      <a:pt x="332" y="156"/>
                    </a:lnTo>
                    <a:lnTo>
                      <a:pt x="330" y="156"/>
                    </a:lnTo>
                    <a:lnTo>
                      <a:pt x="330" y="156"/>
                    </a:lnTo>
                    <a:lnTo>
                      <a:pt x="330" y="158"/>
                    </a:lnTo>
                    <a:lnTo>
                      <a:pt x="326" y="158"/>
                    </a:lnTo>
                    <a:lnTo>
                      <a:pt x="324" y="160"/>
                    </a:lnTo>
                    <a:lnTo>
                      <a:pt x="322" y="160"/>
                    </a:lnTo>
                    <a:lnTo>
                      <a:pt x="322" y="158"/>
                    </a:lnTo>
                    <a:lnTo>
                      <a:pt x="322" y="158"/>
                    </a:lnTo>
                    <a:lnTo>
                      <a:pt x="322" y="158"/>
                    </a:lnTo>
                    <a:lnTo>
                      <a:pt x="320" y="158"/>
                    </a:lnTo>
                    <a:lnTo>
                      <a:pt x="320" y="158"/>
                    </a:lnTo>
                    <a:lnTo>
                      <a:pt x="320" y="158"/>
                    </a:lnTo>
                    <a:lnTo>
                      <a:pt x="318" y="156"/>
                    </a:lnTo>
                    <a:lnTo>
                      <a:pt x="316" y="156"/>
                    </a:lnTo>
                    <a:lnTo>
                      <a:pt x="314" y="158"/>
                    </a:lnTo>
                    <a:lnTo>
                      <a:pt x="312" y="156"/>
                    </a:lnTo>
                    <a:lnTo>
                      <a:pt x="310" y="156"/>
                    </a:lnTo>
                    <a:lnTo>
                      <a:pt x="310" y="154"/>
                    </a:lnTo>
                    <a:lnTo>
                      <a:pt x="308" y="152"/>
                    </a:lnTo>
                    <a:lnTo>
                      <a:pt x="308" y="152"/>
                    </a:lnTo>
                    <a:lnTo>
                      <a:pt x="308" y="152"/>
                    </a:lnTo>
                    <a:lnTo>
                      <a:pt x="306" y="150"/>
                    </a:lnTo>
                    <a:lnTo>
                      <a:pt x="306" y="150"/>
                    </a:lnTo>
                    <a:lnTo>
                      <a:pt x="308" y="148"/>
                    </a:lnTo>
                    <a:lnTo>
                      <a:pt x="308" y="148"/>
                    </a:lnTo>
                    <a:lnTo>
                      <a:pt x="308" y="148"/>
                    </a:lnTo>
                    <a:lnTo>
                      <a:pt x="306" y="146"/>
                    </a:lnTo>
                    <a:lnTo>
                      <a:pt x="306" y="144"/>
                    </a:lnTo>
                    <a:lnTo>
                      <a:pt x="306" y="140"/>
                    </a:lnTo>
                    <a:lnTo>
                      <a:pt x="306" y="138"/>
                    </a:lnTo>
                    <a:lnTo>
                      <a:pt x="306" y="138"/>
                    </a:lnTo>
                    <a:lnTo>
                      <a:pt x="304" y="136"/>
                    </a:lnTo>
                    <a:lnTo>
                      <a:pt x="304" y="136"/>
                    </a:lnTo>
                    <a:lnTo>
                      <a:pt x="302" y="134"/>
                    </a:lnTo>
                    <a:lnTo>
                      <a:pt x="302" y="134"/>
                    </a:lnTo>
                    <a:lnTo>
                      <a:pt x="300" y="136"/>
                    </a:lnTo>
                    <a:lnTo>
                      <a:pt x="300" y="136"/>
                    </a:lnTo>
                    <a:lnTo>
                      <a:pt x="300" y="136"/>
                    </a:lnTo>
                    <a:lnTo>
                      <a:pt x="298" y="136"/>
                    </a:lnTo>
                    <a:lnTo>
                      <a:pt x="296" y="136"/>
                    </a:lnTo>
                    <a:lnTo>
                      <a:pt x="294" y="138"/>
                    </a:lnTo>
                    <a:lnTo>
                      <a:pt x="294" y="138"/>
                    </a:lnTo>
                    <a:lnTo>
                      <a:pt x="294" y="138"/>
                    </a:lnTo>
                    <a:lnTo>
                      <a:pt x="296" y="138"/>
                    </a:lnTo>
                    <a:lnTo>
                      <a:pt x="296" y="140"/>
                    </a:lnTo>
                    <a:lnTo>
                      <a:pt x="296" y="140"/>
                    </a:lnTo>
                    <a:lnTo>
                      <a:pt x="296" y="142"/>
                    </a:lnTo>
                    <a:lnTo>
                      <a:pt x="296" y="144"/>
                    </a:lnTo>
                    <a:lnTo>
                      <a:pt x="294" y="146"/>
                    </a:lnTo>
                    <a:lnTo>
                      <a:pt x="296" y="152"/>
                    </a:lnTo>
                    <a:lnTo>
                      <a:pt x="296" y="152"/>
                    </a:lnTo>
                    <a:lnTo>
                      <a:pt x="298" y="156"/>
                    </a:lnTo>
                    <a:lnTo>
                      <a:pt x="298" y="158"/>
                    </a:lnTo>
                    <a:lnTo>
                      <a:pt x="300" y="158"/>
                    </a:lnTo>
                    <a:lnTo>
                      <a:pt x="298" y="162"/>
                    </a:lnTo>
                    <a:lnTo>
                      <a:pt x="298" y="164"/>
                    </a:lnTo>
                    <a:lnTo>
                      <a:pt x="298" y="164"/>
                    </a:lnTo>
                    <a:lnTo>
                      <a:pt x="298" y="164"/>
                    </a:lnTo>
                    <a:lnTo>
                      <a:pt x="296" y="164"/>
                    </a:lnTo>
                    <a:lnTo>
                      <a:pt x="294" y="164"/>
                    </a:lnTo>
                    <a:lnTo>
                      <a:pt x="292" y="164"/>
                    </a:lnTo>
                    <a:lnTo>
                      <a:pt x="290" y="164"/>
                    </a:lnTo>
                    <a:lnTo>
                      <a:pt x="288" y="164"/>
                    </a:lnTo>
                    <a:lnTo>
                      <a:pt x="286" y="166"/>
                    </a:lnTo>
                    <a:lnTo>
                      <a:pt x="284" y="164"/>
                    </a:lnTo>
                    <a:lnTo>
                      <a:pt x="284" y="164"/>
                    </a:lnTo>
                    <a:lnTo>
                      <a:pt x="282" y="162"/>
                    </a:lnTo>
                    <a:lnTo>
                      <a:pt x="282" y="162"/>
                    </a:lnTo>
                    <a:lnTo>
                      <a:pt x="278" y="164"/>
                    </a:lnTo>
                    <a:lnTo>
                      <a:pt x="278" y="164"/>
                    </a:lnTo>
                    <a:lnTo>
                      <a:pt x="276" y="162"/>
                    </a:lnTo>
                    <a:lnTo>
                      <a:pt x="272" y="162"/>
                    </a:lnTo>
                    <a:lnTo>
                      <a:pt x="272" y="162"/>
                    </a:lnTo>
                    <a:lnTo>
                      <a:pt x="270" y="162"/>
                    </a:lnTo>
                    <a:lnTo>
                      <a:pt x="268" y="160"/>
                    </a:lnTo>
                    <a:lnTo>
                      <a:pt x="266" y="160"/>
                    </a:lnTo>
                    <a:lnTo>
                      <a:pt x="264" y="162"/>
                    </a:lnTo>
                    <a:lnTo>
                      <a:pt x="264" y="160"/>
                    </a:lnTo>
                    <a:lnTo>
                      <a:pt x="262" y="160"/>
                    </a:lnTo>
                    <a:lnTo>
                      <a:pt x="262" y="160"/>
                    </a:lnTo>
                    <a:lnTo>
                      <a:pt x="262" y="158"/>
                    </a:lnTo>
                    <a:lnTo>
                      <a:pt x="260" y="156"/>
                    </a:lnTo>
                    <a:lnTo>
                      <a:pt x="260" y="156"/>
                    </a:lnTo>
                    <a:lnTo>
                      <a:pt x="258" y="158"/>
                    </a:lnTo>
                    <a:lnTo>
                      <a:pt x="256" y="158"/>
                    </a:lnTo>
                    <a:lnTo>
                      <a:pt x="254" y="158"/>
                    </a:lnTo>
                    <a:lnTo>
                      <a:pt x="254" y="158"/>
                    </a:lnTo>
                    <a:lnTo>
                      <a:pt x="254" y="158"/>
                    </a:lnTo>
                    <a:lnTo>
                      <a:pt x="252" y="156"/>
                    </a:lnTo>
                    <a:lnTo>
                      <a:pt x="252" y="156"/>
                    </a:lnTo>
                    <a:lnTo>
                      <a:pt x="252" y="156"/>
                    </a:lnTo>
                    <a:lnTo>
                      <a:pt x="250" y="156"/>
                    </a:lnTo>
                    <a:lnTo>
                      <a:pt x="250" y="156"/>
                    </a:lnTo>
                    <a:lnTo>
                      <a:pt x="246" y="154"/>
                    </a:lnTo>
                    <a:lnTo>
                      <a:pt x="244" y="152"/>
                    </a:lnTo>
                    <a:lnTo>
                      <a:pt x="244" y="150"/>
                    </a:lnTo>
                    <a:lnTo>
                      <a:pt x="244" y="150"/>
                    </a:lnTo>
                    <a:lnTo>
                      <a:pt x="244" y="148"/>
                    </a:lnTo>
                    <a:lnTo>
                      <a:pt x="242" y="148"/>
                    </a:lnTo>
                    <a:lnTo>
                      <a:pt x="238" y="146"/>
                    </a:lnTo>
                    <a:lnTo>
                      <a:pt x="234" y="146"/>
                    </a:lnTo>
                    <a:lnTo>
                      <a:pt x="234" y="146"/>
                    </a:lnTo>
                    <a:lnTo>
                      <a:pt x="232" y="146"/>
                    </a:lnTo>
                    <a:lnTo>
                      <a:pt x="232" y="148"/>
                    </a:lnTo>
                    <a:lnTo>
                      <a:pt x="230" y="146"/>
                    </a:lnTo>
                    <a:lnTo>
                      <a:pt x="226" y="146"/>
                    </a:lnTo>
                    <a:lnTo>
                      <a:pt x="224" y="146"/>
                    </a:lnTo>
                    <a:lnTo>
                      <a:pt x="224" y="146"/>
                    </a:lnTo>
                    <a:lnTo>
                      <a:pt x="224" y="146"/>
                    </a:lnTo>
                    <a:lnTo>
                      <a:pt x="222" y="148"/>
                    </a:lnTo>
                    <a:lnTo>
                      <a:pt x="222" y="146"/>
                    </a:lnTo>
                    <a:lnTo>
                      <a:pt x="220" y="146"/>
                    </a:lnTo>
                    <a:lnTo>
                      <a:pt x="218" y="146"/>
                    </a:lnTo>
                    <a:lnTo>
                      <a:pt x="214" y="144"/>
                    </a:lnTo>
                    <a:lnTo>
                      <a:pt x="214" y="144"/>
                    </a:lnTo>
                    <a:lnTo>
                      <a:pt x="212" y="142"/>
                    </a:lnTo>
                    <a:lnTo>
                      <a:pt x="212" y="142"/>
                    </a:lnTo>
                    <a:lnTo>
                      <a:pt x="210" y="142"/>
                    </a:lnTo>
                    <a:lnTo>
                      <a:pt x="206" y="140"/>
                    </a:lnTo>
                    <a:lnTo>
                      <a:pt x="204" y="138"/>
                    </a:lnTo>
                    <a:lnTo>
                      <a:pt x="202" y="138"/>
                    </a:lnTo>
                    <a:lnTo>
                      <a:pt x="202" y="138"/>
                    </a:lnTo>
                    <a:lnTo>
                      <a:pt x="200" y="138"/>
                    </a:lnTo>
                    <a:lnTo>
                      <a:pt x="200" y="138"/>
                    </a:lnTo>
                    <a:lnTo>
                      <a:pt x="200" y="138"/>
                    </a:lnTo>
                    <a:lnTo>
                      <a:pt x="198" y="138"/>
                    </a:lnTo>
                    <a:lnTo>
                      <a:pt x="196" y="136"/>
                    </a:lnTo>
                    <a:lnTo>
                      <a:pt x="194" y="134"/>
                    </a:lnTo>
                    <a:lnTo>
                      <a:pt x="190" y="132"/>
                    </a:lnTo>
                    <a:lnTo>
                      <a:pt x="188" y="132"/>
                    </a:lnTo>
                    <a:lnTo>
                      <a:pt x="188" y="130"/>
                    </a:lnTo>
                    <a:lnTo>
                      <a:pt x="188" y="130"/>
                    </a:lnTo>
                    <a:lnTo>
                      <a:pt x="186" y="128"/>
                    </a:lnTo>
                    <a:lnTo>
                      <a:pt x="184" y="128"/>
                    </a:lnTo>
                    <a:lnTo>
                      <a:pt x="180" y="126"/>
                    </a:lnTo>
                    <a:lnTo>
                      <a:pt x="180" y="126"/>
                    </a:lnTo>
                    <a:lnTo>
                      <a:pt x="180" y="126"/>
                    </a:lnTo>
                    <a:lnTo>
                      <a:pt x="178" y="124"/>
                    </a:lnTo>
                    <a:lnTo>
                      <a:pt x="176" y="124"/>
                    </a:lnTo>
                    <a:lnTo>
                      <a:pt x="176" y="124"/>
                    </a:lnTo>
                    <a:lnTo>
                      <a:pt x="176" y="126"/>
                    </a:lnTo>
                    <a:lnTo>
                      <a:pt x="176" y="126"/>
                    </a:lnTo>
                    <a:lnTo>
                      <a:pt x="174" y="124"/>
                    </a:lnTo>
                    <a:lnTo>
                      <a:pt x="172" y="124"/>
                    </a:lnTo>
                    <a:lnTo>
                      <a:pt x="170" y="122"/>
                    </a:lnTo>
                    <a:lnTo>
                      <a:pt x="170" y="122"/>
                    </a:lnTo>
                    <a:lnTo>
                      <a:pt x="168" y="120"/>
                    </a:lnTo>
                    <a:lnTo>
                      <a:pt x="170" y="118"/>
                    </a:lnTo>
                    <a:lnTo>
                      <a:pt x="170" y="116"/>
                    </a:lnTo>
                    <a:lnTo>
                      <a:pt x="170" y="116"/>
                    </a:lnTo>
                    <a:lnTo>
                      <a:pt x="170" y="114"/>
                    </a:lnTo>
                    <a:lnTo>
                      <a:pt x="170" y="112"/>
                    </a:lnTo>
                    <a:lnTo>
                      <a:pt x="170" y="110"/>
                    </a:lnTo>
                    <a:lnTo>
                      <a:pt x="170" y="108"/>
                    </a:lnTo>
                    <a:lnTo>
                      <a:pt x="172" y="106"/>
                    </a:lnTo>
                    <a:lnTo>
                      <a:pt x="174" y="102"/>
                    </a:lnTo>
                    <a:lnTo>
                      <a:pt x="174" y="102"/>
                    </a:lnTo>
                    <a:lnTo>
                      <a:pt x="174" y="100"/>
                    </a:lnTo>
                    <a:lnTo>
                      <a:pt x="176" y="98"/>
                    </a:lnTo>
                    <a:lnTo>
                      <a:pt x="176" y="98"/>
                    </a:lnTo>
                    <a:lnTo>
                      <a:pt x="178" y="98"/>
                    </a:lnTo>
                    <a:lnTo>
                      <a:pt x="178" y="98"/>
                    </a:lnTo>
                    <a:lnTo>
                      <a:pt x="180" y="98"/>
                    </a:lnTo>
                    <a:lnTo>
                      <a:pt x="178" y="96"/>
                    </a:lnTo>
                    <a:lnTo>
                      <a:pt x="176" y="96"/>
                    </a:lnTo>
                    <a:lnTo>
                      <a:pt x="174" y="94"/>
                    </a:lnTo>
                    <a:lnTo>
                      <a:pt x="174" y="92"/>
                    </a:lnTo>
                    <a:lnTo>
                      <a:pt x="172" y="92"/>
                    </a:lnTo>
                    <a:lnTo>
                      <a:pt x="172" y="92"/>
                    </a:lnTo>
                    <a:lnTo>
                      <a:pt x="170" y="92"/>
                    </a:lnTo>
                    <a:lnTo>
                      <a:pt x="166" y="90"/>
                    </a:lnTo>
                    <a:lnTo>
                      <a:pt x="166" y="90"/>
                    </a:lnTo>
                    <a:lnTo>
                      <a:pt x="166" y="90"/>
                    </a:lnTo>
                    <a:lnTo>
                      <a:pt x="166" y="88"/>
                    </a:lnTo>
                    <a:lnTo>
                      <a:pt x="164" y="86"/>
                    </a:lnTo>
                    <a:lnTo>
                      <a:pt x="164" y="86"/>
                    </a:lnTo>
                    <a:lnTo>
                      <a:pt x="164" y="86"/>
                    </a:lnTo>
                    <a:lnTo>
                      <a:pt x="160" y="84"/>
                    </a:lnTo>
                    <a:lnTo>
                      <a:pt x="160" y="84"/>
                    </a:lnTo>
                    <a:lnTo>
                      <a:pt x="160" y="84"/>
                    </a:lnTo>
                    <a:lnTo>
                      <a:pt x="160" y="84"/>
                    </a:lnTo>
                    <a:lnTo>
                      <a:pt x="160" y="84"/>
                    </a:lnTo>
                    <a:lnTo>
                      <a:pt x="158" y="84"/>
                    </a:lnTo>
                    <a:lnTo>
                      <a:pt x="156" y="84"/>
                    </a:lnTo>
                    <a:lnTo>
                      <a:pt x="154" y="84"/>
                    </a:lnTo>
                    <a:lnTo>
                      <a:pt x="154" y="82"/>
                    </a:lnTo>
                    <a:lnTo>
                      <a:pt x="152" y="82"/>
                    </a:lnTo>
                    <a:lnTo>
                      <a:pt x="152" y="82"/>
                    </a:lnTo>
                    <a:lnTo>
                      <a:pt x="152" y="82"/>
                    </a:lnTo>
                    <a:lnTo>
                      <a:pt x="150" y="80"/>
                    </a:lnTo>
                    <a:lnTo>
                      <a:pt x="148" y="78"/>
                    </a:lnTo>
                    <a:lnTo>
                      <a:pt x="146" y="76"/>
                    </a:lnTo>
                    <a:lnTo>
                      <a:pt x="146" y="74"/>
                    </a:lnTo>
                    <a:lnTo>
                      <a:pt x="144" y="76"/>
                    </a:lnTo>
                    <a:lnTo>
                      <a:pt x="144" y="76"/>
                    </a:lnTo>
                    <a:lnTo>
                      <a:pt x="144" y="76"/>
                    </a:lnTo>
                    <a:lnTo>
                      <a:pt x="144" y="76"/>
                    </a:lnTo>
                    <a:lnTo>
                      <a:pt x="142" y="78"/>
                    </a:lnTo>
                    <a:lnTo>
                      <a:pt x="142" y="78"/>
                    </a:lnTo>
                    <a:lnTo>
                      <a:pt x="142" y="78"/>
                    </a:lnTo>
                    <a:lnTo>
                      <a:pt x="142" y="76"/>
                    </a:lnTo>
                    <a:lnTo>
                      <a:pt x="140" y="74"/>
                    </a:lnTo>
                    <a:lnTo>
                      <a:pt x="140" y="74"/>
                    </a:lnTo>
                    <a:lnTo>
                      <a:pt x="140" y="72"/>
                    </a:lnTo>
                    <a:lnTo>
                      <a:pt x="140" y="72"/>
                    </a:lnTo>
                    <a:lnTo>
                      <a:pt x="140" y="70"/>
                    </a:lnTo>
                    <a:lnTo>
                      <a:pt x="138" y="70"/>
                    </a:lnTo>
                    <a:lnTo>
                      <a:pt x="138" y="68"/>
                    </a:lnTo>
                    <a:lnTo>
                      <a:pt x="138" y="66"/>
                    </a:lnTo>
                    <a:lnTo>
                      <a:pt x="138" y="66"/>
                    </a:lnTo>
                    <a:lnTo>
                      <a:pt x="138" y="66"/>
                    </a:lnTo>
                    <a:lnTo>
                      <a:pt x="138" y="66"/>
                    </a:lnTo>
                    <a:lnTo>
                      <a:pt x="138" y="66"/>
                    </a:lnTo>
                    <a:lnTo>
                      <a:pt x="138" y="66"/>
                    </a:lnTo>
                    <a:lnTo>
                      <a:pt x="138" y="64"/>
                    </a:lnTo>
                    <a:lnTo>
                      <a:pt x="134" y="60"/>
                    </a:lnTo>
                    <a:lnTo>
                      <a:pt x="134" y="60"/>
                    </a:lnTo>
                    <a:lnTo>
                      <a:pt x="134" y="60"/>
                    </a:lnTo>
                    <a:lnTo>
                      <a:pt x="132" y="58"/>
                    </a:lnTo>
                    <a:lnTo>
                      <a:pt x="132" y="56"/>
                    </a:lnTo>
                    <a:lnTo>
                      <a:pt x="132" y="56"/>
                    </a:lnTo>
                    <a:lnTo>
                      <a:pt x="132" y="56"/>
                    </a:lnTo>
                    <a:lnTo>
                      <a:pt x="132" y="54"/>
                    </a:lnTo>
                    <a:lnTo>
                      <a:pt x="134" y="54"/>
                    </a:lnTo>
                    <a:lnTo>
                      <a:pt x="134" y="54"/>
                    </a:lnTo>
                    <a:lnTo>
                      <a:pt x="136" y="54"/>
                    </a:lnTo>
                    <a:lnTo>
                      <a:pt x="136" y="54"/>
                    </a:lnTo>
                    <a:lnTo>
                      <a:pt x="136" y="56"/>
                    </a:lnTo>
                    <a:lnTo>
                      <a:pt x="138" y="56"/>
                    </a:lnTo>
                    <a:lnTo>
                      <a:pt x="138" y="58"/>
                    </a:lnTo>
                    <a:lnTo>
                      <a:pt x="140" y="58"/>
                    </a:lnTo>
                    <a:lnTo>
                      <a:pt x="142" y="58"/>
                    </a:lnTo>
                    <a:lnTo>
                      <a:pt x="142" y="58"/>
                    </a:lnTo>
                    <a:lnTo>
                      <a:pt x="142" y="56"/>
                    </a:lnTo>
                    <a:lnTo>
                      <a:pt x="144" y="56"/>
                    </a:lnTo>
                    <a:lnTo>
                      <a:pt x="144" y="56"/>
                    </a:lnTo>
                    <a:lnTo>
                      <a:pt x="144" y="54"/>
                    </a:lnTo>
                    <a:lnTo>
                      <a:pt x="144" y="52"/>
                    </a:lnTo>
                    <a:lnTo>
                      <a:pt x="144" y="52"/>
                    </a:lnTo>
                    <a:lnTo>
                      <a:pt x="142" y="50"/>
                    </a:lnTo>
                    <a:lnTo>
                      <a:pt x="142" y="50"/>
                    </a:lnTo>
                    <a:lnTo>
                      <a:pt x="142" y="48"/>
                    </a:lnTo>
                    <a:lnTo>
                      <a:pt x="140" y="46"/>
                    </a:lnTo>
                    <a:lnTo>
                      <a:pt x="140" y="46"/>
                    </a:lnTo>
                    <a:lnTo>
                      <a:pt x="140" y="46"/>
                    </a:lnTo>
                    <a:lnTo>
                      <a:pt x="140" y="46"/>
                    </a:lnTo>
                    <a:lnTo>
                      <a:pt x="140" y="44"/>
                    </a:lnTo>
                    <a:lnTo>
                      <a:pt x="140" y="42"/>
                    </a:lnTo>
                    <a:lnTo>
                      <a:pt x="138" y="42"/>
                    </a:lnTo>
                    <a:lnTo>
                      <a:pt x="138" y="42"/>
                    </a:lnTo>
                    <a:lnTo>
                      <a:pt x="136" y="40"/>
                    </a:lnTo>
                    <a:lnTo>
                      <a:pt x="136" y="40"/>
                    </a:lnTo>
                    <a:lnTo>
                      <a:pt x="136" y="40"/>
                    </a:lnTo>
                    <a:lnTo>
                      <a:pt x="134" y="38"/>
                    </a:lnTo>
                    <a:lnTo>
                      <a:pt x="134" y="36"/>
                    </a:lnTo>
                    <a:lnTo>
                      <a:pt x="132" y="32"/>
                    </a:lnTo>
                    <a:lnTo>
                      <a:pt x="132" y="32"/>
                    </a:lnTo>
                    <a:lnTo>
                      <a:pt x="130" y="28"/>
                    </a:lnTo>
                    <a:lnTo>
                      <a:pt x="130" y="28"/>
                    </a:lnTo>
                    <a:lnTo>
                      <a:pt x="130" y="28"/>
                    </a:lnTo>
                    <a:lnTo>
                      <a:pt x="134" y="26"/>
                    </a:lnTo>
                    <a:lnTo>
                      <a:pt x="134" y="24"/>
                    </a:lnTo>
                    <a:lnTo>
                      <a:pt x="134" y="24"/>
                    </a:lnTo>
                    <a:lnTo>
                      <a:pt x="134" y="24"/>
                    </a:lnTo>
                    <a:lnTo>
                      <a:pt x="132" y="22"/>
                    </a:lnTo>
                    <a:lnTo>
                      <a:pt x="132" y="22"/>
                    </a:lnTo>
                    <a:lnTo>
                      <a:pt x="130" y="20"/>
                    </a:lnTo>
                    <a:lnTo>
                      <a:pt x="128" y="20"/>
                    </a:lnTo>
                    <a:lnTo>
                      <a:pt x="126" y="20"/>
                    </a:lnTo>
                    <a:lnTo>
                      <a:pt x="122" y="18"/>
                    </a:lnTo>
                    <a:lnTo>
                      <a:pt x="122" y="18"/>
                    </a:lnTo>
                    <a:lnTo>
                      <a:pt x="120" y="16"/>
                    </a:lnTo>
                    <a:lnTo>
                      <a:pt x="118" y="12"/>
                    </a:lnTo>
                    <a:lnTo>
                      <a:pt x="116" y="8"/>
                    </a:lnTo>
                    <a:lnTo>
                      <a:pt x="116" y="6"/>
                    </a:lnTo>
                    <a:lnTo>
                      <a:pt x="114" y="6"/>
                    </a:lnTo>
                    <a:lnTo>
                      <a:pt x="114" y="2"/>
                    </a:lnTo>
                    <a:lnTo>
                      <a:pt x="114" y="2"/>
                    </a:lnTo>
                    <a:lnTo>
                      <a:pt x="114" y="2"/>
                    </a:lnTo>
                    <a:lnTo>
                      <a:pt x="114" y="2"/>
                    </a:lnTo>
                    <a:lnTo>
                      <a:pt x="112" y="2"/>
                    </a:lnTo>
                    <a:lnTo>
                      <a:pt x="112" y="2"/>
                    </a:lnTo>
                    <a:lnTo>
                      <a:pt x="112" y="2"/>
                    </a:lnTo>
                    <a:lnTo>
                      <a:pt x="110" y="2"/>
                    </a:lnTo>
                    <a:lnTo>
                      <a:pt x="110" y="2"/>
                    </a:lnTo>
                    <a:lnTo>
                      <a:pt x="108" y="2"/>
                    </a:lnTo>
                    <a:lnTo>
                      <a:pt x="106" y="2"/>
                    </a:lnTo>
                    <a:lnTo>
                      <a:pt x="106" y="2"/>
                    </a:lnTo>
                    <a:lnTo>
                      <a:pt x="104" y="2"/>
                    </a:lnTo>
                    <a:lnTo>
                      <a:pt x="100" y="2"/>
                    </a:lnTo>
                    <a:lnTo>
                      <a:pt x="96" y="0"/>
                    </a:lnTo>
                    <a:lnTo>
                      <a:pt x="94" y="0"/>
                    </a:lnTo>
                    <a:lnTo>
                      <a:pt x="96" y="0"/>
                    </a:lnTo>
                    <a:lnTo>
                      <a:pt x="98" y="4"/>
                    </a:lnTo>
                    <a:lnTo>
                      <a:pt x="98" y="4"/>
                    </a:lnTo>
                    <a:lnTo>
                      <a:pt x="100" y="6"/>
                    </a:lnTo>
                    <a:lnTo>
                      <a:pt x="100" y="8"/>
                    </a:lnTo>
                    <a:lnTo>
                      <a:pt x="102" y="10"/>
                    </a:lnTo>
                    <a:lnTo>
                      <a:pt x="102" y="10"/>
                    </a:lnTo>
                    <a:lnTo>
                      <a:pt x="102" y="12"/>
                    </a:lnTo>
                    <a:lnTo>
                      <a:pt x="100" y="12"/>
                    </a:lnTo>
                    <a:lnTo>
                      <a:pt x="98" y="12"/>
                    </a:lnTo>
                    <a:lnTo>
                      <a:pt x="98" y="14"/>
                    </a:lnTo>
                    <a:lnTo>
                      <a:pt x="98" y="14"/>
                    </a:lnTo>
                    <a:lnTo>
                      <a:pt x="98" y="14"/>
                    </a:lnTo>
                    <a:lnTo>
                      <a:pt x="96" y="16"/>
                    </a:lnTo>
                    <a:lnTo>
                      <a:pt x="94" y="16"/>
                    </a:lnTo>
                    <a:lnTo>
                      <a:pt x="94" y="16"/>
                    </a:lnTo>
                    <a:lnTo>
                      <a:pt x="90" y="18"/>
                    </a:lnTo>
                    <a:lnTo>
                      <a:pt x="88" y="18"/>
                    </a:lnTo>
                    <a:lnTo>
                      <a:pt x="86" y="18"/>
                    </a:lnTo>
                    <a:lnTo>
                      <a:pt x="86" y="20"/>
                    </a:lnTo>
                    <a:lnTo>
                      <a:pt x="84" y="20"/>
                    </a:lnTo>
                    <a:lnTo>
                      <a:pt x="82" y="20"/>
                    </a:lnTo>
                    <a:lnTo>
                      <a:pt x="80" y="20"/>
                    </a:lnTo>
                    <a:lnTo>
                      <a:pt x="76" y="18"/>
                    </a:lnTo>
                    <a:lnTo>
                      <a:pt x="76" y="18"/>
                    </a:lnTo>
                    <a:lnTo>
                      <a:pt x="74" y="18"/>
                    </a:lnTo>
                    <a:lnTo>
                      <a:pt x="72" y="18"/>
                    </a:lnTo>
                    <a:lnTo>
                      <a:pt x="70" y="16"/>
                    </a:lnTo>
                    <a:lnTo>
                      <a:pt x="66" y="16"/>
                    </a:lnTo>
                    <a:lnTo>
                      <a:pt x="64" y="16"/>
                    </a:lnTo>
                    <a:lnTo>
                      <a:pt x="62" y="16"/>
                    </a:lnTo>
                    <a:lnTo>
                      <a:pt x="60" y="16"/>
                    </a:lnTo>
                    <a:lnTo>
                      <a:pt x="58" y="16"/>
                    </a:lnTo>
                    <a:lnTo>
                      <a:pt x="58" y="18"/>
                    </a:lnTo>
                    <a:lnTo>
                      <a:pt x="56" y="20"/>
                    </a:lnTo>
                    <a:lnTo>
                      <a:pt x="56" y="20"/>
                    </a:lnTo>
                    <a:lnTo>
                      <a:pt x="56" y="22"/>
                    </a:lnTo>
                    <a:lnTo>
                      <a:pt x="56" y="22"/>
                    </a:lnTo>
                    <a:lnTo>
                      <a:pt x="56" y="24"/>
                    </a:lnTo>
                    <a:lnTo>
                      <a:pt x="58" y="24"/>
                    </a:lnTo>
                    <a:lnTo>
                      <a:pt x="58" y="24"/>
                    </a:lnTo>
                    <a:lnTo>
                      <a:pt x="60" y="26"/>
                    </a:lnTo>
                    <a:lnTo>
                      <a:pt x="58" y="26"/>
                    </a:lnTo>
                    <a:lnTo>
                      <a:pt x="58" y="28"/>
                    </a:lnTo>
                    <a:lnTo>
                      <a:pt x="58" y="28"/>
                    </a:lnTo>
                    <a:lnTo>
                      <a:pt x="58" y="28"/>
                    </a:lnTo>
                    <a:lnTo>
                      <a:pt x="60" y="28"/>
                    </a:lnTo>
                    <a:lnTo>
                      <a:pt x="62" y="30"/>
                    </a:lnTo>
                    <a:lnTo>
                      <a:pt x="64" y="30"/>
                    </a:lnTo>
                    <a:lnTo>
                      <a:pt x="64" y="30"/>
                    </a:lnTo>
                    <a:lnTo>
                      <a:pt x="64" y="30"/>
                    </a:lnTo>
                    <a:lnTo>
                      <a:pt x="64" y="32"/>
                    </a:lnTo>
                    <a:lnTo>
                      <a:pt x="62" y="32"/>
                    </a:lnTo>
                    <a:lnTo>
                      <a:pt x="62" y="32"/>
                    </a:lnTo>
                    <a:lnTo>
                      <a:pt x="60" y="34"/>
                    </a:lnTo>
                    <a:lnTo>
                      <a:pt x="62" y="36"/>
                    </a:lnTo>
                    <a:lnTo>
                      <a:pt x="62" y="36"/>
                    </a:lnTo>
                    <a:lnTo>
                      <a:pt x="62" y="36"/>
                    </a:lnTo>
                    <a:lnTo>
                      <a:pt x="64" y="38"/>
                    </a:lnTo>
                    <a:lnTo>
                      <a:pt x="64" y="38"/>
                    </a:lnTo>
                    <a:lnTo>
                      <a:pt x="64" y="38"/>
                    </a:lnTo>
                    <a:lnTo>
                      <a:pt x="64" y="40"/>
                    </a:lnTo>
                    <a:lnTo>
                      <a:pt x="64" y="42"/>
                    </a:lnTo>
                    <a:lnTo>
                      <a:pt x="62" y="42"/>
                    </a:lnTo>
                    <a:lnTo>
                      <a:pt x="62" y="44"/>
                    </a:lnTo>
                    <a:lnTo>
                      <a:pt x="64" y="44"/>
                    </a:lnTo>
                    <a:lnTo>
                      <a:pt x="64" y="44"/>
                    </a:lnTo>
                    <a:lnTo>
                      <a:pt x="66" y="46"/>
                    </a:lnTo>
                    <a:lnTo>
                      <a:pt x="68" y="46"/>
                    </a:lnTo>
                    <a:lnTo>
                      <a:pt x="68" y="46"/>
                    </a:lnTo>
                    <a:lnTo>
                      <a:pt x="68" y="48"/>
                    </a:lnTo>
                    <a:lnTo>
                      <a:pt x="68" y="48"/>
                    </a:lnTo>
                    <a:lnTo>
                      <a:pt x="70" y="50"/>
                    </a:lnTo>
                    <a:lnTo>
                      <a:pt x="70" y="50"/>
                    </a:lnTo>
                    <a:lnTo>
                      <a:pt x="70" y="52"/>
                    </a:lnTo>
                    <a:lnTo>
                      <a:pt x="72" y="52"/>
                    </a:lnTo>
                    <a:lnTo>
                      <a:pt x="74" y="52"/>
                    </a:lnTo>
                    <a:lnTo>
                      <a:pt x="74" y="52"/>
                    </a:lnTo>
                    <a:lnTo>
                      <a:pt x="74" y="52"/>
                    </a:lnTo>
                    <a:lnTo>
                      <a:pt x="74" y="54"/>
                    </a:lnTo>
                    <a:lnTo>
                      <a:pt x="76" y="56"/>
                    </a:lnTo>
                    <a:lnTo>
                      <a:pt x="76" y="56"/>
                    </a:lnTo>
                    <a:lnTo>
                      <a:pt x="78" y="56"/>
                    </a:lnTo>
                    <a:lnTo>
                      <a:pt x="80" y="56"/>
                    </a:lnTo>
                    <a:lnTo>
                      <a:pt x="82" y="58"/>
                    </a:lnTo>
                    <a:lnTo>
                      <a:pt x="84" y="58"/>
                    </a:lnTo>
                    <a:lnTo>
                      <a:pt x="86" y="60"/>
                    </a:lnTo>
                    <a:lnTo>
                      <a:pt x="86" y="60"/>
                    </a:lnTo>
                    <a:lnTo>
                      <a:pt x="86" y="60"/>
                    </a:lnTo>
                    <a:lnTo>
                      <a:pt x="86" y="62"/>
                    </a:lnTo>
                    <a:lnTo>
                      <a:pt x="84" y="62"/>
                    </a:lnTo>
                    <a:lnTo>
                      <a:pt x="84" y="64"/>
                    </a:lnTo>
                    <a:lnTo>
                      <a:pt x="78" y="66"/>
                    </a:lnTo>
                    <a:lnTo>
                      <a:pt x="78" y="66"/>
                    </a:lnTo>
                    <a:lnTo>
                      <a:pt x="76" y="68"/>
                    </a:lnTo>
                    <a:lnTo>
                      <a:pt x="76" y="68"/>
                    </a:lnTo>
                    <a:lnTo>
                      <a:pt x="76" y="70"/>
                    </a:lnTo>
                    <a:lnTo>
                      <a:pt x="78" y="74"/>
                    </a:lnTo>
                    <a:lnTo>
                      <a:pt x="78" y="74"/>
                    </a:lnTo>
                    <a:lnTo>
                      <a:pt x="78" y="78"/>
                    </a:lnTo>
                    <a:lnTo>
                      <a:pt x="78" y="80"/>
                    </a:lnTo>
                    <a:lnTo>
                      <a:pt x="78" y="80"/>
                    </a:lnTo>
                    <a:lnTo>
                      <a:pt x="80" y="80"/>
                    </a:lnTo>
                    <a:lnTo>
                      <a:pt x="80" y="82"/>
                    </a:lnTo>
                    <a:lnTo>
                      <a:pt x="80" y="82"/>
                    </a:lnTo>
                    <a:lnTo>
                      <a:pt x="78" y="84"/>
                    </a:lnTo>
                    <a:lnTo>
                      <a:pt x="76" y="84"/>
                    </a:lnTo>
                    <a:lnTo>
                      <a:pt x="76" y="84"/>
                    </a:lnTo>
                    <a:lnTo>
                      <a:pt x="74" y="86"/>
                    </a:lnTo>
                    <a:lnTo>
                      <a:pt x="72" y="92"/>
                    </a:lnTo>
                    <a:lnTo>
                      <a:pt x="70" y="92"/>
                    </a:lnTo>
                    <a:lnTo>
                      <a:pt x="70" y="94"/>
                    </a:lnTo>
                    <a:lnTo>
                      <a:pt x="70" y="94"/>
                    </a:lnTo>
                    <a:lnTo>
                      <a:pt x="72" y="96"/>
                    </a:lnTo>
                    <a:lnTo>
                      <a:pt x="72" y="96"/>
                    </a:lnTo>
                    <a:lnTo>
                      <a:pt x="72" y="98"/>
                    </a:lnTo>
                    <a:lnTo>
                      <a:pt x="70" y="98"/>
                    </a:lnTo>
                    <a:lnTo>
                      <a:pt x="68" y="100"/>
                    </a:lnTo>
                    <a:lnTo>
                      <a:pt x="66" y="100"/>
                    </a:lnTo>
                    <a:lnTo>
                      <a:pt x="64" y="102"/>
                    </a:lnTo>
                    <a:lnTo>
                      <a:pt x="64" y="104"/>
                    </a:lnTo>
                    <a:lnTo>
                      <a:pt x="64" y="108"/>
                    </a:lnTo>
                    <a:lnTo>
                      <a:pt x="64" y="108"/>
                    </a:lnTo>
                    <a:lnTo>
                      <a:pt x="62" y="112"/>
                    </a:lnTo>
                    <a:lnTo>
                      <a:pt x="60" y="116"/>
                    </a:lnTo>
                    <a:lnTo>
                      <a:pt x="60" y="118"/>
                    </a:lnTo>
                    <a:lnTo>
                      <a:pt x="56" y="120"/>
                    </a:lnTo>
                    <a:lnTo>
                      <a:pt x="52" y="122"/>
                    </a:lnTo>
                    <a:lnTo>
                      <a:pt x="52" y="124"/>
                    </a:lnTo>
                    <a:lnTo>
                      <a:pt x="50" y="126"/>
                    </a:lnTo>
                    <a:lnTo>
                      <a:pt x="50" y="128"/>
                    </a:lnTo>
                    <a:lnTo>
                      <a:pt x="50" y="130"/>
                    </a:lnTo>
                    <a:lnTo>
                      <a:pt x="48" y="132"/>
                    </a:lnTo>
                    <a:lnTo>
                      <a:pt x="48" y="136"/>
                    </a:lnTo>
                    <a:lnTo>
                      <a:pt x="48" y="136"/>
                    </a:lnTo>
                    <a:lnTo>
                      <a:pt x="44" y="138"/>
                    </a:lnTo>
                    <a:lnTo>
                      <a:pt x="42" y="138"/>
                    </a:lnTo>
                    <a:lnTo>
                      <a:pt x="38" y="138"/>
                    </a:lnTo>
                    <a:lnTo>
                      <a:pt x="36" y="140"/>
                    </a:lnTo>
                    <a:lnTo>
                      <a:pt x="32" y="142"/>
                    </a:lnTo>
                    <a:lnTo>
                      <a:pt x="32" y="142"/>
                    </a:lnTo>
                    <a:lnTo>
                      <a:pt x="30" y="140"/>
                    </a:lnTo>
                    <a:lnTo>
                      <a:pt x="30" y="140"/>
                    </a:lnTo>
                    <a:lnTo>
                      <a:pt x="28" y="138"/>
                    </a:lnTo>
                    <a:lnTo>
                      <a:pt x="28" y="138"/>
                    </a:lnTo>
                    <a:lnTo>
                      <a:pt x="28" y="136"/>
                    </a:lnTo>
                    <a:lnTo>
                      <a:pt x="26" y="136"/>
                    </a:lnTo>
                    <a:lnTo>
                      <a:pt x="24" y="136"/>
                    </a:lnTo>
                    <a:lnTo>
                      <a:pt x="24" y="136"/>
                    </a:lnTo>
                    <a:lnTo>
                      <a:pt x="22" y="138"/>
                    </a:lnTo>
                    <a:lnTo>
                      <a:pt x="22" y="138"/>
                    </a:lnTo>
                    <a:lnTo>
                      <a:pt x="22" y="138"/>
                    </a:lnTo>
                    <a:lnTo>
                      <a:pt x="20" y="142"/>
                    </a:lnTo>
                    <a:lnTo>
                      <a:pt x="18" y="146"/>
                    </a:lnTo>
                    <a:lnTo>
                      <a:pt x="16" y="148"/>
                    </a:lnTo>
                    <a:lnTo>
                      <a:pt x="16" y="150"/>
                    </a:lnTo>
                    <a:lnTo>
                      <a:pt x="14" y="150"/>
                    </a:lnTo>
                    <a:lnTo>
                      <a:pt x="14" y="150"/>
                    </a:lnTo>
                    <a:lnTo>
                      <a:pt x="14" y="152"/>
                    </a:lnTo>
                    <a:lnTo>
                      <a:pt x="14" y="154"/>
                    </a:lnTo>
                    <a:lnTo>
                      <a:pt x="14" y="158"/>
                    </a:lnTo>
                    <a:lnTo>
                      <a:pt x="14" y="158"/>
                    </a:lnTo>
                    <a:lnTo>
                      <a:pt x="14" y="158"/>
                    </a:lnTo>
                    <a:lnTo>
                      <a:pt x="16" y="160"/>
                    </a:lnTo>
                    <a:lnTo>
                      <a:pt x="18" y="160"/>
                    </a:lnTo>
                    <a:lnTo>
                      <a:pt x="20" y="162"/>
                    </a:lnTo>
                    <a:lnTo>
                      <a:pt x="22" y="162"/>
                    </a:lnTo>
                    <a:lnTo>
                      <a:pt x="24" y="162"/>
                    </a:lnTo>
                    <a:lnTo>
                      <a:pt x="24" y="162"/>
                    </a:lnTo>
                    <a:lnTo>
                      <a:pt x="24" y="164"/>
                    </a:lnTo>
                    <a:lnTo>
                      <a:pt x="24" y="166"/>
                    </a:lnTo>
                    <a:lnTo>
                      <a:pt x="24" y="168"/>
                    </a:lnTo>
                    <a:lnTo>
                      <a:pt x="24" y="170"/>
                    </a:lnTo>
                    <a:lnTo>
                      <a:pt x="24" y="172"/>
                    </a:lnTo>
                    <a:lnTo>
                      <a:pt x="24" y="174"/>
                    </a:lnTo>
                    <a:lnTo>
                      <a:pt x="28" y="178"/>
                    </a:lnTo>
                    <a:lnTo>
                      <a:pt x="28" y="178"/>
                    </a:lnTo>
                    <a:lnTo>
                      <a:pt x="30" y="178"/>
                    </a:lnTo>
                    <a:lnTo>
                      <a:pt x="32" y="178"/>
                    </a:lnTo>
                    <a:lnTo>
                      <a:pt x="32" y="178"/>
                    </a:lnTo>
                    <a:lnTo>
                      <a:pt x="34" y="178"/>
                    </a:lnTo>
                    <a:lnTo>
                      <a:pt x="34" y="178"/>
                    </a:lnTo>
                    <a:lnTo>
                      <a:pt x="34" y="178"/>
                    </a:lnTo>
                    <a:lnTo>
                      <a:pt x="34" y="182"/>
                    </a:lnTo>
                    <a:lnTo>
                      <a:pt x="36" y="184"/>
                    </a:lnTo>
                    <a:lnTo>
                      <a:pt x="38" y="186"/>
                    </a:lnTo>
                    <a:lnTo>
                      <a:pt x="38" y="188"/>
                    </a:lnTo>
                    <a:lnTo>
                      <a:pt x="40" y="192"/>
                    </a:lnTo>
                    <a:lnTo>
                      <a:pt x="42" y="194"/>
                    </a:lnTo>
                    <a:lnTo>
                      <a:pt x="42" y="196"/>
                    </a:lnTo>
                    <a:lnTo>
                      <a:pt x="42" y="196"/>
                    </a:lnTo>
                    <a:lnTo>
                      <a:pt x="40" y="196"/>
                    </a:lnTo>
                    <a:lnTo>
                      <a:pt x="40" y="198"/>
                    </a:lnTo>
                    <a:lnTo>
                      <a:pt x="42" y="198"/>
                    </a:lnTo>
                    <a:lnTo>
                      <a:pt x="42" y="198"/>
                    </a:lnTo>
                    <a:lnTo>
                      <a:pt x="42" y="200"/>
                    </a:lnTo>
                    <a:lnTo>
                      <a:pt x="42" y="200"/>
                    </a:lnTo>
                    <a:lnTo>
                      <a:pt x="42" y="200"/>
                    </a:lnTo>
                    <a:lnTo>
                      <a:pt x="42" y="202"/>
                    </a:lnTo>
                    <a:lnTo>
                      <a:pt x="40" y="202"/>
                    </a:lnTo>
                    <a:lnTo>
                      <a:pt x="40" y="202"/>
                    </a:lnTo>
                    <a:lnTo>
                      <a:pt x="40" y="202"/>
                    </a:lnTo>
                    <a:lnTo>
                      <a:pt x="38" y="204"/>
                    </a:lnTo>
                    <a:lnTo>
                      <a:pt x="38" y="204"/>
                    </a:lnTo>
                    <a:lnTo>
                      <a:pt x="36" y="204"/>
                    </a:lnTo>
                    <a:lnTo>
                      <a:pt x="36" y="202"/>
                    </a:lnTo>
                    <a:lnTo>
                      <a:pt x="36" y="202"/>
                    </a:lnTo>
                    <a:lnTo>
                      <a:pt x="36" y="200"/>
                    </a:lnTo>
                    <a:lnTo>
                      <a:pt x="34" y="200"/>
                    </a:lnTo>
                    <a:lnTo>
                      <a:pt x="34" y="200"/>
                    </a:lnTo>
                    <a:lnTo>
                      <a:pt x="30" y="202"/>
                    </a:lnTo>
                    <a:lnTo>
                      <a:pt x="28" y="202"/>
                    </a:lnTo>
                    <a:lnTo>
                      <a:pt x="28" y="204"/>
                    </a:lnTo>
                    <a:lnTo>
                      <a:pt x="28" y="204"/>
                    </a:lnTo>
                    <a:lnTo>
                      <a:pt x="26" y="204"/>
                    </a:lnTo>
                    <a:lnTo>
                      <a:pt x="24" y="204"/>
                    </a:lnTo>
                    <a:lnTo>
                      <a:pt x="22" y="204"/>
                    </a:lnTo>
                    <a:lnTo>
                      <a:pt x="22" y="204"/>
                    </a:lnTo>
                    <a:lnTo>
                      <a:pt x="20" y="202"/>
                    </a:lnTo>
                    <a:lnTo>
                      <a:pt x="18" y="202"/>
                    </a:lnTo>
                    <a:lnTo>
                      <a:pt x="14" y="202"/>
                    </a:lnTo>
                    <a:lnTo>
                      <a:pt x="14" y="202"/>
                    </a:lnTo>
                    <a:lnTo>
                      <a:pt x="12" y="202"/>
                    </a:lnTo>
                    <a:lnTo>
                      <a:pt x="10" y="202"/>
                    </a:lnTo>
                    <a:lnTo>
                      <a:pt x="10" y="202"/>
                    </a:lnTo>
                    <a:lnTo>
                      <a:pt x="10" y="202"/>
                    </a:lnTo>
                    <a:lnTo>
                      <a:pt x="8" y="202"/>
                    </a:lnTo>
                    <a:lnTo>
                      <a:pt x="8" y="202"/>
                    </a:lnTo>
                    <a:lnTo>
                      <a:pt x="8" y="202"/>
                    </a:lnTo>
                    <a:lnTo>
                      <a:pt x="8" y="202"/>
                    </a:lnTo>
                    <a:lnTo>
                      <a:pt x="8" y="202"/>
                    </a:lnTo>
                    <a:lnTo>
                      <a:pt x="8" y="202"/>
                    </a:lnTo>
                    <a:lnTo>
                      <a:pt x="8" y="208"/>
                    </a:lnTo>
                    <a:lnTo>
                      <a:pt x="6" y="208"/>
                    </a:lnTo>
                    <a:lnTo>
                      <a:pt x="4" y="208"/>
                    </a:lnTo>
                    <a:lnTo>
                      <a:pt x="2" y="208"/>
                    </a:lnTo>
                    <a:lnTo>
                      <a:pt x="0" y="208"/>
                    </a:lnTo>
                    <a:lnTo>
                      <a:pt x="0" y="210"/>
                    </a:lnTo>
                    <a:lnTo>
                      <a:pt x="0" y="210"/>
                    </a:lnTo>
                    <a:lnTo>
                      <a:pt x="0" y="212"/>
                    </a:lnTo>
                    <a:lnTo>
                      <a:pt x="0" y="214"/>
                    </a:lnTo>
                    <a:lnTo>
                      <a:pt x="2" y="214"/>
                    </a:lnTo>
                    <a:lnTo>
                      <a:pt x="4" y="212"/>
                    </a:lnTo>
                    <a:lnTo>
                      <a:pt x="4" y="212"/>
                    </a:lnTo>
                    <a:lnTo>
                      <a:pt x="6" y="210"/>
                    </a:lnTo>
                    <a:lnTo>
                      <a:pt x="8" y="210"/>
                    </a:lnTo>
                    <a:lnTo>
                      <a:pt x="6" y="212"/>
                    </a:lnTo>
                    <a:lnTo>
                      <a:pt x="4" y="214"/>
                    </a:lnTo>
                    <a:lnTo>
                      <a:pt x="4" y="216"/>
                    </a:lnTo>
                    <a:lnTo>
                      <a:pt x="6" y="218"/>
                    </a:lnTo>
                    <a:lnTo>
                      <a:pt x="8" y="222"/>
                    </a:lnTo>
                    <a:lnTo>
                      <a:pt x="10" y="224"/>
                    </a:lnTo>
                    <a:lnTo>
                      <a:pt x="18" y="228"/>
                    </a:lnTo>
                    <a:lnTo>
                      <a:pt x="24" y="230"/>
                    </a:lnTo>
                    <a:lnTo>
                      <a:pt x="26" y="230"/>
                    </a:lnTo>
                    <a:lnTo>
                      <a:pt x="26" y="228"/>
                    </a:lnTo>
                    <a:lnTo>
                      <a:pt x="30" y="226"/>
                    </a:lnTo>
                    <a:lnTo>
                      <a:pt x="32" y="226"/>
                    </a:lnTo>
                    <a:lnTo>
                      <a:pt x="32" y="226"/>
                    </a:lnTo>
                    <a:lnTo>
                      <a:pt x="34" y="226"/>
                    </a:lnTo>
                    <a:lnTo>
                      <a:pt x="34" y="226"/>
                    </a:lnTo>
                    <a:lnTo>
                      <a:pt x="34" y="224"/>
                    </a:lnTo>
                    <a:lnTo>
                      <a:pt x="36" y="224"/>
                    </a:lnTo>
                    <a:lnTo>
                      <a:pt x="36" y="224"/>
                    </a:lnTo>
                    <a:lnTo>
                      <a:pt x="36" y="224"/>
                    </a:lnTo>
                    <a:lnTo>
                      <a:pt x="36" y="226"/>
                    </a:lnTo>
                    <a:lnTo>
                      <a:pt x="36" y="226"/>
                    </a:lnTo>
                    <a:lnTo>
                      <a:pt x="34" y="228"/>
                    </a:lnTo>
                    <a:lnTo>
                      <a:pt x="32" y="232"/>
                    </a:lnTo>
                    <a:lnTo>
                      <a:pt x="30" y="234"/>
                    </a:lnTo>
                    <a:lnTo>
                      <a:pt x="30" y="234"/>
                    </a:lnTo>
                    <a:lnTo>
                      <a:pt x="28" y="236"/>
                    </a:lnTo>
                    <a:lnTo>
                      <a:pt x="26" y="234"/>
                    </a:lnTo>
                    <a:lnTo>
                      <a:pt x="24" y="236"/>
                    </a:lnTo>
                    <a:lnTo>
                      <a:pt x="22" y="236"/>
                    </a:lnTo>
                    <a:lnTo>
                      <a:pt x="18" y="238"/>
                    </a:lnTo>
                    <a:lnTo>
                      <a:pt x="18" y="238"/>
                    </a:lnTo>
                    <a:lnTo>
                      <a:pt x="18" y="238"/>
                    </a:lnTo>
                    <a:lnTo>
                      <a:pt x="16" y="236"/>
                    </a:lnTo>
                    <a:lnTo>
                      <a:pt x="16" y="236"/>
                    </a:lnTo>
                    <a:lnTo>
                      <a:pt x="14" y="236"/>
                    </a:lnTo>
                    <a:lnTo>
                      <a:pt x="14" y="238"/>
                    </a:lnTo>
                    <a:lnTo>
                      <a:pt x="14" y="240"/>
                    </a:lnTo>
                    <a:lnTo>
                      <a:pt x="18" y="244"/>
                    </a:lnTo>
                    <a:lnTo>
                      <a:pt x="22" y="246"/>
                    </a:lnTo>
                    <a:lnTo>
                      <a:pt x="24" y="248"/>
                    </a:lnTo>
                    <a:lnTo>
                      <a:pt x="28" y="252"/>
                    </a:lnTo>
                    <a:lnTo>
                      <a:pt x="32" y="258"/>
                    </a:lnTo>
                    <a:lnTo>
                      <a:pt x="34" y="260"/>
                    </a:lnTo>
                    <a:lnTo>
                      <a:pt x="40" y="264"/>
                    </a:lnTo>
                    <a:lnTo>
                      <a:pt x="44" y="266"/>
                    </a:lnTo>
                    <a:lnTo>
                      <a:pt x="46" y="266"/>
                    </a:lnTo>
                    <a:lnTo>
                      <a:pt x="48" y="266"/>
                    </a:lnTo>
                    <a:lnTo>
                      <a:pt x="54" y="264"/>
                    </a:lnTo>
                    <a:lnTo>
                      <a:pt x="56" y="262"/>
                    </a:lnTo>
                    <a:lnTo>
                      <a:pt x="64" y="258"/>
                    </a:lnTo>
                    <a:lnTo>
                      <a:pt x="64" y="258"/>
                    </a:lnTo>
                    <a:lnTo>
                      <a:pt x="66" y="252"/>
                    </a:lnTo>
                    <a:lnTo>
                      <a:pt x="66" y="250"/>
                    </a:lnTo>
                    <a:lnTo>
                      <a:pt x="66" y="248"/>
                    </a:lnTo>
                    <a:lnTo>
                      <a:pt x="64" y="248"/>
                    </a:lnTo>
                    <a:lnTo>
                      <a:pt x="64" y="246"/>
                    </a:lnTo>
                    <a:lnTo>
                      <a:pt x="62" y="246"/>
                    </a:lnTo>
                    <a:lnTo>
                      <a:pt x="62" y="246"/>
                    </a:lnTo>
                    <a:lnTo>
                      <a:pt x="64" y="244"/>
                    </a:lnTo>
                    <a:lnTo>
                      <a:pt x="64" y="244"/>
                    </a:lnTo>
                    <a:lnTo>
                      <a:pt x="66" y="242"/>
                    </a:lnTo>
                    <a:lnTo>
                      <a:pt x="66" y="242"/>
                    </a:lnTo>
                    <a:lnTo>
                      <a:pt x="66" y="240"/>
                    </a:lnTo>
                    <a:lnTo>
                      <a:pt x="64" y="238"/>
                    </a:lnTo>
                    <a:lnTo>
                      <a:pt x="64" y="238"/>
                    </a:lnTo>
                    <a:lnTo>
                      <a:pt x="66" y="238"/>
                    </a:lnTo>
                    <a:lnTo>
                      <a:pt x="68" y="238"/>
                    </a:lnTo>
                    <a:lnTo>
                      <a:pt x="70" y="238"/>
                    </a:lnTo>
                    <a:lnTo>
                      <a:pt x="72" y="238"/>
                    </a:lnTo>
                    <a:lnTo>
                      <a:pt x="74" y="240"/>
                    </a:lnTo>
                    <a:lnTo>
                      <a:pt x="72" y="240"/>
                    </a:lnTo>
                    <a:lnTo>
                      <a:pt x="70" y="240"/>
                    </a:lnTo>
                    <a:lnTo>
                      <a:pt x="70" y="240"/>
                    </a:lnTo>
                    <a:lnTo>
                      <a:pt x="70" y="244"/>
                    </a:lnTo>
                    <a:lnTo>
                      <a:pt x="72" y="244"/>
                    </a:lnTo>
                    <a:lnTo>
                      <a:pt x="72" y="244"/>
                    </a:lnTo>
                    <a:lnTo>
                      <a:pt x="72" y="244"/>
                    </a:lnTo>
                    <a:lnTo>
                      <a:pt x="70" y="246"/>
                    </a:lnTo>
                    <a:lnTo>
                      <a:pt x="70" y="248"/>
                    </a:lnTo>
                    <a:lnTo>
                      <a:pt x="74" y="248"/>
                    </a:lnTo>
                    <a:lnTo>
                      <a:pt x="78" y="248"/>
                    </a:lnTo>
                    <a:lnTo>
                      <a:pt x="80" y="248"/>
                    </a:lnTo>
                    <a:lnTo>
                      <a:pt x="78" y="248"/>
                    </a:lnTo>
                    <a:lnTo>
                      <a:pt x="74" y="250"/>
                    </a:lnTo>
                    <a:lnTo>
                      <a:pt x="74" y="252"/>
                    </a:lnTo>
                    <a:lnTo>
                      <a:pt x="72" y="252"/>
                    </a:lnTo>
                    <a:lnTo>
                      <a:pt x="72" y="252"/>
                    </a:lnTo>
                    <a:lnTo>
                      <a:pt x="74" y="252"/>
                    </a:lnTo>
                    <a:lnTo>
                      <a:pt x="74" y="254"/>
                    </a:lnTo>
                    <a:lnTo>
                      <a:pt x="72" y="254"/>
                    </a:lnTo>
                    <a:lnTo>
                      <a:pt x="74" y="258"/>
                    </a:lnTo>
                    <a:lnTo>
                      <a:pt x="74" y="258"/>
                    </a:lnTo>
                    <a:lnTo>
                      <a:pt x="76" y="258"/>
                    </a:lnTo>
                    <a:lnTo>
                      <a:pt x="76" y="260"/>
                    </a:lnTo>
                    <a:lnTo>
                      <a:pt x="76" y="262"/>
                    </a:lnTo>
                    <a:lnTo>
                      <a:pt x="78" y="264"/>
                    </a:lnTo>
                    <a:lnTo>
                      <a:pt x="78" y="266"/>
                    </a:lnTo>
                    <a:lnTo>
                      <a:pt x="78" y="268"/>
                    </a:lnTo>
                    <a:lnTo>
                      <a:pt x="76" y="278"/>
                    </a:lnTo>
                    <a:lnTo>
                      <a:pt x="76" y="282"/>
                    </a:lnTo>
                    <a:lnTo>
                      <a:pt x="76" y="282"/>
                    </a:lnTo>
                    <a:lnTo>
                      <a:pt x="76" y="284"/>
                    </a:lnTo>
                    <a:lnTo>
                      <a:pt x="76" y="286"/>
                    </a:lnTo>
                    <a:lnTo>
                      <a:pt x="78" y="288"/>
                    </a:lnTo>
                    <a:lnTo>
                      <a:pt x="78" y="288"/>
                    </a:lnTo>
                    <a:lnTo>
                      <a:pt x="78" y="290"/>
                    </a:lnTo>
                    <a:lnTo>
                      <a:pt x="78" y="290"/>
                    </a:lnTo>
                    <a:lnTo>
                      <a:pt x="82" y="292"/>
                    </a:lnTo>
                    <a:lnTo>
                      <a:pt x="78" y="292"/>
                    </a:lnTo>
                    <a:lnTo>
                      <a:pt x="78" y="292"/>
                    </a:lnTo>
                    <a:lnTo>
                      <a:pt x="78" y="292"/>
                    </a:lnTo>
                    <a:lnTo>
                      <a:pt x="78" y="296"/>
                    </a:lnTo>
                    <a:lnTo>
                      <a:pt x="80" y="298"/>
                    </a:lnTo>
                    <a:lnTo>
                      <a:pt x="80" y="296"/>
                    </a:lnTo>
                    <a:lnTo>
                      <a:pt x="82" y="294"/>
                    </a:lnTo>
                    <a:lnTo>
                      <a:pt x="82" y="296"/>
                    </a:lnTo>
                    <a:lnTo>
                      <a:pt x="82" y="298"/>
                    </a:lnTo>
                    <a:lnTo>
                      <a:pt x="80" y="300"/>
                    </a:lnTo>
                    <a:lnTo>
                      <a:pt x="80" y="302"/>
                    </a:lnTo>
                    <a:lnTo>
                      <a:pt x="80" y="304"/>
                    </a:lnTo>
                    <a:lnTo>
                      <a:pt x="82" y="304"/>
                    </a:lnTo>
                    <a:lnTo>
                      <a:pt x="82" y="308"/>
                    </a:lnTo>
                    <a:lnTo>
                      <a:pt x="82" y="310"/>
                    </a:lnTo>
                    <a:lnTo>
                      <a:pt x="84" y="312"/>
                    </a:lnTo>
                    <a:lnTo>
                      <a:pt x="84" y="316"/>
                    </a:lnTo>
                    <a:lnTo>
                      <a:pt x="86" y="322"/>
                    </a:lnTo>
                    <a:lnTo>
                      <a:pt x="86" y="324"/>
                    </a:lnTo>
                    <a:lnTo>
                      <a:pt x="88" y="328"/>
                    </a:lnTo>
                    <a:lnTo>
                      <a:pt x="92" y="342"/>
                    </a:lnTo>
                    <a:lnTo>
                      <a:pt x="94" y="348"/>
                    </a:lnTo>
                    <a:lnTo>
                      <a:pt x="94" y="350"/>
                    </a:lnTo>
                    <a:lnTo>
                      <a:pt x="96" y="352"/>
                    </a:lnTo>
                    <a:lnTo>
                      <a:pt x="98" y="356"/>
                    </a:lnTo>
                    <a:lnTo>
                      <a:pt x="98" y="356"/>
                    </a:lnTo>
                    <a:lnTo>
                      <a:pt x="100" y="356"/>
                    </a:lnTo>
                    <a:lnTo>
                      <a:pt x="100" y="358"/>
                    </a:lnTo>
                    <a:lnTo>
                      <a:pt x="100" y="358"/>
                    </a:lnTo>
                    <a:lnTo>
                      <a:pt x="100" y="360"/>
                    </a:lnTo>
                    <a:lnTo>
                      <a:pt x="102" y="362"/>
                    </a:lnTo>
                    <a:lnTo>
                      <a:pt x="100" y="362"/>
                    </a:lnTo>
                    <a:lnTo>
                      <a:pt x="102" y="362"/>
                    </a:lnTo>
                    <a:lnTo>
                      <a:pt x="102" y="366"/>
                    </a:lnTo>
                    <a:lnTo>
                      <a:pt x="104" y="370"/>
                    </a:lnTo>
                    <a:lnTo>
                      <a:pt x="106" y="370"/>
                    </a:lnTo>
                    <a:lnTo>
                      <a:pt x="108" y="374"/>
                    </a:lnTo>
                    <a:lnTo>
                      <a:pt x="108" y="374"/>
                    </a:lnTo>
                    <a:lnTo>
                      <a:pt x="110" y="376"/>
                    </a:lnTo>
                    <a:lnTo>
                      <a:pt x="110" y="378"/>
                    </a:lnTo>
                    <a:lnTo>
                      <a:pt x="110" y="378"/>
                    </a:lnTo>
                    <a:lnTo>
                      <a:pt x="112" y="382"/>
                    </a:lnTo>
                    <a:lnTo>
                      <a:pt x="112" y="384"/>
                    </a:lnTo>
                    <a:lnTo>
                      <a:pt x="112" y="386"/>
                    </a:lnTo>
                    <a:lnTo>
                      <a:pt x="114" y="388"/>
                    </a:lnTo>
                    <a:lnTo>
                      <a:pt x="116" y="392"/>
                    </a:lnTo>
                    <a:lnTo>
                      <a:pt x="116" y="394"/>
                    </a:lnTo>
                    <a:lnTo>
                      <a:pt x="116" y="394"/>
                    </a:lnTo>
                    <a:lnTo>
                      <a:pt x="118" y="402"/>
                    </a:lnTo>
                    <a:lnTo>
                      <a:pt x="118" y="404"/>
                    </a:lnTo>
                    <a:lnTo>
                      <a:pt x="120" y="406"/>
                    </a:lnTo>
                    <a:lnTo>
                      <a:pt x="122" y="412"/>
                    </a:lnTo>
                    <a:lnTo>
                      <a:pt x="126" y="420"/>
                    </a:lnTo>
                    <a:lnTo>
                      <a:pt x="126" y="422"/>
                    </a:lnTo>
                    <a:lnTo>
                      <a:pt x="128" y="422"/>
                    </a:lnTo>
                    <a:lnTo>
                      <a:pt x="130" y="426"/>
                    </a:lnTo>
                    <a:lnTo>
                      <a:pt x="132" y="428"/>
                    </a:lnTo>
                    <a:lnTo>
                      <a:pt x="134" y="432"/>
                    </a:lnTo>
                    <a:lnTo>
                      <a:pt x="134" y="434"/>
                    </a:lnTo>
                    <a:lnTo>
                      <a:pt x="136" y="438"/>
                    </a:lnTo>
                    <a:lnTo>
                      <a:pt x="138" y="444"/>
                    </a:lnTo>
                    <a:lnTo>
                      <a:pt x="142" y="450"/>
                    </a:lnTo>
                    <a:lnTo>
                      <a:pt x="142" y="452"/>
                    </a:lnTo>
                    <a:lnTo>
                      <a:pt x="144" y="454"/>
                    </a:lnTo>
                    <a:lnTo>
                      <a:pt x="144" y="454"/>
                    </a:lnTo>
                    <a:lnTo>
                      <a:pt x="144" y="456"/>
                    </a:lnTo>
                    <a:lnTo>
                      <a:pt x="144" y="458"/>
                    </a:lnTo>
                    <a:lnTo>
                      <a:pt x="144" y="458"/>
                    </a:lnTo>
                    <a:lnTo>
                      <a:pt x="146" y="458"/>
                    </a:lnTo>
                    <a:lnTo>
                      <a:pt x="148" y="467"/>
                    </a:lnTo>
                    <a:lnTo>
                      <a:pt x="148" y="467"/>
                    </a:lnTo>
                    <a:lnTo>
                      <a:pt x="146" y="467"/>
                    </a:lnTo>
                    <a:lnTo>
                      <a:pt x="146" y="463"/>
                    </a:lnTo>
                    <a:lnTo>
                      <a:pt x="146" y="460"/>
                    </a:lnTo>
                    <a:lnTo>
                      <a:pt x="144" y="460"/>
                    </a:lnTo>
                    <a:lnTo>
                      <a:pt x="144" y="458"/>
                    </a:lnTo>
                    <a:lnTo>
                      <a:pt x="146" y="465"/>
                    </a:lnTo>
                    <a:lnTo>
                      <a:pt x="146" y="469"/>
                    </a:lnTo>
                    <a:lnTo>
                      <a:pt x="148" y="473"/>
                    </a:lnTo>
                    <a:lnTo>
                      <a:pt x="148" y="473"/>
                    </a:lnTo>
                    <a:lnTo>
                      <a:pt x="148" y="473"/>
                    </a:lnTo>
                    <a:lnTo>
                      <a:pt x="148" y="473"/>
                    </a:lnTo>
                    <a:lnTo>
                      <a:pt x="148" y="475"/>
                    </a:lnTo>
                    <a:lnTo>
                      <a:pt x="150" y="479"/>
                    </a:lnTo>
                    <a:lnTo>
                      <a:pt x="150" y="479"/>
                    </a:lnTo>
                    <a:lnTo>
                      <a:pt x="156" y="487"/>
                    </a:lnTo>
                    <a:lnTo>
                      <a:pt x="158" y="489"/>
                    </a:lnTo>
                    <a:lnTo>
                      <a:pt x="162" y="491"/>
                    </a:lnTo>
                    <a:lnTo>
                      <a:pt x="166" y="493"/>
                    </a:lnTo>
                    <a:lnTo>
                      <a:pt x="166" y="491"/>
                    </a:lnTo>
                    <a:lnTo>
                      <a:pt x="170" y="491"/>
                    </a:lnTo>
                    <a:lnTo>
                      <a:pt x="174" y="487"/>
                    </a:lnTo>
                    <a:lnTo>
                      <a:pt x="174" y="485"/>
                    </a:lnTo>
                    <a:lnTo>
                      <a:pt x="174" y="483"/>
                    </a:lnTo>
                    <a:lnTo>
                      <a:pt x="176" y="479"/>
                    </a:lnTo>
                    <a:lnTo>
                      <a:pt x="176" y="477"/>
                    </a:lnTo>
                    <a:lnTo>
                      <a:pt x="180" y="475"/>
                    </a:lnTo>
                    <a:lnTo>
                      <a:pt x="188" y="471"/>
                    </a:lnTo>
                    <a:lnTo>
                      <a:pt x="192" y="471"/>
                    </a:lnTo>
                    <a:lnTo>
                      <a:pt x="194" y="473"/>
                    </a:lnTo>
                    <a:lnTo>
                      <a:pt x="194" y="471"/>
                    </a:lnTo>
                    <a:lnTo>
                      <a:pt x="192" y="471"/>
                    </a:lnTo>
                    <a:lnTo>
                      <a:pt x="190" y="471"/>
                    </a:lnTo>
                    <a:lnTo>
                      <a:pt x="188" y="471"/>
                    </a:lnTo>
                    <a:lnTo>
                      <a:pt x="188" y="469"/>
                    </a:lnTo>
                    <a:lnTo>
                      <a:pt x="186" y="469"/>
                    </a:lnTo>
                    <a:lnTo>
                      <a:pt x="186" y="467"/>
                    </a:lnTo>
                    <a:lnTo>
                      <a:pt x="188" y="465"/>
                    </a:lnTo>
                    <a:lnTo>
                      <a:pt x="192" y="456"/>
                    </a:lnTo>
                    <a:lnTo>
                      <a:pt x="192" y="454"/>
                    </a:lnTo>
                    <a:lnTo>
                      <a:pt x="192" y="452"/>
                    </a:lnTo>
                    <a:lnTo>
                      <a:pt x="194" y="452"/>
                    </a:lnTo>
                    <a:lnTo>
                      <a:pt x="196" y="452"/>
                    </a:lnTo>
                    <a:lnTo>
                      <a:pt x="196" y="452"/>
                    </a:lnTo>
                    <a:lnTo>
                      <a:pt x="198" y="452"/>
                    </a:lnTo>
                    <a:lnTo>
                      <a:pt x="200" y="452"/>
                    </a:lnTo>
                    <a:lnTo>
                      <a:pt x="200" y="452"/>
                    </a:lnTo>
                    <a:lnTo>
                      <a:pt x="200" y="444"/>
                    </a:lnTo>
                    <a:lnTo>
                      <a:pt x="200" y="436"/>
                    </a:lnTo>
                    <a:lnTo>
                      <a:pt x="200" y="434"/>
                    </a:lnTo>
                    <a:lnTo>
                      <a:pt x="198" y="434"/>
                    </a:lnTo>
                    <a:lnTo>
                      <a:pt x="198" y="434"/>
                    </a:lnTo>
                    <a:lnTo>
                      <a:pt x="198" y="434"/>
                    </a:lnTo>
                    <a:lnTo>
                      <a:pt x="198" y="432"/>
                    </a:lnTo>
                    <a:lnTo>
                      <a:pt x="198" y="430"/>
                    </a:lnTo>
                    <a:lnTo>
                      <a:pt x="198" y="428"/>
                    </a:lnTo>
                    <a:lnTo>
                      <a:pt x="198" y="422"/>
                    </a:lnTo>
                    <a:lnTo>
                      <a:pt x="200" y="418"/>
                    </a:lnTo>
                    <a:lnTo>
                      <a:pt x="202" y="416"/>
                    </a:lnTo>
                    <a:lnTo>
                      <a:pt x="202" y="414"/>
                    </a:lnTo>
                    <a:lnTo>
                      <a:pt x="204" y="410"/>
                    </a:lnTo>
                    <a:lnTo>
                      <a:pt x="204" y="398"/>
                    </a:lnTo>
                    <a:lnTo>
                      <a:pt x="204" y="396"/>
                    </a:lnTo>
                    <a:lnTo>
                      <a:pt x="202" y="394"/>
                    </a:lnTo>
                    <a:lnTo>
                      <a:pt x="200" y="394"/>
                    </a:lnTo>
                    <a:lnTo>
                      <a:pt x="202" y="392"/>
                    </a:lnTo>
                    <a:lnTo>
                      <a:pt x="202" y="394"/>
                    </a:lnTo>
                    <a:lnTo>
                      <a:pt x="204" y="394"/>
                    </a:lnTo>
                    <a:lnTo>
                      <a:pt x="204" y="396"/>
                    </a:lnTo>
                    <a:lnTo>
                      <a:pt x="202" y="392"/>
                    </a:lnTo>
                    <a:lnTo>
                      <a:pt x="202" y="390"/>
                    </a:lnTo>
                    <a:lnTo>
                      <a:pt x="202" y="388"/>
                    </a:lnTo>
                    <a:lnTo>
                      <a:pt x="200" y="386"/>
                    </a:lnTo>
                    <a:lnTo>
                      <a:pt x="200" y="382"/>
                    </a:lnTo>
                    <a:lnTo>
                      <a:pt x="200" y="380"/>
                    </a:lnTo>
                    <a:lnTo>
                      <a:pt x="200" y="380"/>
                    </a:lnTo>
                    <a:lnTo>
                      <a:pt x="200" y="378"/>
                    </a:lnTo>
                    <a:lnTo>
                      <a:pt x="200" y="376"/>
                    </a:lnTo>
                    <a:lnTo>
                      <a:pt x="200" y="372"/>
                    </a:lnTo>
                    <a:lnTo>
                      <a:pt x="198" y="366"/>
                    </a:lnTo>
                    <a:lnTo>
                      <a:pt x="198" y="362"/>
                    </a:lnTo>
                    <a:lnTo>
                      <a:pt x="200" y="356"/>
                    </a:lnTo>
                    <a:lnTo>
                      <a:pt x="202" y="354"/>
                    </a:lnTo>
                    <a:lnTo>
                      <a:pt x="206" y="352"/>
                    </a:lnTo>
                    <a:lnTo>
                      <a:pt x="206" y="352"/>
                    </a:lnTo>
                    <a:lnTo>
                      <a:pt x="208" y="352"/>
                    </a:lnTo>
                    <a:lnTo>
                      <a:pt x="208" y="354"/>
                    </a:lnTo>
                    <a:lnTo>
                      <a:pt x="210" y="354"/>
                    </a:lnTo>
                    <a:lnTo>
                      <a:pt x="210" y="354"/>
                    </a:lnTo>
                    <a:lnTo>
                      <a:pt x="212" y="354"/>
                    </a:lnTo>
                    <a:lnTo>
                      <a:pt x="212" y="354"/>
                    </a:lnTo>
                    <a:lnTo>
                      <a:pt x="212" y="352"/>
                    </a:lnTo>
                    <a:lnTo>
                      <a:pt x="214" y="352"/>
                    </a:lnTo>
                    <a:lnTo>
                      <a:pt x="214" y="346"/>
                    </a:lnTo>
                    <a:lnTo>
                      <a:pt x="216" y="344"/>
                    </a:lnTo>
                    <a:lnTo>
                      <a:pt x="216" y="344"/>
                    </a:lnTo>
                    <a:lnTo>
                      <a:pt x="222" y="344"/>
                    </a:lnTo>
                    <a:lnTo>
                      <a:pt x="222" y="344"/>
                    </a:lnTo>
                    <a:lnTo>
                      <a:pt x="228" y="342"/>
                    </a:lnTo>
                    <a:lnTo>
                      <a:pt x="230" y="340"/>
                    </a:lnTo>
                    <a:lnTo>
                      <a:pt x="230" y="338"/>
                    </a:lnTo>
                    <a:lnTo>
                      <a:pt x="230" y="338"/>
                    </a:lnTo>
                    <a:lnTo>
                      <a:pt x="232" y="336"/>
                    </a:lnTo>
                    <a:lnTo>
                      <a:pt x="230" y="336"/>
                    </a:lnTo>
                    <a:lnTo>
                      <a:pt x="230" y="334"/>
                    </a:lnTo>
                    <a:lnTo>
                      <a:pt x="230" y="334"/>
                    </a:lnTo>
                    <a:lnTo>
                      <a:pt x="230" y="332"/>
                    </a:lnTo>
                    <a:lnTo>
                      <a:pt x="230" y="330"/>
                    </a:lnTo>
                    <a:lnTo>
                      <a:pt x="234" y="328"/>
                    </a:lnTo>
                    <a:lnTo>
                      <a:pt x="240" y="324"/>
                    </a:lnTo>
                    <a:lnTo>
                      <a:pt x="242" y="322"/>
                    </a:lnTo>
                    <a:lnTo>
                      <a:pt x="246" y="318"/>
                    </a:lnTo>
                    <a:lnTo>
                      <a:pt x="248" y="314"/>
                    </a:lnTo>
                    <a:lnTo>
                      <a:pt x="250" y="314"/>
                    </a:lnTo>
                    <a:lnTo>
                      <a:pt x="256" y="310"/>
                    </a:lnTo>
                    <a:lnTo>
                      <a:pt x="256" y="308"/>
                    </a:lnTo>
                    <a:lnTo>
                      <a:pt x="260" y="302"/>
                    </a:lnTo>
                    <a:lnTo>
                      <a:pt x="262" y="298"/>
                    </a:lnTo>
                    <a:lnTo>
                      <a:pt x="264" y="298"/>
                    </a:lnTo>
                    <a:lnTo>
                      <a:pt x="264" y="296"/>
                    </a:lnTo>
                    <a:lnTo>
                      <a:pt x="264" y="294"/>
                    </a:lnTo>
                    <a:lnTo>
                      <a:pt x="270" y="288"/>
                    </a:lnTo>
                    <a:lnTo>
                      <a:pt x="274" y="286"/>
                    </a:lnTo>
                    <a:lnTo>
                      <a:pt x="274" y="286"/>
                    </a:lnTo>
                    <a:lnTo>
                      <a:pt x="272" y="284"/>
                    </a:lnTo>
                    <a:lnTo>
                      <a:pt x="270" y="286"/>
                    </a:lnTo>
                    <a:lnTo>
                      <a:pt x="270" y="286"/>
                    </a:lnTo>
                    <a:lnTo>
                      <a:pt x="270" y="286"/>
                    </a:lnTo>
                    <a:lnTo>
                      <a:pt x="270" y="284"/>
                    </a:lnTo>
                    <a:lnTo>
                      <a:pt x="274" y="280"/>
                    </a:lnTo>
                    <a:lnTo>
                      <a:pt x="274" y="280"/>
                    </a:lnTo>
                    <a:lnTo>
                      <a:pt x="276" y="282"/>
                    </a:lnTo>
                    <a:lnTo>
                      <a:pt x="276" y="284"/>
                    </a:lnTo>
                    <a:lnTo>
                      <a:pt x="274" y="284"/>
                    </a:lnTo>
                    <a:lnTo>
                      <a:pt x="274" y="284"/>
                    </a:lnTo>
                    <a:lnTo>
                      <a:pt x="276" y="284"/>
                    </a:lnTo>
                    <a:lnTo>
                      <a:pt x="280" y="282"/>
                    </a:lnTo>
                    <a:lnTo>
                      <a:pt x="286" y="280"/>
                    </a:lnTo>
                    <a:lnTo>
                      <a:pt x="286" y="280"/>
                    </a:lnTo>
                    <a:lnTo>
                      <a:pt x="286" y="280"/>
                    </a:lnTo>
                    <a:lnTo>
                      <a:pt x="286" y="280"/>
                    </a:lnTo>
                    <a:lnTo>
                      <a:pt x="286" y="278"/>
                    </a:lnTo>
                    <a:lnTo>
                      <a:pt x="286" y="278"/>
                    </a:lnTo>
                    <a:lnTo>
                      <a:pt x="288" y="278"/>
                    </a:lnTo>
                    <a:lnTo>
                      <a:pt x="288" y="278"/>
                    </a:lnTo>
                    <a:lnTo>
                      <a:pt x="290" y="276"/>
                    </a:lnTo>
                    <a:lnTo>
                      <a:pt x="292" y="274"/>
                    </a:lnTo>
                    <a:lnTo>
                      <a:pt x="292" y="272"/>
                    </a:lnTo>
                    <a:lnTo>
                      <a:pt x="292" y="272"/>
                    </a:lnTo>
                    <a:lnTo>
                      <a:pt x="294" y="270"/>
                    </a:lnTo>
                    <a:lnTo>
                      <a:pt x="294" y="268"/>
                    </a:lnTo>
                    <a:lnTo>
                      <a:pt x="296" y="266"/>
                    </a:lnTo>
                    <a:lnTo>
                      <a:pt x="294" y="266"/>
                    </a:lnTo>
                    <a:lnTo>
                      <a:pt x="294" y="262"/>
                    </a:lnTo>
                    <a:lnTo>
                      <a:pt x="292" y="260"/>
                    </a:lnTo>
                    <a:lnTo>
                      <a:pt x="292" y="256"/>
                    </a:lnTo>
                    <a:lnTo>
                      <a:pt x="294" y="254"/>
                    </a:lnTo>
                    <a:lnTo>
                      <a:pt x="296" y="252"/>
                    </a:lnTo>
                    <a:lnTo>
                      <a:pt x="298" y="252"/>
                    </a:lnTo>
                    <a:lnTo>
                      <a:pt x="304" y="250"/>
                    </a:lnTo>
                    <a:lnTo>
                      <a:pt x="306" y="248"/>
                    </a:lnTo>
                    <a:lnTo>
                      <a:pt x="308" y="246"/>
                    </a:lnTo>
                    <a:lnTo>
                      <a:pt x="310" y="244"/>
                    </a:lnTo>
                    <a:lnTo>
                      <a:pt x="310" y="242"/>
                    </a:lnTo>
                    <a:lnTo>
                      <a:pt x="310" y="242"/>
                    </a:lnTo>
                    <a:lnTo>
                      <a:pt x="310" y="240"/>
                    </a:lnTo>
                    <a:lnTo>
                      <a:pt x="308" y="240"/>
                    </a:lnTo>
                    <a:lnTo>
                      <a:pt x="308" y="238"/>
                    </a:lnTo>
                    <a:lnTo>
                      <a:pt x="306" y="236"/>
                    </a:lnTo>
                    <a:lnTo>
                      <a:pt x="308" y="238"/>
                    </a:lnTo>
                    <a:lnTo>
                      <a:pt x="310" y="240"/>
                    </a:lnTo>
                    <a:lnTo>
                      <a:pt x="312" y="240"/>
                    </a:lnTo>
                    <a:lnTo>
                      <a:pt x="312" y="242"/>
                    </a:lnTo>
                    <a:lnTo>
                      <a:pt x="310" y="246"/>
                    </a:lnTo>
                    <a:lnTo>
                      <a:pt x="310" y="248"/>
                    </a:lnTo>
                    <a:lnTo>
                      <a:pt x="312" y="250"/>
                    </a:lnTo>
                    <a:lnTo>
                      <a:pt x="314" y="250"/>
                    </a:lnTo>
                    <a:lnTo>
                      <a:pt x="314" y="248"/>
                    </a:lnTo>
                    <a:lnTo>
                      <a:pt x="314" y="248"/>
                    </a:lnTo>
                    <a:lnTo>
                      <a:pt x="314" y="248"/>
                    </a:lnTo>
                    <a:lnTo>
                      <a:pt x="316" y="250"/>
                    </a:lnTo>
                    <a:lnTo>
                      <a:pt x="318" y="250"/>
                    </a:lnTo>
                    <a:lnTo>
                      <a:pt x="318" y="248"/>
                    </a:lnTo>
                    <a:lnTo>
                      <a:pt x="318" y="246"/>
                    </a:lnTo>
                    <a:lnTo>
                      <a:pt x="318" y="242"/>
                    </a:lnTo>
                    <a:lnTo>
                      <a:pt x="318" y="242"/>
                    </a:lnTo>
                    <a:lnTo>
                      <a:pt x="320" y="242"/>
                    </a:lnTo>
                    <a:lnTo>
                      <a:pt x="320" y="242"/>
                    </a:lnTo>
                    <a:lnTo>
                      <a:pt x="320" y="244"/>
                    </a:lnTo>
                    <a:lnTo>
                      <a:pt x="320" y="248"/>
                    </a:lnTo>
                    <a:lnTo>
                      <a:pt x="320" y="250"/>
                    </a:lnTo>
                    <a:lnTo>
                      <a:pt x="320" y="250"/>
                    </a:lnTo>
                    <a:lnTo>
                      <a:pt x="320" y="250"/>
                    </a:lnTo>
                    <a:lnTo>
                      <a:pt x="322" y="250"/>
                    </a:lnTo>
                    <a:lnTo>
                      <a:pt x="322" y="248"/>
                    </a:lnTo>
                    <a:lnTo>
                      <a:pt x="324" y="250"/>
                    </a:lnTo>
                    <a:lnTo>
                      <a:pt x="324" y="250"/>
                    </a:lnTo>
                    <a:lnTo>
                      <a:pt x="326" y="250"/>
                    </a:lnTo>
                    <a:lnTo>
                      <a:pt x="326" y="248"/>
                    </a:lnTo>
                    <a:lnTo>
                      <a:pt x="324" y="246"/>
                    </a:lnTo>
                    <a:lnTo>
                      <a:pt x="324" y="244"/>
                    </a:lnTo>
                    <a:lnTo>
                      <a:pt x="324" y="244"/>
                    </a:lnTo>
                    <a:lnTo>
                      <a:pt x="324" y="242"/>
                    </a:lnTo>
                    <a:lnTo>
                      <a:pt x="324" y="240"/>
                    </a:lnTo>
                    <a:lnTo>
                      <a:pt x="324" y="238"/>
                    </a:lnTo>
                    <a:lnTo>
                      <a:pt x="322" y="234"/>
                    </a:lnTo>
                    <a:lnTo>
                      <a:pt x="322" y="232"/>
                    </a:lnTo>
                    <a:lnTo>
                      <a:pt x="322" y="232"/>
                    </a:lnTo>
                    <a:lnTo>
                      <a:pt x="322" y="230"/>
                    </a:lnTo>
                    <a:lnTo>
                      <a:pt x="320" y="228"/>
                    </a:lnTo>
                    <a:lnTo>
                      <a:pt x="320" y="226"/>
                    </a:lnTo>
                    <a:lnTo>
                      <a:pt x="320" y="224"/>
                    </a:lnTo>
                    <a:lnTo>
                      <a:pt x="320" y="222"/>
                    </a:lnTo>
                    <a:lnTo>
                      <a:pt x="320" y="222"/>
                    </a:lnTo>
                    <a:lnTo>
                      <a:pt x="318" y="222"/>
                    </a:lnTo>
                    <a:lnTo>
                      <a:pt x="316" y="220"/>
                    </a:lnTo>
                    <a:lnTo>
                      <a:pt x="316" y="220"/>
                    </a:lnTo>
                    <a:lnTo>
                      <a:pt x="316" y="218"/>
                    </a:lnTo>
                    <a:lnTo>
                      <a:pt x="316" y="216"/>
                    </a:lnTo>
                    <a:lnTo>
                      <a:pt x="314" y="216"/>
                    </a:lnTo>
                    <a:lnTo>
                      <a:pt x="314" y="216"/>
                    </a:lnTo>
                    <a:lnTo>
                      <a:pt x="314" y="214"/>
                    </a:lnTo>
                    <a:lnTo>
                      <a:pt x="314" y="214"/>
                    </a:lnTo>
                    <a:lnTo>
                      <a:pt x="314" y="210"/>
                    </a:lnTo>
                    <a:lnTo>
                      <a:pt x="314" y="208"/>
                    </a:lnTo>
                    <a:lnTo>
                      <a:pt x="314" y="206"/>
                    </a:lnTo>
                    <a:lnTo>
                      <a:pt x="314" y="204"/>
                    </a:lnTo>
                    <a:lnTo>
                      <a:pt x="314" y="204"/>
                    </a:lnTo>
                    <a:lnTo>
                      <a:pt x="314" y="202"/>
                    </a:lnTo>
                    <a:lnTo>
                      <a:pt x="314" y="202"/>
                    </a:lnTo>
                    <a:lnTo>
                      <a:pt x="310" y="202"/>
                    </a:lnTo>
                    <a:lnTo>
                      <a:pt x="310" y="200"/>
                    </a:lnTo>
                    <a:lnTo>
                      <a:pt x="308" y="200"/>
                    </a:lnTo>
                    <a:lnTo>
                      <a:pt x="308" y="198"/>
                    </a:lnTo>
                    <a:lnTo>
                      <a:pt x="306" y="200"/>
                    </a:lnTo>
                    <a:lnTo>
                      <a:pt x="306" y="198"/>
                    </a:lnTo>
                    <a:lnTo>
                      <a:pt x="304" y="198"/>
                    </a:lnTo>
                    <a:lnTo>
                      <a:pt x="302" y="196"/>
                    </a:lnTo>
                    <a:lnTo>
                      <a:pt x="302" y="196"/>
                    </a:lnTo>
                    <a:lnTo>
                      <a:pt x="302" y="194"/>
                    </a:lnTo>
                    <a:lnTo>
                      <a:pt x="304" y="192"/>
                    </a:lnTo>
                    <a:lnTo>
                      <a:pt x="304" y="192"/>
                    </a:lnTo>
                    <a:lnTo>
                      <a:pt x="306" y="192"/>
                    </a:lnTo>
                    <a:lnTo>
                      <a:pt x="306" y="192"/>
                    </a:lnTo>
                    <a:lnTo>
                      <a:pt x="308" y="190"/>
                    </a:lnTo>
                    <a:lnTo>
                      <a:pt x="308" y="186"/>
                    </a:lnTo>
                    <a:lnTo>
                      <a:pt x="310" y="186"/>
                    </a:lnTo>
                    <a:lnTo>
                      <a:pt x="312" y="186"/>
                    </a:lnTo>
                    <a:lnTo>
                      <a:pt x="312" y="186"/>
                    </a:lnTo>
                    <a:lnTo>
                      <a:pt x="314" y="186"/>
                    </a:lnTo>
                    <a:lnTo>
                      <a:pt x="314" y="186"/>
                    </a:lnTo>
                    <a:lnTo>
                      <a:pt x="316" y="186"/>
                    </a:lnTo>
                    <a:lnTo>
                      <a:pt x="316" y="186"/>
                    </a:lnTo>
                    <a:lnTo>
                      <a:pt x="316" y="184"/>
                    </a:lnTo>
                    <a:lnTo>
                      <a:pt x="314" y="184"/>
                    </a:lnTo>
                    <a:lnTo>
                      <a:pt x="314" y="184"/>
                    </a:lnTo>
                    <a:lnTo>
                      <a:pt x="312" y="182"/>
                    </a:lnTo>
                    <a:lnTo>
                      <a:pt x="312" y="180"/>
                    </a:lnTo>
                    <a:lnTo>
                      <a:pt x="310" y="180"/>
                    </a:lnTo>
                    <a:lnTo>
                      <a:pt x="308" y="180"/>
                    </a:lnTo>
                    <a:lnTo>
                      <a:pt x="306" y="180"/>
                    </a:lnTo>
                    <a:lnTo>
                      <a:pt x="306" y="178"/>
                    </a:lnTo>
                    <a:lnTo>
                      <a:pt x="304" y="176"/>
                    </a:lnTo>
                    <a:lnTo>
                      <a:pt x="302" y="176"/>
                    </a:lnTo>
                    <a:lnTo>
                      <a:pt x="300" y="174"/>
                    </a:lnTo>
                    <a:lnTo>
                      <a:pt x="300" y="174"/>
                    </a:lnTo>
                    <a:lnTo>
                      <a:pt x="300" y="172"/>
                    </a:lnTo>
                    <a:lnTo>
                      <a:pt x="300" y="172"/>
                    </a:lnTo>
                    <a:lnTo>
                      <a:pt x="300" y="170"/>
                    </a:lnTo>
                    <a:lnTo>
                      <a:pt x="302" y="168"/>
                    </a:lnTo>
                    <a:lnTo>
                      <a:pt x="304" y="168"/>
                    </a:lnTo>
                    <a:lnTo>
                      <a:pt x="304" y="166"/>
                    </a:lnTo>
                    <a:lnTo>
                      <a:pt x="304" y="166"/>
                    </a:lnTo>
                    <a:lnTo>
                      <a:pt x="304" y="164"/>
                    </a:lnTo>
                    <a:lnTo>
                      <a:pt x="304" y="164"/>
                    </a:lnTo>
                    <a:lnTo>
                      <a:pt x="304" y="164"/>
                    </a:lnTo>
                    <a:lnTo>
                      <a:pt x="302" y="164"/>
                    </a:lnTo>
                    <a:lnTo>
                      <a:pt x="302" y="162"/>
                    </a:lnTo>
                    <a:lnTo>
                      <a:pt x="302" y="162"/>
                    </a:lnTo>
                    <a:lnTo>
                      <a:pt x="304" y="162"/>
                    </a:lnTo>
                    <a:lnTo>
                      <a:pt x="306" y="162"/>
                    </a:lnTo>
                    <a:lnTo>
                      <a:pt x="308" y="164"/>
                    </a:lnTo>
                    <a:lnTo>
                      <a:pt x="308" y="166"/>
                    </a:lnTo>
                    <a:lnTo>
                      <a:pt x="308" y="166"/>
                    </a:lnTo>
                    <a:lnTo>
                      <a:pt x="310" y="166"/>
                    </a:lnTo>
                    <a:lnTo>
                      <a:pt x="310" y="166"/>
                    </a:lnTo>
                    <a:lnTo>
                      <a:pt x="310" y="168"/>
                    </a:lnTo>
                    <a:lnTo>
                      <a:pt x="312" y="168"/>
                    </a:lnTo>
                    <a:lnTo>
                      <a:pt x="312" y="168"/>
                    </a:lnTo>
                    <a:lnTo>
                      <a:pt x="312" y="168"/>
                    </a:lnTo>
                    <a:lnTo>
                      <a:pt x="314" y="166"/>
                    </a:lnTo>
                    <a:lnTo>
                      <a:pt x="312" y="166"/>
                    </a:lnTo>
                    <a:lnTo>
                      <a:pt x="312" y="166"/>
                    </a:lnTo>
                    <a:lnTo>
                      <a:pt x="312" y="164"/>
                    </a:lnTo>
                    <a:lnTo>
                      <a:pt x="312" y="164"/>
                    </a:lnTo>
                    <a:lnTo>
                      <a:pt x="314" y="164"/>
                    </a:lnTo>
                    <a:lnTo>
                      <a:pt x="314" y="166"/>
                    </a:lnTo>
                    <a:lnTo>
                      <a:pt x="314" y="166"/>
                    </a:lnTo>
                    <a:lnTo>
                      <a:pt x="316" y="168"/>
                    </a:lnTo>
                    <a:lnTo>
                      <a:pt x="316" y="170"/>
                    </a:lnTo>
                    <a:lnTo>
                      <a:pt x="318" y="172"/>
                    </a:lnTo>
                    <a:lnTo>
                      <a:pt x="320" y="172"/>
                    </a:lnTo>
                    <a:lnTo>
                      <a:pt x="322" y="172"/>
                    </a:lnTo>
                    <a:lnTo>
                      <a:pt x="322" y="172"/>
                    </a:lnTo>
                    <a:lnTo>
                      <a:pt x="322" y="170"/>
                    </a:lnTo>
                    <a:lnTo>
                      <a:pt x="322" y="170"/>
                    </a:lnTo>
                    <a:lnTo>
                      <a:pt x="322" y="168"/>
                    </a:lnTo>
                    <a:lnTo>
                      <a:pt x="322" y="168"/>
                    </a:lnTo>
                    <a:lnTo>
                      <a:pt x="324" y="168"/>
                    </a:lnTo>
                    <a:lnTo>
                      <a:pt x="324" y="168"/>
                    </a:lnTo>
                    <a:lnTo>
                      <a:pt x="326" y="172"/>
                    </a:lnTo>
                    <a:lnTo>
                      <a:pt x="326" y="174"/>
                    </a:lnTo>
                    <a:lnTo>
                      <a:pt x="328" y="180"/>
                    </a:lnTo>
                    <a:lnTo>
                      <a:pt x="328" y="182"/>
                    </a:lnTo>
                    <a:lnTo>
                      <a:pt x="328" y="184"/>
                    </a:lnTo>
                    <a:lnTo>
                      <a:pt x="328" y="184"/>
                    </a:lnTo>
                    <a:lnTo>
                      <a:pt x="328" y="184"/>
                    </a:lnTo>
                    <a:lnTo>
                      <a:pt x="330" y="184"/>
                    </a:lnTo>
                    <a:lnTo>
                      <a:pt x="332" y="186"/>
                    </a:lnTo>
                    <a:lnTo>
                      <a:pt x="334" y="186"/>
                    </a:lnTo>
                    <a:lnTo>
                      <a:pt x="336" y="186"/>
                    </a:lnTo>
                    <a:lnTo>
                      <a:pt x="338" y="186"/>
                    </a:lnTo>
                    <a:lnTo>
                      <a:pt x="340" y="186"/>
                    </a:lnTo>
                    <a:lnTo>
                      <a:pt x="342" y="186"/>
                    </a:lnTo>
                    <a:lnTo>
                      <a:pt x="344" y="186"/>
                    </a:lnTo>
                    <a:lnTo>
                      <a:pt x="348" y="186"/>
                    </a:lnTo>
                    <a:lnTo>
                      <a:pt x="352" y="186"/>
                    </a:lnTo>
                    <a:lnTo>
                      <a:pt x="354" y="186"/>
                    </a:lnTo>
                    <a:lnTo>
                      <a:pt x="354" y="188"/>
                    </a:lnTo>
                    <a:lnTo>
                      <a:pt x="358" y="186"/>
                    </a:lnTo>
                    <a:lnTo>
                      <a:pt x="364" y="186"/>
                    </a:lnTo>
                    <a:lnTo>
                      <a:pt x="366" y="188"/>
                    </a:lnTo>
                    <a:lnTo>
                      <a:pt x="368" y="190"/>
                    </a:lnTo>
                    <a:lnTo>
                      <a:pt x="370" y="190"/>
                    </a:lnTo>
                    <a:lnTo>
                      <a:pt x="370" y="192"/>
                    </a:lnTo>
                    <a:lnTo>
                      <a:pt x="370" y="192"/>
                    </a:lnTo>
                    <a:lnTo>
                      <a:pt x="370" y="192"/>
                    </a:lnTo>
                    <a:lnTo>
                      <a:pt x="370" y="192"/>
                    </a:lnTo>
                    <a:lnTo>
                      <a:pt x="368" y="192"/>
                    </a:lnTo>
                    <a:lnTo>
                      <a:pt x="366" y="192"/>
                    </a:lnTo>
                    <a:lnTo>
                      <a:pt x="368" y="194"/>
                    </a:lnTo>
                    <a:lnTo>
                      <a:pt x="368" y="194"/>
                    </a:lnTo>
                    <a:lnTo>
                      <a:pt x="366" y="196"/>
                    </a:lnTo>
                    <a:lnTo>
                      <a:pt x="366" y="198"/>
                    </a:lnTo>
                    <a:lnTo>
                      <a:pt x="366" y="200"/>
                    </a:lnTo>
                    <a:lnTo>
                      <a:pt x="366" y="200"/>
                    </a:lnTo>
                    <a:lnTo>
                      <a:pt x="366" y="200"/>
                    </a:lnTo>
                    <a:lnTo>
                      <a:pt x="364" y="200"/>
                    </a:lnTo>
                    <a:lnTo>
                      <a:pt x="364" y="202"/>
                    </a:lnTo>
                    <a:lnTo>
                      <a:pt x="364" y="202"/>
                    </a:lnTo>
                    <a:lnTo>
                      <a:pt x="364" y="202"/>
                    </a:lnTo>
                    <a:lnTo>
                      <a:pt x="364" y="204"/>
                    </a:lnTo>
                    <a:lnTo>
                      <a:pt x="362" y="204"/>
                    </a:lnTo>
                    <a:lnTo>
                      <a:pt x="362" y="204"/>
                    </a:lnTo>
                    <a:lnTo>
                      <a:pt x="360" y="204"/>
                    </a:lnTo>
                    <a:lnTo>
                      <a:pt x="360" y="204"/>
                    </a:lnTo>
                    <a:lnTo>
                      <a:pt x="360" y="204"/>
                    </a:lnTo>
                    <a:lnTo>
                      <a:pt x="358" y="206"/>
                    </a:lnTo>
                    <a:lnTo>
                      <a:pt x="358" y="206"/>
                    </a:lnTo>
                    <a:lnTo>
                      <a:pt x="356" y="206"/>
                    </a:lnTo>
                    <a:lnTo>
                      <a:pt x="356" y="206"/>
                    </a:lnTo>
                    <a:lnTo>
                      <a:pt x="356" y="206"/>
                    </a:lnTo>
                    <a:lnTo>
                      <a:pt x="356" y="208"/>
                    </a:lnTo>
                    <a:lnTo>
                      <a:pt x="354" y="208"/>
                    </a:lnTo>
                    <a:lnTo>
                      <a:pt x="354" y="212"/>
                    </a:lnTo>
                    <a:lnTo>
                      <a:pt x="354" y="214"/>
                    </a:lnTo>
                    <a:lnTo>
                      <a:pt x="354" y="214"/>
                    </a:lnTo>
                    <a:lnTo>
                      <a:pt x="356" y="218"/>
                    </a:lnTo>
                    <a:lnTo>
                      <a:pt x="358" y="224"/>
                    </a:lnTo>
                    <a:lnTo>
                      <a:pt x="358" y="224"/>
                    </a:lnTo>
                    <a:lnTo>
                      <a:pt x="358" y="224"/>
                    </a:lnTo>
                    <a:lnTo>
                      <a:pt x="358" y="224"/>
                    </a:lnTo>
                    <a:lnTo>
                      <a:pt x="358" y="224"/>
                    </a:lnTo>
                    <a:lnTo>
                      <a:pt x="358" y="222"/>
                    </a:lnTo>
                    <a:lnTo>
                      <a:pt x="358" y="222"/>
                    </a:lnTo>
                    <a:lnTo>
                      <a:pt x="358" y="222"/>
                    </a:lnTo>
                    <a:lnTo>
                      <a:pt x="360" y="222"/>
                    </a:lnTo>
                    <a:lnTo>
                      <a:pt x="360" y="224"/>
                    </a:lnTo>
                    <a:lnTo>
                      <a:pt x="362" y="226"/>
                    </a:lnTo>
                    <a:lnTo>
                      <a:pt x="362" y="226"/>
                    </a:lnTo>
                    <a:lnTo>
                      <a:pt x="364" y="226"/>
                    </a:lnTo>
                    <a:lnTo>
                      <a:pt x="364" y="224"/>
                    </a:lnTo>
                    <a:lnTo>
                      <a:pt x="364" y="224"/>
                    </a:lnTo>
                    <a:lnTo>
                      <a:pt x="364" y="222"/>
                    </a:lnTo>
                    <a:lnTo>
                      <a:pt x="364" y="220"/>
                    </a:lnTo>
                    <a:lnTo>
                      <a:pt x="364" y="218"/>
                    </a:lnTo>
                    <a:lnTo>
                      <a:pt x="366" y="216"/>
                    </a:lnTo>
                    <a:lnTo>
                      <a:pt x="366" y="216"/>
                    </a:lnTo>
                    <a:lnTo>
                      <a:pt x="366" y="214"/>
                    </a:lnTo>
                    <a:lnTo>
                      <a:pt x="366" y="214"/>
                    </a:lnTo>
                    <a:lnTo>
                      <a:pt x="366" y="214"/>
                    </a:lnTo>
                    <a:lnTo>
                      <a:pt x="368" y="214"/>
                    </a:lnTo>
                    <a:lnTo>
                      <a:pt x="368" y="212"/>
                    </a:lnTo>
                    <a:lnTo>
                      <a:pt x="368" y="212"/>
                    </a:lnTo>
                    <a:lnTo>
                      <a:pt x="370" y="214"/>
                    </a:lnTo>
                    <a:lnTo>
                      <a:pt x="370" y="214"/>
                    </a:lnTo>
                    <a:lnTo>
                      <a:pt x="372" y="216"/>
                    </a:lnTo>
                    <a:lnTo>
                      <a:pt x="372" y="220"/>
                    </a:lnTo>
                    <a:lnTo>
                      <a:pt x="372" y="222"/>
                    </a:lnTo>
                    <a:lnTo>
                      <a:pt x="374" y="224"/>
                    </a:lnTo>
                    <a:lnTo>
                      <a:pt x="374" y="226"/>
                    </a:lnTo>
                    <a:lnTo>
                      <a:pt x="374" y="228"/>
                    </a:lnTo>
                    <a:lnTo>
                      <a:pt x="376" y="228"/>
                    </a:lnTo>
                    <a:lnTo>
                      <a:pt x="376" y="230"/>
                    </a:lnTo>
                    <a:lnTo>
                      <a:pt x="376" y="230"/>
                    </a:lnTo>
                    <a:lnTo>
                      <a:pt x="378" y="234"/>
                    </a:lnTo>
                    <a:lnTo>
                      <a:pt x="378" y="236"/>
                    </a:lnTo>
                    <a:lnTo>
                      <a:pt x="378" y="242"/>
                    </a:lnTo>
                    <a:lnTo>
                      <a:pt x="380" y="244"/>
                    </a:lnTo>
                    <a:lnTo>
                      <a:pt x="380" y="244"/>
                    </a:lnTo>
                    <a:lnTo>
                      <a:pt x="380" y="242"/>
                    </a:lnTo>
                    <a:lnTo>
                      <a:pt x="380" y="242"/>
                    </a:lnTo>
                    <a:lnTo>
                      <a:pt x="380" y="240"/>
                    </a:lnTo>
                    <a:lnTo>
                      <a:pt x="382" y="240"/>
                    </a:lnTo>
                    <a:lnTo>
                      <a:pt x="382" y="242"/>
                    </a:lnTo>
                    <a:lnTo>
                      <a:pt x="384" y="244"/>
                    </a:lnTo>
                    <a:lnTo>
                      <a:pt x="384" y="244"/>
                    </a:lnTo>
                    <a:lnTo>
                      <a:pt x="386" y="244"/>
                    </a:lnTo>
                    <a:lnTo>
                      <a:pt x="386" y="240"/>
                    </a:lnTo>
                    <a:lnTo>
                      <a:pt x="386" y="240"/>
                    </a:lnTo>
                    <a:lnTo>
                      <a:pt x="386" y="240"/>
                    </a:lnTo>
                    <a:lnTo>
                      <a:pt x="388" y="240"/>
                    </a:lnTo>
                    <a:lnTo>
                      <a:pt x="388" y="240"/>
                    </a:lnTo>
                    <a:lnTo>
                      <a:pt x="388" y="238"/>
                    </a:lnTo>
                    <a:lnTo>
                      <a:pt x="388" y="236"/>
                    </a:lnTo>
                    <a:lnTo>
                      <a:pt x="386" y="234"/>
                    </a:lnTo>
                    <a:lnTo>
                      <a:pt x="386" y="232"/>
                    </a:lnTo>
                    <a:lnTo>
                      <a:pt x="386" y="230"/>
                    </a:lnTo>
                    <a:lnTo>
                      <a:pt x="386" y="228"/>
                    </a:lnTo>
                    <a:lnTo>
                      <a:pt x="386" y="228"/>
                    </a:lnTo>
                    <a:lnTo>
                      <a:pt x="386" y="226"/>
                    </a:lnTo>
                    <a:lnTo>
                      <a:pt x="386" y="224"/>
                    </a:lnTo>
                    <a:lnTo>
                      <a:pt x="386" y="224"/>
                    </a:lnTo>
                    <a:lnTo>
                      <a:pt x="388" y="226"/>
                    </a:lnTo>
                    <a:lnTo>
                      <a:pt x="388" y="224"/>
                    </a:lnTo>
                    <a:lnTo>
                      <a:pt x="388" y="224"/>
                    </a:lnTo>
                    <a:lnTo>
                      <a:pt x="388" y="224"/>
                    </a:lnTo>
                    <a:lnTo>
                      <a:pt x="388" y="220"/>
                    </a:lnTo>
                    <a:lnTo>
                      <a:pt x="388" y="216"/>
                    </a:lnTo>
                    <a:lnTo>
                      <a:pt x="388" y="214"/>
                    </a:lnTo>
                    <a:lnTo>
                      <a:pt x="388" y="212"/>
                    </a:lnTo>
                    <a:lnTo>
                      <a:pt x="386" y="208"/>
                    </a:lnTo>
                    <a:lnTo>
                      <a:pt x="386" y="206"/>
                    </a:lnTo>
                    <a:lnTo>
                      <a:pt x="386" y="206"/>
                    </a:lnTo>
                    <a:lnTo>
                      <a:pt x="388" y="208"/>
                    </a:lnTo>
                    <a:lnTo>
                      <a:pt x="388" y="208"/>
                    </a:lnTo>
                    <a:lnTo>
                      <a:pt x="390" y="208"/>
                    </a:lnTo>
                    <a:lnTo>
                      <a:pt x="390" y="208"/>
                    </a:lnTo>
                    <a:lnTo>
                      <a:pt x="392" y="208"/>
                    </a:lnTo>
                    <a:lnTo>
                      <a:pt x="392" y="208"/>
                    </a:lnTo>
                    <a:lnTo>
                      <a:pt x="394" y="208"/>
                    </a:lnTo>
                    <a:lnTo>
                      <a:pt x="396" y="210"/>
                    </a:lnTo>
                    <a:lnTo>
                      <a:pt x="398" y="210"/>
                    </a:lnTo>
                    <a:lnTo>
                      <a:pt x="398" y="210"/>
                    </a:lnTo>
                    <a:lnTo>
                      <a:pt x="400" y="208"/>
                    </a:lnTo>
                    <a:lnTo>
                      <a:pt x="400" y="206"/>
                    </a:lnTo>
                    <a:lnTo>
                      <a:pt x="400" y="202"/>
                    </a:lnTo>
                    <a:lnTo>
                      <a:pt x="400" y="200"/>
                    </a:lnTo>
                    <a:lnTo>
                      <a:pt x="402" y="198"/>
                    </a:lnTo>
                    <a:lnTo>
                      <a:pt x="402" y="196"/>
                    </a:lnTo>
                    <a:lnTo>
                      <a:pt x="404" y="194"/>
                    </a:lnTo>
                    <a:lnTo>
                      <a:pt x="404" y="190"/>
                    </a:lnTo>
                    <a:lnTo>
                      <a:pt x="404" y="188"/>
                    </a:lnTo>
                    <a:lnTo>
                      <a:pt x="404" y="188"/>
                    </a:lnTo>
                    <a:lnTo>
                      <a:pt x="404" y="188"/>
                    </a:lnTo>
                    <a:lnTo>
                      <a:pt x="402" y="186"/>
                    </a:lnTo>
                    <a:lnTo>
                      <a:pt x="402" y="186"/>
                    </a:lnTo>
                    <a:lnTo>
                      <a:pt x="402" y="186"/>
                    </a:lnTo>
                    <a:lnTo>
                      <a:pt x="402" y="186"/>
                    </a:lnTo>
                    <a:lnTo>
                      <a:pt x="402" y="184"/>
                    </a:lnTo>
                    <a:lnTo>
                      <a:pt x="402" y="182"/>
                    </a:lnTo>
                    <a:lnTo>
                      <a:pt x="402" y="182"/>
                    </a:lnTo>
                    <a:lnTo>
                      <a:pt x="404" y="180"/>
                    </a:lnTo>
                    <a:lnTo>
                      <a:pt x="406" y="178"/>
                    </a:lnTo>
                    <a:lnTo>
                      <a:pt x="406" y="178"/>
                    </a:lnTo>
                    <a:lnTo>
                      <a:pt x="406" y="176"/>
                    </a:lnTo>
                    <a:lnTo>
                      <a:pt x="406" y="174"/>
                    </a:lnTo>
                    <a:lnTo>
                      <a:pt x="406" y="172"/>
                    </a:lnTo>
                    <a:lnTo>
                      <a:pt x="408" y="172"/>
                    </a:lnTo>
                    <a:lnTo>
                      <a:pt x="408" y="172"/>
                    </a:lnTo>
                    <a:lnTo>
                      <a:pt x="408" y="170"/>
                    </a:lnTo>
                    <a:lnTo>
                      <a:pt x="408" y="170"/>
                    </a:lnTo>
                    <a:lnTo>
                      <a:pt x="406" y="168"/>
                    </a:lnTo>
                    <a:lnTo>
                      <a:pt x="406" y="166"/>
                    </a:lnTo>
                    <a:lnTo>
                      <a:pt x="406" y="164"/>
                    </a:lnTo>
                    <a:lnTo>
                      <a:pt x="406" y="162"/>
                    </a:lnTo>
                    <a:lnTo>
                      <a:pt x="406" y="162"/>
                    </a:lnTo>
                    <a:lnTo>
                      <a:pt x="408" y="160"/>
                    </a:lnTo>
                    <a:lnTo>
                      <a:pt x="408" y="160"/>
                    </a:lnTo>
                    <a:lnTo>
                      <a:pt x="410" y="158"/>
                    </a:lnTo>
                    <a:lnTo>
                      <a:pt x="414" y="154"/>
                    </a:lnTo>
                    <a:lnTo>
                      <a:pt x="416" y="154"/>
                    </a:lnTo>
                    <a:lnTo>
                      <a:pt x="416" y="154"/>
                    </a:lnTo>
                    <a:lnTo>
                      <a:pt x="418" y="152"/>
                    </a:lnTo>
                    <a:lnTo>
                      <a:pt x="418" y="150"/>
                    </a:lnTo>
                    <a:lnTo>
                      <a:pt x="420" y="150"/>
                    </a:lnTo>
                    <a:lnTo>
                      <a:pt x="422" y="148"/>
                    </a:lnTo>
                    <a:lnTo>
                      <a:pt x="428" y="148"/>
                    </a:lnTo>
                    <a:lnTo>
                      <a:pt x="428" y="148"/>
                    </a:lnTo>
                    <a:lnTo>
                      <a:pt x="430" y="148"/>
                    </a:lnTo>
                    <a:lnTo>
                      <a:pt x="430" y="150"/>
                    </a:lnTo>
                    <a:lnTo>
                      <a:pt x="432" y="152"/>
                    </a:lnTo>
                    <a:lnTo>
                      <a:pt x="434" y="152"/>
                    </a:lnTo>
                    <a:lnTo>
                      <a:pt x="434" y="152"/>
                    </a:lnTo>
                    <a:lnTo>
                      <a:pt x="434" y="150"/>
                    </a:lnTo>
                    <a:lnTo>
                      <a:pt x="430" y="146"/>
                    </a:lnTo>
                    <a:lnTo>
                      <a:pt x="430" y="144"/>
                    </a:lnTo>
                    <a:lnTo>
                      <a:pt x="430" y="144"/>
                    </a:lnTo>
                    <a:lnTo>
                      <a:pt x="430" y="142"/>
                    </a:lnTo>
                    <a:lnTo>
                      <a:pt x="430" y="142"/>
                    </a:lnTo>
                    <a:close/>
                    <a:moveTo>
                      <a:pt x="422" y="507"/>
                    </a:moveTo>
                    <a:lnTo>
                      <a:pt x="420" y="509"/>
                    </a:lnTo>
                    <a:lnTo>
                      <a:pt x="420" y="509"/>
                    </a:lnTo>
                    <a:lnTo>
                      <a:pt x="420" y="511"/>
                    </a:lnTo>
                    <a:lnTo>
                      <a:pt x="422" y="513"/>
                    </a:lnTo>
                    <a:lnTo>
                      <a:pt x="424" y="517"/>
                    </a:lnTo>
                    <a:lnTo>
                      <a:pt x="424" y="515"/>
                    </a:lnTo>
                    <a:lnTo>
                      <a:pt x="424" y="513"/>
                    </a:lnTo>
                    <a:lnTo>
                      <a:pt x="424" y="509"/>
                    </a:lnTo>
                    <a:lnTo>
                      <a:pt x="422" y="507"/>
                    </a:lnTo>
                    <a:close/>
                    <a:moveTo>
                      <a:pt x="418" y="491"/>
                    </a:moveTo>
                    <a:lnTo>
                      <a:pt x="416" y="491"/>
                    </a:lnTo>
                    <a:lnTo>
                      <a:pt x="416" y="491"/>
                    </a:lnTo>
                    <a:lnTo>
                      <a:pt x="416" y="493"/>
                    </a:lnTo>
                    <a:lnTo>
                      <a:pt x="416" y="493"/>
                    </a:lnTo>
                    <a:lnTo>
                      <a:pt x="416" y="493"/>
                    </a:lnTo>
                    <a:lnTo>
                      <a:pt x="416" y="493"/>
                    </a:lnTo>
                    <a:lnTo>
                      <a:pt x="416" y="493"/>
                    </a:lnTo>
                    <a:lnTo>
                      <a:pt x="418" y="493"/>
                    </a:lnTo>
                    <a:lnTo>
                      <a:pt x="418" y="491"/>
                    </a:lnTo>
                    <a:lnTo>
                      <a:pt x="418" y="491"/>
                    </a:lnTo>
                    <a:close/>
                    <a:moveTo>
                      <a:pt x="410" y="487"/>
                    </a:moveTo>
                    <a:lnTo>
                      <a:pt x="410" y="489"/>
                    </a:lnTo>
                    <a:lnTo>
                      <a:pt x="410" y="489"/>
                    </a:lnTo>
                    <a:lnTo>
                      <a:pt x="410" y="491"/>
                    </a:lnTo>
                    <a:lnTo>
                      <a:pt x="412" y="491"/>
                    </a:lnTo>
                    <a:lnTo>
                      <a:pt x="412" y="489"/>
                    </a:lnTo>
                    <a:lnTo>
                      <a:pt x="410" y="487"/>
                    </a:lnTo>
                    <a:close/>
                    <a:moveTo>
                      <a:pt x="416" y="493"/>
                    </a:moveTo>
                    <a:lnTo>
                      <a:pt x="414" y="495"/>
                    </a:lnTo>
                    <a:lnTo>
                      <a:pt x="414" y="495"/>
                    </a:lnTo>
                    <a:lnTo>
                      <a:pt x="414" y="495"/>
                    </a:lnTo>
                    <a:lnTo>
                      <a:pt x="416" y="497"/>
                    </a:lnTo>
                    <a:lnTo>
                      <a:pt x="416" y="497"/>
                    </a:lnTo>
                    <a:lnTo>
                      <a:pt x="416" y="497"/>
                    </a:lnTo>
                    <a:lnTo>
                      <a:pt x="416" y="495"/>
                    </a:lnTo>
                    <a:lnTo>
                      <a:pt x="416" y="493"/>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9" name="Freeform 151"/>
              <p:cNvSpPr>
                <a:spLocks/>
              </p:cNvSpPr>
              <p:nvPr/>
            </p:nvSpPr>
            <p:spPr bwMode="auto">
              <a:xfrm>
                <a:off x="3217" y="912"/>
                <a:ext cx="130" cy="51"/>
              </a:xfrm>
              <a:custGeom>
                <a:avLst/>
                <a:gdLst>
                  <a:gd name="T0" fmla="*/ 128 w 130"/>
                  <a:gd name="T1" fmla="*/ 16 h 51"/>
                  <a:gd name="T2" fmla="*/ 122 w 130"/>
                  <a:gd name="T3" fmla="*/ 12 h 51"/>
                  <a:gd name="T4" fmla="*/ 118 w 130"/>
                  <a:gd name="T5" fmla="*/ 10 h 51"/>
                  <a:gd name="T6" fmla="*/ 116 w 130"/>
                  <a:gd name="T7" fmla="*/ 8 h 51"/>
                  <a:gd name="T8" fmla="*/ 122 w 130"/>
                  <a:gd name="T9" fmla="*/ 2 h 51"/>
                  <a:gd name="T10" fmla="*/ 108 w 130"/>
                  <a:gd name="T11" fmla="*/ 4 h 51"/>
                  <a:gd name="T12" fmla="*/ 100 w 130"/>
                  <a:gd name="T13" fmla="*/ 0 h 51"/>
                  <a:gd name="T14" fmla="*/ 92 w 130"/>
                  <a:gd name="T15" fmla="*/ 6 h 51"/>
                  <a:gd name="T16" fmla="*/ 84 w 130"/>
                  <a:gd name="T17" fmla="*/ 8 h 51"/>
                  <a:gd name="T18" fmla="*/ 76 w 130"/>
                  <a:gd name="T19" fmla="*/ 6 h 51"/>
                  <a:gd name="T20" fmla="*/ 76 w 130"/>
                  <a:gd name="T21" fmla="*/ 12 h 51"/>
                  <a:gd name="T22" fmla="*/ 68 w 130"/>
                  <a:gd name="T23" fmla="*/ 6 h 51"/>
                  <a:gd name="T24" fmla="*/ 62 w 130"/>
                  <a:gd name="T25" fmla="*/ 12 h 51"/>
                  <a:gd name="T26" fmla="*/ 54 w 130"/>
                  <a:gd name="T27" fmla="*/ 6 h 51"/>
                  <a:gd name="T28" fmla="*/ 48 w 130"/>
                  <a:gd name="T29" fmla="*/ 16 h 51"/>
                  <a:gd name="T30" fmla="*/ 42 w 130"/>
                  <a:gd name="T31" fmla="*/ 19 h 51"/>
                  <a:gd name="T32" fmla="*/ 38 w 130"/>
                  <a:gd name="T33" fmla="*/ 16 h 51"/>
                  <a:gd name="T34" fmla="*/ 36 w 130"/>
                  <a:gd name="T35" fmla="*/ 14 h 51"/>
                  <a:gd name="T36" fmla="*/ 38 w 130"/>
                  <a:gd name="T37" fmla="*/ 12 h 51"/>
                  <a:gd name="T38" fmla="*/ 40 w 130"/>
                  <a:gd name="T39" fmla="*/ 8 h 51"/>
                  <a:gd name="T40" fmla="*/ 28 w 130"/>
                  <a:gd name="T41" fmla="*/ 2 h 51"/>
                  <a:gd name="T42" fmla="*/ 24 w 130"/>
                  <a:gd name="T43" fmla="*/ 4 h 51"/>
                  <a:gd name="T44" fmla="*/ 22 w 130"/>
                  <a:gd name="T45" fmla="*/ 4 h 51"/>
                  <a:gd name="T46" fmla="*/ 26 w 130"/>
                  <a:gd name="T47" fmla="*/ 10 h 51"/>
                  <a:gd name="T48" fmla="*/ 24 w 130"/>
                  <a:gd name="T49" fmla="*/ 8 h 51"/>
                  <a:gd name="T50" fmla="*/ 20 w 130"/>
                  <a:gd name="T51" fmla="*/ 8 h 51"/>
                  <a:gd name="T52" fmla="*/ 14 w 130"/>
                  <a:gd name="T53" fmla="*/ 6 h 51"/>
                  <a:gd name="T54" fmla="*/ 12 w 130"/>
                  <a:gd name="T55" fmla="*/ 8 h 51"/>
                  <a:gd name="T56" fmla="*/ 10 w 130"/>
                  <a:gd name="T57" fmla="*/ 12 h 51"/>
                  <a:gd name="T58" fmla="*/ 6 w 130"/>
                  <a:gd name="T59" fmla="*/ 12 h 51"/>
                  <a:gd name="T60" fmla="*/ 6 w 130"/>
                  <a:gd name="T61" fmla="*/ 16 h 51"/>
                  <a:gd name="T62" fmla="*/ 6 w 130"/>
                  <a:gd name="T63" fmla="*/ 19 h 51"/>
                  <a:gd name="T64" fmla="*/ 26 w 130"/>
                  <a:gd name="T65" fmla="*/ 16 h 51"/>
                  <a:gd name="T66" fmla="*/ 22 w 130"/>
                  <a:gd name="T67" fmla="*/ 21 h 51"/>
                  <a:gd name="T68" fmla="*/ 30 w 130"/>
                  <a:gd name="T69" fmla="*/ 25 h 51"/>
                  <a:gd name="T70" fmla="*/ 18 w 130"/>
                  <a:gd name="T71" fmla="*/ 25 h 51"/>
                  <a:gd name="T72" fmla="*/ 8 w 130"/>
                  <a:gd name="T73" fmla="*/ 27 h 51"/>
                  <a:gd name="T74" fmla="*/ 4 w 130"/>
                  <a:gd name="T75" fmla="*/ 29 h 51"/>
                  <a:gd name="T76" fmla="*/ 24 w 130"/>
                  <a:gd name="T77" fmla="*/ 29 h 51"/>
                  <a:gd name="T78" fmla="*/ 30 w 130"/>
                  <a:gd name="T79" fmla="*/ 31 h 51"/>
                  <a:gd name="T80" fmla="*/ 26 w 130"/>
                  <a:gd name="T81" fmla="*/ 35 h 51"/>
                  <a:gd name="T82" fmla="*/ 32 w 130"/>
                  <a:gd name="T83" fmla="*/ 35 h 51"/>
                  <a:gd name="T84" fmla="*/ 24 w 130"/>
                  <a:gd name="T85" fmla="*/ 39 h 51"/>
                  <a:gd name="T86" fmla="*/ 16 w 130"/>
                  <a:gd name="T87" fmla="*/ 41 h 51"/>
                  <a:gd name="T88" fmla="*/ 30 w 130"/>
                  <a:gd name="T89" fmla="*/ 43 h 51"/>
                  <a:gd name="T90" fmla="*/ 36 w 130"/>
                  <a:gd name="T91" fmla="*/ 43 h 51"/>
                  <a:gd name="T92" fmla="*/ 42 w 130"/>
                  <a:gd name="T93" fmla="*/ 45 h 51"/>
                  <a:gd name="T94" fmla="*/ 46 w 130"/>
                  <a:gd name="T95" fmla="*/ 47 h 51"/>
                  <a:gd name="T96" fmla="*/ 68 w 130"/>
                  <a:gd name="T97" fmla="*/ 49 h 51"/>
                  <a:gd name="T98" fmla="*/ 72 w 130"/>
                  <a:gd name="T99" fmla="*/ 47 h 51"/>
                  <a:gd name="T100" fmla="*/ 88 w 130"/>
                  <a:gd name="T101" fmla="*/ 43 h 51"/>
                  <a:gd name="T102" fmla="*/ 110 w 130"/>
                  <a:gd name="T103" fmla="*/ 35 h 51"/>
                  <a:gd name="T104" fmla="*/ 118 w 130"/>
                  <a:gd name="T105" fmla="*/ 31 h 51"/>
                  <a:gd name="T106" fmla="*/ 126 w 130"/>
                  <a:gd name="T107" fmla="*/ 27 h 51"/>
                  <a:gd name="T108" fmla="*/ 130 w 130"/>
                  <a:gd name="T109" fmla="*/ 23 h 51"/>
                  <a:gd name="T110" fmla="*/ 128 w 130"/>
                  <a:gd name="T111"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0" h="51">
                    <a:moveTo>
                      <a:pt x="128" y="19"/>
                    </a:moveTo>
                    <a:lnTo>
                      <a:pt x="128" y="19"/>
                    </a:lnTo>
                    <a:lnTo>
                      <a:pt x="130" y="19"/>
                    </a:lnTo>
                    <a:lnTo>
                      <a:pt x="130" y="16"/>
                    </a:lnTo>
                    <a:lnTo>
                      <a:pt x="130" y="16"/>
                    </a:lnTo>
                    <a:lnTo>
                      <a:pt x="130" y="16"/>
                    </a:lnTo>
                    <a:lnTo>
                      <a:pt x="130" y="16"/>
                    </a:lnTo>
                    <a:lnTo>
                      <a:pt x="128" y="16"/>
                    </a:lnTo>
                    <a:lnTo>
                      <a:pt x="128" y="14"/>
                    </a:lnTo>
                    <a:lnTo>
                      <a:pt x="126" y="14"/>
                    </a:lnTo>
                    <a:lnTo>
                      <a:pt x="124" y="14"/>
                    </a:lnTo>
                    <a:lnTo>
                      <a:pt x="122" y="14"/>
                    </a:lnTo>
                    <a:lnTo>
                      <a:pt x="120" y="14"/>
                    </a:lnTo>
                    <a:lnTo>
                      <a:pt x="122" y="14"/>
                    </a:lnTo>
                    <a:lnTo>
                      <a:pt x="122" y="14"/>
                    </a:lnTo>
                    <a:lnTo>
                      <a:pt x="122" y="12"/>
                    </a:lnTo>
                    <a:lnTo>
                      <a:pt x="122" y="12"/>
                    </a:lnTo>
                    <a:lnTo>
                      <a:pt x="122" y="12"/>
                    </a:lnTo>
                    <a:lnTo>
                      <a:pt x="122" y="12"/>
                    </a:lnTo>
                    <a:lnTo>
                      <a:pt x="122" y="12"/>
                    </a:lnTo>
                    <a:lnTo>
                      <a:pt x="118" y="12"/>
                    </a:lnTo>
                    <a:lnTo>
                      <a:pt x="116" y="12"/>
                    </a:lnTo>
                    <a:lnTo>
                      <a:pt x="116" y="12"/>
                    </a:lnTo>
                    <a:lnTo>
                      <a:pt x="118" y="10"/>
                    </a:lnTo>
                    <a:lnTo>
                      <a:pt x="118" y="10"/>
                    </a:lnTo>
                    <a:lnTo>
                      <a:pt x="118" y="8"/>
                    </a:lnTo>
                    <a:lnTo>
                      <a:pt x="118" y="8"/>
                    </a:lnTo>
                    <a:lnTo>
                      <a:pt x="118" y="8"/>
                    </a:lnTo>
                    <a:lnTo>
                      <a:pt x="118" y="8"/>
                    </a:lnTo>
                    <a:lnTo>
                      <a:pt x="118" y="8"/>
                    </a:lnTo>
                    <a:lnTo>
                      <a:pt x="116" y="8"/>
                    </a:lnTo>
                    <a:lnTo>
                      <a:pt x="116" y="8"/>
                    </a:lnTo>
                    <a:lnTo>
                      <a:pt x="114" y="6"/>
                    </a:lnTo>
                    <a:lnTo>
                      <a:pt x="114" y="6"/>
                    </a:lnTo>
                    <a:lnTo>
                      <a:pt x="116" y="6"/>
                    </a:lnTo>
                    <a:lnTo>
                      <a:pt x="118" y="4"/>
                    </a:lnTo>
                    <a:lnTo>
                      <a:pt x="118" y="4"/>
                    </a:lnTo>
                    <a:lnTo>
                      <a:pt x="120" y="4"/>
                    </a:lnTo>
                    <a:lnTo>
                      <a:pt x="122" y="2"/>
                    </a:lnTo>
                    <a:lnTo>
                      <a:pt x="122" y="2"/>
                    </a:lnTo>
                    <a:lnTo>
                      <a:pt x="120" y="2"/>
                    </a:lnTo>
                    <a:lnTo>
                      <a:pt x="118" y="2"/>
                    </a:lnTo>
                    <a:lnTo>
                      <a:pt x="116" y="2"/>
                    </a:lnTo>
                    <a:lnTo>
                      <a:pt x="114" y="4"/>
                    </a:lnTo>
                    <a:lnTo>
                      <a:pt x="114" y="4"/>
                    </a:lnTo>
                    <a:lnTo>
                      <a:pt x="110" y="4"/>
                    </a:lnTo>
                    <a:lnTo>
                      <a:pt x="110" y="4"/>
                    </a:lnTo>
                    <a:lnTo>
                      <a:pt x="108" y="4"/>
                    </a:lnTo>
                    <a:lnTo>
                      <a:pt x="108" y="4"/>
                    </a:lnTo>
                    <a:lnTo>
                      <a:pt x="108" y="2"/>
                    </a:lnTo>
                    <a:lnTo>
                      <a:pt x="108" y="2"/>
                    </a:lnTo>
                    <a:lnTo>
                      <a:pt x="106" y="2"/>
                    </a:lnTo>
                    <a:lnTo>
                      <a:pt x="106" y="0"/>
                    </a:lnTo>
                    <a:lnTo>
                      <a:pt x="104" y="0"/>
                    </a:lnTo>
                    <a:lnTo>
                      <a:pt x="102" y="0"/>
                    </a:lnTo>
                    <a:lnTo>
                      <a:pt x="100" y="0"/>
                    </a:lnTo>
                    <a:lnTo>
                      <a:pt x="98" y="2"/>
                    </a:lnTo>
                    <a:lnTo>
                      <a:pt x="100" y="4"/>
                    </a:lnTo>
                    <a:lnTo>
                      <a:pt x="98" y="4"/>
                    </a:lnTo>
                    <a:lnTo>
                      <a:pt x="98" y="6"/>
                    </a:lnTo>
                    <a:lnTo>
                      <a:pt x="96" y="6"/>
                    </a:lnTo>
                    <a:lnTo>
                      <a:pt x="94" y="6"/>
                    </a:lnTo>
                    <a:lnTo>
                      <a:pt x="94" y="6"/>
                    </a:lnTo>
                    <a:lnTo>
                      <a:pt x="92" y="6"/>
                    </a:lnTo>
                    <a:lnTo>
                      <a:pt x="92" y="6"/>
                    </a:lnTo>
                    <a:lnTo>
                      <a:pt x="92" y="6"/>
                    </a:lnTo>
                    <a:lnTo>
                      <a:pt x="90" y="6"/>
                    </a:lnTo>
                    <a:lnTo>
                      <a:pt x="90" y="6"/>
                    </a:lnTo>
                    <a:lnTo>
                      <a:pt x="88" y="6"/>
                    </a:lnTo>
                    <a:lnTo>
                      <a:pt x="86" y="8"/>
                    </a:lnTo>
                    <a:lnTo>
                      <a:pt x="86" y="8"/>
                    </a:lnTo>
                    <a:lnTo>
                      <a:pt x="84" y="8"/>
                    </a:lnTo>
                    <a:lnTo>
                      <a:pt x="84" y="8"/>
                    </a:lnTo>
                    <a:lnTo>
                      <a:pt x="84" y="8"/>
                    </a:lnTo>
                    <a:lnTo>
                      <a:pt x="84" y="8"/>
                    </a:lnTo>
                    <a:lnTo>
                      <a:pt x="82" y="6"/>
                    </a:lnTo>
                    <a:lnTo>
                      <a:pt x="82" y="6"/>
                    </a:lnTo>
                    <a:lnTo>
                      <a:pt x="78" y="6"/>
                    </a:lnTo>
                    <a:lnTo>
                      <a:pt x="76" y="6"/>
                    </a:lnTo>
                    <a:lnTo>
                      <a:pt x="76" y="6"/>
                    </a:lnTo>
                    <a:lnTo>
                      <a:pt x="76" y="6"/>
                    </a:lnTo>
                    <a:lnTo>
                      <a:pt x="78" y="10"/>
                    </a:lnTo>
                    <a:lnTo>
                      <a:pt x="78" y="10"/>
                    </a:lnTo>
                    <a:lnTo>
                      <a:pt x="78" y="12"/>
                    </a:lnTo>
                    <a:lnTo>
                      <a:pt x="78" y="12"/>
                    </a:lnTo>
                    <a:lnTo>
                      <a:pt x="76" y="12"/>
                    </a:lnTo>
                    <a:lnTo>
                      <a:pt x="76" y="12"/>
                    </a:lnTo>
                    <a:lnTo>
                      <a:pt x="76" y="12"/>
                    </a:lnTo>
                    <a:lnTo>
                      <a:pt x="76" y="10"/>
                    </a:lnTo>
                    <a:lnTo>
                      <a:pt x="74" y="8"/>
                    </a:lnTo>
                    <a:lnTo>
                      <a:pt x="72" y="8"/>
                    </a:lnTo>
                    <a:lnTo>
                      <a:pt x="72" y="6"/>
                    </a:lnTo>
                    <a:lnTo>
                      <a:pt x="70" y="6"/>
                    </a:lnTo>
                    <a:lnTo>
                      <a:pt x="70" y="6"/>
                    </a:lnTo>
                    <a:lnTo>
                      <a:pt x="70" y="6"/>
                    </a:lnTo>
                    <a:lnTo>
                      <a:pt x="68" y="6"/>
                    </a:lnTo>
                    <a:lnTo>
                      <a:pt x="66" y="6"/>
                    </a:lnTo>
                    <a:lnTo>
                      <a:pt x="66" y="6"/>
                    </a:lnTo>
                    <a:lnTo>
                      <a:pt x="64" y="8"/>
                    </a:lnTo>
                    <a:lnTo>
                      <a:pt x="62" y="8"/>
                    </a:lnTo>
                    <a:lnTo>
                      <a:pt x="62" y="8"/>
                    </a:lnTo>
                    <a:lnTo>
                      <a:pt x="62" y="12"/>
                    </a:lnTo>
                    <a:lnTo>
                      <a:pt x="62" y="12"/>
                    </a:lnTo>
                    <a:lnTo>
                      <a:pt x="62" y="12"/>
                    </a:lnTo>
                    <a:lnTo>
                      <a:pt x="60" y="12"/>
                    </a:lnTo>
                    <a:lnTo>
                      <a:pt x="60" y="12"/>
                    </a:lnTo>
                    <a:lnTo>
                      <a:pt x="60" y="12"/>
                    </a:lnTo>
                    <a:lnTo>
                      <a:pt x="58" y="10"/>
                    </a:lnTo>
                    <a:lnTo>
                      <a:pt x="56" y="10"/>
                    </a:lnTo>
                    <a:lnTo>
                      <a:pt x="56" y="8"/>
                    </a:lnTo>
                    <a:lnTo>
                      <a:pt x="54" y="8"/>
                    </a:lnTo>
                    <a:lnTo>
                      <a:pt x="54" y="6"/>
                    </a:lnTo>
                    <a:lnTo>
                      <a:pt x="52" y="8"/>
                    </a:lnTo>
                    <a:lnTo>
                      <a:pt x="52" y="8"/>
                    </a:lnTo>
                    <a:lnTo>
                      <a:pt x="52" y="10"/>
                    </a:lnTo>
                    <a:lnTo>
                      <a:pt x="52" y="12"/>
                    </a:lnTo>
                    <a:lnTo>
                      <a:pt x="50" y="12"/>
                    </a:lnTo>
                    <a:lnTo>
                      <a:pt x="50" y="14"/>
                    </a:lnTo>
                    <a:lnTo>
                      <a:pt x="48" y="16"/>
                    </a:lnTo>
                    <a:lnTo>
                      <a:pt x="48" y="16"/>
                    </a:lnTo>
                    <a:lnTo>
                      <a:pt x="48" y="14"/>
                    </a:lnTo>
                    <a:lnTo>
                      <a:pt x="46" y="14"/>
                    </a:lnTo>
                    <a:lnTo>
                      <a:pt x="46" y="14"/>
                    </a:lnTo>
                    <a:lnTo>
                      <a:pt x="46" y="14"/>
                    </a:lnTo>
                    <a:lnTo>
                      <a:pt x="44" y="14"/>
                    </a:lnTo>
                    <a:lnTo>
                      <a:pt x="42" y="16"/>
                    </a:lnTo>
                    <a:lnTo>
                      <a:pt x="42" y="16"/>
                    </a:lnTo>
                    <a:lnTo>
                      <a:pt x="42" y="19"/>
                    </a:lnTo>
                    <a:lnTo>
                      <a:pt x="42" y="19"/>
                    </a:lnTo>
                    <a:lnTo>
                      <a:pt x="42" y="19"/>
                    </a:lnTo>
                    <a:lnTo>
                      <a:pt x="40" y="19"/>
                    </a:lnTo>
                    <a:lnTo>
                      <a:pt x="40" y="21"/>
                    </a:lnTo>
                    <a:lnTo>
                      <a:pt x="40" y="21"/>
                    </a:lnTo>
                    <a:lnTo>
                      <a:pt x="40" y="21"/>
                    </a:lnTo>
                    <a:lnTo>
                      <a:pt x="38" y="19"/>
                    </a:lnTo>
                    <a:lnTo>
                      <a:pt x="38" y="16"/>
                    </a:lnTo>
                    <a:lnTo>
                      <a:pt x="38" y="16"/>
                    </a:lnTo>
                    <a:lnTo>
                      <a:pt x="36" y="16"/>
                    </a:lnTo>
                    <a:lnTo>
                      <a:pt x="36" y="16"/>
                    </a:lnTo>
                    <a:lnTo>
                      <a:pt x="38" y="16"/>
                    </a:lnTo>
                    <a:lnTo>
                      <a:pt x="38" y="16"/>
                    </a:lnTo>
                    <a:lnTo>
                      <a:pt x="38" y="14"/>
                    </a:lnTo>
                    <a:lnTo>
                      <a:pt x="38" y="14"/>
                    </a:lnTo>
                    <a:lnTo>
                      <a:pt x="36" y="14"/>
                    </a:lnTo>
                    <a:lnTo>
                      <a:pt x="36" y="14"/>
                    </a:lnTo>
                    <a:lnTo>
                      <a:pt x="38" y="14"/>
                    </a:lnTo>
                    <a:lnTo>
                      <a:pt x="36" y="14"/>
                    </a:lnTo>
                    <a:lnTo>
                      <a:pt x="36" y="14"/>
                    </a:lnTo>
                    <a:lnTo>
                      <a:pt x="34" y="12"/>
                    </a:lnTo>
                    <a:lnTo>
                      <a:pt x="38" y="14"/>
                    </a:lnTo>
                    <a:lnTo>
                      <a:pt x="38" y="12"/>
                    </a:lnTo>
                    <a:lnTo>
                      <a:pt x="38" y="12"/>
                    </a:lnTo>
                    <a:lnTo>
                      <a:pt x="40" y="10"/>
                    </a:lnTo>
                    <a:lnTo>
                      <a:pt x="40" y="10"/>
                    </a:lnTo>
                    <a:lnTo>
                      <a:pt x="40" y="10"/>
                    </a:lnTo>
                    <a:lnTo>
                      <a:pt x="38" y="10"/>
                    </a:lnTo>
                    <a:lnTo>
                      <a:pt x="38" y="8"/>
                    </a:lnTo>
                    <a:lnTo>
                      <a:pt x="38" y="8"/>
                    </a:lnTo>
                    <a:lnTo>
                      <a:pt x="40" y="8"/>
                    </a:lnTo>
                    <a:lnTo>
                      <a:pt x="40" y="8"/>
                    </a:lnTo>
                    <a:lnTo>
                      <a:pt x="36" y="6"/>
                    </a:lnTo>
                    <a:lnTo>
                      <a:pt x="34" y="6"/>
                    </a:lnTo>
                    <a:lnTo>
                      <a:pt x="34" y="4"/>
                    </a:lnTo>
                    <a:lnTo>
                      <a:pt x="34" y="4"/>
                    </a:lnTo>
                    <a:lnTo>
                      <a:pt x="32" y="4"/>
                    </a:lnTo>
                    <a:lnTo>
                      <a:pt x="30" y="2"/>
                    </a:lnTo>
                    <a:lnTo>
                      <a:pt x="28" y="2"/>
                    </a:lnTo>
                    <a:lnTo>
                      <a:pt x="28" y="2"/>
                    </a:lnTo>
                    <a:lnTo>
                      <a:pt x="26" y="2"/>
                    </a:lnTo>
                    <a:lnTo>
                      <a:pt x="24" y="2"/>
                    </a:lnTo>
                    <a:lnTo>
                      <a:pt x="22" y="2"/>
                    </a:lnTo>
                    <a:lnTo>
                      <a:pt x="22" y="2"/>
                    </a:lnTo>
                    <a:lnTo>
                      <a:pt x="20" y="2"/>
                    </a:lnTo>
                    <a:lnTo>
                      <a:pt x="20" y="4"/>
                    </a:lnTo>
                    <a:lnTo>
                      <a:pt x="22" y="4"/>
                    </a:lnTo>
                    <a:lnTo>
                      <a:pt x="24" y="4"/>
                    </a:lnTo>
                    <a:lnTo>
                      <a:pt x="26" y="4"/>
                    </a:lnTo>
                    <a:lnTo>
                      <a:pt x="26" y="4"/>
                    </a:lnTo>
                    <a:lnTo>
                      <a:pt x="26" y="4"/>
                    </a:lnTo>
                    <a:lnTo>
                      <a:pt x="26" y="4"/>
                    </a:lnTo>
                    <a:lnTo>
                      <a:pt x="28" y="4"/>
                    </a:lnTo>
                    <a:lnTo>
                      <a:pt x="28" y="4"/>
                    </a:lnTo>
                    <a:lnTo>
                      <a:pt x="24" y="4"/>
                    </a:lnTo>
                    <a:lnTo>
                      <a:pt x="22" y="4"/>
                    </a:lnTo>
                    <a:lnTo>
                      <a:pt x="22" y="4"/>
                    </a:lnTo>
                    <a:lnTo>
                      <a:pt x="22" y="6"/>
                    </a:lnTo>
                    <a:lnTo>
                      <a:pt x="22" y="6"/>
                    </a:lnTo>
                    <a:lnTo>
                      <a:pt x="24" y="6"/>
                    </a:lnTo>
                    <a:lnTo>
                      <a:pt x="28" y="8"/>
                    </a:lnTo>
                    <a:lnTo>
                      <a:pt x="28" y="8"/>
                    </a:lnTo>
                    <a:lnTo>
                      <a:pt x="28" y="8"/>
                    </a:lnTo>
                    <a:lnTo>
                      <a:pt x="26" y="10"/>
                    </a:lnTo>
                    <a:lnTo>
                      <a:pt x="26" y="10"/>
                    </a:lnTo>
                    <a:lnTo>
                      <a:pt x="26" y="10"/>
                    </a:lnTo>
                    <a:lnTo>
                      <a:pt x="24" y="10"/>
                    </a:lnTo>
                    <a:lnTo>
                      <a:pt x="24" y="10"/>
                    </a:lnTo>
                    <a:lnTo>
                      <a:pt x="24" y="10"/>
                    </a:lnTo>
                    <a:lnTo>
                      <a:pt x="24" y="8"/>
                    </a:lnTo>
                    <a:lnTo>
                      <a:pt x="24" y="8"/>
                    </a:lnTo>
                    <a:lnTo>
                      <a:pt x="24" y="8"/>
                    </a:lnTo>
                    <a:lnTo>
                      <a:pt x="24" y="8"/>
                    </a:lnTo>
                    <a:lnTo>
                      <a:pt x="22" y="8"/>
                    </a:lnTo>
                    <a:lnTo>
                      <a:pt x="22" y="8"/>
                    </a:lnTo>
                    <a:lnTo>
                      <a:pt x="22" y="8"/>
                    </a:lnTo>
                    <a:lnTo>
                      <a:pt x="20" y="8"/>
                    </a:lnTo>
                    <a:lnTo>
                      <a:pt x="20" y="8"/>
                    </a:lnTo>
                    <a:lnTo>
                      <a:pt x="20" y="8"/>
                    </a:lnTo>
                    <a:lnTo>
                      <a:pt x="20" y="8"/>
                    </a:lnTo>
                    <a:lnTo>
                      <a:pt x="20" y="8"/>
                    </a:lnTo>
                    <a:lnTo>
                      <a:pt x="18" y="6"/>
                    </a:lnTo>
                    <a:lnTo>
                      <a:pt x="16" y="6"/>
                    </a:lnTo>
                    <a:lnTo>
                      <a:pt x="16" y="6"/>
                    </a:lnTo>
                    <a:lnTo>
                      <a:pt x="14" y="6"/>
                    </a:lnTo>
                    <a:lnTo>
                      <a:pt x="14" y="6"/>
                    </a:lnTo>
                    <a:lnTo>
                      <a:pt x="14" y="6"/>
                    </a:lnTo>
                    <a:lnTo>
                      <a:pt x="14" y="6"/>
                    </a:lnTo>
                    <a:lnTo>
                      <a:pt x="14" y="6"/>
                    </a:lnTo>
                    <a:lnTo>
                      <a:pt x="14" y="8"/>
                    </a:lnTo>
                    <a:lnTo>
                      <a:pt x="16" y="8"/>
                    </a:lnTo>
                    <a:lnTo>
                      <a:pt x="14" y="8"/>
                    </a:lnTo>
                    <a:lnTo>
                      <a:pt x="12" y="8"/>
                    </a:lnTo>
                    <a:lnTo>
                      <a:pt x="12" y="8"/>
                    </a:lnTo>
                    <a:lnTo>
                      <a:pt x="12" y="8"/>
                    </a:lnTo>
                    <a:lnTo>
                      <a:pt x="12" y="8"/>
                    </a:lnTo>
                    <a:lnTo>
                      <a:pt x="12" y="8"/>
                    </a:lnTo>
                    <a:lnTo>
                      <a:pt x="12" y="10"/>
                    </a:lnTo>
                    <a:lnTo>
                      <a:pt x="14" y="10"/>
                    </a:lnTo>
                    <a:lnTo>
                      <a:pt x="10" y="10"/>
                    </a:lnTo>
                    <a:lnTo>
                      <a:pt x="10" y="10"/>
                    </a:lnTo>
                    <a:lnTo>
                      <a:pt x="10" y="10"/>
                    </a:lnTo>
                    <a:lnTo>
                      <a:pt x="10" y="12"/>
                    </a:lnTo>
                    <a:lnTo>
                      <a:pt x="10" y="12"/>
                    </a:lnTo>
                    <a:lnTo>
                      <a:pt x="12" y="12"/>
                    </a:lnTo>
                    <a:lnTo>
                      <a:pt x="16" y="12"/>
                    </a:lnTo>
                    <a:lnTo>
                      <a:pt x="16" y="12"/>
                    </a:lnTo>
                    <a:lnTo>
                      <a:pt x="14" y="12"/>
                    </a:lnTo>
                    <a:lnTo>
                      <a:pt x="14" y="14"/>
                    </a:lnTo>
                    <a:lnTo>
                      <a:pt x="12" y="14"/>
                    </a:lnTo>
                    <a:lnTo>
                      <a:pt x="8" y="12"/>
                    </a:lnTo>
                    <a:lnTo>
                      <a:pt x="6" y="12"/>
                    </a:lnTo>
                    <a:lnTo>
                      <a:pt x="6" y="12"/>
                    </a:lnTo>
                    <a:lnTo>
                      <a:pt x="6" y="12"/>
                    </a:lnTo>
                    <a:lnTo>
                      <a:pt x="6" y="12"/>
                    </a:lnTo>
                    <a:lnTo>
                      <a:pt x="6" y="14"/>
                    </a:lnTo>
                    <a:lnTo>
                      <a:pt x="6" y="14"/>
                    </a:lnTo>
                    <a:lnTo>
                      <a:pt x="6" y="14"/>
                    </a:lnTo>
                    <a:lnTo>
                      <a:pt x="8" y="16"/>
                    </a:lnTo>
                    <a:lnTo>
                      <a:pt x="6" y="16"/>
                    </a:lnTo>
                    <a:lnTo>
                      <a:pt x="4" y="14"/>
                    </a:lnTo>
                    <a:lnTo>
                      <a:pt x="4" y="14"/>
                    </a:lnTo>
                    <a:lnTo>
                      <a:pt x="2" y="14"/>
                    </a:lnTo>
                    <a:lnTo>
                      <a:pt x="0" y="16"/>
                    </a:lnTo>
                    <a:lnTo>
                      <a:pt x="0" y="16"/>
                    </a:lnTo>
                    <a:lnTo>
                      <a:pt x="4" y="16"/>
                    </a:lnTo>
                    <a:lnTo>
                      <a:pt x="6" y="19"/>
                    </a:lnTo>
                    <a:lnTo>
                      <a:pt x="6" y="19"/>
                    </a:lnTo>
                    <a:lnTo>
                      <a:pt x="8" y="19"/>
                    </a:lnTo>
                    <a:lnTo>
                      <a:pt x="10" y="16"/>
                    </a:lnTo>
                    <a:lnTo>
                      <a:pt x="16" y="16"/>
                    </a:lnTo>
                    <a:lnTo>
                      <a:pt x="20" y="14"/>
                    </a:lnTo>
                    <a:lnTo>
                      <a:pt x="20" y="16"/>
                    </a:lnTo>
                    <a:lnTo>
                      <a:pt x="22" y="16"/>
                    </a:lnTo>
                    <a:lnTo>
                      <a:pt x="26" y="16"/>
                    </a:lnTo>
                    <a:lnTo>
                      <a:pt x="26" y="16"/>
                    </a:lnTo>
                    <a:lnTo>
                      <a:pt x="30" y="16"/>
                    </a:lnTo>
                    <a:lnTo>
                      <a:pt x="32" y="16"/>
                    </a:lnTo>
                    <a:lnTo>
                      <a:pt x="32" y="19"/>
                    </a:lnTo>
                    <a:lnTo>
                      <a:pt x="30" y="19"/>
                    </a:lnTo>
                    <a:lnTo>
                      <a:pt x="28" y="19"/>
                    </a:lnTo>
                    <a:lnTo>
                      <a:pt x="26" y="21"/>
                    </a:lnTo>
                    <a:lnTo>
                      <a:pt x="24" y="21"/>
                    </a:lnTo>
                    <a:lnTo>
                      <a:pt x="22" y="21"/>
                    </a:lnTo>
                    <a:lnTo>
                      <a:pt x="24" y="23"/>
                    </a:lnTo>
                    <a:lnTo>
                      <a:pt x="28" y="23"/>
                    </a:lnTo>
                    <a:lnTo>
                      <a:pt x="28" y="23"/>
                    </a:lnTo>
                    <a:lnTo>
                      <a:pt x="32" y="23"/>
                    </a:lnTo>
                    <a:lnTo>
                      <a:pt x="32" y="23"/>
                    </a:lnTo>
                    <a:lnTo>
                      <a:pt x="30" y="23"/>
                    </a:lnTo>
                    <a:lnTo>
                      <a:pt x="30" y="23"/>
                    </a:lnTo>
                    <a:lnTo>
                      <a:pt x="30" y="25"/>
                    </a:lnTo>
                    <a:lnTo>
                      <a:pt x="24" y="25"/>
                    </a:lnTo>
                    <a:lnTo>
                      <a:pt x="22" y="25"/>
                    </a:lnTo>
                    <a:lnTo>
                      <a:pt x="20" y="25"/>
                    </a:lnTo>
                    <a:lnTo>
                      <a:pt x="20" y="25"/>
                    </a:lnTo>
                    <a:lnTo>
                      <a:pt x="18" y="25"/>
                    </a:lnTo>
                    <a:lnTo>
                      <a:pt x="18" y="25"/>
                    </a:lnTo>
                    <a:lnTo>
                      <a:pt x="18" y="25"/>
                    </a:lnTo>
                    <a:lnTo>
                      <a:pt x="18" y="25"/>
                    </a:lnTo>
                    <a:lnTo>
                      <a:pt x="14" y="25"/>
                    </a:lnTo>
                    <a:lnTo>
                      <a:pt x="14" y="25"/>
                    </a:lnTo>
                    <a:lnTo>
                      <a:pt x="14" y="25"/>
                    </a:lnTo>
                    <a:lnTo>
                      <a:pt x="14" y="25"/>
                    </a:lnTo>
                    <a:lnTo>
                      <a:pt x="12" y="25"/>
                    </a:lnTo>
                    <a:lnTo>
                      <a:pt x="12" y="25"/>
                    </a:lnTo>
                    <a:lnTo>
                      <a:pt x="10" y="25"/>
                    </a:lnTo>
                    <a:lnTo>
                      <a:pt x="8" y="27"/>
                    </a:lnTo>
                    <a:lnTo>
                      <a:pt x="6" y="27"/>
                    </a:lnTo>
                    <a:lnTo>
                      <a:pt x="4" y="27"/>
                    </a:lnTo>
                    <a:lnTo>
                      <a:pt x="4" y="27"/>
                    </a:lnTo>
                    <a:lnTo>
                      <a:pt x="2" y="27"/>
                    </a:lnTo>
                    <a:lnTo>
                      <a:pt x="4" y="27"/>
                    </a:lnTo>
                    <a:lnTo>
                      <a:pt x="4" y="29"/>
                    </a:lnTo>
                    <a:lnTo>
                      <a:pt x="4" y="29"/>
                    </a:lnTo>
                    <a:lnTo>
                      <a:pt x="4" y="29"/>
                    </a:lnTo>
                    <a:lnTo>
                      <a:pt x="6" y="29"/>
                    </a:lnTo>
                    <a:lnTo>
                      <a:pt x="10" y="27"/>
                    </a:lnTo>
                    <a:lnTo>
                      <a:pt x="10" y="27"/>
                    </a:lnTo>
                    <a:lnTo>
                      <a:pt x="18" y="29"/>
                    </a:lnTo>
                    <a:lnTo>
                      <a:pt x="22" y="29"/>
                    </a:lnTo>
                    <a:lnTo>
                      <a:pt x="24" y="29"/>
                    </a:lnTo>
                    <a:lnTo>
                      <a:pt x="24" y="29"/>
                    </a:lnTo>
                    <a:lnTo>
                      <a:pt x="24" y="29"/>
                    </a:lnTo>
                    <a:lnTo>
                      <a:pt x="22" y="31"/>
                    </a:lnTo>
                    <a:lnTo>
                      <a:pt x="22" y="31"/>
                    </a:lnTo>
                    <a:lnTo>
                      <a:pt x="22" y="31"/>
                    </a:lnTo>
                    <a:lnTo>
                      <a:pt x="24" y="31"/>
                    </a:lnTo>
                    <a:lnTo>
                      <a:pt x="24" y="33"/>
                    </a:lnTo>
                    <a:lnTo>
                      <a:pt x="24" y="33"/>
                    </a:lnTo>
                    <a:lnTo>
                      <a:pt x="26" y="31"/>
                    </a:lnTo>
                    <a:lnTo>
                      <a:pt x="30" y="31"/>
                    </a:lnTo>
                    <a:lnTo>
                      <a:pt x="30" y="31"/>
                    </a:lnTo>
                    <a:lnTo>
                      <a:pt x="32" y="31"/>
                    </a:lnTo>
                    <a:lnTo>
                      <a:pt x="30" y="31"/>
                    </a:lnTo>
                    <a:lnTo>
                      <a:pt x="30" y="31"/>
                    </a:lnTo>
                    <a:lnTo>
                      <a:pt x="26" y="33"/>
                    </a:lnTo>
                    <a:lnTo>
                      <a:pt x="26" y="33"/>
                    </a:lnTo>
                    <a:lnTo>
                      <a:pt x="26" y="35"/>
                    </a:lnTo>
                    <a:lnTo>
                      <a:pt x="26" y="35"/>
                    </a:lnTo>
                    <a:lnTo>
                      <a:pt x="26" y="35"/>
                    </a:lnTo>
                    <a:lnTo>
                      <a:pt x="26" y="35"/>
                    </a:lnTo>
                    <a:lnTo>
                      <a:pt x="24" y="35"/>
                    </a:lnTo>
                    <a:lnTo>
                      <a:pt x="24" y="35"/>
                    </a:lnTo>
                    <a:lnTo>
                      <a:pt x="26" y="35"/>
                    </a:lnTo>
                    <a:lnTo>
                      <a:pt x="30" y="35"/>
                    </a:lnTo>
                    <a:lnTo>
                      <a:pt x="30" y="35"/>
                    </a:lnTo>
                    <a:lnTo>
                      <a:pt x="32" y="35"/>
                    </a:lnTo>
                    <a:lnTo>
                      <a:pt x="30" y="35"/>
                    </a:lnTo>
                    <a:lnTo>
                      <a:pt x="30" y="35"/>
                    </a:lnTo>
                    <a:lnTo>
                      <a:pt x="28" y="35"/>
                    </a:lnTo>
                    <a:lnTo>
                      <a:pt x="28" y="37"/>
                    </a:lnTo>
                    <a:lnTo>
                      <a:pt x="26" y="37"/>
                    </a:lnTo>
                    <a:lnTo>
                      <a:pt x="26" y="37"/>
                    </a:lnTo>
                    <a:lnTo>
                      <a:pt x="26" y="39"/>
                    </a:lnTo>
                    <a:lnTo>
                      <a:pt x="24" y="39"/>
                    </a:lnTo>
                    <a:lnTo>
                      <a:pt x="24" y="39"/>
                    </a:lnTo>
                    <a:lnTo>
                      <a:pt x="22" y="41"/>
                    </a:lnTo>
                    <a:lnTo>
                      <a:pt x="18" y="41"/>
                    </a:lnTo>
                    <a:lnTo>
                      <a:pt x="18" y="41"/>
                    </a:lnTo>
                    <a:lnTo>
                      <a:pt x="16" y="39"/>
                    </a:lnTo>
                    <a:lnTo>
                      <a:pt x="16" y="39"/>
                    </a:lnTo>
                    <a:lnTo>
                      <a:pt x="16" y="39"/>
                    </a:lnTo>
                    <a:lnTo>
                      <a:pt x="16" y="41"/>
                    </a:lnTo>
                    <a:lnTo>
                      <a:pt x="14" y="41"/>
                    </a:lnTo>
                    <a:lnTo>
                      <a:pt x="14" y="41"/>
                    </a:lnTo>
                    <a:lnTo>
                      <a:pt x="14" y="43"/>
                    </a:lnTo>
                    <a:lnTo>
                      <a:pt x="16" y="43"/>
                    </a:lnTo>
                    <a:lnTo>
                      <a:pt x="16" y="43"/>
                    </a:lnTo>
                    <a:lnTo>
                      <a:pt x="18" y="43"/>
                    </a:lnTo>
                    <a:lnTo>
                      <a:pt x="30" y="43"/>
                    </a:lnTo>
                    <a:lnTo>
                      <a:pt x="30" y="43"/>
                    </a:lnTo>
                    <a:lnTo>
                      <a:pt x="32" y="41"/>
                    </a:lnTo>
                    <a:lnTo>
                      <a:pt x="34" y="41"/>
                    </a:lnTo>
                    <a:lnTo>
                      <a:pt x="34" y="41"/>
                    </a:lnTo>
                    <a:lnTo>
                      <a:pt x="34" y="41"/>
                    </a:lnTo>
                    <a:lnTo>
                      <a:pt x="34" y="43"/>
                    </a:lnTo>
                    <a:lnTo>
                      <a:pt x="34" y="43"/>
                    </a:lnTo>
                    <a:lnTo>
                      <a:pt x="36" y="43"/>
                    </a:lnTo>
                    <a:lnTo>
                      <a:pt x="36" y="43"/>
                    </a:lnTo>
                    <a:lnTo>
                      <a:pt x="38" y="45"/>
                    </a:lnTo>
                    <a:lnTo>
                      <a:pt x="38" y="45"/>
                    </a:lnTo>
                    <a:lnTo>
                      <a:pt x="40" y="45"/>
                    </a:lnTo>
                    <a:lnTo>
                      <a:pt x="40" y="45"/>
                    </a:lnTo>
                    <a:lnTo>
                      <a:pt x="42" y="45"/>
                    </a:lnTo>
                    <a:lnTo>
                      <a:pt x="42" y="43"/>
                    </a:lnTo>
                    <a:lnTo>
                      <a:pt x="42" y="45"/>
                    </a:lnTo>
                    <a:lnTo>
                      <a:pt x="42" y="45"/>
                    </a:lnTo>
                    <a:lnTo>
                      <a:pt x="42" y="45"/>
                    </a:lnTo>
                    <a:lnTo>
                      <a:pt x="42" y="45"/>
                    </a:lnTo>
                    <a:lnTo>
                      <a:pt x="40" y="45"/>
                    </a:lnTo>
                    <a:lnTo>
                      <a:pt x="40" y="45"/>
                    </a:lnTo>
                    <a:lnTo>
                      <a:pt x="40" y="45"/>
                    </a:lnTo>
                    <a:lnTo>
                      <a:pt x="42" y="47"/>
                    </a:lnTo>
                    <a:lnTo>
                      <a:pt x="44" y="47"/>
                    </a:lnTo>
                    <a:lnTo>
                      <a:pt x="46" y="47"/>
                    </a:lnTo>
                    <a:lnTo>
                      <a:pt x="48" y="49"/>
                    </a:lnTo>
                    <a:lnTo>
                      <a:pt x="52" y="49"/>
                    </a:lnTo>
                    <a:lnTo>
                      <a:pt x="54" y="49"/>
                    </a:lnTo>
                    <a:lnTo>
                      <a:pt x="62" y="51"/>
                    </a:lnTo>
                    <a:lnTo>
                      <a:pt x="66" y="49"/>
                    </a:lnTo>
                    <a:lnTo>
                      <a:pt x="68" y="49"/>
                    </a:lnTo>
                    <a:lnTo>
                      <a:pt x="68" y="49"/>
                    </a:lnTo>
                    <a:lnTo>
                      <a:pt x="68" y="49"/>
                    </a:lnTo>
                    <a:lnTo>
                      <a:pt x="68" y="49"/>
                    </a:lnTo>
                    <a:lnTo>
                      <a:pt x="68" y="49"/>
                    </a:lnTo>
                    <a:lnTo>
                      <a:pt x="68" y="49"/>
                    </a:lnTo>
                    <a:lnTo>
                      <a:pt x="70" y="49"/>
                    </a:lnTo>
                    <a:lnTo>
                      <a:pt x="72" y="49"/>
                    </a:lnTo>
                    <a:lnTo>
                      <a:pt x="72" y="47"/>
                    </a:lnTo>
                    <a:lnTo>
                      <a:pt x="72" y="47"/>
                    </a:lnTo>
                    <a:lnTo>
                      <a:pt x="72" y="47"/>
                    </a:lnTo>
                    <a:lnTo>
                      <a:pt x="72" y="47"/>
                    </a:lnTo>
                    <a:lnTo>
                      <a:pt x="72" y="45"/>
                    </a:lnTo>
                    <a:lnTo>
                      <a:pt x="74" y="45"/>
                    </a:lnTo>
                    <a:lnTo>
                      <a:pt x="76" y="45"/>
                    </a:lnTo>
                    <a:lnTo>
                      <a:pt x="82" y="43"/>
                    </a:lnTo>
                    <a:lnTo>
                      <a:pt x="84" y="43"/>
                    </a:lnTo>
                    <a:lnTo>
                      <a:pt x="86" y="43"/>
                    </a:lnTo>
                    <a:lnTo>
                      <a:pt x="88" y="43"/>
                    </a:lnTo>
                    <a:lnTo>
                      <a:pt x="90" y="43"/>
                    </a:lnTo>
                    <a:lnTo>
                      <a:pt x="94" y="41"/>
                    </a:lnTo>
                    <a:lnTo>
                      <a:pt x="96" y="39"/>
                    </a:lnTo>
                    <a:lnTo>
                      <a:pt x="100" y="37"/>
                    </a:lnTo>
                    <a:lnTo>
                      <a:pt x="104" y="37"/>
                    </a:lnTo>
                    <a:lnTo>
                      <a:pt x="106" y="37"/>
                    </a:lnTo>
                    <a:lnTo>
                      <a:pt x="110" y="37"/>
                    </a:lnTo>
                    <a:lnTo>
                      <a:pt x="110" y="35"/>
                    </a:lnTo>
                    <a:lnTo>
                      <a:pt x="112" y="35"/>
                    </a:lnTo>
                    <a:lnTo>
                      <a:pt x="114" y="35"/>
                    </a:lnTo>
                    <a:lnTo>
                      <a:pt x="116" y="33"/>
                    </a:lnTo>
                    <a:lnTo>
                      <a:pt x="116" y="33"/>
                    </a:lnTo>
                    <a:lnTo>
                      <a:pt x="118" y="33"/>
                    </a:lnTo>
                    <a:lnTo>
                      <a:pt x="118" y="31"/>
                    </a:lnTo>
                    <a:lnTo>
                      <a:pt x="118" y="31"/>
                    </a:lnTo>
                    <a:lnTo>
                      <a:pt x="118" y="31"/>
                    </a:lnTo>
                    <a:lnTo>
                      <a:pt x="118" y="31"/>
                    </a:lnTo>
                    <a:lnTo>
                      <a:pt x="118" y="29"/>
                    </a:lnTo>
                    <a:lnTo>
                      <a:pt x="120" y="29"/>
                    </a:lnTo>
                    <a:lnTo>
                      <a:pt x="122" y="29"/>
                    </a:lnTo>
                    <a:lnTo>
                      <a:pt x="122" y="29"/>
                    </a:lnTo>
                    <a:lnTo>
                      <a:pt x="124" y="29"/>
                    </a:lnTo>
                    <a:lnTo>
                      <a:pt x="126" y="27"/>
                    </a:lnTo>
                    <a:lnTo>
                      <a:pt x="126" y="27"/>
                    </a:lnTo>
                    <a:lnTo>
                      <a:pt x="126" y="25"/>
                    </a:lnTo>
                    <a:lnTo>
                      <a:pt x="126" y="25"/>
                    </a:lnTo>
                    <a:lnTo>
                      <a:pt x="126" y="25"/>
                    </a:lnTo>
                    <a:lnTo>
                      <a:pt x="128" y="25"/>
                    </a:lnTo>
                    <a:lnTo>
                      <a:pt x="128" y="25"/>
                    </a:lnTo>
                    <a:lnTo>
                      <a:pt x="130" y="23"/>
                    </a:lnTo>
                    <a:lnTo>
                      <a:pt x="130" y="23"/>
                    </a:lnTo>
                    <a:lnTo>
                      <a:pt x="130" y="23"/>
                    </a:lnTo>
                    <a:lnTo>
                      <a:pt x="130" y="23"/>
                    </a:lnTo>
                    <a:lnTo>
                      <a:pt x="128" y="21"/>
                    </a:lnTo>
                    <a:lnTo>
                      <a:pt x="128" y="21"/>
                    </a:lnTo>
                    <a:lnTo>
                      <a:pt x="128" y="21"/>
                    </a:lnTo>
                    <a:lnTo>
                      <a:pt x="128" y="21"/>
                    </a:lnTo>
                    <a:lnTo>
                      <a:pt x="128" y="21"/>
                    </a:lnTo>
                    <a:lnTo>
                      <a:pt x="128" y="21"/>
                    </a:lnTo>
                    <a:lnTo>
                      <a:pt x="128" y="21"/>
                    </a:lnTo>
                    <a:lnTo>
                      <a:pt x="128" y="21"/>
                    </a:lnTo>
                    <a:lnTo>
                      <a:pt x="128" y="19"/>
                    </a:lnTo>
                    <a:lnTo>
                      <a:pt x="128" y="19"/>
                    </a:lnTo>
                    <a:lnTo>
                      <a:pt x="128" y="19"/>
                    </a:lnTo>
                    <a:lnTo>
                      <a:pt x="128" y="19"/>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0" name="Freeform 152"/>
              <p:cNvSpPr>
                <a:spLocks/>
              </p:cNvSpPr>
              <p:nvPr/>
            </p:nvSpPr>
            <p:spPr bwMode="auto">
              <a:xfrm>
                <a:off x="3711" y="1211"/>
                <a:ext cx="94" cy="48"/>
              </a:xfrm>
              <a:custGeom>
                <a:avLst/>
                <a:gdLst>
                  <a:gd name="T0" fmla="*/ 94 w 94"/>
                  <a:gd name="T1" fmla="*/ 8 h 48"/>
                  <a:gd name="T2" fmla="*/ 92 w 94"/>
                  <a:gd name="T3" fmla="*/ 8 h 48"/>
                  <a:gd name="T4" fmla="*/ 88 w 94"/>
                  <a:gd name="T5" fmla="*/ 6 h 48"/>
                  <a:gd name="T6" fmla="*/ 86 w 94"/>
                  <a:gd name="T7" fmla="*/ 4 h 48"/>
                  <a:gd name="T8" fmla="*/ 84 w 94"/>
                  <a:gd name="T9" fmla="*/ 2 h 48"/>
                  <a:gd name="T10" fmla="*/ 78 w 94"/>
                  <a:gd name="T11" fmla="*/ 4 h 48"/>
                  <a:gd name="T12" fmla="*/ 76 w 94"/>
                  <a:gd name="T13" fmla="*/ 2 h 48"/>
                  <a:gd name="T14" fmla="*/ 74 w 94"/>
                  <a:gd name="T15" fmla="*/ 0 h 48"/>
                  <a:gd name="T16" fmla="*/ 66 w 94"/>
                  <a:gd name="T17" fmla="*/ 0 h 48"/>
                  <a:gd name="T18" fmla="*/ 58 w 94"/>
                  <a:gd name="T19" fmla="*/ 4 h 48"/>
                  <a:gd name="T20" fmla="*/ 52 w 94"/>
                  <a:gd name="T21" fmla="*/ 6 h 48"/>
                  <a:gd name="T22" fmla="*/ 48 w 94"/>
                  <a:gd name="T23" fmla="*/ 6 h 48"/>
                  <a:gd name="T24" fmla="*/ 38 w 94"/>
                  <a:gd name="T25" fmla="*/ 10 h 48"/>
                  <a:gd name="T26" fmla="*/ 38 w 94"/>
                  <a:gd name="T27" fmla="*/ 12 h 48"/>
                  <a:gd name="T28" fmla="*/ 26 w 94"/>
                  <a:gd name="T29" fmla="*/ 14 h 48"/>
                  <a:gd name="T30" fmla="*/ 18 w 94"/>
                  <a:gd name="T31" fmla="*/ 10 h 48"/>
                  <a:gd name="T32" fmla="*/ 14 w 94"/>
                  <a:gd name="T33" fmla="*/ 10 h 48"/>
                  <a:gd name="T34" fmla="*/ 14 w 94"/>
                  <a:gd name="T35" fmla="*/ 12 h 48"/>
                  <a:gd name="T36" fmla="*/ 12 w 94"/>
                  <a:gd name="T37" fmla="*/ 14 h 48"/>
                  <a:gd name="T38" fmla="*/ 10 w 94"/>
                  <a:gd name="T39" fmla="*/ 14 h 48"/>
                  <a:gd name="T40" fmla="*/ 6 w 94"/>
                  <a:gd name="T41" fmla="*/ 14 h 48"/>
                  <a:gd name="T42" fmla="*/ 8 w 94"/>
                  <a:gd name="T43" fmla="*/ 16 h 48"/>
                  <a:gd name="T44" fmla="*/ 8 w 94"/>
                  <a:gd name="T45" fmla="*/ 20 h 48"/>
                  <a:gd name="T46" fmla="*/ 6 w 94"/>
                  <a:gd name="T47" fmla="*/ 22 h 48"/>
                  <a:gd name="T48" fmla="*/ 6 w 94"/>
                  <a:gd name="T49" fmla="*/ 24 h 48"/>
                  <a:gd name="T50" fmla="*/ 6 w 94"/>
                  <a:gd name="T51" fmla="*/ 26 h 48"/>
                  <a:gd name="T52" fmla="*/ 2 w 94"/>
                  <a:gd name="T53" fmla="*/ 28 h 48"/>
                  <a:gd name="T54" fmla="*/ 4 w 94"/>
                  <a:gd name="T55" fmla="*/ 30 h 48"/>
                  <a:gd name="T56" fmla="*/ 4 w 94"/>
                  <a:gd name="T57" fmla="*/ 34 h 48"/>
                  <a:gd name="T58" fmla="*/ 8 w 94"/>
                  <a:gd name="T59" fmla="*/ 36 h 48"/>
                  <a:gd name="T60" fmla="*/ 14 w 94"/>
                  <a:gd name="T61" fmla="*/ 42 h 48"/>
                  <a:gd name="T62" fmla="*/ 20 w 94"/>
                  <a:gd name="T63" fmla="*/ 46 h 48"/>
                  <a:gd name="T64" fmla="*/ 24 w 94"/>
                  <a:gd name="T65" fmla="*/ 48 h 48"/>
                  <a:gd name="T66" fmla="*/ 32 w 94"/>
                  <a:gd name="T67" fmla="*/ 48 h 48"/>
                  <a:gd name="T68" fmla="*/ 36 w 94"/>
                  <a:gd name="T69" fmla="*/ 48 h 48"/>
                  <a:gd name="T70" fmla="*/ 40 w 94"/>
                  <a:gd name="T71" fmla="*/ 46 h 48"/>
                  <a:gd name="T72" fmla="*/ 42 w 94"/>
                  <a:gd name="T73" fmla="*/ 44 h 48"/>
                  <a:gd name="T74" fmla="*/ 44 w 94"/>
                  <a:gd name="T75" fmla="*/ 44 h 48"/>
                  <a:gd name="T76" fmla="*/ 48 w 94"/>
                  <a:gd name="T77" fmla="*/ 44 h 48"/>
                  <a:gd name="T78" fmla="*/ 52 w 94"/>
                  <a:gd name="T79" fmla="*/ 42 h 48"/>
                  <a:gd name="T80" fmla="*/ 58 w 94"/>
                  <a:gd name="T81" fmla="*/ 42 h 48"/>
                  <a:gd name="T82" fmla="*/ 64 w 94"/>
                  <a:gd name="T83" fmla="*/ 42 h 48"/>
                  <a:gd name="T84" fmla="*/ 66 w 94"/>
                  <a:gd name="T85" fmla="*/ 40 h 48"/>
                  <a:gd name="T86" fmla="*/ 72 w 94"/>
                  <a:gd name="T87" fmla="*/ 40 h 48"/>
                  <a:gd name="T88" fmla="*/ 74 w 94"/>
                  <a:gd name="T89" fmla="*/ 38 h 48"/>
                  <a:gd name="T90" fmla="*/ 74 w 94"/>
                  <a:gd name="T91" fmla="*/ 34 h 48"/>
                  <a:gd name="T92" fmla="*/ 76 w 94"/>
                  <a:gd name="T93" fmla="*/ 32 h 48"/>
                  <a:gd name="T94" fmla="*/ 78 w 94"/>
                  <a:gd name="T95" fmla="*/ 26 h 48"/>
                  <a:gd name="T96" fmla="*/ 80 w 94"/>
                  <a:gd name="T97" fmla="*/ 22 h 48"/>
                  <a:gd name="T98" fmla="*/ 82 w 94"/>
                  <a:gd name="T99" fmla="*/ 18 h 48"/>
                  <a:gd name="T100" fmla="*/ 86 w 94"/>
                  <a:gd name="T101" fmla="*/ 14 h 48"/>
                  <a:gd name="T102" fmla="*/ 90 w 94"/>
                  <a:gd name="T103" fmla="*/ 14 h 48"/>
                  <a:gd name="T104" fmla="*/ 94 w 94"/>
                  <a:gd name="T105"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48">
                    <a:moveTo>
                      <a:pt x="94" y="10"/>
                    </a:moveTo>
                    <a:lnTo>
                      <a:pt x="94" y="10"/>
                    </a:lnTo>
                    <a:lnTo>
                      <a:pt x="94" y="10"/>
                    </a:lnTo>
                    <a:lnTo>
                      <a:pt x="94" y="8"/>
                    </a:lnTo>
                    <a:lnTo>
                      <a:pt x="92" y="8"/>
                    </a:lnTo>
                    <a:lnTo>
                      <a:pt x="92" y="8"/>
                    </a:lnTo>
                    <a:lnTo>
                      <a:pt x="92" y="8"/>
                    </a:lnTo>
                    <a:lnTo>
                      <a:pt x="92" y="8"/>
                    </a:lnTo>
                    <a:lnTo>
                      <a:pt x="92" y="8"/>
                    </a:lnTo>
                    <a:lnTo>
                      <a:pt x="90" y="8"/>
                    </a:lnTo>
                    <a:lnTo>
                      <a:pt x="90" y="6"/>
                    </a:lnTo>
                    <a:lnTo>
                      <a:pt x="88" y="6"/>
                    </a:lnTo>
                    <a:lnTo>
                      <a:pt x="86" y="6"/>
                    </a:lnTo>
                    <a:lnTo>
                      <a:pt x="86" y="4"/>
                    </a:lnTo>
                    <a:lnTo>
                      <a:pt x="86" y="4"/>
                    </a:lnTo>
                    <a:lnTo>
                      <a:pt x="86" y="4"/>
                    </a:lnTo>
                    <a:lnTo>
                      <a:pt x="86" y="4"/>
                    </a:lnTo>
                    <a:lnTo>
                      <a:pt x="86" y="2"/>
                    </a:lnTo>
                    <a:lnTo>
                      <a:pt x="84" y="2"/>
                    </a:lnTo>
                    <a:lnTo>
                      <a:pt x="84" y="2"/>
                    </a:lnTo>
                    <a:lnTo>
                      <a:pt x="84" y="2"/>
                    </a:lnTo>
                    <a:lnTo>
                      <a:pt x="84" y="2"/>
                    </a:lnTo>
                    <a:lnTo>
                      <a:pt x="78" y="4"/>
                    </a:lnTo>
                    <a:lnTo>
                      <a:pt x="78" y="4"/>
                    </a:lnTo>
                    <a:lnTo>
                      <a:pt x="78" y="2"/>
                    </a:lnTo>
                    <a:lnTo>
                      <a:pt x="76" y="2"/>
                    </a:lnTo>
                    <a:lnTo>
                      <a:pt x="76" y="2"/>
                    </a:lnTo>
                    <a:lnTo>
                      <a:pt x="76" y="2"/>
                    </a:lnTo>
                    <a:lnTo>
                      <a:pt x="76" y="0"/>
                    </a:lnTo>
                    <a:lnTo>
                      <a:pt x="74" y="0"/>
                    </a:lnTo>
                    <a:lnTo>
                      <a:pt x="74" y="0"/>
                    </a:lnTo>
                    <a:lnTo>
                      <a:pt x="74" y="0"/>
                    </a:lnTo>
                    <a:lnTo>
                      <a:pt x="70" y="0"/>
                    </a:lnTo>
                    <a:lnTo>
                      <a:pt x="68" y="0"/>
                    </a:lnTo>
                    <a:lnTo>
                      <a:pt x="68" y="0"/>
                    </a:lnTo>
                    <a:lnTo>
                      <a:pt x="66" y="0"/>
                    </a:lnTo>
                    <a:lnTo>
                      <a:pt x="62" y="0"/>
                    </a:lnTo>
                    <a:lnTo>
                      <a:pt x="60" y="0"/>
                    </a:lnTo>
                    <a:lnTo>
                      <a:pt x="60" y="0"/>
                    </a:lnTo>
                    <a:lnTo>
                      <a:pt x="58" y="4"/>
                    </a:lnTo>
                    <a:lnTo>
                      <a:pt x="56" y="6"/>
                    </a:lnTo>
                    <a:lnTo>
                      <a:pt x="54" y="6"/>
                    </a:lnTo>
                    <a:lnTo>
                      <a:pt x="52" y="8"/>
                    </a:lnTo>
                    <a:lnTo>
                      <a:pt x="52" y="6"/>
                    </a:lnTo>
                    <a:lnTo>
                      <a:pt x="50" y="6"/>
                    </a:lnTo>
                    <a:lnTo>
                      <a:pt x="48" y="6"/>
                    </a:lnTo>
                    <a:lnTo>
                      <a:pt x="48" y="6"/>
                    </a:lnTo>
                    <a:lnTo>
                      <a:pt x="48" y="6"/>
                    </a:lnTo>
                    <a:lnTo>
                      <a:pt x="46" y="8"/>
                    </a:lnTo>
                    <a:lnTo>
                      <a:pt x="44" y="8"/>
                    </a:lnTo>
                    <a:lnTo>
                      <a:pt x="40" y="8"/>
                    </a:lnTo>
                    <a:lnTo>
                      <a:pt x="38" y="10"/>
                    </a:lnTo>
                    <a:lnTo>
                      <a:pt x="38" y="10"/>
                    </a:lnTo>
                    <a:lnTo>
                      <a:pt x="38" y="12"/>
                    </a:lnTo>
                    <a:lnTo>
                      <a:pt x="38" y="12"/>
                    </a:lnTo>
                    <a:lnTo>
                      <a:pt x="38" y="12"/>
                    </a:lnTo>
                    <a:lnTo>
                      <a:pt x="36" y="14"/>
                    </a:lnTo>
                    <a:lnTo>
                      <a:pt x="34" y="14"/>
                    </a:lnTo>
                    <a:lnTo>
                      <a:pt x="28" y="14"/>
                    </a:lnTo>
                    <a:lnTo>
                      <a:pt x="26" y="14"/>
                    </a:lnTo>
                    <a:lnTo>
                      <a:pt x="24" y="14"/>
                    </a:lnTo>
                    <a:lnTo>
                      <a:pt x="22" y="12"/>
                    </a:lnTo>
                    <a:lnTo>
                      <a:pt x="20" y="12"/>
                    </a:lnTo>
                    <a:lnTo>
                      <a:pt x="18" y="10"/>
                    </a:lnTo>
                    <a:lnTo>
                      <a:pt x="16" y="10"/>
                    </a:lnTo>
                    <a:lnTo>
                      <a:pt x="16" y="10"/>
                    </a:lnTo>
                    <a:lnTo>
                      <a:pt x="16" y="10"/>
                    </a:lnTo>
                    <a:lnTo>
                      <a:pt x="14" y="10"/>
                    </a:lnTo>
                    <a:lnTo>
                      <a:pt x="14" y="10"/>
                    </a:lnTo>
                    <a:lnTo>
                      <a:pt x="14" y="12"/>
                    </a:lnTo>
                    <a:lnTo>
                      <a:pt x="14" y="12"/>
                    </a:lnTo>
                    <a:lnTo>
                      <a:pt x="14" y="12"/>
                    </a:lnTo>
                    <a:lnTo>
                      <a:pt x="14" y="12"/>
                    </a:lnTo>
                    <a:lnTo>
                      <a:pt x="14" y="14"/>
                    </a:lnTo>
                    <a:lnTo>
                      <a:pt x="14" y="14"/>
                    </a:lnTo>
                    <a:lnTo>
                      <a:pt x="12" y="14"/>
                    </a:lnTo>
                    <a:lnTo>
                      <a:pt x="10" y="14"/>
                    </a:lnTo>
                    <a:lnTo>
                      <a:pt x="10" y="14"/>
                    </a:lnTo>
                    <a:lnTo>
                      <a:pt x="10" y="16"/>
                    </a:lnTo>
                    <a:lnTo>
                      <a:pt x="10" y="14"/>
                    </a:lnTo>
                    <a:lnTo>
                      <a:pt x="8" y="14"/>
                    </a:lnTo>
                    <a:lnTo>
                      <a:pt x="8" y="14"/>
                    </a:lnTo>
                    <a:lnTo>
                      <a:pt x="6" y="14"/>
                    </a:lnTo>
                    <a:lnTo>
                      <a:pt x="6" y="14"/>
                    </a:lnTo>
                    <a:lnTo>
                      <a:pt x="6" y="14"/>
                    </a:lnTo>
                    <a:lnTo>
                      <a:pt x="4" y="16"/>
                    </a:lnTo>
                    <a:lnTo>
                      <a:pt x="4" y="16"/>
                    </a:lnTo>
                    <a:lnTo>
                      <a:pt x="8" y="16"/>
                    </a:lnTo>
                    <a:lnTo>
                      <a:pt x="8" y="18"/>
                    </a:lnTo>
                    <a:lnTo>
                      <a:pt x="8" y="18"/>
                    </a:lnTo>
                    <a:lnTo>
                      <a:pt x="8" y="20"/>
                    </a:lnTo>
                    <a:lnTo>
                      <a:pt x="8" y="20"/>
                    </a:lnTo>
                    <a:lnTo>
                      <a:pt x="6" y="20"/>
                    </a:lnTo>
                    <a:lnTo>
                      <a:pt x="6" y="20"/>
                    </a:lnTo>
                    <a:lnTo>
                      <a:pt x="6" y="20"/>
                    </a:lnTo>
                    <a:lnTo>
                      <a:pt x="6" y="22"/>
                    </a:lnTo>
                    <a:lnTo>
                      <a:pt x="6" y="22"/>
                    </a:lnTo>
                    <a:lnTo>
                      <a:pt x="4" y="24"/>
                    </a:lnTo>
                    <a:lnTo>
                      <a:pt x="6" y="24"/>
                    </a:lnTo>
                    <a:lnTo>
                      <a:pt x="6" y="24"/>
                    </a:lnTo>
                    <a:lnTo>
                      <a:pt x="6" y="24"/>
                    </a:lnTo>
                    <a:lnTo>
                      <a:pt x="6" y="26"/>
                    </a:lnTo>
                    <a:lnTo>
                      <a:pt x="6" y="26"/>
                    </a:lnTo>
                    <a:lnTo>
                      <a:pt x="6" y="26"/>
                    </a:lnTo>
                    <a:lnTo>
                      <a:pt x="6" y="26"/>
                    </a:lnTo>
                    <a:lnTo>
                      <a:pt x="6" y="28"/>
                    </a:lnTo>
                    <a:lnTo>
                      <a:pt x="4" y="26"/>
                    </a:lnTo>
                    <a:lnTo>
                      <a:pt x="2" y="28"/>
                    </a:lnTo>
                    <a:lnTo>
                      <a:pt x="0" y="30"/>
                    </a:lnTo>
                    <a:lnTo>
                      <a:pt x="4" y="30"/>
                    </a:lnTo>
                    <a:lnTo>
                      <a:pt x="4" y="30"/>
                    </a:lnTo>
                    <a:lnTo>
                      <a:pt x="4" y="30"/>
                    </a:lnTo>
                    <a:lnTo>
                      <a:pt x="4" y="32"/>
                    </a:lnTo>
                    <a:lnTo>
                      <a:pt x="4" y="32"/>
                    </a:lnTo>
                    <a:lnTo>
                      <a:pt x="4" y="32"/>
                    </a:lnTo>
                    <a:lnTo>
                      <a:pt x="4" y="34"/>
                    </a:lnTo>
                    <a:lnTo>
                      <a:pt x="6" y="34"/>
                    </a:lnTo>
                    <a:lnTo>
                      <a:pt x="6" y="36"/>
                    </a:lnTo>
                    <a:lnTo>
                      <a:pt x="6" y="36"/>
                    </a:lnTo>
                    <a:lnTo>
                      <a:pt x="8" y="36"/>
                    </a:lnTo>
                    <a:lnTo>
                      <a:pt x="10" y="38"/>
                    </a:lnTo>
                    <a:lnTo>
                      <a:pt x="12" y="38"/>
                    </a:lnTo>
                    <a:lnTo>
                      <a:pt x="12" y="40"/>
                    </a:lnTo>
                    <a:lnTo>
                      <a:pt x="14" y="42"/>
                    </a:lnTo>
                    <a:lnTo>
                      <a:pt x="16" y="42"/>
                    </a:lnTo>
                    <a:lnTo>
                      <a:pt x="18" y="44"/>
                    </a:lnTo>
                    <a:lnTo>
                      <a:pt x="18" y="44"/>
                    </a:lnTo>
                    <a:lnTo>
                      <a:pt x="20" y="46"/>
                    </a:lnTo>
                    <a:lnTo>
                      <a:pt x="22" y="46"/>
                    </a:lnTo>
                    <a:lnTo>
                      <a:pt x="22" y="46"/>
                    </a:lnTo>
                    <a:lnTo>
                      <a:pt x="22" y="46"/>
                    </a:lnTo>
                    <a:lnTo>
                      <a:pt x="24" y="48"/>
                    </a:lnTo>
                    <a:lnTo>
                      <a:pt x="26" y="48"/>
                    </a:lnTo>
                    <a:lnTo>
                      <a:pt x="28" y="48"/>
                    </a:lnTo>
                    <a:lnTo>
                      <a:pt x="32" y="48"/>
                    </a:lnTo>
                    <a:lnTo>
                      <a:pt x="32" y="48"/>
                    </a:lnTo>
                    <a:lnTo>
                      <a:pt x="34" y="48"/>
                    </a:lnTo>
                    <a:lnTo>
                      <a:pt x="34" y="48"/>
                    </a:lnTo>
                    <a:lnTo>
                      <a:pt x="36" y="48"/>
                    </a:lnTo>
                    <a:lnTo>
                      <a:pt x="36" y="48"/>
                    </a:lnTo>
                    <a:lnTo>
                      <a:pt x="38" y="46"/>
                    </a:lnTo>
                    <a:lnTo>
                      <a:pt x="38" y="46"/>
                    </a:lnTo>
                    <a:lnTo>
                      <a:pt x="40" y="46"/>
                    </a:lnTo>
                    <a:lnTo>
                      <a:pt x="40" y="46"/>
                    </a:lnTo>
                    <a:lnTo>
                      <a:pt x="40" y="46"/>
                    </a:lnTo>
                    <a:lnTo>
                      <a:pt x="40" y="46"/>
                    </a:lnTo>
                    <a:lnTo>
                      <a:pt x="42" y="46"/>
                    </a:lnTo>
                    <a:lnTo>
                      <a:pt x="42" y="44"/>
                    </a:lnTo>
                    <a:lnTo>
                      <a:pt x="42" y="44"/>
                    </a:lnTo>
                    <a:lnTo>
                      <a:pt x="44" y="44"/>
                    </a:lnTo>
                    <a:lnTo>
                      <a:pt x="44" y="44"/>
                    </a:lnTo>
                    <a:lnTo>
                      <a:pt x="44" y="44"/>
                    </a:lnTo>
                    <a:lnTo>
                      <a:pt x="46" y="44"/>
                    </a:lnTo>
                    <a:lnTo>
                      <a:pt x="46" y="44"/>
                    </a:lnTo>
                    <a:lnTo>
                      <a:pt x="48" y="44"/>
                    </a:lnTo>
                    <a:lnTo>
                      <a:pt x="48" y="44"/>
                    </a:lnTo>
                    <a:lnTo>
                      <a:pt x="48" y="42"/>
                    </a:lnTo>
                    <a:lnTo>
                      <a:pt x="50" y="42"/>
                    </a:lnTo>
                    <a:lnTo>
                      <a:pt x="50" y="42"/>
                    </a:lnTo>
                    <a:lnTo>
                      <a:pt x="52" y="42"/>
                    </a:lnTo>
                    <a:lnTo>
                      <a:pt x="54" y="42"/>
                    </a:lnTo>
                    <a:lnTo>
                      <a:pt x="54" y="42"/>
                    </a:lnTo>
                    <a:lnTo>
                      <a:pt x="58" y="42"/>
                    </a:lnTo>
                    <a:lnTo>
                      <a:pt x="58" y="42"/>
                    </a:lnTo>
                    <a:lnTo>
                      <a:pt x="60" y="42"/>
                    </a:lnTo>
                    <a:lnTo>
                      <a:pt x="60" y="42"/>
                    </a:lnTo>
                    <a:lnTo>
                      <a:pt x="62" y="42"/>
                    </a:lnTo>
                    <a:lnTo>
                      <a:pt x="64" y="42"/>
                    </a:lnTo>
                    <a:lnTo>
                      <a:pt x="66" y="42"/>
                    </a:lnTo>
                    <a:lnTo>
                      <a:pt x="66" y="42"/>
                    </a:lnTo>
                    <a:lnTo>
                      <a:pt x="66" y="42"/>
                    </a:lnTo>
                    <a:lnTo>
                      <a:pt x="66" y="40"/>
                    </a:lnTo>
                    <a:lnTo>
                      <a:pt x="66" y="40"/>
                    </a:lnTo>
                    <a:lnTo>
                      <a:pt x="68" y="40"/>
                    </a:lnTo>
                    <a:lnTo>
                      <a:pt x="70" y="40"/>
                    </a:lnTo>
                    <a:lnTo>
                      <a:pt x="72" y="40"/>
                    </a:lnTo>
                    <a:lnTo>
                      <a:pt x="72" y="40"/>
                    </a:lnTo>
                    <a:lnTo>
                      <a:pt x="72" y="38"/>
                    </a:lnTo>
                    <a:lnTo>
                      <a:pt x="72" y="38"/>
                    </a:lnTo>
                    <a:lnTo>
                      <a:pt x="74" y="38"/>
                    </a:lnTo>
                    <a:lnTo>
                      <a:pt x="74" y="36"/>
                    </a:lnTo>
                    <a:lnTo>
                      <a:pt x="74" y="36"/>
                    </a:lnTo>
                    <a:lnTo>
                      <a:pt x="74" y="34"/>
                    </a:lnTo>
                    <a:lnTo>
                      <a:pt x="74" y="34"/>
                    </a:lnTo>
                    <a:lnTo>
                      <a:pt x="74" y="34"/>
                    </a:lnTo>
                    <a:lnTo>
                      <a:pt x="76" y="34"/>
                    </a:lnTo>
                    <a:lnTo>
                      <a:pt x="76" y="32"/>
                    </a:lnTo>
                    <a:lnTo>
                      <a:pt x="76" y="32"/>
                    </a:lnTo>
                    <a:lnTo>
                      <a:pt x="76" y="30"/>
                    </a:lnTo>
                    <a:lnTo>
                      <a:pt x="78" y="30"/>
                    </a:lnTo>
                    <a:lnTo>
                      <a:pt x="78" y="28"/>
                    </a:lnTo>
                    <a:lnTo>
                      <a:pt x="78" y="26"/>
                    </a:lnTo>
                    <a:lnTo>
                      <a:pt x="78" y="26"/>
                    </a:lnTo>
                    <a:lnTo>
                      <a:pt x="80" y="26"/>
                    </a:lnTo>
                    <a:lnTo>
                      <a:pt x="80" y="24"/>
                    </a:lnTo>
                    <a:lnTo>
                      <a:pt x="80" y="22"/>
                    </a:lnTo>
                    <a:lnTo>
                      <a:pt x="82" y="22"/>
                    </a:lnTo>
                    <a:lnTo>
                      <a:pt x="82" y="20"/>
                    </a:lnTo>
                    <a:lnTo>
                      <a:pt x="82" y="20"/>
                    </a:lnTo>
                    <a:lnTo>
                      <a:pt x="82" y="18"/>
                    </a:lnTo>
                    <a:lnTo>
                      <a:pt x="84" y="18"/>
                    </a:lnTo>
                    <a:lnTo>
                      <a:pt x="84" y="16"/>
                    </a:lnTo>
                    <a:lnTo>
                      <a:pt x="86" y="16"/>
                    </a:lnTo>
                    <a:lnTo>
                      <a:pt x="86" y="14"/>
                    </a:lnTo>
                    <a:lnTo>
                      <a:pt x="86" y="14"/>
                    </a:lnTo>
                    <a:lnTo>
                      <a:pt x="88" y="14"/>
                    </a:lnTo>
                    <a:lnTo>
                      <a:pt x="88" y="14"/>
                    </a:lnTo>
                    <a:lnTo>
                      <a:pt x="90" y="14"/>
                    </a:lnTo>
                    <a:lnTo>
                      <a:pt x="90" y="14"/>
                    </a:lnTo>
                    <a:lnTo>
                      <a:pt x="90" y="14"/>
                    </a:lnTo>
                    <a:lnTo>
                      <a:pt x="92" y="14"/>
                    </a:lnTo>
                    <a:lnTo>
                      <a:pt x="94" y="10"/>
                    </a:lnTo>
                    <a:lnTo>
                      <a:pt x="94" y="10"/>
                    </a:lnTo>
                    <a:lnTo>
                      <a:pt x="94" y="1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1" name="Freeform 153"/>
              <p:cNvSpPr>
                <a:spLocks noEditPoints="1"/>
              </p:cNvSpPr>
              <p:nvPr/>
            </p:nvSpPr>
            <p:spPr bwMode="auto">
              <a:xfrm>
                <a:off x="5228" y="1674"/>
                <a:ext cx="8" cy="6"/>
              </a:xfrm>
              <a:custGeom>
                <a:avLst/>
                <a:gdLst>
                  <a:gd name="T0" fmla="*/ 6 w 8"/>
                  <a:gd name="T1" fmla="*/ 4 h 6"/>
                  <a:gd name="T2" fmla="*/ 6 w 8"/>
                  <a:gd name="T3" fmla="*/ 4 h 6"/>
                  <a:gd name="T4" fmla="*/ 6 w 8"/>
                  <a:gd name="T5" fmla="*/ 4 h 6"/>
                  <a:gd name="T6" fmla="*/ 6 w 8"/>
                  <a:gd name="T7" fmla="*/ 6 h 6"/>
                  <a:gd name="T8" fmla="*/ 8 w 8"/>
                  <a:gd name="T9" fmla="*/ 6 h 6"/>
                  <a:gd name="T10" fmla="*/ 8 w 8"/>
                  <a:gd name="T11" fmla="*/ 6 h 6"/>
                  <a:gd name="T12" fmla="*/ 8 w 8"/>
                  <a:gd name="T13" fmla="*/ 4 h 6"/>
                  <a:gd name="T14" fmla="*/ 6 w 8"/>
                  <a:gd name="T15" fmla="*/ 4 h 6"/>
                  <a:gd name="T16" fmla="*/ 2 w 8"/>
                  <a:gd name="T17" fmla="*/ 4 h 6"/>
                  <a:gd name="T18" fmla="*/ 0 w 8"/>
                  <a:gd name="T19" fmla="*/ 4 h 6"/>
                  <a:gd name="T20" fmla="*/ 2 w 8"/>
                  <a:gd name="T21" fmla="*/ 6 h 6"/>
                  <a:gd name="T22" fmla="*/ 2 w 8"/>
                  <a:gd name="T23" fmla="*/ 6 h 6"/>
                  <a:gd name="T24" fmla="*/ 4 w 8"/>
                  <a:gd name="T25" fmla="*/ 6 h 6"/>
                  <a:gd name="T26" fmla="*/ 4 w 8"/>
                  <a:gd name="T27" fmla="*/ 4 h 6"/>
                  <a:gd name="T28" fmla="*/ 4 w 8"/>
                  <a:gd name="T29" fmla="*/ 4 h 6"/>
                  <a:gd name="T30" fmla="*/ 2 w 8"/>
                  <a:gd name="T31" fmla="*/ 4 h 6"/>
                  <a:gd name="T32" fmla="*/ 8 w 8"/>
                  <a:gd name="T33" fmla="*/ 2 h 6"/>
                  <a:gd name="T34" fmla="*/ 8 w 8"/>
                  <a:gd name="T35" fmla="*/ 2 h 6"/>
                  <a:gd name="T36" fmla="*/ 8 w 8"/>
                  <a:gd name="T37" fmla="*/ 2 h 6"/>
                  <a:gd name="T38" fmla="*/ 8 w 8"/>
                  <a:gd name="T39" fmla="*/ 0 h 6"/>
                  <a:gd name="T40" fmla="*/ 6 w 8"/>
                  <a:gd name="T41" fmla="*/ 0 h 6"/>
                  <a:gd name="T42" fmla="*/ 6 w 8"/>
                  <a:gd name="T43" fmla="*/ 0 h 6"/>
                  <a:gd name="T44" fmla="*/ 6 w 8"/>
                  <a:gd name="T45" fmla="*/ 0 h 6"/>
                  <a:gd name="T46" fmla="*/ 6 w 8"/>
                  <a:gd name="T47" fmla="*/ 0 h 6"/>
                  <a:gd name="T48" fmla="*/ 4 w 8"/>
                  <a:gd name="T49" fmla="*/ 0 h 6"/>
                  <a:gd name="T50" fmla="*/ 4 w 8"/>
                  <a:gd name="T51" fmla="*/ 0 h 6"/>
                  <a:gd name="T52" fmla="*/ 4 w 8"/>
                  <a:gd name="T53" fmla="*/ 0 h 6"/>
                  <a:gd name="T54" fmla="*/ 2 w 8"/>
                  <a:gd name="T55" fmla="*/ 0 h 6"/>
                  <a:gd name="T56" fmla="*/ 2 w 8"/>
                  <a:gd name="T57" fmla="*/ 0 h 6"/>
                  <a:gd name="T58" fmla="*/ 2 w 8"/>
                  <a:gd name="T59" fmla="*/ 0 h 6"/>
                  <a:gd name="T60" fmla="*/ 2 w 8"/>
                  <a:gd name="T61" fmla="*/ 2 h 6"/>
                  <a:gd name="T62" fmla="*/ 2 w 8"/>
                  <a:gd name="T63" fmla="*/ 2 h 6"/>
                  <a:gd name="T64" fmla="*/ 2 w 8"/>
                  <a:gd name="T65" fmla="*/ 2 h 6"/>
                  <a:gd name="T66" fmla="*/ 4 w 8"/>
                  <a:gd name="T67" fmla="*/ 2 h 6"/>
                  <a:gd name="T68" fmla="*/ 6 w 8"/>
                  <a:gd name="T69" fmla="*/ 4 h 6"/>
                  <a:gd name="T70" fmla="*/ 8 w 8"/>
                  <a:gd name="T71" fmla="*/ 4 h 6"/>
                  <a:gd name="T72" fmla="*/ 8 w 8"/>
                  <a:gd name="T73" fmla="*/ 4 h 6"/>
                  <a:gd name="T74" fmla="*/ 8 w 8"/>
                  <a:gd name="T75" fmla="*/ 2 h 6"/>
                  <a:gd name="T76" fmla="*/ 8 w 8"/>
                  <a:gd name="T7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 h="6">
                    <a:moveTo>
                      <a:pt x="6" y="4"/>
                    </a:moveTo>
                    <a:lnTo>
                      <a:pt x="6" y="4"/>
                    </a:lnTo>
                    <a:lnTo>
                      <a:pt x="6" y="4"/>
                    </a:lnTo>
                    <a:lnTo>
                      <a:pt x="6" y="6"/>
                    </a:lnTo>
                    <a:lnTo>
                      <a:pt x="8" y="6"/>
                    </a:lnTo>
                    <a:lnTo>
                      <a:pt x="8" y="6"/>
                    </a:lnTo>
                    <a:lnTo>
                      <a:pt x="8" y="4"/>
                    </a:lnTo>
                    <a:lnTo>
                      <a:pt x="6" y="4"/>
                    </a:lnTo>
                    <a:close/>
                    <a:moveTo>
                      <a:pt x="2" y="4"/>
                    </a:moveTo>
                    <a:lnTo>
                      <a:pt x="0" y="4"/>
                    </a:lnTo>
                    <a:lnTo>
                      <a:pt x="2" y="6"/>
                    </a:lnTo>
                    <a:lnTo>
                      <a:pt x="2" y="6"/>
                    </a:lnTo>
                    <a:lnTo>
                      <a:pt x="4" y="6"/>
                    </a:lnTo>
                    <a:lnTo>
                      <a:pt x="4" y="4"/>
                    </a:lnTo>
                    <a:lnTo>
                      <a:pt x="4" y="4"/>
                    </a:lnTo>
                    <a:lnTo>
                      <a:pt x="2" y="4"/>
                    </a:lnTo>
                    <a:close/>
                    <a:moveTo>
                      <a:pt x="8" y="2"/>
                    </a:moveTo>
                    <a:lnTo>
                      <a:pt x="8" y="2"/>
                    </a:lnTo>
                    <a:lnTo>
                      <a:pt x="8" y="2"/>
                    </a:lnTo>
                    <a:lnTo>
                      <a:pt x="8" y="0"/>
                    </a:lnTo>
                    <a:lnTo>
                      <a:pt x="6" y="0"/>
                    </a:lnTo>
                    <a:lnTo>
                      <a:pt x="6" y="0"/>
                    </a:lnTo>
                    <a:lnTo>
                      <a:pt x="6" y="0"/>
                    </a:lnTo>
                    <a:lnTo>
                      <a:pt x="6" y="0"/>
                    </a:lnTo>
                    <a:lnTo>
                      <a:pt x="4" y="0"/>
                    </a:lnTo>
                    <a:lnTo>
                      <a:pt x="4" y="0"/>
                    </a:lnTo>
                    <a:lnTo>
                      <a:pt x="4" y="0"/>
                    </a:lnTo>
                    <a:lnTo>
                      <a:pt x="2" y="0"/>
                    </a:lnTo>
                    <a:lnTo>
                      <a:pt x="2" y="0"/>
                    </a:lnTo>
                    <a:lnTo>
                      <a:pt x="2" y="0"/>
                    </a:lnTo>
                    <a:lnTo>
                      <a:pt x="2" y="2"/>
                    </a:lnTo>
                    <a:lnTo>
                      <a:pt x="2" y="2"/>
                    </a:lnTo>
                    <a:lnTo>
                      <a:pt x="2" y="2"/>
                    </a:lnTo>
                    <a:lnTo>
                      <a:pt x="4" y="2"/>
                    </a:lnTo>
                    <a:lnTo>
                      <a:pt x="6" y="4"/>
                    </a:lnTo>
                    <a:lnTo>
                      <a:pt x="8" y="4"/>
                    </a:lnTo>
                    <a:lnTo>
                      <a:pt x="8" y="4"/>
                    </a:lnTo>
                    <a:lnTo>
                      <a:pt x="8" y="2"/>
                    </a:lnTo>
                    <a:lnTo>
                      <a:pt x="8"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2" name="Freeform 154"/>
              <p:cNvSpPr>
                <a:spLocks noEditPoints="1"/>
              </p:cNvSpPr>
              <p:nvPr/>
            </p:nvSpPr>
            <p:spPr bwMode="auto">
              <a:xfrm>
                <a:off x="2070" y="1782"/>
                <a:ext cx="98" cy="62"/>
              </a:xfrm>
              <a:custGeom>
                <a:avLst/>
                <a:gdLst>
                  <a:gd name="T0" fmla="*/ 92 w 98"/>
                  <a:gd name="T1" fmla="*/ 20 h 62"/>
                  <a:gd name="T2" fmla="*/ 94 w 98"/>
                  <a:gd name="T3" fmla="*/ 22 h 62"/>
                  <a:gd name="T4" fmla="*/ 90 w 98"/>
                  <a:gd name="T5" fmla="*/ 22 h 62"/>
                  <a:gd name="T6" fmla="*/ 86 w 98"/>
                  <a:gd name="T7" fmla="*/ 18 h 62"/>
                  <a:gd name="T8" fmla="*/ 84 w 98"/>
                  <a:gd name="T9" fmla="*/ 18 h 62"/>
                  <a:gd name="T10" fmla="*/ 90 w 98"/>
                  <a:gd name="T11" fmla="*/ 18 h 62"/>
                  <a:gd name="T12" fmla="*/ 80 w 98"/>
                  <a:gd name="T13" fmla="*/ 12 h 62"/>
                  <a:gd name="T14" fmla="*/ 78 w 98"/>
                  <a:gd name="T15" fmla="*/ 10 h 62"/>
                  <a:gd name="T16" fmla="*/ 64 w 98"/>
                  <a:gd name="T17" fmla="*/ 10 h 62"/>
                  <a:gd name="T18" fmla="*/ 58 w 98"/>
                  <a:gd name="T19" fmla="*/ 10 h 62"/>
                  <a:gd name="T20" fmla="*/ 48 w 98"/>
                  <a:gd name="T21" fmla="*/ 12 h 62"/>
                  <a:gd name="T22" fmla="*/ 34 w 98"/>
                  <a:gd name="T23" fmla="*/ 12 h 62"/>
                  <a:gd name="T24" fmla="*/ 30 w 98"/>
                  <a:gd name="T25" fmla="*/ 10 h 62"/>
                  <a:gd name="T26" fmla="*/ 24 w 98"/>
                  <a:gd name="T27" fmla="*/ 12 h 62"/>
                  <a:gd name="T28" fmla="*/ 18 w 98"/>
                  <a:gd name="T29" fmla="*/ 16 h 62"/>
                  <a:gd name="T30" fmla="*/ 8 w 98"/>
                  <a:gd name="T31" fmla="*/ 24 h 62"/>
                  <a:gd name="T32" fmla="*/ 4 w 98"/>
                  <a:gd name="T33" fmla="*/ 28 h 62"/>
                  <a:gd name="T34" fmla="*/ 4 w 98"/>
                  <a:gd name="T35" fmla="*/ 34 h 62"/>
                  <a:gd name="T36" fmla="*/ 0 w 98"/>
                  <a:gd name="T37" fmla="*/ 36 h 62"/>
                  <a:gd name="T38" fmla="*/ 6 w 98"/>
                  <a:gd name="T39" fmla="*/ 38 h 62"/>
                  <a:gd name="T40" fmla="*/ 10 w 98"/>
                  <a:gd name="T41" fmla="*/ 42 h 62"/>
                  <a:gd name="T42" fmla="*/ 12 w 98"/>
                  <a:gd name="T43" fmla="*/ 44 h 62"/>
                  <a:gd name="T44" fmla="*/ 14 w 98"/>
                  <a:gd name="T45" fmla="*/ 46 h 62"/>
                  <a:gd name="T46" fmla="*/ 20 w 98"/>
                  <a:gd name="T47" fmla="*/ 44 h 62"/>
                  <a:gd name="T48" fmla="*/ 24 w 98"/>
                  <a:gd name="T49" fmla="*/ 46 h 62"/>
                  <a:gd name="T50" fmla="*/ 24 w 98"/>
                  <a:gd name="T51" fmla="*/ 52 h 62"/>
                  <a:gd name="T52" fmla="*/ 24 w 98"/>
                  <a:gd name="T53" fmla="*/ 54 h 62"/>
                  <a:gd name="T54" fmla="*/ 26 w 98"/>
                  <a:gd name="T55" fmla="*/ 56 h 62"/>
                  <a:gd name="T56" fmla="*/ 28 w 98"/>
                  <a:gd name="T57" fmla="*/ 58 h 62"/>
                  <a:gd name="T58" fmla="*/ 34 w 98"/>
                  <a:gd name="T59" fmla="*/ 62 h 62"/>
                  <a:gd name="T60" fmla="*/ 36 w 98"/>
                  <a:gd name="T61" fmla="*/ 58 h 62"/>
                  <a:gd name="T62" fmla="*/ 40 w 98"/>
                  <a:gd name="T63" fmla="*/ 56 h 62"/>
                  <a:gd name="T64" fmla="*/ 40 w 98"/>
                  <a:gd name="T65" fmla="*/ 50 h 62"/>
                  <a:gd name="T66" fmla="*/ 46 w 98"/>
                  <a:gd name="T67" fmla="*/ 48 h 62"/>
                  <a:gd name="T68" fmla="*/ 50 w 98"/>
                  <a:gd name="T69" fmla="*/ 44 h 62"/>
                  <a:gd name="T70" fmla="*/ 56 w 98"/>
                  <a:gd name="T71" fmla="*/ 46 h 62"/>
                  <a:gd name="T72" fmla="*/ 58 w 98"/>
                  <a:gd name="T73" fmla="*/ 44 h 62"/>
                  <a:gd name="T74" fmla="*/ 64 w 98"/>
                  <a:gd name="T75" fmla="*/ 38 h 62"/>
                  <a:gd name="T76" fmla="*/ 66 w 98"/>
                  <a:gd name="T77" fmla="*/ 36 h 62"/>
                  <a:gd name="T78" fmla="*/ 68 w 98"/>
                  <a:gd name="T79" fmla="*/ 34 h 62"/>
                  <a:gd name="T80" fmla="*/ 72 w 98"/>
                  <a:gd name="T81" fmla="*/ 30 h 62"/>
                  <a:gd name="T82" fmla="*/ 76 w 98"/>
                  <a:gd name="T83" fmla="*/ 32 h 62"/>
                  <a:gd name="T84" fmla="*/ 80 w 98"/>
                  <a:gd name="T85" fmla="*/ 32 h 62"/>
                  <a:gd name="T86" fmla="*/ 82 w 98"/>
                  <a:gd name="T87" fmla="*/ 32 h 62"/>
                  <a:gd name="T88" fmla="*/ 84 w 98"/>
                  <a:gd name="T89" fmla="*/ 30 h 62"/>
                  <a:gd name="T90" fmla="*/ 90 w 98"/>
                  <a:gd name="T91" fmla="*/ 28 h 62"/>
                  <a:gd name="T92" fmla="*/ 92 w 98"/>
                  <a:gd name="T93" fmla="*/ 26 h 62"/>
                  <a:gd name="T94" fmla="*/ 50 w 98"/>
                  <a:gd name="T95" fmla="*/ 2 h 62"/>
                  <a:gd name="T96" fmla="*/ 48 w 98"/>
                  <a:gd name="T97" fmla="*/ 2 h 62"/>
                  <a:gd name="T98" fmla="*/ 60 w 98"/>
                  <a:gd name="T99" fmla="*/ 0 h 62"/>
                  <a:gd name="T100" fmla="*/ 58 w 98"/>
                  <a:gd name="T10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 h="62">
                    <a:moveTo>
                      <a:pt x="98" y="26"/>
                    </a:moveTo>
                    <a:lnTo>
                      <a:pt x="96" y="24"/>
                    </a:lnTo>
                    <a:lnTo>
                      <a:pt x="96" y="22"/>
                    </a:lnTo>
                    <a:lnTo>
                      <a:pt x="92" y="20"/>
                    </a:lnTo>
                    <a:lnTo>
                      <a:pt x="92" y="20"/>
                    </a:lnTo>
                    <a:lnTo>
                      <a:pt x="94" y="20"/>
                    </a:lnTo>
                    <a:lnTo>
                      <a:pt x="94" y="22"/>
                    </a:lnTo>
                    <a:lnTo>
                      <a:pt x="94" y="22"/>
                    </a:lnTo>
                    <a:lnTo>
                      <a:pt x="92" y="22"/>
                    </a:lnTo>
                    <a:lnTo>
                      <a:pt x="92" y="22"/>
                    </a:lnTo>
                    <a:lnTo>
                      <a:pt x="90" y="22"/>
                    </a:lnTo>
                    <a:lnTo>
                      <a:pt x="90" y="22"/>
                    </a:lnTo>
                    <a:lnTo>
                      <a:pt x="90" y="22"/>
                    </a:lnTo>
                    <a:lnTo>
                      <a:pt x="88" y="20"/>
                    </a:lnTo>
                    <a:lnTo>
                      <a:pt x="88" y="20"/>
                    </a:lnTo>
                    <a:lnTo>
                      <a:pt x="86" y="18"/>
                    </a:lnTo>
                    <a:lnTo>
                      <a:pt x="86" y="20"/>
                    </a:lnTo>
                    <a:lnTo>
                      <a:pt x="84" y="20"/>
                    </a:lnTo>
                    <a:lnTo>
                      <a:pt x="84" y="18"/>
                    </a:lnTo>
                    <a:lnTo>
                      <a:pt x="84" y="18"/>
                    </a:lnTo>
                    <a:lnTo>
                      <a:pt x="86" y="18"/>
                    </a:lnTo>
                    <a:lnTo>
                      <a:pt x="88" y="16"/>
                    </a:lnTo>
                    <a:lnTo>
                      <a:pt x="90" y="18"/>
                    </a:lnTo>
                    <a:lnTo>
                      <a:pt x="90" y="18"/>
                    </a:lnTo>
                    <a:lnTo>
                      <a:pt x="84" y="12"/>
                    </a:lnTo>
                    <a:lnTo>
                      <a:pt x="80" y="10"/>
                    </a:lnTo>
                    <a:lnTo>
                      <a:pt x="80" y="12"/>
                    </a:lnTo>
                    <a:lnTo>
                      <a:pt x="80" y="12"/>
                    </a:lnTo>
                    <a:lnTo>
                      <a:pt x="80" y="12"/>
                    </a:lnTo>
                    <a:lnTo>
                      <a:pt x="80" y="12"/>
                    </a:lnTo>
                    <a:lnTo>
                      <a:pt x="78" y="12"/>
                    </a:lnTo>
                    <a:lnTo>
                      <a:pt x="78" y="10"/>
                    </a:lnTo>
                    <a:lnTo>
                      <a:pt x="72" y="8"/>
                    </a:lnTo>
                    <a:lnTo>
                      <a:pt x="72" y="8"/>
                    </a:lnTo>
                    <a:lnTo>
                      <a:pt x="70" y="10"/>
                    </a:lnTo>
                    <a:lnTo>
                      <a:pt x="64" y="10"/>
                    </a:lnTo>
                    <a:lnTo>
                      <a:pt x="60" y="8"/>
                    </a:lnTo>
                    <a:lnTo>
                      <a:pt x="56" y="8"/>
                    </a:lnTo>
                    <a:lnTo>
                      <a:pt x="58" y="8"/>
                    </a:lnTo>
                    <a:lnTo>
                      <a:pt x="58" y="10"/>
                    </a:lnTo>
                    <a:lnTo>
                      <a:pt x="56" y="10"/>
                    </a:lnTo>
                    <a:lnTo>
                      <a:pt x="54" y="10"/>
                    </a:lnTo>
                    <a:lnTo>
                      <a:pt x="50" y="12"/>
                    </a:lnTo>
                    <a:lnTo>
                      <a:pt x="48" y="12"/>
                    </a:lnTo>
                    <a:lnTo>
                      <a:pt x="44" y="12"/>
                    </a:lnTo>
                    <a:lnTo>
                      <a:pt x="42" y="12"/>
                    </a:lnTo>
                    <a:lnTo>
                      <a:pt x="36" y="12"/>
                    </a:lnTo>
                    <a:lnTo>
                      <a:pt x="34" y="12"/>
                    </a:lnTo>
                    <a:lnTo>
                      <a:pt x="32" y="12"/>
                    </a:lnTo>
                    <a:lnTo>
                      <a:pt x="32" y="12"/>
                    </a:lnTo>
                    <a:lnTo>
                      <a:pt x="30" y="10"/>
                    </a:lnTo>
                    <a:lnTo>
                      <a:pt x="30" y="10"/>
                    </a:lnTo>
                    <a:lnTo>
                      <a:pt x="26" y="10"/>
                    </a:lnTo>
                    <a:lnTo>
                      <a:pt x="26" y="10"/>
                    </a:lnTo>
                    <a:lnTo>
                      <a:pt x="24" y="12"/>
                    </a:lnTo>
                    <a:lnTo>
                      <a:pt x="24" y="12"/>
                    </a:lnTo>
                    <a:lnTo>
                      <a:pt x="22" y="14"/>
                    </a:lnTo>
                    <a:lnTo>
                      <a:pt x="22" y="14"/>
                    </a:lnTo>
                    <a:lnTo>
                      <a:pt x="20" y="14"/>
                    </a:lnTo>
                    <a:lnTo>
                      <a:pt x="18" y="16"/>
                    </a:lnTo>
                    <a:lnTo>
                      <a:pt x="16" y="18"/>
                    </a:lnTo>
                    <a:lnTo>
                      <a:pt x="14" y="20"/>
                    </a:lnTo>
                    <a:lnTo>
                      <a:pt x="10" y="22"/>
                    </a:lnTo>
                    <a:lnTo>
                      <a:pt x="8" y="24"/>
                    </a:lnTo>
                    <a:lnTo>
                      <a:pt x="8" y="24"/>
                    </a:lnTo>
                    <a:lnTo>
                      <a:pt x="6" y="24"/>
                    </a:lnTo>
                    <a:lnTo>
                      <a:pt x="4" y="26"/>
                    </a:lnTo>
                    <a:lnTo>
                      <a:pt x="4" y="28"/>
                    </a:lnTo>
                    <a:lnTo>
                      <a:pt x="4" y="28"/>
                    </a:lnTo>
                    <a:lnTo>
                      <a:pt x="4" y="30"/>
                    </a:lnTo>
                    <a:lnTo>
                      <a:pt x="4" y="32"/>
                    </a:lnTo>
                    <a:lnTo>
                      <a:pt x="4" y="34"/>
                    </a:lnTo>
                    <a:lnTo>
                      <a:pt x="2" y="34"/>
                    </a:lnTo>
                    <a:lnTo>
                      <a:pt x="0" y="36"/>
                    </a:lnTo>
                    <a:lnTo>
                      <a:pt x="0" y="36"/>
                    </a:lnTo>
                    <a:lnTo>
                      <a:pt x="0" y="36"/>
                    </a:lnTo>
                    <a:lnTo>
                      <a:pt x="4" y="38"/>
                    </a:lnTo>
                    <a:lnTo>
                      <a:pt x="4" y="38"/>
                    </a:lnTo>
                    <a:lnTo>
                      <a:pt x="6" y="38"/>
                    </a:lnTo>
                    <a:lnTo>
                      <a:pt x="6" y="38"/>
                    </a:lnTo>
                    <a:lnTo>
                      <a:pt x="6" y="40"/>
                    </a:lnTo>
                    <a:lnTo>
                      <a:pt x="8" y="42"/>
                    </a:lnTo>
                    <a:lnTo>
                      <a:pt x="8" y="42"/>
                    </a:lnTo>
                    <a:lnTo>
                      <a:pt x="10" y="42"/>
                    </a:lnTo>
                    <a:lnTo>
                      <a:pt x="10" y="44"/>
                    </a:lnTo>
                    <a:lnTo>
                      <a:pt x="10" y="44"/>
                    </a:lnTo>
                    <a:lnTo>
                      <a:pt x="12" y="44"/>
                    </a:lnTo>
                    <a:lnTo>
                      <a:pt x="12" y="44"/>
                    </a:lnTo>
                    <a:lnTo>
                      <a:pt x="14" y="44"/>
                    </a:lnTo>
                    <a:lnTo>
                      <a:pt x="14" y="46"/>
                    </a:lnTo>
                    <a:lnTo>
                      <a:pt x="14" y="46"/>
                    </a:lnTo>
                    <a:lnTo>
                      <a:pt x="14" y="46"/>
                    </a:lnTo>
                    <a:lnTo>
                      <a:pt x="14" y="46"/>
                    </a:lnTo>
                    <a:lnTo>
                      <a:pt x="16" y="46"/>
                    </a:lnTo>
                    <a:lnTo>
                      <a:pt x="18" y="44"/>
                    </a:lnTo>
                    <a:lnTo>
                      <a:pt x="20" y="44"/>
                    </a:lnTo>
                    <a:lnTo>
                      <a:pt x="20" y="46"/>
                    </a:lnTo>
                    <a:lnTo>
                      <a:pt x="20" y="46"/>
                    </a:lnTo>
                    <a:lnTo>
                      <a:pt x="22" y="46"/>
                    </a:lnTo>
                    <a:lnTo>
                      <a:pt x="24" y="46"/>
                    </a:lnTo>
                    <a:lnTo>
                      <a:pt x="24" y="46"/>
                    </a:lnTo>
                    <a:lnTo>
                      <a:pt x="26" y="48"/>
                    </a:lnTo>
                    <a:lnTo>
                      <a:pt x="24" y="50"/>
                    </a:lnTo>
                    <a:lnTo>
                      <a:pt x="24" y="52"/>
                    </a:lnTo>
                    <a:lnTo>
                      <a:pt x="24" y="52"/>
                    </a:lnTo>
                    <a:lnTo>
                      <a:pt x="24" y="52"/>
                    </a:lnTo>
                    <a:lnTo>
                      <a:pt x="24" y="54"/>
                    </a:lnTo>
                    <a:lnTo>
                      <a:pt x="24" y="54"/>
                    </a:lnTo>
                    <a:lnTo>
                      <a:pt x="22" y="54"/>
                    </a:lnTo>
                    <a:lnTo>
                      <a:pt x="24" y="56"/>
                    </a:lnTo>
                    <a:lnTo>
                      <a:pt x="24" y="56"/>
                    </a:lnTo>
                    <a:lnTo>
                      <a:pt x="26" y="56"/>
                    </a:lnTo>
                    <a:lnTo>
                      <a:pt x="28" y="56"/>
                    </a:lnTo>
                    <a:lnTo>
                      <a:pt x="28" y="56"/>
                    </a:lnTo>
                    <a:lnTo>
                      <a:pt x="28" y="58"/>
                    </a:lnTo>
                    <a:lnTo>
                      <a:pt x="28" y="58"/>
                    </a:lnTo>
                    <a:lnTo>
                      <a:pt x="28" y="60"/>
                    </a:lnTo>
                    <a:lnTo>
                      <a:pt x="30" y="60"/>
                    </a:lnTo>
                    <a:lnTo>
                      <a:pt x="30" y="62"/>
                    </a:lnTo>
                    <a:lnTo>
                      <a:pt x="34" y="62"/>
                    </a:lnTo>
                    <a:lnTo>
                      <a:pt x="34" y="62"/>
                    </a:lnTo>
                    <a:lnTo>
                      <a:pt x="36" y="60"/>
                    </a:lnTo>
                    <a:lnTo>
                      <a:pt x="36" y="60"/>
                    </a:lnTo>
                    <a:lnTo>
                      <a:pt x="36" y="58"/>
                    </a:lnTo>
                    <a:lnTo>
                      <a:pt x="36" y="58"/>
                    </a:lnTo>
                    <a:lnTo>
                      <a:pt x="38" y="58"/>
                    </a:lnTo>
                    <a:lnTo>
                      <a:pt x="38" y="56"/>
                    </a:lnTo>
                    <a:lnTo>
                      <a:pt x="40" y="56"/>
                    </a:lnTo>
                    <a:lnTo>
                      <a:pt x="40" y="56"/>
                    </a:lnTo>
                    <a:lnTo>
                      <a:pt x="40" y="54"/>
                    </a:lnTo>
                    <a:lnTo>
                      <a:pt x="40" y="50"/>
                    </a:lnTo>
                    <a:lnTo>
                      <a:pt x="40" y="50"/>
                    </a:lnTo>
                    <a:lnTo>
                      <a:pt x="40" y="48"/>
                    </a:lnTo>
                    <a:lnTo>
                      <a:pt x="40" y="48"/>
                    </a:lnTo>
                    <a:lnTo>
                      <a:pt x="42" y="48"/>
                    </a:lnTo>
                    <a:lnTo>
                      <a:pt x="46" y="48"/>
                    </a:lnTo>
                    <a:lnTo>
                      <a:pt x="46" y="48"/>
                    </a:lnTo>
                    <a:lnTo>
                      <a:pt x="48" y="46"/>
                    </a:lnTo>
                    <a:lnTo>
                      <a:pt x="50" y="44"/>
                    </a:lnTo>
                    <a:lnTo>
                      <a:pt x="50" y="44"/>
                    </a:lnTo>
                    <a:lnTo>
                      <a:pt x="52" y="44"/>
                    </a:lnTo>
                    <a:lnTo>
                      <a:pt x="52" y="44"/>
                    </a:lnTo>
                    <a:lnTo>
                      <a:pt x="56" y="46"/>
                    </a:lnTo>
                    <a:lnTo>
                      <a:pt x="56" y="46"/>
                    </a:lnTo>
                    <a:lnTo>
                      <a:pt x="56" y="46"/>
                    </a:lnTo>
                    <a:lnTo>
                      <a:pt x="56" y="46"/>
                    </a:lnTo>
                    <a:lnTo>
                      <a:pt x="56" y="46"/>
                    </a:lnTo>
                    <a:lnTo>
                      <a:pt x="58" y="44"/>
                    </a:lnTo>
                    <a:lnTo>
                      <a:pt x="58" y="44"/>
                    </a:lnTo>
                    <a:lnTo>
                      <a:pt x="60" y="42"/>
                    </a:lnTo>
                    <a:lnTo>
                      <a:pt x="62" y="40"/>
                    </a:lnTo>
                    <a:lnTo>
                      <a:pt x="64" y="38"/>
                    </a:lnTo>
                    <a:lnTo>
                      <a:pt x="66" y="38"/>
                    </a:lnTo>
                    <a:lnTo>
                      <a:pt x="66" y="38"/>
                    </a:lnTo>
                    <a:lnTo>
                      <a:pt x="66" y="38"/>
                    </a:lnTo>
                    <a:lnTo>
                      <a:pt x="66" y="36"/>
                    </a:lnTo>
                    <a:lnTo>
                      <a:pt x="66" y="34"/>
                    </a:lnTo>
                    <a:lnTo>
                      <a:pt x="68" y="34"/>
                    </a:lnTo>
                    <a:lnTo>
                      <a:pt x="68" y="34"/>
                    </a:lnTo>
                    <a:lnTo>
                      <a:pt x="68" y="34"/>
                    </a:lnTo>
                    <a:lnTo>
                      <a:pt x="68" y="32"/>
                    </a:lnTo>
                    <a:lnTo>
                      <a:pt x="68" y="32"/>
                    </a:lnTo>
                    <a:lnTo>
                      <a:pt x="70" y="30"/>
                    </a:lnTo>
                    <a:lnTo>
                      <a:pt x="72" y="30"/>
                    </a:lnTo>
                    <a:lnTo>
                      <a:pt x="72" y="30"/>
                    </a:lnTo>
                    <a:lnTo>
                      <a:pt x="74" y="32"/>
                    </a:lnTo>
                    <a:lnTo>
                      <a:pt x="74" y="32"/>
                    </a:lnTo>
                    <a:lnTo>
                      <a:pt x="76" y="32"/>
                    </a:lnTo>
                    <a:lnTo>
                      <a:pt x="78" y="32"/>
                    </a:lnTo>
                    <a:lnTo>
                      <a:pt x="78" y="32"/>
                    </a:lnTo>
                    <a:lnTo>
                      <a:pt x="80" y="32"/>
                    </a:lnTo>
                    <a:lnTo>
                      <a:pt x="80" y="32"/>
                    </a:lnTo>
                    <a:lnTo>
                      <a:pt x="80" y="32"/>
                    </a:lnTo>
                    <a:lnTo>
                      <a:pt x="80" y="30"/>
                    </a:lnTo>
                    <a:lnTo>
                      <a:pt x="82" y="30"/>
                    </a:lnTo>
                    <a:lnTo>
                      <a:pt x="82" y="32"/>
                    </a:lnTo>
                    <a:lnTo>
                      <a:pt x="82" y="32"/>
                    </a:lnTo>
                    <a:lnTo>
                      <a:pt x="84" y="32"/>
                    </a:lnTo>
                    <a:lnTo>
                      <a:pt x="84" y="30"/>
                    </a:lnTo>
                    <a:lnTo>
                      <a:pt x="84" y="30"/>
                    </a:lnTo>
                    <a:lnTo>
                      <a:pt x="84" y="30"/>
                    </a:lnTo>
                    <a:lnTo>
                      <a:pt x="86" y="30"/>
                    </a:lnTo>
                    <a:lnTo>
                      <a:pt x="88" y="30"/>
                    </a:lnTo>
                    <a:lnTo>
                      <a:pt x="90" y="28"/>
                    </a:lnTo>
                    <a:lnTo>
                      <a:pt x="90" y="28"/>
                    </a:lnTo>
                    <a:lnTo>
                      <a:pt x="90" y="28"/>
                    </a:lnTo>
                    <a:lnTo>
                      <a:pt x="92" y="28"/>
                    </a:lnTo>
                    <a:lnTo>
                      <a:pt x="92" y="26"/>
                    </a:lnTo>
                    <a:lnTo>
                      <a:pt x="94" y="26"/>
                    </a:lnTo>
                    <a:lnTo>
                      <a:pt x="98" y="26"/>
                    </a:lnTo>
                    <a:lnTo>
                      <a:pt x="98" y="26"/>
                    </a:lnTo>
                    <a:close/>
                    <a:moveTo>
                      <a:pt x="50" y="2"/>
                    </a:moveTo>
                    <a:lnTo>
                      <a:pt x="54" y="0"/>
                    </a:lnTo>
                    <a:lnTo>
                      <a:pt x="52" y="0"/>
                    </a:lnTo>
                    <a:lnTo>
                      <a:pt x="50" y="0"/>
                    </a:lnTo>
                    <a:lnTo>
                      <a:pt x="48" y="2"/>
                    </a:lnTo>
                    <a:lnTo>
                      <a:pt x="48" y="2"/>
                    </a:lnTo>
                    <a:lnTo>
                      <a:pt x="48" y="2"/>
                    </a:lnTo>
                    <a:lnTo>
                      <a:pt x="50" y="2"/>
                    </a:lnTo>
                    <a:close/>
                    <a:moveTo>
                      <a:pt x="60" y="0"/>
                    </a:moveTo>
                    <a:lnTo>
                      <a:pt x="60" y="0"/>
                    </a:lnTo>
                    <a:lnTo>
                      <a:pt x="60" y="0"/>
                    </a:lnTo>
                    <a:lnTo>
                      <a:pt x="60" y="0"/>
                    </a:lnTo>
                    <a:lnTo>
                      <a:pt x="58" y="0"/>
                    </a:lnTo>
                    <a:lnTo>
                      <a:pt x="58" y="0"/>
                    </a:lnTo>
                    <a:lnTo>
                      <a:pt x="58" y="2"/>
                    </a:lnTo>
                    <a:lnTo>
                      <a:pt x="6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3" name="Freeform 155"/>
              <p:cNvSpPr>
                <a:spLocks/>
              </p:cNvSpPr>
              <p:nvPr/>
            </p:nvSpPr>
            <p:spPr bwMode="auto">
              <a:xfrm>
                <a:off x="4475" y="3019"/>
                <a:ext cx="6" cy="4"/>
              </a:xfrm>
              <a:custGeom>
                <a:avLst/>
                <a:gdLst>
                  <a:gd name="T0" fmla="*/ 4 w 6"/>
                  <a:gd name="T1" fmla="*/ 2 h 4"/>
                  <a:gd name="T2" fmla="*/ 4 w 6"/>
                  <a:gd name="T3" fmla="*/ 2 h 4"/>
                  <a:gd name="T4" fmla="*/ 0 w 6"/>
                  <a:gd name="T5" fmla="*/ 0 h 4"/>
                  <a:gd name="T6" fmla="*/ 0 w 6"/>
                  <a:gd name="T7" fmla="*/ 0 h 4"/>
                  <a:gd name="T8" fmla="*/ 0 w 6"/>
                  <a:gd name="T9" fmla="*/ 0 h 4"/>
                  <a:gd name="T10" fmla="*/ 0 w 6"/>
                  <a:gd name="T11" fmla="*/ 0 h 4"/>
                  <a:gd name="T12" fmla="*/ 0 w 6"/>
                  <a:gd name="T13" fmla="*/ 2 h 4"/>
                  <a:gd name="T14" fmla="*/ 0 w 6"/>
                  <a:gd name="T15" fmla="*/ 2 h 4"/>
                  <a:gd name="T16" fmla="*/ 0 w 6"/>
                  <a:gd name="T17" fmla="*/ 4 h 4"/>
                  <a:gd name="T18" fmla="*/ 0 w 6"/>
                  <a:gd name="T19" fmla="*/ 4 h 4"/>
                  <a:gd name="T20" fmla="*/ 2 w 6"/>
                  <a:gd name="T21" fmla="*/ 4 h 4"/>
                  <a:gd name="T22" fmla="*/ 4 w 6"/>
                  <a:gd name="T23" fmla="*/ 4 h 4"/>
                  <a:gd name="T24" fmla="*/ 6 w 6"/>
                  <a:gd name="T25" fmla="*/ 4 h 4"/>
                  <a:gd name="T26" fmla="*/ 6 w 6"/>
                  <a:gd name="T27" fmla="*/ 2 h 4"/>
                  <a:gd name="T28" fmla="*/ 4 w 6"/>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4">
                    <a:moveTo>
                      <a:pt x="4" y="2"/>
                    </a:moveTo>
                    <a:lnTo>
                      <a:pt x="4" y="2"/>
                    </a:lnTo>
                    <a:lnTo>
                      <a:pt x="0" y="0"/>
                    </a:lnTo>
                    <a:lnTo>
                      <a:pt x="0" y="0"/>
                    </a:lnTo>
                    <a:lnTo>
                      <a:pt x="0" y="0"/>
                    </a:lnTo>
                    <a:lnTo>
                      <a:pt x="0" y="0"/>
                    </a:lnTo>
                    <a:lnTo>
                      <a:pt x="0" y="2"/>
                    </a:lnTo>
                    <a:lnTo>
                      <a:pt x="0" y="2"/>
                    </a:lnTo>
                    <a:lnTo>
                      <a:pt x="0" y="4"/>
                    </a:lnTo>
                    <a:lnTo>
                      <a:pt x="0" y="4"/>
                    </a:lnTo>
                    <a:lnTo>
                      <a:pt x="2" y="4"/>
                    </a:lnTo>
                    <a:lnTo>
                      <a:pt x="4" y="4"/>
                    </a:lnTo>
                    <a:lnTo>
                      <a:pt x="6" y="4"/>
                    </a:lnTo>
                    <a:lnTo>
                      <a:pt x="6" y="2"/>
                    </a:lnTo>
                    <a:lnTo>
                      <a:pt x="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4" name="Freeform 156"/>
              <p:cNvSpPr>
                <a:spLocks noEditPoints="1"/>
              </p:cNvSpPr>
              <p:nvPr/>
            </p:nvSpPr>
            <p:spPr bwMode="auto">
              <a:xfrm>
                <a:off x="2313" y="1718"/>
                <a:ext cx="44" cy="36"/>
              </a:xfrm>
              <a:custGeom>
                <a:avLst/>
                <a:gdLst>
                  <a:gd name="T0" fmla="*/ 24 w 44"/>
                  <a:gd name="T1" fmla="*/ 22 h 36"/>
                  <a:gd name="T2" fmla="*/ 20 w 44"/>
                  <a:gd name="T3" fmla="*/ 20 h 36"/>
                  <a:gd name="T4" fmla="*/ 18 w 44"/>
                  <a:gd name="T5" fmla="*/ 20 h 36"/>
                  <a:gd name="T6" fmla="*/ 26 w 44"/>
                  <a:gd name="T7" fmla="*/ 24 h 36"/>
                  <a:gd name="T8" fmla="*/ 44 w 44"/>
                  <a:gd name="T9" fmla="*/ 14 h 36"/>
                  <a:gd name="T10" fmla="*/ 44 w 44"/>
                  <a:gd name="T11" fmla="*/ 12 h 36"/>
                  <a:gd name="T12" fmla="*/ 44 w 44"/>
                  <a:gd name="T13" fmla="*/ 6 h 36"/>
                  <a:gd name="T14" fmla="*/ 44 w 44"/>
                  <a:gd name="T15" fmla="*/ 6 h 36"/>
                  <a:gd name="T16" fmla="*/ 38 w 44"/>
                  <a:gd name="T17" fmla="*/ 6 h 36"/>
                  <a:gd name="T18" fmla="*/ 32 w 44"/>
                  <a:gd name="T19" fmla="*/ 2 h 36"/>
                  <a:gd name="T20" fmla="*/ 24 w 44"/>
                  <a:gd name="T21" fmla="*/ 2 h 36"/>
                  <a:gd name="T22" fmla="*/ 20 w 44"/>
                  <a:gd name="T23" fmla="*/ 4 h 36"/>
                  <a:gd name="T24" fmla="*/ 18 w 44"/>
                  <a:gd name="T25" fmla="*/ 6 h 36"/>
                  <a:gd name="T26" fmla="*/ 20 w 44"/>
                  <a:gd name="T27" fmla="*/ 8 h 36"/>
                  <a:gd name="T28" fmla="*/ 26 w 44"/>
                  <a:gd name="T29" fmla="*/ 10 h 36"/>
                  <a:gd name="T30" fmla="*/ 28 w 44"/>
                  <a:gd name="T31" fmla="*/ 12 h 36"/>
                  <a:gd name="T32" fmla="*/ 28 w 44"/>
                  <a:gd name="T33" fmla="*/ 16 h 36"/>
                  <a:gd name="T34" fmla="*/ 28 w 44"/>
                  <a:gd name="T35" fmla="*/ 20 h 36"/>
                  <a:gd name="T36" fmla="*/ 32 w 44"/>
                  <a:gd name="T37" fmla="*/ 24 h 36"/>
                  <a:gd name="T38" fmla="*/ 32 w 44"/>
                  <a:gd name="T39" fmla="*/ 26 h 36"/>
                  <a:gd name="T40" fmla="*/ 28 w 44"/>
                  <a:gd name="T41" fmla="*/ 26 h 36"/>
                  <a:gd name="T42" fmla="*/ 28 w 44"/>
                  <a:gd name="T43" fmla="*/ 28 h 36"/>
                  <a:gd name="T44" fmla="*/ 26 w 44"/>
                  <a:gd name="T45" fmla="*/ 28 h 36"/>
                  <a:gd name="T46" fmla="*/ 14 w 44"/>
                  <a:gd name="T47" fmla="*/ 28 h 36"/>
                  <a:gd name="T48" fmla="*/ 10 w 44"/>
                  <a:gd name="T49" fmla="*/ 26 h 36"/>
                  <a:gd name="T50" fmla="*/ 6 w 44"/>
                  <a:gd name="T51" fmla="*/ 26 h 36"/>
                  <a:gd name="T52" fmla="*/ 2 w 44"/>
                  <a:gd name="T53" fmla="*/ 24 h 36"/>
                  <a:gd name="T54" fmla="*/ 0 w 44"/>
                  <a:gd name="T55" fmla="*/ 28 h 36"/>
                  <a:gd name="T56" fmla="*/ 0 w 44"/>
                  <a:gd name="T57" fmla="*/ 30 h 36"/>
                  <a:gd name="T58" fmla="*/ 4 w 44"/>
                  <a:gd name="T59" fmla="*/ 32 h 36"/>
                  <a:gd name="T60" fmla="*/ 8 w 44"/>
                  <a:gd name="T61" fmla="*/ 36 h 36"/>
                  <a:gd name="T62" fmla="*/ 8 w 44"/>
                  <a:gd name="T63" fmla="*/ 34 h 36"/>
                  <a:gd name="T64" fmla="*/ 12 w 44"/>
                  <a:gd name="T65" fmla="*/ 32 h 36"/>
                  <a:gd name="T66" fmla="*/ 16 w 44"/>
                  <a:gd name="T67" fmla="*/ 32 h 36"/>
                  <a:gd name="T68" fmla="*/ 20 w 44"/>
                  <a:gd name="T69" fmla="*/ 32 h 36"/>
                  <a:gd name="T70" fmla="*/ 26 w 44"/>
                  <a:gd name="T71" fmla="*/ 34 h 36"/>
                  <a:gd name="T72" fmla="*/ 28 w 44"/>
                  <a:gd name="T73" fmla="*/ 34 h 36"/>
                  <a:gd name="T74" fmla="*/ 30 w 44"/>
                  <a:gd name="T75" fmla="*/ 32 h 36"/>
                  <a:gd name="T76" fmla="*/ 38 w 44"/>
                  <a:gd name="T77" fmla="*/ 32 h 36"/>
                  <a:gd name="T78" fmla="*/ 40 w 44"/>
                  <a:gd name="T79" fmla="*/ 34 h 36"/>
                  <a:gd name="T80" fmla="*/ 40 w 44"/>
                  <a:gd name="T81" fmla="*/ 32 h 36"/>
                  <a:gd name="T82" fmla="*/ 42 w 44"/>
                  <a:gd name="T83" fmla="*/ 30 h 36"/>
                  <a:gd name="T84" fmla="*/ 38 w 44"/>
                  <a:gd name="T85" fmla="*/ 28 h 36"/>
                  <a:gd name="T86" fmla="*/ 38 w 44"/>
                  <a:gd name="T87" fmla="*/ 26 h 36"/>
                  <a:gd name="T88" fmla="*/ 40 w 44"/>
                  <a:gd name="T89" fmla="*/ 26 h 36"/>
                  <a:gd name="T90" fmla="*/ 42 w 44"/>
                  <a:gd name="T91" fmla="*/ 22 h 36"/>
                  <a:gd name="T92" fmla="*/ 42 w 44"/>
                  <a:gd name="T93" fmla="*/ 20 h 36"/>
                  <a:gd name="T94" fmla="*/ 44 w 44"/>
                  <a:gd name="T95" fmla="*/ 18 h 36"/>
                  <a:gd name="T96" fmla="*/ 44 w 44"/>
                  <a:gd name="T97" fmla="*/ 16 h 36"/>
                  <a:gd name="T98" fmla="*/ 44 w 44"/>
                  <a:gd name="T99" fmla="*/ 14 h 36"/>
                  <a:gd name="T100" fmla="*/ 28 w 44"/>
                  <a:gd name="T101" fmla="*/ 0 h 36"/>
                  <a:gd name="T102" fmla="*/ 32 w 44"/>
                  <a:gd name="T103" fmla="*/ 2 h 36"/>
                  <a:gd name="T104" fmla="*/ 30 w 44"/>
                  <a:gd name="T105" fmla="*/ 0 h 36"/>
                  <a:gd name="T106" fmla="*/ 28 w 44"/>
                  <a:gd name="T107" fmla="*/ 0 h 36"/>
                  <a:gd name="T108" fmla="*/ 26 w 44"/>
                  <a:gd name="T109" fmla="*/ 0 h 36"/>
                  <a:gd name="T110" fmla="*/ 28 w 44"/>
                  <a:gd name="T11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 h="36">
                    <a:moveTo>
                      <a:pt x="26" y="22"/>
                    </a:moveTo>
                    <a:lnTo>
                      <a:pt x="24" y="22"/>
                    </a:lnTo>
                    <a:lnTo>
                      <a:pt x="22" y="20"/>
                    </a:lnTo>
                    <a:lnTo>
                      <a:pt x="20" y="20"/>
                    </a:lnTo>
                    <a:lnTo>
                      <a:pt x="20" y="20"/>
                    </a:lnTo>
                    <a:lnTo>
                      <a:pt x="18" y="20"/>
                    </a:lnTo>
                    <a:lnTo>
                      <a:pt x="22" y="22"/>
                    </a:lnTo>
                    <a:lnTo>
                      <a:pt x="26" y="24"/>
                    </a:lnTo>
                    <a:lnTo>
                      <a:pt x="26" y="22"/>
                    </a:lnTo>
                    <a:close/>
                    <a:moveTo>
                      <a:pt x="44" y="14"/>
                    </a:moveTo>
                    <a:lnTo>
                      <a:pt x="44" y="12"/>
                    </a:lnTo>
                    <a:lnTo>
                      <a:pt x="44" y="12"/>
                    </a:lnTo>
                    <a:lnTo>
                      <a:pt x="44" y="10"/>
                    </a:lnTo>
                    <a:lnTo>
                      <a:pt x="44" y="6"/>
                    </a:lnTo>
                    <a:lnTo>
                      <a:pt x="44" y="6"/>
                    </a:lnTo>
                    <a:lnTo>
                      <a:pt x="44" y="6"/>
                    </a:lnTo>
                    <a:lnTo>
                      <a:pt x="42" y="6"/>
                    </a:lnTo>
                    <a:lnTo>
                      <a:pt x="38" y="6"/>
                    </a:lnTo>
                    <a:lnTo>
                      <a:pt x="34" y="4"/>
                    </a:lnTo>
                    <a:lnTo>
                      <a:pt x="32" y="2"/>
                    </a:lnTo>
                    <a:lnTo>
                      <a:pt x="28" y="2"/>
                    </a:lnTo>
                    <a:lnTo>
                      <a:pt x="24" y="2"/>
                    </a:lnTo>
                    <a:lnTo>
                      <a:pt x="22" y="4"/>
                    </a:lnTo>
                    <a:lnTo>
                      <a:pt x="20" y="4"/>
                    </a:lnTo>
                    <a:lnTo>
                      <a:pt x="20" y="4"/>
                    </a:lnTo>
                    <a:lnTo>
                      <a:pt x="18" y="6"/>
                    </a:lnTo>
                    <a:lnTo>
                      <a:pt x="18" y="8"/>
                    </a:lnTo>
                    <a:lnTo>
                      <a:pt x="20" y="8"/>
                    </a:lnTo>
                    <a:lnTo>
                      <a:pt x="24" y="8"/>
                    </a:lnTo>
                    <a:lnTo>
                      <a:pt x="26" y="10"/>
                    </a:lnTo>
                    <a:lnTo>
                      <a:pt x="30" y="10"/>
                    </a:lnTo>
                    <a:lnTo>
                      <a:pt x="28" y="12"/>
                    </a:lnTo>
                    <a:lnTo>
                      <a:pt x="28" y="14"/>
                    </a:lnTo>
                    <a:lnTo>
                      <a:pt x="28" y="16"/>
                    </a:lnTo>
                    <a:lnTo>
                      <a:pt x="26" y="18"/>
                    </a:lnTo>
                    <a:lnTo>
                      <a:pt x="28" y="20"/>
                    </a:lnTo>
                    <a:lnTo>
                      <a:pt x="32" y="24"/>
                    </a:lnTo>
                    <a:lnTo>
                      <a:pt x="32" y="24"/>
                    </a:lnTo>
                    <a:lnTo>
                      <a:pt x="32" y="26"/>
                    </a:lnTo>
                    <a:lnTo>
                      <a:pt x="32" y="26"/>
                    </a:lnTo>
                    <a:lnTo>
                      <a:pt x="32" y="26"/>
                    </a:lnTo>
                    <a:lnTo>
                      <a:pt x="28" y="26"/>
                    </a:lnTo>
                    <a:lnTo>
                      <a:pt x="28" y="28"/>
                    </a:lnTo>
                    <a:lnTo>
                      <a:pt x="28" y="28"/>
                    </a:lnTo>
                    <a:lnTo>
                      <a:pt x="26" y="28"/>
                    </a:lnTo>
                    <a:lnTo>
                      <a:pt x="26" y="28"/>
                    </a:lnTo>
                    <a:lnTo>
                      <a:pt x="24" y="28"/>
                    </a:lnTo>
                    <a:lnTo>
                      <a:pt x="14" y="28"/>
                    </a:lnTo>
                    <a:lnTo>
                      <a:pt x="12" y="26"/>
                    </a:lnTo>
                    <a:lnTo>
                      <a:pt x="10" y="26"/>
                    </a:lnTo>
                    <a:lnTo>
                      <a:pt x="8" y="26"/>
                    </a:lnTo>
                    <a:lnTo>
                      <a:pt x="6" y="26"/>
                    </a:lnTo>
                    <a:lnTo>
                      <a:pt x="4" y="24"/>
                    </a:lnTo>
                    <a:lnTo>
                      <a:pt x="2" y="24"/>
                    </a:lnTo>
                    <a:lnTo>
                      <a:pt x="2" y="26"/>
                    </a:lnTo>
                    <a:lnTo>
                      <a:pt x="0" y="28"/>
                    </a:lnTo>
                    <a:lnTo>
                      <a:pt x="0" y="30"/>
                    </a:lnTo>
                    <a:lnTo>
                      <a:pt x="0" y="30"/>
                    </a:lnTo>
                    <a:lnTo>
                      <a:pt x="4" y="32"/>
                    </a:lnTo>
                    <a:lnTo>
                      <a:pt x="4" y="32"/>
                    </a:lnTo>
                    <a:lnTo>
                      <a:pt x="6" y="34"/>
                    </a:lnTo>
                    <a:lnTo>
                      <a:pt x="8" y="36"/>
                    </a:lnTo>
                    <a:lnTo>
                      <a:pt x="8" y="36"/>
                    </a:lnTo>
                    <a:lnTo>
                      <a:pt x="8" y="34"/>
                    </a:lnTo>
                    <a:lnTo>
                      <a:pt x="10" y="34"/>
                    </a:lnTo>
                    <a:lnTo>
                      <a:pt x="12" y="32"/>
                    </a:lnTo>
                    <a:lnTo>
                      <a:pt x="14" y="32"/>
                    </a:lnTo>
                    <a:lnTo>
                      <a:pt x="16" y="32"/>
                    </a:lnTo>
                    <a:lnTo>
                      <a:pt x="18" y="32"/>
                    </a:lnTo>
                    <a:lnTo>
                      <a:pt x="20" y="32"/>
                    </a:lnTo>
                    <a:lnTo>
                      <a:pt x="24" y="34"/>
                    </a:lnTo>
                    <a:lnTo>
                      <a:pt x="26" y="34"/>
                    </a:lnTo>
                    <a:lnTo>
                      <a:pt x="28" y="34"/>
                    </a:lnTo>
                    <a:lnTo>
                      <a:pt x="28" y="34"/>
                    </a:lnTo>
                    <a:lnTo>
                      <a:pt x="28" y="32"/>
                    </a:lnTo>
                    <a:lnTo>
                      <a:pt x="30" y="32"/>
                    </a:lnTo>
                    <a:lnTo>
                      <a:pt x="36" y="32"/>
                    </a:lnTo>
                    <a:lnTo>
                      <a:pt x="38" y="32"/>
                    </a:lnTo>
                    <a:lnTo>
                      <a:pt x="38" y="34"/>
                    </a:lnTo>
                    <a:lnTo>
                      <a:pt x="40" y="34"/>
                    </a:lnTo>
                    <a:lnTo>
                      <a:pt x="40" y="36"/>
                    </a:lnTo>
                    <a:lnTo>
                      <a:pt x="40" y="32"/>
                    </a:lnTo>
                    <a:lnTo>
                      <a:pt x="42" y="32"/>
                    </a:lnTo>
                    <a:lnTo>
                      <a:pt x="42" y="30"/>
                    </a:lnTo>
                    <a:lnTo>
                      <a:pt x="40" y="30"/>
                    </a:lnTo>
                    <a:lnTo>
                      <a:pt x="38" y="28"/>
                    </a:lnTo>
                    <a:lnTo>
                      <a:pt x="38" y="26"/>
                    </a:lnTo>
                    <a:lnTo>
                      <a:pt x="38" y="26"/>
                    </a:lnTo>
                    <a:lnTo>
                      <a:pt x="40" y="26"/>
                    </a:lnTo>
                    <a:lnTo>
                      <a:pt x="40" y="26"/>
                    </a:lnTo>
                    <a:lnTo>
                      <a:pt x="42" y="24"/>
                    </a:lnTo>
                    <a:lnTo>
                      <a:pt x="42" y="22"/>
                    </a:lnTo>
                    <a:lnTo>
                      <a:pt x="42" y="22"/>
                    </a:lnTo>
                    <a:lnTo>
                      <a:pt x="42" y="20"/>
                    </a:lnTo>
                    <a:lnTo>
                      <a:pt x="42" y="20"/>
                    </a:lnTo>
                    <a:lnTo>
                      <a:pt x="44" y="18"/>
                    </a:lnTo>
                    <a:lnTo>
                      <a:pt x="44" y="16"/>
                    </a:lnTo>
                    <a:lnTo>
                      <a:pt x="44" y="16"/>
                    </a:lnTo>
                    <a:lnTo>
                      <a:pt x="44" y="16"/>
                    </a:lnTo>
                    <a:lnTo>
                      <a:pt x="44" y="14"/>
                    </a:lnTo>
                    <a:close/>
                    <a:moveTo>
                      <a:pt x="28" y="0"/>
                    </a:moveTo>
                    <a:lnTo>
                      <a:pt x="28" y="0"/>
                    </a:lnTo>
                    <a:lnTo>
                      <a:pt x="30" y="0"/>
                    </a:lnTo>
                    <a:lnTo>
                      <a:pt x="32" y="2"/>
                    </a:lnTo>
                    <a:lnTo>
                      <a:pt x="32" y="0"/>
                    </a:lnTo>
                    <a:lnTo>
                      <a:pt x="30" y="0"/>
                    </a:lnTo>
                    <a:lnTo>
                      <a:pt x="30" y="0"/>
                    </a:lnTo>
                    <a:lnTo>
                      <a:pt x="28" y="0"/>
                    </a:lnTo>
                    <a:lnTo>
                      <a:pt x="28" y="0"/>
                    </a:lnTo>
                    <a:lnTo>
                      <a:pt x="26" y="0"/>
                    </a:lnTo>
                    <a:lnTo>
                      <a:pt x="28" y="0"/>
                    </a:lnTo>
                    <a:lnTo>
                      <a:pt x="28"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5" name="Freeform 157"/>
              <p:cNvSpPr>
                <a:spLocks/>
              </p:cNvSpPr>
              <p:nvPr/>
            </p:nvSpPr>
            <p:spPr bwMode="auto">
              <a:xfrm>
                <a:off x="2501" y="1925"/>
                <a:ext cx="74" cy="130"/>
              </a:xfrm>
              <a:custGeom>
                <a:avLst/>
                <a:gdLst>
                  <a:gd name="T0" fmla="*/ 70 w 74"/>
                  <a:gd name="T1" fmla="*/ 114 h 130"/>
                  <a:gd name="T2" fmla="*/ 68 w 74"/>
                  <a:gd name="T3" fmla="*/ 108 h 130"/>
                  <a:gd name="T4" fmla="*/ 66 w 74"/>
                  <a:gd name="T5" fmla="*/ 104 h 130"/>
                  <a:gd name="T6" fmla="*/ 64 w 74"/>
                  <a:gd name="T7" fmla="*/ 102 h 130"/>
                  <a:gd name="T8" fmla="*/ 64 w 74"/>
                  <a:gd name="T9" fmla="*/ 98 h 130"/>
                  <a:gd name="T10" fmla="*/ 62 w 74"/>
                  <a:gd name="T11" fmla="*/ 92 h 130"/>
                  <a:gd name="T12" fmla="*/ 58 w 74"/>
                  <a:gd name="T13" fmla="*/ 92 h 130"/>
                  <a:gd name="T14" fmla="*/ 56 w 74"/>
                  <a:gd name="T15" fmla="*/ 88 h 130"/>
                  <a:gd name="T16" fmla="*/ 50 w 74"/>
                  <a:gd name="T17" fmla="*/ 78 h 130"/>
                  <a:gd name="T18" fmla="*/ 54 w 74"/>
                  <a:gd name="T19" fmla="*/ 72 h 130"/>
                  <a:gd name="T20" fmla="*/ 54 w 74"/>
                  <a:gd name="T21" fmla="*/ 66 h 130"/>
                  <a:gd name="T22" fmla="*/ 56 w 74"/>
                  <a:gd name="T23" fmla="*/ 62 h 130"/>
                  <a:gd name="T24" fmla="*/ 64 w 74"/>
                  <a:gd name="T25" fmla="*/ 62 h 130"/>
                  <a:gd name="T26" fmla="*/ 64 w 74"/>
                  <a:gd name="T27" fmla="*/ 58 h 130"/>
                  <a:gd name="T28" fmla="*/ 64 w 74"/>
                  <a:gd name="T29" fmla="*/ 56 h 130"/>
                  <a:gd name="T30" fmla="*/ 66 w 74"/>
                  <a:gd name="T31" fmla="*/ 46 h 130"/>
                  <a:gd name="T32" fmla="*/ 60 w 74"/>
                  <a:gd name="T33" fmla="*/ 36 h 130"/>
                  <a:gd name="T34" fmla="*/ 48 w 74"/>
                  <a:gd name="T35" fmla="*/ 30 h 130"/>
                  <a:gd name="T36" fmla="*/ 42 w 74"/>
                  <a:gd name="T37" fmla="*/ 38 h 130"/>
                  <a:gd name="T38" fmla="*/ 46 w 74"/>
                  <a:gd name="T39" fmla="*/ 22 h 130"/>
                  <a:gd name="T40" fmla="*/ 36 w 74"/>
                  <a:gd name="T41" fmla="*/ 8 h 130"/>
                  <a:gd name="T42" fmla="*/ 26 w 74"/>
                  <a:gd name="T43" fmla="*/ 4 h 130"/>
                  <a:gd name="T44" fmla="*/ 26 w 74"/>
                  <a:gd name="T45" fmla="*/ 4 h 130"/>
                  <a:gd name="T46" fmla="*/ 20 w 74"/>
                  <a:gd name="T47" fmla="*/ 10 h 130"/>
                  <a:gd name="T48" fmla="*/ 14 w 74"/>
                  <a:gd name="T49" fmla="*/ 14 h 130"/>
                  <a:gd name="T50" fmla="*/ 12 w 74"/>
                  <a:gd name="T51" fmla="*/ 20 h 130"/>
                  <a:gd name="T52" fmla="*/ 14 w 74"/>
                  <a:gd name="T53" fmla="*/ 24 h 130"/>
                  <a:gd name="T54" fmla="*/ 16 w 74"/>
                  <a:gd name="T55" fmla="*/ 26 h 130"/>
                  <a:gd name="T56" fmla="*/ 10 w 74"/>
                  <a:gd name="T57" fmla="*/ 32 h 130"/>
                  <a:gd name="T58" fmla="*/ 6 w 74"/>
                  <a:gd name="T59" fmla="*/ 32 h 130"/>
                  <a:gd name="T60" fmla="*/ 4 w 74"/>
                  <a:gd name="T61" fmla="*/ 36 h 130"/>
                  <a:gd name="T62" fmla="*/ 2 w 74"/>
                  <a:gd name="T63" fmla="*/ 42 h 130"/>
                  <a:gd name="T64" fmla="*/ 6 w 74"/>
                  <a:gd name="T65" fmla="*/ 54 h 130"/>
                  <a:gd name="T66" fmla="*/ 14 w 74"/>
                  <a:gd name="T67" fmla="*/ 60 h 130"/>
                  <a:gd name="T68" fmla="*/ 20 w 74"/>
                  <a:gd name="T69" fmla="*/ 60 h 130"/>
                  <a:gd name="T70" fmla="*/ 20 w 74"/>
                  <a:gd name="T71" fmla="*/ 66 h 130"/>
                  <a:gd name="T72" fmla="*/ 18 w 74"/>
                  <a:gd name="T73" fmla="*/ 72 h 130"/>
                  <a:gd name="T74" fmla="*/ 24 w 74"/>
                  <a:gd name="T75" fmla="*/ 72 h 130"/>
                  <a:gd name="T76" fmla="*/ 24 w 74"/>
                  <a:gd name="T77" fmla="*/ 76 h 130"/>
                  <a:gd name="T78" fmla="*/ 28 w 74"/>
                  <a:gd name="T79" fmla="*/ 82 h 130"/>
                  <a:gd name="T80" fmla="*/ 26 w 74"/>
                  <a:gd name="T81" fmla="*/ 86 h 130"/>
                  <a:gd name="T82" fmla="*/ 22 w 74"/>
                  <a:gd name="T83" fmla="*/ 92 h 130"/>
                  <a:gd name="T84" fmla="*/ 20 w 74"/>
                  <a:gd name="T85" fmla="*/ 104 h 130"/>
                  <a:gd name="T86" fmla="*/ 24 w 74"/>
                  <a:gd name="T87" fmla="*/ 114 h 130"/>
                  <a:gd name="T88" fmla="*/ 24 w 74"/>
                  <a:gd name="T89" fmla="*/ 120 h 130"/>
                  <a:gd name="T90" fmla="*/ 28 w 74"/>
                  <a:gd name="T91" fmla="*/ 122 h 130"/>
                  <a:gd name="T92" fmla="*/ 34 w 74"/>
                  <a:gd name="T93" fmla="*/ 128 h 130"/>
                  <a:gd name="T94" fmla="*/ 38 w 74"/>
                  <a:gd name="T95" fmla="*/ 130 h 130"/>
                  <a:gd name="T96" fmla="*/ 44 w 74"/>
                  <a:gd name="T97" fmla="*/ 128 h 130"/>
                  <a:gd name="T98" fmla="*/ 44 w 74"/>
                  <a:gd name="T99" fmla="*/ 124 h 130"/>
                  <a:gd name="T100" fmla="*/ 48 w 74"/>
                  <a:gd name="T101" fmla="*/ 124 h 130"/>
                  <a:gd name="T102" fmla="*/ 50 w 74"/>
                  <a:gd name="T103" fmla="*/ 124 h 130"/>
                  <a:gd name="T104" fmla="*/ 54 w 74"/>
                  <a:gd name="T105" fmla="*/ 122 h 130"/>
                  <a:gd name="T106" fmla="*/ 60 w 74"/>
                  <a:gd name="T107" fmla="*/ 118 h 130"/>
                  <a:gd name="T108" fmla="*/ 64 w 74"/>
                  <a:gd name="T109" fmla="*/ 116 h 130"/>
                  <a:gd name="T110" fmla="*/ 70 w 74"/>
                  <a:gd name="T111" fmla="*/ 118 h 130"/>
                  <a:gd name="T112" fmla="*/ 74 w 74"/>
                  <a:gd name="T113" fmla="*/ 11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 h="130">
                    <a:moveTo>
                      <a:pt x="74" y="116"/>
                    </a:moveTo>
                    <a:lnTo>
                      <a:pt x="74" y="116"/>
                    </a:lnTo>
                    <a:lnTo>
                      <a:pt x="72" y="116"/>
                    </a:lnTo>
                    <a:lnTo>
                      <a:pt x="72" y="116"/>
                    </a:lnTo>
                    <a:lnTo>
                      <a:pt x="70" y="114"/>
                    </a:lnTo>
                    <a:lnTo>
                      <a:pt x="70" y="112"/>
                    </a:lnTo>
                    <a:lnTo>
                      <a:pt x="70" y="112"/>
                    </a:lnTo>
                    <a:lnTo>
                      <a:pt x="68" y="110"/>
                    </a:lnTo>
                    <a:lnTo>
                      <a:pt x="68" y="110"/>
                    </a:lnTo>
                    <a:lnTo>
                      <a:pt x="68" y="108"/>
                    </a:lnTo>
                    <a:lnTo>
                      <a:pt x="68" y="108"/>
                    </a:lnTo>
                    <a:lnTo>
                      <a:pt x="68" y="106"/>
                    </a:lnTo>
                    <a:lnTo>
                      <a:pt x="66" y="106"/>
                    </a:lnTo>
                    <a:lnTo>
                      <a:pt x="66" y="104"/>
                    </a:lnTo>
                    <a:lnTo>
                      <a:pt x="66" y="104"/>
                    </a:lnTo>
                    <a:lnTo>
                      <a:pt x="66" y="104"/>
                    </a:lnTo>
                    <a:lnTo>
                      <a:pt x="66" y="102"/>
                    </a:lnTo>
                    <a:lnTo>
                      <a:pt x="66" y="102"/>
                    </a:lnTo>
                    <a:lnTo>
                      <a:pt x="66" y="102"/>
                    </a:lnTo>
                    <a:lnTo>
                      <a:pt x="64" y="102"/>
                    </a:lnTo>
                    <a:lnTo>
                      <a:pt x="64" y="102"/>
                    </a:lnTo>
                    <a:lnTo>
                      <a:pt x="64" y="100"/>
                    </a:lnTo>
                    <a:lnTo>
                      <a:pt x="64" y="100"/>
                    </a:lnTo>
                    <a:lnTo>
                      <a:pt x="64" y="98"/>
                    </a:lnTo>
                    <a:lnTo>
                      <a:pt x="64" y="98"/>
                    </a:lnTo>
                    <a:lnTo>
                      <a:pt x="64" y="96"/>
                    </a:lnTo>
                    <a:lnTo>
                      <a:pt x="64" y="96"/>
                    </a:lnTo>
                    <a:lnTo>
                      <a:pt x="62" y="96"/>
                    </a:lnTo>
                    <a:lnTo>
                      <a:pt x="62" y="94"/>
                    </a:lnTo>
                    <a:lnTo>
                      <a:pt x="62" y="92"/>
                    </a:lnTo>
                    <a:lnTo>
                      <a:pt x="62" y="92"/>
                    </a:lnTo>
                    <a:lnTo>
                      <a:pt x="60" y="92"/>
                    </a:lnTo>
                    <a:lnTo>
                      <a:pt x="60" y="92"/>
                    </a:lnTo>
                    <a:lnTo>
                      <a:pt x="60" y="92"/>
                    </a:lnTo>
                    <a:lnTo>
                      <a:pt x="58" y="92"/>
                    </a:lnTo>
                    <a:lnTo>
                      <a:pt x="58" y="92"/>
                    </a:lnTo>
                    <a:lnTo>
                      <a:pt x="58" y="92"/>
                    </a:lnTo>
                    <a:lnTo>
                      <a:pt x="56" y="90"/>
                    </a:lnTo>
                    <a:lnTo>
                      <a:pt x="58" y="90"/>
                    </a:lnTo>
                    <a:lnTo>
                      <a:pt x="56" y="88"/>
                    </a:lnTo>
                    <a:lnTo>
                      <a:pt x="54" y="86"/>
                    </a:lnTo>
                    <a:lnTo>
                      <a:pt x="54" y="84"/>
                    </a:lnTo>
                    <a:lnTo>
                      <a:pt x="54" y="84"/>
                    </a:lnTo>
                    <a:lnTo>
                      <a:pt x="52" y="80"/>
                    </a:lnTo>
                    <a:lnTo>
                      <a:pt x="50" y="78"/>
                    </a:lnTo>
                    <a:lnTo>
                      <a:pt x="52" y="78"/>
                    </a:lnTo>
                    <a:lnTo>
                      <a:pt x="52" y="76"/>
                    </a:lnTo>
                    <a:lnTo>
                      <a:pt x="52" y="74"/>
                    </a:lnTo>
                    <a:lnTo>
                      <a:pt x="54" y="72"/>
                    </a:lnTo>
                    <a:lnTo>
                      <a:pt x="54" y="72"/>
                    </a:lnTo>
                    <a:lnTo>
                      <a:pt x="54" y="70"/>
                    </a:lnTo>
                    <a:lnTo>
                      <a:pt x="54" y="68"/>
                    </a:lnTo>
                    <a:lnTo>
                      <a:pt x="54" y="68"/>
                    </a:lnTo>
                    <a:lnTo>
                      <a:pt x="54" y="66"/>
                    </a:lnTo>
                    <a:lnTo>
                      <a:pt x="54" y="66"/>
                    </a:lnTo>
                    <a:lnTo>
                      <a:pt x="54" y="64"/>
                    </a:lnTo>
                    <a:lnTo>
                      <a:pt x="54" y="64"/>
                    </a:lnTo>
                    <a:lnTo>
                      <a:pt x="56" y="64"/>
                    </a:lnTo>
                    <a:lnTo>
                      <a:pt x="56" y="64"/>
                    </a:lnTo>
                    <a:lnTo>
                      <a:pt x="56" y="62"/>
                    </a:lnTo>
                    <a:lnTo>
                      <a:pt x="58" y="62"/>
                    </a:lnTo>
                    <a:lnTo>
                      <a:pt x="60" y="62"/>
                    </a:lnTo>
                    <a:lnTo>
                      <a:pt x="62" y="62"/>
                    </a:lnTo>
                    <a:lnTo>
                      <a:pt x="62" y="62"/>
                    </a:lnTo>
                    <a:lnTo>
                      <a:pt x="64" y="62"/>
                    </a:lnTo>
                    <a:lnTo>
                      <a:pt x="64" y="60"/>
                    </a:lnTo>
                    <a:lnTo>
                      <a:pt x="64" y="60"/>
                    </a:lnTo>
                    <a:lnTo>
                      <a:pt x="64" y="60"/>
                    </a:lnTo>
                    <a:lnTo>
                      <a:pt x="64" y="60"/>
                    </a:lnTo>
                    <a:lnTo>
                      <a:pt x="64" y="58"/>
                    </a:lnTo>
                    <a:lnTo>
                      <a:pt x="64" y="58"/>
                    </a:lnTo>
                    <a:lnTo>
                      <a:pt x="64" y="58"/>
                    </a:lnTo>
                    <a:lnTo>
                      <a:pt x="64" y="58"/>
                    </a:lnTo>
                    <a:lnTo>
                      <a:pt x="64" y="56"/>
                    </a:lnTo>
                    <a:lnTo>
                      <a:pt x="64" y="56"/>
                    </a:lnTo>
                    <a:lnTo>
                      <a:pt x="64" y="54"/>
                    </a:lnTo>
                    <a:lnTo>
                      <a:pt x="64" y="54"/>
                    </a:lnTo>
                    <a:lnTo>
                      <a:pt x="66" y="52"/>
                    </a:lnTo>
                    <a:lnTo>
                      <a:pt x="66" y="52"/>
                    </a:lnTo>
                    <a:lnTo>
                      <a:pt x="66" y="46"/>
                    </a:lnTo>
                    <a:lnTo>
                      <a:pt x="66" y="44"/>
                    </a:lnTo>
                    <a:lnTo>
                      <a:pt x="66" y="42"/>
                    </a:lnTo>
                    <a:lnTo>
                      <a:pt x="64" y="40"/>
                    </a:lnTo>
                    <a:lnTo>
                      <a:pt x="60" y="40"/>
                    </a:lnTo>
                    <a:lnTo>
                      <a:pt x="60" y="36"/>
                    </a:lnTo>
                    <a:lnTo>
                      <a:pt x="56" y="34"/>
                    </a:lnTo>
                    <a:lnTo>
                      <a:pt x="54" y="30"/>
                    </a:lnTo>
                    <a:lnTo>
                      <a:pt x="52" y="30"/>
                    </a:lnTo>
                    <a:lnTo>
                      <a:pt x="50" y="30"/>
                    </a:lnTo>
                    <a:lnTo>
                      <a:pt x="48" y="30"/>
                    </a:lnTo>
                    <a:lnTo>
                      <a:pt x="46" y="30"/>
                    </a:lnTo>
                    <a:lnTo>
                      <a:pt x="46" y="32"/>
                    </a:lnTo>
                    <a:lnTo>
                      <a:pt x="44" y="34"/>
                    </a:lnTo>
                    <a:lnTo>
                      <a:pt x="44" y="36"/>
                    </a:lnTo>
                    <a:lnTo>
                      <a:pt x="42" y="38"/>
                    </a:lnTo>
                    <a:lnTo>
                      <a:pt x="44" y="36"/>
                    </a:lnTo>
                    <a:lnTo>
                      <a:pt x="44" y="32"/>
                    </a:lnTo>
                    <a:lnTo>
                      <a:pt x="44" y="30"/>
                    </a:lnTo>
                    <a:lnTo>
                      <a:pt x="46" y="26"/>
                    </a:lnTo>
                    <a:lnTo>
                      <a:pt x="46" y="22"/>
                    </a:lnTo>
                    <a:lnTo>
                      <a:pt x="46" y="20"/>
                    </a:lnTo>
                    <a:lnTo>
                      <a:pt x="44" y="18"/>
                    </a:lnTo>
                    <a:lnTo>
                      <a:pt x="42" y="16"/>
                    </a:lnTo>
                    <a:lnTo>
                      <a:pt x="42" y="14"/>
                    </a:lnTo>
                    <a:lnTo>
                      <a:pt x="36" y="8"/>
                    </a:lnTo>
                    <a:lnTo>
                      <a:pt x="32" y="4"/>
                    </a:lnTo>
                    <a:lnTo>
                      <a:pt x="28" y="2"/>
                    </a:lnTo>
                    <a:lnTo>
                      <a:pt x="28" y="2"/>
                    </a:lnTo>
                    <a:lnTo>
                      <a:pt x="28" y="4"/>
                    </a:lnTo>
                    <a:lnTo>
                      <a:pt x="26" y="4"/>
                    </a:lnTo>
                    <a:lnTo>
                      <a:pt x="26" y="2"/>
                    </a:lnTo>
                    <a:lnTo>
                      <a:pt x="24" y="0"/>
                    </a:lnTo>
                    <a:lnTo>
                      <a:pt x="22" y="0"/>
                    </a:lnTo>
                    <a:lnTo>
                      <a:pt x="26" y="4"/>
                    </a:lnTo>
                    <a:lnTo>
                      <a:pt x="26" y="4"/>
                    </a:lnTo>
                    <a:lnTo>
                      <a:pt x="26" y="4"/>
                    </a:lnTo>
                    <a:lnTo>
                      <a:pt x="24" y="6"/>
                    </a:lnTo>
                    <a:lnTo>
                      <a:pt x="22" y="6"/>
                    </a:lnTo>
                    <a:lnTo>
                      <a:pt x="22" y="8"/>
                    </a:lnTo>
                    <a:lnTo>
                      <a:pt x="20" y="10"/>
                    </a:lnTo>
                    <a:lnTo>
                      <a:pt x="18" y="10"/>
                    </a:lnTo>
                    <a:lnTo>
                      <a:pt x="18" y="12"/>
                    </a:lnTo>
                    <a:lnTo>
                      <a:pt x="16" y="12"/>
                    </a:lnTo>
                    <a:lnTo>
                      <a:pt x="14" y="12"/>
                    </a:lnTo>
                    <a:lnTo>
                      <a:pt x="14" y="14"/>
                    </a:lnTo>
                    <a:lnTo>
                      <a:pt x="12" y="16"/>
                    </a:lnTo>
                    <a:lnTo>
                      <a:pt x="12" y="16"/>
                    </a:lnTo>
                    <a:lnTo>
                      <a:pt x="12" y="18"/>
                    </a:lnTo>
                    <a:lnTo>
                      <a:pt x="12" y="18"/>
                    </a:lnTo>
                    <a:lnTo>
                      <a:pt x="12" y="20"/>
                    </a:lnTo>
                    <a:lnTo>
                      <a:pt x="12" y="22"/>
                    </a:lnTo>
                    <a:lnTo>
                      <a:pt x="12" y="22"/>
                    </a:lnTo>
                    <a:lnTo>
                      <a:pt x="12" y="24"/>
                    </a:lnTo>
                    <a:lnTo>
                      <a:pt x="12" y="24"/>
                    </a:lnTo>
                    <a:lnTo>
                      <a:pt x="14" y="24"/>
                    </a:lnTo>
                    <a:lnTo>
                      <a:pt x="14" y="24"/>
                    </a:lnTo>
                    <a:lnTo>
                      <a:pt x="16" y="24"/>
                    </a:lnTo>
                    <a:lnTo>
                      <a:pt x="16" y="24"/>
                    </a:lnTo>
                    <a:lnTo>
                      <a:pt x="16" y="24"/>
                    </a:lnTo>
                    <a:lnTo>
                      <a:pt x="16" y="26"/>
                    </a:lnTo>
                    <a:lnTo>
                      <a:pt x="16" y="28"/>
                    </a:lnTo>
                    <a:lnTo>
                      <a:pt x="16" y="28"/>
                    </a:lnTo>
                    <a:lnTo>
                      <a:pt x="12" y="30"/>
                    </a:lnTo>
                    <a:lnTo>
                      <a:pt x="12" y="30"/>
                    </a:lnTo>
                    <a:lnTo>
                      <a:pt x="10" y="32"/>
                    </a:lnTo>
                    <a:lnTo>
                      <a:pt x="8" y="30"/>
                    </a:lnTo>
                    <a:lnTo>
                      <a:pt x="8" y="30"/>
                    </a:lnTo>
                    <a:lnTo>
                      <a:pt x="8" y="32"/>
                    </a:lnTo>
                    <a:lnTo>
                      <a:pt x="8" y="32"/>
                    </a:lnTo>
                    <a:lnTo>
                      <a:pt x="6" y="32"/>
                    </a:lnTo>
                    <a:lnTo>
                      <a:pt x="4" y="32"/>
                    </a:lnTo>
                    <a:lnTo>
                      <a:pt x="4" y="32"/>
                    </a:lnTo>
                    <a:lnTo>
                      <a:pt x="4" y="34"/>
                    </a:lnTo>
                    <a:lnTo>
                      <a:pt x="2" y="34"/>
                    </a:lnTo>
                    <a:lnTo>
                      <a:pt x="4" y="36"/>
                    </a:lnTo>
                    <a:lnTo>
                      <a:pt x="4" y="36"/>
                    </a:lnTo>
                    <a:lnTo>
                      <a:pt x="4" y="38"/>
                    </a:lnTo>
                    <a:lnTo>
                      <a:pt x="4" y="42"/>
                    </a:lnTo>
                    <a:lnTo>
                      <a:pt x="4" y="42"/>
                    </a:lnTo>
                    <a:lnTo>
                      <a:pt x="2" y="42"/>
                    </a:lnTo>
                    <a:lnTo>
                      <a:pt x="0" y="44"/>
                    </a:lnTo>
                    <a:lnTo>
                      <a:pt x="0" y="46"/>
                    </a:lnTo>
                    <a:lnTo>
                      <a:pt x="0" y="46"/>
                    </a:lnTo>
                    <a:lnTo>
                      <a:pt x="2" y="50"/>
                    </a:lnTo>
                    <a:lnTo>
                      <a:pt x="6" y="54"/>
                    </a:lnTo>
                    <a:lnTo>
                      <a:pt x="10" y="60"/>
                    </a:lnTo>
                    <a:lnTo>
                      <a:pt x="10" y="58"/>
                    </a:lnTo>
                    <a:lnTo>
                      <a:pt x="12" y="60"/>
                    </a:lnTo>
                    <a:lnTo>
                      <a:pt x="14" y="60"/>
                    </a:lnTo>
                    <a:lnTo>
                      <a:pt x="14" y="60"/>
                    </a:lnTo>
                    <a:lnTo>
                      <a:pt x="16" y="60"/>
                    </a:lnTo>
                    <a:lnTo>
                      <a:pt x="18" y="58"/>
                    </a:lnTo>
                    <a:lnTo>
                      <a:pt x="18" y="58"/>
                    </a:lnTo>
                    <a:lnTo>
                      <a:pt x="18" y="58"/>
                    </a:lnTo>
                    <a:lnTo>
                      <a:pt x="20" y="60"/>
                    </a:lnTo>
                    <a:lnTo>
                      <a:pt x="20" y="60"/>
                    </a:lnTo>
                    <a:lnTo>
                      <a:pt x="20" y="62"/>
                    </a:lnTo>
                    <a:lnTo>
                      <a:pt x="20" y="62"/>
                    </a:lnTo>
                    <a:lnTo>
                      <a:pt x="20" y="64"/>
                    </a:lnTo>
                    <a:lnTo>
                      <a:pt x="20" y="66"/>
                    </a:lnTo>
                    <a:lnTo>
                      <a:pt x="20" y="68"/>
                    </a:lnTo>
                    <a:lnTo>
                      <a:pt x="20" y="68"/>
                    </a:lnTo>
                    <a:lnTo>
                      <a:pt x="18" y="70"/>
                    </a:lnTo>
                    <a:lnTo>
                      <a:pt x="18" y="70"/>
                    </a:lnTo>
                    <a:lnTo>
                      <a:pt x="18" y="72"/>
                    </a:lnTo>
                    <a:lnTo>
                      <a:pt x="18" y="72"/>
                    </a:lnTo>
                    <a:lnTo>
                      <a:pt x="20" y="72"/>
                    </a:lnTo>
                    <a:lnTo>
                      <a:pt x="22" y="72"/>
                    </a:lnTo>
                    <a:lnTo>
                      <a:pt x="22" y="72"/>
                    </a:lnTo>
                    <a:lnTo>
                      <a:pt x="24" y="72"/>
                    </a:lnTo>
                    <a:lnTo>
                      <a:pt x="24" y="74"/>
                    </a:lnTo>
                    <a:lnTo>
                      <a:pt x="26" y="74"/>
                    </a:lnTo>
                    <a:lnTo>
                      <a:pt x="26" y="74"/>
                    </a:lnTo>
                    <a:lnTo>
                      <a:pt x="24" y="76"/>
                    </a:lnTo>
                    <a:lnTo>
                      <a:pt x="24" y="76"/>
                    </a:lnTo>
                    <a:lnTo>
                      <a:pt x="24" y="78"/>
                    </a:lnTo>
                    <a:lnTo>
                      <a:pt x="26" y="78"/>
                    </a:lnTo>
                    <a:lnTo>
                      <a:pt x="26" y="80"/>
                    </a:lnTo>
                    <a:lnTo>
                      <a:pt x="26" y="82"/>
                    </a:lnTo>
                    <a:lnTo>
                      <a:pt x="28" y="82"/>
                    </a:lnTo>
                    <a:lnTo>
                      <a:pt x="28" y="82"/>
                    </a:lnTo>
                    <a:lnTo>
                      <a:pt x="26" y="82"/>
                    </a:lnTo>
                    <a:lnTo>
                      <a:pt x="26" y="84"/>
                    </a:lnTo>
                    <a:lnTo>
                      <a:pt x="26" y="86"/>
                    </a:lnTo>
                    <a:lnTo>
                      <a:pt x="26" y="86"/>
                    </a:lnTo>
                    <a:lnTo>
                      <a:pt x="24" y="86"/>
                    </a:lnTo>
                    <a:lnTo>
                      <a:pt x="22" y="88"/>
                    </a:lnTo>
                    <a:lnTo>
                      <a:pt x="22" y="90"/>
                    </a:lnTo>
                    <a:lnTo>
                      <a:pt x="22" y="92"/>
                    </a:lnTo>
                    <a:lnTo>
                      <a:pt x="22" y="92"/>
                    </a:lnTo>
                    <a:lnTo>
                      <a:pt x="22" y="94"/>
                    </a:lnTo>
                    <a:lnTo>
                      <a:pt x="20" y="96"/>
                    </a:lnTo>
                    <a:lnTo>
                      <a:pt x="20" y="98"/>
                    </a:lnTo>
                    <a:lnTo>
                      <a:pt x="20" y="102"/>
                    </a:lnTo>
                    <a:lnTo>
                      <a:pt x="20" y="104"/>
                    </a:lnTo>
                    <a:lnTo>
                      <a:pt x="20" y="106"/>
                    </a:lnTo>
                    <a:lnTo>
                      <a:pt x="22" y="110"/>
                    </a:lnTo>
                    <a:lnTo>
                      <a:pt x="22" y="110"/>
                    </a:lnTo>
                    <a:lnTo>
                      <a:pt x="24" y="112"/>
                    </a:lnTo>
                    <a:lnTo>
                      <a:pt x="24" y="114"/>
                    </a:lnTo>
                    <a:lnTo>
                      <a:pt x="24" y="118"/>
                    </a:lnTo>
                    <a:lnTo>
                      <a:pt x="24" y="118"/>
                    </a:lnTo>
                    <a:lnTo>
                      <a:pt x="24" y="118"/>
                    </a:lnTo>
                    <a:lnTo>
                      <a:pt x="24" y="118"/>
                    </a:lnTo>
                    <a:lnTo>
                      <a:pt x="24" y="120"/>
                    </a:lnTo>
                    <a:lnTo>
                      <a:pt x="24" y="120"/>
                    </a:lnTo>
                    <a:lnTo>
                      <a:pt x="24" y="120"/>
                    </a:lnTo>
                    <a:lnTo>
                      <a:pt x="26" y="122"/>
                    </a:lnTo>
                    <a:lnTo>
                      <a:pt x="26" y="122"/>
                    </a:lnTo>
                    <a:lnTo>
                      <a:pt x="28" y="122"/>
                    </a:lnTo>
                    <a:lnTo>
                      <a:pt x="30" y="124"/>
                    </a:lnTo>
                    <a:lnTo>
                      <a:pt x="30" y="126"/>
                    </a:lnTo>
                    <a:lnTo>
                      <a:pt x="30" y="126"/>
                    </a:lnTo>
                    <a:lnTo>
                      <a:pt x="32" y="128"/>
                    </a:lnTo>
                    <a:lnTo>
                      <a:pt x="34" y="128"/>
                    </a:lnTo>
                    <a:lnTo>
                      <a:pt x="36" y="128"/>
                    </a:lnTo>
                    <a:lnTo>
                      <a:pt x="36" y="130"/>
                    </a:lnTo>
                    <a:lnTo>
                      <a:pt x="38" y="130"/>
                    </a:lnTo>
                    <a:lnTo>
                      <a:pt x="38" y="130"/>
                    </a:lnTo>
                    <a:lnTo>
                      <a:pt x="38" y="130"/>
                    </a:lnTo>
                    <a:lnTo>
                      <a:pt x="40" y="130"/>
                    </a:lnTo>
                    <a:lnTo>
                      <a:pt x="40" y="130"/>
                    </a:lnTo>
                    <a:lnTo>
                      <a:pt x="42" y="130"/>
                    </a:lnTo>
                    <a:lnTo>
                      <a:pt x="42" y="130"/>
                    </a:lnTo>
                    <a:lnTo>
                      <a:pt x="44" y="128"/>
                    </a:lnTo>
                    <a:lnTo>
                      <a:pt x="44" y="128"/>
                    </a:lnTo>
                    <a:lnTo>
                      <a:pt x="42" y="126"/>
                    </a:lnTo>
                    <a:lnTo>
                      <a:pt x="44" y="126"/>
                    </a:lnTo>
                    <a:lnTo>
                      <a:pt x="44" y="126"/>
                    </a:lnTo>
                    <a:lnTo>
                      <a:pt x="44" y="124"/>
                    </a:lnTo>
                    <a:lnTo>
                      <a:pt x="46" y="124"/>
                    </a:lnTo>
                    <a:lnTo>
                      <a:pt x="46" y="124"/>
                    </a:lnTo>
                    <a:lnTo>
                      <a:pt x="46" y="124"/>
                    </a:lnTo>
                    <a:lnTo>
                      <a:pt x="46" y="124"/>
                    </a:lnTo>
                    <a:lnTo>
                      <a:pt x="48" y="124"/>
                    </a:lnTo>
                    <a:lnTo>
                      <a:pt x="48" y="124"/>
                    </a:lnTo>
                    <a:lnTo>
                      <a:pt x="48" y="124"/>
                    </a:lnTo>
                    <a:lnTo>
                      <a:pt x="50" y="126"/>
                    </a:lnTo>
                    <a:lnTo>
                      <a:pt x="50" y="124"/>
                    </a:lnTo>
                    <a:lnTo>
                      <a:pt x="50" y="124"/>
                    </a:lnTo>
                    <a:lnTo>
                      <a:pt x="52" y="124"/>
                    </a:lnTo>
                    <a:lnTo>
                      <a:pt x="52" y="122"/>
                    </a:lnTo>
                    <a:lnTo>
                      <a:pt x="52" y="122"/>
                    </a:lnTo>
                    <a:lnTo>
                      <a:pt x="52" y="122"/>
                    </a:lnTo>
                    <a:lnTo>
                      <a:pt x="54" y="122"/>
                    </a:lnTo>
                    <a:lnTo>
                      <a:pt x="56" y="122"/>
                    </a:lnTo>
                    <a:lnTo>
                      <a:pt x="58" y="122"/>
                    </a:lnTo>
                    <a:lnTo>
                      <a:pt x="58" y="122"/>
                    </a:lnTo>
                    <a:lnTo>
                      <a:pt x="58" y="120"/>
                    </a:lnTo>
                    <a:lnTo>
                      <a:pt x="60" y="118"/>
                    </a:lnTo>
                    <a:lnTo>
                      <a:pt x="62" y="118"/>
                    </a:lnTo>
                    <a:lnTo>
                      <a:pt x="62" y="116"/>
                    </a:lnTo>
                    <a:lnTo>
                      <a:pt x="62" y="118"/>
                    </a:lnTo>
                    <a:lnTo>
                      <a:pt x="64" y="116"/>
                    </a:lnTo>
                    <a:lnTo>
                      <a:pt x="64" y="116"/>
                    </a:lnTo>
                    <a:lnTo>
                      <a:pt x="66" y="116"/>
                    </a:lnTo>
                    <a:lnTo>
                      <a:pt x="66" y="118"/>
                    </a:lnTo>
                    <a:lnTo>
                      <a:pt x="66" y="118"/>
                    </a:lnTo>
                    <a:lnTo>
                      <a:pt x="68" y="118"/>
                    </a:lnTo>
                    <a:lnTo>
                      <a:pt x="70" y="118"/>
                    </a:lnTo>
                    <a:lnTo>
                      <a:pt x="70" y="118"/>
                    </a:lnTo>
                    <a:lnTo>
                      <a:pt x="72" y="118"/>
                    </a:lnTo>
                    <a:lnTo>
                      <a:pt x="72" y="118"/>
                    </a:lnTo>
                    <a:lnTo>
                      <a:pt x="74" y="118"/>
                    </a:lnTo>
                    <a:lnTo>
                      <a:pt x="74" y="118"/>
                    </a:lnTo>
                    <a:lnTo>
                      <a:pt x="74" y="118"/>
                    </a:lnTo>
                    <a:lnTo>
                      <a:pt x="74" y="11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6" name="Freeform 158"/>
              <p:cNvSpPr>
                <a:spLocks noEditPoints="1"/>
              </p:cNvSpPr>
              <p:nvPr/>
            </p:nvSpPr>
            <p:spPr bwMode="auto">
              <a:xfrm>
                <a:off x="3207" y="1850"/>
                <a:ext cx="46" cy="30"/>
              </a:xfrm>
              <a:custGeom>
                <a:avLst/>
                <a:gdLst>
                  <a:gd name="T0" fmla="*/ 10 w 46"/>
                  <a:gd name="T1" fmla="*/ 26 h 30"/>
                  <a:gd name="T2" fmla="*/ 10 w 46"/>
                  <a:gd name="T3" fmla="*/ 28 h 30"/>
                  <a:gd name="T4" fmla="*/ 12 w 46"/>
                  <a:gd name="T5" fmla="*/ 26 h 30"/>
                  <a:gd name="T6" fmla="*/ 8 w 46"/>
                  <a:gd name="T7" fmla="*/ 26 h 30"/>
                  <a:gd name="T8" fmla="*/ 6 w 46"/>
                  <a:gd name="T9" fmla="*/ 28 h 30"/>
                  <a:gd name="T10" fmla="*/ 6 w 46"/>
                  <a:gd name="T11" fmla="*/ 28 h 30"/>
                  <a:gd name="T12" fmla="*/ 8 w 46"/>
                  <a:gd name="T13" fmla="*/ 28 h 30"/>
                  <a:gd name="T14" fmla="*/ 14 w 46"/>
                  <a:gd name="T15" fmla="*/ 24 h 30"/>
                  <a:gd name="T16" fmla="*/ 14 w 46"/>
                  <a:gd name="T17" fmla="*/ 26 h 30"/>
                  <a:gd name="T18" fmla="*/ 14 w 46"/>
                  <a:gd name="T19" fmla="*/ 26 h 30"/>
                  <a:gd name="T20" fmla="*/ 16 w 46"/>
                  <a:gd name="T21" fmla="*/ 24 h 30"/>
                  <a:gd name="T22" fmla="*/ 10 w 46"/>
                  <a:gd name="T23" fmla="*/ 20 h 30"/>
                  <a:gd name="T24" fmla="*/ 10 w 46"/>
                  <a:gd name="T25" fmla="*/ 22 h 30"/>
                  <a:gd name="T26" fmla="*/ 10 w 46"/>
                  <a:gd name="T27" fmla="*/ 18 h 30"/>
                  <a:gd name="T28" fmla="*/ 16 w 46"/>
                  <a:gd name="T29" fmla="*/ 20 h 30"/>
                  <a:gd name="T30" fmla="*/ 18 w 46"/>
                  <a:gd name="T31" fmla="*/ 20 h 30"/>
                  <a:gd name="T32" fmla="*/ 10 w 46"/>
                  <a:gd name="T33" fmla="*/ 14 h 30"/>
                  <a:gd name="T34" fmla="*/ 8 w 46"/>
                  <a:gd name="T35" fmla="*/ 16 h 30"/>
                  <a:gd name="T36" fmla="*/ 10 w 46"/>
                  <a:gd name="T37" fmla="*/ 14 h 30"/>
                  <a:gd name="T38" fmla="*/ 40 w 46"/>
                  <a:gd name="T39" fmla="*/ 0 h 30"/>
                  <a:gd name="T40" fmla="*/ 26 w 46"/>
                  <a:gd name="T41" fmla="*/ 0 h 30"/>
                  <a:gd name="T42" fmla="*/ 18 w 46"/>
                  <a:gd name="T43" fmla="*/ 4 h 30"/>
                  <a:gd name="T44" fmla="*/ 6 w 46"/>
                  <a:gd name="T45" fmla="*/ 4 h 30"/>
                  <a:gd name="T46" fmla="*/ 2 w 46"/>
                  <a:gd name="T47" fmla="*/ 6 h 30"/>
                  <a:gd name="T48" fmla="*/ 4 w 46"/>
                  <a:gd name="T49" fmla="*/ 8 h 30"/>
                  <a:gd name="T50" fmla="*/ 6 w 46"/>
                  <a:gd name="T51" fmla="*/ 8 h 30"/>
                  <a:gd name="T52" fmla="*/ 6 w 46"/>
                  <a:gd name="T53" fmla="*/ 12 h 30"/>
                  <a:gd name="T54" fmla="*/ 12 w 46"/>
                  <a:gd name="T55" fmla="*/ 12 h 30"/>
                  <a:gd name="T56" fmla="*/ 12 w 46"/>
                  <a:gd name="T57" fmla="*/ 16 h 30"/>
                  <a:gd name="T58" fmla="*/ 20 w 46"/>
                  <a:gd name="T59" fmla="*/ 12 h 30"/>
                  <a:gd name="T60" fmla="*/ 24 w 46"/>
                  <a:gd name="T61" fmla="*/ 12 h 30"/>
                  <a:gd name="T62" fmla="*/ 24 w 46"/>
                  <a:gd name="T63" fmla="*/ 14 h 30"/>
                  <a:gd name="T64" fmla="*/ 18 w 46"/>
                  <a:gd name="T65" fmla="*/ 14 h 30"/>
                  <a:gd name="T66" fmla="*/ 20 w 46"/>
                  <a:gd name="T67" fmla="*/ 18 h 30"/>
                  <a:gd name="T68" fmla="*/ 22 w 46"/>
                  <a:gd name="T69" fmla="*/ 18 h 30"/>
                  <a:gd name="T70" fmla="*/ 24 w 46"/>
                  <a:gd name="T71" fmla="*/ 20 h 30"/>
                  <a:gd name="T72" fmla="*/ 18 w 46"/>
                  <a:gd name="T73" fmla="*/ 22 h 30"/>
                  <a:gd name="T74" fmla="*/ 20 w 46"/>
                  <a:gd name="T75" fmla="*/ 22 h 30"/>
                  <a:gd name="T76" fmla="*/ 20 w 46"/>
                  <a:gd name="T77" fmla="*/ 24 h 30"/>
                  <a:gd name="T78" fmla="*/ 22 w 46"/>
                  <a:gd name="T79" fmla="*/ 26 h 30"/>
                  <a:gd name="T80" fmla="*/ 22 w 46"/>
                  <a:gd name="T81" fmla="*/ 30 h 30"/>
                  <a:gd name="T82" fmla="*/ 24 w 46"/>
                  <a:gd name="T83" fmla="*/ 30 h 30"/>
                  <a:gd name="T84" fmla="*/ 26 w 46"/>
                  <a:gd name="T85" fmla="*/ 28 h 30"/>
                  <a:gd name="T86" fmla="*/ 30 w 46"/>
                  <a:gd name="T87" fmla="*/ 20 h 30"/>
                  <a:gd name="T88" fmla="*/ 36 w 46"/>
                  <a:gd name="T89" fmla="*/ 18 h 30"/>
                  <a:gd name="T90" fmla="*/ 42 w 46"/>
                  <a:gd name="T91" fmla="*/ 18 h 30"/>
                  <a:gd name="T92" fmla="*/ 46 w 46"/>
                  <a:gd name="T93" fmla="*/ 12 h 30"/>
                  <a:gd name="T94" fmla="*/ 44 w 46"/>
                  <a:gd name="T95" fmla="*/ 10 h 30"/>
                  <a:gd name="T96" fmla="*/ 42 w 46"/>
                  <a:gd name="T97" fmla="*/ 8 h 30"/>
                  <a:gd name="T98" fmla="*/ 46 w 46"/>
                  <a:gd name="T99" fmla="*/ 8 h 30"/>
                  <a:gd name="T100" fmla="*/ 46 w 46"/>
                  <a:gd name="T101"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30">
                    <a:moveTo>
                      <a:pt x="12" y="26"/>
                    </a:moveTo>
                    <a:lnTo>
                      <a:pt x="10" y="26"/>
                    </a:lnTo>
                    <a:lnTo>
                      <a:pt x="10" y="26"/>
                    </a:lnTo>
                    <a:lnTo>
                      <a:pt x="10" y="28"/>
                    </a:lnTo>
                    <a:lnTo>
                      <a:pt x="10" y="28"/>
                    </a:lnTo>
                    <a:lnTo>
                      <a:pt x="10" y="28"/>
                    </a:lnTo>
                    <a:lnTo>
                      <a:pt x="12" y="28"/>
                    </a:lnTo>
                    <a:lnTo>
                      <a:pt x="12" y="28"/>
                    </a:lnTo>
                    <a:lnTo>
                      <a:pt x="12" y="26"/>
                    </a:lnTo>
                    <a:lnTo>
                      <a:pt x="12" y="26"/>
                    </a:lnTo>
                    <a:close/>
                    <a:moveTo>
                      <a:pt x="8" y="26"/>
                    </a:moveTo>
                    <a:lnTo>
                      <a:pt x="8" y="26"/>
                    </a:lnTo>
                    <a:lnTo>
                      <a:pt x="8" y="26"/>
                    </a:lnTo>
                    <a:lnTo>
                      <a:pt x="8" y="28"/>
                    </a:lnTo>
                    <a:lnTo>
                      <a:pt x="6" y="28"/>
                    </a:lnTo>
                    <a:lnTo>
                      <a:pt x="6" y="28"/>
                    </a:lnTo>
                    <a:lnTo>
                      <a:pt x="6" y="28"/>
                    </a:lnTo>
                    <a:lnTo>
                      <a:pt x="6" y="28"/>
                    </a:lnTo>
                    <a:lnTo>
                      <a:pt x="8" y="28"/>
                    </a:lnTo>
                    <a:lnTo>
                      <a:pt x="8" y="28"/>
                    </a:lnTo>
                    <a:lnTo>
                      <a:pt x="8" y="28"/>
                    </a:lnTo>
                    <a:lnTo>
                      <a:pt x="8" y="26"/>
                    </a:lnTo>
                    <a:lnTo>
                      <a:pt x="8" y="26"/>
                    </a:lnTo>
                    <a:close/>
                    <a:moveTo>
                      <a:pt x="14" y="24"/>
                    </a:moveTo>
                    <a:lnTo>
                      <a:pt x="14" y="24"/>
                    </a:lnTo>
                    <a:lnTo>
                      <a:pt x="14" y="26"/>
                    </a:lnTo>
                    <a:lnTo>
                      <a:pt x="14" y="26"/>
                    </a:lnTo>
                    <a:lnTo>
                      <a:pt x="14" y="26"/>
                    </a:lnTo>
                    <a:lnTo>
                      <a:pt x="14" y="26"/>
                    </a:lnTo>
                    <a:lnTo>
                      <a:pt x="14" y="26"/>
                    </a:lnTo>
                    <a:lnTo>
                      <a:pt x="16" y="26"/>
                    </a:lnTo>
                    <a:lnTo>
                      <a:pt x="16" y="24"/>
                    </a:lnTo>
                    <a:lnTo>
                      <a:pt x="16" y="24"/>
                    </a:lnTo>
                    <a:lnTo>
                      <a:pt x="14" y="24"/>
                    </a:lnTo>
                    <a:close/>
                    <a:moveTo>
                      <a:pt x="10" y="18"/>
                    </a:moveTo>
                    <a:lnTo>
                      <a:pt x="10" y="20"/>
                    </a:lnTo>
                    <a:lnTo>
                      <a:pt x="10" y="22"/>
                    </a:lnTo>
                    <a:lnTo>
                      <a:pt x="10" y="22"/>
                    </a:lnTo>
                    <a:lnTo>
                      <a:pt x="10" y="22"/>
                    </a:lnTo>
                    <a:lnTo>
                      <a:pt x="12" y="22"/>
                    </a:lnTo>
                    <a:lnTo>
                      <a:pt x="12" y="20"/>
                    </a:lnTo>
                    <a:lnTo>
                      <a:pt x="10" y="18"/>
                    </a:lnTo>
                    <a:close/>
                    <a:moveTo>
                      <a:pt x="18" y="18"/>
                    </a:moveTo>
                    <a:lnTo>
                      <a:pt x="16" y="20"/>
                    </a:lnTo>
                    <a:lnTo>
                      <a:pt x="16" y="20"/>
                    </a:lnTo>
                    <a:lnTo>
                      <a:pt x="16" y="20"/>
                    </a:lnTo>
                    <a:lnTo>
                      <a:pt x="18" y="20"/>
                    </a:lnTo>
                    <a:lnTo>
                      <a:pt x="18" y="20"/>
                    </a:lnTo>
                    <a:lnTo>
                      <a:pt x="18" y="18"/>
                    </a:lnTo>
                    <a:lnTo>
                      <a:pt x="18" y="18"/>
                    </a:lnTo>
                    <a:close/>
                    <a:moveTo>
                      <a:pt x="10" y="14"/>
                    </a:moveTo>
                    <a:lnTo>
                      <a:pt x="8" y="14"/>
                    </a:lnTo>
                    <a:lnTo>
                      <a:pt x="8" y="14"/>
                    </a:lnTo>
                    <a:lnTo>
                      <a:pt x="8" y="16"/>
                    </a:lnTo>
                    <a:lnTo>
                      <a:pt x="10" y="16"/>
                    </a:lnTo>
                    <a:lnTo>
                      <a:pt x="10" y="14"/>
                    </a:lnTo>
                    <a:lnTo>
                      <a:pt x="10" y="14"/>
                    </a:lnTo>
                    <a:close/>
                    <a:moveTo>
                      <a:pt x="46" y="2"/>
                    </a:moveTo>
                    <a:lnTo>
                      <a:pt x="46" y="0"/>
                    </a:lnTo>
                    <a:lnTo>
                      <a:pt x="40" y="0"/>
                    </a:lnTo>
                    <a:lnTo>
                      <a:pt x="36" y="0"/>
                    </a:lnTo>
                    <a:lnTo>
                      <a:pt x="30" y="0"/>
                    </a:lnTo>
                    <a:lnTo>
                      <a:pt x="26" y="0"/>
                    </a:lnTo>
                    <a:lnTo>
                      <a:pt x="24" y="0"/>
                    </a:lnTo>
                    <a:lnTo>
                      <a:pt x="20" y="2"/>
                    </a:lnTo>
                    <a:lnTo>
                      <a:pt x="18" y="4"/>
                    </a:lnTo>
                    <a:lnTo>
                      <a:pt x="12" y="4"/>
                    </a:lnTo>
                    <a:lnTo>
                      <a:pt x="8" y="4"/>
                    </a:lnTo>
                    <a:lnTo>
                      <a:pt x="6" y="4"/>
                    </a:lnTo>
                    <a:lnTo>
                      <a:pt x="4" y="4"/>
                    </a:lnTo>
                    <a:lnTo>
                      <a:pt x="4" y="6"/>
                    </a:lnTo>
                    <a:lnTo>
                      <a:pt x="2" y="6"/>
                    </a:lnTo>
                    <a:lnTo>
                      <a:pt x="0" y="6"/>
                    </a:lnTo>
                    <a:lnTo>
                      <a:pt x="0" y="6"/>
                    </a:lnTo>
                    <a:lnTo>
                      <a:pt x="4" y="8"/>
                    </a:lnTo>
                    <a:lnTo>
                      <a:pt x="6" y="8"/>
                    </a:lnTo>
                    <a:lnTo>
                      <a:pt x="6" y="8"/>
                    </a:lnTo>
                    <a:lnTo>
                      <a:pt x="6" y="8"/>
                    </a:lnTo>
                    <a:lnTo>
                      <a:pt x="6" y="10"/>
                    </a:lnTo>
                    <a:lnTo>
                      <a:pt x="6" y="10"/>
                    </a:lnTo>
                    <a:lnTo>
                      <a:pt x="6" y="12"/>
                    </a:lnTo>
                    <a:lnTo>
                      <a:pt x="8" y="14"/>
                    </a:lnTo>
                    <a:lnTo>
                      <a:pt x="10" y="12"/>
                    </a:lnTo>
                    <a:lnTo>
                      <a:pt x="12" y="12"/>
                    </a:lnTo>
                    <a:lnTo>
                      <a:pt x="12" y="14"/>
                    </a:lnTo>
                    <a:lnTo>
                      <a:pt x="12" y="16"/>
                    </a:lnTo>
                    <a:lnTo>
                      <a:pt x="12" y="16"/>
                    </a:lnTo>
                    <a:lnTo>
                      <a:pt x="16" y="16"/>
                    </a:lnTo>
                    <a:lnTo>
                      <a:pt x="18" y="14"/>
                    </a:lnTo>
                    <a:lnTo>
                      <a:pt x="20" y="12"/>
                    </a:lnTo>
                    <a:lnTo>
                      <a:pt x="22" y="14"/>
                    </a:lnTo>
                    <a:lnTo>
                      <a:pt x="24" y="12"/>
                    </a:lnTo>
                    <a:lnTo>
                      <a:pt x="24" y="12"/>
                    </a:lnTo>
                    <a:lnTo>
                      <a:pt x="24" y="12"/>
                    </a:lnTo>
                    <a:lnTo>
                      <a:pt x="24" y="14"/>
                    </a:lnTo>
                    <a:lnTo>
                      <a:pt x="24" y="14"/>
                    </a:lnTo>
                    <a:lnTo>
                      <a:pt x="22" y="14"/>
                    </a:lnTo>
                    <a:lnTo>
                      <a:pt x="20" y="14"/>
                    </a:lnTo>
                    <a:lnTo>
                      <a:pt x="18" y="14"/>
                    </a:lnTo>
                    <a:lnTo>
                      <a:pt x="18" y="16"/>
                    </a:lnTo>
                    <a:lnTo>
                      <a:pt x="18" y="16"/>
                    </a:lnTo>
                    <a:lnTo>
                      <a:pt x="20" y="18"/>
                    </a:lnTo>
                    <a:lnTo>
                      <a:pt x="20" y="18"/>
                    </a:lnTo>
                    <a:lnTo>
                      <a:pt x="20" y="18"/>
                    </a:lnTo>
                    <a:lnTo>
                      <a:pt x="22" y="18"/>
                    </a:lnTo>
                    <a:lnTo>
                      <a:pt x="24" y="18"/>
                    </a:lnTo>
                    <a:lnTo>
                      <a:pt x="24" y="18"/>
                    </a:lnTo>
                    <a:lnTo>
                      <a:pt x="24" y="20"/>
                    </a:lnTo>
                    <a:lnTo>
                      <a:pt x="22" y="20"/>
                    </a:lnTo>
                    <a:lnTo>
                      <a:pt x="18" y="20"/>
                    </a:lnTo>
                    <a:lnTo>
                      <a:pt x="18" y="22"/>
                    </a:lnTo>
                    <a:lnTo>
                      <a:pt x="18" y="22"/>
                    </a:lnTo>
                    <a:lnTo>
                      <a:pt x="20" y="22"/>
                    </a:lnTo>
                    <a:lnTo>
                      <a:pt x="20" y="22"/>
                    </a:lnTo>
                    <a:lnTo>
                      <a:pt x="20" y="22"/>
                    </a:lnTo>
                    <a:lnTo>
                      <a:pt x="20" y="24"/>
                    </a:lnTo>
                    <a:lnTo>
                      <a:pt x="20" y="24"/>
                    </a:lnTo>
                    <a:lnTo>
                      <a:pt x="20" y="26"/>
                    </a:lnTo>
                    <a:lnTo>
                      <a:pt x="20" y="26"/>
                    </a:lnTo>
                    <a:lnTo>
                      <a:pt x="22" y="26"/>
                    </a:lnTo>
                    <a:lnTo>
                      <a:pt x="22" y="26"/>
                    </a:lnTo>
                    <a:lnTo>
                      <a:pt x="22" y="30"/>
                    </a:lnTo>
                    <a:lnTo>
                      <a:pt x="22" y="30"/>
                    </a:lnTo>
                    <a:lnTo>
                      <a:pt x="24" y="28"/>
                    </a:lnTo>
                    <a:lnTo>
                      <a:pt x="24" y="28"/>
                    </a:lnTo>
                    <a:lnTo>
                      <a:pt x="24" y="30"/>
                    </a:lnTo>
                    <a:lnTo>
                      <a:pt x="24" y="30"/>
                    </a:lnTo>
                    <a:lnTo>
                      <a:pt x="26" y="30"/>
                    </a:lnTo>
                    <a:lnTo>
                      <a:pt x="26" y="28"/>
                    </a:lnTo>
                    <a:lnTo>
                      <a:pt x="30" y="22"/>
                    </a:lnTo>
                    <a:lnTo>
                      <a:pt x="30" y="22"/>
                    </a:lnTo>
                    <a:lnTo>
                      <a:pt x="30" y="20"/>
                    </a:lnTo>
                    <a:lnTo>
                      <a:pt x="32" y="20"/>
                    </a:lnTo>
                    <a:lnTo>
                      <a:pt x="34" y="20"/>
                    </a:lnTo>
                    <a:lnTo>
                      <a:pt x="36" y="18"/>
                    </a:lnTo>
                    <a:lnTo>
                      <a:pt x="38" y="18"/>
                    </a:lnTo>
                    <a:lnTo>
                      <a:pt x="40" y="18"/>
                    </a:lnTo>
                    <a:lnTo>
                      <a:pt x="42" y="18"/>
                    </a:lnTo>
                    <a:lnTo>
                      <a:pt x="46" y="16"/>
                    </a:lnTo>
                    <a:lnTo>
                      <a:pt x="46" y="14"/>
                    </a:lnTo>
                    <a:lnTo>
                      <a:pt x="46" y="12"/>
                    </a:lnTo>
                    <a:lnTo>
                      <a:pt x="46" y="12"/>
                    </a:lnTo>
                    <a:lnTo>
                      <a:pt x="44" y="10"/>
                    </a:lnTo>
                    <a:lnTo>
                      <a:pt x="44" y="10"/>
                    </a:lnTo>
                    <a:lnTo>
                      <a:pt x="44" y="10"/>
                    </a:lnTo>
                    <a:lnTo>
                      <a:pt x="42" y="8"/>
                    </a:lnTo>
                    <a:lnTo>
                      <a:pt x="42" y="8"/>
                    </a:lnTo>
                    <a:lnTo>
                      <a:pt x="44" y="8"/>
                    </a:lnTo>
                    <a:lnTo>
                      <a:pt x="44" y="8"/>
                    </a:lnTo>
                    <a:lnTo>
                      <a:pt x="46" y="8"/>
                    </a:lnTo>
                    <a:lnTo>
                      <a:pt x="46" y="6"/>
                    </a:lnTo>
                    <a:lnTo>
                      <a:pt x="46" y="6"/>
                    </a:lnTo>
                    <a:lnTo>
                      <a:pt x="46" y="4"/>
                    </a:lnTo>
                    <a:lnTo>
                      <a:pt x="46" y="4"/>
                    </a:lnTo>
                    <a:lnTo>
                      <a:pt x="46"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7" name="Freeform 159"/>
              <p:cNvSpPr>
                <a:spLocks/>
              </p:cNvSpPr>
              <p:nvPr/>
            </p:nvSpPr>
            <p:spPr bwMode="auto">
              <a:xfrm>
                <a:off x="3231" y="1850"/>
                <a:ext cx="116" cy="99"/>
              </a:xfrm>
              <a:custGeom>
                <a:avLst/>
                <a:gdLst>
                  <a:gd name="T0" fmla="*/ 112 w 116"/>
                  <a:gd name="T1" fmla="*/ 67 h 99"/>
                  <a:gd name="T2" fmla="*/ 112 w 116"/>
                  <a:gd name="T3" fmla="*/ 61 h 99"/>
                  <a:gd name="T4" fmla="*/ 108 w 116"/>
                  <a:gd name="T5" fmla="*/ 55 h 99"/>
                  <a:gd name="T6" fmla="*/ 112 w 116"/>
                  <a:gd name="T7" fmla="*/ 44 h 99"/>
                  <a:gd name="T8" fmla="*/ 106 w 116"/>
                  <a:gd name="T9" fmla="*/ 36 h 99"/>
                  <a:gd name="T10" fmla="*/ 104 w 116"/>
                  <a:gd name="T11" fmla="*/ 30 h 99"/>
                  <a:gd name="T12" fmla="*/ 100 w 116"/>
                  <a:gd name="T13" fmla="*/ 28 h 99"/>
                  <a:gd name="T14" fmla="*/ 106 w 116"/>
                  <a:gd name="T15" fmla="*/ 24 h 99"/>
                  <a:gd name="T16" fmla="*/ 100 w 116"/>
                  <a:gd name="T17" fmla="*/ 18 h 99"/>
                  <a:gd name="T18" fmla="*/ 98 w 116"/>
                  <a:gd name="T19" fmla="*/ 10 h 99"/>
                  <a:gd name="T20" fmla="*/ 92 w 116"/>
                  <a:gd name="T21" fmla="*/ 4 h 99"/>
                  <a:gd name="T22" fmla="*/ 90 w 116"/>
                  <a:gd name="T23" fmla="*/ 6 h 99"/>
                  <a:gd name="T24" fmla="*/ 84 w 116"/>
                  <a:gd name="T25" fmla="*/ 12 h 99"/>
                  <a:gd name="T26" fmla="*/ 74 w 116"/>
                  <a:gd name="T27" fmla="*/ 8 h 99"/>
                  <a:gd name="T28" fmla="*/ 70 w 116"/>
                  <a:gd name="T29" fmla="*/ 14 h 99"/>
                  <a:gd name="T30" fmla="*/ 66 w 116"/>
                  <a:gd name="T31" fmla="*/ 8 h 99"/>
                  <a:gd name="T32" fmla="*/ 60 w 116"/>
                  <a:gd name="T33" fmla="*/ 12 h 99"/>
                  <a:gd name="T34" fmla="*/ 58 w 116"/>
                  <a:gd name="T35" fmla="*/ 6 h 99"/>
                  <a:gd name="T36" fmla="*/ 48 w 116"/>
                  <a:gd name="T37" fmla="*/ 4 h 99"/>
                  <a:gd name="T38" fmla="*/ 40 w 116"/>
                  <a:gd name="T39" fmla="*/ 4 h 99"/>
                  <a:gd name="T40" fmla="*/ 34 w 116"/>
                  <a:gd name="T41" fmla="*/ 4 h 99"/>
                  <a:gd name="T42" fmla="*/ 32 w 116"/>
                  <a:gd name="T43" fmla="*/ 0 h 99"/>
                  <a:gd name="T44" fmla="*/ 22 w 116"/>
                  <a:gd name="T45" fmla="*/ 2 h 99"/>
                  <a:gd name="T46" fmla="*/ 20 w 116"/>
                  <a:gd name="T47" fmla="*/ 8 h 99"/>
                  <a:gd name="T48" fmla="*/ 20 w 116"/>
                  <a:gd name="T49" fmla="*/ 10 h 99"/>
                  <a:gd name="T50" fmla="*/ 16 w 116"/>
                  <a:gd name="T51" fmla="*/ 18 h 99"/>
                  <a:gd name="T52" fmla="*/ 6 w 116"/>
                  <a:gd name="T53" fmla="*/ 22 h 99"/>
                  <a:gd name="T54" fmla="*/ 2 w 116"/>
                  <a:gd name="T55" fmla="*/ 34 h 99"/>
                  <a:gd name="T56" fmla="*/ 6 w 116"/>
                  <a:gd name="T57" fmla="*/ 32 h 99"/>
                  <a:gd name="T58" fmla="*/ 8 w 116"/>
                  <a:gd name="T59" fmla="*/ 38 h 99"/>
                  <a:gd name="T60" fmla="*/ 16 w 116"/>
                  <a:gd name="T61" fmla="*/ 46 h 99"/>
                  <a:gd name="T62" fmla="*/ 22 w 116"/>
                  <a:gd name="T63" fmla="*/ 50 h 99"/>
                  <a:gd name="T64" fmla="*/ 26 w 116"/>
                  <a:gd name="T65" fmla="*/ 59 h 99"/>
                  <a:gd name="T66" fmla="*/ 28 w 116"/>
                  <a:gd name="T67" fmla="*/ 65 h 99"/>
                  <a:gd name="T68" fmla="*/ 32 w 116"/>
                  <a:gd name="T69" fmla="*/ 61 h 99"/>
                  <a:gd name="T70" fmla="*/ 38 w 116"/>
                  <a:gd name="T71" fmla="*/ 55 h 99"/>
                  <a:gd name="T72" fmla="*/ 44 w 116"/>
                  <a:gd name="T73" fmla="*/ 48 h 99"/>
                  <a:gd name="T74" fmla="*/ 60 w 116"/>
                  <a:gd name="T75" fmla="*/ 48 h 99"/>
                  <a:gd name="T76" fmla="*/ 66 w 116"/>
                  <a:gd name="T77" fmla="*/ 57 h 99"/>
                  <a:gd name="T78" fmla="*/ 68 w 116"/>
                  <a:gd name="T79" fmla="*/ 65 h 99"/>
                  <a:gd name="T80" fmla="*/ 70 w 116"/>
                  <a:gd name="T81" fmla="*/ 71 h 99"/>
                  <a:gd name="T82" fmla="*/ 68 w 116"/>
                  <a:gd name="T83" fmla="*/ 79 h 99"/>
                  <a:gd name="T84" fmla="*/ 74 w 116"/>
                  <a:gd name="T85" fmla="*/ 75 h 99"/>
                  <a:gd name="T86" fmla="*/ 78 w 116"/>
                  <a:gd name="T87" fmla="*/ 75 h 99"/>
                  <a:gd name="T88" fmla="*/ 84 w 116"/>
                  <a:gd name="T89" fmla="*/ 77 h 99"/>
                  <a:gd name="T90" fmla="*/ 86 w 116"/>
                  <a:gd name="T91" fmla="*/ 77 h 99"/>
                  <a:gd name="T92" fmla="*/ 88 w 116"/>
                  <a:gd name="T93" fmla="*/ 83 h 99"/>
                  <a:gd name="T94" fmla="*/ 88 w 116"/>
                  <a:gd name="T95" fmla="*/ 89 h 99"/>
                  <a:gd name="T96" fmla="*/ 88 w 116"/>
                  <a:gd name="T97" fmla="*/ 95 h 99"/>
                  <a:gd name="T98" fmla="*/ 92 w 116"/>
                  <a:gd name="T99" fmla="*/ 97 h 99"/>
                  <a:gd name="T100" fmla="*/ 96 w 116"/>
                  <a:gd name="T101" fmla="*/ 97 h 99"/>
                  <a:gd name="T102" fmla="*/ 100 w 116"/>
                  <a:gd name="T103" fmla="*/ 91 h 99"/>
                  <a:gd name="T104" fmla="*/ 102 w 116"/>
                  <a:gd name="T105" fmla="*/ 91 h 99"/>
                  <a:gd name="T106" fmla="*/ 108 w 116"/>
                  <a:gd name="T107" fmla="*/ 89 h 99"/>
                  <a:gd name="T108" fmla="*/ 110 w 116"/>
                  <a:gd name="T109" fmla="*/ 81 h 99"/>
                  <a:gd name="T110" fmla="*/ 106 w 116"/>
                  <a:gd name="T111" fmla="*/ 77 h 99"/>
                  <a:gd name="T112" fmla="*/ 112 w 116"/>
                  <a:gd name="T113" fmla="*/ 75 h 99"/>
                  <a:gd name="T114" fmla="*/ 116 w 116"/>
                  <a:gd name="T115" fmla="*/ 7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6" h="99">
                    <a:moveTo>
                      <a:pt x="116" y="75"/>
                    </a:moveTo>
                    <a:lnTo>
                      <a:pt x="116" y="73"/>
                    </a:lnTo>
                    <a:lnTo>
                      <a:pt x="114" y="71"/>
                    </a:lnTo>
                    <a:lnTo>
                      <a:pt x="112" y="71"/>
                    </a:lnTo>
                    <a:lnTo>
                      <a:pt x="112" y="69"/>
                    </a:lnTo>
                    <a:lnTo>
                      <a:pt x="112" y="67"/>
                    </a:lnTo>
                    <a:lnTo>
                      <a:pt x="112" y="67"/>
                    </a:lnTo>
                    <a:lnTo>
                      <a:pt x="114" y="65"/>
                    </a:lnTo>
                    <a:lnTo>
                      <a:pt x="114" y="65"/>
                    </a:lnTo>
                    <a:lnTo>
                      <a:pt x="114" y="63"/>
                    </a:lnTo>
                    <a:lnTo>
                      <a:pt x="112" y="63"/>
                    </a:lnTo>
                    <a:lnTo>
                      <a:pt x="112" y="61"/>
                    </a:lnTo>
                    <a:lnTo>
                      <a:pt x="112" y="59"/>
                    </a:lnTo>
                    <a:lnTo>
                      <a:pt x="112" y="59"/>
                    </a:lnTo>
                    <a:lnTo>
                      <a:pt x="110" y="59"/>
                    </a:lnTo>
                    <a:lnTo>
                      <a:pt x="110" y="59"/>
                    </a:lnTo>
                    <a:lnTo>
                      <a:pt x="108" y="57"/>
                    </a:lnTo>
                    <a:lnTo>
                      <a:pt x="108" y="55"/>
                    </a:lnTo>
                    <a:lnTo>
                      <a:pt x="108" y="50"/>
                    </a:lnTo>
                    <a:lnTo>
                      <a:pt x="108" y="48"/>
                    </a:lnTo>
                    <a:lnTo>
                      <a:pt x="108" y="48"/>
                    </a:lnTo>
                    <a:lnTo>
                      <a:pt x="110" y="46"/>
                    </a:lnTo>
                    <a:lnTo>
                      <a:pt x="110" y="46"/>
                    </a:lnTo>
                    <a:lnTo>
                      <a:pt x="112" y="44"/>
                    </a:lnTo>
                    <a:lnTo>
                      <a:pt x="112" y="44"/>
                    </a:lnTo>
                    <a:lnTo>
                      <a:pt x="112" y="42"/>
                    </a:lnTo>
                    <a:lnTo>
                      <a:pt x="112" y="42"/>
                    </a:lnTo>
                    <a:lnTo>
                      <a:pt x="108" y="40"/>
                    </a:lnTo>
                    <a:lnTo>
                      <a:pt x="106" y="38"/>
                    </a:lnTo>
                    <a:lnTo>
                      <a:pt x="106" y="36"/>
                    </a:lnTo>
                    <a:lnTo>
                      <a:pt x="106" y="34"/>
                    </a:lnTo>
                    <a:lnTo>
                      <a:pt x="106" y="32"/>
                    </a:lnTo>
                    <a:lnTo>
                      <a:pt x="106" y="32"/>
                    </a:lnTo>
                    <a:lnTo>
                      <a:pt x="106" y="30"/>
                    </a:lnTo>
                    <a:lnTo>
                      <a:pt x="106" y="30"/>
                    </a:lnTo>
                    <a:lnTo>
                      <a:pt x="104" y="30"/>
                    </a:lnTo>
                    <a:lnTo>
                      <a:pt x="104" y="28"/>
                    </a:lnTo>
                    <a:lnTo>
                      <a:pt x="102" y="30"/>
                    </a:lnTo>
                    <a:lnTo>
                      <a:pt x="102" y="30"/>
                    </a:lnTo>
                    <a:lnTo>
                      <a:pt x="102" y="30"/>
                    </a:lnTo>
                    <a:lnTo>
                      <a:pt x="100" y="30"/>
                    </a:lnTo>
                    <a:lnTo>
                      <a:pt x="100" y="28"/>
                    </a:lnTo>
                    <a:lnTo>
                      <a:pt x="102" y="26"/>
                    </a:lnTo>
                    <a:lnTo>
                      <a:pt x="104" y="26"/>
                    </a:lnTo>
                    <a:lnTo>
                      <a:pt x="104" y="24"/>
                    </a:lnTo>
                    <a:lnTo>
                      <a:pt x="104" y="24"/>
                    </a:lnTo>
                    <a:lnTo>
                      <a:pt x="106" y="24"/>
                    </a:lnTo>
                    <a:lnTo>
                      <a:pt x="106" y="24"/>
                    </a:lnTo>
                    <a:lnTo>
                      <a:pt x="106" y="22"/>
                    </a:lnTo>
                    <a:lnTo>
                      <a:pt x="104" y="22"/>
                    </a:lnTo>
                    <a:lnTo>
                      <a:pt x="102" y="22"/>
                    </a:lnTo>
                    <a:lnTo>
                      <a:pt x="102" y="20"/>
                    </a:lnTo>
                    <a:lnTo>
                      <a:pt x="102" y="20"/>
                    </a:lnTo>
                    <a:lnTo>
                      <a:pt x="100" y="18"/>
                    </a:lnTo>
                    <a:lnTo>
                      <a:pt x="100" y="18"/>
                    </a:lnTo>
                    <a:lnTo>
                      <a:pt x="100" y="18"/>
                    </a:lnTo>
                    <a:lnTo>
                      <a:pt x="98" y="18"/>
                    </a:lnTo>
                    <a:lnTo>
                      <a:pt x="98" y="16"/>
                    </a:lnTo>
                    <a:lnTo>
                      <a:pt x="98" y="14"/>
                    </a:lnTo>
                    <a:lnTo>
                      <a:pt x="98" y="10"/>
                    </a:lnTo>
                    <a:lnTo>
                      <a:pt x="96" y="8"/>
                    </a:lnTo>
                    <a:lnTo>
                      <a:pt x="96" y="6"/>
                    </a:lnTo>
                    <a:lnTo>
                      <a:pt x="96" y="4"/>
                    </a:lnTo>
                    <a:lnTo>
                      <a:pt x="94" y="4"/>
                    </a:lnTo>
                    <a:lnTo>
                      <a:pt x="92" y="4"/>
                    </a:lnTo>
                    <a:lnTo>
                      <a:pt x="92" y="4"/>
                    </a:lnTo>
                    <a:lnTo>
                      <a:pt x="90" y="4"/>
                    </a:lnTo>
                    <a:lnTo>
                      <a:pt x="90" y="4"/>
                    </a:lnTo>
                    <a:lnTo>
                      <a:pt x="90" y="4"/>
                    </a:lnTo>
                    <a:lnTo>
                      <a:pt x="90" y="6"/>
                    </a:lnTo>
                    <a:lnTo>
                      <a:pt x="90" y="6"/>
                    </a:lnTo>
                    <a:lnTo>
                      <a:pt x="90" y="6"/>
                    </a:lnTo>
                    <a:lnTo>
                      <a:pt x="90" y="8"/>
                    </a:lnTo>
                    <a:lnTo>
                      <a:pt x="90" y="8"/>
                    </a:lnTo>
                    <a:lnTo>
                      <a:pt x="88" y="8"/>
                    </a:lnTo>
                    <a:lnTo>
                      <a:pt x="86" y="8"/>
                    </a:lnTo>
                    <a:lnTo>
                      <a:pt x="86" y="10"/>
                    </a:lnTo>
                    <a:lnTo>
                      <a:pt x="84" y="12"/>
                    </a:lnTo>
                    <a:lnTo>
                      <a:pt x="84" y="12"/>
                    </a:lnTo>
                    <a:lnTo>
                      <a:pt x="84" y="12"/>
                    </a:lnTo>
                    <a:lnTo>
                      <a:pt x="80" y="10"/>
                    </a:lnTo>
                    <a:lnTo>
                      <a:pt x="78" y="8"/>
                    </a:lnTo>
                    <a:lnTo>
                      <a:pt x="76" y="8"/>
                    </a:lnTo>
                    <a:lnTo>
                      <a:pt x="74" y="8"/>
                    </a:lnTo>
                    <a:lnTo>
                      <a:pt x="74" y="8"/>
                    </a:lnTo>
                    <a:lnTo>
                      <a:pt x="72" y="10"/>
                    </a:lnTo>
                    <a:lnTo>
                      <a:pt x="70" y="12"/>
                    </a:lnTo>
                    <a:lnTo>
                      <a:pt x="70" y="12"/>
                    </a:lnTo>
                    <a:lnTo>
                      <a:pt x="70" y="14"/>
                    </a:lnTo>
                    <a:lnTo>
                      <a:pt x="70" y="14"/>
                    </a:lnTo>
                    <a:lnTo>
                      <a:pt x="70" y="14"/>
                    </a:lnTo>
                    <a:lnTo>
                      <a:pt x="68" y="14"/>
                    </a:lnTo>
                    <a:lnTo>
                      <a:pt x="68" y="14"/>
                    </a:lnTo>
                    <a:lnTo>
                      <a:pt x="68" y="12"/>
                    </a:lnTo>
                    <a:lnTo>
                      <a:pt x="66" y="10"/>
                    </a:lnTo>
                    <a:lnTo>
                      <a:pt x="66" y="8"/>
                    </a:lnTo>
                    <a:lnTo>
                      <a:pt x="64" y="8"/>
                    </a:lnTo>
                    <a:lnTo>
                      <a:pt x="64" y="8"/>
                    </a:lnTo>
                    <a:lnTo>
                      <a:pt x="62" y="10"/>
                    </a:lnTo>
                    <a:lnTo>
                      <a:pt x="62" y="12"/>
                    </a:lnTo>
                    <a:lnTo>
                      <a:pt x="60" y="12"/>
                    </a:lnTo>
                    <a:lnTo>
                      <a:pt x="60" y="12"/>
                    </a:lnTo>
                    <a:lnTo>
                      <a:pt x="58" y="10"/>
                    </a:lnTo>
                    <a:lnTo>
                      <a:pt x="56" y="8"/>
                    </a:lnTo>
                    <a:lnTo>
                      <a:pt x="56" y="8"/>
                    </a:lnTo>
                    <a:lnTo>
                      <a:pt x="58" y="8"/>
                    </a:lnTo>
                    <a:lnTo>
                      <a:pt x="58" y="6"/>
                    </a:lnTo>
                    <a:lnTo>
                      <a:pt x="58" y="6"/>
                    </a:lnTo>
                    <a:lnTo>
                      <a:pt x="58" y="4"/>
                    </a:lnTo>
                    <a:lnTo>
                      <a:pt x="58" y="4"/>
                    </a:lnTo>
                    <a:lnTo>
                      <a:pt x="56" y="4"/>
                    </a:lnTo>
                    <a:lnTo>
                      <a:pt x="52" y="4"/>
                    </a:lnTo>
                    <a:lnTo>
                      <a:pt x="50" y="4"/>
                    </a:lnTo>
                    <a:lnTo>
                      <a:pt x="48" y="4"/>
                    </a:lnTo>
                    <a:lnTo>
                      <a:pt x="46" y="6"/>
                    </a:lnTo>
                    <a:lnTo>
                      <a:pt x="44" y="6"/>
                    </a:lnTo>
                    <a:lnTo>
                      <a:pt x="42" y="6"/>
                    </a:lnTo>
                    <a:lnTo>
                      <a:pt x="42" y="6"/>
                    </a:lnTo>
                    <a:lnTo>
                      <a:pt x="40" y="6"/>
                    </a:lnTo>
                    <a:lnTo>
                      <a:pt x="40" y="4"/>
                    </a:lnTo>
                    <a:lnTo>
                      <a:pt x="38" y="4"/>
                    </a:lnTo>
                    <a:lnTo>
                      <a:pt x="36" y="4"/>
                    </a:lnTo>
                    <a:lnTo>
                      <a:pt x="36" y="2"/>
                    </a:lnTo>
                    <a:lnTo>
                      <a:pt x="34" y="2"/>
                    </a:lnTo>
                    <a:lnTo>
                      <a:pt x="34" y="2"/>
                    </a:lnTo>
                    <a:lnTo>
                      <a:pt x="34" y="4"/>
                    </a:lnTo>
                    <a:lnTo>
                      <a:pt x="34" y="4"/>
                    </a:lnTo>
                    <a:lnTo>
                      <a:pt x="32" y="4"/>
                    </a:lnTo>
                    <a:lnTo>
                      <a:pt x="32" y="2"/>
                    </a:lnTo>
                    <a:lnTo>
                      <a:pt x="32" y="2"/>
                    </a:lnTo>
                    <a:lnTo>
                      <a:pt x="32" y="0"/>
                    </a:lnTo>
                    <a:lnTo>
                      <a:pt x="32" y="0"/>
                    </a:lnTo>
                    <a:lnTo>
                      <a:pt x="32" y="0"/>
                    </a:lnTo>
                    <a:lnTo>
                      <a:pt x="30" y="0"/>
                    </a:lnTo>
                    <a:lnTo>
                      <a:pt x="28" y="0"/>
                    </a:lnTo>
                    <a:lnTo>
                      <a:pt x="28" y="0"/>
                    </a:lnTo>
                    <a:lnTo>
                      <a:pt x="22" y="0"/>
                    </a:lnTo>
                    <a:lnTo>
                      <a:pt x="22" y="2"/>
                    </a:lnTo>
                    <a:lnTo>
                      <a:pt x="22" y="4"/>
                    </a:lnTo>
                    <a:lnTo>
                      <a:pt x="22" y="4"/>
                    </a:lnTo>
                    <a:lnTo>
                      <a:pt x="22" y="6"/>
                    </a:lnTo>
                    <a:lnTo>
                      <a:pt x="22" y="6"/>
                    </a:lnTo>
                    <a:lnTo>
                      <a:pt x="22" y="8"/>
                    </a:lnTo>
                    <a:lnTo>
                      <a:pt x="20" y="8"/>
                    </a:lnTo>
                    <a:lnTo>
                      <a:pt x="20" y="8"/>
                    </a:lnTo>
                    <a:lnTo>
                      <a:pt x="18" y="8"/>
                    </a:lnTo>
                    <a:lnTo>
                      <a:pt x="18" y="8"/>
                    </a:lnTo>
                    <a:lnTo>
                      <a:pt x="20" y="10"/>
                    </a:lnTo>
                    <a:lnTo>
                      <a:pt x="20" y="10"/>
                    </a:lnTo>
                    <a:lnTo>
                      <a:pt x="20" y="10"/>
                    </a:lnTo>
                    <a:lnTo>
                      <a:pt x="22" y="12"/>
                    </a:lnTo>
                    <a:lnTo>
                      <a:pt x="22" y="12"/>
                    </a:lnTo>
                    <a:lnTo>
                      <a:pt x="22" y="14"/>
                    </a:lnTo>
                    <a:lnTo>
                      <a:pt x="22" y="16"/>
                    </a:lnTo>
                    <a:lnTo>
                      <a:pt x="18" y="18"/>
                    </a:lnTo>
                    <a:lnTo>
                      <a:pt x="16" y="18"/>
                    </a:lnTo>
                    <a:lnTo>
                      <a:pt x="14" y="18"/>
                    </a:lnTo>
                    <a:lnTo>
                      <a:pt x="12" y="18"/>
                    </a:lnTo>
                    <a:lnTo>
                      <a:pt x="10" y="20"/>
                    </a:lnTo>
                    <a:lnTo>
                      <a:pt x="8" y="20"/>
                    </a:lnTo>
                    <a:lnTo>
                      <a:pt x="6" y="20"/>
                    </a:lnTo>
                    <a:lnTo>
                      <a:pt x="6" y="22"/>
                    </a:lnTo>
                    <a:lnTo>
                      <a:pt x="6" y="22"/>
                    </a:lnTo>
                    <a:lnTo>
                      <a:pt x="2" y="28"/>
                    </a:lnTo>
                    <a:lnTo>
                      <a:pt x="2" y="30"/>
                    </a:lnTo>
                    <a:lnTo>
                      <a:pt x="0" y="30"/>
                    </a:lnTo>
                    <a:lnTo>
                      <a:pt x="0" y="32"/>
                    </a:lnTo>
                    <a:lnTo>
                      <a:pt x="2" y="34"/>
                    </a:lnTo>
                    <a:lnTo>
                      <a:pt x="2" y="34"/>
                    </a:lnTo>
                    <a:lnTo>
                      <a:pt x="2" y="30"/>
                    </a:lnTo>
                    <a:lnTo>
                      <a:pt x="4" y="30"/>
                    </a:lnTo>
                    <a:lnTo>
                      <a:pt x="4" y="30"/>
                    </a:lnTo>
                    <a:lnTo>
                      <a:pt x="4" y="30"/>
                    </a:lnTo>
                    <a:lnTo>
                      <a:pt x="6" y="32"/>
                    </a:lnTo>
                    <a:lnTo>
                      <a:pt x="6" y="34"/>
                    </a:lnTo>
                    <a:lnTo>
                      <a:pt x="6" y="36"/>
                    </a:lnTo>
                    <a:lnTo>
                      <a:pt x="8" y="34"/>
                    </a:lnTo>
                    <a:lnTo>
                      <a:pt x="8" y="34"/>
                    </a:lnTo>
                    <a:lnTo>
                      <a:pt x="8" y="36"/>
                    </a:lnTo>
                    <a:lnTo>
                      <a:pt x="8" y="38"/>
                    </a:lnTo>
                    <a:lnTo>
                      <a:pt x="10" y="44"/>
                    </a:lnTo>
                    <a:lnTo>
                      <a:pt x="14" y="46"/>
                    </a:lnTo>
                    <a:lnTo>
                      <a:pt x="16" y="46"/>
                    </a:lnTo>
                    <a:lnTo>
                      <a:pt x="16" y="44"/>
                    </a:lnTo>
                    <a:lnTo>
                      <a:pt x="16" y="46"/>
                    </a:lnTo>
                    <a:lnTo>
                      <a:pt x="16" y="46"/>
                    </a:lnTo>
                    <a:lnTo>
                      <a:pt x="18" y="48"/>
                    </a:lnTo>
                    <a:lnTo>
                      <a:pt x="20" y="50"/>
                    </a:lnTo>
                    <a:lnTo>
                      <a:pt x="20" y="50"/>
                    </a:lnTo>
                    <a:lnTo>
                      <a:pt x="22" y="48"/>
                    </a:lnTo>
                    <a:lnTo>
                      <a:pt x="22" y="48"/>
                    </a:lnTo>
                    <a:lnTo>
                      <a:pt x="22" y="50"/>
                    </a:lnTo>
                    <a:lnTo>
                      <a:pt x="22" y="53"/>
                    </a:lnTo>
                    <a:lnTo>
                      <a:pt x="22" y="55"/>
                    </a:lnTo>
                    <a:lnTo>
                      <a:pt x="22" y="57"/>
                    </a:lnTo>
                    <a:lnTo>
                      <a:pt x="24" y="57"/>
                    </a:lnTo>
                    <a:lnTo>
                      <a:pt x="26" y="59"/>
                    </a:lnTo>
                    <a:lnTo>
                      <a:pt x="26" y="59"/>
                    </a:lnTo>
                    <a:lnTo>
                      <a:pt x="26" y="61"/>
                    </a:lnTo>
                    <a:lnTo>
                      <a:pt x="28" y="63"/>
                    </a:lnTo>
                    <a:lnTo>
                      <a:pt x="28" y="63"/>
                    </a:lnTo>
                    <a:lnTo>
                      <a:pt x="28" y="65"/>
                    </a:lnTo>
                    <a:lnTo>
                      <a:pt x="28" y="65"/>
                    </a:lnTo>
                    <a:lnTo>
                      <a:pt x="28" y="65"/>
                    </a:lnTo>
                    <a:lnTo>
                      <a:pt x="30" y="65"/>
                    </a:lnTo>
                    <a:lnTo>
                      <a:pt x="30" y="65"/>
                    </a:lnTo>
                    <a:lnTo>
                      <a:pt x="32" y="65"/>
                    </a:lnTo>
                    <a:lnTo>
                      <a:pt x="32" y="65"/>
                    </a:lnTo>
                    <a:lnTo>
                      <a:pt x="32" y="63"/>
                    </a:lnTo>
                    <a:lnTo>
                      <a:pt x="32" y="61"/>
                    </a:lnTo>
                    <a:lnTo>
                      <a:pt x="34" y="61"/>
                    </a:lnTo>
                    <a:lnTo>
                      <a:pt x="36" y="59"/>
                    </a:lnTo>
                    <a:lnTo>
                      <a:pt x="38" y="57"/>
                    </a:lnTo>
                    <a:lnTo>
                      <a:pt x="38" y="57"/>
                    </a:lnTo>
                    <a:lnTo>
                      <a:pt x="38" y="55"/>
                    </a:lnTo>
                    <a:lnTo>
                      <a:pt x="38" y="55"/>
                    </a:lnTo>
                    <a:lnTo>
                      <a:pt x="38" y="55"/>
                    </a:lnTo>
                    <a:lnTo>
                      <a:pt x="40" y="53"/>
                    </a:lnTo>
                    <a:lnTo>
                      <a:pt x="40" y="53"/>
                    </a:lnTo>
                    <a:lnTo>
                      <a:pt x="40" y="50"/>
                    </a:lnTo>
                    <a:lnTo>
                      <a:pt x="42" y="50"/>
                    </a:lnTo>
                    <a:lnTo>
                      <a:pt x="44" y="48"/>
                    </a:lnTo>
                    <a:lnTo>
                      <a:pt x="46" y="50"/>
                    </a:lnTo>
                    <a:lnTo>
                      <a:pt x="50" y="48"/>
                    </a:lnTo>
                    <a:lnTo>
                      <a:pt x="50" y="48"/>
                    </a:lnTo>
                    <a:lnTo>
                      <a:pt x="52" y="48"/>
                    </a:lnTo>
                    <a:lnTo>
                      <a:pt x="56" y="48"/>
                    </a:lnTo>
                    <a:lnTo>
                      <a:pt x="60" y="48"/>
                    </a:lnTo>
                    <a:lnTo>
                      <a:pt x="60" y="48"/>
                    </a:lnTo>
                    <a:lnTo>
                      <a:pt x="62" y="48"/>
                    </a:lnTo>
                    <a:lnTo>
                      <a:pt x="62" y="50"/>
                    </a:lnTo>
                    <a:lnTo>
                      <a:pt x="64" y="53"/>
                    </a:lnTo>
                    <a:lnTo>
                      <a:pt x="64" y="55"/>
                    </a:lnTo>
                    <a:lnTo>
                      <a:pt x="66" y="57"/>
                    </a:lnTo>
                    <a:lnTo>
                      <a:pt x="68" y="59"/>
                    </a:lnTo>
                    <a:lnTo>
                      <a:pt x="68" y="61"/>
                    </a:lnTo>
                    <a:lnTo>
                      <a:pt x="68" y="61"/>
                    </a:lnTo>
                    <a:lnTo>
                      <a:pt x="68" y="61"/>
                    </a:lnTo>
                    <a:lnTo>
                      <a:pt x="68" y="63"/>
                    </a:lnTo>
                    <a:lnTo>
                      <a:pt x="68" y="65"/>
                    </a:lnTo>
                    <a:lnTo>
                      <a:pt x="68" y="65"/>
                    </a:lnTo>
                    <a:lnTo>
                      <a:pt x="68" y="65"/>
                    </a:lnTo>
                    <a:lnTo>
                      <a:pt x="70" y="65"/>
                    </a:lnTo>
                    <a:lnTo>
                      <a:pt x="70" y="67"/>
                    </a:lnTo>
                    <a:lnTo>
                      <a:pt x="70" y="69"/>
                    </a:lnTo>
                    <a:lnTo>
                      <a:pt x="70" y="71"/>
                    </a:lnTo>
                    <a:lnTo>
                      <a:pt x="72" y="71"/>
                    </a:lnTo>
                    <a:lnTo>
                      <a:pt x="72" y="73"/>
                    </a:lnTo>
                    <a:lnTo>
                      <a:pt x="70" y="75"/>
                    </a:lnTo>
                    <a:lnTo>
                      <a:pt x="68" y="77"/>
                    </a:lnTo>
                    <a:lnTo>
                      <a:pt x="68" y="77"/>
                    </a:lnTo>
                    <a:lnTo>
                      <a:pt x="68" y="79"/>
                    </a:lnTo>
                    <a:lnTo>
                      <a:pt x="68" y="79"/>
                    </a:lnTo>
                    <a:lnTo>
                      <a:pt x="68" y="79"/>
                    </a:lnTo>
                    <a:lnTo>
                      <a:pt x="70" y="79"/>
                    </a:lnTo>
                    <a:lnTo>
                      <a:pt x="70" y="79"/>
                    </a:lnTo>
                    <a:lnTo>
                      <a:pt x="72" y="77"/>
                    </a:lnTo>
                    <a:lnTo>
                      <a:pt x="74" y="75"/>
                    </a:lnTo>
                    <a:lnTo>
                      <a:pt x="74" y="75"/>
                    </a:lnTo>
                    <a:lnTo>
                      <a:pt x="74" y="75"/>
                    </a:lnTo>
                    <a:lnTo>
                      <a:pt x="76" y="75"/>
                    </a:lnTo>
                    <a:lnTo>
                      <a:pt x="76" y="75"/>
                    </a:lnTo>
                    <a:lnTo>
                      <a:pt x="78" y="75"/>
                    </a:lnTo>
                    <a:lnTo>
                      <a:pt x="78" y="75"/>
                    </a:lnTo>
                    <a:lnTo>
                      <a:pt x="78" y="77"/>
                    </a:lnTo>
                    <a:lnTo>
                      <a:pt x="82" y="75"/>
                    </a:lnTo>
                    <a:lnTo>
                      <a:pt x="82" y="75"/>
                    </a:lnTo>
                    <a:lnTo>
                      <a:pt x="82" y="75"/>
                    </a:lnTo>
                    <a:lnTo>
                      <a:pt x="84" y="77"/>
                    </a:lnTo>
                    <a:lnTo>
                      <a:pt x="84" y="77"/>
                    </a:lnTo>
                    <a:lnTo>
                      <a:pt x="84" y="75"/>
                    </a:lnTo>
                    <a:lnTo>
                      <a:pt x="84" y="75"/>
                    </a:lnTo>
                    <a:lnTo>
                      <a:pt x="84" y="75"/>
                    </a:lnTo>
                    <a:lnTo>
                      <a:pt x="84" y="77"/>
                    </a:lnTo>
                    <a:lnTo>
                      <a:pt x="86" y="77"/>
                    </a:lnTo>
                    <a:lnTo>
                      <a:pt x="86" y="77"/>
                    </a:lnTo>
                    <a:lnTo>
                      <a:pt x="86" y="79"/>
                    </a:lnTo>
                    <a:lnTo>
                      <a:pt x="86" y="79"/>
                    </a:lnTo>
                    <a:lnTo>
                      <a:pt x="86" y="81"/>
                    </a:lnTo>
                    <a:lnTo>
                      <a:pt x="88" y="81"/>
                    </a:lnTo>
                    <a:lnTo>
                      <a:pt x="88" y="83"/>
                    </a:lnTo>
                    <a:lnTo>
                      <a:pt x="88" y="83"/>
                    </a:lnTo>
                    <a:lnTo>
                      <a:pt x="88" y="83"/>
                    </a:lnTo>
                    <a:lnTo>
                      <a:pt x="88" y="85"/>
                    </a:lnTo>
                    <a:lnTo>
                      <a:pt x="88" y="85"/>
                    </a:lnTo>
                    <a:lnTo>
                      <a:pt x="88" y="87"/>
                    </a:lnTo>
                    <a:lnTo>
                      <a:pt x="88" y="87"/>
                    </a:lnTo>
                    <a:lnTo>
                      <a:pt x="88" y="89"/>
                    </a:lnTo>
                    <a:lnTo>
                      <a:pt x="88" y="91"/>
                    </a:lnTo>
                    <a:lnTo>
                      <a:pt x="88" y="91"/>
                    </a:lnTo>
                    <a:lnTo>
                      <a:pt x="88" y="93"/>
                    </a:lnTo>
                    <a:lnTo>
                      <a:pt x="88" y="95"/>
                    </a:lnTo>
                    <a:lnTo>
                      <a:pt x="88" y="95"/>
                    </a:lnTo>
                    <a:lnTo>
                      <a:pt x="88" y="95"/>
                    </a:lnTo>
                    <a:lnTo>
                      <a:pt x="88" y="95"/>
                    </a:lnTo>
                    <a:lnTo>
                      <a:pt x="90" y="95"/>
                    </a:lnTo>
                    <a:lnTo>
                      <a:pt x="90" y="95"/>
                    </a:lnTo>
                    <a:lnTo>
                      <a:pt x="92" y="97"/>
                    </a:lnTo>
                    <a:lnTo>
                      <a:pt x="92" y="97"/>
                    </a:lnTo>
                    <a:lnTo>
                      <a:pt x="92" y="97"/>
                    </a:lnTo>
                    <a:lnTo>
                      <a:pt x="92" y="99"/>
                    </a:lnTo>
                    <a:lnTo>
                      <a:pt x="94" y="99"/>
                    </a:lnTo>
                    <a:lnTo>
                      <a:pt x="96" y="97"/>
                    </a:lnTo>
                    <a:lnTo>
                      <a:pt x="96" y="97"/>
                    </a:lnTo>
                    <a:lnTo>
                      <a:pt x="96" y="97"/>
                    </a:lnTo>
                    <a:lnTo>
                      <a:pt x="96" y="97"/>
                    </a:lnTo>
                    <a:lnTo>
                      <a:pt x="96" y="97"/>
                    </a:lnTo>
                    <a:lnTo>
                      <a:pt x="98" y="95"/>
                    </a:lnTo>
                    <a:lnTo>
                      <a:pt x="98" y="93"/>
                    </a:lnTo>
                    <a:lnTo>
                      <a:pt x="98" y="93"/>
                    </a:lnTo>
                    <a:lnTo>
                      <a:pt x="98" y="93"/>
                    </a:lnTo>
                    <a:lnTo>
                      <a:pt x="100" y="91"/>
                    </a:lnTo>
                    <a:lnTo>
                      <a:pt x="100" y="91"/>
                    </a:lnTo>
                    <a:lnTo>
                      <a:pt x="100" y="89"/>
                    </a:lnTo>
                    <a:lnTo>
                      <a:pt x="100" y="89"/>
                    </a:lnTo>
                    <a:lnTo>
                      <a:pt x="102" y="89"/>
                    </a:lnTo>
                    <a:lnTo>
                      <a:pt x="102" y="91"/>
                    </a:lnTo>
                    <a:lnTo>
                      <a:pt x="102" y="91"/>
                    </a:lnTo>
                    <a:lnTo>
                      <a:pt x="102" y="93"/>
                    </a:lnTo>
                    <a:lnTo>
                      <a:pt x="104" y="91"/>
                    </a:lnTo>
                    <a:lnTo>
                      <a:pt x="104" y="91"/>
                    </a:lnTo>
                    <a:lnTo>
                      <a:pt x="106" y="93"/>
                    </a:lnTo>
                    <a:lnTo>
                      <a:pt x="108" y="91"/>
                    </a:lnTo>
                    <a:lnTo>
                      <a:pt x="108" y="89"/>
                    </a:lnTo>
                    <a:lnTo>
                      <a:pt x="108" y="87"/>
                    </a:lnTo>
                    <a:lnTo>
                      <a:pt x="108" y="87"/>
                    </a:lnTo>
                    <a:lnTo>
                      <a:pt x="110" y="85"/>
                    </a:lnTo>
                    <a:lnTo>
                      <a:pt x="110" y="83"/>
                    </a:lnTo>
                    <a:lnTo>
                      <a:pt x="110" y="83"/>
                    </a:lnTo>
                    <a:lnTo>
                      <a:pt x="110" y="81"/>
                    </a:lnTo>
                    <a:lnTo>
                      <a:pt x="110" y="81"/>
                    </a:lnTo>
                    <a:lnTo>
                      <a:pt x="110" y="81"/>
                    </a:lnTo>
                    <a:lnTo>
                      <a:pt x="108" y="81"/>
                    </a:lnTo>
                    <a:lnTo>
                      <a:pt x="108" y="81"/>
                    </a:lnTo>
                    <a:lnTo>
                      <a:pt x="106" y="79"/>
                    </a:lnTo>
                    <a:lnTo>
                      <a:pt x="106" y="77"/>
                    </a:lnTo>
                    <a:lnTo>
                      <a:pt x="106" y="77"/>
                    </a:lnTo>
                    <a:lnTo>
                      <a:pt x="108" y="75"/>
                    </a:lnTo>
                    <a:lnTo>
                      <a:pt x="108" y="75"/>
                    </a:lnTo>
                    <a:lnTo>
                      <a:pt x="110" y="75"/>
                    </a:lnTo>
                    <a:lnTo>
                      <a:pt x="112" y="75"/>
                    </a:lnTo>
                    <a:lnTo>
                      <a:pt x="112" y="75"/>
                    </a:lnTo>
                    <a:lnTo>
                      <a:pt x="114" y="75"/>
                    </a:lnTo>
                    <a:lnTo>
                      <a:pt x="114" y="77"/>
                    </a:lnTo>
                    <a:lnTo>
                      <a:pt x="114" y="77"/>
                    </a:lnTo>
                    <a:lnTo>
                      <a:pt x="116" y="77"/>
                    </a:lnTo>
                    <a:lnTo>
                      <a:pt x="116" y="77"/>
                    </a:lnTo>
                    <a:lnTo>
                      <a:pt x="116" y="75"/>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8" name="Freeform 160"/>
              <p:cNvSpPr>
                <a:spLocks/>
              </p:cNvSpPr>
              <p:nvPr/>
            </p:nvSpPr>
            <p:spPr bwMode="auto">
              <a:xfrm>
                <a:off x="3453" y="1195"/>
                <a:ext cx="2" cy="0"/>
              </a:xfrm>
              <a:custGeom>
                <a:avLst/>
                <a:gdLst>
                  <a:gd name="T0" fmla="*/ 2 w 2"/>
                  <a:gd name="T1" fmla="*/ 2 w 2"/>
                  <a:gd name="T2" fmla="*/ 0 w 2"/>
                  <a:gd name="T3" fmla="*/ 0 w 2"/>
                  <a:gd name="T4" fmla="*/ 2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2" y="0"/>
                    </a:lnTo>
                    <a:lnTo>
                      <a:pt x="0" y="0"/>
                    </a:lnTo>
                    <a:lnTo>
                      <a:pt x="0" y="0"/>
                    </a:lnTo>
                    <a:lnTo>
                      <a:pt x="2" y="0"/>
                    </a:lnTo>
                    <a:lnTo>
                      <a:pt x="2"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9" name="Freeform 161"/>
              <p:cNvSpPr>
                <a:spLocks/>
              </p:cNvSpPr>
              <p:nvPr/>
            </p:nvSpPr>
            <p:spPr bwMode="auto">
              <a:xfrm>
                <a:off x="2026" y="1758"/>
                <a:ext cx="66" cy="72"/>
              </a:xfrm>
              <a:custGeom>
                <a:avLst/>
                <a:gdLst>
                  <a:gd name="T0" fmla="*/ 60 w 66"/>
                  <a:gd name="T1" fmla="*/ 34 h 72"/>
                  <a:gd name="T2" fmla="*/ 60 w 66"/>
                  <a:gd name="T3" fmla="*/ 36 h 72"/>
                  <a:gd name="T4" fmla="*/ 58 w 66"/>
                  <a:gd name="T5" fmla="*/ 36 h 72"/>
                  <a:gd name="T6" fmla="*/ 56 w 66"/>
                  <a:gd name="T7" fmla="*/ 34 h 72"/>
                  <a:gd name="T8" fmla="*/ 54 w 66"/>
                  <a:gd name="T9" fmla="*/ 34 h 72"/>
                  <a:gd name="T10" fmla="*/ 50 w 66"/>
                  <a:gd name="T11" fmla="*/ 34 h 72"/>
                  <a:gd name="T12" fmla="*/ 50 w 66"/>
                  <a:gd name="T13" fmla="*/ 30 h 72"/>
                  <a:gd name="T14" fmla="*/ 52 w 66"/>
                  <a:gd name="T15" fmla="*/ 18 h 72"/>
                  <a:gd name="T16" fmla="*/ 54 w 66"/>
                  <a:gd name="T17" fmla="*/ 10 h 72"/>
                  <a:gd name="T18" fmla="*/ 56 w 66"/>
                  <a:gd name="T19" fmla="*/ 0 h 72"/>
                  <a:gd name="T20" fmla="*/ 46 w 66"/>
                  <a:gd name="T21" fmla="*/ 0 h 72"/>
                  <a:gd name="T22" fmla="*/ 32 w 66"/>
                  <a:gd name="T23" fmla="*/ 0 h 72"/>
                  <a:gd name="T24" fmla="*/ 26 w 66"/>
                  <a:gd name="T25" fmla="*/ 4 h 72"/>
                  <a:gd name="T26" fmla="*/ 26 w 66"/>
                  <a:gd name="T27" fmla="*/ 10 h 72"/>
                  <a:gd name="T28" fmla="*/ 20 w 66"/>
                  <a:gd name="T29" fmla="*/ 10 h 72"/>
                  <a:gd name="T30" fmla="*/ 20 w 66"/>
                  <a:gd name="T31" fmla="*/ 10 h 72"/>
                  <a:gd name="T32" fmla="*/ 24 w 66"/>
                  <a:gd name="T33" fmla="*/ 14 h 72"/>
                  <a:gd name="T34" fmla="*/ 28 w 66"/>
                  <a:gd name="T35" fmla="*/ 18 h 72"/>
                  <a:gd name="T36" fmla="*/ 30 w 66"/>
                  <a:gd name="T37" fmla="*/ 22 h 72"/>
                  <a:gd name="T38" fmla="*/ 30 w 66"/>
                  <a:gd name="T39" fmla="*/ 24 h 72"/>
                  <a:gd name="T40" fmla="*/ 32 w 66"/>
                  <a:gd name="T41" fmla="*/ 24 h 72"/>
                  <a:gd name="T42" fmla="*/ 32 w 66"/>
                  <a:gd name="T43" fmla="*/ 26 h 72"/>
                  <a:gd name="T44" fmla="*/ 32 w 66"/>
                  <a:gd name="T45" fmla="*/ 30 h 72"/>
                  <a:gd name="T46" fmla="*/ 30 w 66"/>
                  <a:gd name="T47" fmla="*/ 32 h 72"/>
                  <a:gd name="T48" fmla="*/ 22 w 66"/>
                  <a:gd name="T49" fmla="*/ 32 h 72"/>
                  <a:gd name="T50" fmla="*/ 16 w 66"/>
                  <a:gd name="T51" fmla="*/ 32 h 72"/>
                  <a:gd name="T52" fmla="*/ 10 w 66"/>
                  <a:gd name="T53" fmla="*/ 34 h 72"/>
                  <a:gd name="T54" fmla="*/ 4 w 66"/>
                  <a:gd name="T55" fmla="*/ 42 h 72"/>
                  <a:gd name="T56" fmla="*/ 2 w 66"/>
                  <a:gd name="T57" fmla="*/ 46 h 72"/>
                  <a:gd name="T58" fmla="*/ 4 w 66"/>
                  <a:gd name="T59" fmla="*/ 48 h 72"/>
                  <a:gd name="T60" fmla="*/ 2 w 66"/>
                  <a:gd name="T61" fmla="*/ 50 h 72"/>
                  <a:gd name="T62" fmla="*/ 2 w 66"/>
                  <a:gd name="T63" fmla="*/ 52 h 72"/>
                  <a:gd name="T64" fmla="*/ 2 w 66"/>
                  <a:gd name="T65" fmla="*/ 54 h 72"/>
                  <a:gd name="T66" fmla="*/ 0 w 66"/>
                  <a:gd name="T67" fmla="*/ 56 h 72"/>
                  <a:gd name="T68" fmla="*/ 0 w 66"/>
                  <a:gd name="T69" fmla="*/ 58 h 72"/>
                  <a:gd name="T70" fmla="*/ 8 w 66"/>
                  <a:gd name="T71" fmla="*/ 66 h 72"/>
                  <a:gd name="T72" fmla="*/ 16 w 66"/>
                  <a:gd name="T73" fmla="*/ 70 h 72"/>
                  <a:gd name="T74" fmla="*/ 26 w 66"/>
                  <a:gd name="T75" fmla="*/ 70 h 72"/>
                  <a:gd name="T76" fmla="*/ 32 w 66"/>
                  <a:gd name="T77" fmla="*/ 72 h 72"/>
                  <a:gd name="T78" fmla="*/ 32 w 66"/>
                  <a:gd name="T79" fmla="*/ 70 h 72"/>
                  <a:gd name="T80" fmla="*/ 36 w 66"/>
                  <a:gd name="T81" fmla="*/ 68 h 72"/>
                  <a:gd name="T82" fmla="*/ 38 w 66"/>
                  <a:gd name="T83" fmla="*/ 68 h 72"/>
                  <a:gd name="T84" fmla="*/ 38 w 66"/>
                  <a:gd name="T85" fmla="*/ 66 h 72"/>
                  <a:gd name="T86" fmla="*/ 40 w 66"/>
                  <a:gd name="T87" fmla="*/ 64 h 72"/>
                  <a:gd name="T88" fmla="*/ 42 w 66"/>
                  <a:gd name="T89" fmla="*/ 64 h 72"/>
                  <a:gd name="T90" fmla="*/ 42 w 66"/>
                  <a:gd name="T91" fmla="*/ 62 h 72"/>
                  <a:gd name="T92" fmla="*/ 42 w 66"/>
                  <a:gd name="T93" fmla="*/ 60 h 72"/>
                  <a:gd name="T94" fmla="*/ 44 w 66"/>
                  <a:gd name="T95" fmla="*/ 60 h 72"/>
                  <a:gd name="T96" fmla="*/ 44 w 66"/>
                  <a:gd name="T97" fmla="*/ 60 h 72"/>
                  <a:gd name="T98" fmla="*/ 48 w 66"/>
                  <a:gd name="T99" fmla="*/ 58 h 72"/>
                  <a:gd name="T100" fmla="*/ 48 w 66"/>
                  <a:gd name="T101" fmla="*/ 54 h 72"/>
                  <a:gd name="T102" fmla="*/ 48 w 66"/>
                  <a:gd name="T103" fmla="*/ 52 h 72"/>
                  <a:gd name="T104" fmla="*/ 50 w 66"/>
                  <a:gd name="T105" fmla="*/ 48 h 72"/>
                  <a:gd name="T106" fmla="*/ 52 w 66"/>
                  <a:gd name="T107" fmla="*/ 48 h 72"/>
                  <a:gd name="T108" fmla="*/ 58 w 66"/>
                  <a:gd name="T109" fmla="*/ 44 h 72"/>
                  <a:gd name="T110" fmla="*/ 62 w 66"/>
                  <a:gd name="T111" fmla="*/ 40 h 72"/>
                  <a:gd name="T112" fmla="*/ 66 w 66"/>
                  <a:gd name="T113" fmla="*/ 3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 h="72">
                    <a:moveTo>
                      <a:pt x="60" y="34"/>
                    </a:moveTo>
                    <a:lnTo>
                      <a:pt x="60" y="34"/>
                    </a:lnTo>
                    <a:lnTo>
                      <a:pt x="60" y="34"/>
                    </a:lnTo>
                    <a:lnTo>
                      <a:pt x="60" y="36"/>
                    </a:lnTo>
                    <a:lnTo>
                      <a:pt x="60" y="36"/>
                    </a:lnTo>
                    <a:lnTo>
                      <a:pt x="58" y="36"/>
                    </a:lnTo>
                    <a:lnTo>
                      <a:pt x="56" y="34"/>
                    </a:lnTo>
                    <a:lnTo>
                      <a:pt x="56" y="34"/>
                    </a:lnTo>
                    <a:lnTo>
                      <a:pt x="56" y="34"/>
                    </a:lnTo>
                    <a:lnTo>
                      <a:pt x="54" y="34"/>
                    </a:lnTo>
                    <a:lnTo>
                      <a:pt x="52" y="34"/>
                    </a:lnTo>
                    <a:lnTo>
                      <a:pt x="50" y="34"/>
                    </a:lnTo>
                    <a:lnTo>
                      <a:pt x="50" y="34"/>
                    </a:lnTo>
                    <a:lnTo>
                      <a:pt x="50" y="30"/>
                    </a:lnTo>
                    <a:lnTo>
                      <a:pt x="52" y="22"/>
                    </a:lnTo>
                    <a:lnTo>
                      <a:pt x="52" y="18"/>
                    </a:lnTo>
                    <a:lnTo>
                      <a:pt x="54" y="12"/>
                    </a:lnTo>
                    <a:lnTo>
                      <a:pt x="54" y="10"/>
                    </a:lnTo>
                    <a:lnTo>
                      <a:pt x="54" y="4"/>
                    </a:lnTo>
                    <a:lnTo>
                      <a:pt x="56" y="0"/>
                    </a:lnTo>
                    <a:lnTo>
                      <a:pt x="52" y="0"/>
                    </a:lnTo>
                    <a:lnTo>
                      <a:pt x="46" y="0"/>
                    </a:lnTo>
                    <a:lnTo>
                      <a:pt x="40" y="0"/>
                    </a:lnTo>
                    <a:lnTo>
                      <a:pt x="32" y="0"/>
                    </a:lnTo>
                    <a:lnTo>
                      <a:pt x="28" y="0"/>
                    </a:lnTo>
                    <a:lnTo>
                      <a:pt x="26" y="4"/>
                    </a:lnTo>
                    <a:lnTo>
                      <a:pt x="26" y="6"/>
                    </a:lnTo>
                    <a:lnTo>
                      <a:pt x="26" y="10"/>
                    </a:lnTo>
                    <a:lnTo>
                      <a:pt x="22" y="10"/>
                    </a:lnTo>
                    <a:lnTo>
                      <a:pt x="20" y="10"/>
                    </a:lnTo>
                    <a:lnTo>
                      <a:pt x="20" y="10"/>
                    </a:lnTo>
                    <a:lnTo>
                      <a:pt x="20" y="10"/>
                    </a:lnTo>
                    <a:lnTo>
                      <a:pt x="22" y="12"/>
                    </a:lnTo>
                    <a:lnTo>
                      <a:pt x="24" y="14"/>
                    </a:lnTo>
                    <a:lnTo>
                      <a:pt x="24" y="16"/>
                    </a:lnTo>
                    <a:lnTo>
                      <a:pt x="28" y="18"/>
                    </a:lnTo>
                    <a:lnTo>
                      <a:pt x="28" y="20"/>
                    </a:lnTo>
                    <a:lnTo>
                      <a:pt x="30" y="22"/>
                    </a:lnTo>
                    <a:lnTo>
                      <a:pt x="30" y="22"/>
                    </a:lnTo>
                    <a:lnTo>
                      <a:pt x="30" y="24"/>
                    </a:lnTo>
                    <a:lnTo>
                      <a:pt x="30" y="24"/>
                    </a:lnTo>
                    <a:lnTo>
                      <a:pt x="32" y="24"/>
                    </a:lnTo>
                    <a:lnTo>
                      <a:pt x="32" y="26"/>
                    </a:lnTo>
                    <a:lnTo>
                      <a:pt x="32" y="26"/>
                    </a:lnTo>
                    <a:lnTo>
                      <a:pt x="32" y="28"/>
                    </a:lnTo>
                    <a:lnTo>
                      <a:pt x="32" y="30"/>
                    </a:lnTo>
                    <a:lnTo>
                      <a:pt x="32" y="32"/>
                    </a:lnTo>
                    <a:lnTo>
                      <a:pt x="30" y="32"/>
                    </a:lnTo>
                    <a:lnTo>
                      <a:pt x="28" y="32"/>
                    </a:lnTo>
                    <a:lnTo>
                      <a:pt x="22" y="32"/>
                    </a:lnTo>
                    <a:lnTo>
                      <a:pt x="18" y="32"/>
                    </a:lnTo>
                    <a:lnTo>
                      <a:pt x="16" y="32"/>
                    </a:lnTo>
                    <a:lnTo>
                      <a:pt x="12" y="32"/>
                    </a:lnTo>
                    <a:lnTo>
                      <a:pt x="10" y="34"/>
                    </a:lnTo>
                    <a:lnTo>
                      <a:pt x="6" y="38"/>
                    </a:lnTo>
                    <a:lnTo>
                      <a:pt x="4" y="42"/>
                    </a:lnTo>
                    <a:lnTo>
                      <a:pt x="2" y="44"/>
                    </a:lnTo>
                    <a:lnTo>
                      <a:pt x="2" y="46"/>
                    </a:lnTo>
                    <a:lnTo>
                      <a:pt x="2" y="46"/>
                    </a:lnTo>
                    <a:lnTo>
                      <a:pt x="4" y="48"/>
                    </a:lnTo>
                    <a:lnTo>
                      <a:pt x="4" y="50"/>
                    </a:lnTo>
                    <a:lnTo>
                      <a:pt x="2" y="50"/>
                    </a:lnTo>
                    <a:lnTo>
                      <a:pt x="2" y="50"/>
                    </a:lnTo>
                    <a:lnTo>
                      <a:pt x="2" y="52"/>
                    </a:lnTo>
                    <a:lnTo>
                      <a:pt x="2" y="54"/>
                    </a:lnTo>
                    <a:lnTo>
                      <a:pt x="2" y="54"/>
                    </a:lnTo>
                    <a:lnTo>
                      <a:pt x="2" y="56"/>
                    </a:lnTo>
                    <a:lnTo>
                      <a:pt x="0" y="56"/>
                    </a:lnTo>
                    <a:lnTo>
                      <a:pt x="0" y="58"/>
                    </a:lnTo>
                    <a:lnTo>
                      <a:pt x="0" y="58"/>
                    </a:lnTo>
                    <a:lnTo>
                      <a:pt x="6" y="64"/>
                    </a:lnTo>
                    <a:lnTo>
                      <a:pt x="8" y="66"/>
                    </a:lnTo>
                    <a:lnTo>
                      <a:pt x="12" y="68"/>
                    </a:lnTo>
                    <a:lnTo>
                      <a:pt x="16" y="70"/>
                    </a:lnTo>
                    <a:lnTo>
                      <a:pt x="24" y="70"/>
                    </a:lnTo>
                    <a:lnTo>
                      <a:pt x="26" y="70"/>
                    </a:lnTo>
                    <a:lnTo>
                      <a:pt x="32" y="72"/>
                    </a:lnTo>
                    <a:lnTo>
                      <a:pt x="32" y="72"/>
                    </a:lnTo>
                    <a:lnTo>
                      <a:pt x="32" y="72"/>
                    </a:lnTo>
                    <a:lnTo>
                      <a:pt x="32" y="70"/>
                    </a:lnTo>
                    <a:lnTo>
                      <a:pt x="34" y="68"/>
                    </a:lnTo>
                    <a:lnTo>
                      <a:pt x="36" y="68"/>
                    </a:lnTo>
                    <a:lnTo>
                      <a:pt x="36" y="68"/>
                    </a:lnTo>
                    <a:lnTo>
                      <a:pt x="38" y="68"/>
                    </a:lnTo>
                    <a:lnTo>
                      <a:pt x="38" y="66"/>
                    </a:lnTo>
                    <a:lnTo>
                      <a:pt x="38" y="66"/>
                    </a:lnTo>
                    <a:lnTo>
                      <a:pt x="40" y="64"/>
                    </a:lnTo>
                    <a:lnTo>
                      <a:pt x="40" y="64"/>
                    </a:lnTo>
                    <a:lnTo>
                      <a:pt x="42" y="64"/>
                    </a:lnTo>
                    <a:lnTo>
                      <a:pt x="42" y="64"/>
                    </a:lnTo>
                    <a:lnTo>
                      <a:pt x="42" y="62"/>
                    </a:lnTo>
                    <a:lnTo>
                      <a:pt x="42" y="62"/>
                    </a:lnTo>
                    <a:lnTo>
                      <a:pt x="42" y="60"/>
                    </a:lnTo>
                    <a:lnTo>
                      <a:pt x="42" y="60"/>
                    </a:lnTo>
                    <a:lnTo>
                      <a:pt x="44" y="60"/>
                    </a:lnTo>
                    <a:lnTo>
                      <a:pt x="44" y="60"/>
                    </a:lnTo>
                    <a:lnTo>
                      <a:pt x="44" y="60"/>
                    </a:lnTo>
                    <a:lnTo>
                      <a:pt x="44" y="60"/>
                    </a:lnTo>
                    <a:lnTo>
                      <a:pt x="46" y="58"/>
                    </a:lnTo>
                    <a:lnTo>
                      <a:pt x="48" y="58"/>
                    </a:lnTo>
                    <a:lnTo>
                      <a:pt x="48" y="56"/>
                    </a:lnTo>
                    <a:lnTo>
                      <a:pt x="48" y="54"/>
                    </a:lnTo>
                    <a:lnTo>
                      <a:pt x="48" y="52"/>
                    </a:lnTo>
                    <a:lnTo>
                      <a:pt x="48" y="52"/>
                    </a:lnTo>
                    <a:lnTo>
                      <a:pt x="48" y="50"/>
                    </a:lnTo>
                    <a:lnTo>
                      <a:pt x="50" y="48"/>
                    </a:lnTo>
                    <a:lnTo>
                      <a:pt x="52" y="48"/>
                    </a:lnTo>
                    <a:lnTo>
                      <a:pt x="52" y="48"/>
                    </a:lnTo>
                    <a:lnTo>
                      <a:pt x="54" y="46"/>
                    </a:lnTo>
                    <a:lnTo>
                      <a:pt x="58" y="44"/>
                    </a:lnTo>
                    <a:lnTo>
                      <a:pt x="60" y="42"/>
                    </a:lnTo>
                    <a:lnTo>
                      <a:pt x="62" y="40"/>
                    </a:lnTo>
                    <a:lnTo>
                      <a:pt x="64" y="38"/>
                    </a:lnTo>
                    <a:lnTo>
                      <a:pt x="66" y="38"/>
                    </a:lnTo>
                    <a:lnTo>
                      <a:pt x="60" y="3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0" name="Freeform 162"/>
              <p:cNvSpPr>
                <a:spLocks/>
              </p:cNvSpPr>
              <p:nvPr/>
            </p:nvSpPr>
            <p:spPr bwMode="auto">
              <a:xfrm>
                <a:off x="5734" y="1832"/>
                <a:ext cx="4" cy="8"/>
              </a:xfrm>
              <a:custGeom>
                <a:avLst/>
                <a:gdLst>
                  <a:gd name="T0" fmla="*/ 2 w 4"/>
                  <a:gd name="T1" fmla="*/ 2 h 8"/>
                  <a:gd name="T2" fmla="*/ 2 w 4"/>
                  <a:gd name="T3" fmla="*/ 0 h 8"/>
                  <a:gd name="T4" fmla="*/ 2 w 4"/>
                  <a:gd name="T5" fmla="*/ 0 h 8"/>
                  <a:gd name="T6" fmla="*/ 2 w 4"/>
                  <a:gd name="T7" fmla="*/ 2 h 8"/>
                  <a:gd name="T8" fmla="*/ 0 w 4"/>
                  <a:gd name="T9" fmla="*/ 4 h 8"/>
                  <a:gd name="T10" fmla="*/ 0 w 4"/>
                  <a:gd name="T11" fmla="*/ 6 h 8"/>
                  <a:gd name="T12" fmla="*/ 0 w 4"/>
                  <a:gd name="T13" fmla="*/ 6 h 8"/>
                  <a:gd name="T14" fmla="*/ 0 w 4"/>
                  <a:gd name="T15" fmla="*/ 8 h 8"/>
                  <a:gd name="T16" fmla="*/ 2 w 4"/>
                  <a:gd name="T17" fmla="*/ 8 h 8"/>
                  <a:gd name="T18" fmla="*/ 2 w 4"/>
                  <a:gd name="T19" fmla="*/ 4 h 8"/>
                  <a:gd name="T20" fmla="*/ 4 w 4"/>
                  <a:gd name="T21" fmla="*/ 2 h 8"/>
                  <a:gd name="T22" fmla="*/ 2 w 4"/>
                  <a:gd name="T23"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8">
                    <a:moveTo>
                      <a:pt x="2" y="2"/>
                    </a:moveTo>
                    <a:lnTo>
                      <a:pt x="2" y="0"/>
                    </a:lnTo>
                    <a:lnTo>
                      <a:pt x="2" y="0"/>
                    </a:lnTo>
                    <a:lnTo>
                      <a:pt x="2" y="2"/>
                    </a:lnTo>
                    <a:lnTo>
                      <a:pt x="0" y="4"/>
                    </a:lnTo>
                    <a:lnTo>
                      <a:pt x="0" y="6"/>
                    </a:lnTo>
                    <a:lnTo>
                      <a:pt x="0" y="6"/>
                    </a:lnTo>
                    <a:lnTo>
                      <a:pt x="0" y="8"/>
                    </a:lnTo>
                    <a:lnTo>
                      <a:pt x="2" y="8"/>
                    </a:lnTo>
                    <a:lnTo>
                      <a:pt x="2" y="4"/>
                    </a:lnTo>
                    <a:lnTo>
                      <a:pt x="4" y="2"/>
                    </a:lnTo>
                    <a:lnTo>
                      <a:pt x="2"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1" name="Freeform 163"/>
              <p:cNvSpPr>
                <a:spLocks noEditPoints="1"/>
              </p:cNvSpPr>
              <p:nvPr/>
            </p:nvSpPr>
            <p:spPr bwMode="auto">
              <a:xfrm>
                <a:off x="2505" y="1782"/>
                <a:ext cx="10" cy="10"/>
              </a:xfrm>
              <a:custGeom>
                <a:avLst/>
                <a:gdLst>
                  <a:gd name="T0" fmla="*/ 2 w 10"/>
                  <a:gd name="T1" fmla="*/ 2 h 10"/>
                  <a:gd name="T2" fmla="*/ 2 w 10"/>
                  <a:gd name="T3" fmla="*/ 2 h 10"/>
                  <a:gd name="T4" fmla="*/ 0 w 10"/>
                  <a:gd name="T5" fmla="*/ 2 h 10"/>
                  <a:gd name="T6" fmla="*/ 0 w 10"/>
                  <a:gd name="T7" fmla="*/ 2 h 10"/>
                  <a:gd name="T8" fmla="*/ 0 w 10"/>
                  <a:gd name="T9" fmla="*/ 8 h 10"/>
                  <a:gd name="T10" fmla="*/ 2 w 10"/>
                  <a:gd name="T11" fmla="*/ 8 h 10"/>
                  <a:gd name="T12" fmla="*/ 2 w 10"/>
                  <a:gd name="T13" fmla="*/ 10 h 10"/>
                  <a:gd name="T14" fmla="*/ 4 w 10"/>
                  <a:gd name="T15" fmla="*/ 8 h 10"/>
                  <a:gd name="T16" fmla="*/ 4 w 10"/>
                  <a:gd name="T17" fmla="*/ 8 h 10"/>
                  <a:gd name="T18" fmla="*/ 4 w 10"/>
                  <a:gd name="T19" fmla="*/ 4 h 10"/>
                  <a:gd name="T20" fmla="*/ 4 w 10"/>
                  <a:gd name="T21" fmla="*/ 4 h 10"/>
                  <a:gd name="T22" fmla="*/ 4 w 10"/>
                  <a:gd name="T23" fmla="*/ 4 h 10"/>
                  <a:gd name="T24" fmla="*/ 2 w 10"/>
                  <a:gd name="T25" fmla="*/ 2 h 10"/>
                  <a:gd name="T26" fmla="*/ 8 w 10"/>
                  <a:gd name="T27" fmla="*/ 8 h 10"/>
                  <a:gd name="T28" fmla="*/ 8 w 10"/>
                  <a:gd name="T29" fmla="*/ 8 h 10"/>
                  <a:gd name="T30" fmla="*/ 8 w 10"/>
                  <a:gd name="T31" fmla="*/ 10 h 10"/>
                  <a:gd name="T32" fmla="*/ 8 w 10"/>
                  <a:gd name="T33" fmla="*/ 10 h 10"/>
                  <a:gd name="T34" fmla="*/ 8 w 10"/>
                  <a:gd name="T35" fmla="*/ 10 h 10"/>
                  <a:gd name="T36" fmla="*/ 8 w 10"/>
                  <a:gd name="T37" fmla="*/ 10 h 10"/>
                  <a:gd name="T38" fmla="*/ 10 w 10"/>
                  <a:gd name="T39" fmla="*/ 10 h 10"/>
                  <a:gd name="T40" fmla="*/ 10 w 10"/>
                  <a:gd name="T41" fmla="*/ 10 h 10"/>
                  <a:gd name="T42" fmla="*/ 8 w 10"/>
                  <a:gd name="T43" fmla="*/ 8 h 10"/>
                  <a:gd name="T44" fmla="*/ 10 w 10"/>
                  <a:gd name="T45" fmla="*/ 4 h 10"/>
                  <a:gd name="T46" fmla="*/ 8 w 10"/>
                  <a:gd name="T47" fmla="*/ 2 h 10"/>
                  <a:gd name="T48" fmla="*/ 6 w 10"/>
                  <a:gd name="T49" fmla="*/ 0 h 10"/>
                  <a:gd name="T50" fmla="*/ 6 w 10"/>
                  <a:gd name="T51" fmla="*/ 0 h 10"/>
                  <a:gd name="T52" fmla="*/ 6 w 10"/>
                  <a:gd name="T53" fmla="*/ 0 h 10"/>
                  <a:gd name="T54" fmla="*/ 6 w 10"/>
                  <a:gd name="T55" fmla="*/ 0 h 10"/>
                  <a:gd name="T56" fmla="*/ 4 w 10"/>
                  <a:gd name="T57" fmla="*/ 0 h 10"/>
                  <a:gd name="T58" fmla="*/ 6 w 10"/>
                  <a:gd name="T59" fmla="*/ 2 h 10"/>
                  <a:gd name="T60" fmla="*/ 4 w 10"/>
                  <a:gd name="T61" fmla="*/ 4 h 10"/>
                  <a:gd name="T62" fmla="*/ 4 w 10"/>
                  <a:gd name="T63" fmla="*/ 4 h 10"/>
                  <a:gd name="T64" fmla="*/ 6 w 10"/>
                  <a:gd name="T65" fmla="*/ 4 h 10"/>
                  <a:gd name="T66" fmla="*/ 8 w 10"/>
                  <a:gd name="T67" fmla="*/ 4 h 10"/>
                  <a:gd name="T68" fmla="*/ 10 w 10"/>
                  <a:gd name="T69"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 h="10">
                    <a:moveTo>
                      <a:pt x="2" y="2"/>
                    </a:moveTo>
                    <a:lnTo>
                      <a:pt x="2" y="2"/>
                    </a:lnTo>
                    <a:lnTo>
                      <a:pt x="0" y="2"/>
                    </a:lnTo>
                    <a:lnTo>
                      <a:pt x="0" y="2"/>
                    </a:lnTo>
                    <a:lnTo>
                      <a:pt x="0" y="8"/>
                    </a:lnTo>
                    <a:lnTo>
                      <a:pt x="2" y="8"/>
                    </a:lnTo>
                    <a:lnTo>
                      <a:pt x="2" y="10"/>
                    </a:lnTo>
                    <a:lnTo>
                      <a:pt x="4" y="8"/>
                    </a:lnTo>
                    <a:lnTo>
                      <a:pt x="4" y="8"/>
                    </a:lnTo>
                    <a:lnTo>
                      <a:pt x="4" y="4"/>
                    </a:lnTo>
                    <a:lnTo>
                      <a:pt x="4" y="4"/>
                    </a:lnTo>
                    <a:lnTo>
                      <a:pt x="4" y="4"/>
                    </a:lnTo>
                    <a:lnTo>
                      <a:pt x="2" y="2"/>
                    </a:lnTo>
                    <a:close/>
                    <a:moveTo>
                      <a:pt x="8" y="8"/>
                    </a:moveTo>
                    <a:lnTo>
                      <a:pt x="8" y="8"/>
                    </a:lnTo>
                    <a:lnTo>
                      <a:pt x="8" y="10"/>
                    </a:lnTo>
                    <a:lnTo>
                      <a:pt x="8" y="10"/>
                    </a:lnTo>
                    <a:lnTo>
                      <a:pt x="8" y="10"/>
                    </a:lnTo>
                    <a:lnTo>
                      <a:pt x="8" y="10"/>
                    </a:lnTo>
                    <a:lnTo>
                      <a:pt x="10" y="10"/>
                    </a:lnTo>
                    <a:lnTo>
                      <a:pt x="10" y="10"/>
                    </a:lnTo>
                    <a:lnTo>
                      <a:pt x="8" y="8"/>
                    </a:lnTo>
                    <a:close/>
                    <a:moveTo>
                      <a:pt x="10" y="4"/>
                    </a:moveTo>
                    <a:lnTo>
                      <a:pt x="8" y="2"/>
                    </a:lnTo>
                    <a:lnTo>
                      <a:pt x="6" y="0"/>
                    </a:lnTo>
                    <a:lnTo>
                      <a:pt x="6" y="0"/>
                    </a:lnTo>
                    <a:lnTo>
                      <a:pt x="6" y="0"/>
                    </a:lnTo>
                    <a:lnTo>
                      <a:pt x="6" y="0"/>
                    </a:lnTo>
                    <a:lnTo>
                      <a:pt x="4" y="0"/>
                    </a:lnTo>
                    <a:lnTo>
                      <a:pt x="6" y="2"/>
                    </a:lnTo>
                    <a:lnTo>
                      <a:pt x="4" y="4"/>
                    </a:lnTo>
                    <a:lnTo>
                      <a:pt x="4" y="4"/>
                    </a:lnTo>
                    <a:lnTo>
                      <a:pt x="6" y="4"/>
                    </a:lnTo>
                    <a:lnTo>
                      <a:pt x="8" y="4"/>
                    </a:lnTo>
                    <a:lnTo>
                      <a:pt x="10"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2" name="Freeform 164"/>
              <p:cNvSpPr>
                <a:spLocks noEditPoints="1"/>
              </p:cNvSpPr>
              <p:nvPr/>
            </p:nvSpPr>
            <p:spPr bwMode="auto">
              <a:xfrm>
                <a:off x="2785" y="682"/>
                <a:ext cx="640" cy="339"/>
              </a:xfrm>
              <a:custGeom>
                <a:avLst/>
                <a:gdLst>
                  <a:gd name="T0" fmla="*/ 146 w 640"/>
                  <a:gd name="T1" fmla="*/ 184 h 339"/>
                  <a:gd name="T2" fmla="*/ 138 w 640"/>
                  <a:gd name="T3" fmla="*/ 182 h 339"/>
                  <a:gd name="T4" fmla="*/ 446 w 640"/>
                  <a:gd name="T5" fmla="*/ 166 h 339"/>
                  <a:gd name="T6" fmla="*/ 446 w 640"/>
                  <a:gd name="T7" fmla="*/ 166 h 339"/>
                  <a:gd name="T8" fmla="*/ 120 w 640"/>
                  <a:gd name="T9" fmla="*/ 138 h 339"/>
                  <a:gd name="T10" fmla="*/ 10 w 640"/>
                  <a:gd name="T11" fmla="*/ 72 h 339"/>
                  <a:gd name="T12" fmla="*/ 562 w 640"/>
                  <a:gd name="T13" fmla="*/ 40 h 339"/>
                  <a:gd name="T14" fmla="*/ 638 w 640"/>
                  <a:gd name="T15" fmla="*/ 20 h 339"/>
                  <a:gd name="T16" fmla="*/ 526 w 640"/>
                  <a:gd name="T17" fmla="*/ 30 h 339"/>
                  <a:gd name="T18" fmla="*/ 472 w 640"/>
                  <a:gd name="T19" fmla="*/ 14 h 339"/>
                  <a:gd name="T20" fmla="*/ 512 w 640"/>
                  <a:gd name="T21" fmla="*/ 2 h 339"/>
                  <a:gd name="T22" fmla="*/ 400 w 640"/>
                  <a:gd name="T23" fmla="*/ 4 h 339"/>
                  <a:gd name="T24" fmla="*/ 366 w 640"/>
                  <a:gd name="T25" fmla="*/ 8 h 339"/>
                  <a:gd name="T26" fmla="*/ 280 w 640"/>
                  <a:gd name="T27" fmla="*/ 18 h 339"/>
                  <a:gd name="T28" fmla="*/ 194 w 640"/>
                  <a:gd name="T29" fmla="*/ 18 h 339"/>
                  <a:gd name="T30" fmla="*/ 146 w 640"/>
                  <a:gd name="T31" fmla="*/ 24 h 339"/>
                  <a:gd name="T32" fmla="*/ 112 w 640"/>
                  <a:gd name="T33" fmla="*/ 38 h 339"/>
                  <a:gd name="T34" fmla="*/ 38 w 640"/>
                  <a:gd name="T35" fmla="*/ 56 h 339"/>
                  <a:gd name="T36" fmla="*/ 28 w 640"/>
                  <a:gd name="T37" fmla="*/ 70 h 339"/>
                  <a:gd name="T38" fmla="*/ 14 w 640"/>
                  <a:gd name="T39" fmla="*/ 76 h 339"/>
                  <a:gd name="T40" fmla="*/ 26 w 640"/>
                  <a:gd name="T41" fmla="*/ 90 h 339"/>
                  <a:gd name="T42" fmla="*/ 86 w 640"/>
                  <a:gd name="T43" fmla="*/ 88 h 339"/>
                  <a:gd name="T44" fmla="*/ 134 w 640"/>
                  <a:gd name="T45" fmla="*/ 112 h 339"/>
                  <a:gd name="T46" fmla="*/ 132 w 640"/>
                  <a:gd name="T47" fmla="*/ 128 h 339"/>
                  <a:gd name="T48" fmla="*/ 122 w 640"/>
                  <a:gd name="T49" fmla="*/ 144 h 339"/>
                  <a:gd name="T50" fmla="*/ 142 w 640"/>
                  <a:gd name="T51" fmla="*/ 150 h 339"/>
                  <a:gd name="T52" fmla="*/ 156 w 640"/>
                  <a:gd name="T53" fmla="*/ 152 h 339"/>
                  <a:gd name="T54" fmla="*/ 158 w 640"/>
                  <a:gd name="T55" fmla="*/ 170 h 339"/>
                  <a:gd name="T56" fmla="*/ 152 w 640"/>
                  <a:gd name="T57" fmla="*/ 176 h 339"/>
                  <a:gd name="T58" fmla="*/ 142 w 640"/>
                  <a:gd name="T59" fmla="*/ 198 h 339"/>
                  <a:gd name="T60" fmla="*/ 128 w 640"/>
                  <a:gd name="T61" fmla="*/ 206 h 339"/>
                  <a:gd name="T62" fmla="*/ 122 w 640"/>
                  <a:gd name="T63" fmla="*/ 212 h 339"/>
                  <a:gd name="T64" fmla="*/ 96 w 640"/>
                  <a:gd name="T65" fmla="*/ 236 h 339"/>
                  <a:gd name="T66" fmla="*/ 106 w 640"/>
                  <a:gd name="T67" fmla="*/ 244 h 339"/>
                  <a:gd name="T68" fmla="*/ 106 w 640"/>
                  <a:gd name="T69" fmla="*/ 261 h 339"/>
                  <a:gd name="T70" fmla="*/ 98 w 640"/>
                  <a:gd name="T71" fmla="*/ 269 h 339"/>
                  <a:gd name="T72" fmla="*/ 112 w 640"/>
                  <a:gd name="T73" fmla="*/ 285 h 339"/>
                  <a:gd name="T74" fmla="*/ 108 w 640"/>
                  <a:gd name="T75" fmla="*/ 309 h 339"/>
                  <a:gd name="T76" fmla="*/ 134 w 640"/>
                  <a:gd name="T77" fmla="*/ 321 h 339"/>
                  <a:gd name="T78" fmla="*/ 162 w 640"/>
                  <a:gd name="T79" fmla="*/ 331 h 339"/>
                  <a:gd name="T80" fmla="*/ 172 w 640"/>
                  <a:gd name="T81" fmla="*/ 325 h 339"/>
                  <a:gd name="T82" fmla="*/ 206 w 640"/>
                  <a:gd name="T83" fmla="*/ 291 h 339"/>
                  <a:gd name="T84" fmla="*/ 230 w 640"/>
                  <a:gd name="T85" fmla="*/ 267 h 339"/>
                  <a:gd name="T86" fmla="*/ 270 w 640"/>
                  <a:gd name="T87" fmla="*/ 238 h 339"/>
                  <a:gd name="T88" fmla="*/ 292 w 640"/>
                  <a:gd name="T89" fmla="*/ 238 h 339"/>
                  <a:gd name="T90" fmla="*/ 338 w 640"/>
                  <a:gd name="T91" fmla="*/ 216 h 339"/>
                  <a:gd name="T92" fmla="*/ 384 w 640"/>
                  <a:gd name="T93" fmla="*/ 202 h 339"/>
                  <a:gd name="T94" fmla="*/ 458 w 640"/>
                  <a:gd name="T95" fmla="*/ 184 h 339"/>
                  <a:gd name="T96" fmla="*/ 418 w 640"/>
                  <a:gd name="T97" fmla="*/ 176 h 339"/>
                  <a:gd name="T98" fmla="*/ 442 w 640"/>
                  <a:gd name="T99" fmla="*/ 162 h 339"/>
                  <a:gd name="T100" fmla="*/ 480 w 640"/>
                  <a:gd name="T101" fmla="*/ 164 h 339"/>
                  <a:gd name="T102" fmla="*/ 480 w 640"/>
                  <a:gd name="T103" fmla="*/ 148 h 339"/>
                  <a:gd name="T104" fmla="*/ 468 w 640"/>
                  <a:gd name="T105" fmla="*/ 138 h 339"/>
                  <a:gd name="T106" fmla="*/ 436 w 640"/>
                  <a:gd name="T107" fmla="*/ 132 h 339"/>
                  <a:gd name="T108" fmla="*/ 472 w 640"/>
                  <a:gd name="T109" fmla="*/ 124 h 339"/>
                  <a:gd name="T110" fmla="*/ 502 w 640"/>
                  <a:gd name="T111" fmla="*/ 116 h 339"/>
                  <a:gd name="T112" fmla="*/ 510 w 640"/>
                  <a:gd name="T113" fmla="*/ 106 h 339"/>
                  <a:gd name="T114" fmla="*/ 524 w 640"/>
                  <a:gd name="T115" fmla="*/ 88 h 339"/>
                  <a:gd name="T116" fmla="*/ 554 w 640"/>
                  <a:gd name="T117" fmla="*/ 74 h 339"/>
                  <a:gd name="T118" fmla="*/ 532 w 640"/>
                  <a:gd name="T119" fmla="*/ 60 h 339"/>
                  <a:gd name="T120" fmla="*/ 550 w 640"/>
                  <a:gd name="T121" fmla="*/ 42 h 339"/>
                  <a:gd name="T122" fmla="*/ 616 w 640"/>
                  <a:gd name="T123" fmla="*/ 28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0" h="339">
                    <a:moveTo>
                      <a:pt x="138" y="321"/>
                    </a:moveTo>
                    <a:lnTo>
                      <a:pt x="132" y="323"/>
                    </a:lnTo>
                    <a:lnTo>
                      <a:pt x="132" y="323"/>
                    </a:lnTo>
                    <a:lnTo>
                      <a:pt x="134" y="323"/>
                    </a:lnTo>
                    <a:lnTo>
                      <a:pt x="136" y="323"/>
                    </a:lnTo>
                    <a:lnTo>
                      <a:pt x="136" y="323"/>
                    </a:lnTo>
                    <a:lnTo>
                      <a:pt x="136" y="325"/>
                    </a:lnTo>
                    <a:lnTo>
                      <a:pt x="140" y="323"/>
                    </a:lnTo>
                    <a:lnTo>
                      <a:pt x="140" y="321"/>
                    </a:lnTo>
                    <a:lnTo>
                      <a:pt x="140" y="321"/>
                    </a:lnTo>
                    <a:lnTo>
                      <a:pt x="142" y="319"/>
                    </a:lnTo>
                    <a:lnTo>
                      <a:pt x="138" y="321"/>
                    </a:lnTo>
                    <a:close/>
                    <a:moveTo>
                      <a:pt x="282" y="244"/>
                    </a:moveTo>
                    <a:lnTo>
                      <a:pt x="280" y="244"/>
                    </a:lnTo>
                    <a:lnTo>
                      <a:pt x="282" y="246"/>
                    </a:lnTo>
                    <a:lnTo>
                      <a:pt x="282" y="246"/>
                    </a:lnTo>
                    <a:lnTo>
                      <a:pt x="284" y="244"/>
                    </a:lnTo>
                    <a:lnTo>
                      <a:pt x="284" y="244"/>
                    </a:lnTo>
                    <a:lnTo>
                      <a:pt x="284" y="242"/>
                    </a:lnTo>
                    <a:lnTo>
                      <a:pt x="282" y="244"/>
                    </a:lnTo>
                    <a:close/>
                    <a:moveTo>
                      <a:pt x="148" y="184"/>
                    </a:moveTo>
                    <a:lnTo>
                      <a:pt x="150" y="184"/>
                    </a:lnTo>
                    <a:lnTo>
                      <a:pt x="150" y="184"/>
                    </a:lnTo>
                    <a:lnTo>
                      <a:pt x="150" y="182"/>
                    </a:lnTo>
                    <a:lnTo>
                      <a:pt x="152" y="182"/>
                    </a:lnTo>
                    <a:lnTo>
                      <a:pt x="154" y="180"/>
                    </a:lnTo>
                    <a:lnTo>
                      <a:pt x="154" y="180"/>
                    </a:lnTo>
                    <a:lnTo>
                      <a:pt x="154" y="180"/>
                    </a:lnTo>
                    <a:lnTo>
                      <a:pt x="152" y="178"/>
                    </a:lnTo>
                    <a:lnTo>
                      <a:pt x="150" y="178"/>
                    </a:lnTo>
                    <a:lnTo>
                      <a:pt x="150" y="178"/>
                    </a:lnTo>
                    <a:lnTo>
                      <a:pt x="148" y="180"/>
                    </a:lnTo>
                    <a:lnTo>
                      <a:pt x="148" y="180"/>
                    </a:lnTo>
                    <a:lnTo>
                      <a:pt x="146" y="182"/>
                    </a:lnTo>
                    <a:lnTo>
                      <a:pt x="146" y="182"/>
                    </a:lnTo>
                    <a:lnTo>
                      <a:pt x="146" y="184"/>
                    </a:lnTo>
                    <a:lnTo>
                      <a:pt x="146" y="184"/>
                    </a:lnTo>
                    <a:lnTo>
                      <a:pt x="146" y="184"/>
                    </a:lnTo>
                    <a:lnTo>
                      <a:pt x="148" y="184"/>
                    </a:lnTo>
                    <a:close/>
                    <a:moveTo>
                      <a:pt x="110" y="178"/>
                    </a:moveTo>
                    <a:lnTo>
                      <a:pt x="110" y="178"/>
                    </a:lnTo>
                    <a:lnTo>
                      <a:pt x="108" y="178"/>
                    </a:lnTo>
                    <a:lnTo>
                      <a:pt x="106" y="182"/>
                    </a:lnTo>
                    <a:lnTo>
                      <a:pt x="106" y="182"/>
                    </a:lnTo>
                    <a:lnTo>
                      <a:pt x="106" y="182"/>
                    </a:lnTo>
                    <a:lnTo>
                      <a:pt x="106" y="184"/>
                    </a:lnTo>
                    <a:lnTo>
                      <a:pt x="110" y="184"/>
                    </a:lnTo>
                    <a:lnTo>
                      <a:pt x="114" y="184"/>
                    </a:lnTo>
                    <a:lnTo>
                      <a:pt x="114" y="184"/>
                    </a:lnTo>
                    <a:lnTo>
                      <a:pt x="116" y="184"/>
                    </a:lnTo>
                    <a:lnTo>
                      <a:pt x="116" y="184"/>
                    </a:lnTo>
                    <a:lnTo>
                      <a:pt x="116" y="184"/>
                    </a:lnTo>
                    <a:lnTo>
                      <a:pt x="118" y="184"/>
                    </a:lnTo>
                    <a:lnTo>
                      <a:pt x="118" y="186"/>
                    </a:lnTo>
                    <a:lnTo>
                      <a:pt x="114" y="186"/>
                    </a:lnTo>
                    <a:lnTo>
                      <a:pt x="114" y="186"/>
                    </a:lnTo>
                    <a:lnTo>
                      <a:pt x="112" y="186"/>
                    </a:lnTo>
                    <a:lnTo>
                      <a:pt x="112" y="186"/>
                    </a:lnTo>
                    <a:lnTo>
                      <a:pt x="112" y="186"/>
                    </a:lnTo>
                    <a:lnTo>
                      <a:pt x="112" y="188"/>
                    </a:lnTo>
                    <a:lnTo>
                      <a:pt x="114" y="188"/>
                    </a:lnTo>
                    <a:lnTo>
                      <a:pt x="114" y="188"/>
                    </a:lnTo>
                    <a:lnTo>
                      <a:pt x="114" y="188"/>
                    </a:lnTo>
                    <a:lnTo>
                      <a:pt x="116" y="188"/>
                    </a:lnTo>
                    <a:lnTo>
                      <a:pt x="124" y="188"/>
                    </a:lnTo>
                    <a:lnTo>
                      <a:pt x="126" y="186"/>
                    </a:lnTo>
                    <a:lnTo>
                      <a:pt x="136" y="186"/>
                    </a:lnTo>
                    <a:lnTo>
                      <a:pt x="138" y="184"/>
                    </a:lnTo>
                    <a:lnTo>
                      <a:pt x="138" y="184"/>
                    </a:lnTo>
                    <a:lnTo>
                      <a:pt x="140" y="182"/>
                    </a:lnTo>
                    <a:lnTo>
                      <a:pt x="138" y="182"/>
                    </a:lnTo>
                    <a:lnTo>
                      <a:pt x="138" y="182"/>
                    </a:lnTo>
                    <a:lnTo>
                      <a:pt x="138" y="182"/>
                    </a:lnTo>
                    <a:lnTo>
                      <a:pt x="140" y="182"/>
                    </a:lnTo>
                    <a:lnTo>
                      <a:pt x="140" y="182"/>
                    </a:lnTo>
                    <a:lnTo>
                      <a:pt x="140" y="180"/>
                    </a:lnTo>
                    <a:lnTo>
                      <a:pt x="138" y="180"/>
                    </a:lnTo>
                    <a:lnTo>
                      <a:pt x="136" y="180"/>
                    </a:lnTo>
                    <a:lnTo>
                      <a:pt x="132" y="178"/>
                    </a:lnTo>
                    <a:lnTo>
                      <a:pt x="130" y="176"/>
                    </a:lnTo>
                    <a:lnTo>
                      <a:pt x="128" y="174"/>
                    </a:lnTo>
                    <a:lnTo>
                      <a:pt x="128" y="174"/>
                    </a:lnTo>
                    <a:lnTo>
                      <a:pt x="120" y="172"/>
                    </a:lnTo>
                    <a:lnTo>
                      <a:pt x="118" y="172"/>
                    </a:lnTo>
                    <a:lnTo>
                      <a:pt x="112" y="174"/>
                    </a:lnTo>
                    <a:lnTo>
                      <a:pt x="112" y="174"/>
                    </a:lnTo>
                    <a:lnTo>
                      <a:pt x="110" y="174"/>
                    </a:lnTo>
                    <a:lnTo>
                      <a:pt x="110" y="174"/>
                    </a:lnTo>
                    <a:lnTo>
                      <a:pt x="110" y="176"/>
                    </a:lnTo>
                    <a:lnTo>
                      <a:pt x="110" y="176"/>
                    </a:lnTo>
                    <a:lnTo>
                      <a:pt x="110" y="176"/>
                    </a:lnTo>
                    <a:lnTo>
                      <a:pt x="112" y="178"/>
                    </a:lnTo>
                    <a:lnTo>
                      <a:pt x="114" y="178"/>
                    </a:lnTo>
                    <a:lnTo>
                      <a:pt x="114" y="178"/>
                    </a:lnTo>
                    <a:lnTo>
                      <a:pt x="110" y="178"/>
                    </a:lnTo>
                    <a:close/>
                    <a:moveTo>
                      <a:pt x="152" y="164"/>
                    </a:moveTo>
                    <a:lnTo>
                      <a:pt x="152" y="164"/>
                    </a:lnTo>
                    <a:lnTo>
                      <a:pt x="152" y="164"/>
                    </a:lnTo>
                    <a:lnTo>
                      <a:pt x="152" y="164"/>
                    </a:lnTo>
                    <a:lnTo>
                      <a:pt x="150" y="162"/>
                    </a:lnTo>
                    <a:lnTo>
                      <a:pt x="148" y="164"/>
                    </a:lnTo>
                    <a:lnTo>
                      <a:pt x="148" y="164"/>
                    </a:lnTo>
                    <a:lnTo>
                      <a:pt x="148" y="164"/>
                    </a:lnTo>
                    <a:lnTo>
                      <a:pt x="148" y="164"/>
                    </a:lnTo>
                    <a:lnTo>
                      <a:pt x="150" y="164"/>
                    </a:lnTo>
                    <a:lnTo>
                      <a:pt x="152" y="164"/>
                    </a:lnTo>
                    <a:close/>
                    <a:moveTo>
                      <a:pt x="446" y="166"/>
                    </a:moveTo>
                    <a:lnTo>
                      <a:pt x="446" y="166"/>
                    </a:lnTo>
                    <a:lnTo>
                      <a:pt x="448" y="164"/>
                    </a:lnTo>
                    <a:lnTo>
                      <a:pt x="446" y="164"/>
                    </a:lnTo>
                    <a:lnTo>
                      <a:pt x="446" y="164"/>
                    </a:lnTo>
                    <a:lnTo>
                      <a:pt x="446" y="162"/>
                    </a:lnTo>
                    <a:lnTo>
                      <a:pt x="444" y="162"/>
                    </a:lnTo>
                    <a:lnTo>
                      <a:pt x="444" y="162"/>
                    </a:lnTo>
                    <a:lnTo>
                      <a:pt x="444" y="162"/>
                    </a:lnTo>
                    <a:lnTo>
                      <a:pt x="436" y="164"/>
                    </a:lnTo>
                    <a:lnTo>
                      <a:pt x="434" y="164"/>
                    </a:lnTo>
                    <a:lnTo>
                      <a:pt x="430" y="164"/>
                    </a:lnTo>
                    <a:lnTo>
                      <a:pt x="426" y="164"/>
                    </a:lnTo>
                    <a:lnTo>
                      <a:pt x="424" y="164"/>
                    </a:lnTo>
                    <a:lnTo>
                      <a:pt x="422" y="164"/>
                    </a:lnTo>
                    <a:lnTo>
                      <a:pt x="422" y="164"/>
                    </a:lnTo>
                    <a:lnTo>
                      <a:pt x="420" y="166"/>
                    </a:lnTo>
                    <a:lnTo>
                      <a:pt x="420" y="166"/>
                    </a:lnTo>
                    <a:lnTo>
                      <a:pt x="418" y="168"/>
                    </a:lnTo>
                    <a:lnTo>
                      <a:pt x="418" y="168"/>
                    </a:lnTo>
                    <a:lnTo>
                      <a:pt x="416" y="168"/>
                    </a:lnTo>
                    <a:lnTo>
                      <a:pt x="416" y="170"/>
                    </a:lnTo>
                    <a:lnTo>
                      <a:pt x="416" y="170"/>
                    </a:lnTo>
                    <a:lnTo>
                      <a:pt x="416" y="170"/>
                    </a:lnTo>
                    <a:lnTo>
                      <a:pt x="416" y="170"/>
                    </a:lnTo>
                    <a:lnTo>
                      <a:pt x="420" y="170"/>
                    </a:lnTo>
                    <a:lnTo>
                      <a:pt x="426" y="170"/>
                    </a:lnTo>
                    <a:lnTo>
                      <a:pt x="432" y="170"/>
                    </a:lnTo>
                    <a:lnTo>
                      <a:pt x="434" y="170"/>
                    </a:lnTo>
                    <a:lnTo>
                      <a:pt x="436" y="170"/>
                    </a:lnTo>
                    <a:lnTo>
                      <a:pt x="436" y="170"/>
                    </a:lnTo>
                    <a:lnTo>
                      <a:pt x="438" y="170"/>
                    </a:lnTo>
                    <a:lnTo>
                      <a:pt x="440" y="168"/>
                    </a:lnTo>
                    <a:lnTo>
                      <a:pt x="442" y="168"/>
                    </a:lnTo>
                    <a:lnTo>
                      <a:pt x="446" y="168"/>
                    </a:lnTo>
                    <a:lnTo>
                      <a:pt x="446" y="168"/>
                    </a:lnTo>
                    <a:lnTo>
                      <a:pt x="446" y="166"/>
                    </a:lnTo>
                    <a:lnTo>
                      <a:pt x="446" y="166"/>
                    </a:lnTo>
                    <a:lnTo>
                      <a:pt x="446" y="166"/>
                    </a:lnTo>
                    <a:lnTo>
                      <a:pt x="446" y="166"/>
                    </a:lnTo>
                    <a:lnTo>
                      <a:pt x="446" y="166"/>
                    </a:lnTo>
                    <a:close/>
                    <a:moveTo>
                      <a:pt x="132" y="162"/>
                    </a:moveTo>
                    <a:lnTo>
                      <a:pt x="132" y="162"/>
                    </a:lnTo>
                    <a:lnTo>
                      <a:pt x="134" y="162"/>
                    </a:lnTo>
                    <a:lnTo>
                      <a:pt x="134" y="162"/>
                    </a:lnTo>
                    <a:lnTo>
                      <a:pt x="134" y="160"/>
                    </a:lnTo>
                    <a:lnTo>
                      <a:pt x="134" y="160"/>
                    </a:lnTo>
                    <a:lnTo>
                      <a:pt x="136" y="160"/>
                    </a:lnTo>
                    <a:lnTo>
                      <a:pt x="134" y="158"/>
                    </a:lnTo>
                    <a:lnTo>
                      <a:pt x="134" y="158"/>
                    </a:lnTo>
                    <a:lnTo>
                      <a:pt x="134" y="158"/>
                    </a:lnTo>
                    <a:lnTo>
                      <a:pt x="130" y="160"/>
                    </a:lnTo>
                    <a:lnTo>
                      <a:pt x="130" y="160"/>
                    </a:lnTo>
                    <a:lnTo>
                      <a:pt x="128" y="160"/>
                    </a:lnTo>
                    <a:lnTo>
                      <a:pt x="128" y="162"/>
                    </a:lnTo>
                    <a:lnTo>
                      <a:pt x="130" y="162"/>
                    </a:lnTo>
                    <a:lnTo>
                      <a:pt x="132" y="162"/>
                    </a:lnTo>
                    <a:close/>
                    <a:moveTo>
                      <a:pt x="122" y="140"/>
                    </a:moveTo>
                    <a:lnTo>
                      <a:pt x="124" y="140"/>
                    </a:lnTo>
                    <a:lnTo>
                      <a:pt x="124" y="140"/>
                    </a:lnTo>
                    <a:lnTo>
                      <a:pt x="124" y="140"/>
                    </a:lnTo>
                    <a:lnTo>
                      <a:pt x="124" y="140"/>
                    </a:lnTo>
                    <a:lnTo>
                      <a:pt x="128" y="138"/>
                    </a:lnTo>
                    <a:lnTo>
                      <a:pt x="130" y="138"/>
                    </a:lnTo>
                    <a:lnTo>
                      <a:pt x="132" y="136"/>
                    </a:lnTo>
                    <a:lnTo>
                      <a:pt x="132" y="136"/>
                    </a:lnTo>
                    <a:lnTo>
                      <a:pt x="130" y="136"/>
                    </a:lnTo>
                    <a:lnTo>
                      <a:pt x="130" y="136"/>
                    </a:lnTo>
                    <a:lnTo>
                      <a:pt x="128" y="136"/>
                    </a:lnTo>
                    <a:lnTo>
                      <a:pt x="126" y="136"/>
                    </a:lnTo>
                    <a:lnTo>
                      <a:pt x="126" y="136"/>
                    </a:lnTo>
                    <a:lnTo>
                      <a:pt x="126" y="136"/>
                    </a:lnTo>
                    <a:lnTo>
                      <a:pt x="122" y="136"/>
                    </a:lnTo>
                    <a:lnTo>
                      <a:pt x="120" y="138"/>
                    </a:lnTo>
                    <a:lnTo>
                      <a:pt x="118" y="138"/>
                    </a:lnTo>
                    <a:lnTo>
                      <a:pt x="118" y="138"/>
                    </a:lnTo>
                    <a:lnTo>
                      <a:pt x="120" y="138"/>
                    </a:lnTo>
                    <a:lnTo>
                      <a:pt x="122" y="138"/>
                    </a:lnTo>
                    <a:lnTo>
                      <a:pt x="122" y="138"/>
                    </a:lnTo>
                    <a:lnTo>
                      <a:pt x="122" y="138"/>
                    </a:lnTo>
                    <a:lnTo>
                      <a:pt x="122" y="138"/>
                    </a:lnTo>
                    <a:lnTo>
                      <a:pt x="122" y="140"/>
                    </a:lnTo>
                    <a:close/>
                    <a:moveTo>
                      <a:pt x="550" y="104"/>
                    </a:moveTo>
                    <a:lnTo>
                      <a:pt x="550" y="102"/>
                    </a:lnTo>
                    <a:lnTo>
                      <a:pt x="550" y="102"/>
                    </a:lnTo>
                    <a:lnTo>
                      <a:pt x="550" y="100"/>
                    </a:lnTo>
                    <a:lnTo>
                      <a:pt x="546" y="100"/>
                    </a:lnTo>
                    <a:lnTo>
                      <a:pt x="544" y="100"/>
                    </a:lnTo>
                    <a:lnTo>
                      <a:pt x="542" y="100"/>
                    </a:lnTo>
                    <a:lnTo>
                      <a:pt x="540" y="100"/>
                    </a:lnTo>
                    <a:lnTo>
                      <a:pt x="538" y="102"/>
                    </a:lnTo>
                    <a:lnTo>
                      <a:pt x="538" y="104"/>
                    </a:lnTo>
                    <a:lnTo>
                      <a:pt x="540" y="106"/>
                    </a:lnTo>
                    <a:lnTo>
                      <a:pt x="544" y="106"/>
                    </a:lnTo>
                    <a:lnTo>
                      <a:pt x="552" y="106"/>
                    </a:lnTo>
                    <a:lnTo>
                      <a:pt x="554" y="104"/>
                    </a:lnTo>
                    <a:lnTo>
                      <a:pt x="554" y="104"/>
                    </a:lnTo>
                    <a:lnTo>
                      <a:pt x="550" y="104"/>
                    </a:lnTo>
                    <a:close/>
                    <a:moveTo>
                      <a:pt x="546" y="90"/>
                    </a:moveTo>
                    <a:lnTo>
                      <a:pt x="548" y="86"/>
                    </a:lnTo>
                    <a:lnTo>
                      <a:pt x="548" y="82"/>
                    </a:lnTo>
                    <a:lnTo>
                      <a:pt x="546" y="82"/>
                    </a:lnTo>
                    <a:lnTo>
                      <a:pt x="544" y="82"/>
                    </a:lnTo>
                    <a:lnTo>
                      <a:pt x="544" y="84"/>
                    </a:lnTo>
                    <a:lnTo>
                      <a:pt x="542" y="86"/>
                    </a:lnTo>
                    <a:lnTo>
                      <a:pt x="544" y="92"/>
                    </a:lnTo>
                    <a:lnTo>
                      <a:pt x="546" y="90"/>
                    </a:lnTo>
                    <a:close/>
                    <a:moveTo>
                      <a:pt x="12" y="72"/>
                    </a:moveTo>
                    <a:lnTo>
                      <a:pt x="10" y="72"/>
                    </a:lnTo>
                    <a:lnTo>
                      <a:pt x="10" y="72"/>
                    </a:lnTo>
                    <a:lnTo>
                      <a:pt x="6" y="72"/>
                    </a:lnTo>
                    <a:lnTo>
                      <a:pt x="6" y="72"/>
                    </a:lnTo>
                    <a:lnTo>
                      <a:pt x="4" y="72"/>
                    </a:lnTo>
                    <a:lnTo>
                      <a:pt x="2" y="72"/>
                    </a:lnTo>
                    <a:lnTo>
                      <a:pt x="2" y="72"/>
                    </a:lnTo>
                    <a:lnTo>
                      <a:pt x="0" y="72"/>
                    </a:lnTo>
                    <a:lnTo>
                      <a:pt x="2" y="74"/>
                    </a:lnTo>
                    <a:lnTo>
                      <a:pt x="4" y="74"/>
                    </a:lnTo>
                    <a:lnTo>
                      <a:pt x="8" y="74"/>
                    </a:lnTo>
                    <a:lnTo>
                      <a:pt x="10" y="74"/>
                    </a:lnTo>
                    <a:lnTo>
                      <a:pt x="12" y="72"/>
                    </a:lnTo>
                    <a:close/>
                    <a:moveTo>
                      <a:pt x="562" y="66"/>
                    </a:moveTo>
                    <a:lnTo>
                      <a:pt x="562" y="66"/>
                    </a:lnTo>
                    <a:lnTo>
                      <a:pt x="558" y="68"/>
                    </a:lnTo>
                    <a:lnTo>
                      <a:pt x="558" y="68"/>
                    </a:lnTo>
                    <a:lnTo>
                      <a:pt x="558" y="70"/>
                    </a:lnTo>
                    <a:lnTo>
                      <a:pt x="560" y="70"/>
                    </a:lnTo>
                    <a:lnTo>
                      <a:pt x="562" y="68"/>
                    </a:lnTo>
                    <a:lnTo>
                      <a:pt x="564" y="68"/>
                    </a:lnTo>
                    <a:lnTo>
                      <a:pt x="564" y="66"/>
                    </a:lnTo>
                    <a:lnTo>
                      <a:pt x="562" y="66"/>
                    </a:lnTo>
                    <a:close/>
                    <a:moveTo>
                      <a:pt x="554" y="60"/>
                    </a:moveTo>
                    <a:lnTo>
                      <a:pt x="554" y="58"/>
                    </a:lnTo>
                    <a:lnTo>
                      <a:pt x="552" y="60"/>
                    </a:lnTo>
                    <a:lnTo>
                      <a:pt x="550" y="60"/>
                    </a:lnTo>
                    <a:lnTo>
                      <a:pt x="550" y="62"/>
                    </a:lnTo>
                    <a:lnTo>
                      <a:pt x="550" y="64"/>
                    </a:lnTo>
                    <a:lnTo>
                      <a:pt x="550" y="66"/>
                    </a:lnTo>
                    <a:lnTo>
                      <a:pt x="552" y="64"/>
                    </a:lnTo>
                    <a:lnTo>
                      <a:pt x="554" y="64"/>
                    </a:lnTo>
                    <a:lnTo>
                      <a:pt x="552" y="62"/>
                    </a:lnTo>
                    <a:lnTo>
                      <a:pt x="554" y="60"/>
                    </a:lnTo>
                    <a:lnTo>
                      <a:pt x="554" y="60"/>
                    </a:lnTo>
                    <a:close/>
                    <a:moveTo>
                      <a:pt x="572" y="38"/>
                    </a:moveTo>
                    <a:lnTo>
                      <a:pt x="566" y="40"/>
                    </a:lnTo>
                    <a:lnTo>
                      <a:pt x="562" y="40"/>
                    </a:lnTo>
                    <a:lnTo>
                      <a:pt x="560" y="42"/>
                    </a:lnTo>
                    <a:lnTo>
                      <a:pt x="560" y="42"/>
                    </a:lnTo>
                    <a:lnTo>
                      <a:pt x="564" y="42"/>
                    </a:lnTo>
                    <a:lnTo>
                      <a:pt x="570" y="42"/>
                    </a:lnTo>
                    <a:lnTo>
                      <a:pt x="574" y="42"/>
                    </a:lnTo>
                    <a:lnTo>
                      <a:pt x="576" y="40"/>
                    </a:lnTo>
                    <a:lnTo>
                      <a:pt x="576" y="38"/>
                    </a:lnTo>
                    <a:lnTo>
                      <a:pt x="572" y="38"/>
                    </a:lnTo>
                    <a:close/>
                    <a:moveTo>
                      <a:pt x="570" y="18"/>
                    </a:moveTo>
                    <a:lnTo>
                      <a:pt x="572" y="18"/>
                    </a:lnTo>
                    <a:lnTo>
                      <a:pt x="574" y="18"/>
                    </a:lnTo>
                    <a:lnTo>
                      <a:pt x="572" y="16"/>
                    </a:lnTo>
                    <a:lnTo>
                      <a:pt x="570" y="16"/>
                    </a:lnTo>
                    <a:lnTo>
                      <a:pt x="568" y="14"/>
                    </a:lnTo>
                    <a:lnTo>
                      <a:pt x="566" y="14"/>
                    </a:lnTo>
                    <a:lnTo>
                      <a:pt x="566" y="16"/>
                    </a:lnTo>
                    <a:lnTo>
                      <a:pt x="566" y="16"/>
                    </a:lnTo>
                    <a:lnTo>
                      <a:pt x="568" y="18"/>
                    </a:lnTo>
                    <a:lnTo>
                      <a:pt x="570" y="18"/>
                    </a:lnTo>
                    <a:close/>
                    <a:moveTo>
                      <a:pt x="316" y="14"/>
                    </a:moveTo>
                    <a:lnTo>
                      <a:pt x="322" y="14"/>
                    </a:lnTo>
                    <a:lnTo>
                      <a:pt x="324" y="16"/>
                    </a:lnTo>
                    <a:lnTo>
                      <a:pt x="326" y="16"/>
                    </a:lnTo>
                    <a:lnTo>
                      <a:pt x="328" y="14"/>
                    </a:lnTo>
                    <a:lnTo>
                      <a:pt x="330" y="12"/>
                    </a:lnTo>
                    <a:lnTo>
                      <a:pt x="330" y="12"/>
                    </a:lnTo>
                    <a:lnTo>
                      <a:pt x="326" y="10"/>
                    </a:lnTo>
                    <a:lnTo>
                      <a:pt x="318" y="8"/>
                    </a:lnTo>
                    <a:lnTo>
                      <a:pt x="314" y="10"/>
                    </a:lnTo>
                    <a:lnTo>
                      <a:pt x="308" y="10"/>
                    </a:lnTo>
                    <a:lnTo>
                      <a:pt x="308" y="10"/>
                    </a:lnTo>
                    <a:lnTo>
                      <a:pt x="308" y="10"/>
                    </a:lnTo>
                    <a:lnTo>
                      <a:pt x="312" y="12"/>
                    </a:lnTo>
                    <a:lnTo>
                      <a:pt x="316" y="14"/>
                    </a:lnTo>
                    <a:close/>
                    <a:moveTo>
                      <a:pt x="640" y="22"/>
                    </a:moveTo>
                    <a:lnTo>
                      <a:pt x="638" y="20"/>
                    </a:lnTo>
                    <a:lnTo>
                      <a:pt x="634" y="20"/>
                    </a:lnTo>
                    <a:lnTo>
                      <a:pt x="632" y="20"/>
                    </a:lnTo>
                    <a:lnTo>
                      <a:pt x="628" y="20"/>
                    </a:lnTo>
                    <a:lnTo>
                      <a:pt x="620" y="18"/>
                    </a:lnTo>
                    <a:lnTo>
                      <a:pt x="616" y="18"/>
                    </a:lnTo>
                    <a:lnTo>
                      <a:pt x="606" y="18"/>
                    </a:lnTo>
                    <a:lnTo>
                      <a:pt x="604" y="18"/>
                    </a:lnTo>
                    <a:lnTo>
                      <a:pt x="602" y="18"/>
                    </a:lnTo>
                    <a:lnTo>
                      <a:pt x="598" y="18"/>
                    </a:lnTo>
                    <a:lnTo>
                      <a:pt x="598" y="18"/>
                    </a:lnTo>
                    <a:lnTo>
                      <a:pt x="596" y="18"/>
                    </a:lnTo>
                    <a:lnTo>
                      <a:pt x="594" y="20"/>
                    </a:lnTo>
                    <a:lnTo>
                      <a:pt x="592" y="20"/>
                    </a:lnTo>
                    <a:lnTo>
                      <a:pt x="588" y="22"/>
                    </a:lnTo>
                    <a:lnTo>
                      <a:pt x="586" y="22"/>
                    </a:lnTo>
                    <a:lnTo>
                      <a:pt x="586" y="22"/>
                    </a:lnTo>
                    <a:lnTo>
                      <a:pt x="582" y="22"/>
                    </a:lnTo>
                    <a:lnTo>
                      <a:pt x="580" y="22"/>
                    </a:lnTo>
                    <a:lnTo>
                      <a:pt x="578" y="22"/>
                    </a:lnTo>
                    <a:lnTo>
                      <a:pt x="576" y="22"/>
                    </a:lnTo>
                    <a:lnTo>
                      <a:pt x="574" y="22"/>
                    </a:lnTo>
                    <a:lnTo>
                      <a:pt x="572" y="22"/>
                    </a:lnTo>
                    <a:lnTo>
                      <a:pt x="568" y="22"/>
                    </a:lnTo>
                    <a:lnTo>
                      <a:pt x="568" y="20"/>
                    </a:lnTo>
                    <a:lnTo>
                      <a:pt x="564" y="20"/>
                    </a:lnTo>
                    <a:lnTo>
                      <a:pt x="560" y="22"/>
                    </a:lnTo>
                    <a:lnTo>
                      <a:pt x="550" y="24"/>
                    </a:lnTo>
                    <a:lnTo>
                      <a:pt x="550" y="24"/>
                    </a:lnTo>
                    <a:lnTo>
                      <a:pt x="546" y="24"/>
                    </a:lnTo>
                    <a:lnTo>
                      <a:pt x="544" y="26"/>
                    </a:lnTo>
                    <a:lnTo>
                      <a:pt x="538" y="26"/>
                    </a:lnTo>
                    <a:lnTo>
                      <a:pt x="536" y="28"/>
                    </a:lnTo>
                    <a:lnTo>
                      <a:pt x="528" y="28"/>
                    </a:lnTo>
                    <a:lnTo>
                      <a:pt x="528" y="28"/>
                    </a:lnTo>
                    <a:lnTo>
                      <a:pt x="528" y="30"/>
                    </a:lnTo>
                    <a:lnTo>
                      <a:pt x="526" y="30"/>
                    </a:lnTo>
                    <a:lnTo>
                      <a:pt x="524" y="30"/>
                    </a:lnTo>
                    <a:lnTo>
                      <a:pt x="524" y="30"/>
                    </a:lnTo>
                    <a:lnTo>
                      <a:pt x="526" y="28"/>
                    </a:lnTo>
                    <a:lnTo>
                      <a:pt x="532" y="26"/>
                    </a:lnTo>
                    <a:lnTo>
                      <a:pt x="534" y="26"/>
                    </a:lnTo>
                    <a:lnTo>
                      <a:pt x="540" y="24"/>
                    </a:lnTo>
                    <a:lnTo>
                      <a:pt x="542" y="24"/>
                    </a:lnTo>
                    <a:lnTo>
                      <a:pt x="544" y="22"/>
                    </a:lnTo>
                    <a:lnTo>
                      <a:pt x="548" y="20"/>
                    </a:lnTo>
                    <a:lnTo>
                      <a:pt x="550" y="20"/>
                    </a:lnTo>
                    <a:lnTo>
                      <a:pt x="550" y="18"/>
                    </a:lnTo>
                    <a:lnTo>
                      <a:pt x="550" y="18"/>
                    </a:lnTo>
                    <a:lnTo>
                      <a:pt x="550" y="16"/>
                    </a:lnTo>
                    <a:lnTo>
                      <a:pt x="550" y="16"/>
                    </a:lnTo>
                    <a:lnTo>
                      <a:pt x="550" y="16"/>
                    </a:lnTo>
                    <a:lnTo>
                      <a:pt x="546" y="16"/>
                    </a:lnTo>
                    <a:lnTo>
                      <a:pt x="538" y="16"/>
                    </a:lnTo>
                    <a:lnTo>
                      <a:pt x="534" y="16"/>
                    </a:lnTo>
                    <a:lnTo>
                      <a:pt x="532" y="16"/>
                    </a:lnTo>
                    <a:lnTo>
                      <a:pt x="532" y="16"/>
                    </a:lnTo>
                    <a:lnTo>
                      <a:pt x="530" y="16"/>
                    </a:lnTo>
                    <a:lnTo>
                      <a:pt x="530" y="18"/>
                    </a:lnTo>
                    <a:lnTo>
                      <a:pt x="528" y="18"/>
                    </a:lnTo>
                    <a:lnTo>
                      <a:pt x="528" y="18"/>
                    </a:lnTo>
                    <a:lnTo>
                      <a:pt x="526" y="20"/>
                    </a:lnTo>
                    <a:lnTo>
                      <a:pt x="520" y="20"/>
                    </a:lnTo>
                    <a:lnTo>
                      <a:pt x="518" y="18"/>
                    </a:lnTo>
                    <a:lnTo>
                      <a:pt x="512" y="16"/>
                    </a:lnTo>
                    <a:lnTo>
                      <a:pt x="496" y="16"/>
                    </a:lnTo>
                    <a:lnTo>
                      <a:pt x="488" y="16"/>
                    </a:lnTo>
                    <a:lnTo>
                      <a:pt x="476" y="16"/>
                    </a:lnTo>
                    <a:lnTo>
                      <a:pt x="470" y="16"/>
                    </a:lnTo>
                    <a:lnTo>
                      <a:pt x="468" y="16"/>
                    </a:lnTo>
                    <a:lnTo>
                      <a:pt x="468" y="16"/>
                    </a:lnTo>
                    <a:lnTo>
                      <a:pt x="470" y="14"/>
                    </a:lnTo>
                    <a:lnTo>
                      <a:pt x="472" y="14"/>
                    </a:lnTo>
                    <a:lnTo>
                      <a:pt x="526" y="14"/>
                    </a:lnTo>
                    <a:lnTo>
                      <a:pt x="534" y="12"/>
                    </a:lnTo>
                    <a:lnTo>
                      <a:pt x="540" y="12"/>
                    </a:lnTo>
                    <a:lnTo>
                      <a:pt x="546" y="12"/>
                    </a:lnTo>
                    <a:lnTo>
                      <a:pt x="550" y="10"/>
                    </a:lnTo>
                    <a:lnTo>
                      <a:pt x="550" y="10"/>
                    </a:lnTo>
                    <a:lnTo>
                      <a:pt x="550" y="10"/>
                    </a:lnTo>
                    <a:lnTo>
                      <a:pt x="548" y="8"/>
                    </a:lnTo>
                    <a:lnTo>
                      <a:pt x="548" y="8"/>
                    </a:lnTo>
                    <a:lnTo>
                      <a:pt x="542" y="8"/>
                    </a:lnTo>
                    <a:lnTo>
                      <a:pt x="534" y="8"/>
                    </a:lnTo>
                    <a:lnTo>
                      <a:pt x="530" y="8"/>
                    </a:lnTo>
                    <a:lnTo>
                      <a:pt x="530" y="8"/>
                    </a:lnTo>
                    <a:lnTo>
                      <a:pt x="530" y="6"/>
                    </a:lnTo>
                    <a:lnTo>
                      <a:pt x="526" y="6"/>
                    </a:lnTo>
                    <a:lnTo>
                      <a:pt x="524" y="6"/>
                    </a:lnTo>
                    <a:lnTo>
                      <a:pt x="522" y="6"/>
                    </a:lnTo>
                    <a:lnTo>
                      <a:pt x="520" y="4"/>
                    </a:lnTo>
                    <a:lnTo>
                      <a:pt x="510" y="4"/>
                    </a:lnTo>
                    <a:lnTo>
                      <a:pt x="502" y="4"/>
                    </a:lnTo>
                    <a:lnTo>
                      <a:pt x="494" y="4"/>
                    </a:lnTo>
                    <a:lnTo>
                      <a:pt x="490" y="4"/>
                    </a:lnTo>
                    <a:lnTo>
                      <a:pt x="482" y="4"/>
                    </a:lnTo>
                    <a:lnTo>
                      <a:pt x="474" y="4"/>
                    </a:lnTo>
                    <a:lnTo>
                      <a:pt x="470" y="4"/>
                    </a:lnTo>
                    <a:lnTo>
                      <a:pt x="458" y="6"/>
                    </a:lnTo>
                    <a:lnTo>
                      <a:pt x="456" y="6"/>
                    </a:lnTo>
                    <a:lnTo>
                      <a:pt x="454" y="6"/>
                    </a:lnTo>
                    <a:lnTo>
                      <a:pt x="456" y="4"/>
                    </a:lnTo>
                    <a:lnTo>
                      <a:pt x="460" y="4"/>
                    </a:lnTo>
                    <a:lnTo>
                      <a:pt x="474" y="4"/>
                    </a:lnTo>
                    <a:lnTo>
                      <a:pt x="496" y="4"/>
                    </a:lnTo>
                    <a:lnTo>
                      <a:pt x="510" y="4"/>
                    </a:lnTo>
                    <a:lnTo>
                      <a:pt x="512" y="4"/>
                    </a:lnTo>
                    <a:lnTo>
                      <a:pt x="514" y="2"/>
                    </a:lnTo>
                    <a:lnTo>
                      <a:pt x="512" y="2"/>
                    </a:lnTo>
                    <a:lnTo>
                      <a:pt x="502" y="2"/>
                    </a:lnTo>
                    <a:lnTo>
                      <a:pt x="498" y="2"/>
                    </a:lnTo>
                    <a:lnTo>
                      <a:pt x="490" y="2"/>
                    </a:lnTo>
                    <a:lnTo>
                      <a:pt x="490" y="2"/>
                    </a:lnTo>
                    <a:lnTo>
                      <a:pt x="486" y="0"/>
                    </a:lnTo>
                    <a:lnTo>
                      <a:pt x="478" y="0"/>
                    </a:lnTo>
                    <a:lnTo>
                      <a:pt x="470" y="0"/>
                    </a:lnTo>
                    <a:lnTo>
                      <a:pt x="450" y="0"/>
                    </a:lnTo>
                    <a:lnTo>
                      <a:pt x="446" y="0"/>
                    </a:lnTo>
                    <a:lnTo>
                      <a:pt x="440" y="0"/>
                    </a:lnTo>
                    <a:lnTo>
                      <a:pt x="438" y="0"/>
                    </a:lnTo>
                    <a:lnTo>
                      <a:pt x="436" y="0"/>
                    </a:lnTo>
                    <a:lnTo>
                      <a:pt x="434" y="0"/>
                    </a:lnTo>
                    <a:lnTo>
                      <a:pt x="432" y="0"/>
                    </a:lnTo>
                    <a:lnTo>
                      <a:pt x="428" y="0"/>
                    </a:lnTo>
                    <a:lnTo>
                      <a:pt x="426" y="0"/>
                    </a:lnTo>
                    <a:lnTo>
                      <a:pt x="416" y="0"/>
                    </a:lnTo>
                    <a:lnTo>
                      <a:pt x="414" y="0"/>
                    </a:lnTo>
                    <a:lnTo>
                      <a:pt x="414" y="0"/>
                    </a:lnTo>
                    <a:lnTo>
                      <a:pt x="414" y="0"/>
                    </a:lnTo>
                    <a:lnTo>
                      <a:pt x="414" y="0"/>
                    </a:lnTo>
                    <a:lnTo>
                      <a:pt x="410" y="0"/>
                    </a:lnTo>
                    <a:lnTo>
                      <a:pt x="406" y="0"/>
                    </a:lnTo>
                    <a:lnTo>
                      <a:pt x="404" y="0"/>
                    </a:lnTo>
                    <a:lnTo>
                      <a:pt x="404" y="0"/>
                    </a:lnTo>
                    <a:lnTo>
                      <a:pt x="402" y="2"/>
                    </a:lnTo>
                    <a:lnTo>
                      <a:pt x="400" y="2"/>
                    </a:lnTo>
                    <a:lnTo>
                      <a:pt x="400" y="2"/>
                    </a:lnTo>
                    <a:lnTo>
                      <a:pt x="396" y="2"/>
                    </a:lnTo>
                    <a:lnTo>
                      <a:pt x="396" y="2"/>
                    </a:lnTo>
                    <a:lnTo>
                      <a:pt x="394" y="2"/>
                    </a:lnTo>
                    <a:lnTo>
                      <a:pt x="394" y="2"/>
                    </a:lnTo>
                    <a:lnTo>
                      <a:pt x="394" y="2"/>
                    </a:lnTo>
                    <a:lnTo>
                      <a:pt x="396" y="2"/>
                    </a:lnTo>
                    <a:lnTo>
                      <a:pt x="400" y="4"/>
                    </a:lnTo>
                    <a:lnTo>
                      <a:pt x="400" y="4"/>
                    </a:lnTo>
                    <a:lnTo>
                      <a:pt x="400" y="4"/>
                    </a:lnTo>
                    <a:lnTo>
                      <a:pt x="398" y="6"/>
                    </a:lnTo>
                    <a:lnTo>
                      <a:pt x="398" y="6"/>
                    </a:lnTo>
                    <a:lnTo>
                      <a:pt x="398" y="6"/>
                    </a:lnTo>
                    <a:lnTo>
                      <a:pt x="396" y="6"/>
                    </a:lnTo>
                    <a:lnTo>
                      <a:pt x="392" y="4"/>
                    </a:lnTo>
                    <a:lnTo>
                      <a:pt x="388" y="4"/>
                    </a:lnTo>
                    <a:lnTo>
                      <a:pt x="386" y="4"/>
                    </a:lnTo>
                    <a:lnTo>
                      <a:pt x="384" y="2"/>
                    </a:lnTo>
                    <a:lnTo>
                      <a:pt x="380" y="2"/>
                    </a:lnTo>
                    <a:lnTo>
                      <a:pt x="376" y="2"/>
                    </a:lnTo>
                    <a:lnTo>
                      <a:pt x="372" y="4"/>
                    </a:lnTo>
                    <a:lnTo>
                      <a:pt x="368" y="4"/>
                    </a:lnTo>
                    <a:lnTo>
                      <a:pt x="366" y="4"/>
                    </a:lnTo>
                    <a:lnTo>
                      <a:pt x="366" y="4"/>
                    </a:lnTo>
                    <a:lnTo>
                      <a:pt x="364" y="4"/>
                    </a:lnTo>
                    <a:lnTo>
                      <a:pt x="362" y="4"/>
                    </a:lnTo>
                    <a:lnTo>
                      <a:pt x="360" y="4"/>
                    </a:lnTo>
                    <a:lnTo>
                      <a:pt x="356" y="2"/>
                    </a:lnTo>
                    <a:lnTo>
                      <a:pt x="354" y="2"/>
                    </a:lnTo>
                    <a:lnTo>
                      <a:pt x="352" y="4"/>
                    </a:lnTo>
                    <a:lnTo>
                      <a:pt x="342" y="4"/>
                    </a:lnTo>
                    <a:lnTo>
                      <a:pt x="338" y="4"/>
                    </a:lnTo>
                    <a:lnTo>
                      <a:pt x="332" y="4"/>
                    </a:lnTo>
                    <a:lnTo>
                      <a:pt x="330" y="6"/>
                    </a:lnTo>
                    <a:lnTo>
                      <a:pt x="326" y="4"/>
                    </a:lnTo>
                    <a:lnTo>
                      <a:pt x="322" y="4"/>
                    </a:lnTo>
                    <a:lnTo>
                      <a:pt x="320" y="6"/>
                    </a:lnTo>
                    <a:lnTo>
                      <a:pt x="322" y="8"/>
                    </a:lnTo>
                    <a:lnTo>
                      <a:pt x="324" y="8"/>
                    </a:lnTo>
                    <a:lnTo>
                      <a:pt x="330" y="8"/>
                    </a:lnTo>
                    <a:lnTo>
                      <a:pt x="332" y="6"/>
                    </a:lnTo>
                    <a:lnTo>
                      <a:pt x="334" y="6"/>
                    </a:lnTo>
                    <a:lnTo>
                      <a:pt x="340" y="8"/>
                    </a:lnTo>
                    <a:lnTo>
                      <a:pt x="364" y="8"/>
                    </a:lnTo>
                    <a:lnTo>
                      <a:pt x="366" y="8"/>
                    </a:lnTo>
                    <a:lnTo>
                      <a:pt x="364" y="8"/>
                    </a:lnTo>
                    <a:lnTo>
                      <a:pt x="360" y="8"/>
                    </a:lnTo>
                    <a:lnTo>
                      <a:pt x="358" y="8"/>
                    </a:lnTo>
                    <a:lnTo>
                      <a:pt x="358" y="8"/>
                    </a:lnTo>
                    <a:lnTo>
                      <a:pt x="356" y="8"/>
                    </a:lnTo>
                    <a:lnTo>
                      <a:pt x="354" y="8"/>
                    </a:lnTo>
                    <a:lnTo>
                      <a:pt x="330" y="8"/>
                    </a:lnTo>
                    <a:lnTo>
                      <a:pt x="328" y="8"/>
                    </a:lnTo>
                    <a:lnTo>
                      <a:pt x="326" y="8"/>
                    </a:lnTo>
                    <a:lnTo>
                      <a:pt x="326" y="8"/>
                    </a:lnTo>
                    <a:lnTo>
                      <a:pt x="334" y="10"/>
                    </a:lnTo>
                    <a:lnTo>
                      <a:pt x="336" y="12"/>
                    </a:lnTo>
                    <a:lnTo>
                      <a:pt x="334" y="12"/>
                    </a:lnTo>
                    <a:lnTo>
                      <a:pt x="334" y="12"/>
                    </a:lnTo>
                    <a:lnTo>
                      <a:pt x="332" y="14"/>
                    </a:lnTo>
                    <a:lnTo>
                      <a:pt x="328" y="16"/>
                    </a:lnTo>
                    <a:lnTo>
                      <a:pt x="328" y="16"/>
                    </a:lnTo>
                    <a:lnTo>
                      <a:pt x="328" y="16"/>
                    </a:lnTo>
                    <a:lnTo>
                      <a:pt x="328" y="18"/>
                    </a:lnTo>
                    <a:lnTo>
                      <a:pt x="328" y="18"/>
                    </a:lnTo>
                    <a:lnTo>
                      <a:pt x="326" y="18"/>
                    </a:lnTo>
                    <a:lnTo>
                      <a:pt x="326" y="18"/>
                    </a:lnTo>
                    <a:lnTo>
                      <a:pt x="324" y="18"/>
                    </a:lnTo>
                    <a:lnTo>
                      <a:pt x="320" y="18"/>
                    </a:lnTo>
                    <a:lnTo>
                      <a:pt x="310" y="16"/>
                    </a:lnTo>
                    <a:lnTo>
                      <a:pt x="304" y="14"/>
                    </a:lnTo>
                    <a:lnTo>
                      <a:pt x="292" y="12"/>
                    </a:lnTo>
                    <a:lnTo>
                      <a:pt x="282" y="12"/>
                    </a:lnTo>
                    <a:lnTo>
                      <a:pt x="274" y="12"/>
                    </a:lnTo>
                    <a:lnTo>
                      <a:pt x="272" y="12"/>
                    </a:lnTo>
                    <a:lnTo>
                      <a:pt x="272" y="12"/>
                    </a:lnTo>
                    <a:lnTo>
                      <a:pt x="272" y="14"/>
                    </a:lnTo>
                    <a:lnTo>
                      <a:pt x="274" y="14"/>
                    </a:lnTo>
                    <a:lnTo>
                      <a:pt x="280" y="16"/>
                    </a:lnTo>
                    <a:lnTo>
                      <a:pt x="280" y="18"/>
                    </a:lnTo>
                    <a:lnTo>
                      <a:pt x="280" y="18"/>
                    </a:lnTo>
                    <a:lnTo>
                      <a:pt x="278" y="18"/>
                    </a:lnTo>
                    <a:lnTo>
                      <a:pt x="272" y="18"/>
                    </a:lnTo>
                    <a:lnTo>
                      <a:pt x="268" y="18"/>
                    </a:lnTo>
                    <a:lnTo>
                      <a:pt x="264" y="16"/>
                    </a:lnTo>
                    <a:lnTo>
                      <a:pt x="262" y="16"/>
                    </a:lnTo>
                    <a:lnTo>
                      <a:pt x="254" y="12"/>
                    </a:lnTo>
                    <a:lnTo>
                      <a:pt x="252" y="12"/>
                    </a:lnTo>
                    <a:lnTo>
                      <a:pt x="250" y="14"/>
                    </a:lnTo>
                    <a:lnTo>
                      <a:pt x="248" y="14"/>
                    </a:lnTo>
                    <a:lnTo>
                      <a:pt x="250" y="16"/>
                    </a:lnTo>
                    <a:lnTo>
                      <a:pt x="248" y="16"/>
                    </a:lnTo>
                    <a:lnTo>
                      <a:pt x="246" y="18"/>
                    </a:lnTo>
                    <a:lnTo>
                      <a:pt x="246" y="18"/>
                    </a:lnTo>
                    <a:lnTo>
                      <a:pt x="244" y="18"/>
                    </a:lnTo>
                    <a:lnTo>
                      <a:pt x="242" y="20"/>
                    </a:lnTo>
                    <a:lnTo>
                      <a:pt x="240" y="20"/>
                    </a:lnTo>
                    <a:lnTo>
                      <a:pt x="240" y="20"/>
                    </a:lnTo>
                    <a:lnTo>
                      <a:pt x="240" y="20"/>
                    </a:lnTo>
                    <a:lnTo>
                      <a:pt x="244" y="16"/>
                    </a:lnTo>
                    <a:lnTo>
                      <a:pt x="244" y="14"/>
                    </a:lnTo>
                    <a:lnTo>
                      <a:pt x="244" y="14"/>
                    </a:lnTo>
                    <a:lnTo>
                      <a:pt x="242" y="14"/>
                    </a:lnTo>
                    <a:lnTo>
                      <a:pt x="240" y="12"/>
                    </a:lnTo>
                    <a:lnTo>
                      <a:pt x="238" y="12"/>
                    </a:lnTo>
                    <a:lnTo>
                      <a:pt x="236" y="12"/>
                    </a:lnTo>
                    <a:lnTo>
                      <a:pt x="230" y="12"/>
                    </a:lnTo>
                    <a:lnTo>
                      <a:pt x="228" y="14"/>
                    </a:lnTo>
                    <a:lnTo>
                      <a:pt x="228" y="14"/>
                    </a:lnTo>
                    <a:lnTo>
                      <a:pt x="220" y="14"/>
                    </a:lnTo>
                    <a:lnTo>
                      <a:pt x="218" y="14"/>
                    </a:lnTo>
                    <a:lnTo>
                      <a:pt x="206" y="14"/>
                    </a:lnTo>
                    <a:lnTo>
                      <a:pt x="196" y="16"/>
                    </a:lnTo>
                    <a:lnTo>
                      <a:pt x="190" y="16"/>
                    </a:lnTo>
                    <a:lnTo>
                      <a:pt x="190" y="16"/>
                    </a:lnTo>
                    <a:lnTo>
                      <a:pt x="192" y="18"/>
                    </a:lnTo>
                    <a:lnTo>
                      <a:pt x="194" y="18"/>
                    </a:lnTo>
                    <a:lnTo>
                      <a:pt x="196" y="18"/>
                    </a:lnTo>
                    <a:lnTo>
                      <a:pt x="198" y="20"/>
                    </a:lnTo>
                    <a:lnTo>
                      <a:pt x="204" y="22"/>
                    </a:lnTo>
                    <a:lnTo>
                      <a:pt x="206" y="22"/>
                    </a:lnTo>
                    <a:lnTo>
                      <a:pt x="208" y="22"/>
                    </a:lnTo>
                    <a:lnTo>
                      <a:pt x="208" y="24"/>
                    </a:lnTo>
                    <a:lnTo>
                      <a:pt x="206" y="24"/>
                    </a:lnTo>
                    <a:lnTo>
                      <a:pt x="206" y="24"/>
                    </a:lnTo>
                    <a:lnTo>
                      <a:pt x="204" y="22"/>
                    </a:lnTo>
                    <a:lnTo>
                      <a:pt x="200" y="22"/>
                    </a:lnTo>
                    <a:lnTo>
                      <a:pt x="198" y="20"/>
                    </a:lnTo>
                    <a:lnTo>
                      <a:pt x="196" y="20"/>
                    </a:lnTo>
                    <a:lnTo>
                      <a:pt x="194" y="20"/>
                    </a:lnTo>
                    <a:lnTo>
                      <a:pt x="190" y="18"/>
                    </a:lnTo>
                    <a:lnTo>
                      <a:pt x="188" y="18"/>
                    </a:lnTo>
                    <a:lnTo>
                      <a:pt x="184" y="18"/>
                    </a:lnTo>
                    <a:lnTo>
                      <a:pt x="182" y="16"/>
                    </a:lnTo>
                    <a:lnTo>
                      <a:pt x="180" y="16"/>
                    </a:lnTo>
                    <a:lnTo>
                      <a:pt x="178" y="18"/>
                    </a:lnTo>
                    <a:lnTo>
                      <a:pt x="172" y="18"/>
                    </a:lnTo>
                    <a:lnTo>
                      <a:pt x="170" y="18"/>
                    </a:lnTo>
                    <a:lnTo>
                      <a:pt x="168" y="20"/>
                    </a:lnTo>
                    <a:lnTo>
                      <a:pt x="168" y="20"/>
                    </a:lnTo>
                    <a:lnTo>
                      <a:pt x="166" y="20"/>
                    </a:lnTo>
                    <a:lnTo>
                      <a:pt x="166" y="22"/>
                    </a:lnTo>
                    <a:lnTo>
                      <a:pt x="164" y="22"/>
                    </a:lnTo>
                    <a:lnTo>
                      <a:pt x="164" y="24"/>
                    </a:lnTo>
                    <a:lnTo>
                      <a:pt x="160" y="26"/>
                    </a:lnTo>
                    <a:lnTo>
                      <a:pt x="158" y="26"/>
                    </a:lnTo>
                    <a:lnTo>
                      <a:pt x="158" y="26"/>
                    </a:lnTo>
                    <a:lnTo>
                      <a:pt x="156" y="26"/>
                    </a:lnTo>
                    <a:lnTo>
                      <a:pt x="154" y="26"/>
                    </a:lnTo>
                    <a:lnTo>
                      <a:pt x="154" y="26"/>
                    </a:lnTo>
                    <a:lnTo>
                      <a:pt x="152" y="26"/>
                    </a:lnTo>
                    <a:lnTo>
                      <a:pt x="148" y="24"/>
                    </a:lnTo>
                    <a:lnTo>
                      <a:pt x="146" y="24"/>
                    </a:lnTo>
                    <a:lnTo>
                      <a:pt x="144" y="26"/>
                    </a:lnTo>
                    <a:lnTo>
                      <a:pt x="142" y="26"/>
                    </a:lnTo>
                    <a:lnTo>
                      <a:pt x="140" y="26"/>
                    </a:lnTo>
                    <a:lnTo>
                      <a:pt x="140" y="28"/>
                    </a:lnTo>
                    <a:lnTo>
                      <a:pt x="140" y="28"/>
                    </a:lnTo>
                    <a:lnTo>
                      <a:pt x="140" y="28"/>
                    </a:lnTo>
                    <a:lnTo>
                      <a:pt x="138" y="28"/>
                    </a:lnTo>
                    <a:lnTo>
                      <a:pt x="138" y="26"/>
                    </a:lnTo>
                    <a:lnTo>
                      <a:pt x="136" y="26"/>
                    </a:lnTo>
                    <a:lnTo>
                      <a:pt x="134" y="26"/>
                    </a:lnTo>
                    <a:lnTo>
                      <a:pt x="128" y="28"/>
                    </a:lnTo>
                    <a:lnTo>
                      <a:pt x="126" y="28"/>
                    </a:lnTo>
                    <a:lnTo>
                      <a:pt x="120" y="30"/>
                    </a:lnTo>
                    <a:lnTo>
                      <a:pt x="116" y="30"/>
                    </a:lnTo>
                    <a:lnTo>
                      <a:pt x="112" y="32"/>
                    </a:lnTo>
                    <a:lnTo>
                      <a:pt x="110" y="32"/>
                    </a:lnTo>
                    <a:lnTo>
                      <a:pt x="110" y="32"/>
                    </a:lnTo>
                    <a:lnTo>
                      <a:pt x="108" y="32"/>
                    </a:lnTo>
                    <a:lnTo>
                      <a:pt x="104" y="32"/>
                    </a:lnTo>
                    <a:lnTo>
                      <a:pt x="102" y="32"/>
                    </a:lnTo>
                    <a:lnTo>
                      <a:pt x="96" y="34"/>
                    </a:lnTo>
                    <a:lnTo>
                      <a:pt x="96" y="34"/>
                    </a:lnTo>
                    <a:lnTo>
                      <a:pt x="92" y="36"/>
                    </a:lnTo>
                    <a:lnTo>
                      <a:pt x="92" y="36"/>
                    </a:lnTo>
                    <a:lnTo>
                      <a:pt x="92" y="38"/>
                    </a:lnTo>
                    <a:lnTo>
                      <a:pt x="92" y="38"/>
                    </a:lnTo>
                    <a:lnTo>
                      <a:pt x="92" y="38"/>
                    </a:lnTo>
                    <a:lnTo>
                      <a:pt x="94" y="38"/>
                    </a:lnTo>
                    <a:lnTo>
                      <a:pt x="98" y="38"/>
                    </a:lnTo>
                    <a:lnTo>
                      <a:pt x="98" y="38"/>
                    </a:lnTo>
                    <a:lnTo>
                      <a:pt x="102" y="38"/>
                    </a:lnTo>
                    <a:lnTo>
                      <a:pt x="102" y="38"/>
                    </a:lnTo>
                    <a:lnTo>
                      <a:pt x="106" y="38"/>
                    </a:lnTo>
                    <a:lnTo>
                      <a:pt x="108" y="38"/>
                    </a:lnTo>
                    <a:lnTo>
                      <a:pt x="110" y="38"/>
                    </a:lnTo>
                    <a:lnTo>
                      <a:pt x="112" y="38"/>
                    </a:lnTo>
                    <a:lnTo>
                      <a:pt x="114" y="38"/>
                    </a:lnTo>
                    <a:lnTo>
                      <a:pt x="116" y="38"/>
                    </a:lnTo>
                    <a:lnTo>
                      <a:pt x="118" y="38"/>
                    </a:lnTo>
                    <a:lnTo>
                      <a:pt x="118" y="38"/>
                    </a:lnTo>
                    <a:lnTo>
                      <a:pt x="120" y="38"/>
                    </a:lnTo>
                    <a:lnTo>
                      <a:pt x="120" y="38"/>
                    </a:lnTo>
                    <a:lnTo>
                      <a:pt x="116" y="38"/>
                    </a:lnTo>
                    <a:lnTo>
                      <a:pt x="114" y="38"/>
                    </a:lnTo>
                    <a:lnTo>
                      <a:pt x="112" y="40"/>
                    </a:lnTo>
                    <a:lnTo>
                      <a:pt x="112" y="40"/>
                    </a:lnTo>
                    <a:lnTo>
                      <a:pt x="110" y="40"/>
                    </a:lnTo>
                    <a:lnTo>
                      <a:pt x="108" y="42"/>
                    </a:lnTo>
                    <a:lnTo>
                      <a:pt x="104" y="44"/>
                    </a:lnTo>
                    <a:lnTo>
                      <a:pt x="100" y="46"/>
                    </a:lnTo>
                    <a:lnTo>
                      <a:pt x="98" y="48"/>
                    </a:lnTo>
                    <a:lnTo>
                      <a:pt x="96" y="48"/>
                    </a:lnTo>
                    <a:lnTo>
                      <a:pt x="92" y="50"/>
                    </a:lnTo>
                    <a:lnTo>
                      <a:pt x="90" y="50"/>
                    </a:lnTo>
                    <a:lnTo>
                      <a:pt x="88" y="50"/>
                    </a:lnTo>
                    <a:lnTo>
                      <a:pt x="86" y="50"/>
                    </a:lnTo>
                    <a:lnTo>
                      <a:pt x="84" y="50"/>
                    </a:lnTo>
                    <a:lnTo>
                      <a:pt x="76" y="50"/>
                    </a:lnTo>
                    <a:lnTo>
                      <a:pt x="74" y="50"/>
                    </a:lnTo>
                    <a:lnTo>
                      <a:pt x="72" y="50"/>
                    </a:lnTo>
                    <a:lnTo>
                      <a:pt x="70" y="50"/>
                    </a:lnTo>
                    <a:lnTo>
                      <a:pt x="68" y="50"/>
                    </a:lnTo>
                    <a:lnTo>
                      <a:pt x="64" y="52"/>
                    </a:lnTo>
                    <a:lnTo>
                      <a:pt x="60" y="52"/>
                    </a:lnTo>
                    <a:lnTo>
                      <a:pt x="56" y="52"/>
                    </a:lnTo>
                    <a:lnTo>
                      <a:pt x="56" y="52"/>
                    </a:lnTo>
                    <a:lnTo>
                      <a:pt x="58" y="54"/>
                    </a:lnTo>
                    <a:lnTo>
                      <a:pt x="56" y="54"/>
                    </a:lnTo>
                    <a:lnTo>
                      <a:pt x="56" y="54"/>
                    </a:lnTo>
                    <a:lnTo>
                      <a:pt x="46" y="54"/>
                    </a:lnTo>
                    <a:lnTo>
                      <a:pt x="40" y="56"/>
                    </a:lnTo>
                    <a:lnTo>
                      <a:pt x="38" y="56"/>
                    </a:lnTo>
                    <a:lnTo>
                      <a:pt x="36" y="56"/>
                    </a:lnTo>
                    <a:lnTo>
                      <a:pt x="34" y="56"/>
                    </a:lnTo>
                    <a:lnTo>
                      <a:pt x="30" y="56"/>
                    </a:lnTo>
                    <a:lnTo>
                      <a:pt x="28" y="56"/>
                    </a:lnTo>
                    <a:lnTo>
                      <a:pt x="26" y="56"/>
                    </a:lnTo>
                    <a:lnTo>
                      <a:pt x="22" y="58"/>
                    </a:lnTo>
                    <a:lnTo>
                      <a:pt x="18" y="58"/>
                    </a:lnTo>
                    <a:lnTo>
                      <a:pt x="16" y="58"/>
                    </a:lnTo>
                    <a:lnTo>
                      <a:pt x="12" y="60"/>
                    </a:lnTo>
                    <a:lnTo>
                      <a:pt x="12" y="60"/>
                    </a:lnTo>
                    <a:lnTo>
                      <a:pt x="12" y="60"/>
                    </a:lnTo>
                    <a:lnTo>
                      <a:pt x="12" y="60"/>
                    </a:lnTo>
                    <a:lnTo>
                      <a:pt x="12" y="60"/>
                    </a:lnTo>
                    <a:lnTo>
                      <a:pt x="8" y="62"/>
                    </a:lnTo>
                    <a:lnTo>
                      <a:pt x="8" y="62"/>
                    </a:lnTo>
                    <a:lnTo>
                      <a:pt x="10" y="64"/>
                    </a:lnTo>
                    <a:lnTo>
                      <a:pt x="12" y="64"/>
                    </a:lnTo>
                    <a:lnTo>
                      <a:pt x="12" y="66"/>
                    </a:lnTo>
                    <a:lnTo>
                      <a:pt x="12" y="66"/>
                    </a:lnTo>
                    <a:lnTo>
                      <a:pt x="16" y="66"/>
                    </a:lnTo>
                    <a:lnTo>
                      <a:pt x="18" y="66"/>
                    </a:lnTo>
                    <a:lnTo>
                      <a:pt x="18" y="66"/>
                    </a:lnTo>
                    <a:lnTo>
                      <a:pt x="20" y="66"/>
                    </a:lnTo>
                    <a:lnTo>
                      <a:pt x="22" y="68"/>
                    </a:lnTo>
                    <a:lnTo>
                      <a:pt x="24" y="68"/>
                    </a:lnTo>
                    <a:lnTo>
                      <a:pt x="26" y="68"/>
                    </a:lnTo>
                    <a:lnTo>
                      <a:pt x="28" y="66"/>
                    </a:lnTo>
                    <a:lnTo>
                      <a:pt x="32" y="66"/>
                    </a:lnTo>
                    <a:lnTo>
                      <a:pt x="32" y="66"/>
                    </a:lnTo>
                    <a:lnTo>
                      <a:pt x="28" y="68"/>
                    </a:lnTo>
                    <a:lnTo>
                      <a:pt x="24" y="68"/>
                    </a:lnTo>
                    <a:lnTo>
                      <a:pt x="26" y="68"/>
                    </a:lnTo>
                    <a:lnTo>
                      <a:pt x="28" y="68"/>
                    </a:lnTo>
                    <a:lnTo>
                      <a:pt x="28" y="70"/>
                    </a:lnTo>
                    <a:lnTo>
                      <a:pt x="28" y="70"/>
                    </a:lnTo>
                    <a:lnTo>
                      <a:pt x="28" y="70"/>
                    </a:lnTo>
                    <a:lnTo>
                      <a:pt x="34" y="72"/>
                    </a:lnTo>
                    <a:lnTo>
                      <a:pt x="36" y="72"/>
                    </a:lnTo>
                    <a:lnTo>
                      <a:pt x="36" y="72"/>
                    </a:lnTo>
                    <a:lnTo>
                      <a:pt x="38" y="72"/>
                    </a:lnTo>
                    <a:lnTo>
                      <a:pt x="40" y="70"/>
                    </a:lnTo>
                    <a:lnTo>
                      <a:pt x="42" y="70"/>
                    </a:lnTo>
                    <a:lnTo>
                      <a:pt x="44" y="70"/>
                    </a:lnTo>
                    <a:lnTo>
                      <a:pt x="44" y="70"/>
                    </a:lnTo>
                    <a:lnTo>
                      <a:pt x="46" y="70"/>
                    </a:lnTo>
                    <a:lnTo>
                      <a:pt x="48" y="70"/>
                    </a:lnTo>
                    <a:lnTo>
                      <a:pt x="48" y="70"/>
                    </a:lnTo>
                    <a:lnTo>
                      <a:pt x="52" y="70"/>
                    </a:lnTo>
                    <a:lnTo>
                      <a:pt x="54" y="70"/>
                    </a:lnTo>
                    <a:lnTo>
                      <a:pt x="58" y="70"/>
                    </a:lnTo>
                    <a:lnTo>
                      <a:pt x="60" y="68"/>
                    </a:lnTo>
                    <a:lnTo>
                      <a:pt x="62" y="68"/>
                    </a:lnTo>
                    <a:lnTo>
                      <a:pt x="64" y="68"/>
                    </a:lnTo>
                    <a:lnTo>
                      <a:pt x="66" y="70"/>
                    </a:lnTo>
                    <a:lnTo>
                      <a:pt x="66" y="70"/>
                    </a:lnTo>
                    <a:lnTo>
                      <a:pt x="66" y="70"/>
                    </a:lnTo>
                    <a:lnTo>
                      <a:pt x="64" y="72"/>
                    </a:lnTo>
                    <a:lnTo>
                      <a:pt x="62" y="72"/>
                    </a:lnTo>
                    <a:lnTo>
                      <a:pt x="62" y="74"/>
                    </a:lnTo>
                    <a:lnTo>
                      <a:pt x="62" y="74"/>
                    </a:lnTo>
                    <a:lnTo>
                      <a:pt x="62" y="74"/>
                    </a:lnTo>
                    <a:lnTo>
                      <a:pt x="60" y="74"/>
                    </a:lnTo>
                    <a:lnTo>
                      <a:pt x="58" y="72"/>
                    </a:lnTo>
                    <a:lnTo>
                      <a:pt x="52" y="72"/>
                    </a:lnTo>
                    <a:lnTo>
                      <a:pt x="46" y="72"/>
                    </a:lnTo>
                    <a:lnTo>
                      <a:pt x="40" y="74"/>
                    </a:lnTo>
                    <a:lnTo>
                      <a:pt x="38" y="74"/>
                    </a:lnTo>
                    <a:lnTo>
                      <a:pt x="34" y="76"/>
                    </a:lnTo>
                    <a:lnTo>
                      <a:pt x="28" y="74"/>
                    </a:lnTo>
                    <a:lnTo>
                      <a:pt x="18" y="76"/>
                    </a:lnTo>
                    <a:lnTo>
                      <a:pt x="14" y="76"/>
                    </a:lnTo>
                    <a:lnTo>
                      <a:pt x="14" y="76"/>
                    </a:lnTo>
                    <a:lnTo>
                      <a:pt x="12" y="76"/>
                    </a:lnTo>
                    <a:lnTo>
                      <a:pt x="10" y="76"/>
                    </a:lnTo>
                    <a:lnTo>
                      <a:pt x="10" y="78"/>
                    </a:lnTo>
                    <a:lnTo>
                      <a:pt x="10" y="78"/>
                    </a:lnTo>
                    <a:lnTo>
                      <a:pt x="12" y="78"/>
                    </a:lnTo>
                    <a:lnTo>
                      <a:pt x="12" y="78"/>
                    </a:lnTo>
                    <a:lnTo>
                      <a:pt x="12" y="80"/>
                    </a:lnTo>
                    <a:lnTo>
                      <a:pt x="12" y="80"/>
                    </a:lnTo>
                    <a:lnTo>
                      <a:pt x="12" y="80"/>
                    </a:lnTo>
                    <a:lnTo>
                      <a:pt x="12" y="80"/>
                    </a:lnTo>
                    <a:lnTo>
                      <a:pt x="14" y="80"/>
                    </a:lnTo>
                    <a:lnTo>
                      <a:pt x="16" y="80"/>
                    </a:lnTo>
                    <a:lnTo>
                      <a:pt x="24" y="78"/>
                    </a:lnTo>
                    <a:lnTo>
                      <a:pt x="24" y="78"/>
                    </a:lnTo>
                    <a:lnTo>
                      <a:pt x="22" y="78"/>
                    </a:lnTo>
                    <a:lnTo>
                      <a:pt x="20" y="80"/>
                    </a:lnTo>
                    <a:lnTo>
                      <a:pt x="20" y="80"/>
                    </a:lnTo>
                    <a:lnTo>
                      <a:pt x="20" y="80"/>
                    </a:lnTo>
                    <a:lnTo>
                      <a:pt x="20" y="82"/>
                    </a:lnTo>
                    <a:lnTo>
                      <a:pt x="20" y="82"/>
                    </a:lnTo>
                    <a:lnTo>
                      <a:pt x="24" y="82"/>
                    </a:lnTo>
                    <a:lnTo>
                      <a:pt x="30" y="82"/>
                    </a:lnTo>
                    <a:lnTo>
                      <a:pt x="36" y="82"/>
                    </a:lnTo>
                    <a:lnTo>
                      <a:pt x="36" y="82"/>
                    </a:lnTo>
                    <a:lnTo>
                      <a:pt x="36" y="82"/>
                    </a:lnTo>
                    <a:lnTo>
                      <a:pt x="34" y="82"/>
                    </a:lnTo>
                    <a:lnTo>
                      <a:pt x="30" y="84"/>
                    </a:lnTo>
                    <a:lnTo>
                      <a:pt x="28" y="84"/>
                    </a:lnTo>
                    <a:lnTo>
                      <a:pt x="20" y="86"/>
                    </a:lnTo>
                    <a:lnTo>
                      <a:pt x="18" y="86"/>
                    </a:lnTo>
                    <a:lnTo>
                      <a:pt x="18" y="86"/>
                    </a:lnTo>
                    <a:lnTo>
                      <a:pt x="18" y="86"/>
                    </a:lnTo>
                    <a:lnTo>
                      <a:pt x="20" y="88"/>
                    </a:lnTo>
                    <a:lnTo>
                      <a:pt x="24" y="88"/>
                    </a:lnTo>
                    <a:lnTo>
                      <a:pt x="24" y="90"/>
                    </a:lnTo>
                    <a:lnTo>
                      <a:pt x="26" y="90"/>
                    </a:lnTo>
                    <a:lnTo>
                      <a:pt x="28" y="90"/>
                    </a:lnTo>
                    <a:lnTo>
                      <a:pt x="40" y="92"/>
                    </a:lnTo>
                    <a:lnTo>
                      <a:pt x="42" y="92"/>
                    </a:lnTo>
                    <a:lnTo>
                      <a:pt x="42" y="90"/>
                    </a:lnTo>
                    <a:lnTo>
                      <a:pt x="40" y="90"/>
                    </a:lnTo>
                    <a:lnTo>
                      <a:pt x="40" y="88"/>
                    </a:lnTo>
                    <a:lnTo>
                      <a:pt x="42" y="88"/>
                    </a:lnTo>
                    <a:lnTo>
                      <a:pt x="44" y="88"/>
                    </a:lnTo>
                    <a:lnTo>
                      <a:pt x="44" y="90"/>
                    </a:lnTo>
                    <a:lnTo>
                      <a:pt x="46" y="90"/>
                    </a:lnTo>
                    <a:lnTo>
                      <a:pt x="46" y="90"/>
                    </a:lnTo>
                    <a:lnTo>
                      <a:pt x="48" y="90"/>
                    </a:lnTo>
                    <a:lnTo>
                      <a:pt x="52" y="88"/>
                    </a:lnTo>
                    <a:lnTo>
                      <a:pt x="54" y="88"/>
                    </a:lnTo>
                    <a:lnTo>
                      <a:pt x="54" y="88"/>
                    </a:lnTo>
                    <a:lnTo>
                      <a:pt x="54" y="88"/>
                    </a:lnTo>
                    <a:lnTo>
                      <a:pt x="56" y="90"/>
                    </a:lnTo>
                    <a:lnTo>
                      <a:pt x="56" y="90"/>
                    </a:lnTo>
                    <a:lnTo>
                      <a:pt x="58" y="90"/>
                    </a:lnTo>
                    <a:lnTo>
                      <a:pt x="58" y="90"/>
                    </a:lnTo>
                    <a:lnTo>
                      <a:pt x="58" y="90"/>
                    </a:lnTo>
                    <a:lnTo>
                      <a:pt x="62" y="90"/>
                    </a:lnTo>
                    <a:lnTo>
                      <a:pt x="64" y="90"/>
                    </a:lnTo>
                    <a:lnTo>
                      <a:pt x="66" y="88"/>
                    </a:lnTo>
                    <a:lnTo>
                      <a:pt x="68" y="88"/>
                    </a:lnTo>
                    <a:lnTo>
                      <a:pt x="70" y="88"/>
                    </a:lnTo>
                    <a:lnTo>
                      <a:pt x="72" y="88"/>
                    </a:lnTo>
                    <a:lnTo>
                      <a:pt x="72" y="88"/>
                    </a:lnTo>
                    <a:lnTo>
                      <a:pt x="72" y="88"/>
                    </a:lnTo>
                    <a:lnTo>
                      <a:pt x="74" y="88"/>
                    </a:lnTo>
                    <a:lnTo>
                      <a:pt x="74" y="88"/>
                    </a:lnTo>
                    <a:lnTo>
                      <a:pt x="78" y="88"/>
                    </a:lnTo>
                    <a:lnTo>
                      <a:pt x="80" y="86"/>
                    </a:lnTo>
                    <a:lnTo>
                      <a:pt x="82" y="86"/>
                    </a:lnTo>
                    <a:lnTo>
                      <a:pt x="84" y="88"/>
                    </a:lnTo>
                    <a:lnTo>
                      <a:pt x="86" y="88"/>
                    </a:lnTo>
                    <a:lnTo>
                      <a:pt x="86" y="88"/>
                    </a:lnTo>
                    <a:lnTo>
                      <a:pt x="90" y="88"/>
                    </a:lnTo>
                    <a:lnTo>
                      <a:pt x="94" y="88"/>
                    </a:lnTo>
                    <a:lnTo>
                      <a:pt x="98" y="88"/>
                    </a:lnTo>
                    <a:lnTo>
                      <a:pt x="100" y="88"/>
                    </a:lnTo>
                    <a:lnTo>
                      <a:pt x="102" y="90"/>
                    </a:lnTo>
                    <a:lnTo>
                      <a:pt x="104" y="90"/>
                    </a:lnTo>
                    <a:lnTo>
                      <a:pt x="110" y="92"/>
                    </a:lnTo>
                    <a:lnTo>
                      <a:pt x="114" y="92"/>
                    </a:lnTo>
                    <a:lnTo>
                      <a:pt x="116" y="94"/>
                    </a:lnTo>
                    <a:lnTo>
                      <a:pt x="118" y="94"/>
                    </a:lnTo>
                    <a:lnTo>
                      <a:pt x="120" y="94"/>
                    </a:lnTo>
                    <a:lnTo>
                      <a:pt x="122" y="96"/>
                    </a:lnTo>
                    <a:lnTo>
                      <a:pt x="124" y="96"/>
                    </a:lnTo>
                    <a:lnTo>
                      <a:pt x="124" y="96"/>
                    </a:lnTo>
                    <a:lnTo>
                      <a:pt x="126" y="96"/>
                    </a:lnTo>
                    <a:lnTo>
                      <a:pt x="126" y="98"/>
                    </a:lnTo>
                    <a:lnTo>
                      <a:pt x="124" y="98"/>
                    </a:lnTo>
                    <a:lnTo>
                      <a:pt x="120" y="100"/>
                    </a:lnTo>
                    <a:lnTo>
                      <a:pt x="120" y="100"/>
                    </a:lnTo>
                    <a:lnTo>
                      <a:pt x="122" y="102"/>
                    </a:lnTo>
                    <a:lnTo>
                      <a:pt x="124" y="102"/>
                    </a:lnTo>
                    <a:lnTo>
                      <a:pt x="124" y="102"/>
                    </a:lnTo>
                    <a:lnTo>
                      <a:pt x="124" y="104"/>
                    </a:lnTo>
                    <a:lnTo>
                      <a:pt x="124" y="104"/>
                    </a:lnTo>
                    <a:lnTo>
                      <a:pt x="128" y="106"/>
                    </a:lnTo>
                    <a:lnTo>
                      <a:pt x="130" y="106"/>
                    </a:lnTo>
                    <a:lnTo>
                      <a:pt x="130" y="108"/>
                    </a:lnTo>
                    <a:lnTo>
                      <a:pt x="132" y="108"/>
                    </a:lnTo>
                    <a:lnTo>
                      <a:pt x="132" y="108"/>
                    </a:lnTo>
                    <a:lnTo>
                      <a:pt x="132" y="110"/>
                    </a:lnTo>
                    <a:lnTo>
                      <a:pt x="132" y="110"/>
                    </a:lnTo>
                    <a:lnTo>
                      <a:pt x="134" y="110"/>
                    </a:lnTo>
                    <a:lnTo>
                      <a:pt x="136" y="112"/>
                    </a:lnTo>
                    <a:lnTo>
                      <a:pt x="134" y="112"/>
                    </a:lnTo>
                    <a:lnTo>
                      <a:pt x="134" y="112"/>
                    </a:lnTo>
                    <a:lnTo>
                      <a:pt x="132" y="112"/>
                    </a:lnTo>
                    <a:lnTo>
                      <a:pt x="130" y="114"/>
                    </a:lnTo>
                    <a:lnTo>
                      <a:pt x="130" y="114"/>
                    </a:lnTo>
                    <a:lnTo>
                      <a:pt x="130" y="114"/>
                    </a:lnTo>
                    <a:lnTo>
                      <a:pt x="130" y="116"/>
                    </a:lnTo>
                    <a:lnTo>
                      <a:pt x="128" y="116"/>
                    </a:lnTo>
                    <a:lnTo>
                      <a:pt x="126" y="116"/>
                    </a:lnTo>
                    <a:lnTo>
                      <a:pt x="124" y="118"/>
                    </a:lnTo>
                    <a:lnTo>
                      <a:pt x="122" y="118"/>
                    </a:lnTo>
                    <a:lnTo>
                      <a:pt x="122" y="118"/>
                    </a:lnTo>
                    <a:lnTo>
                      <a:pt x="124" y="118"/>
                    </a:lnTo>
                    <a:lnTo>
                      <a:pt x="128" y="118"/>
                    </a:lnTo>
                    <a:lnTo>
                      <a:pt x="130" y="116"/>
                    </a:lnTo>
                    <a:lnTo>
                      <a:pt x="132" y="116"/>
                    </a:lnTo>
                    <a:lnTo>
                      <a:pt x="132" y="116"/>
                    </a:lnTo>
                    <a:lnTo>
                      <a:pt x="132" y="118"/>
                    </a:lnTo>
                    <a:lnTo>
                      <a:pt x="132" y="118"/>
                    </a:lnTo>
                    <a:lnTo>
                      <a:pt x="132" y="120"/>
                    </a:lnTo>
                    <a:lnTo>
                      <a:pt x="134" y="120"/>
                    </a:lnTo>
                    <a:lnTo>
                      <a:pt x="134" y="120"/>
                    </a:lnTo>
                    <a:lnTo>
                      <a:pt x="132" y="120"/>
                    </a:lnTo>
                    <a:lnTo>
                      <a:pt x="134" y="120"/>
                    </a:lnTo>
                    <a:lnTo>
                      <a:pt x="134" y="122"/>
                    </a:lnTo>
                    <a:lnTo>
                      <a:pt x="132" y="122"/>
                    </a:lnTo>
                    <a:lnTo>
                      <a:pt x="132" y="122"/>
                    </a:lnTo>
                    <a:lnTo>
                      <a:pt x="132" y="122"/>
                    </a:lnTo>
                    <a:lnTo>
                      <a:pt x="130" y="124"/>
                    </a:lnTo>
                    <a:lnTo>
                      <a:pt x="128" y="124"/>
                    </a:lnTo>
                    <a:lnTo>
                      <a:pt x="128" y="126"/>
                    </a:lnTo>
                    <a:lnTo>
                      <a:pt x="128" y="126"/>
                    </a:lnTo>
                    <a:lnTo>
                      <a:pt x="130" y="126"/>
                    </a:lnTo>
                    <a:lnTo>
                      <a:pt x="130" y="126"/>
                    </a:lnTo>
                    <a:lnTo>
                      <a:pt x="130" y="126"/>
                    </a:lnTo>
                    <a:lnTo>
                      <a:pt x="130" y="128"/>
                    </a:lnTo>
                    <a:lnTo>
                      <a:pt x="130" y="128"/>
                    </a:lnTo>
                    <a:lnTo>
                      <a:pt x="132" y="128"/>
                    </a:lnTo>
                    <a:lnTo>
                      <a:pt x="134" y="126"/>
                    </a:lnTo>
                    <a:lnTo>
                      <a:pt x="134" y="128"/>
                    </a:lnTo>
                    <a:lnTo>
                      <a:pt x="134" y="128"/>
                    </a:lnTo>
                    <a:lnTo>
                      <a:pt x="134" y="130"/>
                    </a:lnTo>
                    <a:lnTo>
                      <a:pt x="132" y="130"/>
                    </a:lnTo>
                    <a:lnTo>
                      <a:pt x="132" y="132"/>
                    </a:lnTo>
                    <a:lnTo>
                      <a:pt x="130" y="132"/>
                    </a:lnTo>
                    <a:lnTo>
                      <a:pt x="128" y="132"/>
                    </a:lnTo>
                    <a:lnTo>
                      <a:pt x="128" y="132"/>
                    </a:lnTo>
                    <a:lnTo>
                      <a:pt x="128" y="134"/>
                    </a:lnTo>
                    <a:lnTo>
                      <a:pt x="128" y="134"/>
                    </a:lnTo>
                    <a:lnTo>
                      <a:pt x="128" y="134"/>
                    </a:lnTo>
                    <a:lnTo>
                      <a:pt x="130" y="134"/>
                    </a:lnTo>
                    <a:lnTo>
                      <a:pt x="130" y="134"/>
                    </a:lnTo>
                    <a:lnTo>
                      <a:pt x="130" y="134"/>
                    </a:lnTo>
                    <a:lnTo>
                      <a:pt x="132" y="134"/>
                    </a:lnTo>
                    <a:lnTo>
                      <a:pt x="132" y="134"/>
                    </a:lnTo>
                    <a:lnTo>
                      <a:pt x="134" y="134"/>
                    </a:lnTo>
                    <a:lnTo>
                      <a:pt x="136" y="134"/>
                    </a:lnTo>
                    <a:lnTo>
                      <a:pt x="136" y="134"/>
                    </a:lnTo>
                    <a:lnTo>
                      <a:pt x="136" y="136"/>
                    </a:lnTo>
                    <a:lnTo>
                      <a:pt x="136" y="136"/>
                    </a:lnTo>
                    <a:lnTo>
                      <a:pt x="136" y="136"/>
                    </a:lnTo>
                    <a:lnTo>
                      <a:pt x="136" y="138"/>
                    </a:lnTo>
                    <a:lnTo>
                      <a:pt x="134" y="138"/>
                    </a:lnTo>
                    <a:lnTo>
                      <a:pt x="134" y="138"/>
                    </a:lnTo>
                    <a:lnTo>
                      <a:pt x="132" y="140"/>
                    </a:lnTo>
                    <a:lnTo>
                      <a:pt x="130" y="140"/>
                    </a:lnTo>
                    <a:lnTo>
                      <a:pt x="128" y="140"/>
                    </a:lnTo>
                    <a:lnTo>
                      <a:pt x="124" y="140"/>
                    </a:lnTo>
                    <a:lnTo>
                      <a:pt x="122" y="142"/>
                    </a:lnTo>
                    <a:lnTo>
                      <a:pt x="124" y="142"/>
                    </a:lnTo>
                    <a:lnTo>
                      <a:pt x="124" y="142"/>
                    </a:lnTo>
                    <a:lnTo>
                      <a:pt x="126" y="142"/>
                    </a:lnTo>
                    <a:lnTo>
                      <a:pt x="124" y="144"/>
                    </a:lnTo>
                    <a:lnTo>
                      <a:pt x="122" y="144"/>
                    </a:lnTo>
                    <a:lnTo>
                      <a:pt x="122" y="144"/>
                    </a:lnTo>
                    <a:lnTo>
                      <a:pt x="120" y="144"/>
                    </a:lnTo>
                    <a:lnTo>
                      <a:pt x="120" y="146"/>
                    </a:lnTo>
                    <a:lnTo>
                      <a:pt x="124" y="146"/>
                    </a:lnTo>
                    <a:lnTo>
                      <a:pt x="130" y="142"/>
                    </a:lnTo>
                    <a:lnTo>
                      <a:pt x="130" y="142"/>
                    </a:lnTo>
                    <a:lnTo>
                      <a:pt x="130" y="142"/>
                    </a:lnTo>
                    <a:lnTo>
                      <a:pt x="130" y="144"/>
                    </a:lnTo>
                    <a:lnTo>
                      <a:pt x="128" y="144"/>
                    </a:lnTo>
                    <a:lnTo>
                      <a:pt x="122" y="146"/>
                    </a:lnTo>
                    <a:lnTo>
                      <a:pt x="120" y="148"/>
                    </a:lnTo>
                    <a:lnTo>
                      <a:pt x="116" y="152"/>
                    </a:lnTo>
                    <a:lnTo>
                      <a:pt x="116" y="152"/>
                    </a:lnTo>
                    <a:lnTo>
                      <a:pt x="114" y="152"/>
                    </a:lnTo>
                    <a:lnTo>
                      <a:pt x="114" y="154"/>
                    </a:lnTo>
                    <a:lnTo>
                      <a:pt x="114" y="154"/>
                    </a:lnTo>
                    <a:lnTo>
                      <a:pt x="116" y="156"/>
                    </a:lnTo>
                    <a:lnTo>
                      <a:pt x="116" y="156"/>
                    </a:lnTo>
                    <a:lnTo>
                      <a:pt x="120" y="156"/>
                    </a:lnTo>
                    <a:lnTo>
                      <a:pt x="122" y="158"/>
                    </a:lnTo>
                    <a:lnTo>
                      <a:pt x="122" y="158"/>
                    </a:lnTo>
                    <a:lnTo>
                      <a:pt x="128" y="156"/>
                    </a:lnTo>
                    <a:lnTo>
                      <a:pt x="130" y="156"/>
                    </a:lnTo>
                    <a:lnTo>
                      <a:pt x="130" y="156"/>
                    </a:lnTo>
                    <a:lnTo>
                      <a:pt x="132" y="156"/>
                    </a:lnTo>
                    <a:lnTo>
                      <a:pt x="132" y="154"/>
                    </a:lnTo>
                    <a:lnTo>
                      <a:pt x="134" y="154"/>
                    </a:lnTo>
                    <a:lnTo>
                      <a:pt x="132" y="152"/>
                    </a:lnTo>
                    <a:lnTo>
                      <a:pt x="134" y="152"/>
                    </a:lnTo>
                    <a:lnTo>
                      <a:pt x="134" y="154"/>
                    </a:lnTo>
                    <a:lnTo>
                      <a:pt x="136" y="152"/>
                    </a:lnTo>
                    <a:lnTo>
                      <a:pt x="136" y="152"/>
                    </a:lnTo>
                    <a:lnTo>
                      <a:pt x="138" y="152"/>
                    </a:lnTo>
                    <a:lnTo>
                      <a:pt x="140" y="150"/>
                    </a:lnTo>
                    <a:lnTo>
                      <a:pt x="140" y="150"/>
                    </a:lnTo>
                    <a:lnTo>
                      <a:pt x="142" y="150"/>
                    </a:lnTo>
                    <a:lnTo>
                      <a:pt x="142" y="148"/>
                    </a:lnTo>
                    <a:lnTo>
                      <a:pt x="140" y="148"/>
                    </a:lnTo>
                    <a:lnTo>
                      <a:pt x="140" y="146"/>
                    </a:lnTo>
                    <a:lnTo>
                      <a:pt x="140" y="146"/>
                    </a:lnTo>
                    <a:lnTo>
                      <a:pt x="140" y="146"/>
                    </a:lnTo>
                    <a:lnTo>
                      <a:pt x="140" y="144"/>
                    </a:lnTo>
                    <a:lnTo>
                      <a:pt x="140" y="144"/>
                    </a:lnTo>
                    <a:lnTo>
                      <a:pt x="140" y="144"/>
                    </a:lnTo>
                    <a:lnTo>
                      <a:pt x="140" y="144"/>
                    </a:lnTo>
                    <a:lnTo>
                      <a:pt x="144" y="142"/>
                    </a:lnTo>
                    <a:lnTo>
                      <a:pt x="144" y="142"/>
                    </a:lnTo>
                    <a:lnTo>
                      <a:pt x="142" y="144"/>
                    </a:lnTo>
                    <a:lnTo>
                      <a:pt x="142" y="144"/>
                    </a:lnTo>
                    <a:lnTo>
                      <a:pt x="142" y="146"/>
                    </a:lnTo>
                    <a:lnTo>
                      <a:pt x="142" y="146"/>
                    </a:lnTo>
                    <a:lnTo>
                      <a:pt x="142" y="146"/>
                    </a:lnTo>
                    <a:lnTo>
                      <a:pt x="142" y="148"/>
                    </a:lnTo>
                    <a:lnTo>
                      <a:pt x="142" y="148"/>
                    </a:lnTo>
                    <a:lnTo>
                      <a:pt x="142" y="150"/>
                    </a:lnTo>
                    <a:lnTo>
                      <a:pt x="142" y="150"/>
                    </a:lnTo>
                    <a:lnTo>
                      <a:pt x="142" y="152"/>
                    </a:lnTo>
                    <a:lnTo>
                      <a:pt x="144" y="150"/>
                    </a:lnTo>
                    <a:lnTo>
                      <a:pt x="144" y="152"/>
                    </a:lnTo>
                    <a:lnTo>
                      <a:pt x="142" y="152"/>
                    </a:lnTo>
                    <a:lnTo>
                      <a:pt x="142" y="152"/>
                    </a:lnTo>
                    <a:lnTo>
                      <a:pt x="138" y="154"/>
                    </a:lnTo>
                    <a:lnTo>
                      <a:pt x="138" y="154"/>
                    </a:lnTo>
                    <a:lnTo>
                      <a:pt x="138" y="154"/>
                    </a:lnTo>
                    <a:lnTo>
                      <a:pt x="140" y="154"/>
                    </a:lnTo>
                    <a:lnTo>
                      <a:pt x="142" y="154"/>
                    </a:lnTo>
                    <a:lnTo>
                      <a:pt x="144" y="154"/>
                    </a:lnTo>
                    <a:lnTo>
                      <a:pt x="148" y="152"/>
                    </a:lnTo>
                    <a:lnTo>
                      <a:pt x="148" y="152"/>
                    </a:lnTo>
                    <a:lnTo>
                      <a:pt x="152" y="154"/>
                    </a:lnTo>
                    <a:lnTo>
                      <a:pt x="154" y="154"/>
                    </a:lnTo>
                    <a:lnTo>
                      <a:pt x="156" y="152"/>
                    </a:lnTo>
                    <a:lnTo>
                      <a:pt x="158" y="152"/>
                    </a:lnTo>
                    <a:lnTo>
                      <a:pt x="158" y="152"/>
                    </a:lnTo>
                    <a:lnTo>
                      <a:pt x="156" y="154"/>
                    </a:lnTo>
                    <a:lnTo>
                      <a:pt x="146" y="156"/>
                    </a:lnTo>
                    <a:lnTo>
                      <a:pt x="144" y="156"/>
                    </a:lnTo>
                    <a:lnTo>
                      <a:pt x="142" y="156"/>
                    </a:lnTo>
                    <a:lnTo>
                      <a:pt x="142" y="158"/>
                    </a:lnTo>
                    <a:lnTo>
                      <a:pt x="140" y="158"/>
                    </a:lnTo>
                    <a:lnTo>
                      <a:pt x="140" y="158"/>
                    </a:lnTo>
                    <a:lnTo>
                      <a:pt x="140" y="160"/>
                    </a:lnTo>
                    <a:lnTo>
                      <a:pt x="142" y="160"/>
                    </a:lnTo>
                    <a:lnTo>
                      <a:pt x="142" y="160"/>
                    </a:lnTo>
                    <a:lnTo>
                      <a:pt x="146" y="160"/>
                    </a:lnTo>
                    <a:lnTo>
                      <a:pt x="146" y="160"/>
                    </a:lnTo>
                    <a:lnTo>
                      <a:pt x="148" y="160"/>
                    </a:lnTo>
                    <a:lnTo>
                      <a:pt x="150" y="160"/>
                    </a:lnTo>
                    <a:lnTo>
                      <a:pt x="154" y="160"/>
                    </a:lnTo>
                    <a:lnTo>
                      <a:pt x="158" y="160"/>
                    </a:lnTo>
                    <a:lnTo>
                      <a:pt x="160" y="162"/>
                    </a:lnTo>
                    <a:lnTo>
                      <a:pt x="160" y="162"/>
                    </a:lnTo>
                    <a:lnTo>
                      <a:pt x="160" y="162"/>
                    </a:lnTo>
                    <a:lnTo>
                      <a:pt x="160" y="162"/>
                    </a:lnTo>
                    <a:lnTo>
                      <a:pt x="158" y="162"/>
                    </a:lnTo>
                    <a:lnTo>
                      <a:pt x="156" y="162"/>
                    </a:lnTo>
                    <a:lnTo>
                      <a:pt x="154" y="162"/>
                    </a:lnTo>
                    <a:lnTo>
                      <a:pt x="152" y="162"/>
                    </a:lnTo>
                    <a:lnTo>
                      <a:pt x="152" y="162"/>
                    </a:lnTo>
                    <a:lnTo>
                      <a:pt x="154" y="164"/>
                    </a:lnTo>
                    <a:lnTo>
                      <a:pt x="156" y="164"/>
                    </a:lnTo>
                    <a:lnTo>
                      <a:pt x="156" y="164"/>
                    </a:lnTo>
                    <a:lnTo>
                      <a:pt x="156" y="166"/>
                    </a:lnTo>
                    <a:lnTo>
                      <a:pt x="156" y="166"/>
                    </a:lnTo>
                    <a:lnTo>
                      <a:pt x="154" y="168"/>
                    </a:lnTo>
                    <a:lnTo>
                      <a:pt x="154" y="168"/>
                    </a:lnTo>
                    <a:lnTo>
                      <a:pt x="154" y="170"/>
                    </a:lnTo>
                    <a:lnTo>
                      <a:pt x="158" y="170"/>
                    </a:lnTo>
                    <a:lnTo>
                      <a:pt x="160" y="170"/>
                    </a:lnTo>
                    <a:lnTo>
                      <a:pt x="160" y="172"/>
                    </a:lnTo>
                    <a:lnTo>
                      <a:pt x="160" y="172"/>
                    </a:lnTo>
                    <a:lnTo>
                      <a:pt x="156" y="172"/>
                    </a:lnTo>
                    <a:lnTo>
                      <a:pt x="156" y="172"/>
                    </a:lnTo>
                    <a:lnTo>
                      <a:pt x="152" y="170"/>
                    </a:lnTo>
                    <a:lnTo>
                      <a:pt x="150" y="170"/>
                    </a:lnTo>
                    <a:lnTo>
                      <a:pt x="148" y="170"/>
                    </a:lnTo>
                    <a:lnTo>
                      <a:pt x="142" y="168"/>
                    </a:lnTo>
                    <a:lnTo>
                      <a:pt x="140" y="166"/>
                    </a:lnTo>
                    <a:lnTo>
                      <a:pt x="138" y="166"/>
                    </a:lnTo>
                    <a:lnTo>
                      <a:pt x="136" y="166"/>
                    </a:lnTo>
                    <a:lnTo>
                      <a:pt x="132" y="166"/>
                    </a:lnTo>
                    <a:lnTo>
                      <a:pt x="130" y="166"/>
                    </a:lnTo>
                    <a:lnTo>
                      <a:pt x="128" y="166"/>
                    </a:lnTo>
                    <a:lnTo>
                      <a:pt x="128" y="166"/>
                    </a:lnTo>
                    <a:lnTo>
                      <a:pt x="124" y="166"/>
                    </a:lnTo>
                    <a:lnTo>
                      <a:pt x="122" y="166"/>
                    </a:lnTo>
                    <a:lnTo>
                      <a:pt x="120" y="166"/>
                    </a:lnTo>
                    <a:lnTo>
                      <a:pt x="118" y="168"/>
                    </a:lnTo>
                    <a:lnTo>
                      <a:pt x="118" y="168"/>
                    </a:lnTo>
                    <a:lnTo>
                      <a:pt x="120" y="168"/>
                    </a:lnTo>
                    <a:lnTo>
                      <a:pt x="122" y="170"/>
                    </a:lnTo>
                    <a:lnTo>
                      <a:pt x="122" y="172"/>
                    </a:lnTo>
                    <a:lnTo>
                      <a:pt x="124" y="172"/>
                    </a:lnTo>
                    <a:lnTo>
                      <a:pt x="128" y="172"/>
                    </a:lnTo>
                    <a:lnTo>
                      <a:pt x="132" y="172"/>
                    </a:lnTo>
                    <a:lnTo>
                      <a:pt x="134" y="174"/>
                    </a:lnTo>
                    <a:lnTo>
                      <a:pt x="136" y="174"/>
                    </a:lnTo>
                    <a:lnTo>
                      <a:pt x="138" y="176"/>
                    </a:lnTo>
                    <a:lnTo>
                      <a:pt x="138" y="176"/>
                    </a:lnTo>
                    <a:lnTo>
                      <a:pt x="146" y="178"/>
                    </a:lnTo>
                    <a:lnTo>
                      <a:pt x="146" y="178"/>
                    </a:lnTo>
                    <a:lnTo>
                      <a:pt x="148" y="178"/>
                    </a:lnTo>
                    <a:lnTo>
                      <a:pt x="150" y="176"/>
                    </a:lnTo>
                    <a:lnTo>
                      <a:pt x="152" y="176"/>
                    </a:lnTo>
                    <a:lnTo>
                      <a:pt x="154" y="176"/>
                    </a:lnTo>
                    <a:lnTo>
                      <a:pt x="154" y="178"/>
                    </a:lnTo>
                    <a:lnTo>
                      <a:pt x="158" y="178"/>
                    </a:lnTo>
                    <a:lnTo>
                      <a:pt x="160" y="176"/>
                    </a:lnTo>
                    <a:lnTo>
                      <a:pt x="160" y="176"/>
                    </a:lnTo>
                    <a:lnTo>
                      <a:pt x="160" y="178"/>
                    </a:lnTo>
                    <a:lnTo>
                      <a:pt x="160" y="178"/>
                    </a:lnTo>
                    <a:lnTo>
                      <a:pt x="158" y="178"/>
                    </a:lnTo>
                    <a:lnTo>
                      <a:pt x="158" y="178"/>
                    </a:lnTo>
                    <a:lnTo>
                      <a:pt x="158" y="180"/>
                    </a:lnTo>
                    <a:lnTo>
                      <a:pt x="158" y="180"/>
                    </a:lnTo>
                    <a:lnTo>
                      <a:pt x="156" y="180"/>
                    </a:lnTo>
                    <a:lnTo>
                      <a:pt x="154" y="182"/>
                    </a:lnTo>
                    <a:lnTo>
                      <a:pt x="152" y="182"/>
                    </a:lnTo>
                    <a:lnTo>
                      <a:pt x="152" y="184"/>
                    </a:lnTo>
                    <a:lnTo>
                      <a:pt x="150" y="186"/>
                    </a:lnTo>
                    <a:lnTo>
                      <a:pt x="148" y="186"/>
                    </a:lnTo>
                    <a:lnTo>
                      <a:pt x="146" y="188"/>
                    </a:lnTo>
                    <a:lnTo>
                      <a:pt x="146" y="190"/>
                    </a:lnTo>
                    <a:lnTo>
                      <a:pt x="148" y="190"/>
                    </a:lnTo>
                    <a:lnTo>
                      <a:pt x="150" y="188"/>
                    </a:lnTo>
                    <a:lnTo>
                      <a:pt x="152" y="188"/>
                    </a:lnTo>
                    <a:lnTo>
                      <a:pt x="152" y="190"/>
                    </a:lnTo>
                    <a:lnTo>
                      <a:pt x="154" y="190"/>
                    </a:lnTo>
                    <a:lnTo>
                      <a:pt x="154" y="190"/>
                    </a:lnTo>
                    <a:lnTo>
                      <a:pt x="152" y="190"/>
                    </a:lnTo>
                    <a:lnTo>
                      <a:pt x="148" y="190"/>
                    </a:lnTo>
                    <a:lnTo>
                      <a:pt x="144" y="190"/>
                    </a:lnTo>
                    <a:lnTo>
                      <a:pt x="144" y="190"/>
                    </a:lnTo>
                    <a:lnTo>
                      <a:pt x="142" y="194"/>
                    </a:lnTo>
                    <a:lnTo>
                      <a:pt x="140" y="196"/>
                    </a:lnTo>
                    <a:lnTo>
                      <a:pt x="140" y="196"/>
                    </a:lnTo>
                    <a:lnTo>
                      <a:pt x="142" y="196"/>
                    </a:lnTo>
                    <a:lnTo>
                      <a:pt x="144" y="196"/>
                    </a:lnTo>
                    <a:lnTo>
                      <a:pt x="144" y="196"/>
                    </a:lnTo>
                    <a:lnTo>
                      <a:pt x="142" y="198"/>
                    </a:lnTo>
                    <a:lnTo>
                      <a:pt x="140" y="198"/>
                    </a:lnTo>
                    <a:lnTo>
                      <a:pt x="140" y="198"/>
                    </a:lnTo>
                    <a:lnTo>
                      <a:pt x="134" y="200"/>
                    </a:lnTo>
                    <a:lnTo>
                      <a:pt x="134" y="200"/>
                    </a:lnTo>
                    <a:lnTo>
                      <a:pt x="132" y="200"/>
                    </a:lnTo>
                    <a:lnTo>
                      <a:pt x="126" y="196"/>
                    </a:lnTo>
                    <a:lnTo>
                      <a:pt x="124" y="196"/>
                    </a:lnTo>
                    <a:lnTo>
                      <a:pt x="120" y="198"/>
                    </a:lnTo>
                    <a:lnTo>
                      <a:pt x="118" y="198"/>
                    </a:lnTo>
                    <a:lnTo>
                      <a:pt x="114" y="202"/>
                    </a:lnTo>
                    <a:lnTo>
                      <a:pt x="112" y="202"/>
                    </a:lnTo>
                    <a:lnTo>
                      <a:pt x="110" y="204"/>
                    </a:lnTo>
                    <a:lnTo>
                      <a:pt x="112" y="204"/>
                    </a:lnTo>
                    <a:lnTo>
                      <a:pt x="114" y="202"/>
                    </a:lnTo>
                    <a:lnTo>
                      <a:pt x="118" y="202"/>
                    </a:lnTo>
                    <a:lnTo>
                      <a:pt x="118" y="204"/>
                    </a:lnTo>
                    <a:lnTo>
                      <a:pt x="118" y="204"/>
                    </a:lnTo>
                    <a:lnTo>
                      <a:pt x="122" y="204"/>
                    </a:lnTo>
                    <a:lnTo>
                      <a:pt x="124" y="204"/>
                    </a:lnTo>
                    <a:lnTo>
                      <a:pt x="128" y="204"/>
                    </a:lnTo>
                    <a:lnTo>
                      <a:pt x="130" y="204"/>
                    </a:lnTo>
                    <a:lnTo>
                      <a:pt x="134" y="202"/>
                    </a:lnTo>
                    <a:lnTo>
                      <a:pt x="134" y="202"/>
                    </a:lnTo>
                    <a:lnTo>
                      <a:pt x="134" y="202"/>
                    </a:lnTo>
                    <a:lnTo>
                      <a:pt x="136" y="202"/>
                    </a:lnTo>
                    <a:lnTo>
                      <a:pt x="138" y="202"/>
                    </a:lnTo>
                    <a:lnTo>
                      <a:pt x="138" y="202"/>
                    </a:lnTo>
                    <a:lnTo>
                      <a:pt x="136" y="202"/>
                    </a:lnTo>
                    <a:lnTo>
                      <a:pt x="134" y="204"/>
                    </a:lnTo>
                    <a:lnTo>
                      <a:pt x="134" y="204"/>
                    </a:lnTo>
                    <a:lnTo>
                      <a:pt x="132" y="204"/>
                    </a:lnTo>
                    <a:lnTo>
                      <a:pt x="132" y="206"/>
                    </a:lnTo>
                    <a:lnTo>
                      <a:pt x="132" y="206"/>
                    </a:lnTo>
                    <a:lnTo>
                      <a:pt x="130" y="206"/>
                    </a:lnTo>
                    <a:lnTo>
                      <a:pt x="130" y="206"/>
                    </a:lnTo>
                    <a:lnTo>
                      <a:pt x="128" y="206"/>
                    </a:lnTo>
                    <a:lnTo>
                      <a:pt x="124" y="206"/>
                    </a:lnTo>
                    <a:lnTo>
                      <a:pt x="120" y="206"/>
                    </a:lnTo>
                    <a:lnTo>
                      <a:pt x="116" y="204"/>
                    </a:lnTo>
                    <a:lnTo>
                      <a:pt x="114" y="204"/>
                    </a:lnTo>
                    <a:lnTo>
                      <a:pt x="112" y="204"/>
                    </a:lnTo>
                    <a:lnTo>
                      <a:pt x="112" y="206"/>
                    </a:lnTo>
                    <a:lnTo>
                      <a:pt x="108" y="208"/>
                    </a:lnTo>
                    <a:lnTo>
                      <a:pt x="104" y="210"/>
                    </a:lnTo>
                    <a:lnTo>
                      <a:pt x="104" y="212"/>
                    </a:lnTo>
                    <a:lnTo>
                      <a:pt x="104" y="212"/>
                    </a:lnTo>
                    <a:lnTo>
                      <a:pt x="102" y="212"/>
                    </a:lnTo>
                    <a:lnTo>
                      <a:pt x="100" y="214"/>
                    </a:lnTo>
                    <a:lnTo>
                      <a:pt x="102" y="214"/>
                    </a:lnTo>
                    <a:lnTo>
                      <a:pt x="104" y="214"/>
                    </a:lnTo>
                    <a:lnTo>
                      <a:pt x="112" y="212"/>
                    </a:lnTo>
                    <a:lnTo>
                      <a:pt x="112" y="210"/>
                    </a:lnTo>
                    <a:lnTo>
                      <a:pt x="114" y="210"/>
                    </a:lnTo>
                    <a:lnTo>
                      <a:pt x="116" y="210"/>
                    </a:lnTo>
                    <a:lnTo>
                      <a:pt x="120" y="210"/>
                    </a:lnTo>
                    <a:lnTo>
                      <a:pt x="122" y="210"/>
                    </a:lnTo>
                    <a:lnTo>
                      <a:pt x="124" y="212"/>
                    </a:lnTo>
                    <a:lnTo>
                      <a:pt x="126" y="212"/>
                    </a:lnTo>
                    <a:lnTo>
                      <a:pt x="130" y="212"/>
                    </a:lnTo>
                    <a:lnTo>
                      <a:pt x="130" y="210"/>
                    </a:lnTo>
                    <a:lnTo>
                      <a:pt x="134" y="210"/>
                    </a:lnTo>
                    <a:lnTo>
                      <a:pt x="136" y="210"/>
                    </a:lnTo>
                    <a:lnTo>
                      <a:pt x="134" y="212"/>
                    </a:lnTo>
                    <a:lnTo>
                      <a:pt x="132" y="212"/>
                    </a:lnTo>
                    <a:lnTo>
                      <a:pt x="132" y="212"/>
                    </a:lnTo>
                    <a:lnTo>
                      <a:pt x="136" y="214"/>
                    </a:lnTo>
                    <a:lnTo>
                      <a:pt x="136" y="214"/>
                    </a:lnTo>
                    <a:lnTo>
                      <a:pt x="136" y="216"/>
                    </a:lnTo>
                    <a:lnTo>
                      <a:pt x="132" y="214"/>
                    </a:lnTo>
                    <a:lnTo>
                      <a:pt x="128" y="212"/>
                    </a:lnTo>
                    <a:lnTo>
                      <a:pt x="126" y="212"/>
                    </a:lnTo>
                    <a:lnTo>
                      <a:pt x="122" y="212"/>
                    </a:lnTo>
                    <a:lnTo>
                      <a:pt x="118" y="212"/>
                    </a:lnTo>
                    <a:lnTo>
                      <a:pt x="116" y="212"/>
                    </a:lnTo>
                    <a:lnTo>
                      <a:pt x="114" y="212"/>
                    </a:lnTo>
                    <a:lnTo>
                      <a:pt x="110" y="212"/>
                    </a:lnTo>
                    <a:lnTo>
                      <a:pt x="106" y="214"/>
                    </a:lnTo>
                    <a:lnTo>
                      <a:pt x="104" y="214"/>
                    </a:lnTo>
                    <a:lnTo>
                      <a:pt x="102" y="216"/>
                    </a:lnTo>
                    <a:lnTo>
                      <a:pt x="98" y="216"/>
                    </a:lnTo>
                    <a:lnTo>
                      <a:pt x="98" y="218"/>
                    </a:lnTo>
                    <a:lnTo>
                      <a:pt x="96" y="220"/>
                    </a:lnTo>
                    <a:lnTo>
                      <a:pt x="96" y="224"/>
                    </a:lnTo>
                    <a:lnTo>
                      <a:pt x="98" y="224"/>
                    </a:lnTo>
                    <a:lnTo>
                      <a:pt x="98" y="224"/>
                    </a:lnTo>
                    <a:lnTo>
                      <a:pt x="100" y="224"/>
                    </a:lnTo>
                    <a:lnTo>
                      <a:pt x="102" y="224"/>
                    </a:lnTo>
                    <a:lnTo>
                      <a:pt x="104" y="224"/>
                    </a:lnTo>
                    <a:lnTo>
                      <a:pt x="110" y="224"/>
                    </a:lnTo>
                    <a:lnTo>
                      <a:pt x="110" y="224"/>
                    </a:lnTo>
                    <a:lnTo>
                      <a:pt x="110" y="224"/>
                    </a:lnTo>
                    <a:lnTo>
                      <a:pt x="110" y="226"/>
                    </a:lnTo>
                    <a:lnTo>
                      <a:pt x="110" y="226"/>
                    </a:lnTo>
                    <a:lnTo>
                      <a:pt x="108" y="226"/>
                    </a:lnTo>
                    <a:lnTo>
                      <a:pt x="102" y="226"/>
                    </a:lnTo>
                    <a:lnTo>
                      <a:pt x="102" y="226"/>
                    </a:lnTo>
                    <a:lnTo>
                      <a:pt x="100" y="228"/>
                    </a:lnTo>
                    <a:lnTo>
                      <a:pt x="96" y="228"/>
                    </a:lnTo>
                    <a:lnTo>
                      <a:pt x="96" y="228"/>
                    </a:lnTo>
                    <a:lnTo>
                      <a:pt x="96" y="230"/>
                    </a:lnTo>
                    <a:lnTo>
                      <a:pt x="94" y="230"/>
                    </a:lnTo>
                    <a:lnTo>
                      <a:pt x="92" y="232"/>
                    </a:lnTo>
                    <a:lnTo>
                      <a:pt x="92" y="234"/>
                    </a:lnTo>
                    <a:lnTo>
                      <a:pt x="90" y="234"/>
                    </a:lnTo>
                    <a:lnTo>
                      <a:pt x="90" y="236"/>
                    </a:lnTo>
                    <a:lnTo>
                      <a:pt x="92" y="236"/>
                    </a:lnTo>
                    <a:lnTo>
                      <a:pt x="92" y="236"/>
                    </a:lnTo>
                    <a:lnTo>
                      <a:pt x="96" y="236"/>
                    </a:lnTo>
                    <a:lnTo>
                      <a:pt x="98" y="236"/>
                    </a:lnTo>
                    <a:lnTo>
                      <a:pt x="100" y="234"/>
                    </a:lnTo>
                    <a:lnTo>
                      <a:pt x="102" y="234"/>
                    </a:lnTo>
                    <a:lnTo>
                      <a:pt x="104" y="232"/>
                    </a:lnTo>
                    <a:lnTo>
                      <a:pt x="106" y="232"/>
                    </a:lnTo>
                    <a:lnTo>
                      <a:pt x="116" y="228"/>
                    </a:lnTo>
                    <a:lnTo>
                      <a:pt x="118" y="226"/>
                    </a:lnTo>
                    <a:lnTo>
                      <a:pt x="122" y="226"/>
                    </a:lnTo>
                    <a:lnTo>
                      <a:pt x="124" y="224"/>
                    </a:lnTo>
                    <a:lnTo>
                      <a:pt x="124" y="224"/>
                    </a:lnTo>
                    <a:lnTo>
                      <a:pt x="124" y="226"/>
                    </a:lnTo>
                    <a:lnTo>
                      <a:pt x="120" y="226"/>
                    </a:lnTo>
                    <a:lnTo>
                      <a:pt x="118" y="228"/>
                    </a:lnTo>
                    <a:lnTo>
                      <a:pt x="116" y="228"/>
                    </a:lnTo>
                    <a:lnTo>
                      <a:pt x="114" y="228"/>
                    </a:lnTo>
                    <a:lnTo>
                      <a:pt x="114" y="230"/>
                    </a:lnTo>
                    <a:lnTo>
                      <a:pt x="112" y="230"/>
                    </a:lnTo>
                    <a:lnTo>
                      <a:pt x="110" y="232"/>
                    </a:lnTo>
                    <a:lnTo>
                      <a:pt x="108" y="232"/>
                    </a:lnTo>
                    <a:lnTo>
                      <a:pt x="106" y="232"/>
                    </a:lnTo>
                    <a:lnTo>
                      <a:pt x="98" y="236"/>
                    </a:lnTo>
                    <a:lnTo>
                      <a:pt x="92" y="238"/>
                    </a:lnTo>
                    <a:lnTo>
                      <a:pt x="92" y="238"/>
                    </a:lnTo>
                    <a:lnTo>
                      <a:pt x="92" y="238"/>
                    </a:lnTo>
                    <a:lnTo>
                      <a:pt x="94" y="238"/>
                    </a:lnTo>
                    <a:lnTo>
                      <a:pt x="94" y="238"/>
                    </a:lnTo>
                    <a:lnTo>
                      <a:pt x="94" y="238"/>
                    </a:lnTo>
                    <a:lnTo>
                      <a:pt x="92" y="242"/>
                    </a:lnTo>
                    <a:lnTo>
                      <a:pt x="90" y="244"/>
                    </a:lnTo>
                    <a:lnTo>
                      <a:pt x="92" y="244"/>
                    </a:lnTo>
                    <a:lnTo>
                      <a:pt x="92" y="246"/>
                    </a:lnTo>
                    <a:lnTo>
                      <a:pt x="96" y="244"/>
                    </a:lnTo>
                    <a:lnTo>
                      <a:pt x="98" y="246"/>
                    </a:lnTo>
                    <a:lnTo>
                      <a:pt x="100" y="246"/>
                    </a:lnTo>
                    <a:lnTo>
                      <a:pt x="104" y="246"/>
                    </a:lnTo>
                    <a:lnTo>
                      <a:pt x="106" y="244"/>
                    </a:lnTo>
                    <a:lnTo>
                      <a:pt x="108" y="242"/>
                    </a:lnTo>
                    <a:lnTo>
                      <a:pt x="110" y="242"/>
                    </a:lnTo>
                    <a:lnTo>
                      <a:pt x="114" y="242"/>
                    </a:lnTo>
                    <a:lnTo>
                      <a:pt x="116" y="242"/>
                    </a:lnTo>
                    <a:lnTo>
                      <a:pt x="118" y="242"/>
                    </a:lnTo>
                    <a:lnTo>
                      <a:pt x="118" y="242"/>
                    </a:lnTo>
                    <a:lnTo>
                      <a:pt x="116" y="242"/>
                    </a:lnTo>
                    <a:lnTo>
                      <a:pt x="110" y="242"/>
                    </a:lnTo>
                    <a:lnTo>
                      <a:pt x="108" y="244"/>
                    </a:lnTo>
                    <a:lnTo>
                      <a:pt x="104" y="246"/>
                    </a:lnTo>
                    <a:lnTo>
                      <a:pt x="102" y="249"/>
                    </a:lnTo>
                    <a:lnTo>
                      <a:pt x="98" y="249"/>
                    </a:lnTo>
                    <a:lnTo>
                      <a:pt x="98" y="249"/>
                    </a:lnTo>
                    <a:lnTo>
                      <a:pt x="96" y="249"/>
                    </a:lnTo>
                    <a:lnTo>
                      <a:pt x="96" y="251"/>
                    </a:lnTo>
                    <a:lnTo>
                      <a:pt x="96" y="251"/>
                    </a:lnTo>
                    <a:lnTo>
                      <a:pt x="96" y="251"/>
                    </a:lnTo>
                    <a:lnTo>
                      <a:pt x="98" y="253"/>
                    </a:lnTo>
                    <a:lnTo>
                      <a:pt x="98" y="255"/>
                    </a:lnTo>
                    <a:lnTo>
                      <a:pt x="98" y="259"/>
                    </a:lnTo>
                    <a:lnTo>
                      <a:pt x="96" y="259"/>
                    </a:lnTo>
                    <a:lnTo>
                      <a:pt x="96" y="261"/>
                    </a:lnTo>
                    <a:lnTo>
                      <a:pt x="94" y="265"/>
                    </a:lnTo>
                    <a:lnTo>
                      <a:pt x="94" y="265"/>
                    </a:lnTo>
                    <a:lnTo>
                      <a:pt x="94" y="267"/>
                    </a:lnTo>
                    <a:lnTo>
                      <a:pt x="96" y="267"/>
                    </a:lnTo>
                    <a:lnTo>
                      <a:pt x="96" y="267"/>
                    </a:lnTo>
                    <a:lnTo>
                      <a:pt x="98" y="267"/>
                    </a:lnTo>
                    <a:lnTo>
                      <a:pt x="100" y="265"/>
                    </a:lnTo>
                    <a:lnTo>
                      <a:pt x="104" y="263"/>
                    </a:lnTo>
                    <a:lnTo>
                      <a:pt x="104" y="261"/>
                    </a:lnTo>
                    <a:lnTo>
                      <a:pt x="106" y="259"/>
                    </a:lnTo>
                    <a:lnTo>
                      <a:pt x="108" y="259"/>
                    </a:lnTo>
                    <a:lnTo>
                      <a:pt x="108" y="259"/>
                    </a:lnTo>
                    <a:lnTo>
                      <a:pt x="108" y="259"/>
                    </a:lnTo>
                    <a:lnTo>
                      <a:pt x="106" y="261"/>
                    </a:lnTo>
                    <a:lnTo>
                      <a:pt x="110" y="261"/>
                    </a:lnTo>
                    <a:lnTo>
                      <a:pt x="112" y="259"/>
                    </a:lnTo>
                    <a:lnTo>
                      <a:pt x="112" y="259"/>
                    </a:lnTo>
                    <a:lnTo>
                      <a:pt x="114" y="259"/>
                    </a:lnTo>
                    <a:lnTo>
                      <a:pt x="114" y="257"/>
                    </a:lnTo>
                    <a:lnTo>
                      <a:pt x="114" y="255"/>
                    </a:lnTo>
                    <a:lnTo>
                      <a:pt x="114" y="253"/>
                    </a:lnTo>
                    <a:lnTo>
                      <a:pt x="114" y="251"/>
                    </a:lnTo>
                    <a:lnTo>
                      <a:pt x="114" y="251"/>
                    </a:lnTo>
                    <a:lnTo>
                      <a:pt x="114" y="253"/>
                    </a:lnTo>
                    <a:lnTo>
                      <a:pt x="114" y="255"/>
                    </a:lnTo>
                    <a:lnTo>
                      <a:pt x="116" y="257"/>
                    </a:lnTo>
                    <a:lnTo>
                      <a:pt x="116" y="257"/>
                    </a:lnTo>
                    <a:lnTo>
                      <a:pt x="116" y="257"/>
                    </a:lnTo>
                    <a:lnTo>
                      <a:pt x="116" y="259"/>
                    </a:lnTo>
                    <a:lnTo>
                      <a:pt x="118" y="259"/>
                    </a:lnTo>
                    <a:lnTo>
                      <a:pt x="120" y="259"/>
                    </a:lnTo>
                    <a:lnTo>
                      <a:pt x="120" y="259"/>
                    </a:lnTo>
                    <a:lnTo>
                      <a:pt x="120" y="261"/>
                    </a:lnTo>
                    <a:lnTo>
                      <a:pt x="120" y="263"/>
                    </a:lnTo>
                    <a:lnTo>
                      <a:pt x="120" y="263"/>
                    </a:lnTo>
                    <a:lnTo>
                      <a:pt x="118" y="263"/>
                    </a:lnTo>
                    <a:lnTo>
                      <a:pt x="118" y="261"/>
                    </a:lnTo>
                    <a:lnTo>
                      <a:pt x="118" y="259"/>
                    </a:lnTo>
                    <a:lnTo>
                      <a:pt x="116" y="259"/>
                    </a:lnTo>
                    <a:lnTo>
                      <a:pt x="114" y="261"/>
                    </a:lnTo>
                    <a:lnTo>
                      <a:pt x="112" y="261"/>
                    </a:lnTo>
                    <a:lnTo>
                      <a:pt x="110" y="261"/>
                    </a:lnTo>
                    <a:lnTo>
                      <a:pt x="110" y="261"/>
                    </a:lnTo>
                    <a:lnTo>
                      <a:pt x="110" y="261"/>
                    </a:lnTo>
                    <a:lnTo>
                      <a:pt x="108" y="261"/>
                    </a:lnTo>
                    <a:lnTo>
                      <a:pt x="106" y="261"/>
                    </a:lnTo>
                    <a:lnTo>
                      <a:pt x="104" y="263"/>
                    </a:lnTo>
                    <a:lnTo>
                      <a:pt x="100" y="265"/>
                    </a:lnTo>
                    <a:lnTo>
                      <a:pt x="98" y="267"/>
                    </a:lnTo>
                    <a:lnTo>
                      <a:pt x="98" y="269"/>
                    </a:lnTo>
                    <a:lnTo>
                      <a:pt x="98" y="269"/>
                    </a:lnTo>
                    <a:lnTo>
                      <a:pt x="98" y="269"/>
                    </a:lnTo>
                    <a:lnTo>
                      <a:pt x="100" y="269"/>
                    </a:lnTo>
                    <a:lnTo>
                      <a:pt x="100" y="269"/>
                    </a:lnTo>
                    <a:lnTo>
                      <a:pt x="102" y="269"/>
                    </a:lnTo>
                    <a:lnTo>
                      <a:pt x="104" y="269"/>
                    </a:lnTo>
                    <a:lnTo>
                      <a:pt x="110" y="267"/>
                    </a:lnTo>
                    <a:lnTo>
                      <a:pt x="114" y="265"/>
                    </a:lnTo>
                    <a:lnTo>
                      <a:pt x="114" y="265"/>
                    </a:lnTo>
                    <a:lnTo>
                      <a:pt x="114" y="267"/>
                    </a:lnTo>
                    <a:lnTo>
                      <a:pt x="112" y="267"/>
                    </a:lnTo>
                    <a:lnTo>
                      <a:pt x="112" y="267"/>
                    </a:lnTo>
                    <a:lnTo>
                      <a:pt x="114" y="267"/>
                    </a:lnTo>
                    <a:lnTo>
                      <a:pt x="116" y="267"/>
                    </a:lnTo>
                    <a:lnTo>
                      <a:pt x="114" y="269"/>
                    </a:lnTo>
                    <a:lnTo>
                      <a:pt x="110" y="269"/>
                    </a:lnTo>
                    <a:lnTo>
                      <a:pt x="110" y="269"/>
                    </a:lnTo>
                    <a:lnTo>
                      <a:pt x="106" y="269"/>
                    </a:lnTo>
                    <a:lnTo>
                      <a:pt x="102" y="269"/>
                    </a:lnTo>
                    <a:lnTo>
                      <a:pt x="98" y="271"/>
                    </a:lnTo>
                    <a:lnTo>
                      <a:pt x="98" y="273"/>
                    </a:lnTo>
                    <a:lnTo>
                      <a:pt x="96" y="275"/>
                    </a:lnTo>
                    <a:lnTo>
                      <a:pt x="96" y="277"/>
                    </a:lnTo>
                    <a:lnTo>
                      <a:pt x="98" y="279"/>
                    </a:lnTo>
                    <a:lnTo>
                      <a:pt x="98" y="283"/>
                    </a:lnTo>
                    <a:lnTo>
                      <a:pt x="100" y="285"/>
                    </a:lnTo>
                    <a:lnTo>
                      <a:pt x="100" y="285"/>
                    </a:lnTo>
                    <a:lnTo>
                      <a:pt x="100" y="285"/>
                    </a:lnTo>
                    <a:lnTo>
                      <a:pt x="102" y="287"/>
                    </a:lnTo>
                    <a:lnTo>
                      <a:pt x="102" y="287"/>
                    </a:lnTo>
                    <a:lnTo>
                      <a:pt x="102" y="287"/>
                    </a:lnTo>
                    <a:lnTo>
                      <a:pt x="102" y="289"/>
                    </a:lnTo>
                    <a:lnTo>
                      <a:pt x="102" y="289"/>
                    </a:lnTo>
                    <a:lnTo>
                      <a:pt x="104" y="289"/>
                    </a:lnTo>
                    <a:lnTo>
                      <a:pt x="108" y="287"/>
                    </a:lnTo>
                    <a:lnTo>
                      <a:pt x="112" y="285"/>
                    </a:lnTo>
                    <a:lnTo>
                      <a:pt x="108" y="289"/>
                    </a:lnTo>
                    <a:lnTo>
                      <a:pt x="106" y="289"/>
                    </a:lnTo>
                    <a:lnTo>
                      <a:pt x="104" y="291"/>
                    </a:lnTo>
                    <a:lnTo>
                      <a:pt x="104" y="291"/>
                    </a:lnTo>
                    <a:lnTo>
                      <a:pt x="102" y="293"/>
                    </a:lnTo>
                    <a:lnTo>
                      <a:pt x="102" y="295"/>
                    </a:lnTo>
                    <a:lnTo>
                      <a:pt x="102" y="295"/>
                    </a:lnTo>
                    <a:lnTo>
                      <a:pt x="102" y="295"/>
                    </a:lnTo>
                    <a:lnTo>
                      <a:pt x="102" y="297"/>
                    </a:lnTo>
                    <a:lnTo>
                      <a:pt x="104" y="297"/>
                    </a:lnTo>
                    <a:lnTo>
                      <a:pt x="104" y="297"/>
                    </a:lnTo>
                    <a:lnTo>
                      <a:pt x="106" y="299"/>
                    </a:lnTo>
                    <a:lnTo>
                      <a:pt x="108" y="299"/>
                    </a:lnTo>
                    <a:lnTo>
                      <a:pt x="108" y="299"/>
                    </a:lnTo>
                    <a:lnTo>
                      <a:pt x="106" y="301"/>
                    </a:lnTo>
                    <a:lnTo>
                      <a:pt x="106" y="301"/>
                    </a:lnTo>
                    <a:lnTo>
                      <a:pt x="106" y="303"/>
                    </a:lnTo>
                    <a:lnTo>
                      <a:pt x="106" y="303"/>
                    </a:lnTo>
                    <a:lnTo>
                      <a:pt x="110" y="303"/>
                    </a:lnTo>
                    <a:lnTo>
                      <a:pt x="110" y="301"/>
                    </a:lnTo>
                    <a:lnTo>
                      <a:pt x="112" y="301"/>
                    </a:lnTo>
                    <a:lnTo>
                      <a:pt x="114" y="301"/>
                    </a:lnTo>
                    <a:lnTo>
                      <a:pt x="114" y="301"/>
                    </a:lnTo>
                    <a:lnTo>
                      <a:pt x="116" y="301"/>
                    </a:lnTo>
                    <a:lnTo>
                      <a:pt x="114" y="303"/>
                    </a:lnTo>
                    <a:lnTo>
                      <a:pt x="114" y="303"/>
                    </a:lnTo>
                    <a:lnTo>
                      <a:pt x="112" y="303"/>
                    </a:lnTo>
                    <a:lnTo>
                      <a:pt x="110" y="303"/>
                    </a:lnTo>
                    <a:lnTo>
                      <a:pt x="108" y="305"/>
                    </a:lnTo>
                    <a:lnTo>
                      <a:pt x="108" y="305"/>
                    </a:lnTo>
                    <a:lnTo>
                      <a:pt x="108" y="307"/>
                    </a:lnTo>
                    <a:lnTo>
                      <a:pt x="108" y="307"/>
                    </a:lnTo>
                    <a:lnTo>
                      <a:pt x="108" y="307"/>
                    </a:lnTo>
                    <a:lnTo>
                      <a:pt x="110" y="307"/>
                    </a:lnTo>
                    <a:lnTo>
                      <a:pt x="108" y="309"/>
                    </a:lnTo>
                    <a:lnTo>
                      <a:pt x="108" y="309"/>
                    </a:lnTo>
                    <a:lnTo>
                      <a:pt x="108" y="311"/>
                    </a:lnTo>
                    <a:lnTo>
                      <a:pt x="110" y="311"/>
                    </a:lnTo>
                    <a:lnTo>
                      <a:pt x="110" y="311"/>
                    </a:lnTo>
                    <a:lnTo>
                      <a:pt x="110" y="313"/>
                    </a:lnTo>
                    <a:lnTo>
                      <a:pt x="110" y="315"/>
                    </a:lnTo>
                    <a:lnTo>
                      <a:pt x="114" y="315"/>
                    </a:lnTo>
                    <a:lnTo>
                      <a:pt x="114" y="315"/>
                    </a:lnTo>
                    <a:lnTo>
                      <a:pt x="114" y="315"/>
                    </a:lnTo>
                    <a:lnTo>
                      <a:pt x="116" y="315"/>
                    </a:lnTo>
                    <a:lnTo>
                      <a:pt x="116" y="317"/>
                    </a:lnTo>
                    <a:lnTo>
                      <a:pt x="116" y="317"/>
                    </a:lnTo>
                    <a:lnTo>
                      <a:pt x="114" y="319"/>
                    </a:lnTo>
                    <a:lnTo>
                      <a:pt x="116" y="319"/>
                    </a:lnTo>
                    <a:lnTo>
                      <a:pt x="118" y="319"/>
                    </a:lnTo>
                    <a:lnTo>
                      <a:pt x="120" y="319"/>
                    </a:lnTo>
                    <a:lnTo>
                      <a:pt x="122" y="319"/>
                    </a:lnTo>
                    <a:lnTo>
                      <a:pt x="120" y="319"/>
                    </a:lnTo>
                    <a:lnTo>
                      <a:pt x="116" y="321"/>
                    </a:lnTo>
                    <a:lnTo>
                      <a:pt x="114" y="323"/>
                    </a:lnTo>
                    <a:lnTo>
                      <a:pt x="116" y="323"/>
                    </a:lnTo>
                    <a:lnTo>
                      <a:pt x="116" y="323"/>
                    </a:lnTo>
                    <a:lnTo>
                      <a:pt x="116" y="323"/>
                    </a:lnTo>
                    <a:lnTo>
                      <a:pt x="120" y="323"/>
                    </a:lnTo>
                    <a:lnTo>
                      <a:pt x="120" y="323"/>
                    </a:lnTo>
                    <a:lnTo>
                      <a:pt x="120" y="323"/>
                    </a:lnTo>
                    <a:lnTo>
                      <a:pt x="120" y="321"/>
                    </a:lnTo>
                    <a:lnTo>
                      <a:pt x="122" y="321"/>
                    </a:lnTo>
                    <a:lnTo>
                      <a:pt x="124" y="321"/>
                    </a:lnTo>
                    <a:lnTo>
                      <a:pt x="124" y="321"/>
                    </a:lnTo>
                    <a:lnTo>
                      <a:pt x="126" y="323"/>
                    </a:lnTo>
                    <a:lnTo>
                      <a:pt x="128" y="323"/>
                    </a:lnTo>
                    <a:lnTo>
                      <a:pt x="128" y="321"/>
                    </a:lnTo>
                    <a:lnTo>
                      <a:pt x="130" y="321"/>
                    </a:lnTo>
                    <a:lnTo>
                      <a:pt x="132" y="321"/>
                    </a:lnTo>
                    <a:lnTo>
                      <a:pt x="134" y="321"/>
                    </a:lnTo>
                    <a:lnTo>
                      <a:pt x="134" y="321"/>
                    </a:lnTo>
                    <a:lnTo>
                      <a:pt x="136" y="319"/>
                    </a:lnTo>
                    <a:lnTo>
                      <a:pt x="140" y="319"/>
                    </a:lnTo>
                    <a:lnTo>
                      <a:pt x="144" y="317"/>
                    </a:lnTo>
                    <a:lnTo>
                      <a:pt x="146" y="317"/>
                    </a:lnTo>
                    <a:lnTo>
                      <a:pt x="146" y="317"/>
                    </a:lnTo>
                    <a:lnTo>
                      <a:pt x="146" y="315"/>
                    </a:lnTo>
                    <a:lnTo>
                      <a:pt x="148" y="315"/>
                    </a:lnTo>
                    <a:lnTo>
                      <a:pt x="148" y="315"/>
                    </a:lnTo>
                    <a:lnTo>
                      <a:pt x="146" y="317"/>
                    </a:lnTo>
                    <a:lnTo>
                      <a:pt x="146" y="319"/>
                    </a:lnTo>
                    <a:lnTo>
                      <a:pt x="144" y="319"/>
                    </a:lnTo>
                    <a:lnTo>
                      <a:pt x="140" y="323"/>
                    </a:lnTo>
                    <a:lnTo>
                      <a:pt x="140" y="325"/>
                    </a:lnTo>
                    <a:lnTo>
                      <a:pt x="142" y="325"/>
                    </a:lnTo>
                    <a:lnTo>
                      <a:pt x="142" y="325"/>
                    </a:lnTo>
                    <a:lnTo>
                      <a:pt x="144" y="327"/>
                    </a:lnTo>
                    <a:lnTo>
                      <a:pt x="146" y="327"/>
                    </a:lnTo>
                    <a:lnTo>
                      <a:pt x="148" y="327"/>
                    </a:lnTo>
                    <a:lnTo>
                      <a:pt x="148" y="327"/>
                    </a:lnTo>
                    <a:lnTo>
                      <a:pt x="150" y="327"/>
                    </a:lnTo>
                    <a:lnTo>
                      <a:pt x="152" y="327"/>
                    </a:lnTo>
                    <a:lnTo>
                      <a:pt x="158" y="325"/>
                    </a:lnTo>
                    <a:lnTo>
                      <a:pt x="158" y="325"/>
                    </a:lnTo>
                    <a:lnTo>
                      <a:pt x="156" y="327"/>
                    </a:lnTo>
                    <a:lnTo>
                      <a:pt x="154" y="327"/>
                    </a:lnTo>
                    <a:lnTo>
                      <a:pt x="152" y="329"/>
                    </a:lnTo>
                    <a:lnTo>
                      <a:pt x="150" y="329"/>
                    </a:lnTo>
                    <a:lnTo>
                      <a:pt x="148" y="329"/>
                    </a:lnTo>
                    <a:lnTo>
                      <a:pt x="148" y="331"/>
                    </a:lnTo>
                    <a:lnTo>
                      <a:pt x="146" y="331"/>
                    </a:lnTo>
                    <a:lnTo>
                      <a:pt x="152" y="335"/>
                    </a:lnTo>
                    <a:lnTo>
                      <a:pt x="154" y="335"/>
                    </a:lnTo>
                    <a:lnTo>
                      <a:pt x="156" y="335"/>
                    </a:lnTo>
                    <a:lnTo>
                      <a:pt x="158" y="333"/>
                    </a:lnTo>
                    <a:lnTo>
                      <a:pt x="160" y="331"/>
                    </a:lnTo>
                    <a:lnTo>
                      <a:pt x="162" y="331"/>
                    </a:lnTo>
                    <a:lnTo>
                      <a:pt x="162" y="331"/>
                    </a:lnTo>
                    <a:lnTo>
                      <a:pt x="160" y="333"/>
                    </a:lnTo>
                    <a:lnTo>
                      <a:pt x="158" y="335"/>
                    </a:lnTo>
                    <a:lnTo>
                      <a:pt x="156" y="335"/>
                    </a:lnTo>
                    <a:lnTo>
                      <a:pt x="156" y="337"/>
                    </a:lnTo>
                    <a:lnTo>
                      <a:pt x="156" y="337"/>
                    </a:lnTo>
                    <a:lnTo>
                      <a:pt x="158" y="337"/>
                    </a:lnTo>
                    <a:lnTo>
                      <a:pt x="158" y="337"/>
                    </a:lnTo>
                    <a:lnTo>
                      <a:pt x="160" y="337"/>
                    </a:lnTo>
                    <a:lnTo>
                      <a:pt x="162" y="337"/>
                    </a:lnTo>
                    <a:lnTo>
                      <a:pt x="160" y="337"/>
                    </a:lnTo>
                    <a:lnTo>
                      <a:pt x="160" y="337"/>
                    </a:lnTo>
                    <a:lnTo>
                      <a:pt x="162" y="339"/>
                    </a:lnTo>
                    <a:lnTo>
                      <a:pt x="164" y="337"/>
                    </a:lnTo>
                    <a:lnTo>
                      <a:pt x="166" y="337"/>
                    </a:lnTo>
                    <a:lnTo>
                      <a:pt x="166" y="337"/>
                    </a:lnTo>
                    <a:lnTo>
                      <a:pt x="166" y="337"/>
                    </a:lnTo>
                    <a:lnTo>
                      <a:pt x="164" y="335"/>
                    </a:lnTo>
                    <a:lnTo>
                      <a:pt x="164" y="335"/>
                    </a:lnTo>
                    <a:lnTo>
                      <a:pt x="166" y="335"/>
                    </a:lnTo>
                    <a:lnTo>
                      <a:pt x="166" y="337"/>
                    </a:lnTo>
                    <a:lnTo>
                      <a:pt x="170" y="337"/>
                    </a:lnTo>
                    <a:lnTo>
                      <a:pt x="172" y="335"/>
                    </a:lnTo>
                    <a:lnTo>
                      <a:pt x="174" y="335"/>
                    </a:lnTo>
                    <a:lnTo>
                      <a:pt x="174" y="331"/>
                    </a:lnTo>
                    <a:lnTo>
                      <a:pt x="174" y="331"/>
                    </a:lnTo>
                    <a:lnTo>
                      <a:pt x="176" y="329"/>
                    </a:lnTo>
                    <a:lnTo>
                      <a:pt x="174" y="329"/>
                    </a:lnTo>
                    <a:lnTo>
                      <a:pt x="174" y="327"/>
                    </a:lnTo>
                    <a:lnTo>
                      <a:pt x="172" y="327"/>
                    </a:lnTo>
                    <a:lnTo>
                      <a:pt x="170" y="327"/>
                    </a:lnTo>
                    <a:lnTo>
                      <a:pt x="168" y="327"/>
                    </a:lnTo>
                    <a:lnTo>
                      <a:pt x="166" y="325"/>
                    </a:lnTo>
                    <a:lnTo>
                      <a:pt x="168" y="325"/>
                    </a:lnTo>
                    <a:lnTo>
                      <a:pt x="168" y="325"/>
                    </a:lnTo>
                    <a:lnTo>
                      <a:pt x="172" y="325"/>
                    </a:lnTo>
                    <a:lnTo>
                      <a:pt x="174" y="327"/>
                    </a:lnTo>
                    <a:lnTo>
                      <a:pt x="176" y="327"/>
                    </a:lnTo>
                    <a:lnTo>
                      <a:pt x="176" y="327"/>
                    </a:lnTo>
                    <a:lnTo>
                      <a:pt x="178" y="327"/>
                    </a:lnTo>
                    <a:lnTo>
                      <a:pt x="184" y="323"/>
                    </a:lnTo>
                    <a:lnTo>
                      <a:pt x="186" y="317"/>
                    </a:lnTo>
                    <a:lnTo>
                      <a:pt x="190" y="313"/>
                    </a:lnTo>
                    <a:lnTo>
                      <a:pt x="192" y="311"/>
                    </a:lnTo>
                    <a:lnTo>
                      <a:pt x="194" y="309"/>
                    </a:lnTo>
                    <a:lnTo>
                      <a:pt x="194" y="307"/>
                    </a:lnTo>
                    <a:lnTo>
                      <a:pt x="192" y="307"/>
                    </a:lnTo>
                    <a:lnTo>
                      <a:pt x="192" y="307"/>
                    </a:lnTo>
                    <a:lnTo>
                      <a:pt x="194" y="307"/>
                    </a:lnTo>
                    <a:lnTo>
                      <a:pt x="196" y="307"/>
                    </a:lnTo>
                    <a:lnTo>
                      <a:pt x="198" y="305"/>
                    </a:lnTo>
                    <a:lnTo>
                      <a:pt x="198" y="303"/>
                    </a:lnTo>
                    <a:lnTo>
                      <a:pt x="198" y="303"/>
                    </a:lnTo>
                    <a:lnTo>
                      <a:pt x="198" y="301"/>
                    </a:lnTo>
                    <a:lnTo>
                      <a:pt x="198" y="301"/>
                    </a:lnTo>
                    <a:lnTo>
                      <a:pt x="200" y="299"/>
                    </a:lnTo>
                    <a:lnTo>
                      <a:pt x="200" y="297"/>
                    </a:lnTo>
                    <a:lnTo>
                      <a:pt x="200" y="297"/>
                    </a:lnTo>
                    <a:lnTo>
                      <a:pt x="200" y="295"/>
                    </a:lnTo>
                    <a:lnTo>
                      <a:pt x="202" y="295"/>
                    </a:lnTo>
                    <a:lnTo>
                      <a:pt x="202" y="293"/>
                    </a:lnTo>
                    <a:lnTo>
                      <a:pt x="198" y="293"/>
                    </a:lnTo>
                    <a:lnTo>
                      <a:pt x="196" y="293"/>
                    </a:lnTo>
                    <a:lnTo>
                      <a:pt x="194" y="291"/>
                    </a:lnTo>
                    <a:lnTo>
                      <a:pt x="194" y="291"/>
                    </a:lnTo>
                    <a:lnTo>
                      <a:pt x="194" y="291"/>
                    </a:lnTo>
                    <a:lnTo>
                      <a:pt x="196" y="291"/>
                    </a:lnTo>
                    <a:lnTo>
                      <a:pt x="200" y="291"/>
                    </a:lnTo>
                    <a:lnTo>
                      <a:pt x="202" y="291"/>
                    </a:lnTo>
                    <a:lnTo>
                      <a:pt x="204" y="291"/>
                    </a:lnTo>
                    <a:lnTo>
                      <a:pt x="206" y="291"/>
                    </a:lnTo>
                    <a:lnTo>
                      <a:pt x="206" y="291"/>
                    </a:lnTo>
                    <a:lnTo>
                      <a:pt x="210" y="289"/>
                    </a:lnTo>
                    <a:lnTo>
                      <a:pt x="210" y="289"/>
                    </a:lnTo>
                    <a:lnTo>
                      <a:pt x="212" y="287"/>
                    </a:lnTo>
                    <a:lnTo>
                      <a:pt x="208" y="285"/>
                    </a:lnTo>
                    <a:lnTo>
                      <a:pt x="206" y="285"/>
                    </a:lnTo>
                    <a:lnTo>
                      <a:pt x="206" y="285"/>
                    </a:lnTo>
                    <a:lnTo>
                      <a:pt x="206" y="283"/>
                    </a:lnTo>
                    <a:lnTo>
                      <a:pt x="208" y="283"/>
                    </a:lnTo>
                    <a:lnTo>
                      <a:pt x="208" y="285"/>
                    </a:lnTo>
                    <a:lnTo>
                      <a:pt x="210" y="285"/>
                    </a:lnTo>
                    <a:lnTo>
                      <a:pt x="212" y="285"/>
                    </a:lnTo>
                    <a:lnTo>
                      <a:pt x="214" y="285"/>
                    </a:lnTo>
                    <a:lnTo>
                      <a:pt x="214" y="285"/>
                    </a:lnTo>
                    <a:lnTo>
                      <a:pt x="216" y="285"/>
                    </a:lnTo>
                    <a:lnTo>
                      <a:pt x="218" y="283"/>
                    </a:lnTo>
                    <a:lnTo>
                      <a:pt x="220" y="283"/>
                    </a:lnTo>
                    <a:lnTo>
                      <a:pt x="220" y="281"/>
                    </a:lnTo>
                    <a:lnTo>
                      <a:pt x="220" y="281"/>
                    </a:lnTo>
                    <a:lnTo>
                      <a:pt x="222" y="281"/>
                    </a:lnTo>
                    <a:lnTo>
                      <a:pt x="222" y="279"/>
                    </a:lnTo>
                    <a:lnTo>
                      <a:pt x="224" y="279"/>
                    </a:lnTo>
                    <a:lnTo>
                      <a:pt x="226" y="279"/>
                    </a:lnTo>
                    <a:lnTo>
                      <a:pt x="226" y="277"/>
                    </a:lnTo>
                    <a:lnTo>
                      <a:pt x="230" y="275"/>
                    </a:lnTo>
                    <a:lnTo>
                      <a:pt x="230" y="275"/>
                    </a:lnTo>
                    <a:lnTo>
                      <a:pt x="230" y="271"/>
                    </a:lnTo>
                    <a:lnTo>
                      <a:pt x="232" y="269"/>
                    </a:lnTo>
                    <a:lnTo>
                      <a:pt x="228" y="269"/>
                    </a:lnTo>
                    <a:lnTo>
                      <a:pt x="228" y="269"/>
                    </a:lnTo>
                    <a:lnTo>
                      <a:pt x="226" y="269"/>
                    </a:lnTo>
                    <a:lnTo>
                      <a:pt x="224" y="267"/>
                    </a:lnTo>
                    <a:lnTo>
                      <a:pt x="220" y="267"/>
                    </a:lnTo>
                    <a:lnTo>
                      <a:pt x="226" y="267"/>
                    </a:lnTo>
                    <a:lnTo>
                      <a:pt x="226" y="267"/>
                    </a:lnTo>
                    <a:lnTo>
                      <a:pt x="228" y="267"/>
                    </a:lnTo>
                    <a:lnTo>
                      <a:pt x="230" y="267"/>
                    </a:lnTo>
                    <a:lnTo>
                      <a:pt x="232" y="267"/>
                    </a:lnTo>
                    <a:lnTo>
                      <a:pt x="232" y="265"/>
                    </a:lnTo>
                    <a:lnTo>
                      <a:pt x="234" y="265"/>
                    </a:lnTo>
                    <a:lnTo>
                      <a:pt x="238" y="265"/>
                    </a:lnTo>
                    <a:lnTo>
                      <a:pt x="238" y="263"/>
                    </a:lnTo>
                    <a:lnTo>
                      <a:pt x="238" y="263"/>
                    </a:lnTo>
                    <a:lnTo>
                      <a:pt x="238" y="261"/>
                    </a:lnTo>
                    <a:lnTo>
                      <a:pt x="236" y="261"/>
                    </a:lnTo>
                    <a:lnTo>
                      <a:pt x="236" y="257"/>
                    </a:lnTo>
                    <a:lnTo>
                      <a:pt x="236" y="257"/>
                    </a:lnTo>
                    <a:lnTo>
                      <a:pt x="234" y="257"/>
                    </a:lnTo>
                    <a:lnTo>
                      <a:pt x="232" y="257"/>
                    </a:lnTo>
                    <a:lnTo>
                      <a:pt x="232" y="255"/>
                    </a:lnTo>
                    <a:lnTo>
                      <a:pt x="232" y="255"/>
                    </a:lnTo>
                    <a:lnTo>
                      <a:pt x="232" y="253"/>
                    </a:lnTo>
                    <a:lnTo>
                      <a:pt x="234" y="253"/>
                    </a:lnTo>
                    <a:lnTo>
                      <a:pt x="236" y="253"/>
                    </a:lnTo>
                    <a:lnTo>
                      <a:pt x="242" y="255"/>
                    </a:lnTo>
                    <a:lnTo>
                      <a:pt x="244" y="253"/>
                    </a:lnTo>
                    <a:lnTo>
                      <a:pt x="246" y="253"/>
                    </a:lnTo>
                    <a:lnTo>
                      <a:pt x="248" y="251"/>
                    </a:lnTo>
                    <a:lnTo>
                      <a:pt x="250" y="251"/>
                    </a:lnTo>
                    <a:lnTo>
                      <a:pt x="252" y="249"/>
                    </a:lnTo>
                    <a:lnTo>
                      <a:pt x="250" y="249"/>
                    </a:lnTo>
                    <a:lnTo>
                      <a:pt x="246" y="246"/>
                    </a:lnTo>
                    <a:lnTo>
                      <a:pt x="246" y="246"/>
                    </a:lnTo>
                    <a:lnTo>
                      <a:pt x="248" y="246"/>
                    </a:lnTo>
                    <a:lnTo>
                      <a:pt x="254" y="244"/>
                    </a:lnTo>
                    <a:lnTo>
                      <a:pt x="258" y="244"/>
                    </a:lnTo>
                    <a:lnTo>
                      <a:pt x="264" y="244"/>
                    </a:lnTo>
                    <a:lnTo>
                      <a:pt x="270" y="242"/>
                    </a:lnTo>
                    <a:lnTo>
                      <a:pt x="270" y="242"/>
                    </a:lnTo>
                    <a:lnTo>
                      <a:pt x="270" y="240"/>
                    </a:lnTo>
                    <a:lnTo>
                      <a:pt x="268" y="240"/>
                    </a:lnTo>
                    <a:lnTo>
                      <a:pt x="268" y="238"/>
                    </a:lnTo>
                    <a:lnTo>
                      <a:pt x="270" y="238"/>
                    </a:lnTo>
                    <a:lnTo>
                      <a:pt x="272" y="240"/>
                    </a:lnTo>
                    <a:lnTo>
                      <a:pt x="274" y="238"/>
                    </a:lnTo>
                    <a:lnTo>
                      <a:pt x="276" y="236"/>
                    </a:lnTo>
                    <a:lnTo>
                      <a:pt x="278" y="236"/>
                    </a:lnTo>
                    <a:lnTo>
                      <a:pt x="278" y="234"/>
                    </a:lnTo>
                    <a:lnTo>
                      <a:pt x="276" y="234"/>
                    </a:lnTo>
                    <a:lnTo>
                      <a:pt x="274" y="232"/>
                    </a:lnTo>
                    <a:lnTo>
                      <a:pt x="276" y="232"/>
                    </a:lnTo>
                    <a:lnTo>
                      <a:pt x="278" y="232"/>
                    </a:lnTo>
                    <a:lnTo>
                      <a:pt x="282" y="232"/>
                    </a:lnTo>
                    <a:lnTo>
                      <a:pt x="284" y="234"/>
                    </a:lnTo>
                    <a:lnTo>
                      <a:pt x="284" y="234"/>
                    </a:lnTo>
                    <a:lnTo>
                      <a:pt x="282" y="236"/>
                    </a:lnTo>
                    <a:lnTo>
                      <a:pt x="276" y="238"/>
                    </a:lnTo>
                    <a:lnTo>
                      <a:pt x="276" y="240"/>
                    </a:lnTo>
                    <a:lnTo>
                      <a:pt x="276" y="240"/>
                    </a:lnTo>
                    <a:lnTo>
                      <a:pt x="276" y="242"/>
                    </a:lnTo>
                    <a:lnTo>
                      <a:pt x="272" y="242"/>
                    </a:lnTo>
                    <a:lnTo>
                      <a:pt x="272" y="244"/>
                    </a:lnTo>
                    <a:lnTo>
                      <a:pt x="274" y="244"/>
                    </a:lnTo>
                    <a:lnTo>
                      <a:pt x="276" y="244"/>
                    </a:lnTo>
                    <a:lnTo>
                      <a:pt x="278" y="244"/>
                    </a:lnTo>
                    <a:lnTo>
                      <a:pt x="280" y="244"/>
                    </a:lnTo>
                    <a:lnTo>
                      <a:pt x="280" y="242"/>
                    </a:lnTo>
                    <a:lnTo>
                      <a:pt x="282" y="242"/>
                    </a:lnTo>
                    <a:lnTo>
                      <a:pt x="282" y="242"/>
                    </a:lnTo>
                    <a:lnTo>
                      <a:pt x="284" y="240"/>
                    </a:lnTo>
                    <a:lnTo>
                      <a:pt x="284" y="240"/>
                    </a:lnTo>
                    <a:lnTo>
                      <a:pt x="286" y="242"/>
                    </a:lnTo>
                    <a:lnTo>
                      <a:pt x="286" y="242"/>
                    </a:lnTo>
                    <a:lnTo>
                      <a:pt x="288" y="242"/>
                    </a:lnTo>
                    <a:lnTo>
                      <a:pt x="288" y="242"/>
                    </a:lnTo>
                    <a:lnTo>
                      <a:pt x="290" y="242"/>
                    </a:lnTo>
                    <a:lnTo>
                      <a:pt x="292" y="240"/>
                    </a:lnTo>
                    <a:lnTo>
                      <a:pt x="292" y="238"/>
                    </a:lnTo>
                    <a:lnTo>
                      <a:pt x="292" y="238"/>
                    </a:lnTo>
                    <a:lnTo>
                      <a:pt x="294" y="238"/>
                    </a:lnTo>
                    <a:lnTo>
                      <a:pt x="292" y="240"/>
                    </a:lnTo>
                    <a:lnTo>
                      <a:pt x="292" y="240"/>
                    </a:lnTo>
                    <a:lnTo>
                      <a:pt x="294" y="240"/>
                    </a:lnTo>
                    <a:lnTo>
                      <a:pt x="298" y="238"/>
                    </a:lnTo>
                    <a:lnTo>
                      <a:pt x="300" y="238"/>
                    </a:lnTo>
                    <a:lnTo>
                      <a:pt x="302" y="236"/>
                    </a:lnTo>
                    <a:lnTo>
                      <a:pt x="304" y="236"/>
                    </a:lnTo>
                    <a:lnTo>
                      <a:pt x="302" y="234"/>
                    </a:lnTo>
                    <a:lnTo>
                      <a:pt x="302" y="232"/>
                    </a:lnTo>
                    <a:lnTo>
                      <a:pt x="302" y="232"/>
                    </a:lnTo>
                    <a:lnTo>
                      <a:pt x="302" y="232"/>
                    </a:lnTo>
                    <a:lnTo>
                      <a:pt x="302" y="232"/>
                    </a:lnTo>
                    <a:lnTo>
                      <a:pt x="304" y="232"/>
                    </a:lnTo>
                    <a:lnTo>
                      <a:pt x="304" y="234"/>
                    </a:lnTo>
                    <a:lnTo>
                      <a:pt x="306" y="234"/>
                    </a:lnTo>
                    <a:lnTo>
                      <a:pt x="308" y="234"/>
                    </a:lnTo>
                    <a:lnTo>
                      <a:pt x="310" y="234"/>
                    </a:lnTo>
                    <a:lnTo>
                      <a:pt x="310" y="234"/>
                    </a:lnTo>
                    <a:lnTo>
                      <a:pt x="316" y="232"/>
                    </a:lnTo>
                    <a:lnTo>
                      <a:pt x="318" y="232"/>
                    </a:lnTo>
                    <a:lnTo>
                      <a:pt x="318" y="230"/>
                    </a:lnTo>
                    <a:lnTo>
                      <a:pt x="320" y="230"/>
                    </a:lnTo>
                    <a:lnTo>
                      <a:pt x="320" y="228"/>
                    </a:lnTo>
                    <a:lnTo>
                      <a:pt x="322" y="228"/>
                    </a:lnTo>
                    <a:lnTo>
                      <a:pt x="322" y="228"/>
                    </a:lnTo>
                    <a:lnTo>
                      <a:pt x="324" y="228"/>
                    </a:lnTo>
                    <a:lnTo>
                      <a:pt x="324" y="228"/>
                    </a:lnTo>
                    <a:lnTo>
                      <a:pt x="328" y="224"/>
                    </a:lnTo>
                    <a:lnTo>
                      <a:pt x="334" y="220"/>
                    </a:lnTo>
                    <a:lnTo>
                      <a:pt x="334" y="218"/>
                    </a:lnTo>
                    <a:lnTo>
                      <a:pt x="336" y="218"/>
                    </a:lnTo>
                    <a:lnTo>
                      <a:pt x="336" y="218"/>
                    </a:lnTo>
                    <a:lnTo>
                      <a:pt x="336" y="218"/>
                    </a:lnTo>
                    <a:lnTo>
                      <a:pt x="336" y="216"/>
                    </a:lnTo>
                    <a:lnTo>
                      <a:pt x="338" y="216"/>
                    </a:lnTo>
                    <a:lnTo>
                      <a:pt x="338" y="216"/>
                    </a:lnTo>
                    <a:lnTo>
                      <a:pt x="340" y="214"/>
                    </a:lnTo>
                    <a:lnTo>
                      <a:pt x="342" y="212"/>
                    </a:lnTo>
                    <a:lnTo>
                      <a:pt x="342" y="212"/>
                    </a:lnTo>
                    <a:lnTo>
                      <a:pt x="344" y="212"/>
                    </a:lnTo>
                    <a:lnTo>
                      <a:pt x="350" y="210"/>
                    </a:lnTo>
                    <a:lnTo>
                      <a:pt x="352" y="210"/>
                    </a:lnTo>
                    <a:lnTo>
                      <a:pt x="352" y="208"/>
                    </a:lnTo>
                    <a:lnTo>
                      <a:pt x="354" y="208"/>
                    </a:lnTo>
                    <a:lnTo>
                      <a:pt x="356" y="206"/>
                    </a:lnTo>
                    <a:lnTo>
                      <a:pt x="354" y="206"/>
                    </a:lnTo>
                    <a:lnTo>
                      <a:pt x="354" y="204"/>
                    </a:lnTo>
                    <a:lnTo>
                      <a:pt x="354" y="204"/>
                    </a:lnTo>
                    <a:lnTo>
                      <a:pt x="354" y="204"/>
                    </a:lnTo>
                    <a:lnTo>
                      <a:pt x="356" y="204"/>
                    </a:lnTo>
                    <a:lnTo>
                      <a:pt x="356" y="204"/>
                    </a:lnTo>
                    <a:lnTo>
                      <a:pt x="356" y="204"/>
                    </a:lnTo>
                    <a:lnTo>
                      <a:pt x="356" y="202"/>
                    </a:lnTo>
                    <a:lnTo>
                      <a:pt x="356" y="202"/>
                    </a:lnTo>
                    <a:lnTo>
                      <a:pt x="356" y="200"/>
                    </a:lnTo>
                    <a:lnTo>
                      <a:pt x="358" y="202"/>
                    </a:lnTo>
                    <a:lnTo>
                      <a:pt x="360" y="204"/>
                    </a:lnTo>
                    <a:lnTo>
                      <a:pt x="364" y="206"/>
                    </a:lnTo>
                    <a:lnTo>
                      <a:pt x="366" y="206"/>
                    </a:lnTo>
                    <a:lnTo>
                      <a:pt x="368" y="206"/>
                    </a:lnTo>
                    <a:lnTo>
                      <a:pt x="370" y="206"/>
                    </a:lnTo>
                    <a:lnTo>
                      <a:pt x="374" y="206"/>
                    </a:lnTo>
                    <a:lnTo>
                      <a:pt x="374" y="206"/>
                    </a:lnTo>
                    <a:lnTo>
                      <a:pt x="372" y="204"/>
                    </a:lnTo>
                    <a:lnTo>
                      <a:pt x="372" y="204"/>
                    </a:lnTo>
                    <a:lnTo>
                      <a:pt x="378" y="204"/>
                    </a:lnTo>
                    <a:lnTo>
                      <a:pt x="378" y="204"/>
                    </a:lnTo>
                    <a:lnTo>
                      <a:pt x="380" y="204"/>
                    </a:lnTo>
                    <a:lnTo>
                      <a:pt x="382" y="202"/>
                    </a:lnTo>
                    <a:lnTo>
                      <a:pt x="382" y="202"/>
                    </a:lnTo>
                    <a:lnTo>
                      <a:pt x="384" y="202"/>
                    </a:lnTo>
                    <a:lnTo>
                      <a:pt x="388" y="204"/>
                    </a:lnTo>
                    <a:lnTo>
                      <a:pt x="390" y="202"/>
                    </a:lnTo>
                    <a:lnTo>
                      <a:pt x="392" y="202"/>
                    </a:lnTo>
                    <a:lnTo>
                      <a:pt x="394" y="202"/>
                    </a:lnTo>
                    <a:lnTo>
                      <a:pt x="402" y="200"/>
                    </a:lnTo>
                    <a:lnTo>
                      <a:pt x="404" y="200"/>
                    </a:lnTo>
                    <a:lnTo>
                      <a:pt x="408" y="200"/>
                    </a:lnTo>
                    <a:lnTo>
                      <a:pt x="414" y="198"/>
                    </a:lnTo>
                    <a:lnTo>
                      <a:pt x="416" y="198"/>
                    </a:lnTo>
                    <a:lnTo>
                      <a:pt x="420" y="198"/>
                    </a:lnTo>
                    <a:lnTo>
                      <a:pt x="422" y="198"/>
                    </a:lnTo>
                    <a:lnTo>
                      <a:pt x="424" y="198"/>
                    </a:lnTo>
                    <a:lnTo>
                      <a:pt x="426" y="196"/>
                    </a:lnTo>
                    <a:lnTo>
                      <a:pt x="428" y="196"/>
                    </a:lnTo>
                    <a:lnTo>
                      <a:pt x="428" y="196"/>
                    </a:lnTo>
                    <a:lnTo>
                      <a:pt x="430" y="196"/>
                    </a:lnTo>
                    <a:lnTo>
                      <a:pt x="434" y="194"/>
                    </a:lnTo>
                    <a:lnTo>
                      <a:pt x="434" y="194"/>
                    </a:lnTo>
                    <a:lnTo>
                      <a:pt x="436" y="194"/>
                    </a:lnTo>
                    <a:lnTo>
                      <a:pt x="436" y="192"/>
                    </a:lnTo>
                    <a:lnTo>
                      <a:pt x="436" y="192"/>
                    </a:lnTo>
                    <a:lnTo>
                      <a:pt x="440" y="190"/>
                    </a:lnTo>
                    <a:lnTo>
                      <a:pt x="442" y="190"/>
                    </a:lnTo>
                    <a:lnTo>
                      <a:pt x="442" y="190"/>
                    </a:lnTo>
                    <a:lnTo>
                      <a:pt x="442" y="188"/>
                    </a:lnTo>
                    <a:lnTo>
                      <a:pt x="442" y="188"/>
                    </a:lnTo>
                    <a:lnTo>
                      <a:pt x="446" y="188"/>
                    </a:lnTo>
                    <a:lnTo>
                      <a:pt x="446" y="188"/>
                    </a:lnTo>
                    <a:lnTo>
                      <a:pt x="450" y="186"/>
                    </a:lnTo>
                    <a:lnTo>
                      <a:pt x="452" y="186"/>
                    </a:lnTo>
                    <a:lnTo>
                      <a:pt x="454" y="186"/>
                    </a:lnTo>
                    <a:lnTo>
                      <a:pt x="454" y="184"/>
                    </a:lnTo>
                    <a:lnTo>
                      <a:pt x="454" y="184"/>
                    </a:lnTo>
                    <a:lnTo>
                      <a:pt x="454" y="184"/>
                    </a:lnTo>
                    <a:lnTo>
                      <a:pt x="454" y="184"/>
                    </a:lnTo>
                    <a:lnTo>
                      <a:pt x="458" y="184"/>
                    </a:lnTo>
                    <a:lnTo>
                      <a:pt x="458" y="184"/>
                    </a:lnTo>
                    <a:lnTo>
                      <a:pt x="460" y="184"/>
                    </a:lnTo>
                    <a:lnTo>
                      <a:pt x="460" y="182"/>
                    </a:lnTo>
                    <a:lnTo>
                      <a:pt x="460" y="182"/>
                    </a:lnTo>
                    <a:lnTo>
                      <a:pt x="460" y="182"/>
                    </a:lnTo>
                    <a:lnTo>
                      <a:pt x="458" y="182"/>
                    </a:lnTo>
                    <a:lnTo>
                      <a:pt x="460" y="182"/>
                    </a:lnTo>
                    <a:lnTo>
                      <a:pt x="462" y="182"/>
                    </a:lnTo>
                    <a:lnTo>
                      <a:pt x="466" y="180"/>
                    </a:lnTo>
                    <a:lnTo>
                      <a:pt x="468" y="180"/>
                    </a:lnTo>
                    <a:lnTo>
                      <a:pt x="468" y="180"/>
                    </a:lnTo>
                    <a:lnTo>
                      <a:pt x="468" y="180"/>
                    </a:lnTo>
                    <a:lnTo>
                      <a:pt x="470" y="178"/>
                    </a:lnTo>
                    <a:lnTo>
                      <a:pt x="472" y="178"/>
                    </a:lnTo>
                    <a:lnTo>
                      <a:pt x="472" y="178"/>
                    </a:lnTo>
                    <a:lnTo>
                      <a:pt x="474" y="178"/>
                    </a:lnTo>
                    <a:lnTo>
                      <a:pt x="476" y="178"/>
                    </a:lnTo>
                    <a:lnTo>
                      <a:pt x="478" y="176"/>
                    </a:lnTo>
                    <a:lnTo>
                      <a:pt x="478" y="176"/>
                    </a:lnTo>
                    <a:lnTo>
                      <a:pt x="480" y="176"/>
                    </a:lnTo>
                    <a:lnTo>
                      <a:pt x="478" y="176"/>
                    </a:lnTo>
                    <a:lnTo>
                      <a:pt x="468" y="176"/>
                    </a:lnTo>
                    <a:lnTo>
                      <a:pt x="464" y="176"/>
                    </a:lnTo>
                    <a:lnTo>
                      <a:pt x="458" y="174"/>
                    </a:lnTo>
                    <a:lnTo>
                      <a:pt x="452" y="172"/>
                    </a:lnTo>
                    <a:lnTo>
                      <a:pt x="442" y="172"/>
                    </a:lnTo>
                    <a:lnTo>
                      <a:pt x="442" y="172"/>
                    </a:lnTo>
                    <a:lnTo>
                      <a:pt x="436" y="174"/>
                    </a:lnTo>
                    <a:lnTo>
                      <a:pt x="432" y="174"/>
                    </a:lnTo>
                    <a:lnTo>
                      <a:pt x="428" y="174"/>
                    </a:lnTo>
                    <a:lnTo>
                      <a:pt x="426" y="174"/>
                    </a:lnTo>
                    <a:lnTo>
                      <a:pt x="424" y="176"/>
                    </a:lnTo>
                    <a:lnTo>
                      <a:pt x="422" y="176"/>
                    </a:lnTo>
                    <a:lnTo>
                      <a:pt x="420" y="178"/>
                    </a:lnTo>
                    <a:lnTo>
                      <a:pt x="418" y="176"/>
                    </a:lnTo>
                    <a:lnTo>
                      <a:pt x="418" y="176"/>
                    </a:lnTo>
                    <a:lnTo>
                      <a:pt x="422" y="174"/>
                    </a:lnTo>
                    <a:lnTo>
                      <a:pt x="424" y="174"/>
                    </a:lnTo>
                    <a:lnTo>
                      <a:pt x="426" y="174"/>
                    </a:lnTo>
                    <a:lnTo>
                      <a:pt x="428" y="172"/>
                    </a:lnTo>
                    <a:lnTo>
                      <a:pt x="432" y="172"/>
                    </a:lnTo>
                    <a:lnTo>
                      <a:pt x="432" y="172"/>
                    </a:lnTo>
                    <a:lnTo>
                      <a:pt x="432" y="170"/>
                    </a:lnTo>
                    <a:lnTo>
                      <a:pt x="432" y="170"/>
                    </a:lnTo>
                    <a:lnTo>
                      <a:pt x="430" y="170"/>
                    </a:lnTo>
                    <a:lnTo>
                      <a:pt x="430" y="170"/>
                    </a:lnTo>
                    <a:lnTo>
                      <a:pt x="420" y="172"/>
                    </a:lnTo>
                    <a:lnTo>
                      <a:pt x="416" y="172"/>
                    </a:lnTo>
                    <a:lnTo>
                      <a:pt x="410" y="170"/>
                    </a:lnTo>
                    <a:lnTo>
                      <a:pt x="408" y="170"/>
                    </a:lnTo>
                    <a:lnTo>
                      <a:pt x="404" y="170"/>
                    </a:lnTo>
                    <a:lnTo>
                      <a:pt x="404" y="170"/>
                    </a:lnTo>
                    <a:lnTo>
                      <a:pt x="404" y="170"/>
                    </a:lnTo>
                    <a:lnTo>
                      <a:pt x="410" y="170"/>
                    </a:lnTo>
                    <a:lnTo>
                      <a:pt x="412" y="168"/>
                    </a:lnTo>
                    <a:lnTo>
                      <a:pt x="416" y="168"/>
                    </a:lnTo>
                    <a:lnTo>
                      <a:pt x="416" y="168"/>
                    </a:lnTo>
                    <a:lnTo>
                      <a:pt x="416" y="166"/>
                    </a:lnTo>
                    <a:lnTo>
                      <a:pt x="418" y="164"/>
                    </a:lnTo>
                    <a:lnTo>
                      <a:pt x="418" y="164"/>
                    </a:lnTo>
                    <a:lnTo>
                      <a:pt x="416" y="164"/>
                    </a:lnTo>
                    <a:lnTo>
                      <a:pt x="416" y="164"/>
                    </a:lnTo>
                    <a:lnTo>
                      <a:pt x="414" y="162"/>
                    </a:lnTo>
                    <a:lnTo>
                      <a:pt x="416" y="162"/>
                    </a:lnTo>
                    <a:lnTo>
                      <a:pt x="420" y="162"/>
                    </a:lnTo>
                    <a:lnTo>
                      <a:pt x="422" y="162"/>
                    </a:lnTo>
                    <a:lnTo>
                      <a:pt x="426" y="164"/>
                    </a:lnTo>
                    <a:lnTo>
                      <a:pt x="428" y="164"/>
                    </a:lnTo>
                    <a:lnTo>
                      <a:pt x="432" y="164"/>
                    </a:lnTo>
                    <a:lnTo>
                      <a:pt x="434" y="164"/>
                    </a:lnTo>
                    <a:lnTo>
                      <a:pt x="440" y="162"/>
                    </a:lnTo>
                    <a:lnTo>
                      <a:pt x="442" y="162"/>
                    </a:lnTo>
                    <a:lnTo>
                      <a:pt x="444" y="160"/>
                    </a:lnTo>
                    <a:lnTo>
                      <a:pt x="446" y="158"/>
                    </a:lnTo>
                    <a:lnTo>
                      <a:pt x="446" y="158"/>
                    </a:lnTo>
                    <a:lnTo>
                      <a:pt x="446" y="156"/>
                    </a:lnTo>
                    <a:lnTo>
                      <a:pt x="446" y="156"/>
                    </a:lnTo>
                    <a:lnTo>
                      <a:pt x="442" y="156"/>
                    </a:lnTo>
                    <a:lnTo>
                      <a:pt x="438" y="156"/>
                    </a:lnTo>
                    <a:lnTo>
                      <a:pt x="436" y="156"/>
                    </a:lnTo>
                    <a:lnTo>
                      <a:pt x="432" y="154"/>
                    </a:lnTo>
                    <a:lnTo>
                      <a:pt x="432" y="154"/>
                    </a:lnTo>
                    <a:lnTo>
                      <a:pt x="432" y="154"/>
                    </a:lnTo>
                    <a:lnTo>
                      <a:pt x="432" y="154"/>
                    </a:lnTo>
                    <a:lnTo>
                      <a:pt x="436" y="154"/>
                    </a:lnTo>
                    <a:lnTo>
                      <a:pt x="442" y="154"/>
                    </a:lnTo>
                    <a:lnTo>
                      <a:pt x="446" y="154"/>
                    </a:lnTo>
                    <a:lnTo>
                      <a:pt x="448" y="154"/>
                    </a:lnTo>
                    <a:lnTo>
                      <a:pt x="450" y="156"/>
                    </a:lnTo>
                    <a:lnTo>
                      <a:pt x="452" y="156"/>
                    </a:lnTo>
                    <a:lnTo>
                      <a:pt x="454" y="158"/>
                    </a:lnTo>
                    <a:lnTo>
                      <a:pt x="456" y="158"/>
                    </a:lnTo>
                    <a:lnTo>
                      <a:pt x="458" y="160"/>
                    </a:lnTo>
                    <a:lnTo>
                      <a:pt x="460" y="160"/>
                    </a:lnTo>
                    <a:lnTo>
                      <a:pt x="460" y="162"/>
                    </a:lnTo>
                    <a:lnTo>
                      <a:pt x="460" y="164"/>
                    </a:lnTo>
                    <a:lnTo>
                      <a:pt x="460" y="166"/>
                    </a:lnTo>
                    <a:lnTo>
                      <a:pt x="462" y="168"/>
                    </a:lnTo>
                    <a:lnTo>
                      <a:pt x="464" y="170"/>
                    </a:lnTo>
                    <a:lnTo>
                      <a:pt x="468" y="170"/>
                    </a:lnTo>
                    <a:lnTo>
                      <a:pt x="470" y="170"/>
                    </a:lnTo>
                    <a:lnTo>
                      <a:pt x="472" y="170"/>
                    </a:lnTo>
                    <a:lnTo>
                      <a:pt x="476" y="170"/>
                    </a:lnTo>
                    <a:lnTo>
                      <a:pt x="476" y="170"/>
                    </a:lnTo>
                    <a:lnTo>
                      <a:pt x="478" y="166"/>
                    </a:lnTo>
                    <a:lnTo>
                      <a:pt x="478" y="166"/>
                    </a:lnTo>
                    <a:lnTo>
                      <a:pt x="478" y="166"/>
                    </a:lnTo>
                    <a:lnTo>
                      <a:pt x="480" y="164"/>
                    </a:lnTo>
                    <a:lnTo>
                      <a:pt x="480" y="168"/>
                    </a:lnTo>
                    <a:lnTo>
                      <a:pt x="480" y="168"/>
                    </a:lnTo>
                    <a:lnTo>
                      <a:pt x="480" y="168"/>
                    </a:lnTo>
                    <a:lnTo>
                      <a:pt x="480" y="170"/>
                    </a:lnTo>
                    <a:lnTo>
                      <a:pt x="480" y="170"/>
                    </a:lnTo>
                    <a:lnTo>
                      <a:pt x="482" y="170"/>
                    </a:lnTo>
                    <a:lnTo>
                      <a:pt x="484" y="170"/>
                    </a:lnTo>
                    <a:lnTo>
                      <a:pt x="488" y="170"/>
                    </a:lnTo>
                    <a:lnTo>
                      <a:pt x="490" y="170"/>
                    </a:lnTo>
                    <a:lnTo>
                      <a:pt x="488" y="168"/>
                    </a:lnTo>
                    <a:lnTo>
                      <a:pt x="490" y="166"/>
                    </a:lnTo>
                    <a:lnTo>
                      <a:pt x="488" y="164"/>
                    </a:lnTo>
                    <a:lnTo>
                      <a:pt x="490" y="164"/>
                    </a:lnTo>
                    <a:lnTo>
                      <a:pt x="490" y="162"/>
                    </a:lnTo>
                    <a:lnTo>
                      <a:pt x="490" y="160"/>
                    </a:lnTo>
                    <a:lnTo>
                      <a:pt x="490" y="158"/>
                    </a:lnTo>
                    <a:lnTo>
                      <a:pt x="490" y="156"/>
                    </a:lnTo>
                    <a:lnTo>
                      <a:pt x="488" y="156"/>
                    </a:lnTo>
                    <a:lnTo>
                      <a:pt x="486" y="156"/>
                    </a:lnTo>
                    <a:lnTo>
                      <a:pt x="486" y="156"/>
                    </a:lnTo>
                    <a:lnTo>
                      <a:pt x="484" y="156"/>
                    </a:lnTo>
                    <a:lnTo>
                      <a:pt x="484" y="158"/>
                    </a:lnTo>
                    <a:lnTo>
                      <a:pt x="482" y="158"/>
                    </a:lnTo>
                    <a:lnTo>
                      <a:pt x="482" y="156"/>
                    </a:lnTo>
                    <a:lnTo>
                      <a:pt x="482" y="156"/>
                    </a:lnTo>
                    <a:lnTo>
                      <a:pt x="482" y="156"/>
                    </a:lnTo>
                    <a:lnTo>
                      <a:pt x="482" y="154"/>
                    </a:lnTo>
                    <a:lnTo>
                      <a:pt x="484" y="154"/>
                    </a:lnTo>
                    <a:lnTo>
                      <a:pt x="488" y="152"/>
                    </a:lnTo>
                    <a:lnTo>
                      <a:pt x="490" y="152"/>
                    </a:lnTo>
                    <a:lnTo>
                      <a:pt x="486" y="152"/>
                    </a:lnTo>
                    <a:lnTo>
                      <a:pt x="486" y="152"/>
                    </a:lnTo>
                    <a:lnTo>
                      <a:pt x="484" y="150"/>
                    </a:lnTo>
                    <a:lnTo>
                      <a:pt x="484" y="150"/>
                    </a:lnTo>
                    <a:lnTo>
                      <a:pt x="480" y="148"/>
                    </a:lnTo>
                    <a:lnTo>
                      <a:pt x="480" y="148"/>
                    </a:lnTo>
                    <a:lnTo>
                      <a:pt x="476" y="146"/>
                    </a:lnTo>
                    <a:lnTo>
                      <a:pt x="474" y="146"/>
                    </a:lnTo>
                    <a:lnTo>
                      <a:pt x="472" y="146"/>
                    </a:lnTo>
                    <a:lnTo>
                      <a:pt x="468" y="144"/>
                    </a:lnTo>
                    <a:lnTo>
                      <a:pt x="466" y="142"/>
                    </a:lnTo>
                    <a:lnTo>
                      <a:pt x="464" y="142"/>
                    </a:lnTo>
                    <a:lnTo>
                      <a:pt x="464" y="142"/>
                    </a:lnTo>
                    <a:lnTo>
                      <a:pt x="460" y="142"/>
                    </a:lnTo>
                    <a:lnTo>
                      <a:pt x="458" y="142"/>
                    </a:lnTo>
                    <a:lnTo>
                      <a:pt x="456" y="142"/>
                    </a:lnTo>
                    <a:lnTo>
                      <a:pt x="458" y="142"/>
                    </a:lnTo>
                    <a:lnTo>
                      <a:pt x="462" y="142"/>
                    </a:lnTo>
                    <a:lnTo>
                      <a:pt x="464" y="140"/>
                    </a:lnTo>
                    <a:lnTo>
                      <a:pt x="464" y="140"/>
                    </a:lnTo>
                    <a:lnTo>
                      <a:pt x="464" y="136"/>
                    </a:lnTo>
                    <a:lnTo>
                      <a:pt x="464" y="136"/>
                    </a:lnTo>
                    <a:lnTo>
                      <a:pt x="464" y="134"/>
                    </a:lnTo>
                    <a:lnTo>
                      <a:pt x="462" y="136"/>
                    </a:lnTo>
                    <a:lnTo>
                      <a:pt x="458" y="136"/>
                    </a:lnTo>
                    <a:lnTo>
                      <a:pt x="458" y="136"/>
                    </a:lnTo>
                    <a:lnTo>
                      <a:pt x="454" y="136"/>
                    </a:lnTo>
                    <a:lnTo>
                      <a:pt x="448" y="138"/>
                    </a:lnTo>
                    <a:lnTo>
                      <a:pt x="448" y="138"/>
                    </a:lnTo>
                    <a:lnTo>
                      <a:pt x="446" y="138"/>
                    </a:lnTo>
                    <a:lnTo>
                      <a:pt x="444" y="138"/>
                    </a:lnTo>
                    <a:lnTo>
                      <a:pt x="442" y="138"/>
                    </a:lnTo>
                    <a:lnTo>
                      <a:pt x="448" y="136"/>
                    </a:lnTo>
                    <a:lnTo>
                      <a:pt x="450" y="136"/>
                    </a:lnTo>
                    <a:lnTo>
                      <a:pt x="452" y="136"/>
                    </a:lnTo>
                    <a:lnTo>
                      <a:pt x="460" y="134"/>
                    </a:lnTo>
                    <a:lnTo>
                      <a:pt x="460" y="134"/>
                    </a:lnTo>
                    <a:lnTo>
                      <a:pt x="462" y="134"/>
                    </a:lnTo>
                    <a:lnTo>
                      <a:pt x="464" y="132"/>
                    </a:lnTo>
                    <a:lnTo>
                      <a:pt x="466" y="132"/>
                    </a:lnTo>
                    <a:lnTo>
                      <a:pt x="466" y="134"/>
                    </a:lnTo>
                    <a:lnTo>
                      <a:pt x="468" y="138"/>
                    </a:lnTo>
                    <a:lnTo>
                      <a:pt x="470" y="140"/>
                    </a:lnTo>
                    <a:lnTo>
                      <a:pt x="472" y="142"/>
                    </a:lnTo>
                    <a:lnTo>
                      <a:pt x="474" y="142"/>
                    </a:lnTo>
                    <a:lnTo>
                      <a:pt x="478" y="144"/>
                    </a:lnTo>
                    <a:lnTo>
                      <a:pt x="484" y="144"/>
                    </a:lnTo>
                    <a:lnTo>
                      <a:pt x="486" y="146"/>
                    </a:lnTo>
                    <a:lnTo>
                      <a:pt x="488" y="146"/>
                    </a:lnTo>
                    <a:lnTo>
                      <a:pt x="488" y="144"/>
                    </a:lnTo>
                    <a:lnTo>
                      <a:pt x="488" y="142"/>
                    </a:lnTo>
                    <a:lnTo>
                      <a:pt x="492" y="142"/>
                    </a:lnTo>
                    <a:lnTo>
                      <a:pt x="494" y="138"/>
                    </a:lnTo>
                    <a:lnTo>
                      <a:pt x="494" y="138"/>
                    </a:lnTo>
                    <a:lnTo>
                      <a:pt x="494" y="134"/>
                    </a:lnTo>
                    <a:lnTo>
                      <a:pt x="492" y="134"/>
                    </a:lnTo>
                    <a:lnTo>
                      <a:pt x="490" y="134"/>
                    </a:lnTo>
                    <a:lnTo>
                      <a:pt x="486" y="132"/>
                    </a:lnTo>
                    <a:lnTo>
                      <a:pt x="484" y="132"/>
                    </a:lnTo>
                    <a:lnTo>
                      <a:pt x="482" y="130"/>
                    </a:lnTo>
                    <a:lnTo>
                      <a:pt x="480" y="130"/>
                    </a:lnTo>
                    <a:lnTo>
                      <a:pt x="478" y="128"/>
                    </a:lnTo>
                    <a:lnTo>
                      <a:pt x="476" y="128"/>
                    </a:lnTo>
                    <a:lnTo>
                      <a:pt x="474" y="128"/>
                    </a:lnTo>
                    <a:lnTo>
                      <a:pt x="468" y="128"/>
                    </a:lnTo>
                    <a:lnTo>
                      <a:pt x="464" y="128"/>
                    </a:lnTo>
                    <a:lnTo>
                      <a:pt x="462" y="128"/>
                    </a:lnTo>
                    <a:lnTo>
                      <a:pt x="460" y="130"/>
                    </a:lnTo>
                    <a:lnTo>
                      <a:pt x="452" y="130"/>
                    </a:lnTo>
                    <a:lnTo>
                      <a:pt x="450" y="130"/>
                    </a:lnTo>
                    <a:lnTo>
                      <a:pt x="448" y="132"/>
                    </a:lnTo>
                    <a:lnTo>
                      <a:pt x="444" y="132"/>
                    </a:lnTo>
                    <a:lnTo>
                      <a:pt x="440" y="132"/>
                    </a:lnTo>
                    <a:lnTo>
                      <a:pt x="440" y="132"/>
                    </a:lnTo>
                    <a:lnTo>
                      <a:pt x="436" y="132"/>
                    </a:lnTo>
                    <a:lnTo>
                      <a:pt x="436" y="132"/>
                    </a:lnTo>
                    <a:lnTo>
                      <a:pt x="436" y="132"/>
                    </a:lnTo>
                    <a:lnTo>
                      <a:pt x="436" y="132"/>
                    </a:lnTo>
                    <a:lnTo>
                      <a:pt x="436" y="132"/>
                    </a:lnTo>
                    <a:lnTo>
                      <a:pt x="436" y="132"/>
                    </a:lnTo>
                    <a:lnTo>
                      <a:pt x="438" y="132"/>
                    </a:lnTo>
                    <a:lnTo>
                      <a:pt x="440" y="130"/>
                    </a:lnTo>
                    <a:lnTo>
                      <a:pt x="442" y="132"/>
                    </a:lnTo>
                    <a:lnTo>
                      <a:pt x="444" y="132"/>
                    </a:lnTo>
                    <a:lnTo>
                      <a:pt x="446" y="130"/>
                    </a:lnTo>
                    <a:lnTo>
                      <a:pt x="446" y="130"/>
                    </a:lnTo>
                    <a:lnTo>
                      <a:pt x="446" y="130"/>
                    </a:lnTo>
                    <a:lnTo>
                      <a:pt x="440" y="128"/>
                    </a:lnTo>
                    <a:lnTo>
                      <a:pt x="440" y="128"/>
                    </a:lnTo>
                    <a:lnTo>
                      <a:pt x="442" y="128"/>
                    </a:lnTo>
                    <a:lnTo>
                      <a:pt x="444" y="128"/>
                    </a:lnTo>
                    <a:lnTo>
                      <a:pt x="448" y="130"/>
                    </a:lnTo>
                    <a:lnTo>
                      <a:pt x="450" y="130"/>
                    </a:lnTo>
                    <a:lnTo>
                      <a:pt x="452" y="130"/>
                    </a:lnTo>
                    <a:lnTo>
                      <a:pt x="456" y="130"/>
                    </a:lnTo>
                    <a:lnTo>
                      <a:pt x="456" y="130"/>
                    </a:lnTo>
                    <a:lnTo>
                      <a:pt x="460" y="128"/>
                    </a:lnTo>
                    <a:lnTo>
                      <a:pt x="462" y="128"/>
                    </a:lnTo>
                    <a:lnTo>
                      <a:pt x="464" y="126"/>
                    </a:lnTo>
                    <a:lnTo>
                      <a:pt x="468" y="126"/>
                    </a:lnTo>
                    <a:lnTo>
                      <a:pt x="468" y="126"/>
                    </a:lnTo>
                    <a:lnTo>
                      <a:pt x="466" y="126"/>
                    </a:lnTo>
                    <a:lnTo>
                      <a:pt x="464" y="122"/>
                    </a:lnTo>
                    <a:lnTo>
                      <a:pt x="462" y="122"/>
                    </a:lnTo>
                    <a:lnTo>
                      <a:pt x="462" y="122"/>
                    </a:lnTo>
                    <a:lnTo>
                      <a:pt x="462" y="122"/>
                    </a:lnTo>
                    <a:lnTo>
                      <a:pt x="462" y="122"/>
                    </a:lnTo>
                    <a:lnTo>
                      <a:pt x="464" y="124"/>
                    </a:lnTo>
                    <a:lnTo>
                      <a:pt x="466" y="124"/>
                    </a:lnTo>
                    <a:lnTo>
                      <a:pt x="468" y="124"/>
                    </a:lnTo>
                    <a:lnTo>
                      <a:pt x="468" y="124"/>
                    </a:lnTo>
                    <a:lnTo>
                      <a:pt x="470" y="124"/>
                    </a:lnTo>
                    <a:lnTo>
                      <a:pt x="472" y="124"/>
                    </a:lnTo>
                    <a:lnTo>
                      <a:pt x="472" y="124"/>
                    </a:lnTo>
                    <a:lnTo>
                      <a:pt x="476" y="122"/>
                    </a:lnTo>
                    <a:lnTo>
                      <a:pt x="478" y="126"/>
                    </a:lnTo>
                    <a:lnTo>
                      <a:pt x="484" y="128"/>
                    </a:lnTo>
                    <a:lnTo>
                      <a:pt x="486" y="128"/>
                    </a:lnTo>
                    <a:lnTo>
                      <a:pt x="492" y="130"/>
                    </a:lnTo>
                    <a:lnTo>
                      <a:pt x="494" y="130"/>
                    </a:lnTo>
                    <a:lnTo>
                      <a:pt x="498" y="128"/>
                    </a:lnTo>
                    <a:lnTo>
                      <a:pt x="502" y="128"/>
                    </a:lnTo>
                    <a:lnTo>
                      <a:pt x="504" y="128"/>
                    </a:lnTo>
                    <a:lnTo>
                      <a:pt x="512" y="126"/>
                    </a:lnTo>
                    <a:lnTo>
                      <a:pt x="514" y="126"/>
                    </a:lnTo>
                    <a:lnTo>
                      <a:pt x="514" y="124"/>
                    </a:lnTo>
                    <a:lnTo>
                      <a:pt x="516" y="122"/>
                    </a:lnTo>
                    <a:lnTo>
                      <a:pt x="516" y="122"/>
                    </a:lnTo>
                    <a:lnTo>
                      <a:pt x="510" y="120"/>
                    </a:lnTo>
                    <a:lnTo>
                      <a:pt x="508" y="120"/>
                    </a:lnTo>
                    <a:lnTo>
                      <a:pt x="500" y="120"/>
                    </a:lnTo>
                    <a:lnTo>
                      <a:pt x="498" y="120"/>
                    </a:lnTo>
                    <a:lnTo>
                      <a:pt x="498" y="118"/>
                    </a:lnTo>
                    <a:lnTo>
                      <a:pt x="496" y="118"/>
                    </a:lnTo>
                    <a:lnTo>
                      <a:pt x="496" y="118"/>
                    </a:lnTo>
                    <a:lnTo>
                      <a:pt x="498" y="118"/>
                    </a:lnTo>
                    <a:lnTo>
                      <a:pt x="498" y="116"/>
                    </a:lnTo>
                    <a:lnTo>
                      <a:pt x="498" y="116"/>
                    </a:lnTo>
                    <a:lnTo>
                      <a:pt x="498" y="116"/>
                    </a:lnTo>
                    <a:lnTo>
                      <a:pt x="498" y="116"/>
                    </a:lnTo>
                    <a:lnTo>
                      <a:pt x="498" y="116"/>
                    </a:lnTo>
                    <a:lnTo>
                      <a:pt x="498" y="116"/>
                    </a:lnTo>
                    <a:lnTo>
                      <a:pt x="500" y="114"/>
                    </a:lnTo>
                    <a:lnTo>
                      <a:pt x="502" y="114"/>
                    </a:lnTo>
                    <a:lnTo>
                      <a:pt x="502" y="114"/>
                    </a:lnTo>
                    <a:lnTo>
                      <a:pt x="502" y="112"/>
                    </a:lnTo>
                    <a:lnTo>
                      <a:pt x="504" y="112"/>
                    </a:lnTo>
                    <a:lnTo>
                      <a:pt x="504" y="112"/>
                    </a:lnTo>
                    <a:lnTo>
                      <a:pt x="504" y="114"/>
                    </a:lnTo>
                    <a:lnTo>
                      <a:pt x="502" y="116"/>
                    </a:lnTo>
                    <a:lnTo>
                      <a:pt x="506" y="116"/>
                    </a:lnTo>
                    <a:lnTo>
                      <a:pt x="510" y="118"/>
                    </a:lnTo>
                    <a:lnTo>
                      <a:pt x="516" y="118"/>
                    </a:lnTo>
                    <a:lnTo>
                      <a:pt x="520" y="116"/>
                    </a:lnTo>
                    <a:lnTo>
                      <a:pt x="520" y="116"/>
                    </a:lnTo>
                    <a:lnTo>
                      <a:pt x="522" y="116"/>
                    </a:lnTo>
                    <a:lnTo>
                      <a:pt x="526" y="116"/>
                    </a:lnTo>
                    <a:lnTo>
                      <a:pt x="528" y="116"/>
                    </a:lnTo>
                    <a:lnTo>
                      <a:pt x="530" y="116"/>
                    </a:lnTo>
                    <a:lnTo>
                      <a:pt x="530" y="114"/>
                    </a:lnTo>
                    <a:lnTo>
                      <a:pt x="530" y="114"/>
                    </a:lnTo>
                    <a:lnTo>
                      <a:pt x="532" y="114"/>
                    </a:lnTo>
                    <a:lnTo>
                      <a:pt x="532" y="112"/>
                    </a:lnTo>
                    <a:lnTo>
                      <a:pt x="532" y="112"/>
                    </a:lnTo>
                    <a:lnTo>
                      <a:pt x="530" y="110"/>
                    </a:lnTo>
                    <a:lnTo>
                      <a:pt x="530" y="110"/>
                    </a:lnTo>
                    <a:lnTo>
                      <a:pt x="528" y="108"/>
                    </a:lnTo>
                    <a:lnTo>
                      <a:pt x="526" y="106"/>
                    </a:lnTo>
                    <a:lnTo>
                      <a:pt x="524" y="104"/>
                    </a:lnTo>
                    <a:lnTo>
                      <a:pt x="522" y="106"/>
                    </a:lnTo>
                    <a:lnTo>
                      <a:pt x="520" y="108"/>
                    </a:lnTo>
                    <a:lnTo>
                      <a:pt x="518" y="110"/>
                    </a:lnTo>
                    <a:lnTo>
                      <a:pt x="516" y="110"/>
                    </a:lnTo>
                    <a:lnTo>
                      <a:pt x="514" y="110"/>
                    </a:lnTo>
                    <a:lnTo>
                      <a:pt x="514" y="110"/>
                    </a:lnTo>
                    <a:lnTo>
                      <a:pt x="514" y="110"/>
                    </a:lnTo>
                    <a:lnTo>
                      <a:pt x="516" y="108"/>
                    </a:lnTo>
                    <a:lnTo>
                      <a:pt x="516" y="108"/>
                    </a:lnTo>
                    <a:lnTo>
                      <a:pt x="518" y="106"/>
                    </a:lnTo>
                    <a:lnTo>
                      <a:pt x="516" y="106"/>
                    </a:lnTo>
                    <a:lnTo>
                      <a:pt x="516" y="104"/>
                    </a:lnTo>
                    <a:lnTo>
                      <a:pt x="516" y="104"/>
                    </a:lnTo>
                    <a:lnTo>
                      <a:pt x="516" y="104"/>
                    </a:lnTo>
                    <a:lnTo>
                      <a:pt x="514" y="104"/>
                    </a:lnTo>
                    <a:lnTo>
                      <a:pt x="510" y="106"/>
                    </a:lnTo>
                    <a:lnTo>
                      <a:pt x="510" y="106"/>
                    </a:lnTo>
                    <a:lnTo>
                      <a:pt x="508" y="106"/>
                    </a:lnTo>
                    <a:lnTo>
                      <a:pt x="508" y="106"/>
                    </a:lnTo>
                    <a:lnTo>
                      <a:pt x="506" y="106"/>
                    </a:lnTo>
                    <a:lnTo>
                      <a:pt x="504" y="104"/>
                    </a:lnTo>
                    <a:lnTo>
                      <a:pt x="504" y="104"/>
                    </a:lnTo>
                    <a:lnTo>
                      <a:pt x="506" y="104"/>
                    </a:lnTo>
                    <a:lnTo>
                      <a:pt x="508" y="104"/>
                    </a:lnTo>
                    <a:lnTo>
                      <a:pt x="512" y="104"/>
                    </a:lnTo>
                    <a:lnTo>
                      <a:pt x="514" y="104"/>
                    </a:lnTo>
                    <a:lnTo>
                      <a:pt x="516" y="104"/>
                    </a:lnTo>
                    <a:lnTo>
                      <a:pt x="518" y="104"/>
                    </a:lnTo>
                    <a:lnTo>
                      <a:pt x="522" y="100"/>
                    </a:lnTo>
                    <a:lnTo>
                      <a:pt x="526" y="100"/>
                    </a:lnTo>
                    <a:lnTo>
                      <a:pt x="528" y="102"/>
                    </a:lnTo>
                    <a:lnTo>
                      <a:pt x="528" y="102"/>
                    </a:lnTo>
                    <a:lnTo>
                      <a:pt x="530" y="104"/>
                    </a:lnTo>
                    <a:lnTo>
                      <a:pt x="530" y="104"/>
                    </a:lnTo>
                    <a:lnTo>
                      <a:pt x="532" y="102"/>
                    </a:lnTo>
                    <a:lnTo>
                      <a:pt x="534" y="102"/>
                    </a:lnTo>
                    <a:lnTo>
                      <a:pt x="534" y="102"/>
                    </a:lnTo>
                    <a:lnTo>
                      <a:pt x="534" y="100"/>
                    </a:lnTo>
                    <a:lnTo>
                      <a:pt x="534" y="98"/>
                    </a:lnTo>
                    <a:lnTo>
                      <a:pt x="534" y="98"/>
                    </a:lnTo>
                    <a:lnTo>
                      <a:pt x="534" y="96"/>
                    </a:lnTo>
                    <a:lnTo>
                      <a:pt x="534" y="96"/>
                    </a:lnTo>
                    <a:lnTo>
                      <a:pt x="534" y="96"/>
                    </a:lnTo>
                    <a:lnTo>
                      <a:pt x="536" y="94"/>
                    </a:lnTo>
                    <a:lnTo>
                      <a:pt x="534" y="94"/>
                    </a:lnTo>
                    <a:lnTo>
                      <a:pt x="532" y="92"/>
                    </a:lnTo>
                    <a:lnTo>
                      <a:pt x="532" y="92"/>
                    </a:lnTo>
                    <a:lnTo>
                      <a:pt x="534" y="90"/>
                    </a:lnTo>
                    <a:lnTo>
                      <a:pt x="532" y="88"/>
                    </a:lnTo>
                    <a:lnTo>
                      <a:pt x="530" y="88"/>
                    </a:lnTo>
                    <a:lnTo>
                      <a:pt x="528" y="88"/>
                    </a:lnTo>
                    <a:lnTo>
                      <a:pt x="526" y="88"/>
                    </a:lnTo>
                    <a:lnTo>
                      <a:pt x="524" y="88"/>
                    </a:lnTo>
                    <a:lnTo>
                      <a:pt x="524" y="88"/>
                    </a:lnTo>
                    <a:lnTo>
                      <a:pt x="520" y="88"/>
                    </a:lnTo>
                    <a:lnTo>
                      <a:pt x="518" y="88"/>
                    </a:lnTo>
                    <a:lnTo>
                      <a:pt x="516" y="88"/>
                    </a:lnTo>
                    <a:lnTo>
                      <a:pt x="516" y="88"/>
                    </a:lnTo>
                    <a:lnTo>
                      <a:pt x="514" y="86"/>
                    </a:lnTo>
                    <a:lnTo>
                      <a:pt x="514" y="84"/>
                    </a:lnTo>
                    <a:lnTo>
                      <a:pt x="514" y="84"/>
                    </a:lnTo>
                    <a:lnTo>
                      <a:pt x="510" y="84"/>
                    </a:lnTo>
                    <a:lnTo>
                      <a:pt x="510" y="84"/>
                    </a:lnTo>
                    <a:lnTo>
                      <a:pt x="508" y="82"/>
                    </a:lnTo>
                    <a:lnTo>
                      <a:pt x="508" y="82"/>
                    </a:lnTo>
                    <a:lnTo>
                      <a:pt x="508" y="82"/>
                    </a:lnTo>
                    <a:lnTo>
                      <a:pt x="508" y="82"/>
                    </a:lnTo>
                    <a:lnTo>
                      <a:pt x="510" y="80"/>
                    </a:lnTo>
                    <a:lnTo>
                      <a:pt x="512" y="80"/>
                    </a:lnTo>
                    <a:lnTo>
                      <a:pt x="514" y="82"/>
                    </a:lnTo>
                    <a:lnTo>
                      <a:pt x="516" y="82"/>
                    </a:lnTo>
                    <a:lnTo>
                      <a:pt x="518" y="82"/>
                    </a:lnTo>
                    <a:lnTo>
                      <a:pt x="526" y="80"/>
                    </a:lnTo>
                    <a:lnTo>
                      <a:pt x="526" y="80"/>
                    </a:lnTo>
                    <a:lnTo>
                      <a:pt x="530" y="78"/>
                    </a:lnTo>
                    <a:lnTo>
                      <a:pt x="536" y="78"/>
                    </a:lnTo>
                    <a:lnTo>
                      <a:pt x="538" y="78"/>
                    </a:lnTo>
                    <a:lnTo>
                      <a:pt x="540" y="80"/>
                    </a:lnTo>
                    <a:lnTo>
                      <a:pt x="544" y="80"/>
                    </a:lnTo>
                    <a:lnTo>
                      <a:pt x="546" y="80"/>
                    </a:lnTo>
                    <a:lnTo>
                      <a:pt x="546" y="80"/>
                    </a:lnTo>
                    <a:lnTo>
                      <a:pt x="548" y="80"/>
                    </a:lnTo>
                    <a:lnTo>
                      <a:pt x="550" y="80"/>
                    </a:lnTo>
                    <a:lnTo>
                      <a:pt x="550" y="80"/>
                    </a:lnTo>
                    <a:lnTo>
                      <a:pt x="552" y="80"/>
                    </a:lnTo>
                    <a:lnTo>
                      <a:pt x="552" y="78"/>
                    </a:lnTo>
                    <a:lnTo>
                      <a:pt x="554" y="78"/>
                    </a:lnTo>
                    <a:lnTo>
                      <a:pt x="554" y="76"/>
                    </a:lnTo>
                    <a:lnTo>
                      <a:pt x="554" y="74"/>
                    </a:lnTo>
                    <a:lnTo>
                      <a:pt x="554" y="74"/>
                    </a:lnTo>
                    <a:lnTo>
                      <a:pt x="552" y="74"/>
                    </a:lnTo>
                    <a:lnTo>
                      <a:pt x="548" y="74"/>
                    </a:lnTo>
                    <a:lnTo>
                      <a:pt x="546" y="74"/>
                    </a:lnTo>
                    <a:lnTo>
                      <a:pt x="544" y="74"/>
                    </a:lnTo>
                    <a:lnTo>
                      <a:pt x="544" y="74"/>
                    </a:lnTo>
                    <a:lnTo>
                      <a:pt x="542" y="74"/>
                    </a:lnTo>
                    <a:lnTo>
                      <a:pt x="540" y="74"/>
                    </a:lnTo>
                    <a:lnTo>
                      <a:pt x="536" y="72"/>
                    </a:lnTo>
                    <a:lnTo>
                      <a:pt x="534" y="72"/>
                    </a:lnTo>
                    <a:lnTo>
                      <a:pt x="532" y="70"/>
                    </a:lnTo>
                    <a:lnTo>
                      <a:pt x="536" y="68"/>
                    </a:lnTo>
                    <a:lnTo>
                      <a:pt x="538" y="68"/>
                    </a:lnTo>
                    <a:lnTo>
                      <a:pt x="540" y="68"/>
                    </a:lnTo>
                    <a:lnTo>
                      <a:pt x="544" y="70"/>
                    </a:lnTo>
                    <a:lnTo>
                      <a:pt x="544" y="70"/>
                    </a:lnTo>
                    <a:lnTo>
                      <a:pt x="546" y="70"/>
                    </a:lnTo>
                    <a:lnTo>
                      <a:pt x="546" y="70"/>
                    </a:lnTo>
                    <a:lnTo>
                      <a:pt x="546" y="68"/>
                    </a:lnTo>
                    <a:lnTo>
                      <a:pt x="544" y="68"/>
                    </a:lnTo>
                    <a:lnTo>
                      <a:pt x="542" y="68"/>
                    </a:lnTo>
                    <a:lnTo>
                      <a:pt x="540" y="68"/>
                    </a:lnTo>
                    <a:lnTo>
                      <a:pt x="538" y="66"/>
                    </a:lnTo>
                    <a:lnTo>
                      <a:pt x="534" y="66"/>
                    </a:lnTo>
                    <a:lnTo>
                      <a:pt x="532" y="66"/>
                    </a:lnTo>
                    <a:lnTo>
                      <a:pt x="528" y="66"/>
                    </a:lnTo>
                    <a:lnTo>
                      <a:pt x="526" y="68"/>
                    </a:lnTo>
                    <a:lnTo>
                      <a:pt x="524" y="70"/>
                    </a:lnTo>
                    <a:lnTo>
                      <a:pt x="522" y="68"/>
                    </a:lnTo>
                    <a:lnTo>
                      <a:pt x="522" y="68"/>
                    </a:lnTo>
                    <a:lnTo>
                      <a:pt x="524" y="66"/>
                    </a:lnTo>
                    <a:lnTo>
                      <a:pt x="526" y="64"/>
                    </a:lnTo>
                    <a:lnTo>
                      <a:pt x="528" y="64"/>
                    </a:lnTo>
                    <a:lnTo>
                      <a:pt x="528" y="62"/>
                    </a:lnTo>
                    <a:lnTo>
                      <a:pt x="530" y="60"/>
                    </a:lnTo>
                    <a:lnTo>
                      <a:pt x="532" y="60"/>
                    </a:lnTo>
                    <a:lnTo>
                      <a:pt x="534" y="58"/>
                    </a:lnTo>
                    <a:lnTo>
                      <a:pt x="534" y="56"/>
                    </a:lnTo>
                    <a:lnTo>
                      <a:pt x="534" y="56"/>
                    </a:lnTo>
                    <a:lnTo>
                      <a:pt x="534" y="56"/>
                    </a:lnTo>
                    <a:lnTo>
                      <a:pt x="540" y="54"/>
                    </a:lnTo>
                    <a:lnTo>
                      <a:pt x="542" y="54"/>
                    </a:lnTo>
                    <a:lnTo>
                      <a:pt x="544" y="54"/>
                    </a:lnTo>
                    <a:lnTo>
                      <a:pt x="546" y="54"/>
                    </a:lnTo>
                    <a:lnTo>
                      <a:pt x="546" y="54"/>
                    </a:lnTo>
                    <a:lnTo>
                      <a:pt x="548" y="52"/>
                    </a:lnTo>
                    <a:lnTo>
                      <a:pt x="548" y="52"/>
                    </a:lnTo>
                    <a:lnTo>
                      <a:pt x="548" y="52"/>
                    </a:lnTo>
                    <a:lnTo>
                      <a:pt x="548" y="52"/>
                    </a:lnTo>
                    <a:lnTo>
                      <a:pt x="550" y="50"/>
                    </a:lnTo>
                    <a:lnTo>
                      <a:pt x="554" y="50"/>
                    </a:lnTo>
                    <a:lnTo>
                      <a:pt x="556" y="50"/>
                    </a:lnTo>
                    <a:lnTo>
                      <a:pt x="558" y="50"/>
                    </a:lnTo>
                    <a:lnTo>
                      <a:pt x="558" y="48"/>
                    </a:lnTo>
                    <a:lnTo>
                      <a:pt x="558" y="48"/>
                    </a:lnTo>
                    <a:lnTo>
                      <a:pt x="558" y="48"/>
                    </a:lnTo>
                    <a:lnTo>
                      <a:pt x="556" y="48"/>
                    </a:lnTo>
                    <a:lnTo>
                      <a:pt x="556" y="48"/>
                    </a:lnTo>
                    <a:lnTo>
                      <a:pt x="556" y="48"/>
                    </a:lnTo>
                    <a:lnTo>
                      <a:pt x="554" y="48"/>
                    </a:lnTo>
                    <a:lnTo>
                      <a:pt x="554" y="46"/>
                    </a:lnTo>
                    <a:lnTo>
                      <a:pt x="554" y="46"/>
                    </a:lnTo>
                    <a:lnTo>
                      <a:pt x="556" y="44"/>
                    </a:lnTo>
                    <a:lnTo>
                      <a:pt x="556" y="44"/>
                    </a:lnTo>
                    <a:lnTo>
                      <a:pt x="556" y="44"/>
                    </a:lnTo>
                    <a:lnTo>
                      <a:pt x="556" y="42"/>
                    </a:lnTo>
                    <a:lnTo>
                      <a:pt x="556" y="42"/>
                    </a:lnTo>
                    <a:lnTo>
                      <a:pt x="556" y="42"/>
                    </a:lnTo>
                    <a:lnTo>
                      <a:pt x="552" y="42"/>
                    </a:lnTo>
                    <a:lnTo>
                      <a:pt x="550" y="42"/>
                    </a:lnTo>
                    <a:lnTo>
                      <a:pt x="550" y="42"/>
                    </a:lnTo>
                    <a:lnTo>
                      <a:pt x="550" y="42"/>
                    </a:lnTo>
                    <a:lnTo>
                      <a:pt x="550" y="42"/>
                    </a:lnTo>
                    <a:lnTo>
                      <a:pt x="550" y="40"/>
                    </a:lnTo>
                    <a:lnTo>
                      <a:pt x="550" y="40"/>
                    </a:lnTo>
                    <a:lnTo>
                      <a:pt x="552" y="38"/>
                    </a:lnTo>
                    <a:lnTo>
                      <a:pt x="554" y="38"/>
                    </a:lnTo>
                    <a:lnTo>
                      <a:pt x="558" y="36"/>
                    </a:lnTo>
                    <a:lnTo>
                      <a:pt x="558" y="36"/>
                    </a:lnTo>
                    <a:lnTo>
                      <a:pt x="560" y="36"/>
                    </a:lnTo>
                    <a:lnTo>
                      <a:pt x="562" y="36"/>
                    </a:lnTo>
                    <a:lnTo>
                      <a:pt x="566" y="36"/>
                    </a:lnTo>
                    <a:lnTo>
                      <a:pt x="572" y="38"/>
                    </a:lnTo>
                    <a:lnTo>
                      <a:pt x="574" y="38"/>
                    </a:lnTo>
                    <a:lnTo>
                      <a:pt x="578" y="36"/>
                    </a:lnTo>
                    <a:lnTo>
                      <a:pt x="580" y="36"/>
                    </a:lnTo>
                    <a:lnTo>
                      <a:pt x="582" y="36"/>
                    </a:lnTo>
                    <a:lnTo>
                      <a:pt x="584" y="36"/>
                    </a:lnTo>
                    <a:lnTo>
                      <a:pt x="588" y="36"/>
                    </a:lnTo>
                    <a:lnTo>
                      <a:pt x="590" y="36"/>
                    </a:lnTo>
                    <a:lnTo>
                      <a:pt x="594" y="34"/>
                    </a:lnTo>
                    <a:lnTo>
                      <a:pt x="594" y="34"/>
                    </a:lnTo>
                    <a:lnTo>
                      <a:pt x="588" y="34"/>
                    </a:lnTo>
                    <a:lnTo>
                      <a:pt x="588" y="34"/>
                    </a:lnTo>
                    <a:lnTo>
                      <a:pt x="586" y="32"/>
                    </a:lnTo>
                    <a:lnTo>
                      <a:pt x="590" y="32"/>
                    </a:lnTo>
                    <a:lnTo>
                      <a:pt x="594" y="32"/>
                    </a:lnTo>
                    <a:lnTo>
                      <a:pt x="598" y="32"/>
                    </a:lnTo>
                    <a:lnTo>
                      <a:pt x="602" y="30"/>
                    </a:lnTo>
                    <a:lnTo>
                      <a:pt x="608" y="30"/>
                    </a:lnTo>
                    <a:lnTo>
                      <a:pt x="610" y="30"/>
                    </a:lnTo>
                    <a:lnTo>
                      <a:pt x="612" y="30"/>
                    </a:lnTo>
                    <a:lnTo>
                      <a:pt x="612" y="28"/>
                    </a:lnTo>
                    <a:lnTo>
                      <a:pt x="612" y="28"/>
                    </a:lnTo>
                    <a:lnTo>
                      <a:pt x="610" y="28"/>
                    </a:lnTo>
                    <a:lnTo>
                      <a:pt x="610" y="28"/>
                    </a:lnTo>
                    <a:lnTo>
                      <a:pt x="612" y="28"/>
                    </a:lnTo>
                    <a:lnTo>
                      <a:pt x="616" y="28"/>
                    </a:lnTo>
                    <a:lnTo>
                      <a:pt x="620" y="28"/>
                    </a:lnTo>
                    <a:lnTo>
                      <a:pt x="624" y="26"/>
                    </a:lnTo>
                    <a:lnTo>
                      <a:pt x="630" y="24"/>
                    </a:lnTo>
                    <a:lnTo>
                      <a:pt x="632" y="24"/>
                    </a:lnTo>
                    <a:lnTo>
                      <a:pt x="640" y="22"/>
                    </a:lnTo>
                    <a:lnTo>
                      <a:pt x="640" y="22"/>
                    </a:lnTo>
                    <a:lnTo>
                      <a:pt x="640" y="22"/>
                    </a:lnTo>
                    <a:lnTo>
                      <a:pt x="640" y="2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3" name="Freeform 165"/>
              <p:cNvSpPr>
                <a:spLocks noEditPoints="1"/>
              </p:cNvSpPr>
              <p:nvPr/>
            </p:nvSpPr>
            <p:spPr bwMode="auto">
              <a:xfrm>
                <a:off x="3767" y="1331"/>
                <a:ext cx="128" cy="121"/>
              </a:xfrm>
              <a:custGeom>
                <a:avLst/>
                <a:gdLst>
                  <a:gd name="T0" fmla="*/ 78 w 128"/>
                  <a:gd name="T1" fmla="*/ 113 h 121"/>
                  <a:gd name="T2" fmla="*/ 68 w 128"/>
                  <a:gd name="T3" fmla="*/ 109 h 121"/>
                  <a:gd name="T4" fmla="*/ 60 w 128"/>
                  <a:gd name="T5" fmla="*/ 115 h 121"/>
                  <a:gd name="T6" fmla="*/ 94 w 128"/>
                  <a:gd name="T7" fmla="*/ 119 h 121"/>
                  <a:gd name="T8" fmla="*/ 112 w 128"/>
                  <a:gd name="T9" fmla="*/ 109 h 121"/>
                  <a:gd name="T10" fmla="*/ 52 w 128"/>
                  <a:gd name="T11" fmla="*/ 97 h 121"/>
                  <a:gd name="T12" fmla="*/ 122 w 128"/>
                  <a:gd name="T13" fmla="*/ 103 h 121"/>
                  <a:gd name="T14" fmla="*/ 88 w 128"/>
                  <a:gd name="T15" fmla="*/ 95 h 121"/>
                  <a:gd name="T16" fmla="*/ 122 w 128"/>
                  <a:gd name="T17" fmla="*/ 91 h 121"/>
                  <a:gd name="T18" fmla="*/ 86 w 128"/>
                  <a:gd name="T19" fmla="*/ 89 h 121"/>
                  <a:gd name="T20" fmla="*/ 114 w 128"/>
                  <a:gd name="T21" fmla="*/ 87 h 121"/>
                  <a:gd name="T22" fmla="*/ 76 w 128"/>
                  <a:gd name="T23" fmla="*/ 82 h 121"/>
                  <a:gd name="T24" fmla="*/ 110 w 128"/>
                  <a:gd name="T25" fmla="*/ 85 h 121"/>
                  <a:gd name="T26" fmla="*/ 86 w 128"/>
                  <a:gd name="T27" fmla="*/ 85 h 121"/>
                  <a:gd name="T28" fmla="*/ 72 w 128"/>
                  <a:gd name="T29" fmla="*/ 74 h 121"/>
                  <a:gd name="T30" fmla="*/ 86 w 128"/>
                  <a:gd name="T31" fmla="*/ 76 h 121"/>
                  <a:gd name="T32" fmla="*/ 80 w 128"/>
                  <a:gd name="T33" fmla="*/ 72 h 121"/>
                  <a:gd name="T34" fmla="*/ 68 w 128"/>
                  <a:gd name="T35" fmla="*/ 74 h 121"/>
                  <a:gd name="T36" fmla="*/ 110 w 128"/>
                  <a:gd name="T37" fmla="*/ 70 h 121"/>
                  <a:gd name="T38" fmla="*/ 78 w 128"/>
                  <a:gd name="T39" fmla="*/ 66 h 121"/>
                  <a:gd name="T40" fmla="*/ 56 w 128"/>
                  <a:gd name="T41" fmla="*/ 66 h 121"/>
                  <a:gd name="T42" fmla="*/ 12 w 128"/>
                  <a:gd name="T43" fmla="*/ 58 h 121"/>
                  <a:gd name="T44" fmla="*/ 16 w 128"/>
                  <a:gd name="T45" fmla="*/ 62 h 121"/>
                  <a:gd name="T46" fmla="*/ 90 w 128"/>
                  <a:gd name="T47" fmla="*/ 56 h 121"/>
                  <a:gd name="T48" fmla="*/ 16 w 128"/>
                  <a:gd name="T49" fmla="*/ 50 h 121"/>
                  <a:gd name="T50" fmla="*/ 70 w 128"/>
                  <a:gd name="T51" fmla="*/ 48 h 121"/>
                  <a:gd name="T52" fmla="*/ 48 w 128"/>
                  <a:gd name="T53" fmla="*/ 50 h 121"/>
                  <a:gd name="T54" fmla="*/ 64 w 128"/>
                  <a:gd name="T55" fmla="*/ 58 h 121"/>
                  <a:gd name="T56" fmla="*/ 72 w 128"/>
                  <a:gd name="T57" fmla="*/ 62 h 121"/>
                  <a:gd name="T58" fmla="*/ 56 w 128"/>
                  <a:gd name="T59" fmla="*/ 50 h 121"/>
                  <a:gd name="T60" fmla="*/ 94 w 128"/>
                  <a:gd name="T61" fmla="*/ 40 h 121"/>
                  <a:gd name="T62" fmla="*/ 100 w 128"/>
                  <a:gd name="T63" fmla="*/ 46 h 121"/>
                  <a:gd name="T64" fmla="*/ 2 w 128"/>
                  <a:gd name="T65" fmla="*/ 34 h 121"/>
                  <a:gd name="T66" fmla="*/ 80 w 128"/>
                  <a:gd name="T67" fmla="*/ 32 h 121"/>
                  <a:gd name="T68" fmla="*/ 78 w 128"/>
                  <a:gd name="T69" fmla="*/ 30 h 121"/>
                  <a:gd name="T70" fmla="*/ 84 w 128"/>
                  <a:gd name="T71" fmla="*/ 24 h 121"/>
                  <a:gd name="T72" fmla="*/ 64 w 128"/>
                  <a:gd name="T73" fmla="*/ 70 h 121"/>
                  <a:gd name="T74" fmla="*/ 46 w 128"/>
                  <a:gd name="T75" fmla="*/ 50 h 121"/>
                  <a:gd name="T76" fmla="*/ 50 w 128"/>
                  <a:gd name="T77" fmla="*/ 42 h 121"/>
                  <a:gd name="T78" fmla="*/ 42 w 128"/>
                  <a:gd name="T79" fmla="*/ 24 h 121"/>
                  <a:gd name="T80" fmla="*/ 58 w 128"/>
                  <a:gd name="T81" fmla="*/ 30 h 121"/>
                  <a:gd name="T82" fmla="*/ 60 w 128"/>
                  <a:gd name="T83" fmla="*/ 24 h 121"/>
                  <a:gd name="T84" fmla="*/ 60 w 128"/>
                  <a:gd name="T85" fmla="*/ 16 h 121"/>
                  <a:gd name="T86" fmla="*/ 92 w 128"/>
                  <a:gd name="T87" fmla="*/ 18 h 121"/>
                  <a:gd name="T88" fmla="*/ 98 w 128"/>
                  <a:gd name="T89" fmla="*/ 4 h 121"/>
                  <a:gd name="T90" fmla="*/ 92 w 128"/>
                  <a:gd name="T91" fmla="*/ 6 h 121"/>
                  <a:gd name="T92" fmla="*/ 70 w 128"/>
                  <a:gd name="T93" fmla="*/ 4 h 121"/>
                  <a:gd name="T94" fmla="*/ 52 w 128"/>
                  <a:gd name="T95" fmla="*/ 6 h 121"/>
                  <a:gd name="T96" fmla="*/ 34 w 128"/>
                  <a:gd name="T97" fmla="*/ 10 h 121"/>
                  <a:gd name="T98" fmla="*/ 18 w 128"/>
                  <a:gd name="T99" fmla="*/ 20 h 121"/>
                  <a:gd name="T100" fmla="*/ 10 w 128"/>
                  <a:gd name="T101" fmla="*/ 30 h 121"/>
                  <a:gd name="T102" fmla="*/ 6 w 128"/>
                  <a:gd name="T103" fmla="*/ 34 h 121"/>
                  <a:gd name="T104" fmla="*/ 22 w 128"/>
                  <a:gd name="T105" fmla="*/ 46 h 121"/>
                  <a:gd name="T106" fmla="*/ 24 w 128"/>
                  <a:gd name="T107" fmla="*/ 56 h 121"/>
                  <a:gd name="T108" fmla="*/ 46 w 128"/>
                  <a:gd name="T109" fmla="*/ 60 h 121"/>
                  <a:gd name="T110" fmla="*/ 46 w 128"/>
                  <a:gd name="T111" fmla="*/ 64 h 121"/>
                  <a:gd name="T112" fmla="*/ 24 w 128"/>
                  <a:gd name="T113" fmla="*/ 68 h 121"/>
                  <a:gd name="T114" fmla="*/ 36 w 128"/>
                  <a:gd name="T115" fmla="*/ 82 h 121"/>
                  <a:gd name="T116" fmla="*/ 52 w 128"/>
                  <a:gd name="T117" fmla="*/ 93 h 121"/>
                  <a:gd name="T118" fmla="*/ 52 w 128"/>
                  <a:gd name="T119" fmla="*/ 74 h 121"/>
                  <a:gd name="T120" fmla="*/ 52 w 128"/>
                  <a:gd name="T121" fmla="*/ 6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8" h="121">
                    <a:moveTo>
                      <a:pt x="98" y="117"/>
                    </a:moveTo>
                    <a:lnTo>
                      <a:pt x="96" y="117"/>
                    </a:lnTo>
                    <a:lnTo>
                      <a:pt x="94" y="117"/>
                    </a:lnTo>
                    <a:lnTo>
                      <a:pt x="94" y="117"/>
                    </a:lnTo>
                    <a:lnTo>
                      <a:pt x="94" y="117"/>
                    </a:lnTo>
                    <a:lnTo>
                      <a:pt x="92" y="117"/>
                    </a:lnTo>
                    <a:lnTo>
                      <a:pt x="92" y="117"/>
                    </a:lnTo>
                    <a:lnTo>
                      <a:pt x="92" y="115"/>
                    </a:lnTo>
                    <a:lnTo>
                      <a:pt x="92" y="113"/>
                    </a:lnTo>
                    <a:lnTo>
                      <a:pt x="90" y="115"/>
                    </a:lnTo>
                    <a:lnTo>
                      <a:pt x="88" y="115"/>
                    </a:lnTo>
                    <a:lnTo>
                      <a:pt x="86" y="113"/>
                    </a:lnTo>
                    <a:lnTo>
                      <a:pt x="82" y="113"/>
                    </a:lnTo>
                    <a:lnTo>
                      <a:pt x="82" y="113"/>
                    </a:lnTo>
                    <a:lnTo>
                      <a:pt x="78" y="113"/>
                    </a:lnTo>
                    <a:lnTo>
                      <a:pt x="76" y="113"/>
                    </a:lnTo>
                    <a:lnTo>
                      <a:pt x="74" y="113"/>
                    </a:lnTo>
                    <a:lnTo>
                      <a:pt x="74" y="113"/>
                    </a:lnTo>
                    <a:lnTo>
                      <a:pt x="72" y="113"/>
                    </a:lnTo>
                    <a:lnTo>
                      <a:pt x="72" y="113"/>
                    </a:lnTo>
                    <a:lnTo>
                      <a:pt x="70" y="113"/>
                    </a:lnTo>
                    <a:lnTo>
                      <a:pt x="70" y="113"/>
                    </a:lnTo>
                    <a:lnTo>
                      <a:pt x="70" y="111"/>
                    </a:lnTo>
                    <a:lnTo>
                      <a:pt x="70" y="111"/>
                    </a:lnTo>
                    <a:lnTo>
                      <a:pt x="68" y="111"/>
                    </a:lnTo>
                    <a:lnTo>
                      <a:pt x="68" y="111"/>
                    </a:lnTo>
                    <a:lnTo>
                      <a:pt x="68" y="111"/>
                    </a:lnTo>
                    <a:lnTo>
                      <a:pt x="70" y="111"/>
                    </a:lnTo>
                    <a:lnTo>
                      <a:pt x="68" y="109"/>
                    </a:lnTo>
                    <a:lnTo>
                      <a:pt x="68" y="109"/>
                    </a:lnTo>
                    <a:lnTo>
                      <a:pt x="66" y="111"/>
                    </a:lnTo>
                    <a:lnTo>
                      <a:pt x="66" y="111"/>
                    </a:lnTo>
                    <a:lnTo>
                      <a:pt x="66" y="111"/>
                    </a:lnTo>
                    <a:lnTo>
                      <a:pt x="64" y="111"/>
                    </a:lnTo>
                    <a:lnTo>
                      <a:pt x="64" y="111"/>
                    </a:lnTo>
                    <a:lnTo>
                      <a:pt x="62" y="109"/>
                    </a:lnTo>
                    <a:lnTo>
                      <a:pt x="62" y="109"/>
                    </a:lnTo>
                    <a:lnTo>
                      <a:pt x="62" y="109"/>
                    </a:lnTo>
                    <a:lnTo>
                      <a:pt x="62" y="111"/>
                    </a:lnTo>
                    <a:lnTo>
                      <a:pt x="62" y="111"/>
                    </a:lnTo>
                    <a:lnTo>
                      <a:pt x="60" y="111"/>
                    </a:lnTo>
                    <a:lnTo>
                      <a:pt x="60" y="109"/>
                    </a:lnTo>
                    <a:lnTo>
                      <a:pt x="60" y="111"/>
                    </a:lnTo>
                    <a:lnTo>
                      <a:pt x="60" y="113"/>
                    </a:lnTo>
                    <a:lnTo>
                      <a:pt x="60" y="115"/>
                    </a:lnTo>
                    <a:lnTo>
                      <a:pt x="60" y="115"/>
                    </a:lnTo>
                    <a:lnTo>
                      <a:pt x="62" y="115"/>
                    </a:lnTo>
                    <a:lnTo>
                      <a:pt x="62" y="115"/>
                    </a:lnTo>
                    <a:lnTo>
                      <a:pt x="64" y="115"/>
                    </a:lnTo>
                    <a:lnTo>
                      <a:pt x="66" y="117"/>
                    </a:lnTo>
                    <a:lnTo>
                      <a:pt x="74" y="117"/>
                    </a:lnTo>
                    <a:lnTo>
                      <a:pt x="76" y="117"/>
                    </a:lnTo>
                    <a:lnTo>
                      <a:pt x="78" y="119"/>
                    </a:lnTo>
                    <a:lnTo>
                      <a:pt x="78" y="119"/>
                    </a:lnTo>
                    <a:lnTo>
                      <a:pt x="78" y="119"/>
                    </a:lnTo>
                    <a:lnTo>
                      <a:pt x="78" y="121"/>
                    </a:lnTo>
                    <a:lnTo>
                      <a:pt x="78" y="121"/>
                    </a:lnTo>
                    <a:lnTo>
                      <a:pt x="84" y="121"/>
                    </a:lnTo>
                    <a:lnTo>
                      <a:pt x="90" y="119"/>
                    </a:lnTo>
                    <a:lnTo>
                      <a:pt x="94" y="119"/>
                    </a:lnTo>
                    <a:lnTo>
                      <a:pt x="98" y="119"/>
                    </a:lnTo>
                    <a:lnTo>
                      <a:pt x="98" y="119"/>
                    </a:lnTo>
                    <a:lnTo>
                      <a:pt x="100" y="119"/>
                    </a:lnTo>
                    <a:lnTo>
                      <a:pt x="100" y="119"/>
                    </a:lnTo>
                    <a:lnTo>
                      <a:pt x="100" y="117"/>
                    </a:lnTo>
                    <a:lnTo>
                      <a:pt x="100" y="115"/>
                    </a:lnTo>
                    <a:lnTo>
                      <a:pt x="102" y="115"/>
                    </a:lnTo>
                    <a:lnTo>
                      <a:pt x="100" y="115"/>
                    </a:lnTo>
                    <a:lnTo>
                      <a:pt x="98" y="117"/>
                    </a:lnTo>
                    <a:close/>
                    <a:moveTo>
                      <a:pt x="114" y="109"/>
                    </a:moveTo>
                    <a:lnTo>
                      <a:pt x="114" y="107"/>
                    </a:lnTo>
                    <a:lnTo>
                      <a:pt x="114" y="105"/>
                    </a:lnTo>
                    <a:lnTo>
                      <a:pt x="112" y="105"/>
                    </a:lnTo>
                    <a:lnTo>
                      <a:pt x="114" y="107"/>
                    </a:lnTo>
                    <a:lnTo>
                      <a:pt x="112" y="109"/>
                    </a:lnTo>
                    <a:lnTo>
                      <a:pt x="112" y="111"/>
                    </a:lnTo>
                    <a:lnTo>
                      <a:pt x="112" y="111"/>
                    </a:lnTo>
                    <a:lnTo>
                      <a:pt x="114" y="113"/>
                    </a:lnTo>
                    <a:lnTo>
                      <a:pt x="114" y="111"/>
                    </a:lnTo>
                    <a:lnTo>
                      <a:pt x="114" y="111"/>
                    </a:lnTo>
                    <a:lnTo>
                      <a:pt x="114" y="109"/>
                    </a:lnTo>
                    <a:lnTo>
                      <a:pt x="114" y="109"/>
                    </a:lnTo>
                    <a:close/>
                    <a:moveTo>
                      <a:pt x="50" y="95"/>
                    </a:moveTo>
                    <a:lnTo>
                      <a:pt x="50" y="95"/>
                    </a:lnTo>
                    <a:lnTo>
                      <a:pt x="50" y="97"/>
                    </a:lnTo>
                    <a:lnTo>
                      <a:pt x="50" y="97"/>
                    </a:lnTo>
                    <a:lnTo>
                      <a:pt x="50" y="99"/>
                    </a:lnTo>
                    <a:lnTo>
                      <a:pt x="52" y="99"/>
                    </a:lnTo>
                    <a:lnTo>
                      <a:pt x="52" y="99"/>
                    </a:lnTo>
                    <a:lnTo>
                      <a:pt x="52" y="97"/>
                    </a:lnTo>
                    <a:lnTo>
                      <a:pt x="50" y="95"/>
                    </a:lnTo>
                    <a:lnTo>
                      <a:pt x="50" y="95"/>
                    </a:lnTo>
                    <a:close/>
                    <a:moveTo>
                      <a:pt x="128" y="95"/>
                    </a:moveTo>
                    <a:lnTo>
                      <a:pt x="128" y="95"/>
                    </a:lnTo>
                    <a:lnTo>
                      <a:pt x="128" y="95"/>
                    </a:lnTo>
                    <a:lnTo>
                      <a:pt x="124" y="95"/>
                    </a:lnTo>
                    <a:lnTo>
                      <a:pt x="122" y="97"/>
                    </a:lnTo>
                    <a:lnTo>
                      <a:pt x="122" y="99"/>
                    </a:lnTo>
                    <a:lnTo>
                      <a:pt x="120" y="99"/>
                    </a:lnTo>
                    <a:lnTo>
                      <a:pt x="120" y="99"/>
                    </a:lnTo>
                    <a:lnTo>
                      <a:pt x="122" y="101"/>
                    </a:lnTo>
                    <a:lnTo>
                      <a:pt x="122" y="103"/>
                    </a:lnTo>
                    <a:lnTo>
                      <a:pt x="122" y="103"/>
                    </a:lnTo>
                    <a:lnTo>
                      <a:pt x="122" y="103"/>
                    </a:lnTo>
                    <a:lnTo>
                      <a:pt x="122" y="103"/>
                    </a:lnTo>
                    <a:lnTo>
                      <a:pt x="124" y="101"/>
                    </a:lnTo>
                    <a:lnTo>
                      <a:pt x="126" y="101"/>
                    </a:lnTo>
                    <a:lnTo>
                      <a:pt x="126" y="99"/>
                    </a:lnTo>
                    <a:lnTo>
                      <a:pt x="128" y="99"/>
                    </a:lnTo>
                    <a:lnTo>
                      <a:pt x="128" y="95"/>
                    </a:lnTo>
                    <a:close/>
                    <a:moveTo>
                      <a:pt x="88" y="95"/>
                    </a:moveTo>
                    <a:lnTo>
                      <a:pt x="88" y="95"/>
                    </a:lnTo>
                    <a:lnTo>
                      <a:pt x="86" y="93"/>
                    </a:lnTo>
                    <a:lnTo>
                      <a:pt x="86" y="93"/>
                    </a:lnTo>
                    <a:lnTo>
                      <a:pt x="86" y="93"/>
                    </a:lnTo>
                    <a:lnTo>
                      <a:pt x="86" y="95"/>
                    </a:lnTo>
                    <a:lnTo>
                      <a:pt x="86" y="95"/>
                    </a:lnTo>
                    <a:lnTo>
                      <a:pt x="86" y="95"/>
                    </a:lnTo>
                    <a:lnTo>
                      <a:pt x="86" y="95"/>
                    </a:lnTo>
                    <a:lnTo>
                      <a:pt x="88" y="95"/>
                    </a:lnTo>
                    <a:close/>
                    <a:moveTo>
                      <a:pt x="100" y="91"/>
                    </a:moveTo>
                    <a:lnTo>
                      <a:pt x="100" y="91"/>
                    </a:lnTo>
                    <a:lnTo>
                      <a:pt x="100" y="91"/>
                    </a:lnTo>
                    <a:lnTo>
                      <a:pt x="100" y="91"/>
                    </a:lnTo>
                    <a:lnTo>
                      <a:pt x="100" y="91"/>
                    </a:lnTo>
                    <a:lnTo>
                      <a:pt x="100" y="93"/>
                    </a:lnTo>
                    <a:lnTo>
                      <a:pt x="100" y="91"/>
                    </a:lnTo>
                    <a:lnTo>
                      <a:pt x="102" y="91"/>
                    </a:lnTo>
                    <a:lnTo>
                      <a:pt x="102" y="91"/>
                    </a:lnTo>
                    <a:lnTo>
                      <a:pt x="100" y="91"/>
                    </a:lnTo>
                    <a:close/>
                    <a:moveTo>
                      <a:pt x="122" y="93"/>
                    </a:moveTo>
                    <a:lnTo>
                      <a:pt x="122" y="91"/>
                    </a:lnTo>
                    <a:lnTo>
                      <a:pt x="122" y="91"/>
                    </a:lnTo>
                    <a:lnTo>
                      <a:pt x="122" y="91"/>
                    </a:lnTo>
                    <a:lnTo>
                      <a:pt x="122" y="91"/>
                    </a:lnTo>
                    <a:lnTo>
                      <a:pt x="122" y="91"/>
                    </a:lnTo>
                    <a:lnTo>
                      <a:pt x="122" y="91"/>
                    </a:lnTo>
                    <a:lnTo>
                      <a:pt x="122" y="91"/>
                    </a:lnTo>
                    <a:lnTo>
                      <a:pt x="122" y="93"/>
                    </a:lnTo>
                    <a:close/>
                    <a:moveTo>
                      <a:pt x="74" y="89"/>
                    </a:moveTo>
                    <a:lnTo>
                      <a:pt x="74" y="89"/>
                    </a:lnTo>
                    <a:lnTo>
                      <a:pt x="72" y="89"/>
                    </a:lnTo>
                    <a:lnTo>
                      <a:pt x="72" y="89"/>
                    </a:lnTo>
                    <a:lnTo>
                      <a:pt x="72" y="89"/>
                    </a:lnTo>
                    <a:lnTo>
                      <a:pt x="70" y="89"/>
                    </a:lnTo>
                    <a:lnTo>
                      <a:pt x="70" y="89"/>
                    </a:lnTo>
                    <a:lnTo>
                      <a:pt x="70" y="91"/>
                    </a:lnTo>
                    <a:lnTo>
                      <a:pt x="74" y="89"/>
                    </a:lnTo>
                    <a:lnTo>
                      <a:pt x="74" y="89"/>
                    </a:lnTo>
                    <a:close/>
                    <a:moveTo>
                      <a:pt x="86" y="89"/>
                    </a:moveTo>
                    <a:lnTo>
                      <a:pt x="86" y="89"/>
                    </a:lnTo>
                    <a:lnTo>
                      <a:pt x="86" y="89"/>
                    </a:lnTo>
                    <a:lnTo>
                      <a:pt x="84" y="87"/>
                    </a:lnTo>
                    <a:lnTo>
                      <a:pt x="84" y="89"/>
                    </a:lnTo>
                    <a:lnTo>
                      <a:pt x="84" y="89"/>
                    </a:lnTo>
                    <a:lnTo>
                      <a:pt x="86" y="89"/>
                    </a:lnTo>
                    <a:close/>
                    <a:moveTo>
                      <a:pt x="112" y="85"/>
                    </a:moveTo>
                    <a:lnTo>
                      <a:pt x="110" y="87"/>
                    </a:lnTo>
                    <a:lnTo>
                      <a:pt x="108" y="87"/>
                    </a:lnTo>
                    <a:lnTo>
                      <a:pt x="108" y="89"/>
                    </a:lnTo>
                    <a:lnTo>
                      <a:pt x="108" y="89"/>
                    </a:lnTo>
                    <a:lnTo>
                      <a:pt x="110" y="87"/>
                    </a:lnTo>
                    <a:lnTo>
                      <a:pt x="112" y="87"/>
                    </a:lnTo>
                    <a:lnTo>
                      <a:pt x="112" y="87"/>
                    </a:lnTo>
                    <a:lnTo>
                      <a:pt x="114" y="87"/>
                    </a:lnTo>
                    <a:lnTo>
                      <a:pt x="114" y="85"/>
                    </a:lnTo>
                    <a:lnTo>
                      <a:pt x="112" y="85"/>
                    </a:lnTo>
                    <a:close/>
                    <a:moveTo>
                      <a:pt x="92" y="87"/>
                    </a:moveTo>
                    <a:lnTo>
                      <a:pt x="94" y="85"/>
                    </a:lnTo>
                    <a:lnTo>
                      <a:pt x="96" y="85"/>
                    </a:lnTo>
                    <a:lnTo>
                      <a:pt x="94" y="85"/>
                    </a:lnTo>
                    <a:lnTo>
                      <a:pt x="94" y="85"/>
                    </a:lnTo>
                    <a:lnTo>
                      <a:pt x="92" y="87"/>
                    </a:lnTo>
                    <a:lnTo>
                      <a:pt x="92" y="87"/>
                    </a:lnTo>
                    <a:lnTo>
                      <a:pt x="92" y="87"/>
                    </a:lnTo>
                    <a:lnTo>
                      <a:pt x="92" y="87"/>
                    </a:lnTo>
                    <a:lnTo>
                      <a:pt x="92" y="87"/>
                    </a:lnTo>
                    <a:lnTo>
                      <a:pt x="92" y="87"/>
                    </a:lnTo>
                    <a:close/>
                    <a:moveTo>
                      <a:pt x="76" y="82"/>
                    </a:moveTo>
                    <a:lnTo>
                      <a:pt x="76" y="82"/>
                    </a:lnTo>
                    <a:lnTo>
                      <a:pt x="76" y="85"/>
                    </a:lnTo>
                    <a:lnTo>
                      <a:pt x="76" y="85"/>
                    </a:lnTo>
                    <a:lnTo>
                      <a:pt x="76" y="85"/>
                    </a:lnTo>
                    <a:lnTo>
                      <a:pt x="76" y="85"/>
                    </a:lnTo>
                    <a:lnTo>
                      <a:pt x="76" y="82"/>
                    </a:lnTo>
                    <a:lnTo>
                      <a:pt x="76" y="82"/>
                    </a:lnTo>
                    <a:close/>
                    <a:moveTo>
                      <a:pt x="110" y="85"/>
                    </a:moveTo>
                    <a:lnTo>
                      <a:pt x="110" y="85"/>
                    </a:lnTo>
                    <a:lnTo>
                      <a:pt x="110" y="82"/>
                    </a:lnTo>
                    <a:lnTo>
                      <a:pt x="110" y="82"/>
                    </a:lnTo>
                    <a:lnTo>
                      <a:pt x="108" y="82"/>
                    </a:lnTo>
                    <a:lnTo>
                      <a:pt x="108" y="82"/>
                    </a:lnTo>
                    <a:lnTo>
                      <a:pt x="108" y="82"/>
                    </a:lnTo>
                    <a:lnTo>
                      <a:pt x="108" y="85"/>
                    </a:lnTo>
                    <a:lnTo>
                      <a:pt x="110" y="85"/>
                    </a:lnTo>
                    <a:close/>
                    <a:moveTo>
                      <a:pt x="82" y="82"/>
                    </a:moveTo>
                    <a:lnTo>
                      <a:pt x="84" y="82"/>
                    </a:lnTo>
                    <a:lnTo>
                      <a:pt x="84" y="82"/>
                    </a:lnTo>
                    <a:lnTo>
                      <a:pt x="84" y="80"/>
                    </a:lnTo>
                    <a:lnTo>
                      <a:pt x="84" y="80"/>
                    </a:lnTo>
                    <a:lnTo>
                      <a:pt x="82" y="80"/>
                    </a:lnTo>
                    <a:lnTo>
                      <a:pt x="82" y="82"/>
                    </a:lnTo>
                    <a:lnTo>
                      <a:pt x="82" y="82"/>
                    </a:lnTo>
                    <a:lnTo>
                      <a:pt x="82" y="82"/>
                    </a:lnTo>
                    <a:close/>
                    <a:moveTo>
                      <a:pt x="88" y="82"/>
                    </a:moveTo>
                    <a:lnTo>
                      <a:pt x="88" y="80"/>
                    </a:lnTo>
                    <a:lnTo>
                      <a:pt x="88" y="80"/>
                    </a:lnTo>
                    <a:lnTo>
                      <a:pt x="88" y="80"/>
                    </a:lnTo>
                    <a:lnTo>
                      <a:pt x="86" y="82"/>
                    </a:lnTo>
                    <a:lnTo>
                      <a:pt x="86" y="85"/>
                    </a:lnTo>
                    <a:lnTo>
                      <a:pt x="86" y="85"/>
                    </a:lnTo>
                    <a:lnTo>
                      <a:pt x="88" y="85"/>
                    </a:lnTo>
                    <a:lnTo>
                      <a:pt x="88" y="82"/>
                    </a:lnTo>
                    <a:close/>
                    <a:moveTo>
                      <a:pt x="72" y="80"/>
                    </a:moveTo>
                    <a:lnTo>
                      <a:pt x="72" y="80"/>
                    </a:lnTo>
                    <a:lnTo>
                      <a:pt x="72" y="80"/>
                    </a:lnTo>
                    <a:lnTo>
                      <a:pt x="72" y="80"/>
                    </a:lnTo>
                    <a:lnTo>
                      <a:pt x="72" y="80"/>
                    </a:lnTo>
                    <a:lnTo>
                      <a:pt x="72" y="80"/>
                    </a:lnTo>
                    <a:lnTo>
                      <a:pt x="72" y="78"/>
                    </a:lnTo>
                    <a:lnTo>
                      <a:pt x="72" y="80"/>
                    </a:lnTo>
                    <a:close/>
                    <a:moveTo>
                      <a:pt x="70" y="78"/>
                    </a:moveTo>
                    <a:lnTo>
                      <a:pt x="72" y="76"/>
                    </a:lnTo>
                    <a:lnTo>
                      <a:pt x="72" y="76"/>
                    </a:lnTo>
                    <a:lnTo>
                      <a:pt x="72" y="74"/>
                    </a:lnTo>
                    <a:lnTo>
                      <a:pt x="72" y="74"/>
                    </a:lnTo>
                    <a:lnTo>
                      <a:pt x="70" y="74"/>
                    </a:lnTo>
                    <a:lnTo>
                      <a:pt x="70" y="76"/>
                    </a:lnTo>
                    <a:lnTo>
                      <a:pt x="70" y="76"/>
                    </a:lnTo>
                    <a:lnTo>
                      <a:pt x="70" y="78"/>
                    </a:lnTo>
                    <a:close/>
                    <a:moveTo>
                      <a:pt x="78" y="74"/>
                    </a:moveTo>
                    <a:lnTo>
                      <a:pt x="78" y="76"/>
                    </a:lnTo>
                    <a:lnTo>
                      <a:pt x="78" y="76"/>
                    </a:lnTo>
                    <a:lnTo>
                      <a:pt x="78" y="76"/>
                    </a:lnTo>
                    <a:lnTo>
                      <a:pt x="78" y="74"/>
                    </a:lnTo>
                    <a:lnTo>
                      <a:pt x="78" y="74"/>
                    </a:lnTo>
                    <a:lnTo>
                      <a:pt x="78" y="74"/>
                    </a:lnTo>
                    <a:close/>
                    <a:moveTo>
                      <a:pt x="84" y="74"/>
                    </a:moveTo>
                    <a:lnTo>
                      <a:pt x="84" y="76"/>
                    </a:lnTo>
                    <a:lnTo>
                      <a:pt x="86" y="76"/>
                    </a:lnTo>
                    <a:lnTo>
                      <a:pt x="86" y="74"/>
                    </a:lnTo>
                    <a:lnTo>
                      <a:pt x="86" y="74"/>
                    </a:lnTo>
                    <a:lnTo>
                      <a:pt x="84" y="74"/>
                    </a:lnTo>
                    <a:lnTo>
                      <a:pt x="84" y="74"/>
                    </a:lnTo>
                    <a:close/>
                    <a:moveTo>
                      <a:pt x="98" y="72"/>
                    </a:moveTo>
                    <a:lnTo>
                      <a:pt x="100" y="70"/>
                    </a:lnTo>
                    <a:lnTo>
                      <a:pt x="98" y="70"/>
                    </a:lnTo>
                    <a:lnTo>
                      <a:pt x="98" y="72"/>
                    </a:lnTo>
                    <a:lnTo>
                      <a:pt x="96" y="72"/>
                    </a:lnTo>
                    <a:lnTo>
                      <a:pt x="94" y="72"/>
                    </a:lnTo>
                    <a:lnTo>
                      <a:pt x="94" y="74"/>
                    </a:lnTo>
                    <a:lnTo>
                      <a:pt x="94" y="74"/>
                    </a:lnTo>
                    <a:lnTo>
                      <a:pt x="98" y="72"/>
                    </a:lnTo>
                    <a:lnTo>
                      <a:pt x="98" y="72"/>
                    </a:lnTo>
                    <a:close/>
                    <a:moveTo>
                      <a:pt x="80" y="72"/>
                    </a:moveTo>
                    <a:lnTo>
                      <a:pt x="82" y="72"/>
                    </a:lnTo>
                    <a:lnTo>
                      <a:pt x="82" y="74"/>
                    </a:lnTo>
                    <a:lnTo>
                      <a:pt x="84" y="72"/>
                    </a:lnTo>
                    <a:lnTo>
                      <a:pt x="82" y="72"/>
                    </a:lnTo>
                    <a:lnTo>
                      <a:pt x="80" y="70"/>
                    </a:lnTo>
                    <a:lnTo>
                      <a:pt x="80" y="70"/>
                    </a:lnTo>
                    <a:lnTo>
                      <a:pt x="80" y="70"/>
                    </a:lnTo>
                    <a:lnTo>
                      <a:pt x="80" y="72"/>
                    </a:lnTo>
                    <a:lnTo>
                      <a:pt x="80" y="72"/>
                    </a:lnTo>
                    <a:close/>
                    <a:moveTo>
                      <a:pt x="70" y="72"/>
                    </a:moveTo>
                    <a:lnTo>
                      <a:pt x="70" y="70"/>
                    </a:lnTo>
                    <a:lnTo>
                      <a:pt x="70" y="70"/>
                    </a:lnTo>
                    <a:lnTo>
                      <a:pt x="70" y="70"/>
                    </a:lnTo>
                    <a:lnTo>
                      <a:pt x="68" y="72"/>
                    </a:lnTo>
                    <a:lnTo>
                      <a:pt x="68" y="74"/>
                    </a:lnTo>
                    <a:lnTo>
                      <a:pt x="70" y="72"/>
                    </a:lnTo>
                    <a:close/>
                    <a:moveTo>
                      <a:pt x="110" y="70"/>
                    </a:moveTo>
                    <a:lnTo>
                      <a:pt x="110" y="68"/>
                    </a:lnTo>
                    <a:lnTo>
                      <a:pt x="108" y="68"/>
                    </a:lnTo>
                    <a:lnTo>
                      <a:pt x="108" y="68"/>
                    </a:lnTo>
                    <a:lnTo>
                      <a:pt x="106" y="68"/>
                    </a:lnTo>
                    <a:lnTo>
                      <a:pt x="104" y="68"/>
                    </a:lnTo>
                    <a:lnTo>
                      <a:pt x="104" y="68"/>
                    </a:lnTo>
                    <a:lnTo>
                      <a:pt x="102" y="70"/>
                    </a:lnTo>
                    <a:lnTo>
                      <a:pt x="102" y="70"/>
                    </a:lnTo>
                    <a:lnTo>
                      <a:pt x="104" y="70"/>
                    </a:lnTo>
                    <a:lnTo>
                      <a:pt x="106" y="70"/>
                    </a:lnTo>
                    <a:lnTo>
                      <a:pt x="106" y="72"/>
                    </a:lnTo>
                    <a:lnTo>
                      <a:pt x="108" y="70"/>
                    </a:lnTo>
                    <a:lnTo>
                      <a:pt x="110" y="70"/>
                    </a:lnTo>
                    <a:close/>
                    <a:moveTo>
                      <a:pt x="18" y="68"/>
                    </a:moveTo>
                    <a:lnTo>
                      <a:pt x="16" y="68"/>
                    </a:lnTo>
                    <a:lnTo>
                      <a:pt x="16" y="66"/>
                    </a:lnTo>
                    <a:lnTo>
                      <a:pt x="14" y="68"/>
                    </a:lnTo>
                    <a:lnTo>
                      <a:pt x="16" y="68"/>
                    </a:lnTo>
                    <a:lnTo>
                      <a:pt x="16" y="70"/>
                    </a:lnTo>
                    <a:lnTo>
                      <a:pt x="18" y="70"/>
                    </a:lnTo>
                    <a:lnTo>
                      <a:pt x="20" y="70"/>
                    </a:lnTo>
                    <a:lnTo>
                      <a:pt x="20" y="70"/>
                    </a:lnTo>
                    <a:lnTo>
                      <a:pt x="18" y="68"/>
                    </a:lnTo>
                    <a:lnTo>
                      <a:pt x="18" y="68"/>
                    </a:lnTo>
                    <a:close/>
                    <a:moveTo>
                      <a:pt x="80" y="68"/>
                    </a:moveTo>
                    <a:lnTo>
                      <a:pt x="78" y="68"/>
                    </a:lnTo>
                    <a:lnTo>
                      <a:pt x="78" y="68"/>
                    </a:lnTo>
                    <a:lnTo>
                      <a:pt x="78" y="66"/>
                    </a:lnTo>
                    <a:lnTo>
                      <a:pt x="76" y="66"/>
                    </a:lnTo>
                    <a:lnTo>
                      <a:pt x="76" y="64"/>
                    </a:lnTo>
                    <a:lnTo>
                      <a:pt x="76" y="64"/>
                    </a:lnTo>
                    <a:lnTo>
                      <a:pt x="74" y="66"/>
                    </a:lnTo>
                    <a:lnTo>
                      <a:pt x="74" y="66"/>
                    </a:lnTo>
                    <a:lnTo>
                      <a:pt x="76" y="66"/>
                    </a:lnTo>
                    <a:lnTo>
                      <a:pt x="76" y="68"/>
                    </a:lnTo>
                    <a:lnTo>
                      <a:pt x="78" y="68"/>
                    </a:lnTo>
                    <a:lnTo>
                      <a:pt x="78" y="70"/>
                    </a:lnTo>
                    <a:lnTo>
                      <a:pt x="80" y="68"/>
                    </a:lnTo>
                    <a:close/>
                    <a:moveTo>
                      <a:pt x="56" y="64"/>
                    </a:moveTo>
                    <a:lnTo>
                      <a:pt x="56" y="64"/>
                    </a:lnTo>
                    <a:lnTo>
                      <a:pt x="56" y="66"/>
                    </a:lnTo>
                    <a:lnTo>
                      <a:pt x="56" y="66"/>
                    </a:lnTo>
                    <a:lnTo>
                      <a:pt x="56" y="66"/>
                    </a:lnTo>
                    <a:lnTo>
                      <a:pt x="56" y="66"/>
                    </a:lnTo>
                    <a:lnTo>
                      <a:pt x="58" y="66"/>
                    </a:lnTo>
                    <a:lnTo>
                      <a:pt x="58" y="66"/>
                    </a:lnTo>
                    <a:lnTo>
                      <a:pt x="58" y="66"/>
                    </a:lnTo>
                    <a:lnTo>
                      <a:pt x="58" y="64"/>
                    </a:lnTo>
                    <a:lnTo>
                      <a:pt x="56" y="64"/>
                    </a:lnTo>
                    <a:close/>
                    <a:moveTo>
                      <a:pt x="16" y="62"/>
                    </a:moveTo>
                    <a:lnTo>
                      <a:pt x="18" y="62"/>
                    </a:lnTo>
                    <a:lnTo>
                      <a:pt x="16" y="60"/>
                    </a:lnTo>
                    <a:lnTo>
                      <a:pt x="14" y="60"/>
                    </a:lnTo>
                    <a:lnTo>
                      <a:pt x="14" y="58"/>
                    </a:lnTo>
                    <a:lnTo>
                      <a:pt x="14" y="56"/>
                    </a:lnTo>
                    <a:lnTo>
                      <a:pt x="14" y="56"/>
                    </a:lnTo>
                    <a:lnTo>
                      <a:pt x="14" y="58"/>
                    </a:lnTo>
                    <a:lnTo>
                      <a:pt x="12" y="58"/>
                    </a:lnTo>
                    <a:lnTo>
                      <a:pt x="12" y="58"/>
                    </a:lnTo>
                    <a:lnTo>
                      <a:pt x="12" y="58"/>
                    </a:lnTo>
                    <a:lnTo>
                      <a:pt x="12" y="58"/>
                    </a:lnTo>
                    <a:lnTo>
                      <a:pt x="10" y="60"/>
                    </a:lnTo>
                    <a:lnTo>
                      <a:pt x="10" y="62"/>
                    </a:lnTo>
                    <a:lnTo>
                      <a:pt x="12" y="62"/>
                    </a:lnTo>
                    <a:lnTo>
                      <a:pt x="12" y="60"/>
                    </a:lnTo>
                    <a:lnTo>
                      <a:pt x="12" y="60"/>
                    </a:lnTo>
                    <a:lnTo>
                      <a:pt x="12" y="62"/>
                    </a:lnTo>
                    <a:lnTo>
                      <a:pt x="12" y="62"/>
                    </a:lnTo>
                    <a:lnTo>
                      <a:pt x="14" y="62"/>
                    </a:lnTo>
                    <a:lnTo>
                      <a:pt x="14" y="62"/>
                    </a:lnTo>
                    <a:lnTo>
                      <a:pt x="14" y="62"/>
                    </a:lnTo>
                    <a:lnTo>
                      <a:pt x="16" y="64"/>
                    </a:lnTo>
                    <a:lnTo>
                      <a:pt x="16" y="62"/>
                    </a:lnTo>
                    <a:close/>
                    <a:moveTo>
                      <a:pt x="16" y="56"/>
                    </a:moveTo>
                    <a:lnTo>
                      <a:pt x="14" y="56"/>
                    </a:lnTo>
                    <a:lnTo>
                      <a:pt x="14" y="56"/>
                    </a:lnTo>
                    <a:lnTo>
                      <a:pt x="14" y="58"/>
                    </a:lnTo>
                    <a:lnTo>
                      <a:pt x="16" y="58"/>
                    </a:lnTo>
                    <a:lnTo>
                      <a:pt x="16" y="58"/>
                    </a:lnTo>
                    <a:lnTo>
                      <a:pt x="16" y="58"/>
                    </a:lnTo>
                    <a:lnTo>
                      <a:pt x="16" y="58"/>
                    </a:lnTo>
                    <a:lnTo>
                      <a:pt x="16" y="56"/>
                    </a:lnTo>
                    <a:lnTo>
                      <a:pt x="16" y="56"/>
                    </a:lnTo>
                    <a:lnTo>
                      <a:pt x="16" y="56"/>
                    </a:lnTo>
                    <a:close/>
                    <a:moveTo>
                      <a:pt x="94" y="54"/>
                    </a:moveTo>
                    <a:lnTo>
                      <a:pt x="94" y="54"/>
                    </a:lnTo>
                    <a:lnTo>
                      <a:pt x="90" y="54"/>
                    </a:lnTo>
                    <a:lnTo>
                      <a:pt x="90" y="56"/>
                    </a:lnTo>
                    <a:lnTo>
                      <a:pt x="92" y="58"/>
                    </a:lnTo>
                    <a:lnTo>
                      <a:pt x="94" y="58"/>
                    </a:lnTo>
                    <a:lnTo>
                      <a:pt x="92" y="60"/>
                    </a:lnTo>
                    <a:lnTo>
                      <a:pt x="92" y="60"/>
                    </a:lnTo>
                    <a:lnTo>
                      <a:pt x="92" y="60"/>
                    </a:lnTo>
                    <a:lnTo>
                      <a:pt x="94" y="62"/>
                    </a:lnTo>
                    <a:lnTo>
                      <a:pt x="94" y="60"/>
                    </a:lnTo>
                    <a:lnTo>
                      <a:pt x="94" y="60"/>
                    </a:lnTo>
                    <a:lnTo>
                      <a:pt x="96" y="60"/>
                    </a:lnTo>
                    <a:lnTo>
                      <a:pt x="96" y="60"/>
                    </a:lnTo>
                    <a:lnTo>
                      <a:pt x="96" y="56"/>
                    </a:lnTo>
                    <a:lnTo>
                      <a:pt x="96" y="56"/>
                    </a:lnTo>
                    <a:lnTo>
                      <a:pt x="96" y="54"/>
                    </a:lnTo>
                    <a:lnTo>
                      <a:pt x="94" y="54"/>
                    </a:lnTo>
                    <a:close/>
                    <a:moveTo>
                      <a:pt x="16" y="50"/>
                    </a:moveTo>
                    <a:lnTo>
                      <a:pt x="14" y="50"/>
                    </a:lnTo>
                    <a:lnTo>
                      <a:pt x="14" y="50"/>
                    </a:lnTo>
                    <a:lnTo>
                      <a:pt x="14" y="52"/>
                    </a:lnTo>
                    <a:lnTo>
                      <a:pt x="14" y="54"/>
                    </a:lnTo>
                    <a:lnTo>
                      <a:pt x="14" y="54"/>
                    </a:lnTo>
                    <a:lnTo>
                      <a:pt x="14" y="54"/>
                    </a:lnTo>
                    <a:lnTo>
                      <a:pt x="14" y="54"/>
                    </a:lnTo>
                    <a:lnTo>
                      <a:pt x="16" y="54"/>
                    </a:lnTo>
                    <a:lnTo>
                      <a:pt x="16" y="54"/>
                    </a:lnTo>
                    <a:lnTo>
                      <a:pt x="16" y="50"/>
                    </a:lnTo>
                    <a:lnTo>
                      <a:pt x="16" y="50"/>
                    </a:lnTo>
                    <a:close/>
                    <a:moveTo>
                      <a:pt x="72" y="48"/>
                    </a:moveTo>
                    <a:lnTo>
                      <a:pt x="72" y="48"/>
                    </a:lnTo>
                    <a:lnTo>
                      <a:pt x="70" y="46"/>
                    </a:lnTo>
                    <a:lnTo>
                      <a:pt x="70" y="48"/>
                    </a:lnTo>
                    <a:lnTo>
                      <a:pt x="70" y="48"/>
                    </a:lnTo>
                    <a:lnTo>
                      <a:pt x="72" y="50"/>
                    </a:lnTo>
                    <a:lnTo>
                      <a:pt x="72" y="50"/>
                    </a:lnTo>
                    <a:lnTo>
                      <a:pt x="72" y="50"/>
                    </a:lnTo>
                    <a:lnTo>
                      <a:pt x="72" y="50"/>
                    </a:lnTo>
                    <a:lnTo>
                      <a:pt x="74" y="50"/>
                    </a:lnTo>
                    <a:lnTo>
                      <a:pt x="72" y="48"/>
                    </a:lnTo>
                    <a:close/>
                    <a:moveTo>
                      <a:pt x="56" y="50"/>
                    </a:moveTo>
                    <a:lnTo>
                      <a:pt x="54" y="48"/>
                    </a:lnTo>
                    <a:lnTo>
                      <a:pt x="54" y="46"/>
                    </a:lnTo>
                    <a:lnTo>
                      <a:pt x="52" y="46"/>
                    </a:lnTo>
                    <a:lnTo>
                      <a:pt x="50" y="46"/>
                    </a:lnTo>
                    <a:lnTo>
                      <a:pt x="48" y="48"/>
                    </a:lnTo>
                    <a:lnTo>
                      <a:pt x="48" y="48"/>
                    </a:lnTo>
                    <a:lnTo>
                      <a:pt x="48" y="50"/>
                    </a:lnTo>
                    <a:lnTo>
                      <a:pt x="48" y="50"/>
                    </a:lnTo>
                    <a:lnTo>
                      <a:pt x="50" y="48"/>
                    </a:lnTo>
                    <a:lnTo>
                      <a:pt x="52" y="50"/>
                    </a:lnTo>
                    <a:lnTo>
                      <a:pt x="52" y="50"/>
                    </a:lnTo>
                    <a:lnTo>
                      <a:pt x="54" y="52"/>
                    </a:lnTo>
                    <a:lnTo>
                      <a:pt x="56" y="52"/>
                    </a:lnTo>
                    <a:lnTo>
                      <a:pt x="56" y="54"/>
                    </a:lnTo>
                    <a:lnTo>
                      <a:pt x="58" y="54"/>
                    </a:lnTo>
                    <a:lnTo>
                      <a:pt x="58" y="54"/>
                    </a:lnTo>
                    <a:lnTo>
                      <a:pt x="58" y="56"/>
                    </a:lnTo>
                    <a:lnTo>
                      <a:pt x="60" y="58"/>
                    </a:lnTo>
                    <a:lnTo>
                      <a:pt x="62" y="58"/>
                    </a:lnTo>
                    <a:lnTo>
                      <a:pt x="64" y="58"/>
                    </a:lnTo>
                    <a:lnTo>
                      <a:pt x="64" y="58"/>
                    </a:lnTo>
                    <a:lnTo>
                      <a:pt x="64" y="58"/>
                    </a:lnTo>
                    <a:lnTo>
                      <a:pt x="66" y="58"/>
                    </a:lnTo>
                    <a:lnTo>
                      <a:pt x="66" y="60"/>
                    </a:lnTo>
                    <a:lnTo>
                      <a:pt x="66" y="60"/>
                    </a:lnTo>
                    <a:lnTo>
                      <a:pt x="66" y="62"/>
                    </a:lnTo>
                    <a:lnTo>
                      <a:pt x="68" y="62"/>
                    </a:lnTo>
                    <a:lnTo>
                      <a:pt x="68" y="64"/>
                    </a:lnTo>
                    <a:lnTo>
                      <a:pt x="70" y="64"/>
                    </a:lnTo>
                    <a:lnTo>
                      <a:pt x="70" y="64"/>
                    </a:lnTo>
                    <a:lnTo>
                      <a:pt x="70" y="64"/>
                    </a:lnTo>
                    <a:lnTo>
                      <a:pt x="72" y="64"/>
                    </a:lnTo>
                    <a:lnTo>
                      <a:pt x="72" y="66"/>
                    </a:lnTo>
                    <a:lnTo>
                      <a:pt x="72" y="64"/>
                    </a:lnTo>
                    <a:lnTo>
                      <a:pt x="72" y="64"/>
                    </a:lnTo>
                    <a:lnTo>
                      <a:pt x="72" y="62"/>
                    </a:lnTo>
                    <a:lnTo>
                      <a:pt x="72" y="62"/>
                    </a:lnTo>
                    <a:lnTo>
                      <a:pt x="70" y="62"/>
                    </a:lnTo>
                    <a:lnTo>
                      <a:pt x="70" y="62"/>
                    </a:lnTo>
                    <a:lnTo>
                      <a:pt x="68" y="60"/>
                    </a:lnTo>
                    <a:lnTo>
                      <a:pt x="68" y="58"/>
                    </a:lnTo>
                    <a:lnTo>
                      <a:pt x="66" y="56"/>
                    </a:lnTo>
                    <a:lnTo>
                      <a:pt x="66" y="56"/>
                    </a:lnTo>
                    <a:lnTo>
                      <a:pt x="66" y="54"/>
                    </a:lnTo>
                    <a:lnTo>
                      <a:pt x="66" y="54"/>
                    </a:lnTo>
                    <a:lnTo>
                      <a:pt x="66" y="52"/>
                    </a:lnTo>
                    <a:lnTo>
                      <a:pt x="66" y="52"/>
                    </a:lnTo>
                    <a:lnTo>
                      <a:pt x="62" y="52"/>
                    </a:lnTo>
                    <a:lnTo>
                      <a:pt x="60" y="50"/>
                    </a:lnTo>
                    <a:lnTo>
                      <a:pt x="58" y="50"/>
                    </a:lnTo>
                    <a:lnTo>
                      <a:pt x="56" y="50"/>
                    </a:lnTo>
                    <a:lnTo>
                      <a:pt x="56" y="50"/>
                    </a:lnTo>
                    <a:close/>
                    <a:moveTo>
                      <a:pt x="60" y="46"/>
                    </a:moveTo>
                    <a:lnTo>
                      <a:pt x="60" y="44"/>
                    </a:lnTo>
                    <a:lnTo>
                      <a:pt x="58" y="42"/>
                    </a:lnTo>
                    <a:lnTo>
                      <a:pt x="58" y="44"/>
                    </a:lnTo>
                    <a:lnTo>
                      <a:pt x="60" y="46"/>
                    </a:lnTo>
                    <a:close/>
                    <a:moveTo>
                      <a:pt x="62" y="42"/>
                    </a:moveTo>
                    <a:lnTo>
                      <a:pt x="62" y="42"/>
                    </a:lnTo>
                    <a:lnTo>
                      <a:pt x="60" y="44"/>
                    </a:lnTo>
                    <a:lnTo>
                      <a:pt x="62" y="44"/>
                    </a:lnTo>
                    <a:lnTo>
                      <a:pt x="62" y="42"/>
                    </a:lnTo>
                    <a:lnTo>
                      <a:pt x="62" y="42"/>
                    </a:lnTo>
                    <a:close/>
                    <a:moveTo>
                      <a:pt x="98" y="40"/>
                    </a:moveTo>
                    <a:lnTo>
                      <a:pt x="98" y="40"/>
                    </a:lnTo>
                    <a:lnTo>
                      <a:pt x="94" y="40"/>
                    </a:lnTo>
                    <a:lnTo>
                      <a:pt x="94" y="40"/>
                    </a:lnTo>
                    <a:lnTo>
                      <a:pt x="94" y="42"/>
                    </a:lnTo>
                    <a:lnTo>
                      <a:pt x="92" y="42"/>
                    </a:lnTo>
                    <a:lnTo>
                      <a:pt x="92" y="42"/>
                    </a:lnTo>
                    <a:lnTo>
                      <a:pt x="90" y="42"/>
                    </a:lnTo>
                    <a:lnTo>
                      <a:pt x="90" y="44"/>
                    </a:lnTo>
                    <a:lnTo>
                      <a:pt x="92" y="44"/>
                    </a:lnTo>
                    <a:lnTo>
                      <a:pt x="94" y="44"/>
                    </a:lnTo>
                    <a:lnTo>
                      <a:pt x="94" y="44"/>
                    </a:lnTo>
                    <a:lnTo>
                      <a:pt x="96" y="42"/>
                    </a:lnTo>
                    <a:lnTo>
                      <a:pt x="96" y="44"/>
                    </a:lnTo>
                    <a:lnTo>
                      <a:pt x="94" y="46"/>
                    </a:lnTo>
                    <a:lnTo>
                      <a:pt x="94" y="46"/>
                    </a:lnTo>
                    <a:lnTo>
                      <a:pt x="98" y="46"/>
                    </a:lnTo>
                    <a:lnTo>
                      <a:pt x="100" y="48"/>
                    </a:lnTo>
                    <a:lnTo>
                      <a:pt x="100" y="46"/>
                    </a:lnTo>
                    <a:lnTo>
                      <a:pt x="100" y="46"/>
                    </a:lnTo>
                    <a:lnTo>
                      <a:pt x="100" y="46"/>
                    </a:lnTo>
                    <a:lnTo>
                      <a:pt x="100" y="46"/>
                    </a:lnTo>
                    <a:lnTo>
                      <a:pt x="102" y="46"/>
                    </a:lnTo>
                    <a:lnTo>
                      <a:pt x="102" y="46"/>
                    </a:lnTo>
                    <a:lnTo>
                      <a:pt x="100" y="44"/>
                    </a:lnTo>
                    <a:lnTo>
                      <a:pt x="100" y="44"/>
                    </a:lnTo>
                    <a:lnTo>
                      <a:pt x="98" y="42"/>
                    </a:lnTo>
                    <a:lnTo>
                      <a:pt x="98" y="40"/>
                    </a:lnTo>
                    <a:close/>
                    <a:moveTo>
                      <a:pt x="6" y="38"/>
                    </a:moveTo>
                    <a:lnTo>
                      <a:pt x="4" y="38"/>
                    </a:lnTo>
                    <a:lnTo>
                      <a:pt x="4" y="38"/>
                    </a:lnTo>
                    <a:lnTo>
                      <a:pt x="4" y="36"/>
                    </a:lnTo>
                    <a:lnTo>
                      <a:pt x="4" y="36"/>
                    </a:lnTo>
                    <a:lnTo>
                      <a:pt x="2" y="34"/>
                    </a:lnTo>
                    <a:lnTo>
                      <a:pt x="2" y="34"/>
                    </a:lnTo>
                    <a:lnTo>
                      <a:pt x="4" y="34"/>
                    </a:lnTo>
                    <a:lnTo>
                      <a:pt x="4" y="32"/>
                    </a:lnTo>
                    <a:lnTo>
                      <a:pt x="2" y="32"/>
                    </a:lnTo>
                    <a:lnTo>
                      <a:pt x="2" y="32"/>
                    </a:lnTo>
                    <a:lnTo>
                      <a:pt x="0" y="32"/>
                    </a:lnTo>
                    <a:lnTo>
                      <a:pt x="0" y="32"/>
                    </a:lnTo>
                    <a:lnTo>
                      <a:pt x="0" y="34"/>
                    </a:lnTo>
                    <a:lnTo>
                      <a:pt x="2" y="36"/>
                    </a:lnTo>
                    <a:lnTo>
                      <a:pt x="2" y="38"/>
                    </a:lnTo>
                    <a:lnTo>
                      <a:pt x="4" y="40"/>
                    </a:lnTo>
                    <a:lnTo>
                      <a:pt x="6" y="40"/>
                    </a:lnTo>
                    <a:lnTo>
                      <a:pt x="6" y="38"/>
                    </a:lnTo>
                    <a:lnTo>
                      <a:pt x="6" y="38"/>
                    </a:lnTo>
                    <a:close/>
                    <a:moveTo>
                      <a:pt x="80" y="32"/>
                    </a:moveTo>
                    <a:lnTo>
                      <a:pt x="80" y="30"/>
                    </a:lnTo>
                    <a:lnTo>
                      <a:pt x="80" y="30"/>
                    </a:lnTo>
                    <a:lnTo>
                      <a:pt x="80" y="32"/>
                    </a:lnTo>
                    <a:lnTo>
                      <a:pt x="82" y="32"/>
                    </a:lnTo>
                    <a:lnTo>
                      <a:pt x="82" y="32"/>
                    </a:lnTo>
                    <a:lnTo>
                      <a:pt x="82" y="32"/>
                    </a:lnTo>
                    <a:lnTo>
                      <a:pt x="82" y="30"/>
                    </a:lnTo>
                    <a:lnTo>
                      <a:pt x="82" y="30"/>
                    </a:lnTo>
                    <a:lnTo>
                      <a:pt x="82" y="30"/>
                    </a:lnTo>
                    <a:lnTo>
                      <a:pt x="82" y="28"/>
                    </a:lnTo>
                    <a:lnTo>
                      <a:pt x="82" y="30"/>
                    </a:lnTo>
                    <a:lnTo>
                      <a:pt x="80" y="30"/>
                    </a:lnTo>
                    <a:lnTo>
                      <a:pt x="78" y="28"/>
                    </a:lnTo>
                    <a:lnTo>
                      <a:pt x="78" y="30"/>
                    </a:lnTo>
                    <a:lnTo>
                      <a:pt x="78" y="30"/>
                    </a:lnTo>
                    <a:lnTo>
                      <a:pt x="78" y="32"/>
                    </a:lnTo>
                    <a:lnTo>
                      <a:pt x="80" y="32"/>
                    </a:lnTo>
                    <a:lnTo>
                      <a:pt x="80" y="32"/>
                    </a:lnTo>
                    <a:lnTo>
                      <a:pt x="80" y="32"/>
                    </a:lnTo>
                    <a:close/>
                    <a:moveTo>
                      <a:pt x="84" y="28"/>
                    </a:moveTo>
                    <a:lnTo>
                      <a:pt x="82" y="30"/>
                    </a:lnTo>
                    <a:lnTo>
                      <a:pt x="82" y="30"/>
                    </a:lnTo>
                    <a:lnTo>
                      <a:pt x="84" y="30"/>
                    </a:lnTo>
                    <a:lnTo>
                      <a:pt x="84" y="28"/>
                    </a:lnTo>
                    <a:close/>
                    <a:moveTo>
                      <a:pt x="86" y="22"/>
                    </a:moveTo>
                    <a:lnTo>
                      <a:pt x="86" y="22"/>
                    </a:lnTo>
                    <a:lnTo>
                      <a:pt x="86" y="22"/>
                    </a:lnTo>
                    <a:lnTo>
                      <a:pt x="84" y="20"/>
                    </a:lnTo>
                    <a:lnTo>
                      <a:pt x="84" y="22"/>
                    </a:lnTo>
                    <a:lnTo>
                      <a:pt x="84" y="24"/>
                    </a:lnTo>
                    <a:lnTo>
                      <a:pt x="86" y="22"/>
                    </a:lnTo>
                    <a:close/>
                    <a:moveTo>
                      <a:pt x="72" y="18"/>
                    </a:moveTo>
                    <a:lnTo>
                      <a:pt x="72" y="16"/>
                    </a:lnTo>
                    <a:lnTo>
                      <a:pt x="70" y="16"/>
                    </a:lnTo>
                    <a:lnTo>
                      <a:pt x="70" y="16"/>
                    </a:lnTo>
                    <a:lnTo>
                      <a:pt x="70" y="18"/>
                    </a:lnTo>
                    <a:lnTo>
                      <a:pt x="70" y="18"/>
                    </a:lnTo>
                    <a:lnTo>
                      <a:pt x="72" y="20"/>
                    </a:lnTo>
                    <a:lnTo>
                      <a:pt x="74" y="20"/>
                    </a:lnTo>
                    <a:lnTo>
                      <a:pt x="72" y="18"/>
                    </a:lnTo>
                    <a:lnTo>
                      <a:pt x="74" y="18"/>
                    </a:lnTo>
                    <a:lnTo>
                      <a:pt x="72" y="18"/>
                    </a:lnTo>
                    <a:close/>
                    <a:moveTo>
                      <a:pt x="62" y="68"/>
                    </a:moveTo>
                    <a:lnTo>
                      <a:pt x="64" y="70"/>
                    </a:lnTo>
                    <a:lnTo>
                      <a:pt x="64" y="70"/>
                    </a:lnTo>
                    <a:lnTo>
                      <a:pt x="66" y="70"/>
                    </a:lnTo>
                    <a:lnTo>
                      <a:pt x="66" y="68"/>
                    </a:lnTo>
                    <a:lnTo>
                      <a:pt x="66" y="68"/>
                    </a:lnTo>
                    <a:lnTo>
                      <a:pt x="64" y="66"/>
                    </a:lnTo>
                    <a:lnTo>
                      <a:pt x="64" y="62"/>
                    </a:lnTo>
                    <a:lnTo>
                      <a:pt x="64" y="60"/>
                    </a:lnTo>
                    <a:lnTo>
                      <a:pt x="64" y="60"/>
                    </a:lnTo>
                    <a:lnTo>
                      <a:pt x="62" y="58"/>
                    </a:lnTo>
                    <a:lnTo>
                      <a:pt x="60" y="58"/>
                    </a:lnTo>
                    <a:lnTo>
                      <a:pt x="58" y="56"/>
                    </a:lnTo>
                    <a:lnTo>
                      <a:pt x="54" y="56"/>
                    </a:lnTo>
                    <a:lnTo>
                      <a:pt x="52" y="52"/>
                    </a:lnTo>
                    <a:lnTo>
                      <a:pt x="52" y="52"/>
                    </a:lnTo>
                    <a:lnTo>
                      <a:pt x="50" y="52"/>
                    </a:lnTo>
                    <a:lnTo>
                      <a:pt x="46" y="50"/>
                    </a:lnTo>
                    <a:lnTo>
                      <a:pt x="44" y="50"/>
                    </a:lnTo>
                    <a:lnTo>
                      <a:pt x="44" y="50"/>
                    </a:lnTo>
                    <a:lnTo>
                      <a:pt x="42" y="48"/>
                    </a:lnTo>
                    <a:lnTo>
                      <a:pt x="42" y="48"/>
                    </a:lnTo>
                    <a:lnTo>
                      <a:pt x="44" y="48"/>
                    </a:lnTo>
                    <a:lnTo>
                      <a:pt x="46" y="48"/>
                    </a:lnTo>
                    <a:lnTo>
                      <a:pt x="48" y="48"/>
                    </a:lnTo>
                    <a:lnTo>
                      <a:pt x="50" y="46"/>
                    </a:lnTo>
                    <a:lnTo>
                      <a:pt x="48" y="46"/>
                    </a:lnTo>
                    <a:lnTo>
                      <a:pt x="48" y="44"/>
                    </a:lnTo>
                    <a:lnTo>
                      <a:pt x="46" y="44"/>
                    </a:lnTo>
                    <a:lnTo>
                      <a:pt x="46" y="42"/>
                    </a:lnTo>
                    <a:lnTo>
                      <a:pt x="48" y="42"/>
                    </a:lnTo>
                    <a:lnTo>
                      <a:pt x="48" y="40"/>
                    </a:lnTo>
                    <a:lnTo>
                      <a:pt x="50" y="42"/>
                    </a:lnTo>
                    <a:lnTo>
                      <a:pt x="52" y="42"/>
                    </a:lnTo>
                    <a:lnTo>
                      <a:pt x="50" y="44"/>
                    </a:lnTo>
                    <a:lnTo>
                      <a:pt x="50" y="44"/>
                    </a:lnTo>
                    <a:lnTo>
                      <a:pt x="52" y="44"/>
                    </a:lnTo>
                    <a:lnTo>
                      <a:pt x="54" y="44"/>
                    </a:lnTo>
                    <a:lnTo>
                      <a:pt x="52" y="42"/>
                    </a:lnTo>
                    <a:lnTo>
                      <a:pt x="52" y="40"/>
                    </a:lnTo>
                    <a:lnTo>
                      <a:pt x="50" y="38"/>
                    </a:lnTo>
                    <a:lnTo>
                      <a:pt x="48" y="36"/>
                    </a:lnTo>
                    <a:lnTo>
                      <a:pt x="48" y="36"/>
                    </a:lnTo>
                    <a:lnTo>
                      <a:pt x="46" y="32"/>
                    </a:lnTo>
                    <a:lnTo>
                      <a:pt x="42" y="30"/>
                    </a:lnTo>
                    <a:lnTo>
                      <a:pt x="42" y="28"/>
                    </a:lnTo>
                    <a:lnTo>
                      <a:pt x="42" y="26"/>
                    </a:lnTo>
                    <a:lnTo>
                      <a:pt x="42" y="24"/>
                    </a:lnTo>
                    <a:lnTo>
                      <a:pt x="42" y="22"/>
                    </a:lnTo>
                    <a:lnTo>
                      <a:pt x="42" y="22"/>
                    </a:lnTo>
                    <a:lnTo>
                      <a:pt x="44" y="20"/>
                    </a:lnTo>
                    <a:lnTo>
                      <a:pt x="44" y="20"/>
                    </a:lnTo>
                    <a:lnTo>
                      <a:pt x="46" y="20"/>
                    </a:lnTo>
                    <a:lnTo>
                      <a:pt x="46" y="20"/>
                    </a:lnTo>
                    <a:lnTo>
                      <a:pt x="46" y="22"/>
                    </a:lnTo>
                    <a:lnTo>
                      <a:pt x="46" y="24"/>
                    </a:lnTo>
                    <a:lnTo>
                      <a:pt x="50" y="24"/>
                    </a:lnTo>
                    <a:lnTo>
                      <a:pt x="52" y="26"/>
                    </a:lnTo>
                    <a:lnTo>
                      <a:pt x="52" y="28"/>
                    </a:lnTo>
                    <a:lnTo>
                      <a:pt x="54" y="28"/>
                    </a:lnTo>
                    <a:lnTo>
                      <a:pt x="58" y="30"/>
                    </a:lnTo>
                    <a:lnTo>
                      <a:pt x="58" y="30"/>
                    </a:lnTo>
                    <a:lnTo>
                      <a:pt x="58" y="30"/>
                    </a:lnTo>
                    <a:lnTo>
                      <a:pt x="54" y="28"/>
                    </a:lnTo>
                    <a:lnTo>
                      <a:pt x="54" y="28"/>
                    </a:lnTo>
                    <a:lnTo>
                      <a:pt x="54" y="26"/>
                    </a:lnTo>
                    <a:lnTo>
                      <a:pt x="54" y="26"/>
                    </a:lnTo>
                    <a:lnTo>
                      <a:pt x="58" y="26"/>
                    </a:lnTo>
                    <a:lnTo>
                      <a:pt x="60" y="30"/>
                    </a:lnTo>
                    <a:lnTo>
                      <a:pt x="62" y="30"/>
                    </a:lnTo>
                    <a:lnTo>
                      <a:pt x="62" y="28"/>
                    </a:lnTo>
                    <a:lnTo>
                      <a:pt x="62" y="28"/>
                    </a:lnTo>
                    <a:lnTo>
                      <a:pt x="62" y="28"/>
                    </a:lnTo>
                    <a:lnTo>
                      <a:pt x="60" y="26"/>
                    </a:lnTo>
                    <a:lnTo>
                      <a:pt x="58" y="26"/>
                    </a:lnTo>
                    <a:lnTo>
                      <a:pt x="58" y="24"/>
                    </a:lnTo>
                    <a:lnTo>
                      <a:pt x="60" y="24"/>
                    </a:lnTo>
                    <a:lnTo>
                      <a:pt x="60" y="24"/>
                    </a:lnTo>
                    <a:lnTo>
                      <a:pt x="62" y="24"/>
                    </a:lnTo>
                    <a:lnTo>
                      <a:pt x="64" y="26"/>
                    </a:lnTo>
                    <a:lnTo>
                      <a:pt x="66" y="26"/>
                    </a:lnTo>
                    <a:lnTo>
                      <a:pt x="68" y="28"/>
                    </a:lnTo>
                    <a:lnTo>
                      <a:pt x="66" y="26"/>
                    </a:lnTo>
                    <a:lnTo>
                      <a:pt x="66" y="24"/>
                    </a:lnTo>
                    <a:lnTo>
                      <a:pt x="62" y="22"/>
                    </a:lnTo>
                    <a:lnTo>
                      <a:pt x="62" y="22"/>
                    </a:lnTo>
                    <a:lnTo>
                      <a:pt x="60" y="22"/>
                    </a:lnTo>
                    <a:lnTo>
                      <a:pt x="60" y="22"/>
                    </a:lnTo>
                    <a:lnTo>
                      <a:pt x="60" y="20"/>
                    </a:lnTo>
                    <a:lnTo>
                      <a:pt x="58" y="18"/>
                    </a:lnTo>
                    <a:lnTo>
                      <a:pt x="58" y="18"/>
                    </a:lnTo>
                    <a:lnTo>
                      <a:pt x="58" y="16"/>
                    </a:lnTo>
                    <a:lnTo>
                      <a:pt x="60" y="16"/>
                    </a:lnTo>
                    <a:lnTo>
                      <a:pt x="62" y="18"/>
                    </a:lnTo>
                    <a:lnTo>
                      <a:pt x="66" y="16"/>
                    </a:lnTo>
                    <a:lnTo>
                      <a:pt x="68" y="14"/>
                    </a:lnTo>
                    <a:lnTo>
                      <a:pt x="68" y="14"/>
                    </a:lnTo>
                    <a:lnTo>
                      <a:pt x="70" y="14"/>
                    </a:lnTo>
                    <a:lnTo>
                      <a:pt x="72" y="14"/>
                    </a:lnTo>
                    <a:lnTo>
                      <a:pt x="74" y="14"/>
                    </a:lnTo>
                    <a:lnTo>
                      <a:pt x="76" y="14"/>
                    </a:lnTo>
                    <a:lnTo>
                      <a:pt x="78" y="12"/>
                    </a:lnTo>
                    <a:lnTo>
                      <a:pt x="80" y="14"/>
                    </a:lnTo>
                    <a:lnTo>
                      <a:pt x="80" y="14"/>
                    </a:lnTo>
                    <a:lnTo>
                      <a:pt x="84" y="14"/>
                    </a:lnTo>
                    <a:lnTo>
                      <a:pt x="88" y="16"/>
                    </a:lnTo>
                    <a:lnTo>
                      <a:pt x="90" y="16"/>
                    </a:lnTo>
                    <a:lnTo>
                      <a:pt x="92" y="18"/>
                    </a:lnTo>
                    <a:lnTo>
                      <a:pt x="92" y="18"/>
                    </a:lnTo>
                    <a:lnTo>
                      <a:pt x="92" y="16"/>
                    </a:lnTo>
                    <a:lnTo>
                      <a:pt x="94" y="16"/>
                    </a:lnTo>
                    <a:lnTo>
                      <a:pt x="94" y="14"/>
                    </a:lnTo>
                    <a:lnTo>
                      <a:pt x="96" y="14"/>
                    </a:lnTo>
                    <a:lnTo>
                      <a:pt x="96" y="12"/>
                    </a:lnTo>
                    <a:lnTo>
                      <a:pt x="96" y="12"/>
                    </a:lnTo>
                    <a:lnTo>
                      <a:pt x="96" y="12"/>
                    </a:lnTo>
                    <a:lnTo>
                      <a:pt x="96" y="10"/>
                    </a:lnTo>
                    <a:lnTo>
                      <a:pt x="94" y="10"/>
                    </a:lnTo>
                    <a:lnTo>
                      <a:pt x="94" y="8"/>
                    </a:lnTo>
                    <a:lnTo>
                      <a:pt x="98" y="6"/>
                    </a:lnTo>
                    <a:lnTo>
                      <a:pt x="98" y="6"/>
                    </a:lnTo>
                    <a:lnTo>
                      <a:pt x="98" y="6"/>
                    </a:lnTo>
                    <a:lnTo>
                      <a:pt x="98" y="4"/>
                    </a:lnTo>
                    <a:lnTo>
                      <a:pt x="98" y="2"/>
                    </a:lnTo>
                    <a:lnTo>
                      <a:pt x="98" y="2"/>
                    </a:lnTo>
                    <a:lnTo>
                      <a:pt x="96" y="2"/>
                    </a:lnTo>
                    <a:lnTo>
                      <a:pt x="96" y="0"/>
                    </a:lnTo>
                    <a:lnTo>
                      <a:pt x="96" y="0"/>
                    </a:lnTo>
                    <a:lnTo>
                      <a:pt x="94" y="0"/>
                    </a:lnTo>
                    <a:lnTo>
                      <a:pt x="92" y="0"/>
                    </a:lnTo>
                    <a:lnTo>
                      <a:pt x="92" y="0"/>
                    </a:lnTo>
                    <a:lnTo>
                      <a:pt x="90" y="0"/>
                    </a:lnTo>
                    <a:lnTo>
                      <a:pt x="90" y="0"/>
                    </a:lnTo>
                    <a:lnTo>
                      <a:pt x="90" y="2"/>
                    </a:lnTo>
                    <a:lnTo>
                      <a:pt x="92" y="2"/>
                    </a:lnTo>
                    <a:lnTo>
                      <a:pt x="92" y="4"/>
                    </a:lnTo>
                    <a:lnTo>
                      <a:pt x="92" y="4"/>
                    </a:lnTo>
                    <a:lnTo>
                      <a:pt x="92" y="6"/>
                    </a:lnTo>
                    <a:lnTo>
                      <a:pt x="90" y="6"/>
                    </a:lnTo>
                    <a:lnTo>
                      <a:pt x="88" y="8"/>
                    </a:lnTo>
                    <a:lnTo>
                      <a:pt x="86" y="6"/>
                    </a:lnTo>
                    <a:lnTo>
                      <a:pt x="86" y="6"/>
                    </a:lnTo>
                    <a:lnTo>
                      <a:pt x="84" y="8"/>
                    </a:lnTo>
                    <a:lnTo>
                      <a:pt x="84" y="8"/>
                    </a:lnTo>
                    <a:lnTo>
                      <a:pt x="82" y="8"/>
                    </a:lnTo>
                    <a:lnTo>
                      <a:pt x="80" y="8"/>
                    </a:lnTo>
                    <a:lnTo>
                      <a:pt x="78" y="6"/>
                    </a:lnTo>
                    <a:lnTo>
                      <a:pt x="76" y="6"/>
                    </a:lnTo>
                    <a:lnTo>
                      <a:pt x="74" y="6"/>
                    </a:lnTo>
                    <a:lnTo>
                      <a:pt x="72" y="6"/>
                    </a:lnTo>
                    <a:lnTo>
                      <a:pt x="72" y="6"/>
                    </a:lnTo>
                    <a:lnTo>
                      <a:pt x="70" y="6"/>
                    </a:lnTo>
                    <a:lnTo>
                      <a:pt x="70" y="4"/>
                    </a:lnTo>
                    <a:lnTo>
                      <a:pt x="70" y="4"/>
                    </a:lnTo>
                    <a:lnTo>
                      <a:pt x="68" y="2"/>
                    </a:lnTo>
                    <a:lnTo>
                      <a:pt x="68" y="2"/>
                    </a:lnTo>
                    <a:lnTo>
                      <a:pt x="66" y="4"/>
                    </a:lnTo>
                    <a:lnTo>
                      <a:pt x="66" y="4"/>
                    </a:lnTo>
                    <a:lnTo>
                      <a:pt x="64" y="4"/>
                    </a:lnTo>
                    <a:lnTo>
                      <a:pt x="62" y="4"/>
                    </a:lnTo>
                    <a:lnTo>
                      <a:pt x="62" y="4"/>
                    </a:lnTo>
                    <a:lnTo>
                      <a:pt x="62" y="4"/>
                    </a:lnTo>
                    <a:lnTo>
                      <a:pt x="60" y="4"/>
                    </a:lnTo>
                    <a:lnTo>
                      <a:pt x="60" y="4"/>
                    </a:lnTo>
                    <a:lnTo>
                      <a:pt x="58" y="6"/>
                    </a:lnTo>
                    <a:lnTo>
                      <a:pt x="56" y="6"/>
                    </a:lnTo>
                    <a:lnTo>
                      <a:pt x="54" y="6"/>
                    </a:lnTo>
                    <a:lnTo>
                      <a:pt x="52" y="6"/>
                    </a:lnTo>
                    <a:lnTo>
                      <a:pt x="52" y="6"/>
                    </a:lnTo>
                    <a:lnTo>
                      <a:pt x="50" y="6"/>
                    </a:lnTo>
                    <a:lnTo>
                      <a:pt x="48" y="6"/>
                    </a:lnTo>
                    <a:lnTo>
                      <a:pt x="48" y="6"/>
                    </a:lnTo>
                    <a:lnTo>
                      <a:pt x="46" y="6"/>
                    </a:lnTo>
                    <a:lnTo>
                      <a:pt x="44" y="6"/>
                    </a:lnTo>
                    <a:lnTo>
                      <a:pt x="44" y="6"/>
                    </a:lnTo>
                    <a:lnTo>
                      <a:pt x="44" y="8"/>
                    </a:lnTo>
                    <a:lnTo>
                      <a:pt x="42" y="10"/>
                    </a:lnTo>
                    <a:lnTo>
                      <a:pt x="42" y="10"/>
                    </a:lnTo>
                    <a:lnTo>
                      <a:pt x="40" y="10"/>
                    </a:lnTo>
                    <a:lnTo>
                      <a:pt x="38" y="10"/>
                    </a:lnTo>
                    <a:lnTo>
                      <a:pt x="36" y="10"/>
                    </a:lnTo>
                    <a:lnTo>
                      <a:pt x="36" y="10"/>
                    </a:lnTo>
                    <a:lnTo>
                      <a:pt x="34" y="10"/>
                    </a:lnTo>
                    <a:lnTo>
                      <a:pt x="32" y="10"/>
                    </a:lnTo>
                    <a:lnTo>
                      <a:pt x="32" y="10"/>
                    </a:lnTo>
                    <a:lnTo>
                      <a:pt x="30" y="14"/>
                    </a:lnTo>
                    <a:lnTo>
                      <a:pt x="28" y="14"/>
                    </a:lnTo>
                    <a:lnTo>
                      <a:pt x="26" y="14"/>
                    </a:lnTo>
                    <a:lnTo>
                      <a:pt x="24" y="14"/>
                    </a:lnTo>
                    <a:lnTo>
                      <a:pt x="24" y="14"/>
                    </a:lnTo>
                    <a:lnTo>
                      <a:pt x="22" y="14"/>
                    </a:lnTo>
                    <a:lnTo>
                      <a:pt x="20" y="14"/>
                    </a:lnTo>
                    <a:lnTo>
                      <a:pt x="20" y="14"/>
                    </a:lnTo>
                    <a:lnTo>
                      <a:pt x="18" y="16"/>
                    </a:lnTo>
                    <a:lnTo>
                      <a:pt x="18" y="16"/>
                    </a:lnTo>
                    <a:lnTo>
                      <a:pt x="18" y="18"/>
                    </a:lnTo>
                    <a:lnTo>
                      <a:pt x="18" y="18"/>
                    </a:lnTo>
                    <a:lnTo>
                      <a:pt x="18" y="20"/>
                    </a:lnTo>
                    <a:lnTo>
                      <a:pt x="18" y="20"/>
                    </a:lnTo>
                    <a:lnTo>
                      <a:pt x="18" y="22"/>
                    </a:lnTo>
                    <a:lnTo>
                      <a:pt x="16" y="22"/>
                    </a:lnTo>
                    <a:lnTo>
                      <a:pt x="16" y="22"/>
                    </a:lnTo>
                    <a:lnTo>
                      <a:pt x="16" y="24"/>
                    </a:lnTo>
                    <a:lnTo>
                      <a:pt x="14" y="24"/>
                    </a:lnTo>
                    <a:lnTo>
                      <a:pt x="14" y="24"/>
                    </a:lnTo>
                    <a:lnTo>
                      <a:pt x="14" y="26"/>
                    </a:lnTo>
                    <a:lnTo>
                      <a:pt x="14" y="28"/>
                    </a:lnTo>
                    <a:lnTo>
                      <a:pt x="14" y="28"/>
                    </a:lnTo>
                    <a:lnTo>
                      <a:pt x="14" y="28"/>
                    </a:lnTo>
                    <a:lnTo>
                      <a:pt x="12" y="28"/>
                    </a:lnTo>
                    <a:lnTo>
                      <a:pt x="10" y="28"/>
                    </a:lnTo>
                    <a:lnTo>
                      <a:pt x="10" y="30"/>
                    </a:lnTo>
                    <a:lnTo>
                      <a:pt x="10" y="30"/>
                    </a:lnTo>
                    <a:lnTo>
                      <a:pt x="10" y="28"/>
                    </a:lnTo>
                    <a:lnTo>
                      <a:pt x="8" y="30"/>
                    </a:lnTo>
                    <a:lnTo>
                      <a:pt x="8" y="30"/>
                    </a:lnTo>
                    <a:lnTo>
                      <a:pt x="10" y="30"/>
                    </a:lnTo>
                    <a:lnTo>
                      <a:pt x="10" y="32"/>
                    </a:lnTo>
                    <a:lnTo>
                      <a:pt x="10" y="32"/>
                    </a:lnTo>
                    <a:lnTo>
                      <a:pt x="10" y="32"/>
                    </a:lnTo>
                    <a:lnTo>
                      <a:pt x="8" y="32"/>
                    </a:lnTo>
                    <a:lnTo>
                      <a:pt x="8" y="32"/>
                    </a:lnTo>
                    <a:lnTo>
                      <a:pt x="8" y="34"/>
                    </a:lnTo>
                    <a:lnTo>
                      <a:pt x="8" y="34"/>
                    </a:lnTo>
                    <a:lnTo>
                      <a:pt x="8" y="34"/>
                    </a:lnTo>
                    <a:lnTo>
                      <a:pt x="8" y="34"/>
                    </a:lnTo>
                    <a:lnTo>
                      <a:pt x="6" y="34"/>
                    </a:lnTo>
                    <a:lnTo>
                      <a:pt x="6" y="34"/>
                    </a:lnTo>
                    <a:lnTo>
                      <a:pt x="4" y="34"/>
                    </a:lnTo>
                    <a:lnTo>
                      <a:pt x="4" y="34"/>
                    </a:lnTo>
                    <a:lnTo>
                      <a:pt x="6" y="36"/>
                    </a:lnTo>
                    <a:lnTo>
                      <a:pt x="8" y="36"/>
                    </a:lnTo>
                    <a:lnTo>
                      <a:pt x="10" y="40"/>
                    </a:lnTo>
                    <a:lnTo>
                      <a:pt x="12" y="42"/>
                    </a:lnTo>
                    <a:lnTo>
                      <a:pt x="14" y="44"/>
                    </a:lnTo>
                    <a:lnTo>
                      <a:pt x="16" y="46"/>
                    </a:lnTo>
                    <a:lnTo>
                      <a:pt x="16" y="46"/>
                    </a:lnTo>
                    <a:lnTo>
                      <a:pt x="16" y="46"/>
                    </a:lnTo>
                    <a:lnTo>
                      <a:pt x="18" y="46"/>
                    </a:lnTo>
                    <a:lnTo>
                      <a:pt x="20" y="46"/>
                    </a:lnTo>
                    <a:lnTo>
                      <a:pt x="20" y="46"/>
                    </a:lnTo>
                    <a:lnTo>
                      <a:pt x="22" y="46"/>
                    </a:lnTo>
                    <a:lnTo>
                      <a:pt x="22" y="46"/>
                    </a:lnTo>
                    <a:lnTo>
                      <a:pt x="22" y="48"/>
                    </a:lnTo>
                    <a:lnTo>
                      <a:pt x="22" y="48"/>
                    </a:lnTo>
                    <a:lnTo>
                      <a:pt x="20" y="48"/>
                    </a:lnTo>
                    <a:lnTo>
                      <a:pt x="18" y="48"/>
                    </a:lnTo>
                    <a:lnTo>
                      <a:pt x="16" y="48"/>
                    </a:lnTo>
                    <a:lnTo>
                      <a:pt x="16" y="48"/>
                    </a:lnTo>
                    <a:lnTo>
                      <a:pt x="16" y="50"/>
                    </a:lnTo>
                    <a:lnTo>
                      <a:pt x="18" y="50"/>
                    </a:lnTo>
                    <a:lnTo>
                      <a:pt x="20" y="52"/>
                    </a:lnTo>
                    <a:lnTo>
                      <a:pt x="20" y="56"/>
                    </a:lnTo>
                    <a:lnTo>
                      <a:pt x="22" y="58"/>
                    </a:lnTo>
                    <a:lnTo>
                      <a:pt x="22" y="58"/>
                    </a:lnTo>
                    <a:lnTo>
                      <a:pt x="24" y="58"/>
                    </a:lnTo>
                    <a:lnTo>
                      <a:pt x="24" y="56"/>
                    </a:lnTo>
                    <a:lnTo>
                      <a:pt x="24" y="56"/>
                    </a:lnTo>
                    <a:lnTo>
                      <a:pt x="26" y="56"/>
                    </a:lnTo>
                    <a:lnTo>
                      <a:pt x="26" y="58"/>
                    </a:lnTo>
                    <a:lnTo>
                      <a:pt x="26" y="58"/>
                    </a:lnTo>
                    <a:lnTo>
                      <a:pt x="28" y="58"/>
                    </a:lnTo>
                    <a:lnTo>
                      <a:pt x="30" y="58"/>
                    </a:lnTo>
                    <a:lnTo>
                      <a:pt x="30" y="58"/>
                    </a:lnTo>
                    <a:lnTo>
                      <a:pt x="32" y="58"/>
                    </a:lnTo>
                    <a:lnTo>
                      <a:pt x="34" y="58"/>
                    </a:lnTo>
                    <a:lnTo>
                      <a:pt x="38" y="58"/>
                    </a:lnTo>
                    <a:lnTo>
                      <a:pt x="40" y="58"/>
                    </a:lnTo>
                    <a:lnTo>
                      <a:pt x="40" y="58"/>
                    </a:lnTo>
                    <a:lnTo>
                      <a:pt x="40" y="56"/>
                    </a:lnTo>
                    <a:lnTo>
                      <a:pt x="44" y="58"/>
                    </a:lnTo>
                    <a:lnTo>
                      <a:pt x="46" y="60"/>
                    </a:lnTo>
                    <a:lnTo>
                      <a:pt x="46" y="60"/>
                    </a:lnTo>
                    <a:lnTo>
                      <a:pt x="48" y="60"/>
                    </a:lnTo>
                    <a:lnTo>
                      <a:pt x="48" y="60"/>
                    </a:lnTo>
                    <a:lnTo>
                      <a:pt x="50" y="60"/>
                    </a:lnTo>
                    <a:lnTo>
                      <a:pt x="50" y="60"/>
                    </a:lnTo>
                    <a:lnTo>
                      <a:pt x="50" y="62"/>
                    </a:lnTo>
                    <a:lnTo>
                      <a:pt x="52" y="62"/>
                    </a:lnTo>
                    <a:lnTo>
                      <a:pt x="52" y="62"/>
                    </a:lnTo>
                    <a:lnTo>
                      <a:pt x="52" y="62"/>
                    </a:lnTo>
                    <a:lnTo>
                      <a:pt x="52" y="64"/>
                    </a:lnTo>
                    <a:lnTo>
                      <a:pt x="48" y="64"/>
                    </a:lnTo>
                    <a:lnTo>
                      <a:pt x="48" y="64"/>
                    </a:lnTo>
                    <a:lnTo>
                      <a:pt x="48" y="64"/>
                    </a:lnTo>
                    <a:lnTo>
                      <a:pt x="48" y="66"/>
                    </a:lnTo>
                    <a:lnTo>
                      <a:pt x="48" y="66"/>
                    </a:lnTo>
                    <a:lnTo>
                      <a:pt x="46" y="64"/>
                    </a:lnTo>
                    <a:lnTo>
                      <a:pt x="46" y="64"/>
                    </a:lnTo>
                    <a:lnTo>
                      <a:pt x="44" y="62"/>
                    </a:lnTo>
                    <a:lnTo>
                      <a:pt x="38" y="62"/>
                    </a:lnTo>
                    <a:lnTo>
                      <a:pt x="34" y="58"/>
                    </a:lnTo>
                    <a:lnTo>
                      <a:pt x="32" y="58"/>
                    </a:lnTo>
                    <a:lnTo>
                      <a:pt x="32" y="60"/>
                    </a:lnTo>
                    <a:lnTo>
                      <a:pt x="30" y="62"/>
                    </a:lnTo>
                    <a:lnTo>
                      <a:pt x="28" y="62"/>
                    </a:lnTo>
                    <a:lnTo>
                      <a:pt x="26" y="60"/>
                    </a:lnTo>
                    <a:lnTo>
                      <a:pt x="26" y="62"/>
                    </a:lnTo>
                    <a:lnTo>
                      <a:pt x="24" y="64"/>
                    </a:lnTo>
                    <a:lnTo>
                      <a:pt x="22" y="66"/>
                    </a:lnTo>
                    <a:lnTo>
                      <a:pt x="22" y="66"/>
                    </a:lnTo>
                    <a:lnTo>
                      <a:pt x="22" y="68"/>
                    </a:lnTo>
                    <a:lnTo>
                      <a:pt x="24" y="68"/>
                    </a:lnTo>
                    <a:lnTo>
                      <a:pt x="24" y="68"/>
                    </a:lnTo>
                    <a:lnTo>
                      <a:pt x="26" y="70"/>
                    </a:lnTo>
                    <a:lnTo>
                      <a:pt x="26" y="72"/>
                    </a:lnTo>
                    <a:lnTo>
                      <a:pt x="28" y="72"/>
                    </a:lnTo>
                    <a:lnTo>
                      <a:pt x="30" y="76"/>
                    </a:lnTo>
                    <a:lnTo>
                      <a:pt x="30" y="78"/>
                    </a:lnTo>
                    <a:lnTo>
                      <a:pt x="30" y="80"/>
                    </a:lnTo>
                    <a:lnTo>
                      <a:pt x="30" y="82"/>
                    </a:lnTo>
                    <a:lnTo>
                      <a:pt x="32" y="87"/>
                    </a:lnTo>
                    <a:lnTo>
                      <a:pt x="34" y="89"/>
                    </a:lnTo>
                    <a:lnTo>
                      <a:pt x="34" y="87"/>
                    </a:lnTo>
                    <a:lnTo>
                      <a:pt x="34" y="85"/>
                    </a:lnTo>
                    <a:lnTo>
                      <a:pt x="36" y="82"/>
                    </a:lnTo>
                    <a:lnTo>
                      <a:pt x="36" y="82"/>
                    </a:lnTo>
                    <a:lnTo>
                      <a:pt x="36" y="82"/>
                    </a:lnTo>
                    <a:lnTo>
                      <a:pt x="38" y="85"/>
                    </a:lnTo>
                    <a:lnTo>
                      <a:pt x="38" y="85"/>
                    </a:lnTo>
                    <a:lnTo>
                      <a:pt x="40" y="85"/>
                    </a:lnTo>
                    <a:lnTo>
                      <a:pt x="42" y="89"/>
                    </a:lnTo>
                    <a:lnTo>
                      <a:pt x="42" y="91"/>
                    </a:lnTo>
                    <a:lnTo>
                      <a:pt x="42" y="93"/>
                    </a:lnTo>
                    <a:lnTo>
                      <a:pt x="42" y="93"/>
                    </a:lnTo>
                    <a:lnTo>
                      <a:pt x="44" y="93"/>
                    </a:lnTo>
                    <a:lnTo>
                      <a:pt x="44" y="91"/>
                    </a:lnTo>
                    <a:lnTo>
                      <a:pt x="44" y="87"/>
                    </a:lnTo>
                    <a:lnTo>
                      <a:pt x="46" y="87"/>
                    </a:lnTo>
                    <a:lnTo>
                      <a:pt x="48" y="87"/>
                    </a:lnTo>
                    <a:lnTo>
                      <a:pt x="48" y="89"/>
                    </a:lnTo>
                    <a:lnTo>
                      <a:pt x="50" y="93"/>
                    </a:lnTo>
                    <a:lnTo>
                      <a:pt x="52" y="93"/>
                    </a:lnTo>
                    <a:lnTo>
                      <a:pt x="52" y="93"/>
                    </a:lnTo>
                    <a:lnTo>
                      <a:pt x="54" y="93"/>
                    </a:lnTo>
                    <a:lnTo>
                      <a:pt x="52" y="91"/>
                    </a:lnTo>
                    <a:lnTo>
                      <a:pt x="52" y="91"/>
                    </a:lnTo>
                    <a:lnTo>
                      <a:pt x="52" y="87"/>
                    </a:lnTo>
                    <a:lnTo>
                      <a:pt x="52" y="87"/>
                    </a:lnTo>
                    <a:lnTo>
                      <a:pt x="50" y="82"/>
                    </a:lnTo>
                    <a:lnTo>
                      <a:pt x="48" y="78"/>
                    </a:lnTo>
                    <a:lnTo>
                      <a:pt x="46" y="76"/>
                    </a:lnTo>
                    <a:lnTo>
                      <a:pt x="46" y="72"/>
                    </a:lnTo>
                    <a:lnTo>
                      <a:pt x="46" y="72"/>
                    </a:lnTo>
                    <a:lnTo>
                      <a:pt x="48" y="74"/>
                    </a:lnTo>
                    <a:lnTo>
                      <a:pt x="50" y="74"/>
                    </a:lnTo>
                    <a:lnTo>
                      <a:pt x="50" y="74"/>
                    </a:lnTo>
                    <a:lnTo>
                      <a:pt x="52" y="74"/>
                    </a:lnTo>
                    <a:lnTo>
                      <a:pt x="52" y="76"/>
                    </a:lnTo>
                    <a:lnTo>
                      <a:pt x="52" y="76"/>
                    </a:lnTo>
                    <a:lnTo>
                      <a:pt x="54" y="76"/>
                    </a:lnTo>
                    <a:lnTo>
                      <a:pt x="54" y="76"/>
                    </a:lnTo>
                    <a:lnTo>
                      <a:pt x="58" y="74"/>
                    </a:lnTo>
                    <a:lnTo>
                      <a:pt x="58" y="74"/>
                    </a:lnTo>
                    <a:lnTo>
                      <a:pt x="56" y="74"/>
                    </a:lnTo>
                    <a:lnTo>
                      <a:pt x="56" y="72"/>
                    </a:lnTo>
                    <a:lnTo>
                      <a:pt x="56" y="72"/>
                    </a:lnTo>
                    <a:lnTo>
                      <a:pt x="56" y="72"/>
                    </a:lnTo>
                    <a:lnTo>
                      <a:pt x="54" y="72"/>
                    </a:lnTo>
                    <a:lnTo>
                      <a:pt x="52" y="72"/>
                    </a:lnTo>
                    <a:lnTo>
                      <a:pt x="52" y="70"/>
                    </a:lnTo>
                    <a:lnTo>
                      <a:pt x="52" y="68"/>
                    </a:lnTo>
                    <a:lnTo>
                      <a:pt x="52" y="68"/>
                    </a:lnTo>
                    <a:lnTo>
                      <a:pt x="50" y="66"/>
                    </a:lnTo>
                    <a:lnTo>
                      <a:pt x="50" y="66"/>
                    </a:lnTo>
                    <a:lnTo>
                      <a:pt x="50" y="66"/>
                    </a:lnTo>
                    <a:lnTo>
                      <a:pt x="52" y="66"/>
                    </a:lnTo>
                    <a:lnTo>
                      <a:pt x="56" y="64"/>
                    </a:lnTo>
                    <a:lnTo>
                      <a:pt x="56" y="64"/>
                    </a:lnTo>
                    <a:lnTo>
                      <a:pt x="58" y="64"/>
                    </a:lnTo>
                    <a:lnTo>
                      <a:pt x="58" y="64"/>
                    </a:lnTo>
                    <a:lnTo>
                      <a:pt x="60" y="66"/>
                    </a:lnTo>
                    <a:lnTo>
                      <a:pt x="62" y="68"/>
                    </a:lnTo>
                    <a:close/>
                    <a:moveTo>
                      <a:pt x="62" y="28"/>
                    </a:moveTo>
                    <a:lnTo>
                      <a:pt x="62" y="28"/>
                    </a:lnTo>
                    <a:lnTo>
                      <a:pt x="62" y="30"/>
                    </a:lnTo>
                    <a:lnTo>
                      <a:pt x="62" y="2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4" name="Freeform 166"/>
              <p:cNvSpPr>
                <a:spLocks/>
              </p:cNvSpPr>
              <p:nvPr/>
            </p:nvSpPr>
            <p:spPr bwMode="auto">
              <a:xfrm>
                <a:off x="2499" y="1858"/>
                <a:ext cx="4" cy="4"/>
              </a:xfrm>
              <a:custGeom>
                <a:avLst/>
                <a:gdLst>
                  <a:gd name="T0" fmla="*/ 2 w 4"/>
                  <a:gd name="T1" fmla="*/ 0 h 4"/>
                  <a:gd name="T2" fmla="*/ 2 w 4"/>
                  <a:gd name="T3" fmla="*/ 0 h 4"/>
                  <a:gd name="T4" fmla="*/ 2 w 4"/>
                  <a:gd name="T5" fmla="*/ 2 h 4"/>
                  <a:gd name="T6" fmla="*/ 0 w 4"/>
                  <a:gd name="T7" fmla="*/ 2 h 4"/>
                  <a:gd name="T8" fmla="*/ 0 w 4"/>
                  <a:gd name="T9" fmla="*/ 4 h 4"/>
                  <a:gd name="T10" fmla="*/ 2 w 4"/>
                  <a:gd name="T11" fmla="*/ 4 h 4"/>
                  <a:gd name="T12" fmla="*/ 2 w 4"/>
                  <a:gd name="T13" fmla="*/ 2 h 4"/>
                  <a:gd name="T14" fmla="*/ 4 w 4"/>
                  <a:gd name="T15" fmla="*/ 0 h 4"/>
                  <a:gd name="T16" fmla="*/ 2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0"/>
                    </a:moveTo>
                    <a:lnTo>
                      <a:pt x="2" y="0"/>
                    </a:lnTo>
                    <a:lnTo>
                      <a:pt x="2" y="2"/>
                    </a:lnTo>
                    <a:lnTo>
                      <a:pt x="0" y="2"/>
                    </a:lnTo>
                    <a:lnTo>
                      <a:pt x="0" y="4"/>
                    </a:lnTo>
                    <a:lnTo>
                      <a:pt x="2" y="4"/>
                    </a:lnTo>
                    <a:lnTo>
                      <a:pt x="2" y="2"/>
                    </a:lnTo>
                    <a:lnTo>
                      <a:pt x="4"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5" name="Freeform 167"/>
              <p:cNvSpPr>
                <a:spLocks/>
              </p:cNvSpPr>
              <p:nvPr/>
            </p:nvSpPr>
            <p:spPr bwMode="auto">
              <a:xfrm>
                <a:off x="3417" y="1876"/>
                <a:ext cx="68" cy="117"/>
              </a:xfrm>
              <a:custGeom>
                <a:avLst/>
                <a:gdLst>
                  <a:gd name="T0" fmla="*/ 66 w 68"/>
                  <a:gd name="T1" fmla="*/ 91 h 117"/>
                  <a:gd name="T2" fmla="*/ 64 w 68"/>
                  <a:gd name="T3" fmla="*/ 87 h 117"/>
                  <a:gd name="T4" fmla="*/ 62 w 68"/>
                  <a:gd name="T5" fmla="*/ 83 h 117"/>
                  <a:gd name="T6" fmla="*/ 58 w 68"/>
                  <a:gd name="T7" fmla="*/ 79 h 117"/>
                  <a:gd name="T8" fmla="*/ 60 w 68"/>
                  <a:gd name="T9" fmla="*/ 75 h 117"/>
                  <a:gd name="T10" fmla="*/ 60 w 68"/>
                  <a:gd name="T11" fmla="*/ 69 h 117"/>
                  <a:gd name="T12" fmla="*/ 58 w 68"/>
                  <a:gd name="T13" fmla="*/ 67 h 117"/>
                  <a:gd name="T14" fmla="*/ 60 w 68"/>
                  <a:gd name="T15" fmla="*/ 55 h 117"/>
                  <a:gd name="T16" fmla="*/ 60 w 68"/>
                  <a:gd name="T17" fmla="*/ 49 h 117"/>
                  <a:gd name="T18" fmla="*/ 56 w 68"/>
                  <a:gd name="T19" fmla="*/ 45 h 117"/>
                  <a:gd name="T20" fmla="*/ 58 w 68"/>
                  <a:gd name="T21" fmla="*/ 41 h 117"/>
                  <a:gd name="T22" fmla="*/ 58 w 68"/>
                  <a:gd name="T23" fmla="*/ 33 h 117"/>
                  <a:gd name="T24" fmla="*/ 56 w 68"/>
                  <a:gd name="T25" fmla="*/ 33 h 117"/>
                  <a:gd name="T26" fmla="*/ 54 w 68"/>
                  <a:gd name="T27" fmla="*/ 31 h 117"/>
                  <a:gd name="T28" fmla="*/ 56 w 68"/>
                  <a:gd name="T29" fmla="*/ 29 h 117"/>
                  <a:gd name="T30" fmla="*/ 56 w 68"/>
                  <a:gd name="T31" fmla="*/ 29 h 117"/>
                  <a:gd name="T32" fmla="*/ 56 w 68"/>
                  <a:gd name="T33" fmla="*/ 24 h 117"/>
                  <a:gd name="T34" fmla="*/ 56 w 68"/>
                  <a:gd name="T35" fmla="*/ 16 h 117"/>
                  <a:gd name="T36" fmla="*/ 52 w 68"/>
                  <a:gd name="T37" fmla="*/ 12 h 117"/>
                  <a:gd name="T38" fmla="*/ 50 w 68"/>
                  <a:gd name="T39" fmla="*/ 8 h 117"/>
                  <a:gd name="T40" fmla="*/ 50 w 68"/>
                  <a:gd name="T41" fmla="*/ 2 h 117"/>
                  <a:gd name="T42" fmla="*/ 46 w 68"/>
                  <a:gd name="T43" fmla="*/ 2 h 117"/>
                  <a:gd name="T44" fmla="*/ 44 w 68"/>
                  <a:gd name="T45" fmla="*/ 4 h 117"/>
                  <a:gd name="T46" fmla="*/ 40 w 68"/>
                  <a:gd name="T47" fmla="*/ 4 h 117"/>
                  <a:gd name="T48" fmla="*/ 36 w 68"/>
                  <a:gd name="T49" fmla="*/ 4 h 117"/>
                  <a:gd name="T50" fmla="*/ 26 w 68"/>
                  <a:gd name="T51" fmla="*/ 4 h 117"/>
                  <a:gd name="T52" fmla="*/ 12 w 68"/>
                  <a:gd name="T53" fmla="*/ 4 h 117"/>
                  <a:gd name="T54" fmla="*/ 6 w 68"/>
                  <a:gd name="T55" fmla="*/ 4 h 117"/>
                  <a:gd name="T56" fmla="*/ 6 w 68"/>
                  <a:gd name="T57" fmla="*/ 14 h 117"/>
                  <a:gd name="T58" fmla="*/ 6 w 68"/>
                  <a:gd name="T59" fmla="*/ 16 h 117"/>
                  <a:gd name="T60" fmla="*/ 6 w 68"/>
                  <a:gd name="T61" fmla="*/ 20 h 117"/>
                  <a:gd name="T62" fmla="*/ 8 w 68"/>
                  <a:gd name="T63" fmla="*/ 29 h 117"/>
                  <a:gd name="T64" fmla="*/ 8 w 68"/>
                  <a:gd name="T65" fmla="*/ 35 h 117"/>
                  <a:gd name="T66" fmla="*/ 8 w 68"/>
                  <a:gd name="T67" fmla="*/ 39 h 117"/>
                  <a:gd name="T68" fmla="*/ 10 w 68"/>
                  <a:gd name="T69" fmla="*/ 43 h 117"/>
                  <a:gd name="T70" fmla="*/ 12 w 68"/>
                  <a:gd name="T71" fmla="*/ 55 h 117"/>
                  <a:gd name="T72" fmla="*/ 10 w 68"/>
                  <a:gd name="T73" fmla="*/ 57 h 117"/>
                  <a:gd name="T74" fmla="*/ 6 w 68"/>
                  <a:gd name="T75" fmla="*/ 59 h 117"/>
                  <a:gd name="T76" fmla="*/ 4 w 68"/>
                  <a:gd name="T77" fmla="*/ 63 h 117"/>
                  <a:gd name="T78" fmla="*/ 2 w 68"/>
                  <a:gd name="T79" fmla="*/ 73 h 117"/>
                  <a:gd name="T80" fmla="*/ 0 w 68"/>
                  <a:gd name="T81" fmla="*/ 81 h 117"/>
                  <a:gd name="T82" fmla="*/ 0 w 68"/>
                  <a:gd name="T83" fmla="*/ 87 h 117"/>
                  <a:gd name="T84" fmla="*/ 2 w 68"/>
                  <a:gd name="T85" fmla="*/ 97 h 117"/>
                  <a:gd name="T86" fmla="*/ 6 w 68"/>
                  <a:gd name="T87" fmla="*/ 101 h 117"/>
                  <a:gd name="T88" fmla="*/ 6 w 68"/>
                  <a:gd name="T89" fmla="*/ 105 h 117"/>
                  <a:gd name="T90" fmla="*/ 4 w 68"/>
                  <a:gd name="T91" fmla="*/ 109 h 117"/>
                  <a:gd name="T92" fmla="*/ 2 w 68"/>
                  <a:gd name="T93" fmla="*/ 111 h 117"/>
                  <a:gd name="T94" fmla="*/ 12 w 68"/>
                  <a:gd name="T95" fmla="*/ 113 h 117"/>
                  <a:gd name="T96" fmla="*/ 22 w 68"/>
                  <a:gd name="T97" fmla="*/ 113 h 117"/>
                  <a:gd name="T98" fmla="*/ 38 w 68"/>
                  <a:gd name="T99" fmla="*/ 107 h 117"/>
                  <a:gd name="T100" fmla="*/ 48 w 68"/>
                  <a:gd name="T101" fmla="*/ 101 h 117"/>
                  <a:gd name="T102" fmla="*/ 66 w 68"/>
                  <a:gd name="T103" fmla="*/ 97 h 117"/>
                  <a:gd name="T104" fmla="*/ 68 w 68"/>
                  <a:gd name="T105" fmla="*/ 9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117">
                    <a:moveTo>
                      <a:pt x="68" y="91"/>
                    </a:moveTo>
                    <a:lnTo>
                      <a:pt x="68" y="91"/>
                    </a:lnTo>
                    <a:lnTo>
                      <a:pt x="68" y="91"/>
                    </a:lnTo>
                    <a:lnTo>
                      <a:pt x="66" y="91"/>
                    </a:lnTo>
                    <a:lnTo>
                      <a:pt x="66" y="89"/>
                    </a:lnTo>
                    <a:lnTo>
                      <a:pt x="66" y="89"/>
                    </a:lnTo>
                    <a:lnTo>
                      <a:pt x="64" y="89"/>
                    </a:lnTo>
                    <a:lnTo>
                      <a:pt x="64" y="87"/>
                    </a:lnTo>
                    <a:lnTo>
                      <a:pt x="62" y="85"/>
                    </a:lnTo>
                    <a:lnTo>
                      <a:pt x="62" y="85"/>
                    </a:lnTo>
                    <a:lnTo>
                      <a:pt x="62" y="85"/>
                    </a:lnTo>
                    <a:lnTo>
                      <a:pt x="62" y="83"/>
                    </a:lnTo>
                    <a:lnTo>
                      <a:pt x="60" y="83"/>
                    </a:lnTo>
                    <a:lnTo>
                      <a:pt x="60" y="81"/>
                    </a:lnTo>
                    <a:lnTo>
                      <a:pt x="58" y="79"/>
                    </a:lnTo>
                    <a:lnTo>
                      <a:pt x="58" y="79"/>
                    </a:lnTo>
                    <a:lnTo>
                      <a:pt x="58" y="79"/>
                    </a:lnTo>
                    <a:lnTo>
                      <a:pt x="58" y="77"/>
                    </a:lnTo>
                    <a:lnTo>
                      <a:pt x="58" y="77"/>
                    </a:lnTo>
                    <a:lnTo>
                      <a:pt x="60" y="75"/>
                    </a:lnTo>
                    <a:lnTo>
                      <a:pt x="60" y="75"/>
                    </a:lnTo>
                    <a:lnTo>
                      <a:pt x="60" y="75"/>
                    </a:lnTo>
                    <a:lnTo>
                      <a:pt x="60" y="73"/>
                    </a:lnTo>
                    <a:lnTo>
                      <a:pt x="60" y="69"/>
                    </a:lnTo>
                    <a:lnTo>
                      <a:pt x="60" y="69"/>
                    </a:lnTo>
                    <a:lnTo>
                      <a:pt x="58" y="69"/>
                    </a:lnTo>
                    <a:lnTo>
                      <a:pt x="58" y="69"/>
                    </a:lnTo>
                    <a:lnTo>
                      <a:pt x="58" y="67"/>
                    </a:lnTo>
                    <a:lnTo>
                      <a:pt x="58" y="67"/>
                    </a:lnTo>
                    <a:lnTo>
                      <a:pt x="60" y="63"/>
                    </a:lnTo>
                    <a:lnTo>
                      <a:pt x="60" y="55"/>
                    </a:lnTo>
                    <a:lnTo>
                      <a:pt x="60" y="55"/>
                    </a:lnTo>
                    <a:lnTo>
                      <a:pt x="60" y="53"/>
                    </a:lnTo>
                    <a:lnTo>
                      <a:pt x="62" y="53"/>
                    </a:lnTo>
                    <a:lnTo>
                      <a:pt x="62" y="51"/>
                    </a:lnTo>
                    <a:lnTo>
                      <a:pt x="60" y="49"/>
                    </a:lnTo>
                    <a:lnTo>
                      <a:pt x="58" y="47"/>
                    </a:lnTo>
                    <a:lnTo>
                      <a:pt x="58" y="47"/>
                    </a:lnTo>
                    <a:lnTo>
                      <a:pt x="56" y="45"/>
                    </a:lnTo>
                    <a:lnTo>
                      <a:pt x="56" y="45"/>
                    </a:lnTo>
                    <a:lnTo>
                      <a:pt x="58" y="43"/>
                    </a:lnTo>
                    <a:lnTo>
                      <a:pt x="58" y="43"/>
                    </a:lnTo>
                    <a:lnTo>
                      <a:pt x="58" y="43"/>
                    </a:lnTo>
                    <a:lnTo>
                      <a:pt x="58" y="41"/>
                    </a:lnTo>
                    <a:lnTo>
                      <a:pt x="58" y="39"/>
                    </a:lnTo>
                    <a:lnTo>
                      <a:pt x="58" y="37"/>
                    </a:lnTo>
                    <a:lnTo>
                      <a:pt x="58" y="33"/>
                    </a:lnTo>
                    <a:lnTo>
                      <a:pt x="58" y="33"/>
                    </a:lnTo>
                    <a:lnTo>
                      <a:pt x="58" y="31"/>
                    </a:lnTo>
                    <a:lnTo>
                      <a:pt x="56" y="31"/>
                    </a:lnTo>
                    <a:lnTo>
                      <a:pt x="56" y="31"/>
                    </a:lnTo>
                    <a:lnTo>
                      <a:pt x="56" y="33"/>
                    </a:lnTo>
                    <a:lnTo>
                      <a:pt x="54" y="33"/>
                    </a:lnTo>
                    <a:lnTo>
                      <a:pt x="54" y="33"/>
                    </a:lnTo>
                    <a:lnTo>
                      <a:pt x="54" y="33"/>
                    </a:lnTo>
                    <a:lnTo>
                      <a:pt x="54" y="31"/>
                    </a:lnTo>
                    <a:lnTo>
                      <a:pt x="54" y="31"/>
                    </a:lnTo>
                    <a:lnTo>
                      <a:pt x="54" y="31"/>
                    </a:lnTo>
                    <a:lnTo>
                      <a:pt x="56" y="29"/>
                    </a:lnTo>
                    <a:lnTo>
                      <a:pt x="56" y="29"/>
                    </a:lnTo>
                    <a:lnTo>
                      <a:pt x="54" y="29"/>
                    </a:lnTo>
                    <a:lnTo>
                      <a:pt x="54" y="29"/>
                    </a:lnTo>
                    <a:lnTo>
                      <a:pt x="54" y="29"/>
                    </a:lnTo>
                    <a:lnTo>
                      <a:pt x="56" y="29"/>
                    </a:lnTo>
                    <a:lnTo>
                      <a:pt x="56" y="29"/>
                    </a:lnTo>
                    <a:lnTo>
                      <a:pt x="56" y="29"/>
                    </a:lnTo>
                    <a:lnTo>
                      <a:pt x="56" y="24"/>
                    </a:lnTo>
                    <a:lnTo>
                      <a:pt x="56" y="24"/>
                    </a:lnTo>
                    <a:lnTo>
                      <a:pt x="56" y="22"/>
                    </a:lnTo>
                    <a:lnTo>
                      <a:pt x="56" y="18"/>
                    </a:lnTo>
                    <a:lnTo>
                      <a:pt x="56" y="16"/>
                    </a:lnTo>
                    <a:lnTo>
                      <a:pt x="56" y="16"/>
                    </a:lnTo>
                    <a:lnTo>
                      <a:pt x="56" y="16"/>
                    </a:lnTo>
                    <a:lnTo>
                      <a:pt x="54" y="14"/>
                    </a:lnTo>
                    <a:lnTo>
                      <a:pt x="54" y="14"/>
                    </a:lnTo>
                    <a:lnTo>
                      <a:pt x="52" y="12"/>
                    </a:lnTo>
                    <a:lnTo>
                      <a:pt x="52" y="12"/>
                    </a:lnTo>
                    <a:lnTo>
                      <a:pt x="50" y="10"/>
                    </a:lnTo>
                    <a:lnTo>
                      <a:pt x="50" y="10"/>
                    </a:lnTo>
                    <a:lnTo>
                      <a:pt x="50" y="8"/>
                    </a:lnTo>
                    <a:lnTo>
                      <a:pt x="50" y="8"/>
                    </a:lnTo>
                    <a:lnTo>
                      <a:pt x="50" y="6"/>
                    </a:lnTo>
                    <a:lnTo>
                      <a:pt x="50" y="4"/>
                    </a:lnTo>
                    <a:lnTo>
                      <a:pt x="50" y="2"/>
                    </a:lnTo>
                    <a:lnTo>
                      <a:pt x="50" y="2"/>
                    </a:lnTo>
                    <a:lnTo>
                      <a:pt x="46" y="0"/>
                    </a:lnTo>
                    <a:lnTo>
                      <a:pt x="46" y="2"/>
                    </a:lnTo>
                    <a:lnTo>
                      <a:pt x="46" y="2"/>
                    </a:lnTo>
                    <a:lnTo>
                      <a:pt x="44" y="2"/>
                    </a:lnTo>
                    <a:lnTo>
                      <a:pt x="44" y="2"/>
                    </a:lnTo>
                    <a:lnTo>
                      <a:pt x="44" y="2"/>
                    </a:lnTo>
                    <a:lnTo>
                      <a:pt x="44" y="4"/>
                    </a:lnTo>
                    <a:lnTo>
                      <a:pt x="42" y="4"/>
                    </a:lnTo>
                    <a:lnTo>
                      <a:pt x="42" y="4"/>
                    </a:lnTo>
                    <a:lnTo>
                      <a:pt x="40" y="4"/>
                    </a:lnTo>
                    <a:lnTo>
                      <a:pt x="40" y="4"/>
                    </a:lnTo>
                    <a:lnTo>
                      <a:pt x="40" y="4"/>
                    </a:lnTo>
                    <a:lnTo>
                      <a:pt x="38" y="4"/>
                    </a:lnTo>
                    <a:lnTo>
                      <a:pt x="36" y="4"/>
                    </a:lnTo>
                    <a:lnTo>
                      <a:pt x="36" y="4"/>
                    </a:lnTo>
                    <a:lnTo>
                      <a:pt x="34" y="4"/>
                    </a:lnTo>
                    <a:lnTo>
                      <a:pt x="32" y="4"/>
                    </a:lnTo>
                    <a:lnTo>
                      <a:pt x="26" y="4"/>
                    </a:lnTo>
                    <a:lnTo>
                      <a:pt x="26" y="4"/>
                    </a:lnTo>
                    <a:lnTo>
                      <a:pt x="26" y="4"/>
                    </a:lnTo>
                    <a:lnTo>
                      <a:pt x="22" y="4"/>
                    </a:lnTo>
                    <a:lnTo>
                      <a:pt x="16" y="4"/>
                    </a:lnTo>
                    <a:lnTo>
                      <a:pt x="12" y="4"/>
                    </a:lnTo>
                    <a:lnTo>
                      <a:pt x="8" y="4"/>
                    </a:lnTo>
                    <a:lnTo>
                      <a:pt x="8" y="4"/>
                    </a:lnTo>
                    <a:lnTo>
                      <a:pt x="6" y="4"/>
                    </a:lnTo>
                    <a:lnTo>
                      <a:pt x="6" y="4"/>
                    </a:lnTo>
                    <a:lnTo>
                      <a:pt x="6" y="8"/>
                    </a:lnTo>
                    <a:lnTo>
                      <a:pt x="6" y="10"/>
                    </a:lnTo>
                    <a:lnTo>
                      <a:pt x="6" y="12"/>
                    </a:lnTo>
                    <a:lnTo>
                      <a:pt x="6" y="14"/>
                    </a:lnTo>
                    <a:lnTo>
                      <a:pt x="6" y="14"/>
                    </a:lnTo>
                    <a:lnTo>
                      <a:pt x="6" y="14"/>
                    </a:lnTo>
                    <a:lnTo>
                      <a:pt x="6" y="16"/>
                    </a:lnTo>
                    <a:lnTo>
                      <a:pt x="6" y="16"/>
                    </a:lnTo>
                    <a:lnTo>
                      <a:pt x="8" y="16"/>
                    </a:lnTo>
                    <a:lnTo>
                      <a:pt x="8" y="18"/>
                    </a:lnTo>
                    <a:lnTo>
                      <a:pt x="6" y="18"/>
                    </a:lnTo>
                    <a:lnTo>
                      <a:pt x="6" y="20"/>
                    </a:lnTo>
                    <a:lnTo>
                      <a:pt x="8" y="24"/>
                    </a:lnTo>
                    <a:lnTo>
                      <a:pt x="8" y="27"/>
                    </a:lnTo>
                    <a:lnTo>
                      <a:pt x="6" y="27"/>
                    </a:lnTo>
                    <a:lnTo>
                      <a:pt x="8" y="29"/>
                    </a:lnTo>
                    <a:lnTo>
                      <a:pt x="8" y="31"/>
                    </a:lnTo>
                    <a:lnTo>
                      <a:pt x="8" y="31"/>
                    </a:lnTo>
                    <a:lnTo>
                      <a:pt x="8" y="33"/>
                    </a:lnTo>
                    <a:lnTo>
                      <a:pt x="8" y="35"/>
                    </a:lnTo>
                    <a:lnTo>
                      <a:pt x="8" y="35"/>
                    </a:lnTo>
                    <a:lnTo>
                      <a:pt x="8" y="35"/>
                    </a:lnTo>
                    <a:lnTo>
                      <a:pt x="8" y="37"/>
                    </a:lnTo>
                    <a:lnTo>
                      <a:pt x="8" y="39"/>
                    </a:lnTo>
                    <a:lnTo>
                      <a:pt x="8" y="39"/>
                    </a:lnTo>
                    <a:lnTo>
                      <a:pt x="8" y="39"/>
                    </a:lnTo>
                    <a:lnTo>
                      <a:pt x="8" y="41"/>
                    </a:lnTo>
                    <a:lnTo>
                      <a:pt x="10" y="43"/>
                    </a:lnTo>
                    <a:lnTo>
                      <a:pt x="10" y="43"/>
                    </a:lnTo>
                    <a:lnTo>
                      <a:pt x="10" y="45"/>
                    </a:lnTo>
                    <a:lnTo>
                      <a:pt x="10" y="49"/>
                    </a:lnTo>
                    <a:lnTo>
                      <a:pt x="12" y="55"/>
                    </a:lnTo>
                    <a:lnTo>
                      <a:pt x="10" y="55"/>
                    </a:lnTo>
                    <a:lnTo>
                      <a:pt x="10" y="55"/>
                    </a:lnTo>
                    <a:lnTo>
                      <a:pt x="10" y="55"/>
                    </a:lnTo>
                    <a:lnTo>
                      <a:pt x="10" y="57"/>
                    </a:lnTo>
                    <a:lnTo>
                      <a:pt x="10" y="57"/>
                    </a:lnTo>
                    <a:lnTo>
                      <a:pt x="10" y="57"/>
                    </a:lnTo>
                    <a:lnTo>
                      <a:pt x="8" y="57"/>
                    </a:lnTo>
                    <a:lnTo>
                      <a:pt x="6" y="59"/>
                    </a:lnTo>
                    <a:lnTo>
                      <a:pt x="6" y="61"/>
                    </a:lnTo>
                    <a:lnTo>
                      <a:pt x="6" y="61"/>
                    </a:lnTo>
                    <a:lnTo>
                      <a:pt x="6" y="63"/>
                    </a:lnTo>
                    <a:lnTo>
                      <a:pt x="4" y="63"/>
                    </a:lnTo>
                    <a:lnTo>
                      <a:pt x="4" y="67"/>
                    </a:lnTo>
                    <a:lnTo>
                      <a:pt x="4" y="71"/>
                    </a:lnTo>
                    <a:lnTo>
                      <a:pt x="4" y="73"/>
                    </a:lnTo>
                    <a:lnTo>
                      <a:pt x="2" y="73"/>
                    </a:lnTo>
                    <a:lnTo>
                      <a:pt x="2" y="75"/>
                    </a:lnTo>
                    <a:lnTo>
                      <a:pt x="0" y="77"/>
                    </a:lnTo>
                    <a:lnTo>
                      <a:pt x="0" y="79"/>
                    </a:lnTo>
                    <a:lnTo>
                      <a:pt x="0" y="81"/>
                    </a:lnTo>
                    <a:lnTo>
                      <a:pt x="0" y="81"/>
                    </a:lnTo>
                    <a:lnTo>
                      <a:pt x="0" y="83"/>
                    </a:lnTo>
                    <a:lnTo>
                      <a:pt x="0" y="85"/>
                    </a:lnTo>
                    <a:lnTo>
                      <a:pt x="0" y="87"/>
                    </a:lnTo>
                    <a:lnTo>
                      <a:pt x="0" y="87"/>
                    </a:lnTo>
                    <a:lnTo>
                      <a:pt x="2" y="93"/>
                    </a:lnTo>
                    <a:lnTo>
                      <a:pt x="2" y="95"/>
                    </a:lnTo>
                    <a:lnTo>
                      <a:pt x="2" y="97"/>
                    </a:lnTo>
                    <a:lnTo>
                      <a:pt x="2" y="99"/>
                    </a:lnTo>
                    <a:lnTo>
                      <a:pt x="4" y="99"/>
                    </a:lnTo>
                    <a:lnTo>
                      <a:pt x="4" y="101"/>
                    </a:lnTo>
                    <a:lnTo>
                      <a:pt x="6" y="101"/>
                    </a:lnTo>
                    <a:lnTo>
                      <a:pt x="6" y="101"/>
                    </a:lnTo>
                    <a:lnTo>
                      <a:pt x="6" y="105"/>
                    </a:lnTo>
                    <a:lnTo>
                      <a:pt x="6" y="105"/>
                    </a:lnTo>
                    <a:lnTo>
                      <a:pt x="6" y="105"/>
                    </a:lnTo>
                    <a:lnTo>
                      <a:pt x="6" y="107"/>
                    </a:lnTo>
                    <a:lnTo>
                      <a:pt x="6" y="109"/>
                    </a:lnTo>
                    <a:lnTo>
                      <a:pt x="6" y="109"/>
                    </a:lnTo>
                    <a:lnTo>
                      <a:pt x="4" y="109"/>
                    </a:lnTo>
                    <a:lnTo>
                      <a:pt x="4" y="109"/>
                    </a:lnTo>
                    <a:lnTo>
                      <a:pt x="2" y="109"/>
                    </a:lnTo>
                    <a:lnTo>
                      <a:pt x="2" y="109"/>
                    </a:lnTo>
                    <a:lnTo>
                      <a:pt x="2" y="111"/>
                    </a:lnTo>
                    <a:lnTo>
                      <a:pt x="2" y="111"/>
                    </a:lnTo>
                    <a:lnTo>
                      <a:pt x="4" y="111"/>
                    </a:lnTo>
                    <a:lnTo>
                      <a:pt x="8" y="111"/>
                    </a:lnTo>
                    <a:lnTo>
                      <a:pt x="12" y="113"/>
                    </a:lnTo>
                    <a:lnTo>
                      <a:pt x="14" y="115"/>
                    </a:lnTo>
                    <a:lnTo>
                      <a:pt x="18" y="115"/>
                    </a:lnTo>
                    <a:lnTo>
                      <a:pt x="18" y="117"/>
                    </a:lnTo>
                    <a:lnTo>
                      <a:pt x="22" y="113"/>
                    </a:lnTo>
                    <a:lnTo>
                      <a:pt x="24" y="113"/>
                    </a:lnTo>
                    <a:lnTo>
                      <a:pt x="26" y="111"/>
                    </a:lnTo>
                    <a:lnTo>
                      <a:pt x="34" y="109"/>
                    </a:lnTo>
                    <a:lnTo>
                      <a:pt x="38" y="107"/>
                    </a:lnTo>
                    <a:lnTo>
                      <a:pt x="40" y="107"/>
                    </a:lnTo>
                    <a:lnTo>
                      <a:pt x="42" y="105"/>
                    </a:lnTo>
                    <a:lnTo>
                      <a:pt x="44" y="103"/>
                    </a:lnTo>
                    <a:lnTo>
                      <a:pt x="48" y="101"/>
                    </a:lnTo>
                    <a:lnTo>
                      <a:pt x="54" y="99"/>
                    </a:lnTo>
                    <a:lnTo>
                      <a:pt x="60" y="99"/>
                    </a:lnTo>
                    <a:lnTo>
                      <a:pt x="62" y="99"/>
                    </a:lnTo>
                    <a:lnTo>
                      <a:pt x="66" y="97"/>
                    </a:lnTo>
                    <a:lnTo>
                      <a:pt x="66" y="95"/>
                    </a:lnTo>
                    <a:lnTo>
                      <a:pt x="66" y="95"/>
                    </a:lnTo>
                    <a:lnTo>
                      <a:pt x="68" y="93"/>
                    </a:lnTo>
                    <a:lnTo>
                      <a:pt x="68" y="93"/>
                    </a:lnTo>
                    <a:lnTo>
                      <a:pt x="68" y="91"/>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6" name="Freeform 168"/>
              <p:cNvSpPr>
                <a:spLocks noEditPoints="1"/>
              </p:cNvSpPr>
              <p:nvPr/>
            </p:nvSpPr>
            <p:spPr bwMode="auto">
              <a:xfrm>
                <a:off x="3571" y="1099"/>
                <a:ext cx="124" cy="134"/>
              </a:xfrm>
              <a:custGeom>
                <a:avLst/>
                <a:gdLst>
                  <a:gd name="T0" fmla="*/ 112 w 124"/>
                  <a:gd name="T1" fmla="*/ 20 h 134"/>
                  <a:gd name="T2" fmla="*/ 72 w 124"/>
                  <a:gd name="T3" fmla="*/ 10 h 134"/>
                  <a:gd name="T4" fmla="*/ 102 w 124"/>
                  <a:gd name="T5" fmla="*/ 14 h 134"/>
                  <a:gd name="T6" fmla="*/ 104 w 124"/>
                  <a:gd name="T7" fmla="*/ 10 h 134"/>
                  <a:gd name="T8" fmla="*/ 98 w 124"/>
                  <a:gd name="T9" fmla="*/ 8 h 134"/>
                  <a:gd name="T10" fmla="*/ 38 w 124"/>
                  <a:gd name="T11" fmla="*/ 6 h 134"/>
                  <a:gd name="T12" fmla="*/ 120 w 124"/>
                  <a:gd name="T13" fmla="*/ 58 h 134"/>
                  <a:gd name="T14" fmla="*/ 120 w 124"/>
                  <a:gd name="T15" fmla="*/ 50 h 134"/>
                  <a:gd name="T16" fmla="*/ 118 w 124"/>
                  <a:gd name="T17" fmla="*/ 44 h 134"/>
                  <a:gd name="T18" fmla="*/ 116 w 124"/>
                  <a:gd name="T19" fmla="*/ 32 h 134"/>
                  <a:gd name="T20" fmla="*/ 108 w 124"/>
                  <a:gd name="T21" fmla="*/ 20 h 134"/>
                  <a:gd name="T22" fmla="*/ 88 w 124"/>
                  <a:gd name="T23" fmla="*/ 12 h 134"/>
                  <a:gd name="T24" fmla="*/ 68 w 124"/>
                  <a:gd name="T25" fmla="*/ 18 h 134"/>
                  <a:gd name="T26" fmla="*/ 60 w 124"/>
                  <a:gd name="T27" fmla="*/ 12 h 134"/>
                  <a:gd name="T28" fmla="*/ 52 w 124"/>
                  <a:gd name="T29" fmla="*/ 4 h 134"/>
                  <a:gd name="T30" fmla="*/ 42 w 124"/>
                  <a:gd name="T31" fmla="*/ 4 h 134"/>
                  <a:gd name="T32" fmla="*/ 40 w 124"/>
                  <a:gd name="T33" fmla="*/ 10 h 134"/>
                  <a:gd name="T34" fmla="*/ 42 w 124"/>
                  <a:gd name="T35" fmla="*/ 18 h 134"/>
                  <a:gd name="T36" fmla="*/ 48 w 124"/>
                  <a:gd name="T37" fmla="*/ 22 h 134"/>
                  <a:gd name="T38" fmla="*/ 36 w 124"/>
                  <a:gd name="T39" fmla="*/ 26 h 134"/>
                  <a:gd name="T40" fmla="*/ 30 w 124"/>
                  <a:gd name="T41" fmla="*/ 24 h 134"/>
                  <a:gd name="T42" fmla="*/ 18 w 124"/>
                  <a:gd name="T43" fmla="*/ 32 h 134"/>
                  <a:gd name="T44" fmla="*/ 12 w 124"/>
                  <a:gd name="T45" fmla="*/ 42 h 134"/>
                  <a:gd name="T46" fmla="*/ 16 w 124"/>
                  <a:gd name="T47" fmla="*/ 46 h 134"/>
                  <a:gd name="T48" fmla="*/ 12 w 124"/>
                  <a:gd name="T49" fmla="*/ 52 h 134"/>
                  <a:gd name="T50" fmla="*/ 6 w 124"/>
                  <a:gd name="T51" fmla="*/ 56 h 134"/>
                  <a:gd name="T52" fmla="*/ 2 w 124"/>
                  <a:gd name="T53" fmla="*/ 58 h 134"/>
                  <a:gd name="T54" fmla="*/ 2 w 124"/>
                  <a:gd name="T55" fmla="*/ 66 h 134"/>
                  <a:gd name="T56" fmla="*/ 0 w 124"/>
                  <a:gd name="T57" fmla="*/ 70 h 134"/>
                  <a:gd name="T58" fmla="*/ 4 w 124"/>
                  <a:gd name="T59" fmla="*/ 78 h 134"/>
                  <a:gd name="T60" fmla="*/ 2 w 124"/>
                  <a:gd name="T61" fmla="*/ 84 h 134"/>
                  <a:gd name="T62" fmla="*/ 8 w 124"/>
                  <a:gd name="T63" fmla="*/ 90 h 134"/>
                  <a:gd name="T64" fmla="*/ 8 w 124"/>
                  <a:gd name="T65" fmla="*/ 98 h 134"/>
                  <a:gd name="T66" fmla="*/ 14 w 124"/>
                  <a:gd name="T67" fmla="*/ 100 h 134"/>
                  <a:gd name="T68" fmla="*/ 20 w 124"/>
                  <a:gd name="T69" fmla="*/ 102 h 134"/>
                  <a:gd name="T70" fmla="*/ 26 w 124"/>
                  <a:gd name="T71" fmla="*/ 110 h 134"/>
                  <a:gd name="T72" fmla="*/ 22 w 124"/>
                  <a:gd name="T73" fmla="*/ 126 h 134"/>
                  <a:gd name="T74" fmla="*/ 34 w 124"/>
                  <a:gd name="T75" fmla="*/ 128 h 134"/>
                  <a:gd name="T76" fmla="*/ 34 w 124"/>
                  <a:gd name="T77" fmla="*/ 128 h 134"/>
                  <a:gd name="T78" fmla="*/ 38 w 124"/>
                  <a:gd name="T79" fmla="*/ 126 h 134"/>
                  <a:gd name="T80" fmla="*/ 50 w 124"/>
                  <a:gd name="T81" fmla="*/ 130 h 134"/>
                  <a:gd name="T82" fmla="*/ 56 w 124"/>
                  <a:gd name="T83" fmla="*/ 132 h 134"/>
                  <a:gd name="T84" fmla="*/ 62 w 124"/>
                  <a:gd name="T85" fmla="*/ 130 h 134"/>
                  <a:gd name="T86" fmla="*/ 70 w 124"/>
                  <a:gd name="T87" fmla="*/ 132 h 134"/>
                  <a:gd name="T88" fmla="*/ 78 w 124"/>
                  <a:gd name="T89" fmla="*/ 130 h 134"/>
                  <a:gd name="T90" fmla="*/ 90 w 124"/>
                  <a:gd name="T91" fmla="*/ 128 h 134"/>
                  <a:gd name="T92" fmla="*/ 96 w 124"/>
                  <a:gd name="T93" fmla="*/ 130 h 134"/>
                  <a:gd name="T94" fmla="*/ 96 w 124"/>
                  <a:gd name="T95" fmla="*/ 126 h 134"/>
                  <a:gd name="T96" fmla="*/ 98 w 124"/>
                  <a:gd name="T97" fmla="*/ 116 h 134"/>
                  <a:gd name="T98" fmla="*/ 106 w 124"/>
                  <a:gd name="T99" fmla="*/ 112 h 134"/>
                  <a:gd name="T100" fmla="*/ 106 w 124"/>
                  <a:gd name="T101" fmla="*/ 106 h 134"/>
                  <a:gd name="T102" fmla="*/ 98 w 124"/>
                  <a:gd name="T103" fmla="*/ 100 h 134"/>
                  <a:gd name="T104" fmla="*/ 88 w 124"/>
                  <a:gd name="T105" fmla="*/ 92 h 134"/>
                  <a:gd name="T106" fmla="*/ 86 w 124"/>
                  <a:gd name="T107" fmla="*/ 86 h 134"/>
                  <a:gd name="T108" fmla="*/ 86 w 124"/>
                  <a:gd name="T109" fmla="*/ 82 h 134"/>
                  <a:gd name="T110" fmla="*/ 94 w 124"/>
                  <a:gd name="T111" fmla="*/ 80 h 134"/>
                  <a:gd name="T112" fmla="*/ 100 w 124"/>
                  <a:gd name="T113" fmla="*/ 76 h 134"/>
                  <a:gd name="T114" fmla="*/ 108 w 124"/>
                  <a:gd name="T115" fmla="*/ 74 h 134"/>
                  <a:gd name="T116" fmla="*/ 114 w 124"/>
                  <a:gd name="T117" fmla="*/ 68 h 134"/>
                  <a:gd name="T118" fmla="*/ 120 w 124"/>
                  <a:gd name="T119" fmla="*/ 72 h 134"/>
                  <a:gd name="T120" fmla="*/ 124 w 124"/>
                  <a:gd name="T121" fmla="*/ 62 h 134"/>
                  <a:gd name="T122" fmla="*/ 36 w 124"/>
                  <a:gd name="T123"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34">
                    <a:moveTo>
                      <a:pt x="108" y="18"/>
                    </a:moveTo>
                    <a:lnTo>
                      <a:pt x="108" y="18"/>
                    </a:lnTo>
                    <a:lnTo>
                      <a:pt x="108" y="20"/>
                    </a:lnTo>
                    <a:lnTo>
                      <a:pt x="108" y="20"/>
                    </a:lnTo>
                    <a:lnTo>
                      <a:pt x="110" y="20"/>
                    </a:lnTo>
                    <a:lnTo>
                      <a:pt x="112" y="20"/>
                    </a:lnTo>
                    <a:lnTo>
                      <a:pt x="112" y="20"/>
                    </a:lnTo>
                    <a:lnTo>
                      <a:pt x="112" y="20"/>
                    </a:lnTo>
                    <a:lnTo>
                      <a:pt x="112" y="20"/>
                    </a:lnTo>
                    <a:lnTo>
                      <a:pt x="110" y="18"/>
                    </a:lnTo>
                    <a:lnTo>
                      <a:pt x="106" y="16"/>
                    </a:lnTo>
                    <a:lnTo>
                      <a:pt x="106" y="16"/>
                    </a:lnTo>
                    <a:lnTo>
                      <a:pt x="106" y="18"/>
                    </a:lnTo>
                    <a:lnTo>
                      <a:pt x="108" y="18"/>
                    </a:lnTo>
                    <a:close/>
                    <a:moveTo>
                      <a:pt x="72" y="12"/>
                    </a:moveTo>
                    <a:lnTo>
                      <a:pt x="74" y="12"/>
                    </a:lnTo>
                    <a:lnTo>
                      <a:pt x="74" y="10"/>
                    </a:lnTo>
                    <a:lnTo>
                      <a:pt x="72" y="10"/>
                    </a:lnTo>
                    <a:lnTo>
                      <a:pt x="70" y="10"/>
                    </a:lnTo>
                    <a:lnTo>
                      <a:pt x="70" y="10"/>
                    </a:lnTo>
                    <a:lnTo>
                      <a:pt x="70" y="10"/>
                    </a:lnTo>
                    <a:lnTo>
                      <a:pt x="70" y="10"/>
                    </a:lnTo>
                    <a:lnTo>
                      <a:pt x="72" y="12"/>
                    </a:lnTo>
                    <a:close/>
                    <a:moveTo>
                      <a:pt x="98" y="12"/>
                    </a:moveTo>
                    <a:lnTo>
                      <a:pt x="98" y="12"/>
                    </a:lnTo>
                    <a:lnTo>
                      <a:pt x="100" y="14"/>
                    </a:lnTo>
                    <a:lnTo>
                      <a:pt x="102" y="14"/>
                    </a:lnTo>
                    <a:lnTo>
                      <a:pt x="102" y="12"/>
                    </a:lnTo>
                    <a:lnTo>
                      <a:pt x="104" y="12"/>
                    </a:lnTo>
                    <a:lnTo>
                      <a:pt x="106" y="14"/>
                    </a:lnTo>
                    <a:lnTo>
                      <a:pt x="106" y="12"/>
                    </a:lnTo>
                    <a:lnTo>
                      <a:pt x="106" y="12"/>
                    </a:lnTo>
                    <a:lnTo>
                      <a:pt x="104" y="10"/>
                    </a:lnTo>
                    <a:lnTo>
                      <a:pt x="104" y="10"/>
                    </a:lnTo>
                    <a:lnTo>
                      <a:pt x="104" y="10"/>
                    </a:lnTo>
                    <a:lnTo>
                      <a:pt x="104" y="10"/>
                    </a:lnTo>
                    <a:lnTo>
                      <a:pt x="104" y="8"/>
                    </a:lnTo>
                    <a:lnTo>
                      <a:pt x="104" y="8"/>
                    </a:lnTo>
                    <a:lnTo>
                      <a:pt x="102" y="8"/>
                    </a:lnTo>
                    <a:lnTo>
                      <a:pt x="102" y="8"/>
                    </a:lnTo>
                    <a:lnTo>
                      <a:pt x="102" y="6"/>
                    </a:lnTo>
                    <a:lnTo>
                      <a:pt x="100" y="6"/>
                    </a:lnTo>
                    <a:lnTo>
                      <a:pt x="100" y="8"/>
                    </a:lnTo>
                    <a:lnTo>
                      <a:pt x="98" y="8"/>
                    </a:lnTo>
                    <a:lnTo>
                      <a:pt x="98" y="8"/>
                    </a:lnTo>
                    <a:lnTo>
                      <a:pt x="98" y="10"/>
                    </a:lnTo>
                    <a:lnTo>
                      <a:pt x="98" y="12"/>
                    </a:lnTo>
                    <a:lnTo>
                      <a:pt x="98" y="12"/>
                    </a:lnTo>
                    <a:close/>
                    <a:moveTo>
                      <a:pt x="36" y="6"/>
                    </a:moveTo>
                    <a:lnTo>
                      <a:pt x="36" y="6"/>
                    </a:lnTo>
                    <a:lnTo>
                      <a:pt x="36" y="6"/>
                    </a:lnTo>
                    <a:lnTo>
                      <a:pt x="36" y="6"/>
                    </a:lnTo>
                    <a:lnTo>
                      <a:pt x="38" y="6"/>
                    </a:lnTo>
                    <a:lnTo>
                      <a:pt x="38" y="6"/>
                    </a:lnTo>
                    <a:lnTo>
                      <a:pt x="38" y="6"/>
                    </a:lnTo>
                    <a:lnTo>
                      <a:pt x="36" y="6"/>
                    </a:lnTo>
                    <a:lnTo>
                      <a:pt x="36" y="6"/>
                    </a:lnTo>
                    <a:close/>
                    <a:moveTo>
                      <a:pt x="124" y="62"/>
                    </a:moveTo>
                    <a:lnTo>
                      <a:pt x="122" y="62"/>
                    </a:lnTo>
                    <a:lnTo>
                      <a:pt x="122" y="62"/>
                    </a:lnTo>
                    <a:lnTo>
                      <a:pt x="120" y="60"/>
                    </a:lnTo>
                    <a:lnTo>
                      <a:pt x="120" y="60"/>
                    </a:lnTo>
                    <a:lnTo>
                      <a:pt x="120" y="58"/>
                    </a:lnTo>
                    <a:lnTo>
                      <a:pt x="120" y="58"/>
                    </a:lnTo>
                    <a:lnTo>
                      <a:pt x="120" y="58"/>
                    </a:lnTo>
                    <a:lnTo>
                      <a:pt x="118" y="56"/>
                    </a:lnTo>
                    <a:lnTo>
                      <a:pt x="118" y="56"/>
                    </a:lnTo>
                    <a:lnTo>
                      <a:pt x="120" y="54"/>
                    </a:lnTo>
                    <a:lnTo>
                      <a:pt x="120" y="52"/>
                    </a:lnTo>
                    <a:lnTo>
                      <a:pt x="120" y="52"/>
                    </a:lnTo>
                    <a:lnTo>
                      <a:pt x="120" y="52"/>
                    </a:lnTo>
                    <a:lnTo>
                      <a:pt x="120" y="50"/>
                    </a:lnTo>
                    <a:lnTo>
                      <a:pt x="120" y="50"/>
                    </a:lnTo>
                    <a:lnTo>
                      <a:pt x="120" y="50"/>
                    </a:lnTo>
                    <a:lnTo>
                      <a:pt x="120" y="48"/>
                    </a:lnTo>
                    <a:lnTo>
                      <a:pt x="118" y="48"/>
                    </a:lnTo>
                    <a:lnTo>
                      <a:pt x="118" y="48"/>
                    </a:lnTo>
                    <a:lnTo>
                      <a:pt x="118" y="46"/>
                    </a:lnTo>
                    <a:lnTo>
                      <a:pt x="118" y="46"/>
                    </a:lnTo>
                    <a:lnTo>
                      <a:pt x="118" y="44"/>
                    </a:lnTo>
                    <a:lnTo>
                      <a:pt x="118" y="44"/>
                    </a:lnTo>
                    <a:lnTo>
                      <a:pt x="116" y="42"/>
                    </a:lnTo>
                    <a:lnTo>
                      <a:pt x="114" y="38"/>
                    </a:lnTo>
                    <a:lnTo>
                      <a:pt x="112" y="38"/>
                    </a:lnTo>
                    <a:lnTo>
                      <a:pt x="112" y="36"/>
                    </a:lnTo>
                    <a:lnTo>
                      <a:pt x="112" y="36"/>
                    </a:lnTo>
                    <a:lnTo>
                      <a:pt x="114" y="34"/>
                    </a:lnTo>
                    <a:lnTo>
                      <a:pt x="114" y="34"/>
                    </a:lnTo>
                    <a:lnTo>
                      <a:pt x="116" y="32"/>
                    </a:lnTo>
                    <a:lnTo>
                      <a:pt x="116" y="32"/>
                    </a:lnTo>
                    <a:lnTo>
                      <a:pt x="116" y="30"/>
                    </a:lnTo>
                    <a:lnTo>
                      <a:pt x="114" y="26"/>
                    </a:lnTo>
                    <a:lnTo>
                      <a:pt x="114" y="24"/>
                    </a:lnTo>
                    <a:lnTo>
                      <a:pt x="112" y="24"/>
                    </a:lnTo>
                    <a:lnTo>
                      <a:pt x="112" y="22"/>
                    </a:lnTo>
                    <a:lnTo>
                      <a:pt x="112" y="22"/>
                    </a:lnTo>
                    <a:lnTo>
                      <a:pt x="110" y="22"/>
                    </a:lnTo>
                    <a:lnTo>
                      <a:pt x="108" y="22"/>
                    </a:lnTo>
                    <a:lnTo>
                      <a:pt x="108" y="20"/>
                    </a:lnTo>
                    <a:lnTo>
                      <a:pt x="106" y="18"/>
                    </a:lnTo>
                    <a:lnTo>
                      <a:pt x="106" y="16"/>
                    </a:lnTo>
                    <a:lnTo>
                      <a:pt x="102" y="16"/>
                    </a:lnTo>
                    <a:lnTo>
                      <a:pt x="98" y="14"/>
                    </a:lnTo>
                    <a:lnTo>
                      <a:pt x="96" y="12"/>
                    </a:lnTo>
                    <a:lnTo>
                      <a:pt x="94" y="12"/>
                    </a:lnTo>
                    <a:lnTo>
                      <a:pt x="92" y="10"/>
                    </a:lnTo>
                    <a:lnTo>
                      <a:pt x="90" y="10"/>
                    </a:lnTo>
                    <a:lnTo>
                      <a:pt x="88" y="12"/>
                    </a:lnTo>
                    <a:lnTo>
                      <a:pt x="86" y="14"/>
                    </a:lnTo>
                    <a:lnTo>
                      <a:pt x="84" y="14"/>
                    </a:lnTo>
                    <a:lnTo>
                      <a:pt x="84" y="16"/>
                    </a:lnTo>
                    <a:lnTo>
                      <a:pt x="80" y="16"/>
                    </a:lnTo>
                    <a:lnTo>
                      <a:pt x="78" y="16"/>
                    </a:lnTo>
                    <a:lnTo>
                      <a:pt x="76" y="18"/>
                    </a:lnTo>
                    <a:lnTo>
                      <a:pt x="74" y="20"/>
                    </a:lnTo>
                    <a:lnTo>
                      <a:pt x="70" y="18"/>
                    </a:lnTo>
                    <a:lnTo>
                      <a:pt x="68" y="18"/>
                    </a:lnTo>
                    <a:lnTo>
                      <a:pt x="68" y="18"/>
                    </a:lnTo>
                    <a:lnTo>
                      <a:pt x="66" y="16"/>
                    </a:lnTo>
                    <a:lnTo>
                      <a:pt x="70" y="16"/>
                    </a:lnTo>
                    <a:lnTo>
                      <a:pt x="70" y="14"/>
                    </a:lnTo>
                    <a:lnTo>
                      <a:pt x="70" y="12"/>
                    </a:lnTo>
                    <a:lnTo>
                      <a:pt x="68" y="12"/>
                    </a:lnTo>
                    <a:lnTo>
                      <a:pt x="66" y="12"/>
                    </a:lnTo>
                    <a:lnTo>
                      <a:pt x="60" y="10"/>
                    </a:lnTo>
                    <a:lnTo>
                      <a:pt x="60" y="12"/>
                    </a:lnTo>
                    <a:lnTo>
                      <a:pt x="58" y="10"/>
                    </a:lnTo>
                    <a:lnTo>
                      <a:pt x="58" y="10"/>
                    </a:lnTo>
                    <a:lnTo>
                      <a:pt x="54" y="10"/>
                    </a:lnTo>
                    <a:lnTo>
                      <a:pt x="56" y="10"/>
                    </a:lnTo>
                    <a:lnTo>
                      <a:pt x="56" y="8"/>
                    </a:lnTo>
                    <a:lnTo>
                      <a:pt x="56" y="6"/>
                    </a:lnTo>
                    <a:lnTo>
                      <a:pt x="56" y="6"/>
                    </a:lnTo>
                    <a:lnTo>
                      <a:pt x="54" y="4"/>
                    </a:lnTo>
                    <a:lnTo>
                      <a:pt x="52" y="4"/>
                    </a:lnTo>
                    <a:lnTo>
                      <a:pt x="52" y="4"/>
                    </a:lnTo>
                    <a:lnTo>
                      <a:pt x="52" y="4"/>
                    </a:lnTo>
                    <a:lnTo>
                      <a:pt x="52" y="4"/>
                    </a:lnTo>
                    <a:lnTo>
                      <a:pt x="52" y="4"/>
                    </a:lnTo>
                    <a:lnTo>
                      <a:pt x="50" y="4"/>
                    </a:lnTo>
                    <a:lnTo>
                      <a:pt x="48" y="4"/>
                    </a:lnTo>
                    <a:lnTo>
                      <a:pt x="46" y="4"/>
                    </a:lnTo>
                    <a:lnTo>
                      <a:pt x="46" y="4"/>
                    </a:lnTo>
                    <a:lnTo>
                      <a:pt x="42" y="4"/>
                    </a:lnTo>
                    <a:lnTo>
                      <a:pt x="42" y="2"/>
                    </a:lnTo>
                    <a:lnTo>
                      <a:pt x="38" y="2"/>
                    </a:lnTo>
                    <a:lnTo>
                      <a:pt x="38" y="2"/>
                    </a:lnTo>
                    <a:lnTo>
                      <a:pt x="38" y="4"/>
                    </a:lnTo>
                    <a:lnTo>
                      <a:pt x="40" y="6"/>
                    </a:lnTo>
                    <a:lnTo>
                      <a:pt x="42" y="8"/>
                    </a:lnTo>
                    <a:lnTo>
                      <a:pt x="42" y="10"/>
                    </a:lnTo>
                    <a:lnTo>
                      <a:pt x="42" y="10"/>
                    </a:lnTo>
                    <a:lnTo>
                      <a:pt x="40" y="10"/>
                    </a:lnTo>
                    <a:lnTo>
                      <a:pt x="38" y="12"/>
                    </a:lnTo>
                    <a:lnTo>
                      <a:pt x="38" y="12"/>
                    </a:lnTo>
                    <a:lnTo>
                      <a:pt x="38" y="14"/>
                    </a:lnTo>
                    <a:lnTo>
                      <a:pt x="40" y="14"/>
                    </a:lnTo>
                    <a:lnTo>
                      <a:pt x="40" y="12"/>
                    </a:lnTo>
                    <a:lnTo>
                      <a:pt x="40" y="14"/>
                    </a:lnTo>
                    <a:lnTo>
                      <a:pt x="42" y="14"/>
                    </a:lnTo>
                    <a:lnTo>
                      <a:pt x="42" y="18"/>
                    </a:lnTo>
                    <a:lnTo>
                      <a:pt x="42" y="18"/>
                    </a:lnTo>
                    <a:lnTo>
                      <a:pt x="42" y="20"/>
                    </a:lnTo>
                    <a:lnTo>
                      <a:pt x="44" y="20"/>
                    </a:lnTo>
                    <a:lnTo>
                      <a:pt x="46" y="20"/>
                    </a:lnTo>
                    <a:lnTo>
                      <a:pt x="46" y="20"/>
                    </a:lnTo>
                    <a:lnTo>
                      <a:pt x="52" y="24"/>
                    </a:lnTo>
                    <a:lnTo>
                      <a:pt x="54" y="26"/>
                    </a:lnTo>
                    <a:lnTo>
                      <a:pt x="52" y="26"/>
                    </a:lnTo>
                    <a:lnTo>
                      <a:pt x="50" y="24"/>
                    </a:lnTo>
                    <a:lnTo>
                      <a:pt x="48" y="22"/>
                    </a:lnTo>
                    <a:lnTo>
                      <a:pt x="46" y="20"/>
                    </a:lnTo>
                    <a:lnTo>
                      <a:pt x="42" y="20"/>
                    </a:lnTo>
                    <a:lnTo>
                      <a:pt x="38" y="20"/>
                    </a:lnTo>
                    <a:lnTo>
                      <a:pt x="38" y="20"/>
                    </a:lnTo>
                    <a:lnTo>
                      <a:pt x="36" y="22"/>
                    </a:lnTo>
                    <a:lnTo>
                      <a:pt x="36" y="24"/>
                    </a:lnTo>
                    <a:lnTo>
                      <a:pt x="36" y="26"/>
                    </a:lnTo>
                    <a:lnTo>
                      <a:pt x="36" y="28"/>
                    </a:lnTo>
                    <a:lnTo>
                      <a:pt x="36" y="26"/>
                    </a:lnTo>
                    <a:lnTo>
                      <a:pt x="36" y="26"/>
                    </a:lnTo>
                    <a:lnTo>
                      <a:pt x="34" y="24"/>
                    </a:lnTo>
                    <a:lnTo>
                      <a:pt x="34" y="26"/>
                    </a:lnTo>
                    <a:lnTo>
                      <a:pt x="34" y="26"/>
                    </a:lnTo>
                    <a:lnTo>
                      <a:pt x="32" y="28"/>
                    </a:lnTo>
                    <a:lnTo>
                      <a:pt x="32" y="28"/>
                    </a:lnTo>
                    <a:lnTo>
                      <a:pt x="30" y="28"/>
                    </a:lnTo>
                    <a:lnTo>
                      <a:pt x="32" y="26"/>
                    </a:lnTo>
                    <a:lnTo>
                      <a:pt x="30" y="24"/>
                    </a:lnTo>
                    <a:lnTo>
                      <a:pt x="24" y="24"/>
                    </a:lnTo>
                    <a:lnTo>
                      <a:pt x="20" y="24"/>
                    </a:lnTo>
                    <a:lnTo>
                      <a:pt x="18" y="24"/>
                    </a:lnTo>
                    <a:lnTo>
                      <a:pt x="18" y="26"/>
                    </a:lnTo>
                    <a:lnTo>
                      <a:pt x="18" y="28"/>
                    </a:lnTo>
                    <a:lnTo>
                      <a:pt x="16" y="28"/>
                    </a:lnTo>
                    <a:lnTo>
                      <a:pt x="18" y="30"/>
                    </a:lnTo>
                    <a:lnTo>
                      <a:pt x="18" y="30"/>
                    </a:lnTo>
                    <a:lnTo>
                      <a:pt x="18" y="32"/>
                    </a:lnTo>
                    <a:lnTo>
                      <a:pt x="18" y="36"/>
                    </a:lnTo>
                    <a:lnTo>
                      <a:pt x="18" y="36"/>
                    </a:lnTo>
                    <a:lnTo>
                      <a:pt x="18" y="38"/>
                    </a:lnTo>
                    <a:lnTo>
                      <a:pt x="16" y="40"/>
                    </a:lnTo>
                    <a:lnTo>
                      <a:pt x="16" y="42"/>
                    </a:lnTo>
                    <a:lnTo>
                      <a:pt x="16" y="42"/>
                    </a:lnTo>
                    <a:lnTo>
                      <a:pt x="12" y="42"/>
                    </a:lnTo>
                    <a:lnTo>
                      <a:pt x="12" y="42"/>
                    </a:lnTo>
                    <a:lnTo>
                      <a:pt x="12" y="42"/>
                    </a:lnTo>
                    <a:lnTo>
                      <a:pt x="12" y="42"/>
                    </a:lnTo>
                    <a:lnTo>
                      <a:pt x="12" y="42"/>
                    </a:lnTo>
                    <a:lnTo>
                      <a:pt x="12" y="44"/>
                    </a:lnTo>
                    <a:lnTo>
                      <a:pt x="12" y="44"/>
                    </a:lnTo>
                    <a:lnTo>
                      <a:pt x="12" y="44"/>
                    </a:lnTo>
                    <a:lnTo>
                      <a:pt x="14" y="44"/>
                    </a:lnTo>
                    <a:lnTo>
                      <a:pt x="14" y="44"/>
                    </a:lnTo>
                    <a:lnTo>
                      <a:pt x="16" y="44"/>
                    </a:lnTo>
                    <a:lnTo>
                      <a:pt x="16" y="46"/>
                    </a:lnTo>
                    <a:lnTo>
                      <a:pt x="16" y="46"/>
                    </a:lnTo>
                    <a:lnTo>
                      <a:pt x="16" y="46"/>
                    </a:lnTo>
                    <a:lnTo>
                      <a:pt x="16" y="48"/>
                    </a:lnTo>
                    <a:lnTo>
                      <a:pt x="16" y="48"/>
                    </a:lnTo>
                    <a:lnTo>
                      <a:pt x="14" y="50"/>
                    </a:lnTo>
                    <a:lnTo>
                      <a:pt x="12" y="50"/>
                    </a:lnTo>
                    <a:lnTo>
                      <a:pt x="12" y="50"/>
                    </a:lnTo>
                    <a:lnTo>
                      <a:pt x="12" y="50"/>
                    </a:lnTo>
                    <a:lnTo>
                      <a:pt x="12" y="52"/>
                    </a:lnTo>
                    <a:lnTo>
                      <a:pt x="12" y="52"/>
                    </a:lnTo>
                    <a:lnTo>
                      <a:pt x="12" y="52"/>
                    </a:lnTo>
                    <a:lnTo>
                      <a:pt x="12" y="52"/>
                    </a:lnTo>
                    <a:lnTo>
                      <a:pt x="12" y="54"/>
                    </a:lnTo>
                    <a:lnTo>
                      <a:pt x="12" y="54"/>
                    </a:lnTo>
                    <a:lnTo>
                      <a:pt x="8" y="54"/>
                    </a:lnTo>
                    <a:lnTo>
                      <a:pt x="8" y="54"/>
                    </a:lnTo>
                    <a:lnTo>
                      <a:pt x="6" y="56"/>
                    </a:lnTo>
                    <a:lnTo>
                      <a:pt x="6" y="56"/>
                    </a:lnTo>
                    <a:lnTo>
                      <a:pt x="6" y="54"/>
                    </a:lnTo>
                    <a:lnTo>
                      <a:pt x="4" y="54"/>
                    </a:lnTo>
                    <a:lnTo>
                      <a:pt x="4" y="54"/>
                    </a:lnTo>
                    <a:lnTo>
                      <a:pt x="4" y="54"/>
                    </a:lnTo>
                    <a:lnTo>
                      <a:pt x="2" y="56"/>
                    </a:lnTo>
                    <a:lnTo>
                      <a:pt x="2" y="56"/>
                    </a:lnTo>
                    <a:lnTo>
                      <a:pt x="2" y="56"/>
                    </a:lnTo>
                    <a:lnTo>
                      <a:pt x="2" y="58"/>
                    </a:lnTo>
                    <a:lnTo>
                      <a:pt x="2" y="58"/>
                    </a:lnTo>
                    <a:lnTo>
                      <a:pt x="2" y="60"/>
                    </a:lnTo>
                    <a:lnTo>
                      <a:pt x="4" y="60"/>
                    </a:lnTo>
                    <a:lnTo>
                      <a:pt x="4" y="60"/>
                    </a:lnTo>
                    <a:lnTo>
                      <a:pt x="4" y="62"/>
                    </a:lnTo>
                    <a:lnTo>
                      <a:pt x="4" y="62"/>
                    </a:lnTo>
                    <a:lnTo>
                      <a:pt x="4" y="64"/>
                    </a:lnTo>
                    <a:lnTo>
                      <a:pt x="2" y="66"/>
                    </a:lnTo>
                    <a:lnTo>
                      <a:pt x="2" y="66"/>
                    </a:lnTo>
                    <a:lnTo>
                      <a:pt x="2" y="66"/>
                    </a:lnTo>
                    <a:lnTo>
                      <a:pt x="4" y="66"/>
                    </a:lnTo>
                    <a:lnTo>
                      <a:pt x="4" y="66"/>
                    </a:lnTo>
                    <a:lnTo>
                      <a:pt x="4" y="66"/>
                    </a:lnTo>
                    <a:lnTo>
                      <a:pt x="0" y="68"/>
                    </a:lnTo>
                    <a:lnTo>
                      <a:pt x="0" y="68"/>
                    </a:lnTo>
                    <a:lnTo>
                      <a:pt x="0" y="68"/>
                    </a:lnTo>
                    <a:lnTo>
                      <a:pt x="0" y="68"/>
                    </a:lnTo>
                    <a:lnTo>
                      <a:pt x="0" y="70"/>
                    </a:lnTo>
                    <a:lnTo>
                      <a:pt x="0" y="70"/>
                    </a:lnTo>
                    <a:lnTo>
                      <a:pt x="0" y="70"/>
                    </a:lnTo>
                    <a:lnTo>
                      <a:pt x="2" y="70"/>
                    </a:lnTo>
                    <a:lnTo>
                      <a:pt x="2" y="72"/>
                    </a:lnTo>
                    <a:lnTo>
                      <a:pt x="2" y="74"/>
                    </a:lnTo>
                    <a:lnTo>
                      <a:pt x="2" y="74"/>
                    </a:lnTo>
                    <a:lnTo>
                      <a:pt x="2" y="74"/>
                    </a:lnTo>
                    <a:lnTo>
                      <a:pt x="4" y="76"/>
                    </a:lnTo>
                    <a:lnTo>
                      <a:pt x="4" y="76"/>
                    </a:lnTo>
                    <a:lnTo>
                      <a:pt x="4" y="78"/>
                    </a:lnTo>
                    <a:lnTo>
                      <a:pt x="4" y="78"/>
                    </a:lnTo>
                    <a:lnTo>
                      <a:pt x="4" y="78"/>
                    </a:lnTo>
                    <a:lnTo>
                      <a:pt x="6" y="78"/>
                    </a:lnTo>
                    <a:lnTo>
                      <a:pt x="6" y="78"/>
                    </a:lnTo>
                    <a:lnTo>
                      <a:pt x="6" y="80"/>
                    </a:lnTo>
                    <a:lnTo>
                      <a:pt x="6" y="82"/>
                    </a:lnTo>
                    <a:lnTo>
                      <a:pt x="4" y="82"/>
                    </a:lnTo>
                    <a:lnTo>
                      <a:pt x="2" y="84"/>
                    </a:lnTo>
                    <a:lnTo>
                      <a:pt x="2" y="84"/>
                    </a:lnTo>
                    <a:lnTo>
                      <a:pt x="2" y="86"/>
                    </a:lnTo>
                    <a:lnTo>
                      <a:pt x="2" y="86"/>
                    </a:lnTo>
                    <a:lnTo>
                      <a:pt x="2" y="88"/>
                    </a:lnTo>
                    <a:lnTo>
                      <a:pt x="4" y="88"/>
                    </a:lnTo>
                    <a:lnTo>
                      <a:pt x="4" y="88"/>
                    </a:lnTo>
                    <a:lnTo>
                      <a:pt x="6" y="90"/>
                    </a:lnTo>
                    <a:lnTo>
                      <a:pt x="6" y="90"/>
                    </a:lnTo>
                    <a:lnTo>
                      <a:pt x="8" y="90"/>
                    </a:lnTo>
                    <a:lnTo>
                      <a:pt x="8" y="90"/>
                    </a:lnTo>
                    <a:lnTo>
                      <a:pt x="8" y="92"/>
                    </a:lnTo>
                    <a:lnTo>
                      <a:pt x="6" y="92"/>
                    </a:lnTo>
                    <a:lnTo>
                      <a:pt x="6" y="92"/>
                    </a:lnTo>
                    <a:lnTo>
                      <a:pt x="6" y="94"/>
                    </a:lnTo>
                    <a:lnTo>
                      <a:pt x="6" y="96"/>
                    </a:lnTo>
                    <a:lnTo>
                      <a:pt x="6" y="96"/>
                    </a:lnTo>
                    <a:lnTo>
                      <a:pt x="6" y="96"/>
                    </a:lnTo>
                    <a:lnTo>
                      <a:pt x="6" y="96"/>
                    </a:lnTo>
                    <a:lnTo>
                      <a:pt x="8" y="98"/>
                    </a:lnTo>
                    <a:lnTo>
                      <a:pt x="8" y="98"/>
                    </a:lnTo>
                    <a:lnTo>
                      <a:pt x="8" y="98"/>
                    </a:lnTo>
                    <a:lnTo>
                      <a:pt x="8" y="100"/>
                    </a:lnTo>
                    <a:lnTo>
                      <a:pt x="10" y="102"/>
                    </a:lnTo>
                    <a:lnTo>
                      <a:pt x="12" y="102"/>
                    </a:lnTo>
                    <a:lnTo>
                      <a:pt x="12" y="102"/>
                    </a:lnTo>
                    <a:lnTo>
                      <a:pt x="12" y="100"/>
                    </a:lnTo>
                    <a:lnTo>
                      <a:pt x="12" y="100"/>
                    </a:lnTo>
                    <a:lnTo>
                      <a:pt x="14" y="100"/>
                    </a:lnTo>
                    <a:lnTo>
                      <a:pt x="14" y="100"/>
                    </a:lnTo>
                    <a:lnTo>
                      <a:pt x="14" y="102"/>
                    </a:lnTo>
                    <a:lnTo>
                      <a:pt x="14" y="102"/>
                    </a:lnTo>
                    <a:lnTo>
                      <a:pt x="16" y="102"/>
                    </a:lnTo>
                    <a:lnTo>
                      <a:pt x="16" y="102"/>
                    </a:lnTo>
                    <a:lnTo>
                      <a:pt x="18" y="102"/>
                    </a:lnTo>
                    <a:lnTo>
                      <a:pt x="18" y="102"/>
                    </a:lnTo>
                    <a:lnTo>
                      <a:pt x="20" y="102"/>
                    </a:lnTo>
                    <a:lnTo>
                      <a:pt x="20" y="102"/>
                    </a:lnTo>
                    <a:lnTo>
                      <a:pt x="22" y="102"/>
                    </a:lnTo>
                    <a:lnTo>
                      <a:pt x="22" y="102"/>
                    </a:lnTo>
                    <a:lnTo>
                      <a:pt x="26" y="104"/>
                    </a:lnTo>
                    <a:lnTo>
                      <a:pt x="28" y="104"/>
                    </a:lnTo>
                    <a:lnTo>
                      <a:pt x="30" y="104"/>
                    </a:lnTo>
                    <a:lnTo>
                      <a:pt x="30" y="104"/>
                    </a:lnTo>
                    <a:lnTo>
                      <a:pt x="30" y="106"/>
                    </a:lnTo>
                    <a:lnTo>
                      <a:pt x="30" y="106"/>
                    </a:lnTo>
                    <a:lnTo>
                      <a:pt x="26" y="110"/>
                    </a:lnTo>
                    <a:lnTo>
                      <a:pt x="26" y="110"/>
                    </a:lnTo>
                    <a:lnTo>
                      <a:pt x="26" y="112"/>
                    </a:lnTo>
                    <a:lnTo>
                      <a:pt x="24" y="114"/>
                    </a:lnTo>
                    <a:lnTo>
                      <a:pt x="24" y="116"/>
                    </a:lnTo>
                    <a:lnTo>
                      <a:pt x="22" y="118"/>
                    </a:lnTo>
                    <a:lnTo>
                      <a:pt x="22" y="120"/>
                    </a:lnTo>
                    <a:lnTo>
                      <a:pt x="22" y="122"/>
                    </a:lnTo>
                    <a:lnTo>
                      <a:pt x="22" y="124"/>
                    </a:lnTo>
                    <a:lnTo>
                      <a:pt x="22" y="126"/>
                    </a:lnTo>
                    <a:lnTo>
                      <a:pt x="22" y="128"/>
                    </a:lnTo>
                    <a:lnTo>
                      <a:pt x="22" y="128"/>
                    </a:lnTo>
                    <a:lnTo>
                      <a:pt x="22" y="128"/>
                    </a:lnTo>
                    <a:lnTo>
                      <a:pt x="24" y="130"/>
                    </a:lnTo>
                    <a:lnTo>
                      <a:pt x="26" y="130"/>
                    </a:lnTo>
                    <a:lnTo>
                      <a:pt x="28" y="128"/>
                    </a:lnTo>
                    <a:lnTo>
                      <a:pt x="30" y="128"/>
                    </a:lnTo>
                    <a:lnTo>
                      <a:pt x="32" y="128"/>
                    </a:lnTo>
                    <a:lnTo>
                      <a:pt x="34" y="128"/>
                    </a:lnTo>
                    <a:lnTo>
                      <a:pt x="34" y="128"/>
                    </a:lnTo>
                    <a:lnTo>
                      <a:pt x="34" y="128"/>
                    </a:lnTo>
                    <a:lnTo>
                      <a:pt x="34" y="128"/>
                    </a:lnTo>
                    <a:lnTo>
                      <a:pt x="36" y="128"/>
                    </a:lnTo>
                    <a:lnTo>
                      <a:pt x="36" y="128"/>
                    </a:lnTo>
                    <a:lnTo>
                      <a:pt x="36" y="128"/>
                    </a:lnTo>
                    <a:lnTo>
                      <a:pt x="36" y="128"/>
                    </a:lnTo>
                    <a:lnTo>
                      <a:pt x="34" y="128"/>
                    </a:lnTo>
                    <a:lnTo>
                      <a:pt x="34" y="128"/>
                    </a:lnTo>
                    <a:lnTo>
                      <a:pt x="34" y="126"/>
                    </a:lnTo>
                    <a:lnTo>
                      <a:pt x="34" y="126"/>
                    </a:lnTo>
                    <a:lnTo>
                      <a:pt x="34" y="126"/>
                    </a:lnTo>
                    <a:lnTo>
                      <a:pt x="36" y="126"/>
                    </a:lnTo>
                    <a:lnTo>
                      <a:pt x="36" y="126"/>
                    </a:lnTo>
                    <a:lnTo>
                      <a:pt x="38" y="126"/>
                    </a:lnTo>
                    <a:lnTo>
                      <a:pt x="38" y="126"/>
                    </a:lnTo>
                    <a:lnTo>
                      <a:pt x="38" y="126"/>
                    </a:lnTo>
                    <a:lnTo>
                      <a:pt x="38" y="126"/>
                    </a:lnTo>
                    <a:lnTo>
                      <a:pt x="40" y="126"/>
                    </a:lnTo>
                    <a:lnTo>
                      <a:pt x="40" y="128"/>
                    </a:lnTo>
                    <a:lnTo>
                      <a:pt x="40" y="128"/>
                    </a:lnTo>
                    <a:lnTo>
                      <a:pt x="44" y="128"/>
                    </a:lnTo>
                    <a:lnTo>
                      <a:pt x="44" y="128"/>
                    </a:lnTo>
                    <a:lnTo>
                      <a:pt x="46" y="128"/>
                    </a:lnTo>
                    <a:lnTo>
                      <a:pt x="48" y="130"/>
                    </a:lnTo>
                    <a:lnTo>
                      <a:pt x="50" y="130"/>
                    </a:lnTo>
                    <a:lnTo>
                      <a:pt x="50" y="130"/>
                    </a:lnTo>
                    <a:lnTo>
                      <a:pt x="52" y="130"/>
                    </a:lnTo>
                    <a:lnTo>
                      <a:pt x="52" y="128"/>
                    </a:lnTo>
                    <a:lnTo>
                      <a:pt x="54" y="130"/>
                    </a:lnTo>
                    <a:lnTo>
                      <a:pt x="56" y="130"/>
                    </a:lnTo>
                    <a:lnTo>
                      <a:pt x="56" y="130"/>
                    </a:lnTo>
                    <a:lnTo>
                      <a:pt x="56" y="132"/>
                    </a:lnTo>
                    <a:lnTo>
                      <a:pt x="56" y="132"/>
                    </a:lnTo>
                    <a:lnTo>
                      <a:pt x="56" y="132"/>
                    </a:lnTo>
                    <a:lnTo>
                      <a:pt x="56" y="132"/>
                    </a:lnTo>
                    <a:lnTo>
                      <a:pt x="58" y="132"/>
                    </a:lnTo>
                    <a:lnTo>
                      <a:pt x="58" y="132"/>
                    </a:lnTo>
                    <a:lnTo>
                      <a:pt x="58" y="134"/>
                    </a:lnTo>
                    <a:lnTo>
                      <a:pt x="58" y="134"/>
                    </a:lnTo>
                    <a:lnTo>
                      <a:pt x="58" y="134"/>
                    </a:lnTo>
                    <a:lnTo>
                      <a:pt x="60" y="134"/>
                    </a:lnTo>
                    <a:lnTo>
                      <a:pt x="60" y="132"/>
                    </a:lnTo>
                    <a:lnTo>
                      <a:pt x="62" y="132"/>
                    </a:lnTo>
                    <a:lnTo>
                      <a:pt x="62" y="130"/>
                    </a:lnTo>
                    <a:lnTo>
                      <a:pt x="62" y="130"/>
                    </a:lnTo>
                    <a:lnTo>
                      <a:pt x="62" y="130"/>
                    </a:lnTo>
                    <a:lnTo>
                      <a:pt x="64" y="130"/>
                    </a:lnTo>
                    <a:lnTo>
                      <a:pt x="66" y="130"/>
                    </a:lnTo>
                    <a:lnTo>
                      <a:pt x="68" y="130"/>
                    </a:lnTo>
                    <a:lnTo>
                      <a:pt x="68" y="130"/>
                    </a:lnTo>
                    <a:lnTo>
                      <a:pt x="68" y="130"/>
                    </a:lnTo>
                    <a:lnTo>
                      <a:pt x="68" y="132"/>
                    </a:lnTo>
                    <a:lnTo>
                      <a:pt x="70" y="132"/>
                    </a:lnTo>
                    <a:lnTo>
                      <a:pt x="70" y="132"/>
                    </a:lnTo>
                    <a:lnTo>
                      <a:pt x="72" y="132"/>
                    </a:lnTo>
                    <a:lnTo>
                      <a:pt x="72" y="132"/>
                    </a:lnTo>
                    <a:lnTo>
                      <a:pt x="72" y="132"/>
                    </a:lnTo>
                    <a:lnTo>
                      <a:pt x="74" y="132"/>
                    </a:lnTo>
                    <a:lnTo>
                      <a:pt x="74" y="130"/>
                    </a:lnTo>
                    <a:lnTo>
                      <a:pt x="74" y="130"/>
                    </a:lnTo>
                    <a:lnTo>
                      <a:pt x="76" y="130"/>
                    </a:lnTo>
                    <a:lnTo>
                      <a:pt x="78" y="130"/>
                    </a:lnTo>
                    <a:lnTo>
                      <a:pt x="80" y="128"/>
                    </a:lnTo>
                    <a:lnTo>
                      <a:pt x="86" y="128"/>
                    </a:lnTo>
                    <a:lnTo>
                      <a:pt x="86" y="128"/>
                    </a:lnTo>
                    <a:lnTo>
                      <a:pt x="86" y="126"/>
                    </a:lnTo>
                    <a:lnTo>
                      <a:pt x="86" y="126"/>
                    </a:lnTo>
                    <a:lnTo>
                      <a:pt x="88" y="126"/>
                    </a:lnTo>
                    <a:lnTo>
                      <a:pt x="88" y="126"/>
                    </a:lnTo>
                    <a:lnTo>
                      <a:pt x="90" y="128"/>
                    </a:lnTo>
                    <a:lnTo>
                      <a:pt x="90" y="128"/>
                    </a:lnTo>
                    <a:lnTo>
                      <a:pt x="90" y="128"/>
                    </a:lnTo>
                    <a:lnTo>
                      <a:pt x="92" y="128"/>
                    </a:lnTo>
                    <a:lnTo>
                      <a:pt x="92" y="128"/>
                    </a:lnTo>
                    <a:lnTo>
                      <a:pt x="94" y="128"/>
                    </a:lnTo>
                    <a:lnTo>
                      <a:pt x="94" y="128"/>
                    </a:lnTo>
                    <a:lnTo>
                      <a:pt x="94" y="128"/>
                    </a:lnTo>
                    <a:lnTo>
                      <a:pt x="94" y="130"/>
                    </a:lnTo>
                    <a:lnTo>
                      <a:pt x="94" y="130"/>
                    </a:lnTo>
                    <a:lnTo>
                      <a:pt x="96" y="130"/>
                    </a:lnTo>
                    <a:lnTo>
                      <a:pt x="96" y="130"/>
                    </a:lnTo>
                    <a:lnTo>
                      <a:pt x="98" y="130"/>
                    </a:lnTo>
                    <a:lnTo>
                      <a:pt x="98" y="130"/>
                    </a:lnTo>
                    <a:lnTo>
                      <a:pt x="98" y="128"/>
                    </a:lnTo>
                    <a:lnTo>
                      <a:pt x="98" y="128"/>
                    </a:lnTo>
                    <a:lnTo>
                      <a:pt x="98" y="126"/>
                    </a:lnTo>
                    <a:lnTo>
                      <a:pt x="98" y="126"/>
                    </a:lnTo>
                    <a:lnTo>
                      <a:pt x="96" y="126"/>
                    </a:lnTo>
                    <a:lnTo>
                      <a:pt x="96" y="126"/>
                    </a:lnTo>
                    <a:lnTo>
                      <a:pt x="96" y="126"/>
                    </a:lnTo>
                    <a:lnTo>
                      <a:pt x="96" y="124"/>
                    </a:lnTo>
                    <a:lnTo>
                      <a:pt x="96" y="124"/>
                    </a:lnTo>
                    <a:lnTo>
                      <a:pt x="96" y="122"/>
                    </a:lnTo>
                    <a:lnTo>
                      <a:pt x="94" y="120"/>
                    </a:lnTo>
                    <a:lnTo>
                      <a:pt x="94" y="120"/>
                    </a:lnTo>
                    <a:lnTo>
                      <a:pt x="94" y="118"/>
                    </a:lnTo>
                    <a:lnTo>
                      <a:pt x="96" y="118"/>
                    </a:lnTo>
                    <a:lnTo>
                      <a:pt x="98" y="116"/>
                    </a:lnTo>
                    <a:lnTo>
                      <a:pt x="100" y="116"/>
                    </a:lnTo>
                    <a:lnTo>
                      <a:pt x="100" y="116"/>
                    </a:lnTo>
                    <a:lnTo>
                      <a:pt x="102" y="116"/>
                    </a:lnTo>
                    <a:lnTo>
                      <a:pt x="102" y="116"/>
                    </a:lnTo>
                    <a:lnTo>
                      <a:pt x="102" y="114"/>
                    </a:lnTo>
                    <a:lnTo>
                      <a:pt x="104" y="112"/>
                    </a:lnTo>
                    <a:lnTo>
                      <a:pt x="104" y="112"/>
                    </a:lnTo>
                    <a:lnTo>
                      <a:pt x="104" y="112"/>
                    </a:lnTo>
                    <a:lnTo>
                      <a:pt x="106" y="112"/>
                    </a:lnTo>
                    <a:lnTo>
                      <a:pt x="106" y="112"/>
                    </a:lnTo>
                    <a:lnTo>
                      <a:pt x="108" y="112"/>
                    </a:lnTo>
                    <a:lnTo>
                      <a:pt x="108" y="112"/>
                    </a:lnTo>
                    <a:lnTo>
                      <a:pt x="108" y="110"/>
                    </a:lnTo>
                    <a:lnTo>
                      <a:pt x="108" y="110"/>
                    </a:lnTo>
                    <a:lnTo>
                      <a:pt x="108" y="108"/>
                    </a:lnTo>
                    <a:lnTo>
                      <a:pt x="108" y="108"/>
                    </a:lnTo>
                    <a:lnTo>
                      <a:pt x="108" y="108"/>
                    </a:lnTo>
                    <a:lnTo>
                      <a:pt x="106" y="106"/>
                    </a:lnTo>
                    <a:lnTo>
                      <a:pt x="104" y="104"/>
                    </a:lnTo>
                    <a:lnTo>
                      <a:pt x="104" y="104"/>
                    </a:lnTo>
                    <a:lnTo>
                      <a:pt x="102" y="104"/>
                    </a:lnTo>
                    <a:lnTo>
                      <a:pt x="102" y="104"/>
                    </a:lnTo>
                    <a:lnTo>
                      <a:pt x="102" y="104"/>
                    </a:lnTo>
                    <a:lnTo>
                      <a:pt x="100" y="102"/>
                    </a:lnTo>
                    <a:lnTo>
                      <a:pt x="100" y="102"/>
                    </a:lnTo>
                    <a:lnTo>
                      <a:pt x="98" y="102"/>
                    </a:lnTo>
                    <a:lnTo>
                      <a:pt x="98" y="100"/>
                    </a:lnTo>
                    <a:lnTo>
                      <a:pt x="96" y="98"/>
                    </a:lnTo>
                    <a:lnTo>
                      <a:pt x="94" y="98"/>
                    </a:lnTo>
                    <a:lnTo>
                      <a:pt x="94" y="98"/>
                    </a:lnTo>
                    <a:lnTo>
                      <a:pt x="92" y="96"/>
                    </a:lnTo>
                    <a:lnTo>
                      <a:pt x="92" y="96"/>
                    </a:lnTo>
                    <a:lnTo>
                      <a:pt x="90" y="94"/>
                    </a:lnTo>
                    <a:lnTo>
                      <a:pt x="90" y="92"/>
                    </a:lnTo>
                    <a:lnTo>
                      <a:pt x="90" y="92"/>
                    </a:lnTo>
                    <a:lnTo>
                      <a:pt x="88" y="92"/>
                    </a:lnTo>
                    <a:lnTo>
                      <a:pt x="88" y="92"/>
                    </a:lnTo>
                    <a:lnTo>
                      <a:pt x="90" y="90"/>
                    </a:lnTo>
                    <a:lnTo>
                      <a:pt x="90" y="90"/>
                    </a:lnTo>
                    <a:lnTo>
                      <a:pt x="90" y="90"/>
                    </a:lnTo>
                    <a:lnTo>
                      <a:pt x="90" y="88"/>
                    </a:lnTo>
                    <a:lnTo>
                      <a:pt x="90" y="88"/>
                    </a:lnTo>
                    <a:lnTo>
                      <a:pt x="90" y="88"/>
                    </a:lnTo>
                    <a:lnTo>
                      <a:pt x="88" y="86"/>
                    </a:lnTo>
                    <a:lnTo>
                      <a:pt x="86" y="86"/>
                    </a:lnTo>
                    <a:lnTo>
                      <a:pt x="86" y="84"/>
                    </a:lnTo>
                    <a:lnTo>
                      <a:pt x="86" y="84"/>
                    </a:lnTo>
                    <a:lnTo>
                      <a:pt x="86" y="84"/>
                    </a:lnTo>
                    <a:lnTo>
                      <a:pt x="84" y="82"/>
                    </a:lnTo>
                    <a:lnTo>
                      <a:pt x="84" y="82"/>
                    </a:lnTo>
                    <a:lnTo>
                      <a:pt x="84" y="82"/>
                    </a:lnTo>
                    <a:lnTo>
                      <a:pt x="84" y="82"/>
                    </a:lnTo>
                    <a:lnTo>
                      <a:pt x="84" y="82"/>
                    </a:lnTo>
                    <a:lnTo>
                      <a:pt x="86" y="82"/>
                    </a:lnTo>
                    <a:lnTo>
                      <a:pt x="86" y="82"/>
                    </a:lnTo>
                    <a:lnTo>
                      <a:pt x="86" y="84"/>
                    </a:lnTo>
                    <a:lnTo>
                      <a:pt x="88" y="84"/>
                    </a:lnTo>
                    <a:lnTo>
                      <a:pt x="88" y="82"/>
                    </a:lnTo>
                    <a:lnTo>
                      <a:pt x="90" y="80"/>
                    </a:lnTo>
                    <a:lnTo>
                      <a:pt x="90" y="80"/>
                    </a:lnTo>
                    <a:lnTo>
                      <a:pt x="92" y="80"/>
                    </a:lnTo>
                    <a:lnTo>
                      <a:pt x="92" y="80"/>
                    </a:lnTo>
                    <a:lnTo>
                      <a:pt x="94" y="80"/>
                    </a:lnTo>
                    <a:lnTo>
                      <a:pt x="94" y="80"/>
                    </a:lnTo>
                    <a:lnTo>
                      <a:pt x="96" y="80"/>
                    </a:lnTo>
                    <a:lnTo>
                      <a:pt x="96" y="80"/>
                    </a:lnTo>
                    <a:lnTo>
                      <a:pt x="96" y="78"/>
                    </a:lnTo>
                    <a:lnTo>
                      <a:pt x="96" y="78"/>
                    </a:lnTo>
                    <a:lnTo>
                      <a:pt x="100" y="78"/>
                    </a:lnTo>
                    <a:lnTo>
                      <a:pt x="100" y="76"/>
                    </a:lnTo>
                    <a:lnTo>
                      <a:pt x="100" y="76"/>
                    </a:lnTo>
                    <a:lnTo>
                      <a:pt x="100" y="76"/>
                    </a:lnTo>
                    <a:lnTo>
                      <a:pt x="102" y="76"/>
                    </a:lnTo>
                    <a:lnTo>
                      <a:pt x="102" y="76"/>
                    </a:lnTo>
                    <a:lnTo>
                      <a:pt x="102" y="76"/>
                    </a:lnTo>
                    <a:lnTo>
                      <a:pt x="102" y="76"/>
                    </a:lnTo>
                    <a:lnTo>
                      <a:pt x="104" y="76"/>
                    </a:lnTo>
                    <a:lnTo>
                      <a:pt x="104" y="74"/>
                    </a:lnTo>
                    <a:lnTo>
                      <a:pt x="104" y="74"/>
                    </a:lnTo>
                    <a:lnTo>
                      <a:pt x="106" y="74"/>
                    </a:lnTo>
                    <a:lnTo>
                      <a:pt x="108" y="74"/>
                    </a:lnTo>
                    <a:lnTo>
                      <a:pt x="110" y="72"/>
                    </a:lnTo>
                    <a:lnTo>
                      <a:pt x="112" y="72"/>
                    </a:lnTo>
                    <a:lnTo>
                      <a:pt x="114" y="72"/>
                    </a:lnTo>
                    <a:lnTo>
                      <a:pt x="116" y="72"/>
                    </a:lnTo>
                    <a:lnTo>
                      <a:pt x="116" y="70"/>
                    </a:lnTo>
                    <a:lnTo>
                      <a:pt x="114" y="70"/>
                    </a:lnTo>
                    <a:lnTo>
                      <a:pt x="114" y="70"/>
                    </a:lnTo>
                    <a:lnTo>
                      <a:pt x="114" y="70"/>
                    </a:lnTo>
                    <a:lnTo>
                      <a:pt x="114" y="68"/>
                    </a:lnTo>
                    <a:lnTo>
                      <a:pt x="114" y="68"/>
                    </a:lnTo>
                    <a:lnTo>
                      <a:pt x="116" y="68"/>
                    </a:lnTo>
                    <a:lnTo>
                      <a:pt x="118" y="70"/>
                    </a:lnTo>
                    <a:lnTo>
                      <a:pt x="118" y="70"/>
                    </a:lnTo>
                    <a:lnTo>
                      <a:pt x="118" y="70"/>
                    </a:lnTo>
                    <a:lnTo>
                      <a:pt x="118" y="70"/>
                    </a:lnTo>
                    <a:lnTo>
                      <a:pt x="118" y="70"/>
                    </a:lnTo>
                    <a:lnTo>
                      <a:pt x="118" y="72"/>
                    </a:lnTo>
                    <a:lnTo>
                      <a:pt x="120" y="72"/>
                    </a:lnTo>
                    <a:lnTo>
                      <a:pt x="120" y="72"/>
                    </a:lnTo>
                    <a:lnTo>
                      <a:pt x="120" y="72"/>
                    </a:lnTo>
                    <a:lnTo>
                      <a:pt x="122" y="72"/>
                    </a:lnTo>
                    <a:lnTo>
                      <a:pt x="122" y="72"/>
                    </a:lnTo>
                    <a:lnTo>
                      <a:pt x="122" y="72"/>
                    </a:lnTo>
                    <a:lnTo>
                      <a:pt x="122" y="70"/>
                    </a:lnTo>
                    <a:lnTo>
                      <a:pt x="124" y="68"/>
                    </a:lnTo>
                    <a:lnTo>
                      <a:pt x="124" y="66"/>
                    </a:lnTo>
                    <a:lnTo>
                      <a:pt x="124" y="62"/>
                    </a:lnTo>
                    <a:close/>
                    <a:moveTo>
                      <a:pt x="34" y="4"/>
                    </a:moveTo>
                    <a:lnTo>
                      <a:pt x="38" y="4"/>
                    </a:lnTo>
                    <a:lnTo>
                      <a:pt x="38" y="4"/>
                    </a:lnTo>
                    <a:lnTo>
                      <a:pt x="34" y="2"/>
                    </a:lnTo>
                    <a:lnTo>
                      <a:pt x="34" y="2"/>
                    </a:lnTo>
                    <a:lnTo>
                      <a:pt x="36" y="2"/>
                    </a:lnTo>
                    <a:lnTo>
                      <a:pt x="36" y="2"/>
                    </a:lnTo>
                    <a:lnTo>
                      <a:pt x="36" y="0"/>
                    </a:lnTo>
                    <a:lnTo>
                      <a:pt x="36" y="0"/>
                    </a:lnTo>
                    <a:lnTo>
                      <a:pt x="34" y="2"/>
                    </a:lnTo>
                    <a:lnTo>
                      <a:pt x="34" y="6"/>
                    </a:lnTo>
                    <a:lnTo>
                      <a:pt x="34" y="4"/>
                    </a:lnTo>
                    <a:lnTo>
                      <a:pt x="34"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7" name="Freeform 169"/>
              <p:cNvSpPr>
                <a:spLocks/>
              </p:cNvSpPr>
              <p:nvPr/>
            </p:nvSpPr>
            <p:spPr bwMode="auto">
              <a:xfrm>
                <a:off x="4055" y="1299"/>
                <a:ext cx="100" cy="44"/>
              </a:xfrm>
              <a:custGeom>
                <a:avLst/>
                <a:gdLst>
                  <a:gd name="T0" fmla="*/ 96 w 100"/>
                  <a:gd name="T1" fmla="*/ 36 h 44"/>
                  <a:gd name="T2" fmla="*/ 92 w 100"/>
                  <a:gd name="T3" fmla="*/ 34 h 44"/>
                  <a:gd name="T4" fmla="*/ 92 w 100"/>
                  <a:gd name="T5" fmla="*/ 32 h 44"/>
                  <a:gd name="T6" fmla="*/ 94 w 100"/>
                  <a:gd name="T7" fmla="*/ 32 h 44"/>
                  <a:gd name="T8" fmla="*/ 96 w 100"/>
                  <a:gd name="T9" fmla="*/ 28 h 44"/>
                  <a:gd name="T10" fmla="*/ 92 w 100"/>
                  <a:gd name="T11" fmla="*/ 28 h 44"/>
                  <a:gd name="T12" fmla="*/ 88 w 100"/>
                  <a:gd name="T13" fmla="*/ 26 h 44"/>
                  <a:gd name="T14" fmla="*/ 84 w 100"/>
                  <a:gd name="T15" fmla="*/ 24 h 44"/>
                  <a:gd name="T16" fmla="*/ 84 w 100"/>
                  <a:gd name="T17" fmla="*/ 20 h 44"/>
                  <a:gd name="T18" fmla="*/ 82 w 100"/>
                  <a:gd name="T19" fmla="*/ 18 h 44"/>
                  <a:gd name="T20" fmla="*/ 76 w 100"/>
                  <a:gd name="T21" fmla="*/ 16 h 44"/>
                  <a:gd name="T22" fmla="*/ 72 w 100"/>
                  <a:gd name="T23" fmla="*/ 14 h 44"/>
                  <a:gd name="T24" fmla="*/ 70 w 100"/>
                  <a:gd name="T25" fmla="*/ 16 h 44"/>
                  <a:gd name="T26" fmla="*/ 66 w 100"/>
                  <a:gd name="T27" fmla="*/ 14 h 44"/>
                  <a:gd name="T28" fmla="*/ 62 w 100"/>
                  <a:gd name="T29" fmla="*/ 16 h 44"/>
                  <a:gd name="T30" fmla="*/ 58 w 100"/>
                  <a:gd name="T31" fmla="*/ 18 h 44"/>
                  <a:gd name="T32" fmla="*/ 54 w 100"/>
                  <a:gd name="T33" fmla="*/ 16 h 44"/>
                  <a:gd name="T34" fmla="*/ 56 w 100"/>
                  <a:gd name="T35" fmla="*/ 14 h 44"/>
                  <a:gd name="T36" fmla="*/ 52 w 100"/>
                  <a:gd name="T37" fmla="*/ 12 h 44"/>
                  <a:gd name="T38" fmla="*/ 44 w 100"/>
                  <a:gd name="T39" fmla="*/ 8 h 44"/>
                  <a:gd name="T40" fmla="*/ 40 w 100"/>
                  <a:gd name="T41" fmla="*/ 6 h 44"/>
                  <a:gd name="T42" fmla="*/ 34 w 100"/>
                  <a:gd name="T43" fmla="*/ 6 h 44"/>
                  <a:gd name="T44" fmla="*/ 30 w 100"/>
                  <a:gd name="T45" fmla="*/ 6 h 44"/>
                  <a:gd name="T46" fmla="*/ 20 w 100"/>
                  <a:gd name="T47" fmla="*/ 6 h 44"/>
                  <a:gd name="T48" fmla="*/ 12 w 100"/>
                  <a:gd name="T49" fmla="*/ 2 h 44"/>
                  <a:gd name="T50" fmla="*/ 6 w 100"/>
                  <a:gd name="T51" fmla="*/ 0 h 44"/>
                  <a:gd name="T52" fmla="*/ 0 w 100"/>
                  <a:gd name="T53" fmla="*/ 0 h 44"/>
                  <a:gd name="T54" fmla="*/ 2 w 100"/>
                  <a:gd name="T55" fmla="*/ 4 h 44"/>
                  <a:gd name="T56" fmla="*/ 12 w 100"/>
                  <a:gd name="T57" fmla="*/ 8 h 44"/>
                  <a:gd name="T58" fmla="*/ 22 w 100"/>
                  <a:gd name="T59" fmla="*/ 14 h 44"/>
                  <a:gd name="T60" fmla="*/ 26 w 100"/>
                  <a:gd name="T61" fmla="*/ 24 h 44"/>
                  <a:gd name="T62" fmla="*/ 28 w 100"/>
                  <a:gd name="T63" fmla="*/ 30 h 44"/>
                  <a:gd name="T64" fmla="*/ 26 w 100"/>
                  <a:gd name="T65" fmla="*/ 36 h 44"/>
                  <a:gd name="T66" fmla="*/ 30 w 100"/>
                  <a:gd name="T67" fmla="*/ 36 h 44"/>
                  <a:gd name="T68" fmla="*/ 36 w 100"/>
                  <a:gd name="T69" fmla="*/ 36 h 44"/>
                  <a:gd name="T70" fmla="*/ 40 w 100"/>
                  <a:gd name="T71" fmla="*/ 36 h 44"/>
                  <a:gd name="T72" fmla="*/ 42 w 100"/>
                  <a:gd name="T73" fmla="*/ 34 h 44"/>
                  <a:gd name="T74" fmla="*/ 44 w 100"/>
                  <a:gd name="T75" fmla="*/ 34 h 44"/>
                  <a:gd name="T76" fmla="*/ 46 w 100"/>
                  <a:gd name="T77" fmla="*/ 36 h 44"/>
                  <a:gd name="T78" fmla="*/ 50 w 100"/>
                  <a:gd name="T79" fmla="*/ 40 h 44"/>
                  <a:gd name="T80" fmla="*/ 50 w 100"/>
                  <a:gd name="T81" fmla="*/ 40 h 44"/>
                  <a:gd name="T82" fmla="*/ 54 w 100"/>
                  <a:gd name="T83" fmla="*/ 42 h 44"/>
                  <a:gd name="T84" fmla="*/ 54 w 100"/>
                  <a:gd name="T85" fmla="*/ 42 h 44"/>
                  <a:gd name="T86" fmla="*/ 60 w 100"/>
                  <a:gd name="T87" fmla="*/ 42 h 44"/>
                  <a:gd name="T88" fmla="*/ 64 w 100"/>
                  <a:gd name="T89" fmla="*/ 40 h 44"/>
                  <a:gd name="T90" fmla="*/ 70 w 100"/>
                  <a:gd name="T91" fmla="*/ 40 h 44"/>
                  <a:gd name="T92" fmla="*/ 74 w 100"/>
                  <a:gd name="T93" fmla="*/ 40 h 44"/>
                  <a:gd name="T94" fmla="*/ 76 w 100"/>
                  <a:gd name="T95" fmla="*/ 40 h 44"/>
                  <a:gd name="T96" fmla="*/ 82 w 100"/>
                  <a:gd name="T97" fmla="*/ 38 h 44"/>
                  <a:gd name="T98" fmla="*/ 88 w 100"/>
                  <a:gd name="T99" fmla="*/ 40 h 44"/>
                  <a:gd name="T100" fmla="*/ 92 w 100"/>
                  <a:gd name="T101" fmla="*/ 42 h 44"/>
                  <a:gd name="T102" fmla="*/ 96 w 100"/>
                  <a:gd name="T103" fmla="*/ 42 h 44"/>
                  <a:gd name="T104" fmla="*/ 98 w 100"/>
                  <a:gd name="T105" fmla="*/ 44 h 44"/>
                  <a:gd name="T106" fmla="*/ 100 w 100"/>
                  <a:gd name="T10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0" h="44">
                    <a:moveTo>
                      <a:pt x="100" y="38"/>
                    </a:moveTo>
                    <a:lnTo>
                      <a:pt x="98" y="38"/>
                    </a:lnTo>
                    <a:lnTo>
                      <a:pt x="96" y="36"/>
                    </a:lnTo>
                    <a:lnTo>
                      <a:pt x="94" y="36"/>
                    </a:lnTo>
                    <a:lnTo>
                      <a:pt x="94" y="34"/>
                    </a:lnTo>
                    <a:lnTo>
                      <a:pt x="92" y="34"/>
                    </a:lnTo>
                    <a:lnTo>
                      <a:pt x="92" y="34"/>
                    </a:lnTo>
                    <a:lnTo>
                      <a:pt x="92" y="34"/>
                    </a:lnTo>
                    <a:lnTo>
                      <a:pt x="92" y="32"/>
                    </a:lnTo>
                    <a:lnTo>
                      <a:pt x="92" y="32"/>
                    </a:lnTo>
                    <a:lnTo>
                      <a:pt x="94" y="32"/>
                    </a:lnTo>
                    <a:lnTo>
                      <a:pt x="94" y="32"/>
                    </a:lnTo>
                    <a:lnTo>
                      <a:pt x="94" y="30"/>
                    </a:lnTo>
                    <a:lnTo>
                      <a:pt x="96" y="30"/>
                    </a:lnTo>
                    <a:lnTo>
                      <a:pt x="96" y="28"/>
                    </a:lnTo>
                    <a:lnTo>
                      <a:pt x="96" y="28"/>
                    </a:lnTo>
                    <a:lnTo>
                      <a:pt x="92" y="28"/>
                    </a:lnTo>
                    <a:lnTo>
                      <a:pt x="92" y="28"/>
                    </a:lnTo>
                    <a:lnTo>
                      <a:pt x="92" y="28"/>
                    </a:lnTo>
                    <a:lnTo>
                      <a:pt x="90" y="26"/>
                    </a:lnTo>
                    <a:lnTo>
                      <a:pt x="88" y="26"/>
                    </a:lnTo>
                    <a:lnTo>
                      <a:pt x="88" y="26"/>
                    </a:lnTo>
                    <a:lnTo>
                      <a:pt x="86" y="26"/>
                    </a:lnTo>
                    <a:lnTo>
                      <a:pt x="84" y="24"/>
                    </a:lnTo>
                    <a:lnTo>
                      <a:pt x="84" y="24"/>
                    </a:lnTo>
                    <a:lnTo>
                      <a:pt x="84" y="22"/>
                    </a:lnTo>
                    <a:lnTo>
                      <a:pt x="84" y="20"/>
                    </a:lnTo>
                    <a:lnTo>
                      <a:pt x="84" y="18"/>
                    </a:lnTo>
                    <a:lnTo>
                      <a:pt x="84" y="18"/>
                    </a:lnTo>
                    <a:lnTo>
                      <a:pt x="82" y="18"/>
                    </a:lnTo>
                    <a:lnTo>
                      <a:pt x="82" y="18"/>
                    </a:lnTo>
                    <a:lnTo>
                      <a:pt x="78" y="18"/>
                    </a:lnTo>
                    <a:lnTo>
                      <a:pt x="76" y="16"/>
                    </a:lnTo>
                    <a:lnTo>
                      <a:pt x="76" y="16"/>
                    </a:lnTo>
                    <a:lnTo>
                      <a:pt x="74" y="16"/>
                    </a:lnTo>
                    <a:lnTo>
                      <a:pt x="72" y="14"/>
                    </a:lnTo>
                    <a:lnTo>
                      <a:pt x="70" y="14"/>
                    </a:lnTo>
                    <a:lnTo>
                      <a:pt x="70" y="14"/>
                    </a:lnTo>
                    <a:lnTo>
                      <a:pt x="70" y="16"/>
                    </a:lnTo>
                    <a:lnTo>
                      <a:pt x="68" y="14"/>
                    </a:lnTo>
                    <a:lnTo>
                      <a:pt x="68" y="14"/>
                    </a:lnTo>
                    <a:lnTo>
                      <a:pt x="66" y="14"/>
                    </a:lnTo>
                    <a:lnTo>
                      <a:pt x="66" y="14"/>
                    </a:lnTo>
                    <a:lnTo>
                      <a:pt x="64" y="14"/>
                    </a:lnTo>
                    <a:lnTo>
                      <a:pt x="62" y="16"/>
                    </a:lnTo>
                    <a:lnTo>
                      <a:pt x="60" y="16"/>
                    </a:lnTo>
                    <a:lnTo>
                      <a:pt x="58" y="16"/>
                    </a:lnTo>
                    <a:lnTo>
                      <a:pt x="58" y="18"/>
                    </a:lnTo>
                    <a:lnTo>
                      <a:pt x="56" y="18"/>
                    </a:lnTo>
                    <a:lnTo>
                      <a:pt x="56" y="16"/>
                    </a:lnTo>
                    <a:lnTo>
                      <a:pt x="54" y="16"/>
                    </a:lnTo>
                    <a:lnTo>
                      <a:pt x="54" y="16"/>
                    </a:lnTo>
                    <a:lnTo>
                      <a:pt x="56" y="14"/>
                    </a:lnTo>
                    <a:lnTo>
                      <a:pt x="56" y="14"/>
                    </a:lnTo>
                    <a:lnTo>
                      <a:pt x="56" y="14"/>
                    </a:lnTo>
                    <a:lnTo>
                      <a:pt x="52" y="14"/>
                    </a:lnTo>
                    <a:lnTo>
                      <a:pt x="52" y="12"/>
                    </a:lnTo>
                    <a:lnTo>
                      <a:pt x="48" y="12"/>
                    </a:lnTo>
                    <a:lnTo>
                      <a:pt x="44" y="10"/>
                    </a:lnTo>
                    <a:lnTo>
                      <a:pt x="44" y="8"/>
                    </a:lnTo>
                    <a:lnTo>
                      <a:pt x="42" y="8"/>
                    </a:lnTo>
                    <a:lnTo>
                      <a:pt x="42" y="8"/>
                    </a:lnTo>
                    <a:lnTo>
                      <a:pt x="40" y="6"/>
                    </a:lnTo>
                    <a:lnTo>
                      <a:pt x="38" y="8"/>
                    </a:lnTo>
                    <a:lnTo>
                      <a:pt x="36" y="8"/>
                    </a:lnTo>
                    <a:lnTo>
                      <a:pt x="34" y="6"/>
                    </a:lnTo>
                    <a:lnTo>
                      <a:pt x="32" y="6"/>
                    </a:lnTo>
                    <a:lnTo>
                      <a:pt x="30" y="6"/>
                    </a:lnTo>
                    <a:lnTo>
                      <a:pt x="30" y="6"/>
                    </a:lnTo>
                    <a:lnTo>
                      <a:pt x="30" y="6"/>
                    </a:lnTo>
                    <a:lnTo>
                      <a:pt x="22" y="6"/>
                    </a:lnTo>
                    <a:lnTo>
                      <a:pt x="20" y="6"/>
                    </a:lnTo>
                    <a:lnTo>
                      <a:pt x="18" y="4"/>
                    </a:lnTo>
                    <a:lnTo>
                      <a:pt x="14" y="4"/>
                    </a:lnTo>
                    <a:lnTo>
                      <a:pt x="12" y="2"/>
                    </a:lnTo>
                    <a:lnTo>
                      <a:pt x="10" y="2"/>
                    </a:lnTo>
                    <a:lnTo>
                      <a:pt x="8" y="0"/>
                    </a:lnTo>
                    <a:lnTo>
                      <a:pt x="6" y="0"/>
                    </a:lnTo>
                    <a:lnTo>
                      <a:pt x="4" y="0"/>
                    </a:lnTo>
                    <a:lnTo>
                      <a:pt x="2" y="0"/>
                    </a:lnTo>
                    <a:lnTo>
                      <a:pt x="0" y="0"/>
                    </a:lnTo>
                    <a:lnTo>
                      <a:pt x="0" y="2"/>
                    </a:lnTo>
                    <a:lnTo>
                      <a:pt x="0" y="2"/>
                    </a:lnTo>
                    <a:lnTo>
                      <a:pt x="2" y="4"/>
                    </a:lnTo>
                    <a:lnTo>
                      <a:pt x="6" y="8"/>
                    </a:lnTo>
                    <a:lnTo>
                      <a:pt x="8" y="8"/>
                    </a:lnTo>
                    <a:lnTo>
                      <a:pt x="12" y="8"/>
                    </a:lnTo>
                    <a:lnTo>
                      <a:pt x="16" y="10"/>
                    </a:lnTo>
                    <a:lnTo>
                      <a:pt x="16" y="12"/>
                    </a:lnTo>
                    <a:lnTo>
                      <a:pt x="22" y="14"/>
                    </a:lnTo>
                    <a:lnTo>
                      <a:pt x="22" y="16"/>
                    </a:lnTo>
                    <a:lnTo>
                      <a:pt x="24" y="20"/>
                    </a:lnTo>
                    <a:lnTo>
                      <a:pt x="26" y="24"/>
                    </a:lnTo>
                    <a:lnTo>
                      <a:pt x="28" y="28"/>
                    </a:lnTo>
                    <a:lnTo>
                      <a:pt x="28" y="30"/>
                    </a:lnTo>
                    <a:lnTo>
                      <a:pt x="28" y="30"/>
                    </a:lnTo>
                    <a:lnTo>
                      <a:pt x="28" y="32"/>
                    </a:lnTo>
                    <a:lnTo>
                      <a:pt x="26" y="36"/>
                    </a:lnTo>
                    <a:lnTo>
                      <a:pt x="26" y="36"/>
                    </a:lnTo>
                    <a:lnTo>
                      <a:pt x="28" y="36"/>
                    </a:lnTo>
                    <a:lnTo>
                      <a:pt x="30" y="36"/>
                    </a:lnTo>
                    <a:lnTo>
                      <a:pt x="30" y="36"/>
                    </a:lnTo>
                    <a:lnTo>
                      <a:pt x="32" y="36"/>
                    </a:lnTo>
                    <a:lnTo>
                      <a:pt x="34" y="36"/>
                    </a:lnTo>
                    <a:lnTo>
                      <a:pt x="36" y="36"/>
                    </a:lnTo>
                    <a:lnTo>
                      <a:pt x="36" y="36"/>
                    </a:lnTo>
                    <a:lnTo>
                      <a:pt x="38" y="36"/>
                    </a:lnTo>
                    <a:lnTo>
                      <a:pt x="40" y="36"/>
                    </a:lnTo>
                    <a:lnTo>
                      <a:pt x="40" y="36"/>
                    </a:lnTo>
                    <a:lnTo>
                      <a:pt x="40" y="34"/>
                    </a:lnTo>
                    <a:lnTo>
                      <a:pt x="42" y="34"/>
                    </a:lnTo>
                    <a:lnTo>
                      <a:pt x="42" y="34"/>
                    </a:lnTo>
                    <a:lnTo>
                      <a:pt x="42" y="34"/>
                    </a:lnTo>
                    <a:lnTo>
                      <a:pt x="44" y="34"/>
                    </a:lnTo>
                    <a:lnTo>
                      <a:pt x="44" y="34"/>
                    </a:lnTo>
                    <a:lnTo>
                      <a:pt x="44" y="36"/>
                    </a:lnTo>
                    <a:lnTo>
                      <a:pt x="46" y="36"/>
                    </a:lnTo>
                    <a:lnTo>
                      <a:pt x="48" y="38"/>
                    </a:lnTo>
                    <a:lnTo>
                      <a:pt x="50" y="40"/>
                    </a:lnTo>
                    <a:lnTo>
                      <a:pt x="50" y="40"/>
                    </a:lnTo>
                    <a:lnTo>
                      <a:pt x="50" y="40"/>
                    </a:lnTo>
                    <a:lnTo>
                      <a:pt x="50" y="40"/>
                    </a:lnTo>
                    <a:lnTo>
                      <a:pt x="50" y="40"/>
                    </a:lnTo>
                    <a:lnTo>
                      <a:pt x="52" y="42"/>
                    </a:lnTo>
                    <a:lnTo>
                      <a:pt x="54" y="42"/>
                    </a:lnTo>
                    <a:lnTo>
                      <a:pt x="54" y="42"/>
                    </a:lnTo>
                    <a:lnTo>
                      <a:pt x="54" y="42"/>
                    </a:lnTo>
                    <a:lnTo>
                      <a:pt x="54" y="42"/>
                    </a:lnTo>
                    <a:lnTo>
                      <a:pt x="54" y="42"/>
                    </a:lnTo>
                    <a:lnTo>
                      <a:pt x="56" y="42"/>
                    </a:lnTo>
                    <a:lnTo>
                      <a:pt x="58" y="42"/>
                    </a:lnTo>
                    <a:lnTo>
                      <a:pt x="60" y="42"/>
                    </a:lnTo>
                    <a:lnTo>
                      <a:pt x="62" y="42"/>
                    </a:lnTo>
                    <a:lnTo>
                      <a:pt x="64" y="42"/>
                    </a:lnTo>
                    <a:lnTo>
                      <a:pt x="64" y="40"/>
                    </a:lnTo>
                    <a:lnTo>
                      <a:pt x="66" y="40"/>
                    </a:lnTo>
                    <a:lnTo>
                      <a:pt x="70" y="42"/>
                    </a:lnTo>
                    <a:lnTo>
                      <a:pt x="70" y="40"/>
                    </a:lnTo>
                    <a:lnTo>
                      <a:pt x="74" y="40"/>
                    </a:lnTo>
                    <a:lnTo>
                      <a:pt x="74" y="40"/>
                    </a:lnTo>
                    <a:lnTo>
                      <a:pt x="74" y="40"/>
                    </a:lnTo>
                    <a:lnTo>
                      <a:pt x="74" y="40"/>
                    </a:lnTo>
                    <a:lnTo>
                      <a:pt x="76" y="40"/>
                    </a:lnTo>
                    <a:lnTo>
                      <a:pt x="76" y="40"/>
                    </a:lnTo>
                    <a:lnTo>
                      <a:pt x="80" y="38"/>
                    </a:lnTo>
                    <a:lnTo>
                      <a:pt x="80" y="36"/>
                    </a:lnTo>
                    <a:lnTo>
                      <a:pt x="82" y="38"/>
                    </a:lnTo>
                    <a:lnTo>
                      <a:pt x="86" y="38"/>
                    </a:lnTo>
                    <a:lnTo>
                      <a:pt x="86" y="40"/>
                    </a:lnTo>
                    <a:lnTo>
                      <a:pt x="88" y="40"/>
                    </a:lnTo>
                    <a:lnTo>
                      <a:pt x="88" y="40"/>
                    </a:lnTo>
                    <a:lnTo>
                      <a:pt x="90" y="42"/>
                    </a:lnTo>
                    <a:lnTo>
                      <a:pt x="92" y="42"/>
                    </a:lnTo>
                    <a:lnTo>
                      <a:pt x="92" y="42"/>
                    </a:lnTo>
                    <a:lnTo>
                      <a:pt x="94" y="42"/>
                    </a:lnTo>
                    <a:lnTo>
                      <a:pt x="96" y="42"/>
                    </a:lnTo>
                    <a:lnTo>
                      <a:pt x="96" y="42"/>
                    </a:lnTo>
                    <a:lnTo>
                      <a:pt x="98" y="44"/>
                    </a:lnTo>
                    <a:lnTo>
                      <a:pt x="98" y="44"/>
                    </a:lnTo>
                    <a:lnTo>
                      <a:pt x="100" y="42"/>
                    </a:lnTo>
                    <a:lnTo>
                      <a:pt x="100" y="42"/>
                    </a:lnTo>
                    <a:lnTo>
                      <a:pt x="100" y="40"/>
                    </a:lnTo>
                    <a:lnTo>
                      <a:pt x="100" y="40"/>
                    </a:lnTo>
                    <a:lnTo>
                      <a:pt x="100" y="3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8" name="Freeform 170"/>
              <p:cNvSpPr>
                <a:spLocks/>
              </p:cNvSpPr>
              <p:nvPr/>
            </p:nvSpPr>
            <p:spPr bwMode="auto">
              <a:xfrm>
                <a:off x="3205" y="1830"/>
                <a:ext cx="46" cy="12"/>
              </a:xfrm>
              <a:custGeom>
                <a:avLst/>
                <a:gdLst>
                  <a:gd name="T0" fmla="*/ 44 w 46"/>
                  <a:gd name="T1" fmla="*/ 4 h 12"/>
                  <a:gd name="T2" fmla="*/ 42 w 46"/>
                  <a:gd name="T3" fmla="*/ 4 h 12"/>
                  <a:gd name="T4" fmla="*/ 40 w 46"/>
                  <a:gd name="T5" fmla="*/ 6 h 12"/>
                  <a:gd name="T6" fmla="*/ 36 w 46"/>
                  <a:gd name="T7" fmla="*/ 4 h 12"/>
                  <a:gd name="T8" fmla="*/ 34 w 46"/>
                  <a:gd name="T9" fmla="*/ 2 h 12"/>
                  <a:gd name="T10" fmla="*/ 30 w 46"/>
                  <a:gd name="T11" fmla="*/ 0 h 12"/>
                  <a:gd name="T12" fmla="*/ 26 w 46"/>
                  <a:gd name="T13" fmla="*/ 0 h 12"/>
                  <a:gd name="T14" fmla="*/ 22 w 46"/>
                  <a:gd name="T15" fmla="*/ 0 h 12"/>
                  <a:gd name="T16" fmla="*/ 18 w 46"/>
                  <a:gd name="T17" fmla="*/ 4 h 12"/>
                  <a:gd name="T18" fmla="*/ 8 w 46"/>
                  <a:gd name="T19" fmla="*/ 4 h 12"/>
                  <a:gd name="T20" fmla="*/ 4 w 46"/>
                  <a:gd name="T21" fmla="*/ 6 h 12"/>
                  <a:gd name="T22" fmla="*/ 8 w 46"/>
                  <a:gd name="T23" fmla="*/ 8 h 12"/>
                  <a:gd name="T24" fmla="*/ 16 w 46"/>
                  <a:gd name="T25" fmla="*/ 6 h 12"/>
                  <a:gd name="T26" fmla="*/ 22 w 46"/>
                  <a:gd name="T27" fmla="*/ 6 h 12"/>
                  <a:gd name="T28" fmla="*/ 22 w 46"/>
                  <a:gd name="T29" fmla="*/ 6 h 12"/>
                  <a:gd name="T30" fmla="*/ 16 w 46"/>
                  <a:gd name="T31" fmla="*/ 6 h 12"/>
                  <a:gd name="T32" fmla="*/ 10 w 46"/>
                  <a:gd name="T33" fmla="*/ 8 h 12"/>
                  <a:gd name="T34" fmla="*/ 10 w 46"/>
                  <a:gd name="T35" fmla="*/ 8 h 12"/>
                  <a:gd name="T36" fmla="*/ 6 w 46"/>
                  <a:gd name="T37" fmla="*/ 10 h 12"/>
                  <a:gd name="T38" fmla="*/ 4 w 46"/>
                  <a:gd name="T39" fmla="*/ 8 h 12"/>
                  <a:gd name="T40" fmla="*/ 2 w 46"/>
                  <a:gd name="T41" fmla="*/ 6 h 12"/>
                  <a:gd name="T42" fmla="*/ 0 w 46"/>
                  <a:gd name="T43" fmla="*/ 8 h 12"/>
                  <a:gd name="T44" fmla="*/ 0 w 46"/>
                  <a:gd name="T45" fmla="*/ 12 h 12"/>
                  <a:gd name="T46" fmla="*/ 2 w 46"/>
                  <a:gd name="T47" fmla="*/ 12 h 12"/>
                  <a:gd name="T48" fmla="*/ 10 w 46"/>
                  <a:gd name="T49" fmla="*/ 12 h 12"/>
                  <a:gd name="T50" fmla="*/ 16 w 46"/>
                  <a:gd name="T51" fmla="*/ 12 h 12"/>
                  <a:gd name="T52" fmla="*/ 16 w 46"/>
                  <a:gd name="T53" fmla="*/ 8 h 12"/>
                  <a:gd name="T54" fmla="*/ 20 w 46"/>
                  <a:gd name="T55" fmla="*/ 8 h 12"/>
                  <a:gd name="T56" fmla="*/ 24 w 46"/>
                  <a:gd name="T57" fmla="*/ 6 h 12"/>
                  <a:gd name="T58" fmla="*/ 26 w 46"/>
                  <a:gd name="T59" fmla="*/ 4 h 12"/>
                  <a:gd name="T60" fmla="*/ 28 w 46"/>
                  <a:gd name="T61" fmla="*/ 4 h 12"/>
                  <a:gd name="T62" fmla="*/ 30 w 46"/>
                  <a:gd name="T63" fmla="*/ 6 h 12"/>
                  <a:gd name="T64" fmla="*/ 32 w 46"/>
                  <a:gd name="T65" fmla="*/ 6 h 12"/>
                  <a:gd name="T66" fmla="*/ 38 w 46"/>
                  <a:gd name="T67" fmla="*/ 10 h 12"/>
                  <a:gd name="T68" fmla="*/ 44 w 46"/>
                  <a:gd name="T69" fmla="*/ 8 h 12"/>
                  <a:gd name="T70" fmla="*/ 46 w 46"/>
                  <a:gd name="T7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12">
                    <a:moveTo>
                      <a:pt x="46" y="6"/>
                    </a:moveTo>
                    <a:lnTo>
                      <a:pt x="44" y="4"/>
                    </a:lnTo>
                    <a:lnTo>
                      <a:pt x="42" y="4"/>
                    </a:lnTo>
                    <a:lnTo>
                      <a:pt x="42" y="4"/>
                    </a:lnTo>
                    <a:lnTo>
                      <a:pt x="40" y="6"/>
                    </a:lnTo>
                    <a:lnTo>
                      <a:pt x="40" y="6"/>
                    </a:lnTo>
                    <a:lnTo>
                      <a:pt x="38" y="4"/>
                    </a:lnTo>
                    <a:lnTo>
                      <a:pt x="36" y="4"/>
                    </a:lnTo>
                    <a:lnTo>
                      <a:pt x="36" y="2"/>
                    </a:lnTo>
                    <a:lnTo>
                      <a:pt x="34" y="2"/>
                    </a:lnTo>
                    <a:lnTo>
                      <a:pt x="32" y="2"/>
                    </a:lnTo>
                    <a:lnTo>
                      <a:pt x="30" y="0"/>
                    </a:lnTo>
                    <a:lnTo>
                      <a:pt x="28" y="0"/>
                    </a:lnTo>
                    <a:lnTo>
                      <a:pt x="26" y="0"/>
                    </a:lnTo>
                    <a:lnTo>
                      <a:pt x="24" y="0"/>
                    </a:lnTo>
                    <a:lnTo>
                      <a:pt x="22" y="0"/>
                    </a:lnTo>
                    <a:lnTo>
                      <a:pt x="20" y="4"/>
                    </a:lnTo>
                    <a:lnTo>
                      <a:pt x="18" y="4"/>
                    </a:lnTo>
                    <a:lnTo>
                      <a:pt x="12" y="4"/>
                    </a:lnTo>
                    <a:lnTo>
                      <a:pt x="8" y="4"/>
                    </a:lnTo>
                    <a:lnTo>
                      <a:pt x="4" y="4"/>
                    </a:lnTo>
                    <a:lnTo>
                      <a:pt x="4" y="6"/>
                    </a:lnTo>
                    <a:lnTo>
                      <a:pt x="6" y="8"/>
                    </a:lnTo>
                    <a:lnTo>
                      <a:pt x="8" y="8"/>
                    </a:lnTo>
                    <a:lnTo>
                      <a:pt x="10" y="6"/>
                    </a:lnTo>
                    <a:lnTo>
                      <a:pt x="16" y="6"/>
                    </a:lnTo>
                    <a:lnTo>
                      <a:pt x="20" y="4"/>
                    </a:lnTo>
                    <a:lnTo>
                      <a:pt x="22" y="6"/>
                    </a:lnTo>
                    <a:lnTo>
                      <a:pt x="22" y="6"/>
                    </a:lnTo>
                    <a:lnTo>
                      <a:pt x="22" y="6"/>
                    </a:lnTo>
                    <a:lnTo>
                      <a:pt x="18" y="6"/>
                    </a:lnTo>
                    <a:lnTo>
                      <a:pt x="16" y="6"/>
                    </a:lnTo>
                    <a:lnTo>
                      <a:pt x="14" y="6"/>
                    </a:lnTo>
                    <a:lnTo>
                      <a:pt x="10" y="8"/>
                    </a:lnTo>
                    <a:lnTo>
                      <a:pt x="10" y="8"/>
                    </a:lnTo>
                    <a:lnTo>
                      <a:pt x="10" y="8"/>
                    </a:lnTo>
                    <a:lnTo>
                      <a:pt x="8" y="8"/>
                    </a:lnTo>
                    <a:lnTo>
                      <a:pt x="6" y="10"/>
                    </a:lnTo>
                    <a:lnTo>
                      <a:pt x="4" y="8"/>
                    </a:lnTo>
                    <a:lnTo>
                      <a:pt x="4" y="8"/>
                    </a:lnTo>
                    <a:lnTo>
                      <a:pt x="4" y="6"/>
                    </a:lnTo>
                    <a:lnTo>
                      <a:pt x="2" y="6"/>
                    </a:lnTo>
                    <a:lnTo>
                      <a:pt x="2" y="6"/>
                    </a:lnTo>
                    <a:lnTo>
                      <a:pt x="0" y="8"/>
                    </a:lnTo>
                    <a:lnTo>
                      <a:pt x="0" y="12"/>
                    </a:lnTo>
                    <a:lnTo>
                      <a:pt x="0" y="12"/>
                    </a:lnTo>
                    <a:lnTo>
                      <a:pt x="2" y="12"/>
                    </a:lnTo>
                    <a:lnTo>
                      <a:pt x="2" y="12"/>
                    </a:lnTo>
                    <a:lnTo>
                      <a:pt x="6" y="12"/>
                    </a:lnTo>
                    <a:lnTo>
                      <a:pt x="10" y="12"/>
                    </a:lnTo>
                    <a:lnTo>
                      <a:pt x="12" y="12"/>
                    </a:lnTo>
                    <a:lnTo>
                      <a:pt x="16" y="12"/>
                    </a:lnTo>
                    <a:lnTo>
                      <a:pt x="16" y="8"/>
                    </a:lnTo>
                    <a:lnTo>
                      <a:pt x="16" y="8"/>
                    </a:lnTo>
                    <a:lnTo>
                      <a:pt x="18" y="8"/>
                    </a:lnTo>
                    <a:lnTo>
                      <a:pt x="20" y="8"/>
                    </a:lnTo>
                    <a:lnTo>
                      <a:pt x="24" y="6"/>
                    </a:lnTo>
                    <a:lnTo>
                      <a:pt x="24" y="6"/>
                    </a:lnTo>
                    <a:lnTo>
                      <a:pt x="26" y="6"/>
                    </a:lnTo>
                    <a:lnTo>
                      <a:pt x="26" y="4"/>
                    </a:lnTo>
                    <a:lnTo>
                      <a:pt x="26" y="4"/>
                    </a:lnTo>
                    <a:lnTo>
                      <a:pt x="28" y="4"/>
                    </a:lnTo>
                    <a:lnTo>
                      <a:pt x="28" y="4"/>
                    </a:lnTo>
                    <a:lnTo>
                      <a:pt x="30" y="6"/>
                    </a:lnTo>
                    <a:lnTo>
                      <a:pt x="30" y="6"/>
                    </a:lnTo>
                    <a:lnTo>
                      <a:pt x="32" y="6"/>
                    </a:lnTo>
                    <a:lnTo>
                      <a:pt x="34" y="8"/>
                    </a:lnTo>
                    <a:lnTo>
                      <a:pt x="38" y="10"/>
                    </a:lnTo>
                    <a:lnTo>
                      <a:pt x="40" y="10"/>
                    </a:lnTo>
                    <a:lnTo>
                      <a:pt x="44" y="8"/>
                    </a:lnTo>
                    <a:lnTo>
                      <a:pt x="46" y="8"/>
                    </a:lnTo>
                    <a:lnTo>
                      <a:pt x="46" y="6"/>
                    </a:lnTo>
                    <a:lnTo>
                      <a:pt x="46"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9" name="Freeform 171"/>
              <p:cNvSpPr>
                <a:spLocks/>
              </p:cNvSpPr>
              <p:nvPr/>
            </p:nvSpPr>
            <p:spPr bwMode="auto">
              <a:xfrm>
                <a:off x="3605" y="2035"/>
                <a:ext cx="90" cy="112"/>
              </a:xfrm>
              <a:custGeom>
                <a:avLst/>
                <a:gdLst>
                  <a:gd name="T0" fmla="*/ 90 w 90"/>
                  <a:gd name="T1" fmla="*/ 52 h 112"/>
                  <a:gd name="T2" fmla="*/ 84 w 90"/>
                  <a:gd name="T3" fmla="*/ 48 h 112"/>
                  <a:gd name="T4" fmla="*/ 82 w 90"/>
                  <a:gd name="T5" fmla="*/ 40 h 112"/>
                  <a:gd name="T6" fmla="*/ 84 w 90"/>
                  <a:gd name="T7" fmla="*/ 32 h 112"/>
                  <a:gd name="T8" fmla="*/ 88 w 90"/>
                  <a:gd name="T9" fmla="*/ 30 h 112"/>
                  <a:gd name="T10" fmla="*/ 88 w 90"/>
                  <a:gd name="T11" fmla="*/ 24 h 112"/>
                  <a:gd name="T12" fmla="*/ 84 w 90"/>
                  <a:gd name="T13" fmla="*/ 18 h 112"/>
                  <a:gd name="T14" fmla="*/ 72 w 90"/>
                  <a:gd name="T15" fmla="*/ 20 h 112"/>
                  <a:gd name="T16" fmla="*/ 70 w 90"/>
                  <a:gd name="T17" fmla="*/ 16 h 112"/>
                  <a:gd name="T18" fmla="*/ 72 w 90"/>
                  <a:gd name="T19" fmla="*/ 4 h 112"/>
                  <a:gd name="T20" fmla="*/ 64 w 90"/>
                  <a:gd name="T21" fmla="*/ 2 h 112"/>
                  <a:gd name="T22" fmla="*/ 54 w 90"/>
                  <a:gd name="T23" fmla="*/ 2 h 112"/>
                  <a:gd name="T24" fmla="*/ 42 w 90"/>
                  <a:gd name="T25" fmla="*/ 2 h 112"/>
                  <a:gd name="T26" fmla="*/ 40 w 90"/>
                  <a:gd name="T27" fmla="*/ 14 h 112"/>
                  <a:gd name="T28" fmla="*/ 34 w 90"/>
                  <a:gd name="T29" fmla="*/ 24 h 112"/>
                  <a:gd name="T30" fmla="*/ 20 w 90"/>
                  <a:gd name="T31" fmla="*/ 24 h 112"/>
                  <a:gd name="T32" fmla="*/ 16 w 90"/>
                  <a:gd name="T33" fmla="*/ 24 h 112"/>
                  <a:gd name="T34" fmla="*/ 14 w 90"/>
                  <a:gd name="T35" fmla="*/ 24 h 112"/>
                  <a:gd name="T36" fmla="*/ 14 w 90"/>
                  <a:gd name="T37" fmla="*/ 32 h 112"/>
                  <a:gd name="T38" fmla="*/ 10 w 90"/>
                  <a:gd name="T39" fmla="*/ 32 h 112"/>
                  <a:gd name="T40" fmla="*/ 18 w 90"/>
                  <a:gd name="T41" fmla="*/ 38 h 112"/>
                  <a:gd name="T42" fmla="*/ 12 w 90"/>
                  <a:gd name="T43" fmla="*/ 40 h 112"/>
                  <a:gd name="T44" fmla="*/ 10 w 90"/>
                  <a:gd name="T45" fmla="*/ 36 h 112"/>
                  <a:gd name="T46" fmla="*/ 6 w 90"/>
                  <a:gd name="T47" fmla="*/ 52 h 112"/>
                  <a:gd name="T48" fmla="*/ 2 w 90"/>
                  <a:gd name="T49" fmla="*/ 54 h 112"/>
                  <a:gd name="T50" fmla="*/ 2 w 90"/>
                  <a:gd name="T51" fmla="*/ 60 h 112"/>
                  <a:gd name="T52" fmla="*/ 8 w 90"/>
                  <a:gd name="T53" fmla="*/ 66 h 112"/>
                  <a:gd name="T54" fmla="*/ 10 w 90"/>
                  <a:gd name="T55" fmla="*/ 70 h 112"/>
                  <a:gd name="T56" fmla="*/ 10 w 90"/>
                  <a:gd name="T57" fmla="*/ 72 h 112"/>
                  <a:gd name="T58" fmla="*/ 6 w 90"/>
                  <a:gd name="T59" fmla="*/ 70 h 112"/>
                  <a:gd name="T60" fmla="*/ 12 w 90"/>
                  <a:gd name="T61" fmla="*/ 76 h 112"/>
                  <a:gd name="T62" fmla="*/ 10 w 90"/>
                  <a:gd name="T63" fmla="*/ 78 h 112"/>
                  <a:gd name="T64" fmla="*/ 14 w 90"/>
                  <a:gd name="T65" fmla="*/ 84 h 112"/>
                  <a:gd name="T66" fmla="*/ 20 w 90"/>
                  <a:gd name="T67" fmla="*/ 88 h 112"/>
                  <a:gd name="T68" fmla="*/ 16 w 90"/>
                  <a:gd name="T69" fmla="*/ 88 h 112"/>
                  <a:gd name="T70" fmla="*/ 34 w 90"/>
                  <a:gd name="T71" fmla="*/ 106 h 112"/>
                  <a:gd name="T72" fmla="*/ 40 w 90"/>
                  <a:gd name="T73" fmla="*/ 108 h 112"/>
                  <a:gd name="T74" fmla="*/ 46 w 90"/>
                  <a:gd name="T75" fmla="*/ 108 h 112"/>
                  <a:gd name="T76" fmla="*/ 48 w 90"/>
                  <a:gd name="T77" fmla="*/ 106 h 112"/>
                  <a:gd name="T78" fmla="*/ 50 w 90"/>
                  <a:gd name="T79" fmla="*/ 102 h 112"/>
                  <a:gd name="T80" fmla="*/ 46 w 90"/>
                  <a:gd name="T81" fmla="*/ 96 h 112"/>
                  <a:gd name="T82" fmla="*/ 46 w 90"/>
                  <a:gd name="T83" fmla="*/ 94 h 112"/>
                  <a:gd name="T84" fmla="*/ 44 w 90"/>
                  <a:gd name="T85" fmla="*/ 84 h 112"/>
                  <a:gd name="T86" fmla="*/ 50 w 90"/>
                  <a:gd name="T87" fmla="*/ 84 h 112"/>
                  <a:gd name="T88" fmla="*/ 58 w 90"/>
                  <a:gd name="T89" fmla="*/ 82 h 112"/>
                  <a:gd name="T90" fmla="*/ 58 w 90"/>
                  <a:gd name="T91" fmla="*/ 78 h 112"/>
                  <a:gd name="T92" fmla="*/ 62 w 90"/>
                  <a:gd name="T93" fmla="*/ 76 h 112"/>
                  <a:gd name="T94" fmla="*/ 70 w 90"/>
                  <a:gd name="T95" fmla="*/ 84 h 112"/>
                  <a:gd name="T96" fmla="*/ 78 w 90"/>
                  <a:gd name="T97" fmla="*/ 80 h 112"/>
                  <a:gd name="T98" fmla="*/ 80 w 90"/>
                  <a:gd name="T99" fmla="*/ 86 h 112"/>
                  <a:gd name="T100" fmla="*/ 86 w 90"/>
                  <a:gd name="T101" fmla="*/ 84 h 112"/>
                  <a:gd name="T102" fmla="*/ 86 w 90"/>
                  <a:gd name="T103" fmla="*/ 80 h 112"/>
                  <a:gd name="T104" fmla="*/ 90 w 90"/>
                  <a:gd name="T105" fmla="*/ 72 h 112"/>
                  <a:gd name="T106" fmla="*/ 90 w 90"/>
                  <a:gd name="T107" fmla="*/ 6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 h="112">
                    <a:moveTo>
                      <a:pt x="90" y="62"/>
                    </a:moveTo>
                    <a:lnTo>
                      <a:pt x="90" y="60"/>
                    </a:lnTo>
                    <a:lnTo>
                      <a:pt x="90" y="56"/>
                    </a:lnTo>
                    <a:lnTo>
                      <a:pt x="90" y="54"/>
                    </a:lnTo>
                    <a:lnTo>
                      <a:pt x="90" y="52"/>
                    </a:lnTo>
                    <a:lnTo>
                      <a:pt x="90" y="52"/>
                    </a:lnTo>
                    <a:lnTo>
                      <a:pt x="88" y="50"/>
                    </a:lnTo>
                    <a:lnTo>
                      <a:pt x="86" y="50"/>
                    </a:lnTo>
                    <a:lnTo>
                      <a:pt x="86" y="48"/>
                    </a:lnTo>
                    <a:lnTo>
                      <a:pt x="84" y="48"/>
                    </a:lnTo>
                    <a:lnTo>
                      <a:pt x="84" y="46"/>
                    </a:lnTo>
                    <a:lnTo>
                      <a:pt x="82" y="46"/>
                    </a:lnTo>
                    <a:lnTo>
                      <a:pt x="80" y="46"/>
                    </a:lnTo>
                    <a:lnTo>
                      <a:pt x="80" y="44"/>
                    </a:lnTo>
                    <a:lnTo>
                      <a:pt x="82" y="40"/>
                    </a:lnTo>
                    <a:lnTo>
                      <a:pt x="80" y="38"/>
                    </a:lnTo>
                    <a:lnTo>
                      <a:pt x="82" y="36"/>
                    </a:lnTo>
                    <a:lnTo>
                      <a:pt x="82" y="36"/>
                    </a:lnTo>
                    <a:lnTo>
                      <a:pt x="84" y="34"/>
                    </a:lnTo>
                    <a:lnTo>
                      <a:pt x="84" y="32"/>
                    </a:lnTo>
                    <a:lnTo>
                      <a:pt x="84" y="32"/>
                    </a:lnTo>
                    <a:lnTo>
                      <a:pt x="86" y="32"/>
                    </a:lnTo>
                    <a:lnTo>
                      <a:pt x="88" y="32"/>
                    </a:lnTo>
                    <a:lnTo>
                      <a:pt x="88" y="30"/>
                    </a:lnTo>
                    <a:lnTo>
                      <a:pt x="88" y="30"/>
                    </a:lnTo>
                    <a:lnTo>
                      <a:pt x="88" y="28"/>
                    </a:lnTo>
                    <a:lnTo>
                      <a:pt x="90" y="28"/>
                    </a:lnTo>
                    <a:lnTo>
                      <a:pt x="90" y="26"/>
                    </a:lnTo>
                    <a:lnTo>
                      <a:pt x="90" y="26"/>
                    </a:lnTo>
                    <a:lnTo>
                      <a:pt x="88" y="24"/>
                    </a:lnTo>
                    <a:lnTo>
                      <a:pt x="88" y="22"/>
                    </a:lnTo>
                    <a:lnTo>
                      <a:pt x="88" y="22"/>
                    </a:lnTo>
                    <a:lnTo>
                      <a:pt x="86" y="18"/>
                    </a:lnTo>
                    <a:lnTo>
                      <a:pt x="86" y="18"/>
                    </a:lnTo>
                    <a:lnTo>
                      <a:pt x="84" y="18"/>
                    </a:lnTo>
                    <a:lnTo>
                      <a:pt x="80" y="16"/>
                    </a:lnTo>
                    <a:lnTo>
                      <a:pt x="78" y="18"/>
                    </a:lnTo>
                    <a:lnTo>
                      <a:pt x="76" y="18"/>
                    </a:lnTo>
                    <a:lnTo>
                      <a:pt x="72" y="20"/>
                    </a:lnTo>
                    <a:lnTo>
                      <a:pt x="72" y="20"/>
                    </a:lnTo>
                    <a:lnTo>
                      <a:pt x="70" y="20"/>
                    </a:lnTo>
                    <a:lnTo>
                      <a:pt x="70" y="20"/>
                    </a:lnTo>
                    <a:lnTo>
                      <a:pt x="70" y="18"/>
                    </a:lnTo>
                    <a:lnTo>
                      <a:pt x="70" y="18"/>
                    </a:lnTo>
                    <a:lnTo>
                      <a:pt x="70" y="16"/>
                    </a:lnTo>
                    <a:lnTo>
                      <a:pt x="70" y="14"/>
                    </a:lnTo>
                    <a:lnTo>
                      <a:pt x="70" y="12"/>
                    </a:lnTo>
                    <a:lnTo>
                      <a:pt x="70" y="10"/>
                    </a:lnTo>
                    <a:lnTo>
                      <a:pt x="70" y="8"/>
                    </a:lnTo>
                    <a:lnTo>
                      <a:pt x="72" y="4"/>
                    </a:lnTo>
                    <a:lnTo>
                      <a:pt x="72" y="4"/>
                    </a:lnTo>
                    <a:lnTo>
                      <a:pt x="72" y="2"/>
                    </a:lnTo>
                    <a:lnTo>
                      <a:pt x="70" y="2"/>
                    </a:lnTo>
                    <a:lnTo>
                      <a:pt x="70" y="2"/>
                    </a:lnTo>
                    <a:lnTo>
                      <a:pt x="64" y="2"/>
                    </a:lnTo>
                    <a:lnTo>
                      <a:pt x="62" y="2"/>
                    </a:lnTo>
                    <a:lnTo>
                      <a:pt x="60" y="2"/>
                    </a:lnTo>
                    <a:lnTo>
                      <a:pt x="60" y="2"/>
                    </a:lnTo>
                    <a:lnTo>
                      <a:pt x="56" y="2"/>
                    </a:lnTo>
                    <a:lnTo>
                      <a:pt x="54" y="2"/>
                    </a:lnTo>
                    <a:lnTo>
                      <a:pt x="52" y="2"/>
                    </a:lnTo>
                    <a:lnTo>
                      <a:pt x="50" y="2"/>
                    </a:lnTo>
                    <a:lnTo>
                      <a:pt x="44" y="0"/>
                    </a:lnTo>
                    <a:lnTo>
                      <a:pt x="40" y="0"/>
                    </a:lnTo>
                    <a:lnTo>
                      <a:pt x="42" y="2"/>
                    </a:lnTo>
                    <a:lnTo>
                      <a:pt x="40" y="2"/>
                    </a:lnTo>
                    <a:lnTo>
                      <a:pt x="40" y="4"/>
                    </a:lnTo>
                    <a:lnTo>
                      <a:pt x="40" y="8"/>
                    </a:lnTo>
                    <a:lnTo>
                      <a:pt x="40" y="10"/>
                    </a:lnTo>
                    <a:lnTo>
                      <a:pt x="40" y="14"/>
                    </a:lnTo>
                    <a:lnTo>
                      <a:pt x="40" y="18"/>
                    </a:lnTo>
                    <a:lnTo>
                      <a:pt x="40" y="22"/>
                    </a:lnTo>
                    <a:lnTo>
                      <a:pt x="40" y="24"/>
                    </a:lnTo>
                    <a:lnTo>
                      <a:pt x="38" y="24"/>
                    </a:lnTo>
                    <a:lnTo>
                      <a:pt x="34" y="24"/>
                    </a:lnTo>
                    <a:lnTo>
                      <a:pt x="28" y="24"/>
                    </a:lnTo>
                    <a:lnTo>
                      <a:pt x="24" y="24"/>
                    </a:lnTo>
                    <a:lnTo>
                      <a:pt x="22" y="24"/>
                    </a:lnTo>
                    <a:lnTo>
                      <a:pt x="20" y="24"/>
                    </a:lnTo>
                    <a:lnTo>
                      <a:pt x="20" y="24"/>
                    </a:lnTo>
                    <a:lnTo>
                      <a:pt x="18" y="24"/>
                    </a:lnTo>
                    <a:lnTo>
                      <a:pt x="18" y="24"/>
                    </a:lnTo>
                    <a:lnTo>
                      <a:pt x="18" y="24"/>
                    </a:lnTo>
                    <a:lnTo>
                      <a:pt x="16" y="24"/>
                    </a:lnTo>
                    <a:lnTo>
                      <a:pt x="16" y="24"/>
                    </a:lnTo>
                    <a:lnTo>
                      <a:pt x="16" y="22"/>
                    </a:lnTo>
                    <a:lnTo>
                      <a:pt x="14" y="22"/>
                    </a:lnTo>
                    <a:lnTo>
                      <a:pt x="14" y="22"/>
                    </a:lnTo>
                    <a:lnTo>
                      <a:pt x="14" y="24"/>
                    </a:lnTo>
                    <a:lnTo>
                      <a:pt x="14" y="24"/>
                    </a:lnTo>
                    <a:lnTo>
                      <a:pt x="12" y="24"/>
                    </a:lnTo>
                    <a:lnTo>
                      <a:pt x="14" y="28"/>
                    </a:lnTo>
                    <a:lnTo>
                      <a:pt x="14" y="30"/>
                    </a:lnTo>
                    <a:lnTo>
                      <a:pt x="14" y="32"/>
                    </a:lnTo>
                    <a:lnTo>
                      <a:pt x="14" y="32"/>
                    </a:lnTo>
                    <a:lnTo>
                      <a:pt x="12" y="32"/>
                    </a:lnTo>
                    <a:lnTo>
                      <a:pt x="12" y="30"/>
                    </a:lnTo>
                    <a:lnTo>
                      <a:pt x="12" y="30"/>
                    </a:lnTo>
                    <a:lnTo>
                      <a:pt x="10" y="32"/>
                    </a:lnTo>
                    <a:lnTo>
                      <a:pt x="10" y="32"/>
                    </a:lnTo>
                    <a:lnTo>
                      <a:pt x="10" y="34"/>
                    </a:lnTo>
                    <a:lnTo>
                      <a:pt x="12" y="36"/>
                    </a:lnTo>
                    <a:lnTo>
                      <a:pt x="12" y="36"/>
                    </a:lnTo>
                    <a:lnTo>
                      <a:pt x="16" y="38"/>
                    </a:lnTo>
                    <a:lnTo>
                      <a:pt x="18" y="38"/>
                    </a:lnTo>
                    <a:lnTo>
                      <a:pt x="20" y="38"/>
                    </a:lnTo>
                    <a:lnTo>
                      <a:pt x="16" y="40"/>
                    </a:lnTo>
                    <a:lnTo>
                      <a:pt x="16" y="42"/>
                    </a:lnTo>
                    <a:lnTo>
                      <a:pt x="16" y="40"/>
                    </a:lnTo>
                    <a:lnTo>
                      <a:pt x="12" y="40"/>
                    </a:lnTo>
                    <a:lnTo>
                      <a:pt x="12" y="40"/>
                    </a:lnTo>
                    <a:lnTo>
                      <a:pt x="10" y="38"/>
                    </a:lnTo>
                    <a:lnTo>
                      <a:pt x="10" y="38"/>
                    </a:lnTo>
                    <a:lnTo>
                      <a:pt x="10" y="36"/>
                    </a:lnTo>
                    <a:lnTo>
                      <a:pt x="10" y="36"/>
                    </a:lnTo>
                    <a:lnTo>
                      <a:pt x="8" y="36"/>
                    </a:lnTo>
                    <a:lnTo>
                      <a:pt x="10" y="40"/>
                    </a:lnTo>
                    <a:lnTo>
                      <a:pt x="10" y="44"/>
                    </a:lnTo>
                    <a:lnTo>
                      <a:pt x="8" y="48"/>
                    </a:lnTo>
                    <a:lnTo>
                      <a:pt x="6" y="52"/>
                    </a:lnTo>
                    <a:lnTo>
                      <a:pt x="6" y="54"/>
                    </a:lnTo>
                    <a:lnTo>
                      <a:pt x="4" y="54"/>
                    </a:lnTo>
                    <a:lnTo>
                      <a:pt x="4" y="54"/>
                    </a:lnTo>
                    <a:lnTo>
                      <a:pt x="4" y="54"/>
                    </a:lnTo>
                    <a:lnTo>
                      <a:pt x="2" y="54"/>
                    </a:lnTo>
                    <a:lnTo>
                      <a:pt x="0" y="54"/>
                    </a:lnTo>
                    <a:lnTo>
                      <a:pt x="0" y="52"/>
                    </a:lnTo>
                    <a:lnTo>
                      <a:pt x="2" y="58"/>
                    </a:lnTo>
                    <a:lnTo>
                      <a:pt x="2" y="58"/>
                    </a:lnTo>
                    <a:lnTo>
                      <a:pt x="2" y="60"/>
                    </a:lnTo>
                    <a:lnTo>
                      <a:pt x="2" y="62"/>
                    </a:lnTo>
                    <a:lnTo>
                      <a:pt x="4" y="66"/>
                    </a:lnTo>
                    <a:lnTo>
                      <a:pt x="8" y="66"/>
                    </a:lnTo>
                    <a:lnTo>
                      <a:pt x="8" y="66"/>
                    </a:lnTo>
                    <a:lnTo>
                      <a:pt x="8" y="66"/>
                    </a:lnTo>
                    <a:lnTo>
                      <a:pt x="8" y="66"/>
                    </a:lnTo>
                    <a:lnTo>
                      <a:pt x="10" y="66"/>
                    </a:lnTo>
                    <a:lnTo>
                      <a:pt x="8" y="68"/>
                    </a:lnTo>
                    <a:lnTo>
                      <a:pt x="8" y="70"/>
                    </a:lnTo>
                    <a:lnTo>
                      <a:pt x="10" y="70"/>
                    </a:lnTo>
                    <a:lnTo>
                      <a:pt x="10" y="70"/>
                    </a:lnTo>
                    <a:lnTo>
                      <a:pt x="10" y="70"/>
                    </a:lnTo>
                    <a:lnTo>
                      <a:pt x="12" y="70"/>
                    </a:lnTo>
                    <a:lnTo>
                      <a:pt x="12" y="70"/>
                    </a:lnTo>
                    <a:lnTo>
                      <a:pt x="10" y="72"/>
                    </a:lnTo>
                    <a:lnTo>
                      <a:pt x="10" y="72"/>
                    </a:lnTo>
                    <a:lnTo>
                      <a:pt x="8" y="72"/>
                    </a:lnTo>
                    <a:lnTo>
                      <a:pt x="4" y="66"/>
                    </a:lnTo>
                    <a:lnTo>
                      <a:pt x="4" y="66"/>
                    </a:lnTo>
                    <a:lnTo>
                      <a:pt x="6" y="70"/>
                    </a:lnTo>
                    <a:lnTo>
                      <a:pt x="8" y="72"/>
                    </a:lnTo>
                    <a:lnTo>
                      <a:pt x="8" y="74"/>
                    </a:lnTo>
                    <a:lnTo>
                      <a:pt x="8" y="74"/>
                    </a:lnTo>
                    <a:lnTo>
                      <a:pt x="10" y="74"/>
                    </a:lnTo>
                    <a:lnTo>
                      <a:pt x="12" y="76"/>
                    </a:lnTo>
                    <a:lnTo>
                      <a:pt x="12" y="76"/>
                    </a:lnTo>
                    <a:lnTo>
                      <a:pt x="12" y="78"/>
                    </a:lnTo>
                    <a:lnTo>
                      <a:pt x="10" y="76"/>
                    </a:lnTo>
                    <a:lnTo>
                      <a:pt x="8" y="76"/>
                    </a:lnTo>
                    <a:lnTo>
                      <a:pt x="10" y="78"/>
                    </a:lnTo>
                    <a:lnTo>
                      <a:pt x="10" y="78"/>
                    </a:lnTo>
                    <a:lnTo>
                      <a:pt x="12" y="80"/>
                    </a:lnTo>
                    <a:lnTo>
                      <a:pt x="12" y="82"/>
                    </a:lnTo>
                    <a:lnTo>
                      <a:pt x="14" y="84"/>
                    </a:lnTo>
                    <a:lnTo>
                      <a:pt x="14" y="84"/>
                    </a:lnTo>
                    <a:lnTo>
                      <a:pt x="14" y="86"/>
                    </a:lnTo>
                    <a:lnTo>
                      <a:pt x="16" y="86"/>
                    </a:lnTo>
                    <a:lnTo>
                      <a:pt x="18" y="86"/>
                    </a:lnTo>
                    <a:lnTo>
                      <a:pt x="20" y="86"/>
                    </a:lnTo>
                    <a:lnTo>
                      <a:pt x="20" y="88"/>
                    </a:lnTo>
                    <a:lnTo>
                      <a:pt x="20" y="88"/>
                    </a:lnTo>
                    <a:lnTo>
                      <a:pt x="20" y="88"/>
                    </a:lnTo>
                    <a:lnTo>
                      <a:pt x="16" y="86"/>
                    </a:lnTo>
                    <a:lnTo>
                      <a:pt x="16" y="86"/>
                    </a:lnTo>
                    <a:lnTo>
                      <a:pt x="16" y="88"/>
                    </a:lnTo>
                    <a:lnTo>
                      <a:pt x="20" y="92"/>
                    </a:lnTo>
                    <a:lnTo>
                      <a:pt x="26" y="96"/>
                    </a:lnTo>
                    <a:lnTo>
                      <a:pt x="28" y="100"/>
                    </a:lnTo>
                    <a:lnTo>
                      <a:pt x="30" y="102"/>
                    </a:lnTo>
                    <a:lnTo>
                      <a:pt x="34" y="106"/>
                    </a:lnTo>
                    <a:lnTo>
                      <a:pt x="34" y="108"/>
                    </a:lnTo>
                    <a:lnTo>
                      <a:pt x="36" y="110"/>
                    </a:lnTo>
                    <a:lnTo>
                      <a:pt x="38" y="112"/>
                    </a:lnTo>
                    <a:lnTo>
                      <a:pt x="38" y="110"/>
                    </a:lnTo>
                    <a:lnTo>
                      <a:pt x="40" y="108"/>
                    </a:lnTo>
                    <a:lnTo>
                      <a:pt x="40" y="108"/>
                    </a:lnTo>
                    <a:lnTo>
                      <a:pt x="44" y="104"/>
                    </a:lnTo>
                    <a:lnTo>
                      <a:pt x="44" y="106"/>
                    </a:lnTo>
                    <a:lnTo>
                      <a:pt x="46" y="108"/>
                    </a:lnTo>
                    <a:lnTo>
                      <a:pt x="46" y="108"/>
                    </a:lnTo>
                    <a:lnTo>
                      <a:pt x="48" y="108"/>
                    </a:lnTo>
                    <a:lnTo>
                      <a:pt x="48" y="108"/>
                    </a:lnTo>
                    <a:lnTo>
                      <a:pt x="50" y="108"/>
                    </a:lnTo>
                    <a:lnTo>
                      <a:pt x="50" y="106"/>
                    </a:lnTo>
                    <a:lnTo>
                      <a:pt x="48" y="106"/>
                    </a:lnTo>
                    <a:lnTo>
                      <a:pt x="48" y="106"/>
                    </a:lnTo>
                    <a:lnTo>
                      <a:pt x="50" y="104"/>
                    </a:lnTo>
                    <a:lnTo>
                      <a:pt x="50" y="104"/>
                    </a:lnTo>
                    <a:lnTo>
                      <a:pt x="50" y="102"/>
                    </a:lnTo>
                    <a:lnTo>
                      <a:pt x="50" y="102"/>
                    </a:lnTo>
                    <a:lnTo>
                      <a:pt x="50" y="100"/>
                    </a:lnTo>
                    <a:lnTo>
                      <a:pt x="48" y="100"/>
                    </a:lnTo>
                    <a:lnTo>
                      <a:pt x="46" y="98"/>
                    </a:lnTo>
                    <a:lnTo>
                      <a:pt x="46" y="98"/>
                    </a:lnTo>
                    <a:lnTo>
                      <a:pt x="46" y="96"/>
                    </a:lnTo>
                    <a:lnTo>
                      <a:pt x="48" y="96"/>
                    </a:lnTo>
                    <a:lnTo>
                      <a:pt x="48" y="96"/>
                    </a:lnTo>
                    <a:lnTo>
                      <a:pt x="46" y="94"/>
                    </a:lnTo>
                    <a:lnTo>
                      <a:pt x="46" y="94"/>
                    </a:lnTo>
                    <a:lnTo>
                      <a:pt x="46" y="94"/>
                    </a:lnTo>
                    <a:lnTo>
                      <a:pt x="44" y="92"/>
                    </a:lnTo>
                    <a:lnTo>
                      <a:pt x="44" y="92"/>
                    </a:lnTo>
                    <a:lnTo>
                      <a:pt x="44" y="90"/>
                    </a:lnTo>
                    <a:lnTo>
                      <a:pt x="44" y="88"/>
                    </a:lnTo>
                    <a:lnTo>
                      <a:pt x="44" y="84"/>
                    </a:lnTo>
                    <a:lnTo>
                      <a:pt x="44" y="84"/>
                    </a:lnTo>
                    <a:lnTo>
                      <a:pt x="44" y="84"/>
                    </a:lnTo>
                    <a:lnTo>
                      <a:pt x="46" y="84"/>
                    </a:lnTo>
                    <a:lnTo>
                      <a:pt x="46" y="84"/>
                    </a:lnTo>
                    <a:lnTo>
                      <a:pt x="50" y="84"/>
                    </a:lnTo>
                    <a:lnTo>
                      <a:pt x="50" y="84"/>
                    </a:lnTo>
                    <a:lnTo>
                      <a:pt x="52" y="84"/>
                    </a:lnTo>
                    <a:lnTo>
                      <a:pt x="52" y="86"/>
                    </a:lnTo>
                    <a:lnTo>
                      <a:pt x="58" y="84"/>
                    </a:lnTo>
                    <a:lnTo>
                      <a:pt x="58" y="82"/>
                    </a:lnTo>
                    <a:lnTo>
                      <a:pt x="58" y="80"/>
                    </a:lnTo>
                    <a:lnTo>
                      <a:pt x="58" y="80"/>
                    </a:lnTo>
                    <a:lnTo>
                      <a:pt x="58" y="80"/>
                    </a:lnTo>
                    <a:lnTo>
                      <a:pt x="58" y="78"/>
                    </a:lnTo>
                    <a:lnTo>
                      <a:pt x="58" y="78"/>
                    </a:lnTo>
                    <a:lnTo>
                      <a:pt x="58" y="76"/>
                    </a:lnTo>
                    <a:lnTo>
                      <a:pt x="58" y="76"/>
                    </a:lnTo>
                    <a:lnTo>
                      <a:pt x="60" y="74"/>
                    </a:lnTo>
                    <a:lnTo>
                      <a:pt x="62" y="74"/>
                    </a:lnTo>
                    <a:lnTo>
                      <a:pt x="62" y="76"/>
                    </a:lnTo>
                    <a:lnTo>
                      <a:pt x="64" y="76"/>
                    </a:lnTo>
                    <a:lnTo>
                      <a:pt x="64" y="78"/>
                    </a:lnTo>
                    <a:lnTo>
                      <a:pt x="66" y="80"/>
                    </a:lnTo>
                    <a:lnTo>
                      <a:pt x="66" y="84"/>
                    </a:lnTo>
                    <a:lnTo>
                      <a:pt x="70" y="84"/>
                    </a:lnTo>
                    <a:lnTo>
                      <a:pt x="72" y="86"/>
                    </a:lnTo>
                    <a:lnTo>
                      <a:pt x="74" y="84"/>
                    </a:lnTo>
                    <a:lnTo>
                      <a:pt x="76" y="82"/>
                    </a:lnTo>
                    <a:lnTo>
                      <a:pt x="78" y="82"/>
                    </a:lnTo>
                    <a:lnTo>
                      <a:pt x="78" y="80"/>
                    </a:lnTo>
                    <a:lnTo>
                      <a:pt x="80" y="80"/>
                    </a:lnTo>
                    <a:lnTo>
                      <a:pt x="80" y="82"/>
                    </a:lnTo>
                    <a:lnTo>
                      <a:pt x="80" y="84"/>
                    </a:lnTo>
                    <a:lnTo>
                      <a:pt x="80" y="84"/>
                    </a:lnTo>
                    <a:lnTo>
                      <a:pt x="80" y="86"/>
                    </a:lnTo>
                    <a:lnTo>
                      <a:pt x="80" y="86"/>
                    </a:lnTo>
                    <a:lnTo>
                      <a:pt x="82" y="86"/>
                    </a:lnTo>
                    <a:lnTo>
                      <a:pt x="84" y="86"/>
                    </a:lnTo>
                    <a:lnTo>
                      <a:pt x="84" y="86"/>
                    </a:lnTo>
                    <a:lnTo>
                      <a:pt x="86" y="84"/>
                    </a:lnTo>
                    <a:lnTo>
                      <a:pt x="86" y="84"/>
                    </a:lnTo>
                    <a:lnTo>
                      <a:pt x="86" y="82"/>
                    </a:lnTo>
                    <a:lnTo>
                      <a:pt x="86" y="82"/>
                    </a:lnTo>
                    <a:lnTo>
                      <a:pt x="86" y="80"/>
                    </a:lnTo>
                    <a:lnTo>
                      <a:pt x="86" y="80"/>
                    </a:lnTo>
                    <a:lnTo>
                      <a:pt x="86" y="78"/>
                    </a:lnTo>
                    <a:lnTo>
                      <a:pt x="88" y="76"/>
                    </a:lnTo>
                    <a:lnTo>
                      <a:pt x="88" y="76"/>
                    </a:lnTo>
                    <a:lnTo>
                      <a:pt x="88" y="76"/>
                    </a:lnTo>
                    <a:lnTo>
                      <a:pt x="90" y="72"/>
                    </a:lnTo>
                    <a:lnTo>
                      <a:pt x="90" y="72"/>
                    </a:lnTo>
                    <a:lnTo>
                      <a:pt x="90" y="70"/>
                    </a:lnTo>
                    <a:lnTo>
                      <a:pt x="90" y="70"/>
                    </a:lnTo>
                    <a:lnTo>
                      <a:pt x="90" y="68"/>
                    </a:lnTo>
                    <a:lnTo>
                      <a:pt x="90" y="64"/>
                    </a:lnTo>
                    <a:lnTo>
                      <a:pt x="90" y="6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0" name="Freeform 172"/>
              <p:cNvSpPr>
                <a:spLocks noEditPoints="1"/>
              </p:cNvSpPr>
              <p:nvPr/>
            </p:nvSpPr>
            <p:spPr bwMode="auto">
              <a:xfrm>
                <a:off x="4211" y="2905"/>
                <a:ext cx="250" cy="58"/>
              </a:xfrm>
              <a:custGeom>
                <a:avLst/>
                <a:gdLst>
                  <a:gd name="T0" fmla="*/ 232 w 250"/>
                  <a:gd name="T1" fmla="*/ 46 h 58"/>
                  <a:gd name="T2" fmla="*/ 232 w 250"/>
                  <a:gd name="T3" fmla="*/ 46 h 58"/>
                  <a:gd name="T4" fmla="*/ 232 w 250"/>
                  <a:gd name="T5" fmla="*/ 48 h 58"/>
                  <a:gd name="T6" fmla="*/ 234 w 250"/>
                  <a:gd name="T7" fmla="*/ 46 h 58"/>
                  <a:gd name="T8" fmla="*/ 234 w 250"/>
                  <a:gd name="T9" fmla="*/ 44 h 58"/>
                  <a:gd name="T10" fmla="*/ 232 w 250"/>
                  <a:gd name="T11" fmla="*/ 44 h 58"/>
                  <a:gd name="T12" fmla="*/ 0 w 250"/>
                  <a:gd name="T13" fmla="*/ 0 h 58"/>
                  <a:gd name="T14" fmla="*/ 0 w 250"/>
                  <a:gd name="T15" fmla="*/ 2 h 58"/>
                  <a:gd name="T16" fmla="*/ 2 w 250"/>
                  <a:gd name="T17" fmla="*/ 2 h 58"/>
                  <a:gd name="T18" fmla="*/ 2 w 250"/>
                  <a:gd name="T19" fmla="*/ 0 h 58"/>
                  <a:gd name="T20" fmla="*/ 248 w 250"/>
                  <a:gd name="T21" fmla="*/ 48 h 58"/>
                  <a:gd name="T22" fmla="*/ 246 w 250"/>
                  <a:gd name="T23" fmla="*/ 48 h 58"/>
                  <a:gd name="T24" fmla="*/ 244 w 250"/>
                  <a:gd name="T25" fmla="*/ 48 h 58"/>
                  <a:gd name="T26" fmla="*/ 240 w 250"/>
                  <a:gd name="T27" fmla="*/ 50 h 58"/>
                  <a:gd name="T28" fmla="*/ 236 w 250"/>
                  <a:gd name="T29" fmla="*/ 50 h 58"/>
                  <a:gd name="T30" fmla="*/ 236 w 250"/>
                  <a:gd name="T31" fmla="*/ 50 h 58"/>
                  <a:gd name="T32" fmla="*/ 234 w 250"/>
                  <a:gd name="T33" fmla="*/ 48 h 58"/>
                  <a:gd name="T34" fmla="*/ 238 w 250"/>
                  <a:gd name="T35" fmla="*/ 48 h 58"/>
                  <a:gd name="T36" fmla="*/ 238 w 250"/>
                  <a:gd name="T37" fmla="*/ 46 h 58"/>
                  <a:gd name="T38" fmla="*/ 232 w 250"/>
                  <a:gd name="T39" fmla="*/ 48 h 58"/>
                  <a:gd name="T40" fmla="*/ 232 w 250"/>
                  <a:gd name="T41" fmla="*/ 48 h 58"/>
                  <a:gd name="T42" fmla="*/ 230 w 250"/>
                  <a:gd name="T43" fmla="*/ 46 h 58"/>
                  <a:gd name="T44" fmla="*/ 232 w 250"/>
                  <a:gd name="T45" fmla="*/ 44 h 58"/>
                  <a:gd name="T46" fmla="*/ 232 w 250"/>
                  <a:gd name="T47" fmla="*/ 42 h 58"/>
                  <a:gd name="T48" fmla="*/ 232 w 250"/>
                  <a:gd name="T49" fmla="*/ 42 h 58"/>
                  <a:gd name="T50" fmla="*/ 232 w 250"/>
                  <a:gd name="T51" fmla="*/ 40 h 58"/>
                  <a:gd name="T52" fmla="*/ 230 w 250"/>
                  <a:gd name="T53" fmla="*/ 40 h 58"/>
                  <a:gd name="T54" fmla="*/ 228 w 250"/>
                  <a:gd name="T55" fmla="*/ 44 h 58"/>
                  <a:gd name="T56" fmla="*/ 226 w 250"/>
                  <a:gd name="T57" fmla="*/ 46 h 58"/>
                  <a:gd name="T58" fmla="*/ 226 w 250"/>
                  <a:gd name="T59" fmla="*/ 48 h 58"/>
                  <a:gd name="T60" fmla="*/ 226 w 250"/>
                  <a:gd name="T61" fmla="*/ 48 h 58"/>
                  <a:gd name="T62" fmla="*/ 226 w 250"/>
                  <a:gd name="T63" fmla="*/ 50 h 58"/>
                  <a:gd name="T64" fmla="*/ 226 w 250"/>
                  <a:gd name="T65" fmla="*/ 52 h 58"/>
                  <a:gd name="T66" fmla="*/ 226 w 250"/>
                  <a:gd name="T67" fmla="*/ 52 h 58"/>
                  <a:gd name="T68" fmla="*/ 224 w 250"/>
                  <a:gd name="T69" fmla="*/ 54 h 58"/>
                  <a:gd name="T70" fmla="*/ 224 w 250"/>
                  <a:gd name="T71" fmla="*/ 56 h 58"/>
                  <a:gd name="T72" fmla="*/ 222 w 250"/>
                  <a:gd name="T73" fmla="*/ 58 h 58"/>
                  <a:gd name="T74" fmla="*/ 226 w 250"/>
                  <a:gd name="T75" fmla="*/ 58 h 58"/>
                  <a:gd name="T76" fmla="*/ 228 w 250"/>
                  <a:gd name="T77" fmla="*/ 56 h 58"/>
                  <a:gd name="T78" fmla="*/ 230 w 250"/>
                  <a:gd name="T79" fmla="*/ 56 h 58"/>
                  <a:gd name="T80" fmla="*/ 234 w 250"/>
                  <a:gd name="T81" fmla="*/ 58 h 58"/>
                  <a:gd name="T82" fmla="*/ 236 w 250"/>
                  <a:gd name="T83" fmla="*/ 56 h 58"/>
                  <a:gd name="T84" fmla="*/ 236 w 250"/>
                  <a:gd name="T85" fmla="*/ 58 h 58"/>
                  <a:gd name="T86" fmla="*/ 240 w 250"/>
                  <a:gd name="T87" fmla="*/ 58 h 58"/>
                  <a:gd name="T88" fmla="*/ 242 w 250"/>
                  <a:gd name="T89" fmla="*/ 58 h 58"/>
                  <a:gd name="T90" fmla="*/ 244 w 250"/>
                  <a:gd name="T91" fmla="*/ 56 h 58"/>
                  <a:gd name="T92" fmla="*/ 244 w 250"/>
                  <a:gd name="T93" fmla="*/ 56 h 58"/>
                  <a:gd name="T94" fmla="*/ 242 w 250"/>
                  <a:gd name="T95" fmla="*/ 56 h 58"/>
                  <a:gd name="T96" fmla="*/ 240 w 250"/>
                  <a:gd name="T97" fmla="*/ 56 h 58"/>
                  <a:gd name="T98" fmla="*/ 238 w 250"/>
                  <a:gd name="T99" fmla="*/ 54 h 58"/>
                  <a:gd name="T100" fmla="*/ 238 w 250"/>
                  <a:gd name="T101" fmla="*/ 54 h 58"/>
                  <a:gd name="T102" fmla="*/ 238 w 250"/>
                  <a:gd name="T103" fmla="*/ 54 h 58"/>
                  <a:gd name="T104" fmla="*/ 240 w 250"/>
                  <a:gd name="T105" fmla="*/ 52 h 58"/>
                  <a:gd name="T106" fmla="*/ 244 w 250"/>
                  <a:gd name="T107" fmla="*/ 52 h 58"/>
                  <a:gd name="T108" fmla="*/ 244 w 250"/>
                  <a:gd name="T109" fmla="*/ 54 h 58"/>
                  <a:gd name="T110" fmla="*/ 246 w 250"/>
                  <a:gd name="T111" fmla="*/ 54 h 58"/>
                  <a:gd name="T112" fmla="*/ 246 w 250"/>
                  <a:gd name="T113" fmla="*/ 52 h 58"/>
                  <a:gd name="T114" fmla="*/ 248 w 250"/>
                  <a:gd name="T115" fmla="*/ 50 h 58"/>
                  <a:gd name="T116" fmla="*/ 250 w 250"/>
                  <a:gd name="T117"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0" h="58">
                    <a:moveTo>
                      <a:pt x="232" y="44"/>
                    </a:moveTo>
                    <a:lnTo>
                      <a:pt x="232" y="46"/>
                    </a:lnTo>
                    <a:lnTo>
                      <a:pt x="232" y="46"/>
                    </a:lnTo>
                    <a:lnTo>
                      <a:pt x="232" y="46"/>
                    </a:lnTo>
                    <a:lnTo>
                      <a:pt x="232" y="48"/>
                    </a:lnTo>
                    <a:lnTo>
                      <a:pt x="232" y="48"/>
                    </a:lnTo>
                    <a:lnTo>
                      <a:pt x="234" y="46"/>
                    </a:lnTo>
                    <a:lnTo>
                      <a:pt x="234" y="46"/>
                    </a:lnTo>
                    <a:lnTo>
                      <a:pt x="234" y="44"/>
                    </a:lnTo>
                    <a:lnTo>
                      <a:pt x="234" y="44"/>
                    </a:lnTo>
                    <a:lnTo>
                      <a:pt x="232" y="44"/>
                    </a:lnTo>
                    <a:lnTo>
                      <a:pt x="232" y="44"/>
                    </a:lnTo>
                    <a:close/>
                    <a:moveTo>
                      <a:pt x="2" y="0"/>
                    </a:moveTo>
                    <a:lnTo>
                      <a:pt x="0" y="0"/>
                    </a:lnTo>
                    <a:lnTo>
                      <a:pt x="0" y="0"/>
                    </a:lnTo>
                    <a:lnTo>
                      <a:pt x="0" y="2"/>
                    </a:lnTo>
                    <a:lnTo>
                      <a:pt x="0" y="2"/>
                    </a:lnTo>
                    <a:lnTo>
                      <a:pt x="2" y="2"/>
                    </a:lnTo>
                    <a:lnTo>
                      <a:pt x="2" y="0"/>
                    </a:lnTo>
                    <a:lnTo>
                      <a:pt x="2" y="0"/>
                    </a:lnTo>
                    <a:close/>
                    <a:moveTo>
                      <a:pt x="250" y="48"/>
                    </a:moveTo>
                    <a:lnTo>
                      <a:pt x="248" y="48"/>
                    </a:lnTo>
                    <a:lnTo>
                      <a:pt x="248" y="48"/>
                    </a:lnTo>
                    <a:lnTo>
                      <a:pt x="246" y="48"/>
                    </a:lnTo>
                    <a:lnTo>
                      <a:pt x="246" y="48"/>
                    </a:lnTo>
                    <a:lnTo>
                      <a:pt x="244" y="48"/>
                    </a:lnTo>
                    <a:lnTo>
                      <a:pt x="242" y="48"/>
                    </a:lnTo>
                    <a:lnTo>
                      <a:pt x="240" y="50"/>
                    </a:lnTo>
                    <a:lnTo>
                      <a:pt x="238" y="50"/>
                    </a:lnTo>
                    <a:lnTo>
                      <a:pt x="236" y="50"/>
                    </a:lnTo>
                    <a:lnTo>
                      <a:pt x="236" y="50"/>
                    </a:lnTo>
                    <a:lnTo>
                      <a:pt x="236" y="50"/>
                    </a:lnTo>
                    <a:lnTo>
                      <a:pt x="234" y="50"/>
                    </a:lnTo>
                    <a:lnTo>
                      <a:pt x="234" y="48"/>
                    </a:lnTo>
                    <a:lnTo>
                      <a:pt x="236" y="48"/>
                    </a:lnTo>
                    <a:lnTo>
                      <a:pt x="238" y="48"/>
                    </a:lnTo>
                    <a:lnTo>
                      <a:pt x="236" y="48"/>
                    </a:lnTo>
                    <a:lnTo>
                      <a:pt x="238" y="46"/>
                    </a:lnTo>
                    <a:lnTo>
                      <a:pt x="236" y="46"/>
                    </a:lnTo>
                    <a:lnTo>
                      <a:pt x="232" y="48"/>
                    </a:lnTo>
                    <a:lnTo>
                      <a:pt x="232" y="48"/>
                    </a:lnTo>
                    <a:lnTo>
                      <a:pt x="232" y="48"/>
                    </a:lnTo>
                    <a:lnTo>
                      <a:pt x="230" y="48"/>
                    </a:lnTo>
                    <a:lnTo>
                      <a:pt x="230" y="46"/>
                    </a:lnTo>
                    <a:lnTo>
                      <a:pt x="230" y="44"/>
                    </a:lnTo>
                    <a:lnTo>
                      <a:pt x="232" y="44"/>
                    </a:lnTo>
                    <a:lnTo>
                      <a:pt x="232" y="44"/>
                    </a:lnTo>
                    <a:lnTo>
                      <a:pt x="232" y="42"/>
                    </a:lnTo>
                    <a:lnTo>
                      <a:pt x="232" y="42"/>
                    </a:lnTo>
                    <a:lnTo>
                      <a:pt x="232" y="42"/>
                    </a:lnTo>
                    <a:lnTo>
                      <a:pt x="232" y="40"/>
                    </a:lnTo>
                    <a:lnTo>
                      <a:pt x="232" y="40"/>
                    </a:lnTo>
                    <a:lnTo>
                      <a:pt x="230" y="40"/>
                    </a:lnTo>
                    <a:lnTo>
                      <a:pt x="230" y="40"/>
                    </a:lnTo>
                    <a:lnTo>
                      <a:pt x="228" y="42"/>
                    </a:lnTo>
                    <a:lnTo>
                      <a:pt x="228" y="44"/>
                    </a:lnTo>
                    <a:lnTo>
                      <a:pt x="228" y="44"/>
                    </a:lnTo>
                    <a:lnTo>
                      <a:pt x="226" y="46"/>
                    </a:lnTo>
                    <a:lnTo>
                      <a:pt x="226" y="48"/>
                    </a:lnTo>
                    <a:lnTo>
                      <a:pt x="226" y="48"/>
                    </a:lnTo>
                    <a:lnTo>
                      <a:pt x="226" y="48"/>
                    </a:lnTo>
                    <a:lnTo>
                      <a:pt x="226" y="48"/>
                    </a:lnTo>
                    <a:lnTo>
                      <a:pt x="226" y="48"/>
                    </a:lnTo>
                    <a:lnTo>
                      <a:pt x="226" y="50"/>
                    </a:lnTo>
                    <a:lnTo>
                      <a:pt x="226" y="50"/>
                    </a:lnTo>
                    <a:lnTo>
                      <a:pt x="226" y="52"/>
                    </a:lnTo>
                    <a:lnTo>
                      <a:pt x="224" y="52"/>
                    </a:lnTo>
                    <a:lnTo>
                      <a:pt x="226" y="52"/>
                    </a:lnTo>
                    <a:lnTo>
                      <a:pt x="224" y="54"/>
                    </a:lnTo>
                    <a:lnTo>
                      <a:pt x="224" y="54"/>
                    </a:lnTo>
                    <a:lnTo>
                      <a:pt x="224" y="56"/>
                    </a:lnTo>
                    <a:lnTo>
                      <a:pt x="224" y="56"/>
                    </a:lnTo>
                    <a:lnTo>
                      <a:pt x="222" y="58"/>
                    </a:lnTo>
                    <a:lnTo>
                      <a:pt x="222" y="58"/>
                    </a:lnTo>
                    <a:lnTo>
                      <a:pt x="224" y="58"/>
                    </a:lnTo>
                    <a:lnTo>
                      <a:pt x="226" y="58"/>
                    </a:lnTo>
                    <a:lnTo>
                      <a:pt x="226" y="58"/>
                    </a:lnTo>
                    <a:lnTo>
                      <a:pt x="228" y="56"/>
                    </a:lnTo>
                    <a:lnTo>
                      <a:pt x="230" y="56"/>
                    </a:lnTo>
                    <a:lnTo>
                      <a:pt x="230" y="56"/>
                    </a:lnTo>
                    <a:lnTo>
                      <a:pt x="232" y="56"/>
                    </a:lnTo>
                    <a:lnTo>
                      <a:pt x="234" y="58"/>
                    </a:lnTo>
                    <a:lnTo>
                      <a:pt x="236" y="58"/>
                    </a:lnTo>
                    <a:lnTo>
                      <a:pt x="236" y="56"/>
                    </a:lnTo>
                    <a:lnTo>
                      <a:pt x="236" y="56"/>
                    </a:lnTo>
                    <a:lnTo>
                      <a:pt x="236" y="58"/>
                    </a:lnTo>
                    <a:lnTo>
                      <a:pt x="238" y="58"/>
                    </a:lnTo>
                    <a:lnTo>
                      <a:pt x="240" y="58"/>
                    </a:lnTo>
                    <a:lnTo>
                      <a:pt x="240" y="58"/>
                    </a:lnTo>
                    <a:lnTo>
                      <a:pt x="242" y="58"/>
                    </a:lnTo>
                    <a:lnTo>
                      <a:pt x="242" y="56"/>
                    </a:lnTo>
                    <a:lnTo>
                      <a:pt x="244" y="56"/>
                    </a:lnTo>
                    <a:lnTo>
                      <a:pt x="244" y="56"/>
                    </a:lnTo>
                    <a:lnTo>
                      <a:pt x="244" y="56"/>
                    </a:lnTo>
                    <a:lnTo>
                      <a:pt x="242" y="54"/>
                    </a:lnTo>
                    <a:lnTo>
                      <a:pt x="242" y="56"/>
                    </a:lnTo>
                    <a:lnTo>
                      <a:pt x="240" y="56"/>
                    </a:lnTo>
                    <a:lnTo>
                      <a:pt x="240" y="56"/>
                    </a:lnTo>
                    <a:lnTo>
                      <a:pt x="238" y="56"/>
                    </a:lnTo>
                    <a:lnTo>
                      <a:pt x="238" y="54"/>
                    </a:lnTo>
                    <a:lnTo>
                      <a:pt x="238" y="54"/>
                    </a:lnTo>
                    <a:lnTo>
                      <a:pt x="238" y="54"/>
                    </a:lnTo>
                    <a:lnTo>
                      <a:pt x="238" y="54"/>
                    </a:lnTo>
                    <a:lnTo>
                      <a:pt x="238" y="54"/>
                    </a:lnTo>
                    <a:lnTo>
                      <a:pt x="240" y="52"/>
                    </a:lnTo>
                    <a:lnTo>
                      <a:pt x="240" y="52"/>
                    </a:lnTo>
                    <a:lnTo>
                      <a:pt x="240" y="52"/>
                    </a:lnTo>
                    <a:lnTo>
                      <a:pt x="244" y="52"/>
                    </a:lnTo>
                    <a:lnTo>
                      <a:pt x="244" y="52"/>
                    </a:lnTo>
                    <a:lnTo>
                      <a:pt x="244" y="54"/>
                    </a:lnTo>
                    <a:lnTo>
                      <a:pt x="246" y="54"/>
                    </a:lnTo>
                    <a:lnTo>
                      <a:pt x="246" y="54"/>
                    </a:lnTo>
                    <a:lnTo>
                      <a:pt x="246" y="54"/>
                    </a:lnTo>
                    <a:lnTo>
                      <a:pt x="246" y="52"/>
                    </a:lnTo>
                    <a:lnTo>
                      <a:pt x="248" y="52"/>
                    </a:lnTo>
                    <a:lnTo>
                      <a:pt x="248" y="50"/>
                    </a:lnTo>
                    <a:lnTo>
                      <a:pt x="250" y="50"/>
                    </a:lnTo>
                    <a:lnTo>
                      <a:pt x="250" y="48"/>
                    </a:lnTo>
                    <a:lnTo>
                      <a:pt x="250" y="4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1" name="Freeform 173"/>
              <p:cNvSpPr>
                <a:spLocks noEditPoints="1"/>
              </p:cNvSpPr>
              <p:nvPr/>
            </p:nvSpPr>
            <p:spPr bwMode="auto">
              <a:xfrm>
                <a:off x="1106" y="2233"/>
                <a:ext cx="246" cy="217"/>
              </a:xfrm>
              <a:custGeom>
                <a:avLst/>
                <a:gdLst>
                  <a:gd name="T0" fmla="*/ 220 w 246"/>
                  <a:gd name="T1" fmla="*/ 217 h 217"/>
                  <a:gd name="T2" fmla="*/ 220 w 246"/>
                  <a:gd name="T3" fmla="*/ 217 h 217"/>
                  <a:gd name="T4" fmla="*/ 244 w 246"/>
                  <a:gd name="T5" fmla="*/ 175 h 217"/>
                  <a:gd name="T6" fmla="*/ 242 w 246"/>
                  <a:gd name="T7" fmla="*/ 175 h 217"/>
                  <a:gd name="T8" fmla="*/ 242 w 246"/>
                  <a:gd name="T9" fmla="*/ 175 h 217"/>
                  <a:gd name="T10" fmla="*/ 244 w 246"/>
                  <a:gd name="T11" fmla="*/ 177 h 217"/>
                  <a:gd name="T12" fmla="*/ 244 w 246"/>
                  <a:gd name="T13" fmla="*/ 175 h 217"/>
                  <a:gd name="T14" fmla="*/ 176 w 246"/>
                  <a:gd name="T15" fmla="*/ 173 h 217"/>
                  <a:gd name="T16" fmla="*/ 174 w 246"/>
                  <a:gd name="T17" fmla="*/ 173 h 217"/>
                  <a:gd name="T18" fmla="*/ 234 w 246"/>
                  <a:gd name="T19" fmla="*/ 173 h 217"/>
                  <a:gd name="T20" fmla="*/ 172 w 246"/>
                  <a:gd name="T21" fmla="*/ 169 h 217"/>
                  <a:gd name="T22" fmla="*/ 170 w 246"/>
                  <a:gd name="T23" fmla="*/ 169 h 217"/>
                  <a:gd name="T24" fmla="*/ 174 w 246"/>
                  <a:gd name="T25" fmla="*/ 171 h 217"/>
                  <a:gd name="T26" fmla="*/ 174 w 246"/>
                  <a:gd name="T27" fmla="*/ 161 h 217"/>
                  <a:gd name="T28" fmla="*/ 172 w 246"/>
                  <a:gd name="T29" fmla="*/ 163 h 217"/>
                  <a:gd name="T30" fmla="*/ 172 w 246"/>
                  <a:gd name="T31" fmla="*/ 165 h 217"/>
                  <a:gd name="T32" fmla="*/ 172 w 246"/>
                  <a:gd name="T33" fmla="*/ 163 h 217"/>
                  <a:gd name="T34" fmla="*/ 172 w 246"/>
                  <a:gd name="T35" fmla="*/ 163 h 217"/>
                  <a:gd name="T36" fmla="*/ 174 w 246"/>
                  <a:gd name="T37" fmla="*/ 161 h 217"/>
                  <a:gd name="T38" fmla="*/ 38 w 246"/>
                  <a:gd name="T39" fmla="*/ 159 h 217"/>
                  <a:gd name="T40" fmla="*/ 34 w 246"/>
                  <a:gd name="T41" fmla="*/ 159 h 217"/>
                  <a:gd name="T42" fmla="*/ 36 w 246"/>
                  <a:gd name="T43" fmla="*/ 161 h 217"/>
                  <a:gd name="T44" fmla="*/ 40 w 246"/>
                  <a:gd name="T45" fmla="*/ 163 h 217"/>
                  <a:gd name="T46" fmla="*/ 42 w 246"/>
                  <a:gd name="T47" fmla="*/ 163 h 217"/>
                  <a:gd name="T48" fmla="*/ 30 w 246"/>
                  <a:gd name="T49" fmla="*/ 157 h 217"/>
                  <a:gd name="T50" fmla="*/ 30 w 246"/>
                  <a:gd name="T51" fmla="*/ 159 h 217"/>
                  <a:gd name="T52" fmla="*/ 32 w 246"/>
                  <a:gd name="T53" fmla="*/ 157 h 217"/>
                  <a:gd name="T54" fmla="*/ 2 w 246"/>
                  <a:gd name="T55" fmla="*/ 142 h 217"/>
                  <a:gd name="T56" fmla="*/ 2 w 246"/>
                  <a:gd name="T57" fmla="*/ 146 h 217"/>
                  <a:gd name="T58" fmla="*/ 4 w 246"/>
                  <a:gd name="T59" fmla="*/ 144 h 217"/>
                  <a:gd name="T60" fmla="*/ 126 w 246"/>
                  <a:gd name="T61" fmla="*/ 140 h 217"/>
                  <a:gd name="T62" fmla="*/ 128 w 246"/>
                  <a:gd name="T63" fmla="*/ 142 h 217"/>
                  <a:gd name="T64" fmla="*/ 124 w 246"/>
                  <a:gd name="T65" fmla="*/ 140 h 217"/>
                  <a:gd name="T66" fmla="*/ 124 w 246"/>
                  <a:gd name="T67" fmla="*/ 142 h 217"/>
                  <a:gd name="T68" fmla="*/ 2 w 246"/>
                  <a:gd name="T69" fmla="*/ 140 h 217"/>
                  <a:gd name="T70" fmla="*/ 2 w 246"/>
                  <a:gd name="T71" fmla="*/ 142 h 217"/>
                  <a:gd name="T72" fmla="*/ 2 w 246"/>
                  <a:gd name="T73" fmla="*/ 140 h 217"/>
                  <a:gd name="T74" fmla="*/ 92 w 246"/>
                  <a:gd name="T75" fmla="*/ 134 h 217"/>
                  <a:gd name="T76" fmla="*/ 92 w 246"/>
                  <a:gd name="T77" fmla="*/ 132 h 217"/>
                  <a:gd name="T78" fmla="*/ 92 w 246"/>
                  <a:gd name="T79" fmla="*/ 134 h 217"/>
                  <a:gd name="T80" fmla="*/ 94 w 246"/>
                  <a:gd name="T81" fmla="*/ 136 h 217"/>
                  <a:gd name="T82" fmla="*/ 140 w 246"/>
                  <a:gd name="T83" fmla="*/ 132 h 217"/>
                  <a:gd name="T84" fmla="*/ 140 w 246"/>
                  <a:gd name="T85" fmla="*/ 130 h 217"/>
                  <a:gd name="T86" fmla="*/ 96 w 246"/>
                  <a:gd name="T87" fmla="*/ 126 h 217"/>
                  <a:gd name="T88" fmla="*/ 98 w 246"/>
                  <a:gd name="T89" fmla="*/ 128 h 217"/>
                  <a:gd name="T90" fmla="*/ 184 w 246"/>
                  <a:gd name="T91" fmla="*/ 30 h 217"/>
                  <a:gd name="T92" fmla="*/ 184 w 246"/>
                  <a:gd name="T93" fmla="*/ 32 h 217"/>
                  <a:gd name="T94" fmla="*/ 184 w 246"/>
                  <a:gd name="T95" fmla="*/ 30 h 217"/>
                  <a:gd name="T96" fmla="*/ 176 w 246"/>
                  <a:gd name="T97" fmla="*/ 22 h 217"/>
                  <a:gd name="T98" fmla="*/ 176 w 246"/>
                  <a:gd name="T99" fmla="*/ 22 h 217"/>
                  <a:gd name="T100" fmla="*/ 176 w 246"/>
                  <a:gd name="T101" fmla="*/ 20 h 217"/>
                  <a:gd name="T102" fmla="*/ 180 w 246"/>
                  <a:gd name="T103" fmla="*/ 18 h 217"/>
                  <a:gd name="T104" fmla="*/ 176 w 246"/>
                  <a:gd name="T105" fmla="*/ 18 h 217"/>
                  <a:gd name="T106" fmla="*/ 160 w 246"/>
                  <a:gd name="T107" fmla="*/ 12 h 217"/>
                  <a:gd name="T108" fmla="*/ 160 w 246"/>
                  <a:gd name="T109" fmla="*/ 10 h 217"/>
                  <a:gd name="T110" fmla="*/ 166 w 246"/>
                  <a:gd name="T111" fmla="*/ 2 h 217"/>
                  <a:gd name="T112" fmla="*/ 166 w 246"/>
                  <a:gd name="T113" fmla="*/ 4 h 217"/>
                  <a:gd name="T114" fmla="*/ 168 w 246"/>
                  <a:gd name="T115" fmla="*/ 2 h 217"/>
                  <a:gd name="T116" fmla="*/ 160 w 246"/>
                  <a:gd name="T117" fmla="*/ 2 h 217"/>
                  <a:gd name="T118" fmla="*/ 156 w 246"/>
                  <a:gd name="T119" fmla="*/ 2 h 217"/>
                  <a:gd name="T120" fmla="*/ 158 w 246"/>
                  <a:gd name="T121" fmla="*/ 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217">
                    <a:moveTo>
                      <a:pt x="218" y="215"/>
                    </a:moveTo>
                    <a:lnTo>
                      <a:pt x="218" y="217"/>
                    </a:lnTo>
                    <a:lnTo>
                      <a:pt x="220" y="217"/>
                    </a:lnTo>
                    <a:lnTo>
                      <a:pt x="220" y="217"/>
                    </a:lnTo>
                    <a:lnTo>
                      <a:pt x="220" y="217"/>
                    </a:lnTo>
                    <a:lnTo>
                      <a:pt x="220" y="217"/>
                    </a:lnTo>
                    <a:lnTo>
                      <a:pt x="220" y="217"/>
                    </a:lnTo>
                    <a:lnTo>
                      <a:pt x="218" y="215"/>
                    </a:lnTo>
                    <a:close/>
                    <a:moveTo>
                      <a:pt x="244" y="175"/>
                    </a:moveTo>
                    <a:lnTo>
                      <a:pt x="244" y="175"/>
                    </a:lnTo>
                    <a:lnTo>
                      <a:pt x="242" y="175"/>
                    </a:lnTo>
                    <a:lnTo>
                      <a:pt x="242" y="175"/>
                    </a:lnTo>
                    <a:lnTo>
                      <a:pt x="242" y="175"/>
                    </a:lnTo>
                    <a:lnTo>
                      <a:pt x="242" y="175"/>
                    </a:lnTo>
                    <a:lnTo>
                      <a:pt x="242" y="175"/>
                    </a:lnTo>
                    <a:lnTo>
                      <a:pt x="244" y="175"/>
                    </a:lnTo>
                    <a:lnTo>
                      <a:pt x="244" y="177"/>
                    </a:lnTo>
                    <a:lnTo>
                      <a:pt x="244" y="177"/>
                    </a:lnTo>
                    <a:lnTo>
                      <a:pt x="244" y="177"/>
                    </a:lnTo>
                    <a:lnTo>
                      <a:pt x="246" y="177"/>
                    </a:lnTo>
                    <a:lnTo>
                      <a:pt x="244" y="175"/>
                    </a:lnTo>
                    <a:close/>
                    <a:moveTo>
                      <a:pt x="174" y="173"/>
                    </a:moveTo>
                    <a:lnTo>
                      <a:pt x="174" y="173"/>
                    </a:lnTo>
                    <a:lnTo>
                      <a:pt x="176" y="173"/>
                    </a:lnTo>
                    <a:lnTo>
                      <a:pt x="176" y="173"/>
                    </a:lnTo>
                    <a:lnTo>
                      <a:pt x="176" y="173"/>
                    </a:lnTo>
                    <a:lnTo>
                      <a:pt x="174" y="173"/>
                    </a:lnTo>
                    <a:close/>
                    <a:moveTo>
                      <a:pt x="232" y="171"/>
                    </a:moveTo>
                    <a:lnTo>
                      <a:pt x="232" y="171"/>
                    </a:lnTo>
                    <a:lnTo>
                      <a:pt x="234" y="173"/>
                    </a:lnTo>
                    <a:lnTo>
                      <a:pt x="234" y="173"/>
                    </a:lnTo>
                    <a:lnTo>
                      <a:pt x="232" y="171"/>
                    </a:lnTo>
                    <a:close/>
                    <a:moveTo>
                      <a:pt x="172" y="169"/>
                    </a:moveTo>
                    <a:lnTo>
                      <a:pt x="172" y="167"/>
                    </a:lnTo>
                    <a:lnTo>
                      <a:pt x="170" y="167"/>
                    </a:lnTo>
                    <a:lnTo>
                      <a:pt x="170" y="169"/>
                    </a:lnTo>
                    <a:lnTo>
                      <a:pt x="172" y="169"/>
                    </a:lnTo>
                    <a:lnTo>
                      <a:pt x="172" y="171"/>
                    </a:lnTo>
                    <a:lnTo>
                      <a:pt x="174" y="171"/>
                    </a:lnTo>
                    <a:lnTo>
                      <a:pt x="174" y="169"/>
                    </a:lnTo>
                    <a:lnTo>
                      <a:pt x="172" y="169"/>
                    </a:lnTo>
                    <a:close/>
                    <a:moveTo>
                      <a:pt x="174" y="161"/>
                    </a:moveTo>
                    <a:lnTo>
                      <a:pt x="172" y="161"/>
                    </a:lnTo>
                    <a:lnTo>
                      <a:pt x="172" y="163"/>
                    </a:lnTo>
                    <a:lnTo>
                      <a:pt x="172" y="163"/>
                    </a:lnTo>
                    <a:lnTo>
                      <a:pt x="172" y="163"/>
                    </a:lnTo>
                    <a:lnTo>
                      <a:pt x="172" y="165"/>
                    </a:lnTo>
                    <a:lnTo>
                      <a:pt x="172" y="165"/>
                    </a:lnTo>
                    <a:lnTo>
                      <a:pt x="172" y="165"/>
                    </a:lnTo>
                    <a:lnTo>
                      <a:pt x="172" y="163"/>
                    </a:lnTo>
                    <a:lnTo>
                      <a:pt x="172" y="163"/>
                    </a:lnTo>
                    <a:lnTo>
                      <a:pt x="172" y="163"/>
                    </a:lnTo>
                    <a:lnTo>
                      <a:pt x="172" y="163"/>
                    </a:lnTo>
                    <a:lnTo>
                      <a:pt x="172" y="163"/>
                    </a:lnTo>
                    <a:lnTo>
                      <a:pt x="174" y="161"/>
                    </a:lnTo>
                    <a:lnTo>
                      <a:pt x="174" y="161"/>
                    </a:lnTo>
                    <a:lnTo>
                      <a:pt x="174" y="161"/>
                    </a:lnTo>
                    <a:lnTo>
                      <a:pt x="174" y="161"/>
                    </a:lnTo>
                    <a:close/>
                    <a:moveTo>
                      <a:pt x="40" y="161"/>
                    </a:moveTo>
                    <a:lnTo>
                      <a:pt x="38" y="159"/>
                    </a:lnTo>
                    <a:lnTo>
                      <a:pt x="38" y="157"/>
                    </a:lnTo>
                    <a:lnTo>
                      <a:pt x="36" y="157"/>
                    </a:lnTo>
                    <a:lnTo>
                      <a:pt x="34" y="159"/>
                    </a:lnTo>
                    <a:lnTo>
                      <a:pt x="34" y="159"/>
                    </a:lnTo>
                    <a:lnTo>
                      <a:pt x="34" y="159"/>
                    </a:lnTo>
                    <a:lnTo>
                      <a:pt x="36" y="161"/>
                    </a:lnTo>
                    <a:lnTo>
                      <a:pt x="38" y="163"/>
                    </a:lnTo>
                    <a:lnTo>
                      <a:pt x="40" y="161"/>
                    </a:lnTo>
                    <a:lnTo>
                      <a:pt x="40" y="163"/>
                    </a:lnTo>
                    <a:lnTo>
                      <a:pt x="42" y="163"/>
                    </a:lnTo>
                    <a:lnTo>
                      <a:pt x="42" y="165"/>
                    </a:lnTo>
                    <a:lnTo>
                      <a:pt x="42" y="163"/>
                    </a:lnTo>
                    <a:lnTo>
                      <a:pt x="42" y="161"/>
                    </a:lnTo>
                    <a:lnTo>
                      <a:pt x="40" y="161"/>
                    </a:lnTo>
                    <a:close/>
                    <a:moveTo>
                      <a:pt x="30" y="157"/>
                    </a:moveTo>
                    <a:lnTo>
                      <a:pt x="30" y="157"/>
                    </a:lnTo>
                    <a:lnTo>
                      <a:pt x="30" y="159"/>
                    </a:lnTo>
                    <a:lnTo>
                      <a:pt x="30" y="159"/>
                    </a:lnTo>
                    <a:lnTo>
                      <a:pt x="30" y="159"/>
                    </a:lnTo>
                    <a:lnTo>
                      <a:pt x="32" y="159"/>
                    </a:lnTo>
                    <a:lnTo>
                      <a:pt x="32" y="157"/>
                    </a:lnTo>
                    <a:lnTo>
                      <a:pt x="30" y="157"/>
                    </a:lnTo>
                    <a:lnTo>
                      <a:pt x="30" y="157"/>
                    </a:lnTo>
                    <a:close/>
                    <a:moveTo>
                      <a:pt x="2" y="142"/>
                    </a:moveTo>
                    <a:lnTo>
                      <a:pt x="2" y="144"/>
                    </a:lnTo>
                    <a:lnTo>
                      <a:pt x="2" y="146"/>
                    </a:lnTo>
                    <a:lnTo>
                      <a:pt x="2" y="146"/>
                    </a:lnTo>
                    <a:lnTo>
                      <a:pt x="4" y="146"/>
                    </a:lnTo>
                    <a:lnTo>
                      <a:pt x="4" y="146"/>
                    </a:lnTo>
                    <a:lnTo>
                      <a:pt x="4" y="144"/>
                    </a:lnTo>
                    <a:lnTo>
                      <a:pt x="2" y="142"/>
                    </a:lnTo>
                    <a:close/>
                    <a:moveTo>
                      <a:pt x="126" y="140"/>
                    </a:moveTo>
                    <a:lnTo>
                      <a:pt x="126" y="140"/>
                    </a:lnTo>
                    <a:lnTo>
                      <a:pt x="126" y="140"/>
                    </a:lnTo>
                    <a:lnTo>
                      <a:pt x="126" y="142"/>
                    </a:lnTo>
                    <a:lnTo>
                      <a:pt x="128" y="142"/>
                    </a:lnTo>
                    <a:lnTo>
                      <a:pt x="126" y="140"/>
                    </a:lnTo>
                    <a:lnTo>
                      <a:pt x="126" y="140"/>
                    </a:lnTo>
                    <a:close/>
                    <a:moveTo>
                      <a:pt x="124" y="140"/>
                    </a:moveTo>
                    <a:lnTo>
                      <a:pt x="122" y="140"/>
                    </a:lnTo>
                    <a:lnTo>
                      <a:pt x="124" y="142"/>
                    </a:lnTo>
                    <a:lnTo>
                      <a:pt x="124" y="142"/>
                    </a:lnTo>
                    <a:lnTo>
                      <a:pt x="124" y="140"/>
                    </a:lnTo>
                    <a:lnTo>
                      <a:pt x="124" y="140"/>
                    </a:lnTo>
                    <a:close/>
                    <a:moveTo>
                      <a:pt x="2" y="140"/>
                    </a:moveTo>
                    <a:lnTo>
                      <a:pt x="0" y="140"/>
                    </a:lnTo>
                    <a:lnTo>
                      <a:pt x="0" y="140"/>
                    </a:lnTo>
                    <a:lnTo>
                      <a:pt x="2" y="142"/>
                    </a:lnTo>
                    <a:lnTo>
                      <a:pt x="2" y="142"/>
                    </a:lnTo>
                    <a:lnTo>
                      <a:pt x="2" y="142"/>
                    </a:lnTo>
                    <a:lnTo>
                      <a:pt x="2" y="140"/>
                    </a:lnTo>
                    <a:lnTo>
                      <a:pt x="2" y="140"/>
                    </a:lnTo>
                    <a:close/>
                    <a:moveTo>
                      <a:pt x="94" y="134"/>
                    </a:moveTo>
                    <a:lnTo>
                      <a:pt x="92" y="134"/>
                    </a:lnTo>
                    <a:lnTo>
                      <a:pt x="92" y="132"/>
                    </a:lnTo>
                    <a:lnTo>
                      <a:pt x="90" y="132"/>
                    </a:lnTo>
                    <a:lnTo>
                      <a:pt x="92" y="132"/>
                    </a:lnTo>
                    <a:lnTo>
                      <a:pt x="92" y="132"/>
                    </a:lnTo>
                    <a:lnTo>
                      <a:pt x="92" y="134"/>
                    </a:lnTo>
                    <a:lnTo>
                      <a:pt x="92" y="134"/>
                    </a:lnTo>
                    <a:lnTo>
                      <a:pt x="92" y="136"/>
                    </a:lnTo>
                    <a:lnTo>
                      <a:pt x="94" y="136"/>
                    </a:lnTo>
                    <a:lnTo>
                      <a:pt x="94" y="136"/>
                    </a:lnTo>
                    <a:lnTo>
                      <a:pt x="94" y="136"/>
                    </a:lnTo>
                    <a:lnTo>
                      <a:pt x="94" y="134"/>
                    </a:lnTo>
                    <a:close/>
                    <a:moveTo>
                      <a:pt x="140" y="132"/>
                    </a:moveTo>
                    <a:lnTo>
                      <a:pt x="140" y="132"/>
                    </a:lnTo>
                    <a:lnTo>
                      <a:pt x="140" y="130"/>
                    </a:lnTo>
                    <a:lnTo>
                      <a:pt x="140" y="130"/>
                    </a:lnTo>
                    <a:lnTo>
                      <a:pt x="140" y="132"/>
                    </a:lnTo>
                    <a:close/>
                    <a:moveTo>
                      <a:pt x="98" y="126"/>
                    </a:moveTo>
                    <a:lnTo>
                      <a:pt x="96" y="126"/>
                    </a:lnTo>
                    <a:lnTo>
                      <a:pt x="98" y="126"/>
                    </a:lnTo>
                    <a:lnTo>
                      <a:pt x="98" y="128"/>
                    </a:lnTo>
                    <a:lnTo>
                      <a:pt x="98" y="128"/>
                    </a:lnTo>
                    <a:lnTo>
                      <a:pt x="98" y="128"/>
                    </a:lnTo>
                    <a:lnTo>
                      <a:pt x="98" y="126"/>
                    </a:lnTo>
                    <a:close/>
                    <a:moveTo>
                      <a:pt x="184" y="30"/>
                    </a:moveTo>
                    <a:lnTo>
                      <a:pt x="184" y="32"/>
                    </a:lnTo>
                    <a:lnTo>
                      <a:pt x="184" y="32"/>
                    </a:lnTo>
                    <a:lnTo>
                      <a:pt x="184" y="32"/>
                    </a:lnTo>
                    <a:lnTo>
                      <a:pt x="184" y="30"/>
                    </a:lnTo>
                    <a:lnTo>
                      <a:pt x="184" y="30"/>
                    </a:lnTo>
                    <a:lnTo>
                      <a:pt x="184" y="30"/>
                    </a:lnTo>
                    <a:close/>
                    <a:moveTo>
                      <a:pt x="176" y="22"/>
                    </a:moveTo>
                    <a:lnTo>
                      <a:pt x="176" y="22"/>
                    </a:lnTo>
                    <a:lnTo>
                      <a:pt x="176" y="22"/>
                    </a:lnTo>
                    <a:lnTo>
                      <a:pt x="176" y="22"/>
                    </a:lnTo>
                    <a:lnTo>
                      <a:pt x="176" y="22"/>
                    </a:lnTo>
                    <a:lnTo>
                      <a:pt x="176" y="22"/>
                    </a:lnTo>
                    <a:close/>
                    <a:moveTo>
                      <a:pt x="176" y="18"/>
                    </a:moveTo>
                    <a:lnTo>
                      <a:pt x="174" y="18"/>
                    </a:lnTo>
                    <a:lnTo>
                      <a:pt x="176" y="20"/>
                    </a:lnTo>
                    <a:lnTo>
                      <a:pt x="176" y="20"/>
                    </a:lnTo>
                    <a:lnTo>
                      <a:pt x="176" y="20"/>
                    </a:lnTo>
                    <a:lnTo>
                      <a:pt x="180" y="18"/>
                    </a:lnTo>
                    <a:lnTo>
                      <a:pt x="180" y="18"/>
                    </a:lnTo>
                    <a:lnTo>
                      <a:pt x="180" y="18"/>
                    </a:lnTo>
                    <a:lnTo>
                      <a:pt x="176" y="18"/>
                    </a:lnTo>
                    <a:close/>
                    <a:moveTo>
                      <a:pt x="158" y="12"/>
                    </a:moveTo>
                    <a:lnTo>
                      <a:pt x="158" y="12"/>
                    </a:lnTo>
                    <a:lnTo>
                      <a:pt x="160" y="12"/>
                    </a:lnTo>
                    <a:lnTo>
                      <a:pt x="160" y="12"/>
                    </a:lnTo>
                    <a:lnTo>
                      <a:pt x="160" y="10"/>
                    </a:lnTo>
                    <a:lnTo>
                      <a:pt x="160" y="10"/>
                    </a:lnTo>
                    <a:lnTo>
                      <a:pt x="158" y="12"/>
                    </a:lnTo>
                    <a:close/>
                    <a:moveTo>
                      <a:pt x="168" y="2"/>
                    </a:moveTo>
                    <a:lnTo>
                      <a:pt x="166" y="2"/>
                    </a:lnTo>
                    <a:lnTo>
                      <a:pt x="166" y="2"/>
                    </a:lnTo>
                    <a:lnTo>
                      <a:pt x="166" y="2"/>
                    </a:lnTo>
                    <a:lnTo>
                      <a:pt x="166" y="4"/>
                    </a:lnTo>
                    <a:lnTo>
                      <a:pt x="166" y="4"/>
                    </a:lnTo>
                    <a:lnTo>
                      <a:pt x="168" y="4"/>
                    </a:lnTo>
                    <a:lnTo>
                      <a:pt x="168" y="2"/>
                    </a:lnTo>
                    <a:lnTo>
                      <a:pt x="168" y="2"/>
                    </a:lnTo>
                    <a:close/>
                    <a:moveTo>
                      <a:pt x="160" y="2"/>
                    </a:moveTo>
                    <a:lnTo>
                      <a:pt x="160" y="2"/>
                    </a:lnTo>
                    <a:lnTo>
                      <a:pt x="158" y="2"/>
                    </a:lnTo>
                    <a:lnTo>
                      <a:pt x="156" y="0"/>
                    </a:lnTo>
                    <a:lnTo>
                      <a:pt x="156" y="2"/>
                    </a:lnTo>
                    <a:lnTo>
                      <a:pt x="156" y="2"/>
                    </a:lnTo>
                    <a:lnTo>
                      <a:pt x="156" y="4"/>
                    </a:lnTo>
                    <a:lnTo>
                      <a:pt x="158" y="4"/>
                    </a:lnTo>
                    <a:lnTo>
                      <a:pt x="158" y="4"/>
                    </a:lnTo>
                    <a:lnTo>
                      <a:pt x="160"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2" name="Freeform 174"/>
              <p:cNvSpPr>
                <a:spLocks/>
              </p:cNvSpPr>
              <p:nvPr/>
            </p:nvSpPr>
            <p:spPr bwMode="auto">
              <a:xfrm>
                <a:off x="2605" y="1973"/>
                <a:ext cx="48" cy="66"/>
              </a:xfrm>
              <a:custGeom>
                <a:avLst/>
                <a:gdLst>
                  <a:gd name="T0" fmla="*/ 48 w 48"/>
                  <a:gd name="T1" fmla="*/ 28 h 66"/>
                  <a:gd name="T2" fmla="*/ 46 w 48"/>
                  <a:gd name="T3" fmla="*/ 22 h 66"/>
                  <a:gd name="T4" fmla="*/ 44 w 48"/>
                  <a:gd name="T5" fmla="*/ 22 h 66"/>
                  <a:gd name="T6" fmla="*/ 44 w 48"/>
                  <a:gd name="T7" fmla="*/ 24 h 66"/>
                  <a:gd name="T8" fmla="*/ 42 w 48"/>
                  <a:gd name="T9" fmla="*/ 26 h 66"/>
                  <a:gd name="T10" fmla="*/ 42 w 48"/>
                  <a:gd name="T11" fmla="*/ 24 h 66"/>
                  <a:gd name="T12" fmla="*/ 42 w 48"/>
                  <a:gd name="T13" fmla="*/ 22 h 66"/>
                  <a:gd name="T14" fmla="*/ 40 w 48"/>
                  <a:gd name="T15" fmla="*/ 18 h 66"/>
                  <a:gd name="T16" fmla="*/ 38 w 48"/>
                  <a:gd name="T17" fmla="*/ 16 h 66"/>
                  <a:gd name="T18" fmla="*/ 36 w 48"/>
                  <a:gd name="T19" fmla="*/ 14 h 66"/>
                  <a:gd name="T20" fmla="*/ 28 w 48"/>
                  <a:gd name="T21" fmla="*/ 8 h 66"/>
                  <a:gd name="T22" fmla="*/ 20 w 48"/>
                  <a:gd name="T23" fmla="*/ 4 h 66"/>
                  <a:gd name="T24" fmla="*/ 12 w 48"/>
                  <a:gd name="T25" fmla="*/ 2 h 66"/>
                  <a:gd name="T26" fmla="*/ 10 w 48"/>
                  <a:gd name="T27" fmla="*/ 8 h 66"/>
                  <a:gd name="T28" fmla="*/ 8 w 48"/>
                  <a:gd name="T29" fmla="*/ 10 h 66"/>
                  <a:gd name="T30" fmla="*/ 4 w 48"/>
                  <a:gd name="T31" fmla="*/ 14 h 66"/>
                  <a:gd name="T32" fmla="*/ 4 w 48"/>
                  <a:gd name="T33" fmla="*/ 16 h 66"/>
                  <a:gd name="T34" fmla="*/ 4 w 48"/>
                  <a:gd name="T35" fmla="*/ 20 h 66"/>
                  <a:gd name="T36" fmla="*/ 4 w 48"/>
                  <a:gd name="T37" fmla="*/ 22 h 66"/>
                  <a:gd name="T38" fmla="*/ 4 w 48"/>
                  <a:gd name="T39" fmla="*/ 24 h 66"/>
                  <a:gd name="T40" fmla="*/ 4 w 48"/>
                  <a:gd name="T41" fmla="*/ 28 h 66"/>
                  <a:gd name="T42" fmla="*/ 6 w 48"/>
                  <a:gd name="T43" fmla="*/ 30 h 66"/>
                  <a:gd name="T44" fmla="*/ 6 w 48"/>
                  <a:gd name="T45" fmla="*/ 32 h 66"/>
                  <a:gd name="T46" fmla="*/ 8 w 48"/>
                  <a:gd name="T47" fmla="*/ 36 h 66"/>
                  <a:gd name="T48" fmla="*/ 10 w 48"/>
                  <a:gd name="T49" fmla="*/ 38 h 66"/>
                  <a:gd name="T50" fmla="*/ 10 w 48"/>
                  <a:gd name="T51" fmla="*/ 40 h 66"/>
                  <a:gd name="T52" fmla="*/ 10 w 48"/>
                  <a:gd name="T53" fmla="*/ 42 h 66"/>
                  <a:gd name="T54" fmla="*/ 10 w 48"/>
                  <a:gd name="T55" fmla="*/ 44 h 66"/>
                  <a:gd name="T56" fmla="*/ 8 w 48"/>
                  <a:gd name="T57" fmla="*/ 48 h 66"/>
                  <a:gd name="T58" fmla="*/ 8 w 48"/>
                  <a:gd name="T59" fmla="*/ 52 h 66"/>
                  <a:gd name="T60" fmla="*/ 6 w 48"/>
                  <a:gd name="T61" fmla="*/ 56 h 66"/>
                  <a:gd name="T62" fmla="*/ 2 w 48"/>
                  <a:gd name="T63" fmla="*/ 60 h 66"/>
                  <a:gd name="T64" fmla="*/ 2 w 48"/>
                  <a:gd name="T65" fmla="*/ 62 h 66"/>
                  <a:gd name="T66" fmla="*/ 0 w 48"/>
                  <a:gd name="T67" fmla="*/ 62 h 66"/>
                  <a:gd name="T68" fmla="*/ 2 w 48"/>
                  <a:gd name="T69" fmla="*/ 64 h 66"/>
                  <a:gd name="T70" fmla="*/ 4 w 48"/>
                  <a:gd name="T71" fmla="*/ 64 h 66"/>
                  <a:gd name="T72" fmla="*/ 6 w 48"/>
                  <a:gd name="T73" fmla="*/ 66 h 66"/>
                  <a:gd name="T74" fmla="*/ 8 w 48"/>
                  <a:gd name="T75" fmla="*/ 66 h 66"/>
                  <a:gd name="T76" fmla="*/ 12 w 48"/>
                  <a:gd name="T77" fmla="*/ 64 h 66"/>
                  <a:gd name="T78" fmla="*/ 12 w 48"/>
                  <a:gd name="T79" fmla="*/ 62 h 66"/>
                  <a:gd name="T80" fmla="*/ 14 w 48"/>
                  <a:gd name="T81" fmla="*/ 62 h 66"/>
                  <a:gd name="T82" fmla="*/ 14 w 48"/>
                  <a:gd name="T83" fmla="*/ 62 h 66"/>
                  <a:gd name="T84" fmla="*/ 18 w 48"/>
                  <a:gd name="T85" fmla="*/ 64 h 66"/>
                  <a:gd name="T86" fmla="*/ 20 w 48"/>
                  <a:gd name="T87" fmla="*/ 64 h 66"/>
                  <a:gd name="T88" fmla="*/ 20 w 48"/>
                  <a:gd name="T89" fmla="*/ 62 h 66"/>
                  <a:gd name="T90" fmla="*/ 22 w 48"/>
                  <a:gd name="T91" fmla="*/ 64 h 66"/>
                  <a:gd name="T92" fmla="*/ 24 w 48"/>
                  <a:gd name="T93" fmla="*/ 64 h 66"/>
                  <a:gd name="T94" fmla="*/ 26 w 48"/>
                  <a:gd name="T95" fmla="*/ 66 h 66"/>
                  <a:gd name="T96" fmla="*/ 28 w 48"/>
                  <a:gd name="T97" fmla="*/ 64 h 66"/>
                  <a:gd name="T98" fmla="*/ 30 w 48"/>
                  <a:gd name="T99" fmla="*/ 62 h 66"/>
                  <a:gd name="T100" fmla="*/ 32 w 48"/>
                  <a:gd name="T101" fmla="*/ 60 h 66"/>
                  <a:gd name="T102" fmla="*/ 34 w 48"/>
                  <a:gd name="T103" fmla="*/ 58 h 66"/>
                  <a:gd name="T104" fmla="*/ 34 w 48"/>
                  <a:gd name="T105" fmla="*/ 52 h 66"/>
                  <a:gd name="T106" fmla="*/ 36 w 48"/>
                  <a:gd name="T107" fmla="*/ 50 h 66"/>
                  <a:gd name="T108" fmla="*/ 36 w 48"/>
                  <a:gd name="T109" fmla="*/ 48 h 66"/>
                  <a:gd name="T110" fmla="*/ 38 w 48"/>
                  <a:gd name="T111" fmla="*/ 46 h 66"/>
                  <a:gd name="T112" fmla="*/ 40 w 48"/>
                  <a:gd name="T113" fmla="*/ 44 h 66"/>
                  <a:gd name="T114" fmla="*/ 42 w 48"/>
                  <a:gd name="T115" fmla="*/ 38 h 66"/>
                  <a:gd name="T116" fmla="*/ 44 w 48"/>
                  <a:gd name="T117" fmla="*/ 38 h 66"/>
                  <a:gd name="T118" fmla="*/ 44 w 48"/>
                  <a:gd name="T119" fmla="*/ 36 h 66"/>
                  <a:gd name="T120" fmla="*/ 46 w 48"/>
                  <a:gd name="T121" fmla="*/ 34 h 66"/>
                  <a:gd name="T122" fmla="*/ 48 w 48"/>
                  <a:gd name="T123" fmla="*/ 32 h 66"/>
                  <a:gd name="T124" fmla="*/ 48 w 48"/>
                  <a:gd name="T125" fmla="*/ 3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66">
                    <a:moveTo>
                      <a:pt x="48" y="30"/>
                    </a:moveTo>
                    <a:lnTo>
                      <a:pt x="48" y="28"/>
                    </a:lnTo>
                    <a:lnTo>
                      <a:pt x="48" y="28"/>
                    </a:lnTo>
                    <a:lnTo>
                      <a:pt x="46" y="22"/>
                    </a:lnTo>
                    <a:lnTo>
                      <a:pt x="46" y="22"/>
                    </a:lnTo>
                    <a:lnTo>
                      <a:pt x="44" y="22"/>
                    </a:lnTo>
                    <a:lnTo>
                      <a:pt x="44" y="24"/>
                    </a:lnTo>
                    <a:lnTo>
                      <a:pt x="44" y="24"/>
                    </a:lnTo>
                    <a:lnTo>
                      <a:pt x="44" y="26"/>
                    </a:lnTo>
                    <a:lnTo>
                      <a:pt x="42" y="26"/>
                    </a:lnTo>
                    <a:lnTo>
                      <a:pt x="42" y="26"/>
                    </a:lnTo>
                    <a:lnTo>
                      <a:pt x="42" y="24"/>
                    </a:lnTo>
                    <a:lnTo>
                      <a:pt x="44" y="24"/>
                    </a:lnTo>
                    <a:lnTo>
                      <a:pt x="42" y="22"/>
                    </a:lnTo>
                    <a:lnTo>
                      <a:pt x="42" y="20"/>
                    </a:lnTo>
                    <a:lnTo>
                      <a:pt x="40" y="18"/>
                    </a:lnTo>
                    <a:lnTo>
                      <a:pt x="38" y="18"/>
                    </a:lnTo>
                    <a:lnTo>
                      <a:pt x="38" y="16"/>
                    </a:lnTo>
                    <a:lnTo>
                      <a:pt x="38" y="16"/>
                    </a:lnTo>
                    <a:lnTo>
                      <a:pt x="36" y="14"/>
                    </a:lnTo>
                    <a:lnTo>
                      <a:pt x="30" y="10"/>
                    </a:lnTo>
                    <a:lnTo>
                      <a:pt x="28" y="8"/>
                    </a:lnTo>
                    <a:lnTo>
                      <a:pt x="24" y="6"/>
                    </a:lnTo>
                    <a:lnTo>
                      <a:pt x="20" y="4"/>
                    </a:lnTo>
                    <a:lnTo>
                      <a:pt x="14" y="0"/>
                    </a:lnTo>
                    <a:lnTo>
                      <a:pt x="12" y="2"/>
                    </a:lnTo>
                    <a:lnTo>
                      <a:pt x="12" y="2"/>
                    </a:lnTo>
                    <a:lnTo>
                      <a:pt x="10" y="8"/>
                    </a:lnTo>
                    <a:lnTo>
                      <a:pt x="10" y="8"/>
                    </a:lnTo>
                    <a:lnTo>
                      <a:pt x="8" y="10"/>
                    </a:lnTo>
                    <a:lnTo>
                      <a:pt x="6" y="12"/>
                    </a:lnTo>
                    <a:lnTo>
                      <a:pt x="4" y="14"/>
                    </a:lnTo>
                    <a:lnTo>
                      <a:pt x="4" y="16"/>
                    </a:lnTo>
                    <a:lnTo>
                      <a:pt x="4" y="16"/>
                    </a:lnTo>
                    <a:lnTo>
                      <a:pt x="4" y="18"/>
                    </a:lnTo>
                    <a:lnTo>
                      <a:pt x="4" y="20"/>
                    </a:lnTo>
                    <a:lnTo>
                      <a:pt x="4" y="20"/>
                    </a:lnTo>
                    <a:lnTo>
                      <a:pt x="4" y="22"/>
                    </a:lnTo>
                    <a:lnTo>
                      <a:pt x="4" y="24"/>
                    </a:lnTo>
                    <a:lnTo>
                      <a:pt x="4" y="24"/>
                    </a:lnTo>
                    <a:lnTo>
                      <a:pt x="4" y="26"/>
                    </a:lnTo>
                    <a:lnTo>
                      <a:pt x="4" y="28"/>
                    </a:lnTo>
                    <a:lnTo>
                      <a:pt x="4" y="30"/>
                    </a:lnTo>
                    <a:lnTo>
                      <a:pt x="6" y="30"/>
                    </a:lnTo>
                    <a:lnTo>
                      <a:pt x="6" y="30"/>
                    </a:lnTo>
                    <a:lnTo>
                      <a:pt x="6" y="32"/>
                    </a:lnTo>
                    <a:lnTo>
                      <a:pt x="6" y="34"/>
                    </a:lnTo>
                    <a:lnTo>
                      <a:pt x="8" y="36"/>
                    </a:lnTo>
                    <a:lnTo>
                      <a:pt x="8" y="36"/>
                    </a:lnTo>
                    <a:lnTo>
                      <a:pt x="10" y="38"/>
                    </a:lnTo>
                    <a:lnTo>
                      <a:pt x="10" y="40"/>
                    </a:lnTo>
                    <a:lnTo>
                      <a:pt x="10" y="40"/>
                    </a:lnTo>
                    <a:lnTo>
                      <a:pt x="10" y="40"/>
                    </a:lnTo>
                    <a:lnTo>
                      <a:pt x="10" y="42"/>
                    </a:lnTo>
                    <a:lnTo>
                      <a:pt x="10" y="42"/>
                    </a:lnTo>
                    <a:lnTo>
                      <a:pt x="10" y="44"/>
                    </a:lnTo>
                    <a:lnTo>
                      <a:pt x="8" y="48"/>
                    </a:lnTo>
                    <a:lnTo>
                      <a:pt x="8" y="48"/>
                    </a:lnTo>
                    <a:lnTo>
                      <a:pt x="8" y="50"/>
                    </a:lnTo>
                    <a:lnTo>
                      <a:pt x="8" y="52"/>
                    </a:lnTo>
                    <a:lnTo>
                      <a:pt x="8" y="54"/>
                    </a:lnTo>
                    <a:lnTo>
                      <a:pt x="6" y="56"/>
                    </a:lnTo>
                    <a:lnTo>
                      <a:pt x="4" y="60"/>
                    </a:lnTo>
                    <a:lnTo>
                      <a:pt x="2" y="60"/>
                    </a:lnTo>
                    <a:lnTo>
                      <a:pt x="2" y="62"/>
                    </a:lnTo>
                    <a:lnTo>
                      <a:pt x="2" y="62"/>
                    </a:lnTo>
                    <a:lnTo>
                      <a:pt x="0" y="62"/>
                    </a:lnTo>
                    <a:lnTo>
                      <a:pt x="0" y="62"/>
                    </a:lnTo>
                    <a:lnTo>
                      <a:pt x="0" y="62"/>
                    </a:lnTo>
                    <a:lnTo>
                      <a:pt x="2" y="64"/>
                    </a:lnTo>
                    <a:lnTo>
                      <a:pt x="2" y="64"/>
                    </a:lnTo>
                    <a:lnTo>
                      <a:pt x="4" y="64"/>
                    </a:lnTo>
                    <a:lnTo>
                      <a:pt x="6" y="66"/>
                    </a:lnTo>
                    <a:lnTo>
                      <a:pt x="6" y="66"/>
                    </a:lnTo>
                    <a:lnTo>
                      <a:pt x="8" y="66"/>
                    </a:lnTo>
                    <a:lnTo>
                      <a:pt x="8" y="66"/>
                    </a:lnTo>
                    <a:lnTo>
                      <a:pt x="8" y="66"/>
                    </a:lnTo>
                    <a:lnTo>
                      <a:pt x="12" y="64"/>
                    </a:lnTo>
                    <a:lnTo>
                      <a:pt x="12" y="64"/>
                    </a:lnTo>
                    <a:lnTo>
                      <a:pt x="12" y="62"/>
                    </a:lnTo>
                    <a:lnTo>
                      <a:pt x="14" y="62"/>
                    </a:lnTo>
                    <a:lnTo>
                      <a:pt x="14" y="62"/>
                    </a:lnTo>
                    <a:lnTo>
                      <a:pt x="14" y="62"/>
                    </a:lnTo>
                    <a:lnTo>
                      <a:pt x="14" y="62"/>
                    </a:lnTo>
                    <a:lnTo>
                      <a:pt x="16" y="64"/>
                    </a:lnTo>
                    <a:lnTo>
                      <a:pt x="18" y="64"/>
                    </a:lnTo>
                    <a:lnTo>
                      <a:pt x="18" y="64"/>
                    </a:lnTo>
                    <a:lnTo>
                      <a:pt x="20" y="64"/>
                    </a:lnTo>
                    <a:lnTo>
                      <a:pt x="20" y="62"/>
                    </a:lnTo>
                    <a:lnTo>
                      <a:pt x="20" y="62"/>
                    </a:lnTo>
                    <a:lnTo>
                      <a:pt x="22" y="64"/>
                    </a:lnTo>
                    <a:lnTo>
                      <a:pt x="22" y="64"/>
                    </a:lnTo>
                    <a:lnTo>
                      <a:pt x="22" y="64"/>
                    </a:lnTo>
                    <a:lnTo>
                      <a:pt x="24" y="64"/>
                    </a:lnTo>
                    <a:lnTo>
                      <a:pt x="24" y="64"/>
                    </a:lnTo>
                    <a:lnTo>
                      <a:pt x="26" y="66"/>
                    </a:lnTo>
                    <a:lnTo>
                      <a:pt x="26" y="66"/>
                    </a:lnTo>
                    <a:lnTo>
                      <a:pt x="28" y="64"/>
                    </a:lnTo>
                    <a:lnTo>
                      <a:pt x="28" y="64"/>
                    </a:lnTo>
                    <a:lnTo>
                      <a:pt x="30" y="62"/>
                    </a:lnTo>
                    <a:lnTo>
                      <a:pt x="30" y="62"/>
                    </a:lnTo>
                    <a:lnTo>
                      <a:pt x="32" y="60"/>
                    </a:lnTo>
                    <a:lnTo>
                      <a:pt x="32" y="58"/>
                    </a:lnTo>
                    <a:lnTo>
                      <a:pt x="34" y="58"/>
                    </a:lnTo>
                    <a:lnTo>
                      <a:pt x="34" y="56"/>
                    </a:lnTo>
                    <a:lnTo>
                      <a:pt x="34" y="52"/>
                    </a:lnTo>
                    <a:lnTo>
                      <a:pt x="36" y="52"/>
                    </a:lnTo>
                    <a:lnTo>
                      <a:pt x="36" y="50"/>
                    </a:lnTo>
                    <a:lnTo>
                      <a:pt x="36" y="50"/>
                    </a:lnTo>
                    <a:lnTo>
                      <a:pt x="36" y="48"/>
                    </a:lnTo>
                    <a:lnTo>
                      <a:pt x="36" y="48"/>
                    </a:lnTo>
                    <a:lnTo>
                      <a:pt x="38" y="46"/>
                    </a:lnTo>
                    <a:lnTo>
                      <a:pt x="38" y="46"/>
                    </a:lnTo>
                    <a:lnTo>
                      <a:pt x="40" y="44"/>
                    </a:lnTo>
                    <a:lnTo>
                      <a:pt x="40" y="42"/>
                    </a:lnTo>
                    <a:lnTo>
                      <a:pt x="42" y="38"/>
                    </a:lnTo>
                    <a:lnTo>
                      <a:pt x="42" y="38"/>
                    </a:lnTo>
                    <a:lnTo>
                      <a:pt x="44" y="38"/>
                    </a:lnTo>
                    <a:lnTo>
                      <a:pt x="44" y="36"/>
                    </a:lnTo>
                    <a:lnTo>
                      <a:pt x="44" y="36"/>
                    </a:lnTo>
                    <a:lnTo>
                      <a:pt x="46" y="34"/>
                    </a:lnTo>
                    <a:lnTo>
                      <a:pt x="46" y="34"/>
                    </a:lnTo>
                    <a:lnTo>
                      <a:pt x="46" y="32"/>
                    </a:lnTo>
                    <a:lnTo>
                      <a:pt x="48" y="32"/>
                    </a:lnTo>
                    <a:lnTo>
                      <a:pt x="48" y="32"/>
                    </a:lnTo>
                    <a:lnTo>
                      <a:pt x="48" y="30"/>
                    </a:lnTo>
                    <a:lnTo>
                      <a:pt x="48" y="3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3" name="Freeform 175"/>
              <p:cNvSpPr>
                <a:spLocks noEditPoints="1"/>
              </p:cNvSpPr>
              <p:nvPr/>
            </p:nvSpPr>
            <p:spPr bwMode="auto">
              <a:xfrm>
                <a:off x="3423" y="1167"/>
                <a:ext cx="196" cy="170"/>
              </a:xfrm>
              <a:custGeom>
                <a:avLst/>
                <a:gdLst>
                  <a:gd name="T0" fmla="*/ 176 w 196"/>
                  <a:gd name="T1" fmla="*/ 36 h 170"/>
                  <a:gd name="T2" fmla="*/ 162 w 196"/>
                  <a:gd name="T3" fmla="*/ 34 h 170"/>
                  <a:gd name="T4" fmla="*/ 156 w 196"/>
                  <a:gd name="T5" fmla="*/ 30 h 170"/>
                  <a:gd name="T6" fmla="*/ 150 w 196"/>
                  <a:gd name="T7" fmla="*/ 28 h 170"/>
                  <a:gd name="T8" fmla="*/ 142 w 196"/>
                  <a:gd name="T9" fmla="*/ 28 h 170"/>
                  <a:gd name="T10" fmla="*/ 134 w 196"/>
                  <a:gd name="T11" fmla="*/ 22 h 170"/>
                  <a:gd name="T12" fmla="*/ 130 w 196"/>
                  <a:gd name="T13" fmla="*/ 20 h 170"/>
                  <a:gd name="T14" fmla="*/ 124 w 196"/>
                  <a:gd name="T15" fmla="*/ 16 h 170"/>
                  <a:gd name="T16" fmla="*/ 118 w 196"/>
                  <a:gd name="T17" fmla="*/ 14 h 170"/>
                  <a:gd name="T18" fmla="*/ 110 w 196"/>
                  <a:gd name="T19" fmla="*/ 6 h 170"/>
                  <a:gd name="T20" fmla="*/ 104 w 196"/>
                  <a:gd name="T21" fmla="*/ 2 h 170"/>
                  <a:gd name="T22" fmla="*/ 88 w 196"/>
                  <a:gd name="T23" fmla="*/ 14 h 170"/>
                  <a:gd name="T24" fmla="*/ 68 w 196"/>
                  <a:gd name="T25" fmla="*/ 26 h 170"/>
                  <a:gd name="T26" fmla="*/ 52 w 196"/>
                  <a:gd name="T27" fmla="*/ 30 h 170"/>
                  <a:gd name="T28" fmla="*/ 40 w 196"/>
                  <a:gd name="T29" fmla="*/ 26 h 170"/>
                  <a:gd name="T30" fmla="*/ 40 w 196"/>
                  <a:gd name="T31" fmla="*/ 42 h 170"/>
                  <a:gd name="T32" fmla="*/ 18 w 196"/>
                  <a:gd name="T33" fmla="*/ 40 h 170"/>
                  <a:gd name="T34" fmla="*/ 2 w 196"/>
                  <a:gd name="T35" fmla="*/ 48 h 170"/>
                  <a:gd name="T36" fmla="*/ 2 w 196"/>
                  <a:gd name="T37" fmla="*/ 50 h 170"/>
                  <a:gd name="T38" fmla="*/ 4 w 196"/>
                  <a:gd name="T39" fmla="*/ 56 h 170"/>
                  <a:gd name="T40" fmla="*/ 20 w 196"/>
                  <a:gd name="T41" fmla="*/ 58 h 170"/>
                  <a:gd name="T42" fmla="*/ 30 w 196"/>
                  <a:gd name="T43" fmla="*/ 62 h 170"/>
                  <a:gd name="T44" fmla="*/ 38 w 196"/>
                  <a:gd name="T45" fmla="*/ 66 h 170"/>
                  <a:gd name="T46" fmla="*/ 34 w 196"/>
                  <a:gd name="T47" fmla="*/ 74 h 170"/>
                  <a:gd name="T48" fmla="*/ 48 w 196"/>
                  <a:gd name="T49" fmla="*/ 92 h 170"/>
                  <a:gd name="T50" fmla="*/ 52 w 196"/>
                  <a:gd name="T51" fmla="*/ 104 h 170"/>
                  <a:gd name="T52" fmla="*/ 46 w 196"/>
                  <a:gd name="T53" fmla="*/ 104 h 170"/>
                  <a:gd name="T54" fmla="*/ 38 w 196"/>
                  <a:gd name="T55" fmla="*/ 134 h 170"/>
                  <a:gd name="T56" fmla="*/ 40 w 196"/>
                  <a:gd name="T57" fmla="*/ 140 h 170"/>
                  <a:gd name="T58" fmla="*/ 42 w 196"/>
                  <a:gd name="T59" fmla="*/ 140 h 170"/>
                  <a:gd name="T60" fmla="*/ 54 w 196"/>
                  <a:gd name="T61" fmla="*/ 146 h 170"/>
                  <a:gd name="T62" fmla="*/ 64 w 196"/>
                  <a:gd name="T63" fmla="*/ 148 h 170"/>
                  <a:gd name="T64" fmla="*/ 76 w 196"/>
                  <a:gd name="T65" fmla="*/ 146 h 170"/>
                  <a:gd name="T66" fmla="*/ 84 w 196"/>
                  <a:gd name="T67" fmla="*/ 150 h 170"/>
                  <a:gd name="T68" fmla="*/ 94 w 196"/>
                  <a:gd name="T69" fmla="*/ 152 h 170"/>
                  <a:gd name="T70" fmla="*/ 104 w 196"/>
                  <a:gd name="T71" fmla="*/ 152 h 170"/>
                  <a:gd name="T72" fmla="*/ 116 w 196"/>
                  <a:gd name="T73" fmla="*/ 132 h 170"/>
                  <a:gd name="T74" fmla="*/ 128 w 196"/>
                  <a:gd name="T75" fmla="*/ 136 h 170"/>
                  <a:gd name="T76" fmla="*/ 132 w 196"/>
                  <a:gd name="T77" fmla="*/ 136 h 170"/>
                  <a:gd name="T78" fmla="*/ 154 w 196"/>
                  <a:gd name="T79" fmla="*/ 138 h 170"/>
                  <a:gd name="T80" fmla="*/ 166 w 196"/>
                  <a:gd name="T81" fmla="*/ 128 h 170"/>
                  <a:gd name="T82" fmla="*/ 170 w 196"/>
                  <a:gd name="T83" fmla="*/ 124 h 170"/>
                  <a:gd name="T84" fmla="*/ 160 w 196"/>
                  <a:gd name="T85" fmla="*/ 118 h 170"/>
                  <a:gd name="T86" fmla="*/ 160 w 196"/>
                  <a:gd name="T87" fmla="*/ 110 h 170"/>
                  <a:gd name="T88" fmla="*/ 158 w 196"/>
                  <a:gd name="T89" fmla="*/ 104 h 170"/>
                  <a:gd name="T90" fmla="*/ 160 w 196"/>
                  <a:gd name="T91" fmla="*/ 94 h 170"/>
                  <a:gd name="T92" fmla="*/ 160 w 196"/>
                  <a:gd name="T93" fmla="*/ 86 h 170"/>
                  <a:gd name="T94" fmla="*/ 152 w 196"/>
                  <a:gd name="T95" fmla="*/ 82 h 170"/>
                  <a:gd name="T96" fmla="*/ 148 w 196"/>
                  <a:gd name="T97" fmla="*/ 84 h 170"/>
                  <a:gd name="T98" fmla="*/ 154 w 196"/>
                  <a:gd name="T99" fmla="*/ 76 h 170"/>
                  <a:gd name="T100" fmla="*/ 162 w 196"/>
                  <a:gd name="T101" fmla="*/ 66 h 170"/>
                  <a:gd name="T102" fmla="*/ 164 w 196"/>
                  <a:gd name="T103" fmla="*/ 64 h 170"/>
                  <a:gd name="T104" fmla="*/ 170 w 196"/>
                  <a:gd name="T105" fmla="*/ 56 h 170"/>
                  <a:gd name="T106" fmla="*/ 178 w 196"/>
                  <a:gd name="T107" fmla="*/ 38 h 170"/>
                  <a:gd name="T108" fmla="*/ 196 w 196"/>
                  <a:gd name="T109" fmla="*/ 142 h 170"/>
                  <a:gd name="T110" fmla="*/ 190 w 196"/>
                  <a:gd name="T111" fmla="*/ 146 h 170"/>
                  <a:gd name="T112" fmla="*/ 184 w 196"/>
                  <a:gd name="T113" fmla="*/ 154 h 170"/>
                  <a:gd name="T114" fmla="*/ 184 w 196"/>
                  <a:gd name="T115" fmla="*/ 160 h 170"/>
                  <a:gd name="T116" fmla="*/ 186 w 196"/>
                  <a:gd name="T117" fmla="*/ 166 h 170"/>
                  <a:gd name="T118" fmla="*/ 194 w 196"/>
                  <a:gd name="T119" fmla="*/ 16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 h="170">
                    <a:moveTo>
                      <a:pt x="46" y="92"/>
                    </a:moveTo>
                    <a:lnTo>
                      <a:pt x="46" y="90"/>
                    </a:lnTo>
                    <a:lnTo>
                      <a:pt x="44" y="88"/>
                    </a:lnTo>
                    <a:lnTo>
                      <a:pt x="44" y="88"/>
                    </a:lnTo>
                    <a:lnTo>
                      <a:pt x="44" y="88"/>
                    </a:lnTo>
                    <a:lnTo>
                      <a:pt x="44" y="88"/>
                    </a:lnTo>
                    <a:lnTo>
                      <a:pt x="44" y="90"/>
                    </a:lnTo>
                    <a:lnTo>
                      <a:pt x="46" y="92"/>
                    </a:lnTo>
                    <a:close/>
                    <a:moveTo>
                      <a:pt x="178" y="36"/>
                    </a:moveTo>
                    <a:lnTo>
                      <a:pt x="176" y="36"/>
                    </a:lnTo>
                    <a:lnTo>
                      <a:pt x="174" y="36"/>
                    </a:lnTo>
                    <a:lnTo>
                      <a:pt x="170" y="34"/>
                    </a:lnTo>
                    <a:lnTo>
                      <a:pt x="170" y="34"/>
                    </a:lnTo>
                    <a:lnTo>
                      <a:pt x="168" y="34"/>
                    </a:lnTo>
                    <a:lnTo>
                      <a:pt x="168" y="34"/>
                    </a:lnTo>
                    <a:lnTo>
                      <a:pt x="166" y="34"/>
                    </a:lnTo>
                    <a:lnTo>
                      <a:pt x="166" y="34"/>
                    </a:lnTo>
                    <a:lnTo>
                      <a:pt x="164" y="34"/>
                    </a:lnTo>
                    <a:lnTo>
                      <a:pt x="164" y="34"/>
                    </a:lnTo>
                    <a:lnTo>
                      <a:pt x="162" y="34"/>
                    </a:lnTo>
                    <a:lnTo>
                      <a:pt x="162" y="34"/>
                    </a:lnTo>
                    <a:lnTo>
                      <a:pt x="162" y="32"/>
                    </a:lnTo>
                    <a:lnTo>
                      <a:pt x="162" y="32"/>
                    </a:lnTo>
                    <a:lnTo>
                      <a:pt x="160" y="32"/>
                    </a:lnTo>
                    <a:lnTo>
                      <a:pt x="160" y="32"/>
                    </a:lnTo>
                    <a:lnTo>
                      <a:pt x="160" y="34"/>
                    </a:lnTo>
                    <a:lnTo>
                      <a:pt x="160" y="34"/>
                    </a:lnTo>
                    <a:lnTo>
                      <a:pt x="158" y="34"/>
                    </a:lnTo>
                    <a:lnTo>
                      <a:pt x="156" y="32"/>
                    </a:lnTo>
                    <a:lnTo>
                      <a:pt x="156" y="30"/>
                    </a:lnTo>
                    <a:lnTo>
                      <a:pt x="156" y="30"/>
                    </a:lnTo>
                    <a:lnTo>
                      <a:pt x="156" y="30"/>
                    </a:lnTo>
                    <a:lnTo>
                      <a:pt x="154" y="28"/>
                    </a:lnTo>
                    <a:lnTo>
                      <a:pt x="154" y="28"/>
                    </a:lnTo>
                    <a:lnTo>
                      <a:pt x="154" y="28"/>
                    </a:lnTo>
                    <a:lnTo>
                      <a:pt x="152" y="28"/>
                    </a:lnTo>
                    <a:lnTo>
                      <a:pt x="152" y="28"/>
                    </a:lnTo>
                    <a:lnTo>
                      <a:pt x="152" y="28"/>
                    </a:lnTo>
                    <a:lnTo>
                      <a:pt x="150" y="28"/>
                    </a:lnTo>
                    <a:lnTo>
                      <a:pt x="150" y="28"/>
                    </a:lnTo>
                    <a:lnTo>
                      <a:pt x="148" y="28"/>
                    </a:lnTo>
                    <a:lnTo>
                      <a:pt x="148" y="28"/>
                    </a:lnTo>
                    <a:lnTo>
                      <a:pt x="148" y="28"/>
                    </a:lnTo>
                    <a:lnTo>
                      <a:pt x="148" y="28"/>
                    </a:lnTo>
                    <a:lnTo>
                      <a:pt x="146" y="28"/>
                    </a:lnTo>
                    <a:lnTo>
                      <a:pt x="146" y="26"/>
                    </a:lnTo>
                    <a:lnTo>
                      <a:pt x="144" y="26"/>
                    </a:lnTo>
                    <a:lnTo>
                      <a:pt x="144" y="26"/>
                    </a:lnTo>
                    <a:lnTo>
                      <a:pt x="142" y="28"/>
                    </a:lnTo>
                    <a:lnTo>
                      <a:pt x="142" y="28"/>
                    </a:lnTo>
                    <a:lnTo>
                      <a:pt x="140" y="26"/>
                    </a:lnTo>
                    <a:lnTo>
                      <a:pt x="140" y="26"/>
                    </a:lnTo>
                    <a:lnTo>
                      <a:pt x="140" y="24"/>
                    </a:lnTo>
                    <a:lnTo>
                      <a:pt x="138" y="24"/>
                    </a:lnTo>
                    <a:lnTo>
                      <a:pt x="138" y="24"/>
                    </a:lnTo>
                    <a:lnTo>
                      <a:pt x="136" y="24"/>
                    </a:lnTo>
                    <a:lnTo>
                      <a:pt x="136" y="22"/>
                    </a:lnTo>
                    <a:lnTo>
                      <a:pt x="136" y="22"/>
                    </a:lnTo>
                    <a:lnTo>
                      <a:pt x="134" y="22"/>
                    </a:lnTo>
                    <a:lnTo>
                      <a:pt x="134" y="22"/>
                    </a:lnTo>
                    <a:lnTo>
                      <a:pt x="134" y="22"/>
                    </a:lnTo>
                    <a:lnTo>
                      <a:pt x="134" y="20"/>
                    </a:lnTo>
                    <a:lnTo>
                      <a:pt x="132" y="20"/>
                    </a:lnTo>
                    <a:lnTo>
                      <a:pt x="134" y="16"/>
                    </a:lnTo>
                    <a:lnTo>
                      <a:pt x="132" y="16"/>
                    </a:lnTo>
                    <a:lnTo>
                      <a:pt x="132" y="16"/>
                    </a:lnTo>
                    <a:lnTo>
                      <a:pt x="132" y="18"/>
                    </a:lnTo>
                    <a:lnTo>
                      <a:pt x="130" y="18"/>
                    </a:lnTo>
                    <a:lnTo>
                      <a:pt x="130" y="18"/>
                    </a:lnTo>
                    <a:lnTo>
                      <a:pt x="130" y="20"/>
                    </a:lnTo>
                    <a:lnTo>
                      <a:pt x="126" y="20"/>
                    </a:lnTo>
                    <a:lnTo>
                      <a:pt x="124" y="20"/>
                    </a:lnTo>
                    <a:lnTo>
                      <a:pt x="124" y="20"/>
                    </a:lnTo>
                    <a:lnTo>
                      <a:pt x="124" y="18"/>
                    </a:lnTo>
                    <a:lnTo>
                      <a:pt x="124" y="18"/>
                    </a:lnTo>
                    <a:lnTo>
                      <a:pt x="124" y="18"/>
                    </a:lnTo>
                    <a:lnTo>
                      <a:pt x="124" y="18"/>
                    </a:lnTo>
                    <a:lnTo>
                      <a:pt x="124" y="18"/>
                    </a:lnTo>
                    <a:lnTo>
                      <a:pt x="124" y="16"/>
                    </a:lnTo>
                    <a:lnTo>
                      <a:pt x="124" y="16"/>
                    </a:lnTo>
                    <a:lnTo>
                      <a:pt x="124" y="16"/>
                    </a:lnTo>
                    <a:lnTo>
                      <a:pt x="124" y="14"/>
                    </a:lnTo>
                    <a:lnTo>
                      <a:pt x="124" y="14"/>
                    </a:lnTo>
                    <a:lnTo>
                      <a:pt x="122" y="14"/>
                    </a:lnTo>
                    <a:lnTo>
                      <a:pt x="122" y="12"/>
                    </a:lnTo>
                    <a:lnTo>
                      <a:pt x="120" y="12"/>
                    </a:lnTo>
                    <a:lnTo>
                      <a:pt x="118" y="12"/>
                    </a:lnTo>
                    <a:lnTo>
                      <a:pt x="118" y="12"/>
                    </a:lnTo>
                    <a:lnTo>
                      <a:pt x="118" y="14"/>
                    </a:lnTo>
                    <a:lnTo>
                      <a:pt x="118" y="14"/>
                    </a:lnTo>
                    <a:lnTo>
                      <a:pt x="118" y="14"/>
                    </a:lnTo>
                    <a:lnTo>
                      <a:pt x="116" y="10"/>
                    </a:lnTo>
                    <a:lnTo>
                      <a:pt x="116" y="10"/>
                    </a:lnTo>
                    <a:lnTo>
                      <a:pt x="114" y="10"/>
                    </a:lnTo>
                    <a:lnTo>
                      <a:pt x="112" y="10"/>
                    </a:lnTo>
                    <a:lnTo>
                      <a:pt x="112" y="10"/>
                    </a:lnTo>
                    <a:lnTo>
                      <a:pt x="112" y="8"/>
                    </a:lnTo>
                    <a:lnTo>
                      <a:pt x="112" y="8"/>
                    </a:lnTo>
                    <a:lnTo>
                      <a:pt x="110" y="6"/>
                    </a:lnTo>
                    <a:lnTo>
                      <a:pt x="110" y="6"/>
                    </a:lnTo>
                    <a:lnTo>
                      <a:pt x="110" y="6"/>
                    </a:lnTo>
                    <a:lnTo>
                      <a:pt x="108" y="6"/>
                    </a:lnTo>
                    <a:lnTo>
                      <a:pt x="108" y="6"/>
                    </a:lnTo>
                    <a:lnTo>
                      <a:pt x="106" y="6"/>
                    </a:lnTo>
                    <a:lnTo>
                      <a:pt x="106" y="6"/>
                    </a:lnTo>
                    <a:lnTo>
                      <a:pt x="106" y="6"/>
                    </a:lnTo>
                    <a:lnTo>
                      <a:pt x="104" y="4"/>
                    </a:lnTo>
                    <a:lnTo>
                      <a:pt x="104" y="4"/>
                    </a:lnTo>
                    <a:lnTo>
                      <a:pt x="102" y="2"/>
                    </a:lnTo>
                    <a:lnTo>
                      <a:pt x="104" y="2"/>
                    </a:lnTo>
                    <a:lnTo>
                      <a:pt x="102" y="2"/>
                    </a:lnTo>
                    <a:lnTo>
                      <a:pt x="102" y="0"/>
                    </a:lnTo>
                    <a:lnTo>
                      <a:pt x="102" y="0"/>
                    </a:lnTo>
                    <a:lnTo>
                      <a:pt x="102" y="0"/>
                    </a:lnTo>
                    <a:lnTo>
                      <a:pt x="94" y="2"/>
                    </a:lnTo>
                    <a:lnTo>
                      <a:pt x="92" y="2"/>
                    </a:lnTo>
                    <a:lnTo>
                      <a:pt x="90" y="4"/>
                    </a:lnTo>
                    <a:lnTo>
                      <a:pt x="90" y="4"/>
                    </a:lnTo>
                    <a:lnTo>
                      <a:pt x="90" y="6"/>
                    </a:lnTo>
                    <a:lnTo>
                      <a:pt x="88" y="14"/>
                    </a:lnTo>
                    <a:lnTo>
                      <a:pt x="88" y="14"/>
                    </a:lnTo>
                    <a:lnTo>
                      <a:pt x="88" y="14"/>
                    </a:lnTo>
                    <a:lnTo>
                      <a:pt x="88" y="16"/>
                    </a:lnTo>
                    <a:lnTo>
                      <a:pt x="86" y="18"/>
                    </a:lnTo>
                    <a:lnTo>
                      <a:pt x="84" y="18"/>
                    </a:lnTo>
                    <a:lnTo>
                      <a:pt x="80" y="20"/>
                    </a:lnTo>
                    <a:lnTo>
                      <a:pt x="76" y="22"/>
                    </a:lnTo>
                    <a:lnTo>
                      <a:pt x="70" y="24"/>
                    </a:lnTo>
                    <a:lnTo>
                      <a:pt x="68" y="26"/>
                    </a:lnTo>
                    <a:lnTo>
                      <a:pt x="68" y="26"/>
                    </a:lnTo>
                    <a:lnTo>
                      <a:pt x="68" y="28"/>
                    </a:lnTo>
                    <a:lnTo>
                      <a:pt x="70" y="28"/>
                    </a:lnTo>
                    <a:lnTo>
                      <a:pt x="72" y="28"/>
                    </a:lnTo>
                    <a:lnTo>
                      <a:pt x="72" y="28"/>
                    </a:lnTo>
                    <a:lnTo>
                      <a:pt x="68" y="30"/>
                    </a:lnTo>
                    <a:lnTo>
                      <a:pt x="66" y="30"/>
                    </a:lnTo>
                    <a:lnTo>
                      <a:pt x="64" y="30"/>
                    </a:lnTo>
                    <a:lnTo>
                      <a:pt x="58" y="30"/>
                    </a:lnTo>
                    <a:lnTo>
                      <a:pt x="56" y="30"/>
                    </a:lnTo>
                    <a:lnTo>
                      <a:pt x="52" y="30"/>
                    </a:lnTo>
                    <a:lnTo>
                      <a:pt x="50" y="30"/>
                    </a:lnTo>
                    <a:lnTo>
                      <a:pt x="50" y="28"/>
                    </a:lnTo>
                    <a:lnTo>
                      <a:pt x="50" y="28"/>
                    </a:lnTo>
                    <a:lnTo>
                      <a:pt x="50" y="26"/>
                    </a:lnTo>
                    <a:lnTo>
                      <a:pt x="50" y="24"/>
                    </a:lnTo>
                    <a:lnTo>
                      <a:pt x="48" y="24"/>
                    </a:lnTo>
                    <a:lnTo>
                      <a:pt x="44" y="24"/>
                    </a:lnTo>
                    <a:lnTo>
                      <a:pt x="44" y="24"/>
                    </a:lnTo>
                    <a:lnTo>
                      <a:pt x="40" y="24"/>
                    </a:lnTo>
                    <a:lnTo>
                      <a:pt x="40" y="26"/>
                    </a:lnTo>
                    <a:lnTo>
                      <a:pt x="40" y="26"/>
                    </a:lnTo>
                    <a:lnTo>
                      <a:pt x="42" y="28"/>
                    </a:lnTo>
                    <a:lnTo>
                      <a:pt x="42" y="30"/>
                    </a:lnTo>
                    <a:lnTo>
                      <a:pt x="44" y="32"/>
                    </a:lnTo>
                    <a:lnTo>
                      <a:pt x="44" y="40"/>
                    </a:lnTo>
                    <a:lnTo>
                      <a:pt x="46" y="42"/>
                    </a:lnTo>
                    <a:lnTo>
                      <a:pt x="46" y="42"/>
                    </a:lnTo>
                    <a:lnTo>
                      <a:pt x="46" y="42"/>
                    </a:lnTo>
                    <a:lnTo>
                      <a:pt x="40" y="42"/>
                    </a:lnTo>
                    <a:lnTo>
                      <a:pt x="40" y="42"/>
                    </a:lnTo>
                    <a:lnTo>
                      <a:pt x="40" y="42"/>
                    </a:lnTo>
                    <a:lnTo>
                      <a:pt x="38" y="42"/>
                    </a:lnTo>
                    <a:lnTo>
                      <a:pt x="38" y="44"/>
                    </a:lnTo>
                    <a:lnTo>
                      <a:pt x="36" y="42"/>
                    </a:lnTo>
                    <a:lnTo>
                      <a:pt x="32" y="42"/>
                    </a:lnTo>
                    <a:lnTo>
                      <a:pt x="28" y="44"/>
                    </a:lnTo>
                    <a:lnTo>
                      <a:pt x="26" y="44"/>
                    </a:lnTo>
                    <a:lnTo>
                      <a:pt x="24" y="40"/>
                    </a:lnTo>
                    <a:lnTo>
                      <a:pt x="22" y="38"/>
                    </a:lnTo>
                    <a:lnTo>
                      <a:pt x="18" y="40"/>
                    </a:lnTo>
                    <a:lnTo>
                      <a:pt x="16" y="40"/>
                    </a:lnTo>
                    <a:lnTo>
                      <a:pt x="14" y="42"/>
                    </a:lnTo>
                    <a:lnTo>
                      <a:pt x="12" y="42"/>
                    </a:lnTo>
                    <a:lnTo>
                      <a:pt x="10" y="42"/>
                    </a:lnTo>
                    <a:lnTo>
                      <a:pt x="2" y="42"/>
                    </a:lnTo>
                    <a:lnTo>
                      <a:pt x="0" y="44"/>
                    </a:lnTo>
                    <a:lnTo>
                      <a:pt x="0" y="46"/>
                    </a:lnTo>
                    <a:lnTo>
                      <a:pt x="0" y="46"/>
                    </a:lnTo>
                    <a:lnTo>
                      <a:pt x="0" y="48"/>
                    </a:lnTo>
                    <a:lnTo>
                      <a:pt x="2" y="48"/>
                    </a:lnTo>
                    <a:lnTo>
                      <a:pt x="2" y="48"/>
                    </a:lnTo>
                    <a:lnTo>
                      <a:pt x="4" y="48"/>
                    </a:lnTo>
                    <a:lnTo>
                      <a:pt x="4" y="48"/>
                    </a:lnTo>
                    <a:lnTo>
                      <a:pt x="6" y="48"/>
                    </a:lnTo>
                    <a:lnTo>
                      <a:pt x="6" y="48"/>
                    </a:lnTo>
                    <a:lnTo>
                      <a:pt x="4" y="48"/>
                    </a:lnTo>
                    <a:lnTo>
                      <a:pt x="2" y="48"/>
                    </a:lnTo>
                    <a:lnTo>
                      <a:pt x="2" y="48"/>
                    </a:lnTo>
                    <a:lnTo>
                      <a:pt x="2" y="48"/>
                    </a:lnTo>
                    <a:lnTo>
                      <a:pt x="2" y="50"/>
                    </a:lnTo>
                    <a:lnTo>
                      <a:pt x="2" y="50"/>
                    </a:lnTo>
                    <a:lnTo>
                      <a:pt x="4" y="50"/>
                    </a:lnTo>
                    <a:lnTo>
                      <a:pt x="4" y="50"/>
                    </a:lnTo>
                    <a:lnTo>
                      <a:pt x="4" y="52"/>
                    </a:lnTo>
                    <a:lnTo>
                      <a:pt x="2" y="52"/>
                    </a:lnTo>
                    <a:lnTo>
                      <a:pt x="0" y="52"/>
                    </a:lnTo>
                    <a:lnTo>
                      <a:pt x="0" y="52"/>
                    </a:lnTo>
                    <a:lnTo>
                      <a:pt x="4" y="54"/>
                    </a:lnTo>
                    <a:lnTo>
                      <a:pt x="4" y="56"/>
                    </a:lnTo>
                    <a:lnTo>
                      <a:pt x="4" y="56"/>
                    </a:lnTo>
                    <a:lnTo>
                      <a:pt x="6" y="56"/>
                    </a:lnTo>
                    <a:lnTo>
                      <a:pt x="8" y="56"/>
                    </a:lnTo>
                    <a:lnTo>
                      <a:pt x="10" y="56"/>
                    </a:lnTo>
                    <a:lnTo>
                      <a:pt x="16" y="58"/>
                    </a:lnTo>
                    <a:lnTo>
                      <a:pt x="16" y="58"/>
                    </a:lnTo>
                    <a:lnTo>
                      <a:pt x="18" y="58"/>
                    </a:lnTo>
                    <a:lnTo>
                      <a:pt x="18" y="58"/>
                    </a:lnTo>
                    <a:lnTo>
                      <a:pt x="20" y="60"/>
                    </a:lnTo>
                    <a:lnTo>
                      <a:pt x="20" y="58"/>
                    </a:lnTo>
                    <a:lnTo>
                      <a:pt x="20" y="58"/>
                    </a:lnTo>
                    <a:lnTo>
                      <a:pt x="22" y="60"/>
                    </a:lnTo>
                    <a:lnTo>
                      <a:pt x="24" y="60"/>
                    </a:lnTo>
                    <a:lnTo>
                      <a:pt x="24" y="60"/>
                    </a:lnTo>
                    <a:lnTo>
                      <a:pt x="26" y="60"/>
                    </a:lnTo>
                    <a:lnTo>
                      <a:pt x="26" y="60"/>
                    </a:lnTo>
                    <a:lnTo>
                      <a:pt x="26" y="62"/>
                    </a:lnTo>
                    <a:lnTo>
                      <a:pt x="26" y="62"/>
                    </a:lnTo>
                    <a:lnTo>
                      <a:pt x="28" y="62"/>
                    </a:lnTo>
                    <a:lnTo>
                      <a:pt x="28" y="62"/>
                    </a:lnTo>
                    <a:lnTo>
                      <a:pt x="30" y="62"/>
                    </a:lnTo>
                    <a:lnTo>
                      <a:pt x="30" y="62"/>
                    </a:lnTo>
                    <a:lnTo>
                      <a:pt x="30" y="64"/>
                    </a:lnTo>
                    <a:lnTo>
                      <a:pt x="28" y="64"/>
                    </a:lnTo>
                    <a:lnTo>
                      <a:pt x="30" y="66"/>
                    </a:lnTo>
                    <a:lnTo>
                      <a:pt x="30" y="66"/>
                    </a:lnTo>
                    <a:lnTo>
                      <a:pt x="32" y="66"/>
                    </a:lnTo>
                    <a:lnTo>
                      <a:pt x="36" y="66"/>
                    </a:lnTo>
                    <a:lnTo>
                      <a:pt x="40" y="68"/>
                    </a:lnTo>
                    <a:lnTo>
                      <a:pt x="38" y="68"/>
                    </a:lnTo>
                    <a:lnTo>
                      <a:pt x="38" y="66"/>
                    </a:lnTo>
                    <a:lnTo>
                      <a:pt x="36" y="66"/>
                    </a:lnTo>
                    <a:lnTo>
                      <a:pt x="34" y="66"/>
                    </a:lnTo>
                    <a:lnTo>
                      <a:pt x="34" y="68"/>
                    </a:lnTo>
                    <a:lnTo>
                      <a:pt x="34" y="68"/>
                    </a:lnTo>
                    <a:lnTo>
                      <a:pt x="34" y="68"/>
                    </a:lnTo>
                    <a:lnTo>
                      <a:pt x="34" y="70"/>
                    </a:lnTo>
                    <a:lnTo>
                      <a:pt x="36" y="70"/>
                    </a:lnTo>
                    <a:lnTo>
                      <a:pt x="34" y="72"/>
                    </a:lnTo>
                    <a:lnTo>
                      <a:pt x="34" y="74"/>
                    </a:lnTo>
                    <a:lnTo>
                      <a:pt x="34" y="74"/>
                    </a:lnTo>
                    <a:lnTo>
                      <a:pt x="36" y="76"/>
                    </a:lnTo>
                    <a:lnTo>
                      <a:pt x="38" y="80"/>
                    </a:lnTo>
                    <a:lnTo>
                      <a:pt x="44" y="82"/>
                    </a:lnTo>
                    <a:lnTo>
                      <a:pt x="44" y="82"/>
                    </a:lnTo>
                    <a:lnTo>
                      <a:pt x="46" y="82"/>
                    </a:lnTo>
                    <a:lnTo>
                      <a:pt x="48" y="84"/>
                    </a:lnTo>
                    <a:lnTo>
                      <a:pt x="48" y="84"/>
                    </a:lnTo>
                    <a:lnTo>
                      <a:pt x="48" y="84"/>
                    </a:lnTo>
                    <a:lnTo>
                      <a:pt x="48" y="90"/>
                    </a:lnTo>
                    <a:lnTo>
                      <a:pt x="48" y="92"/>
                    </a:lnTo>
                    <a:lnTo>
                      <a:pt x="48" y="92"/>
                    </a:lnTo>
                    <a:lnTo>
                      <a:pt x="48" y="92"/>
                    </a:lnTo>
                    <a:lnTo>
                      <a:pt x="46" y="92"/>
                    </a:lnTo>
                    <a:lnTo>
                      <a:pt x="46" y="92"/>
                    </a:lnTo>
                    <a:lnTo>
                      <a:pt x="46" y="94"/>
                    </a:lnTo>
                    <a:lnTo>
                      <a:pt x="46" y="94"/>
                    </a:lnTo>
                    <a:lnTo>
                      <a:pt x="50" y="96"/>
                    </a:lnTo>
                    <a:lnTo>
                      <a:pt x="52" y="98"/>
                    </a:lnTo>
                    <a:lnTo>
                      <a:pt x="52" y="100"/>
                    </a:lnTo>
                    <a:lnTo>
                      <a:pt x="52" y="104"/>
                    </a:lnTo>
                    <a:lnTo>
                      <a:pt x="54" y="104"/>
                    </a:lnTo>
                    <a:lnTo>
                      <a:pt x="54" y="106"/>
                    </a:lnTo>
                    <a:lnTo>
                      <a:pt x="52" y="104"/>
                    </a:lnTo>
                    <a:lnTo>
                      <a:pt x="52" y="104"/>
                    </a:lnTo>
                    <a:lnTo>
                      <a:pt x="52" y="100"/>
                    </a:lnTo>
                    <a:lnTo>
                      <a:pt x="50" y="100"/>
                    </a:lnTo>
                    <a:lnTo>
                      <a:pt x="50" y="98"/>
                    </a:lnTo>
                    <a:lnTo>
                      <a:pt x="48" y="96"/>
                    </a:lnTo>
                    <a:lnTo>
                      <a:pt x="46" y="100"/>
                    </a:lnTo>
                    <a:lnTo>
                      <a:pt x="46" y="104"/>
                    </a:lnTo>
                    <a:lnTo>
                      <a:pt x="44" y="114"/>
                    </a:lnTo>
                    <a:lnTo>
                      <a:pt x="44" y="112"/>
                    </a:lnTo>
                    <a:lnTo>
                      <a:pt x="44" y="112"/>
                    </a:lnTo>
                    <a:lnTo>
                      <a:pt x="46" y="112"/>
                    </a:lnTo>
                    <a:lnTo>
                      <a:pt x="46" y="112"/>
                    </a:lnTo>
                    <a:lnTo>
                      <a:pt x="44" y="114"/>
                    </a:lnTo>
                    <a:lnTo>
                      <a:pt x="44" y="114"/>
                    </a:lnTo>
                    <a:lnTo>
                      <a:pt x="42" y="124"/>
                    </a:lnTo>
                    <a:lnTo>
                      <a:pt x="40" y="132"/>
                    </a:lnTo>
                    <a:lnTo>
                      <a:pt x="38" y="134"/>
                    </a:lnTo>
                    <a:lnTo>
                      <a:pt x="34" y="134"/>
                    </a:lnTo>
                    <a:lnTo>
                      <a:pt x="34" y="136"/>
                    </a:lnTo>
                    <a:lnTo>
                      <a:pt x="36" y="136"/>
                    </a:lnTo>
                    <a:lnTo>
                      <a:pt x="36" y="136"/>
                    </a:lnTo>
                    <a:lnTo>
                      <a:pt x="38" y="136"/>
                    </a:lnTo>
                    <a:lnTo>
                      <a:pt x="38" y="136"/>
                    </a:lnTo>
                    <a:lnTo>
                      <a:pt x="40" y="138"/>
                    </a:lnTo>
                    <a:lnTo>
                      <a:pt x="40" y="138"/>
                    </a:lnTo>
                    <a:lnTo>
                      <a:pt x="40" y="138"/>
                    </a:lnTo>
                    <a:lnTo>
                      <a:pt x="40" y="140"/>
                    </a:lnTo>
                    <a:lnTo>
                      <a:pt x="40" y="140"/>
                    </a:lnTo>
                    <a:lnTo>
                      <a:pt x="38" y="140"/>
                    </a:lnTo>
                    <a:lnTo>
                      <a:pt x="40" y="140"/>
                    </a:lnTo>
                    <a:lnTo>
                      <a:pt x="40" y="142"/>
                    </a:lnTo>
                    <a:lnTo>
                      <a:pt x="40" y="142"/>
                    </a:lnTo>
                    <a:lnTo>
                      <a:pt x="40" y="142"/>
                    </a:lnTo>
                    <a:lnTo>
                      <a:pt x="40" y="140"/>
                    </a:lnTo>
                    <a:lnTo>
                      <a:pt x="42" y="140"/>
                    </a:lnTo>
                    <a:lnTo>
                      <a:pt x="42" y="140"/>
                    </a:lnTo>
                    <a:lnTo>
                      <a:pt x="42" y="140"/>
                    </a:lnTo>
                    <a:lnTo>
                      <a:pt x="42" y="140"/>
                    </a:lnTo>
                    <a:lnTo>
                      <a:pt x="44" y="142"/>
                    </a:lnTo>
                    <a:lnTo>
                      <a:pt x="46" y="142"/>
                    </a:lnTo>
                    <a:lnTo>
                      <a:pt x="48" y="142"/>
                    </a:lnTo>
                    <a:lnTo>
                      <a:pt x="50" y="142"/>
                    </a:lnTo>
                    <a:lnTo>
                      <a:pt x="50" y="144"/>
                    </a:lnTo>
                    <a:lnTo>
                      <a:pt x="52" y="146"/>
                    </a:lnTo>
                    <a:lnTo>
                      <a:pt x="52" y="146"/>
                    </a:lnTo>
                    <a:lnTo>
                      <a:pt x="52" y="146"/>
                    </a:lnTo>
                    <a:lnTo>
                      <a:pt x="54" y="146"/>
                    </a:lnTo>
                    <a:lnTo>
                      <a:pt x="56" y="144"/>
                    </a:lnTo>
                    <a:lnTo>
                      <a:pt x="56" y="144"/>
                    </a:lnTo>
                    <a:lnTo>
                      <a:pt x="56" y="146"/>
                    </a:lnTo>
                    <a:lnTo>
                      <a:pt x="56" y="146"/>
                    </a:lnTo>
                    <a:lnTo>
                      <a:pt x="58" y="146"/>
                    </a:lnTo>
                    <a:lnTo>
                      <a:pt x="58" y="146"/>
                    </a:lnTo>
                    <a:lnTo>
                      <a:pt x="60" y="148"/>
                    </a:lnTo>
                    <a:lnTo>
                      <a:pt x="62" y="146"/>
                    </a:lnTo>
                    <a:lnTo>
                      <a:pt x="64" y="148"/>
                    </a:lnTo>
                    <a:lnTo>
                      <a:pt x="64" y="148"/>
                    </a:lnTo>
                    <a:lnTo>
                      <a:pt x="66" y="146"/>
                    </a:lnTo>
                    <a:lnTo>
                      <a:pt x="68" y="148"/>
                    </a:lnTo>
                    <a:lnTo>
                      <a:pt x="68" y="148"/>
                    </a:lnTo>
                    <a:lnTo>
                      <a:pt x="68" y="146"/>
                    </a:lnTo>
                    <a:lnTo>
                      <a:pt x="70" y="146"/>
                    </a:lnTo>
                    <a:lnTo>
                      <a:pt x="70" y="144"/>
                    </a:lnTo>
                    <a:lnTo>
                      <a:pt x="70" y="144"/>
                    </a:lnTo>
                    <a:lnTo>
                      <a:pt x="70" y="144"/>
                    </a:lnTo>
                    <a:lnTo>
                      <a:pt x="74" y="146"/>
                    </a:lnTo>
                    <a:lnTo>
                      <a:pt x="76" y="146"/>
                    </a:lnTo>
                    <a:lnTo>
                      <a:pt x="78" y="146"/>
                    </a:lnTo>
                    <a:lnTo>
                      <a:pt x="78" y="146"/>
                    </a:lnTo>
                    <a:lnTo>
                      <a:pt x="80" y="148"/>
                    </a:lnTo>
                    <a:lnTo>
                      <a:pt x="80" y="148"/>
                    </a:lnTo>
                    <a:lnTo>
                      <a:pt x="80" y="148"/>
                    </a:lnTo>
                    <a:lnTo>
                      <a:pt x="82" y="148"/>
                    </a:lnTo>
                    <a:lnTo>
                      <a:pt x="82" y="148"/>
                    </a:lnTo>
                    <a:lnTo>
                      <a:pt x="84" y="148"/>
                    </a:lnTo>
                    <a:lnTo>
                      <a:pt x="84" y="150"/>
                    </a:lnTo>
                    <a:lnTo>
                      <a:pt x="84" y="150"/>
                    </a:lnTo>
                    <a:lnTo>
                      <a:pt x="84" y="150"/>
                    </a:lnTo>
                    <a:lnTo>
                      <a:pt x="84" y="150"/>
                    </a:lnTo>
                    <a:lnTo>
                      <a:pt x="86" y="152"/>
                    </a:lnTo>
                    <a:lnTo>
                      <a:pt x="88" y="152"/>
                    </a:lnTo>
                    <a:lnTo>
                      <a:pt x="88" y="152"/>
                    </a:lnTo>
                    <a:lnTo>
                      <a:pt x="88" y="152"/>
                    </a:lnTo>
                    <a:lnTo>
                      <a:pt x="88" y="152"/>
                    </a:lnTo>
                    <a:lnTo>
                      <a:pt x="90" y="152"/>
                    </a:lnTo>
                    <a:lnTo>
                      <a:pt x="92" y="152"/>
                    </a:lnTo>
                    <a:lnTo>
                      <a:pt x="94" y="152"/>
                    </a:lnTo>
                    <a:lnTo>
                      <a:pt x="96" y="154"/>
                    </a:lnTo>
                    <a:lnTo>
                      <a:pt x="98" y="154"/>
                    </a:lnTo>
                    <a:lnTo>
                      <a:pt x="98" y="152"/>
                    </a:lnTo>
                    <a:lnTo>
                      <a:pt x="98" y="152"/>
                    </a:lnTo>
                    <a:lnTo>
                      <a:pt x="98" y="152"/>
                    </a:lnTo>
                    <a:lnTo>
                      <a:pt x="100" y="152"/>
                    </a:lnTo>
                    <a:lnTo>
                      <a:pt x="100" y="152"/>
                    </a:lnTo>
                    <a:lnTo>
                      <a:pt x="102" y="152"/>
                    </a:lnTo>
                    <a:lnTo>
                      <a:pt x="102" y="150"/>
                    </a:lnTo>
                    <a:lnTo>
                      <a:pt x="104" y="152"/>
                    </a:lnTo>
                    <a:lnTo>
                      <a:pt x="104" y="152"/>
                    </a:lnTo>
                    <a:lnTo>
                      <a:pt x="106" y="152"/>
                    </a:lnTo>
                    <a:lnTo>
                      <a:pt x="106" y="152"/>
                    </a:lnTo>
                    <a:lnTo>
                      <a:pt x="104" y="148"/>
                    </a:lnTo>
                    <a:lnTo>
                      <a:pt x="104" y="144"/>
                    </a:lnTo>
                    <a:lnTo>
                      <a:pt x="104" y="144"/>
                    </a:lnTo>
                    <a:lnTo>
                      <a:pt x="106" y="140"/>
                    </a:lnTo>
                    <a:lnTo>
                      <a:pt x="106" y="138"/>
                    </a:lnTo>
                    <a:lnTo>
                      <a:pt x="114" y="134"/>
                    </a:lnTo>
                    <a:lnTo>
                      <a:pt x="116" y="132"/>
                    </a:lnTo>
                    <a:lnTo>
                      <a:pt x="116" y="132"/>
                    </a:lnTo>
                    <a:lnTo>
                      <a:pt x="118" y="132"/>
                    </a:lnTo>
                    <a:lnTo>
                      <a:pt x="118" y="132"/>
                    </a:lnTo>
                    <a:lnTo>
                      <a:pt x="120" y="132"/>
                    </a:lnTo>
                    <a:lnTo>
                      <a:pt x="120" y="134"/>
                    </a:lnTo>
                    <a:lnTo>
                      <a:pt x="120" y="134"/>
                    </a:lnTo>
                    <a:lnTo>
                      <a:pt x="122" y="134"/>
                    </a:lnTo>
                    <a:lnTo>
                      <a:pt x="124" y="134"/>
                    </a:lnTo>
                    <a:lnTo>
                      <a:pt x="126" y="136"/>
                    </a:lnTo>
                    <a:lnTo>
                      <a:pt x="128" y="136"/>
                    </a:lnTo>
                    <a:lnTo>
                      <a:pt x="128" y="136"/>
                    </a:lnTo>
                    <a:lnTo>
                      <a:pt x="128" y="134"/>
                    </a:lnTo>
                    <a:lnTo>
                      <a:pt x="130" y="134"/>
                    </a:lnTo>
                    <a:lnTo>
                      <a:pt x="130" y="134"/>
                    </a:lnTo>
                    <a:lnTo>
                      <a:pt x="130" y="134"/>
                    </a:lnTo>
                    <a:lnTo>
                      <a:pt x="130" y="134"/>
                    </a:lnTo>
                    <a:lnTo>
                      <a:pt x="132" y="134"/>
                    </a:lnTo>
                    <a:lnTo>
                      <a:pt x="132" y="134"/>
                    </a:lnTo>
                    <a:lnTo>
                      <a:pt x="132" y="134"/>
                    </a:lnTo>
                    <a:lnTo>
                      <a:pt x="132" y="136"/>
                    </a:lnTo>
                    <a:lnTo>
                      <a:pt x="134" y="136"/>
                    </a:lnTo>
                    <a:lnTo>
                      <a:pt x="134" y="136"/>
                    </a:lnTo>
                    <a:lnTo>
                      <a:pt x="136" y="136"/>
                    </a:lnTo>
                    <a:lnTo>
                      <a:pt x="138" y="138"/>
                    </a:lnTo>
                    <a:lnTo>
                      <a:pt x="142" y="138"/>
                    </a:lnTo>
                    <a:lnTo>
                      <a:pt x="144" y="140"/>
                    </a:lnTo>
                    <a:lnTo>
                      <a:pt x="146" y="140"/>
                    </a:lnTo>
                    <a:lnTo>
                      <a:pt x="148" y="140"/>
                    </a:lnTo>
                    <a:lnTo>
                      <a:pt x="150" y="140"/>
                    </a:lnTo>
                    <a:lnTo>
                      <a:pt x="154" y="138"/>
                    </a:lnTo>
                    <a:lnTo>
                      <a:pt x="154" y="138"/>
                    </a:lnTo>
                    <a:lnTo>
                      <a:pt x="156" y="138"/>
                    </a:lnTo>
                    <a:lnTo>
                      <a:pt x="156" y="136"/>
                    </a:lnTo>
                    <a:lnTo>
                      <a:pt x="156" y="136"/>
                    </a:lnTo>
                    <a:lnTo>
                      <a:pt x="158" y="134"/>
                    </a:lnTo>
                    <a:lnTo>
                      <a:pt x="164" y="130"/>
                    </a:lnTo>
                    <a:lnTo>
                      <a:pt x="164" y="130"/>
                    </a:lnTo>
                    <a:lnTo>
                      <a:pt x="166" y="130"/>
                    </a:lnTo>
                    <a:lnTo>
                      <a:pt x="166" y="128"/>
                    </a:lnTo>
                    <a:lnTo>
                      <a:pt x="166" y="128"/>
                    </a:lnTo>
                    <a:lnTo>
                      <a:pt x="166" y="128"/>
                    </a:lnTo>
                    <a:lnTo>
                      <a:pt x="166" y="128"/>
                    </a:lnTo>
                    <a:lnTo>
                      <a:pt x="166" y="128"/>
                    </a:lnTo>
                    <a:lnTo>
                      <a:pt x="168" y="128"/>
                    </a:lnTo>
                    <a:lnTo>
                      <a:pt x="168" y="128"/>
                    </a:lnTo>
                    <a:lnTo>
                      <a:pt x="168" y="126"/>
                    </a:lnTo>
                    <a:lnTo>
                      <a:pt x="168" y="126"/>
                    </a:lnTo>
                    <a:lnTo>
                      <a:pt x="168" y="126"/>
                    </a:lnTo>
                    <a:lnTo>
                      <a:pt x="170" y="124"/>
                    </a:lnTo>
                    <a:lnTo>
                      <a:pt x="170" y="124"/>
                    </a:lnTo>
                    <a:lnTo>
                      <a:pt x="170" y="122"/>
                    </a:lnTo>
                    <a:lnTo>
                      <a:pt x="170" y="122"/>
                    </a:lnTo>
                    <a:lnTo>
                      <a:pt x="170" y="122"/>
                    </a:lnTo>
                    <a:lnTo>
                      <a:pt x="166" y="122"/>
                    </a:lnTo>
                    <a:lnTo>
                      <a:pt x="166" y="122"/>
                    </a:lnTo>
                    <a:lnTo>
                      <a:pt x="162" y="122"/>
                    </a:lnTo>
                    <a:lnTo>
                      <a:pt x="160" y="120"/>
                    </a:lnTo>
                    <a:lnTo>
                      <a:pt x="160" y="118"/>
                    </a:lnTo>
                    <a:lnTo>
                      <a:pt x="158" y="118"/>
                    </a:lnTo>
                    <a:lnTo>
                      <a:pt x="160" y="118"/>
                    </a:lnTo>
                    <a:lnTo>
                      <a:pt x="158" y="116"/>
                    </a:lnTo>
                    <a:lnTo>
                      <a:pt x="158" y="116"/>
                    </a:lnTo>
                    <a:lnTo>
                      <a:pt x="158" y="114"/>
                    </a:lnTo>
                    <a:lnTo>
                      <a:pt x="160" y="114"/>
                    </a:lnTo>
                    <a:lnTo>
                      <a:pt x="160" y="112"/>
                    </a:lnTo>
                    <a:lnTo>
                      <a:pt x="160" y="112"/>
                    </a:lnTo>
                    <a:lnTo>
                      <a:pt x="162" y="112"/>
                    </a:lnTo>
                    <a:lnTo>
                      <a:pt x="160" y="110"/>
                    </a:lnTo>
                    <a:lnTo>
                      <a:pt x="160" y="110"/>
                    </a:lnTo>
                    <a:lnTo>
                      <a:pt x="160" y="110"/>
                    </a:lnTo>
                    <a:lnTo>
                      <a:pt x="160" y="110"/>
                    </a:lnTo>
                    <a:lnTo>
                      <a:pt x="158" y="110"/>
                    </a:lnTo>
                    <a:lnTo>
                      <a:pt x="158" y="108"/>
                    </a:lnTo>
                    <a:lnTo>
                      <a:pt x="156" y="108"/>
                    </a:lnTo>
                    <a:lnTo>
                      <a:pt x="156" y="106"/>
                    </a:lnTo>
                    <a:lnTo>
                      <a:pt x="156" y="104"/>
                    </a:lnTo>
                    <a:lnTo>
                      <a:pt x="156" y="104"/>
                    </a:lnTo>
                    <a:lnTo>
                      <a:pt x="156" y="104"/>
                    </a:lnTo>
                    <a:lnTo>
                      <a:pt x="158" y="104"/>
                    </a:lnTo>
                    <a:lnTo>
                      <a:pt x="158" y="104"/>
                    </a:lnTo>
                    <a:lnTo>
                      <a:pt x="160" y="102"/>
                    </a:lnTo>
                    <a:lnTo>
                      <a:pt x="162" y="102"/>
                    </a:lnTo>
                    <a:lnTo>
                      <a:pt x="162" y="102"/>
                    </a:lnTo>
                    <a:lnTo>
                      <a:pt x="162" y="100"/>
                    </a:lnTo>
                    <a:lnTo>
                      <a:pt x="164" y="100"/>
                    </a:lnTo>
                    <a:lnTo>
                      <a:pt x="164" y="98"/>
                    </a:lnTo>
                    <a:lnTo>
                      <a:pt x="162" y="98"/>
                    </a:lnTo>
                    <a:lnTo>
                      <a:pt x="162" y="98"/>
                    </a:lnTo>
                    <a:lnTo>
                      <a:pt x="160" y="96"/>
                    </a:lnTo>
                    <a:lnTo>
                      <a:pt x="160" y="94"/>
                    </a:lnTo>
                    <a:lnTo>
                      <a:pt x="158" y="94"/>
                    </a:lnTo>
                    <a:lnTo>
                      <a:pt x="158" y="92"/>
                    </a:lnTo>
                    <a:lnTo>
                      <a:pt x="158" y="92"/>
                    </a:lnTo>
                    <a:lnTo>
                      <a:pt x="158" y="92"/>
                    </a:lnTo>
                    <a:lnTo>
                      <a:pt x="160" y="90"/>
                    </a:lnTo>
                    <a:lnTo>
                      <a:pt x="162" y="90"/>
                    </a:lnTo>
                    <a:lnTo>
                      <a:pt x="162" y="90"/>
                    </a:lnTo>
                    <a:lnTo>
                      <a:pt x="160" y="88"/>
                    </a:lnTo>
                    <a:lnTo>
                      <a:pt x="160" y="88"/>
                    </a:lnTo>
                    <a:lnTo>
                      <a:pt x="160" y="86"/>
                    </a:lnTo>
                    <a:lnTo>
                      <a:pt x="158" y="86"/>
                    </a:lnTo>
                    <a:lnTo>
                      <a:pt x="158" y="86"/>
                    </a:lnTo>
                    <a:lnTo>
                      <a:pt x="158" y="84"/>
                    </a:lnTo>
                    <a:lnTo>
                      <a:pt x="158" y="82"/>
                    </a:lnTo>
                    <a:lnTo>
                      <a:pt x="158" y="82"/>
                    </a:lnTo>
                    <a:lnTo>
                      <a:pt x="158" y="82"/>
                    </a:lnTo>
                    <a:lnTo>
                      <a:pt x="158" y="82"/>
                    </a:lnTo>
                    <a:lnTo>
                      <a:pt x="156" y="80"/>
                    </a:lnTo>
                    <a:lnTo>
                      <a:pt x="154" y="80"/>
                    </a:lnTo>
                    <a:lnTo>
                      <a:pt x="152" y="82"/>
                    </a:lnTo>
                    <a:lnTo>
                      <a:pt x="150" y="82"/>
                    </a:lnTo>
                    <a:lnTo>
                      <a:pt x="150" y="82"/>
                    </a:lnTo>
                    <a:lnTo>
                      <a:pt x="150" y="84"/>
                    </a:lnTo>
                    <a:lnTo>
                      <a:pt x="152" y="84"/>
                    </a:lnTo>
                    <a:lnTo>
                      <a:pt x="150" y="86"/>
                    </a:lnTo>
                    <a:lnTo>
                      <a:pt x="148" y="86"/>
                    </a:lnTo>
                    <a:lnTo>
                      <a:pt x="148" y="86"/>
                    </a:lnTo>
                    <a:lnTo>
                      <a:pt x="146" y="86"/>
                    </a:lnTo>
                    <a:lnTo>
                      <a:pt x="146" y="84"/>
                    </a:lnTo>
                    <a:lnTo>
                      <a:pt x="148" y="84"/>
                    </a:lnTo>
                    <a:lnTo>
                      <a:pt x="148" y="84"/>
                    </a:lnTo>
                    <a:lnTo>
                      <a:pt x="148" y="82"/>
                    </a:lnTo>
                    <a:lnTo>
                      <a:pt x="150" y="82"/>
                    </a:lnTo>
                    <a:lnTo>
                      <a:pt x="148" y="80"/>
                    </a:lnTo>
                    <a:lnTo>
                      <a:pt x="148" y="80"/>
                    </a:lnTo>
                    <a:lnTo>
                      <a:pt x="148" y="80"/>
                    </a:lnTo>
                    <a:lnTo>
                      <a:pt x="150" y="78"/>
                    </a:lnTo>
                    <a:lnTo>
                      <a:pt x="150" y="78"/>
                    </a:lnTo>
                    <a:lnTo>
                      <a:pt x="152" y="76"/>
                    </a:lnTo>
                    <a:lnTo>
                      <a:pt x="154" y="76"/>
                    </a:lnTo>
                    <a:lnTo>
                      <a:pt x="154" y="74"/>
                    </a:lnTo>
                    <a:lnTo>
                      <a:pt x="154" y="72"/>
                    </a:lnTo>
                    <a:lnTo>
                      <a:pt x="154" y="72"/>
                    </a:lnTo>
                    <a:lnTo>
                      <a:pt x="156" y="70"/>
                    </a:lnTo>
                    <a:lnTo>
                      <a:pt x="156" y="70"/>
                    </a:lnTo>
                    <a:lnTo>
                      <a:pt x="158" y="70"/>
                    </a:lnTo>
                    <a:lnTo>
                      <a:pt x="160" y="68"/>
                    </a:lnTo>
                    <a:lnTo>
                      <a:pt x="160" y="66"/>
                    </a:lnTo>
                    <a:lnTo>
                      <a:pt x="162" y="66"/>
                    </a:lnTo>
                    <a:lnTo>
                      <a:pt x="162" y="66"/>
                    </a:lnTo>
                    <a:lnTo>
                      <a:pt x="162" y="66"/>
                    </a:lnTo>
                    <a:lnTo>
                      <a:pt x="162" y="64"/>
                    </a:lnTo>
                    <a:lnTo>
                      <a:pt x="160" y="64"/>
                    </a:lnTo>
                    <a:lnTo>
                      <a:pt x="160" y="64"/>
                    </a:lnTo>
                    <a:lnTo>
                      <a:pt x="162" y="64"/>
                    </a:lnTo>
                    <a:lnTo>
                      <a:pt x="162" y="62"/>
                    </a:lnTo>
                    <a:lnTo>
                      <a:pt x="164" y="62"/>
                    </a:lnTo>
                    <a:lnTo>
                      <a:pt x="164" y="62"/>
                    </a:lnTo>
                    <a:lnTo>
                      <a:pt x="164" y="64"/>
                    </a:lnTo>
                    <a:lnTo>
                      <a:pt x="164" y="64"/>
                    </a:lnTo>
                    <a:lnTo>
                      <a:pt x="166" y="64"/>
                    </a:lnTo>
                    <a:lnTo>
                      <a:pt x="166" y="64"/>
                    </a:lnTo>
                    <a:lnTo>
                      <a:pt x="168" y="64"/>
                    </a:lnTo>
                    <a:lnTo>
                      <a:pt x="168" y="62"/>
                    </a:lnTo>
                    <a:lnTo>
                      <a:pt x="168" y="62"/>
                    </a:lnTo>
                    <a:lnTo>
                      <a:pt x="170" y="60"/>
                    </a:lnTo>
                    <a:lnTo>
                      <a:pt x="170" y="60"/>
                    </a:lnTo>
                    <a:lnTo>
                      <a:pt x="170" y="60"/>
                    </a:lnTo>
                    <a:lnTo>
                      <a:pt x="170" y="58"/>
                    </a:lnTo>
                    <a:lnTo>
                      <a:pt x="170" y="56"/>
                    </a:lnTo>
                    <a:lnTo>
                      <a:pt x="170" y="54"/>
                    </a:lnTo>
                    <a:lnTo>
                      <a:pt x="170" y="52"/>
                    </a:lnTo>
                    <a:lnTo>
                      <a:pt x="170" y="50"/>
                    </a:lnTo>
                    <a:lnTo>
                      <a:pt x="172" y="48"/>
                    </a:lnTo>
                    <a:lnTo>
                      <a:pt x="172" y="46"/>
                    </a:lnTo>
                    <a:lnTo>
                      <a:pt x="174" y="44"/>
                    </a:lnTo>
                    <a:lnTo>
                      <a:pt x="174" y="42"/>
                    </a:lnTo>
                    <a:lnTo>
                      <a:pt x="174" y="42"/>
                    </a:lnTo>
                    <a:lnTo>
                      <a:pt x="178" y="38"/>
                    </a:lnTo>
                    <a:lnTo>
                      <a:pt x="178" y="38"/>
                    </a:lnTo>
                    <a:lnTo>
                      <a:pt x="178" y="36"/>
                    </a:lnTo>
                    <a:lnTo>
                      <a:pt x="178" y="36"/>
                    </a:lnTo>
                    <a:close/>
                    <a:moveTo>
                      <a:pt x="196" y="150"/>
                    </a:moveTo>
                    <a:lnTo>
                      <a:pt x="196" y="148"/>
                    </a:lnTo>
                    <a:lnTo>
                      <a:pt x="196" y="148"/>
                    </a:lnTo>
                    <a:lnTo>
                      <a:pt x="196" y="148"/>
                    </a:lnTo>
                    <a:lnTo>
                      <a:pt x="196" y="146"/>
                    </a:lnTo>
                    <a:lnTo>
                      <a:pt x="196" y="144"/>
                    </a:lnTo>
                    <a:lnTo>
                      <a:pt x="196" y="142"/>
                    </a:lnTo>
                    <a:lnTo>
                      <a:pt x="196" y="142"/>
                    </a:lnTo>
                    <a:lnTo>
                      <a:pt x="194" y="142"/>
                    </a:lnTo>
                    <a:lnTo>
                      <a:pt x="194" y="142"/>
                    </a:lnTo>
                    <a:lnTo>
                      <a:pt x="194" y="142"/>
                    </a:lnTo>
                    <a:lnTo>
                      <a:pt x="194" y="144"/>
                    </a:lnTo>
                    <a:lnTo>
                      <a:pt x="194" y="146"/>
                    </a:lnTo>
                    <a:lnTo>
                      <a:pt x="194" y="146"/>
                    </a:lnTo>
                    <a:lnTo>
                      <a:pt x="192" y="148"/>
                    </a:lnTo>
                    <a:lnTo>
                      <a:pt x="192" y="146"/>
                    </a:lnTo>
                    <a:lnTo>
                      <a:pt x="192" y="146"/>
                    </a:lnTo>
                    <a:lnTo>
                      <a:pt x="190" y="146"/>
                    </a:lnTo>
                    <a:lnTo>
                      <a:pt x="190" y="146"/>
                    </a:lnTo>
                    <a:lnTo>
                      <a:pt x="190" y="148"/>
                    </a:lnTo>
                    <a:lnTo>
                      <a:pt x="188" y="148"/>
                    </a:lnTo>
                    <a:lnTo>
                      <a:pt x="186" y="148"/>
                    </a:lnTo>
                    <a:lnTo>
                      <a:pt x="184" y="150"/>
                    </a:lnTo>
                    <a:lnTo>
                      <a:pt x="184" y="152"/>
                    </a:lnTo>
                    <a:lnTo>
                      <a:pt x="182" y="152"/>
                    </a:lnTo>
                    <a:lnTo>
                      <a:pt x="182" y="152"/>
                    </a:lnTo>
                    <a:lnTo>
                      <a:pt x="182" y="154"/>
                    </a:lnTo>
                    <a:lnTo>
                      <a:pt x="184" y="154"/>
                    </a:lnTo>
                    <a:lnTo>
                      <a:pt x="184" y="154"/>
                    </a:lnTo>
                    <a:lnTo>
                      <a:pt x="184" y="154"/>
                    </a:lnTo>
                    <a:lnTo>
                      <a:pt x="182" y="156"/>
                    </a:lnTo>
                    <a:lnTo>
                      <a:pt x="182" y="156"/>
                    </a:lnTo>
                    <a:lnTo>
                      <a:pt x="184" y="158"/>
                    </a:lnTo>
                    <a:lnTo>
                      <a:pt x="184" y="158"/>
                    </a:lnTo>
                    <a:lnTo>
                      <a:pt x="184" y="158"/>
                    </a:lnTo>
                    <a:lnTo>
                      <a:pt x="184" y="160"/>
                    </a:lnTo>
                    <a:lnTo>
                      <a:pt x="184" y="160"/>
                    </a:lnTo>
                    <a:lnTo>
                      <a:pt x="184" y="160"/>
                    </a:lnTo>
                    <a:lnTo>
                      <a:pt x="184" y="160"/>
                    </a:lnTo>
                    <a:lnTo>
                      <a:pt x="184" y="160"/>
                    </a:lnTo>
                    <a:lnTo>
                      <a:pt x="186" y="162"/>
                    </a:lnTo>
                    <a:lnTo>
                      <a:pt x="184" y="162"/>
                    </a:lnTo>
                    <a:lnTo>
                      <a:pt x="184" y="164"/>
                    </a:lnTo>
                    <a:lnTo>
                      <a:pt x="186" y="164"/>
                    </a:lnTo>
                    <a:lnTo>
                      <a:pt x="186" y="164"/>
                    </a:lnTo>
                    <a:lnTo>
                      <a:pt x="186" y="164"/>
                    </a:lnTo>
                    <a:lnTo>
                      <a:pt x="186" y="166"/>
                    </a:lnTo>
                    <a:lnTo>
                      <a:pt x="186" y="166"/>
                    </a:lnTo>
                    <a:lnTo>
                      <a:pt x="186" y="166"/>
                    </a:lnTo>
                    <a:lnTo>
                      <a:pt x="188" y="168"/>
                    </a:lnTo>
                    <a:lnTo>
                      <a:pt x="188" y="168"/>
                    </a:lnTo>
                    <a:lnTo>
                      <a:pt x="192" y="170"/>
                    </a:lnTo>
                    <a:lnTo>
                      <a:pt x="192" y="168"/>
                    </a:lnTo>
                    <a:lnTo>
                      <a:pt x="194" y="166"/>
                    </a:lnTo>
                    <a:lnTo>
                      <a:pt x="194" y="164"/>
                    </a:lnTo>
                    <a:lnTo>
                      <a:pt x="194" y="164"/>
                    </a:lnTo>
                    <a:lnTo>
                      <a:pt x="194" y="160"/>
                    </a:lnTo>
                    <a:lnTo>
                      <a:pt x="194" y="160"/>
                    </a:lnTo>
                    <a:lnTo>
                      <a:pt x="196" y="156"/>
                    </a:lnTo>
                    <a:lnTo>
                      <a:pt x="196" y="156"/>
                    </a:lnTo>
                    <a:lnTo>
                      <a:pt x="196" y="15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4" name="Freeform 176"/>
              <p:cNvSpPr>
                <a:spLocks noEditPoints="1"/>
              </p:cNvSpPr>
              <p:nvPr/>
            </p:nvSpPr>
            <p:spPr bwMode="auto">
              <a:xfrm>
                <a:off x="3751" y="858"/>
                <a:ext cx="140" cy="163"/>
              </a:xfrm>
              <a:custGeom>
                <a:avLst/>
                <a:gdLst>
                  <a:gd name="T0" fmla="*/ 24 w 140"/>
                  <a:gd name="T1" fmla="*/ 157 h 163"/>
                  <a:gd name="T2" fmla="*/ 32 w 140"/>
                  <a:gd name="T3" fmla="*/ 153 h 163"/>
                  <a:gd name="T4" fmla="*/ 32 w 140"/>
                  <a:gd name="T5" fmla="*/ 157 h 163"/>
                  <a:gd name="T6" fmla="*/ 26 w 140"/>
                  <a:gd name="T7" fmla="*/ 151 h 163"/>
                  <a:gd name="T8" fmla="*/ 18 w 140"/>
                  <a:gd name="T9" fmla="*/ 149 h 163"/>
                  <a:gd name="T10" fmla="*/ 16 w 140"/>
                  <a:gd name="T11" fmla="*/ 109 h 163"/>
                  <a:gd name="T12" fmla="*/ 14 w 140"/>
                  <a:gd name="T13" fmla="*/ 107 h 163"/>
                  <a:gd name="T14" fmla="*/ 58 w 140"/>
                  <a:gd name="T15" fmla="*/ 79 h 163"/>
                  <a:gd name="T16" fmla="*/ 140 w 140"/>
                  <a:gd name="T17" fmla="*/ 111 h 163"/>
                  <a:gd name="T18" fmla="*/ 120 w 140"/>
                  <a:gd name="T19" fmla="*/ 99 h 163"/>
                  <a:gd name="T20" fmla="*/ 124 w 140"/>
                  <a:gd name="T21" fmla="*/ 91 h 163"/>
                  <a:gd name="T22" fmla="*/ 116 w 140"/>
                  <a:gd name="T23" fmla="*/ 83 h 163"/>
                  <a:gd name="T24" fmla="*/ 114 w 140"/>
                  <a:gd name="T25" fmla="*/ 77 h 163"/>
                  <a:gd name="T26" fmla="*/ 112 w 140"/>
                  <a:gd name="T27" fmla="*/ 68 h 163"/>
                  <a:gd name="T28" fmla="*/ 112 w 140"/>
                  <a:gd name="T29" fmla="*/ 60 h 163"/>
                  <a:gd name="T30" fmla="*/ 102 w 140"/>
                  <a:gd name="T31" fmla="*/ 48 h 163"/>
                  <a:gd name="T32" fmla="*/ 110 w 140"/>
                  <a:gd name="T33" fmla="*/ 36 h 163"/>
                  <a:gd name="T34" fmla="*/ 94 w 140"/>
                  <a:gd name="T35" fmla="*/ 20 h 163"/>
                  <a:gd name="T36" fmla="*/ 94 w 140"/>
                  <a:gd name="T37" fmla="*/ 16 h 163"/>
                  <a:gd name="T38" fmla="*/ 96 w 140"/>
                  <a:gd name="T39" fmla="*/ 6 h 163"/>
                  <a:gd name="T40" fmla="*/ 74 w 140"/>
                  <a:gd name="T41" fmla="*/ 2 h 163"/>
                  <a:gd name="T42" fmla="*/ 60 w 140"/>
                  <a:gd name="T43" fmla="*/ 6 h 163"/>
                  <a:gd name="T44" fmla="*/ 56 w 140"/>
                  <a:gd name="T45" fmla="*/ 18 h 163"/>
                  <a:gd name="T46" fmla="*/ 44 w 140"/>
                  <a:gd name="T47" fmla="*/ 22 h 163"/>
                  <a:gd name="T48" fmla="*/ 30 w 140"/>
                  <a:gd name="T49" fmla="*/ 22 h 163"/>
                  <a:gd name="T50" fmla="*/ 14 w 140"/>
                  <a:gd name="T51" fmla="*/ 14 h 163"/>
                  <a:gd name="T52" fmla="*/ 6 w 140"/>
                  <a:gd name="T53" fmla="*/ 16 h 163"/>
                  <a:gd name="T54" fmla="*/ 6 w 140"/>
                  <a:gd name="T55" fmla="*/ 18 h 163"/>
                  <a:gd name="T56" fmla="*/ 20 w 140"/>
                  <a:gd name="T57" fmla="*/ 24 h 163"/>
                  <a:gd name="T58" fmla="*/ 36 w 140"/>
                  <a:gd name="T59" fmla="*/ 32 h 163"/>
                  <a:gd name="T60" fmla="*/ 34 w 140"/>
                  <a:gd name="T61" fmla="*/ 40 h 163"/>
                  <a:gd name="T62" fmla="*/ 38 w 140"/>
                  <a:gd name="T63" fmla="*/ 44 h 163"/>
                  <a:gd name="T64" fmla="*/ 42 w 140"/>
                  <a:gd name="T65" fmla="*/ 50 h 163"/>
                  <a:gd name="T66" fmla="*/ 40 w 140"/>
                  <a:gd name="T67" fmla="*/ 58 h 163"/>
                  <a:gd name="T68" fmla="*/ 50 w 140"/>
                  <a:gd name="T69" fmla="*/ 66 h 163"/>
                  <a:gd name="T70" fmla="*/ 60 w 140"/>
                  <a:gd name="T71" fmla="*/ 70 h 163"/>
                  <a:gd name="T72" fmla="*/ 60 w 140"/>
                  <a:gd name="T73" fmla="*/ 81 h 163"/>
                  <a:gd name="T74" fmla="*/ 52 w 140"/>
                  <a:gd name="T75" fmla="*/ 85 h 163"/>
                  <a:gd name="T76" fmla="*/ 36 w 140"/>
                  <a:gd name="T77" fmla="*/ 97 h 163"/>
                  <a:gd name="T78" fmla="*/ 26 w 140"/>
                  <a:gd name="T79" fmla="*/ 103 h 163"/>
                  <a:gd name="T80" fmla="*/ 18 w 140"/>
                  <a:gd name="T81" fmla="*/ 109 h 163"/>
                  <a:gd name="T82" fmla="*/ 14 w 140"/>
                  <a:gd name="T83" fmla="*/ 119 h 163"/>
                  <a:gd name="T84" fmla="*/ 20 w 140"/>
                  <a:gd name="T85" fmla="*/ 131 h 163"/>
                  <a:gd name="T86" fmla="*/ 20 w 140"/>
                  <a:gd name="T87" fmla="*/ 135 h 163"/>
                  <a:gd name="T88" fmla="*/ 20 w 140"/>
                  <a:gd name="T89" fmla="*/ 145 h 163"/>
                  <a:gd name="T90" fmla="*/ 26 w 140"/>
                  <a:gd name="T91" fmla="*/ 151 h 163"/>
                  <a:gd name="T92" fmla="*/ 36 w 140"/>
                  <a:gd name="T93" fmla="*/ 155 h 163"/>
                  <a:gd name="T94" fmla="*/ 34 w 140"/>
                  <a:gd name="T95" fmla="*/ 159 h 163"/>
                  <a:gd name="T96" fmla="*/ 40 w 140"/>
                  <a:gd name="T97" fmla="*/ 157 h 163"/>
                  <a:gd name="T98" fmla="*/ 44 w 140"/>
                  <a:gd name="T99" fmla="*/ 161 h 163"/>
                  <a:gd name="T100" fmla="*/ 60 w 140"/>
                  <a:gd name="T101" fmla="*/ 157 h 163"/>
                  <a:gd name="T102" fmla="*/ 74 w 140"/>
                  <a:gd name="T103" fmla="*/ 155 h 163"/>
                  <a:gd name="T104" fmla="*/ 82 w 140"/>
                  <a:gd name="T105" fmla="*/ 153 h 163"/>
                  <a:gd name="T106" fmla="*/ 86 w 140"/>
                  <a:gd name="T107" fmla="*/ 153 h 163"/>
                  <a:gd name="T108" fmla="*/ 100 w 140"/>
                  <a:gd name="T109" fmla="*/ 151 h 163"/>
                  <a:gd name="T110" fmla="*/ 116 w 140"/>
                  <a:gd name="T111" fmla="*/ 139 h 163"/>
                  <a:gd name="T112" fmla="*/ 136 w 140"/>
                  <a:gd name="T113" fmla="*/ 1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63">
                    <a:moveTo>
                      <a:pt x="22" y="157"/>
                    </a:moveTo>
                    <a:lnTo>
                      <a:pt x="22" y="157"/>
                    </a:lnTo>
                    <a:lnTo>
                      <a:pt x="22" y="157"/>
                    </a:lnTo>
                    <a:lnTo>
                      <a:pt x="22" y="157"/>
                    </a:lnTo>
                    <a:lnTo>
                      <a:pt x="24" y="157"/>
                    </a:lnTo>
                    <a:lnTo>
                      <a:pt x="24" y="157"/>
                    </a:lnTo>
                    <a:lnTo>
                      <a:pt x="24" y="157"/>
                    </a:lnTo>
                    <a:lnTo>
                      <a:pt x="22" y="157"/>
                    </a:lnTo>
                    <a:close/>
                    <a:moveTo>
                      <a:pt x="24" y="157"/>
                    </a:moveTo>
                    <a:lnTo>
                      <a:pt x="24" y="157"/>
                    </a:lnTo>
                    <a:lnTo>
                      <a:pt x="24" y="157"/>
                    </a:lnTo>
                    <a:lnTo>
                      <a:pt x="26" y="157"/>
                    </a:lnTo>
                    <a:lnTo>
                      <a:pt x="26" y="155"/>
                    </a:lnTo>
                    <a:lnTo>
                      <a:pt x="24" y="155"/>
                    </a:lnTo>
                    <a:lnTo>
                      <a:pt x="24" y="157"/>
                    </a:lnTo>
                    <a:close/>
                    <a:moveTo>
                      <a:pt x="32" y="155"/>
                    </a:moveTo>
                    <a:lnTo>
                      <a:pt x="32" y="153"/>
                    </a:lnTo>
                    <a:lnTo>
                      <a:pt x="32" y="153"/>
                    </a:lnTo>
                    <a:lnTo>
                      <a:pt x="30" y="153"/>
                    </a:lnTo>
                    <a:lnTo>
                      <a:pt x="30" y="153"/>
                    </a:lnTo>
                    <a:lnTo>
                      <a:pt x="28" y="155"/>
                    </a:lnTo>
                    <a:lnTo>
                      <a:pt x="28" y="155"/>
                    </a:lnTo>
                    <a:lnTo>
                      <a:pt x="30" y="155"/>
                    </a:lnTo>
                    <a:lnTo>
                      <a:pt x="30" y="155"/>
                    </a:lnTo>
                    <a:lnTo>
                      <a:pt x="30" y="155"/>
                    </a:lnTo>
                    <a:lnTo>
                      <a:pt x="32" y="157"/>
                    </a:lnTo>
                    <a:lnTo>
                      <a:pt x="32" y="157"/>
                    </a:lnTo>
                    <a:lnTo>
                      <a:pt x="32" y="155"/>
                    </a:lnTo>
                    <a:lnTo>
                      <a:pt x="32" y="155"/>
                    </a:lnTo>
                    <a:lnTo>
                      <a:pt x="32" y="155"/>
                    </a:lnTo>
                    <a:lnTo>
                      <a:pt x="32" y="155"/>
                    </a:lnTo>
                    <a:close/>
                    <a:moveTo>
                      <a:pt x="26" y="153"/>
                    </a:moveTo>
                    <a:lnTo>
                      <a:pt x="26" y="153"/>
                    </a:lnTo>
                    <a:lnTo>
                      <a:pt x="26" y="153"/>
                    </a:lnTo>
                    <a:lnTo>
                      <a:pt x="26" y="151"/>
                    </a:lnTo>
                    <a:lnTo>
                      <a:pt x="26" y="151"/>
                    </a:lnTo>
                    <a:lnTo>
                      <a:pt x="26" y="153"/>
                    </a:lnTo>
                    <a:lnTo>
                      <a:pt x="26" y="153"/>
                    </a:lnTo>
                    <a:lnTo>
                      <a:pt x="26" y="153"/>
                    </a:lnTo>
                    <a:lnTo>
                      <a:pt x="26" y="153"/>
                    </a:lnTo>
                    <a:lnTo>
                      <a:pt x="28" y="153"/>
                    </a:lnTo>
                    <a:lnTo>
                      <a:pt x="28" y="153"/>
                    </a:lnTo>
                    <a:lnTo>
                      <a:pt x="26" y="153"/>
                    </a:lnTo>
                    <a:close/>
                    <a:moveTo>
                      <a:pt x="18" y="149"/>
                    </a:moveTo>
                    <a:lnTo>
                      <a:pt x="18" y="149"/>
                    </a:lnTo>
                    <a:lnTo>
                      <a:pt x="18" y="149"/>
                    </a:lnTo>
                    <a:lnTo>
                      <a:pt x="18" y="151"/>
                    </a:lnTo>
                    <a:lnTo>
                      <a:pt x="18" y="151"/>
                    </a:lnTo>
                    <a:lnTo>
                      <a:pt x="20" y="151"/>
                    </a:lnTo>
                    <a:lnTo>
                      <a:pt x="20" y="151"/>
                    </a:lnTo>
                    <a:lnTo>
                      <a:pt x="20" y="151"/>
                    </a:lnTo>
                    <a:lnTo>
                      <a:pt x="18" y="149"/>
                    </a:lnTo>
                    <a:lnTo>
                      <a:pt x="18" y="149"/>
                    </a:lnTo>
                    <a:close/>
                    <a:moveTo>
                      <a:pt x="16" y="109"/>
                    </a:moveTo>
                    <a:lnTo>
                      <a:pt x="16" y="107"/>
                    </a:lnTo>
                    <a:lnTo>
                      <a:pt x="16" y="107"/>
                    </a:lnTo>
                    <a:lnTo>
                      <a:pt x="16" y="107"/>
                    </a:lnTo>
                    <a:lnTo>
                      <a:pt x="16" y="107"/>
                    </a:lnTo>
                    <a:lnTo>
                      <a:pt x="16" y="107"/>
                    </a:lnTo>
                    <a:lnTo>
                      <a:pt x="16" y="107"/>
                    </a:lnTo>
                    <a:lnTo>
                      <a:pt x="16" y="107"/>
                    </a:lnTo>
                    <a:lnTo>
                      <a:pt x="14" y="107"/>
                    </a:lnTo>
                    <a:lnTo>
                      <a:pt x="14" y="107"/>
                    </a:lnTo>
                    <a:lnTo>
                      <a:pt x="14" y="107"/>
                    </a:lnTo>
                    <a:lnTo>
                      <a:pt x="14" y="107"/>
                    </a:lnTo>
                    <a:lnTo>
                      <a:pt x="12" y="107"/>
                    </a:lnTo>
                    <a:lnTo>
                      <a:pt x="14" y="107"/>
                    </a:lnTo>
                    <a:lnTo>
                      <a:pt x="14" y="109"/>
                    </a:lnTo>
                    <a:lnTo>
                      <a:pt x="16" y="109"/>
                    </a:lnTo>
                    <a:close/>
                    <a:moveTo>
                      <a:pt x="56" y="79"/>
                    </a:moveTo>
                    <a:lnTo>
                      <a:pt x="56" y="79"/>
                    </a:lnTo>
                    <a:lnTo>
                      <a:pt x="58" y="79"/>
                    </a:lnTo>
                    <a:lnTo>
                      <a:pt x="56" y="79"/>
                    </a:lnTo>
                    <a:lnTo>
                      <a:pt x="54" y="77"/>
                    </a:lnTo>
                    <a:lnTo>
                      <a:pt x="52" y="77"/>
                    </a:lnTo>
                    <a:lnTo>
                      <a:pt x="52" y="79"/>
                    </a:lnTo>
                    <a:lnTo>
                      <a:pt x="52" y="79"/>
                    </a:lnTo>
                    <a:lnTo>
                      <a:pt x="54" y="79"/>
                    </a:lnTo>
                    <a:lnTo>
                      <a:pt x="56" y="79"/>
                    </a:lnTo>
                    <a:close/>
                    <a:moveTo>
                      <a:pt x="140" y="111"/>
                    </a:moveTo>
                    <a:lnTo>
                      <a:pt x="140" y="111"/>
                    </a:lnTo>
                    <a:lnTo>
                      <a:pt x="140" y="111"/>
                    </a:lnTo>
                    <a:lnTo>
                      <a:pt x="138" y="109"/>
                    </a:lnTo>
                    <a:lnTo>
                      <a:pt x="136" y="109"/>
                    </a:lnTo>
                    <a:lnTo>
                      <a:pt x="136" y="107"/>
                    </a:lnTo>
                    <a:lnTo>
                      <a:pt x="134" y="105"/>
                    </a:lnTo>
                    <a:lnTo>
                      <a:pt x="128" y="105"/>
                    </a:lnTo>
                    <a:lnTo>
                      <a:pt x="126" y="103"/>
                    </a:lnTo>
                    <a:lnTo>
                      <a:pt x="120" y="99"/>
                    </a:lnTo>
                    <a:lnTo>
                      <a:pt x="120" y="99"/>
                    </a:lnTo>
                    <a:lnTo>
                      <a:pt x="120" y="99"/>
                    </a:lnTo>
                    <a:lnTo>
                      <a:pt x="122" y="97"/>
                    </a:lnTo>
                    <a:lnTo>
                      <a:pt x="124" y="95"/>
                    </a:lnTo>
                    <a:lnTo>
                      <a:pt x="126" y="95"/>
                    </a:lnTo>
                    <a:lnTo>
                      <a:pt x="126" y="93"/>
                    </a:lnTo>
                    <a:lnTo>
                      <a:pt x="126" y="93"/>
                    </a:lnTo>
                    <a:lnTo>
                      <a:pt x="126" y="91"/>
                    </a:lnTo>
                    <a:lnTo>
                      <a:pt x="124" y="91"/>
                    </a:lnTo>
                    <a:lnTo>
                      <a:pt x="124" y="91"/>
                    </a:lnTo>
                    <a:lnTo>
                      <a:pt x="120" y="89"/>
                    </a:lnTo>
                    <a:lnTo>
                      <a:pt x="120" y="87"/>
                    </a:lnTo>
                    <a:lnTo>
                      <a:pt x="118" y="87"/>
                    </a:lnTo>
                    <a:lnTo>
                      <a:pt x="118" y="85"/>
                    </a:lnTo>
                    <a:lnTo>
                      <a:pt x="120" y="85"/>
                    </a:lnTo>
                    <a:lnTo>
                      <a:pt x="120" y="83"/>
                    </a:lnTo>
                    <a:lnTo>
                      <a:pt x="120" y="83"/>
                    </a:lnTo>
                    <a:lnTo>
                      <a:pt x="118" y="83"/>
                    </a:lnTo>
                    <a:lnTo>
                      <a:pt x="116" y="83"/>
                    </a:lnTo>
                    <a:lnTo>
                      <a:pt x="114" y="81"/>
                    </a:lnTo>
                    <a:lnTo>
                      <a:pt x="114" y="81"/>
                    </a:lnTo>
                    <a:lnTo>
                      <a:pt x="112" y="79"/>
                    </a:lnTo>
                    <a:lnTo>
                      <a:pt x="112" y="79"/>
                    </a:lnTo>
                    <a:lnTo>
                      <a:pt x="112" y="79"/>
                    </a:lnTo>
                    <a:lnTo>
                      <a:pt x="114" y="77"/>
                    </a:lnTo>
                    <a:lnTo>
                      <a:pt x="114" y="77"/>
                    </a:lnTo>
                    <a:lnTo>
                      <a:pt x="114" y="77"/>
                    </a:lnTo>
                    <a:lnTo>
                      <a:pt x="114" y="77"/>
                    </a:lnTo>
                    <a:lnTo>
                      <a:pt x="114" y="75"/>
                    </a:lnTo>
                    <a:lnTo>
                      <a:pt x="112" y="75"/>
                    </a:lnTo>
                    <a:lnTo>
                      <a:pt x="112" y="75"/>
                    </a:lnTo>
                    <a:lnTo>
                      <a:pt x="112" y="75"/>
                    </a:lnTo>
                    <a:lnTo>
                      <a:pt x="112" y="75"/>
                    </a:lnTo>
                    <a:lnTo>
                      <a:pt x="112" y="73"/>
                    </a:lnTo>
                    <a:lnTo>
                      <a:pt x="112" y="70"/>
                    </a:lnTo>
                    <a:lnTo>
                      <a:pt x="114" y="70"/>
                    </a:lnTo>
                    <a:lnTo>
                      <a:pt x="112" y="68"/>
                    </a:lnTo>
                    <a:lnTo>
                      <a:pt x="112" y="68"/>
                    </a:lnTo>
                    <a:lnTo>
                      <a:pt x="114" y="68"/>
                    </a:lnTo>
                    <a:lnTo>
                      <a:pt x="116" y="68"/>
                    </a:lnTo>
                    <a:lnTo>
                      <a:pt x="116" y="68"/>
                    </a:lnTo>
                    <a:lnTo>
                      <a:pt x="116" y="66"/>
                    </a:lnTo>
                    <a:lnTo>
                      <a:pt x="116" y="66"/>
                    </a:lnTo>
                    <a:lnTo>
                      <a:pt x="114" y="62"/>
                    </a:lnTo>
                    <a:lnTo>
                      <a:pt x="114" y="60"/>
                    </a:lnTo>
                    <a:lnTo>
                      <a:pt x="112" y="60"/>
                    </a:lnTo>
                    <a:lnTo>
                      <a:pt x="110" y="58"/>
                    </a:lnTo>
                    <a:lnTo>
                      <a:pt x="110" y="58"/>
                    </a:lnTo>
                    <a:lnTo>
                      <a:pt x="110" y="56"/>
                    </a:lnTo>
                    <a:lnTo>
                      <a:pt x="108" y="56"/>
                    </a:lnTo>
                    <a:lnTo>
                      <a:pt x="108" y="54"/>
                    </a:lnTo>
                    <a:lnTo>
                      <a:pt x="106" y="52"/>
                    </a:lnTo>
                    <a:lnTo>
                      <a:pt x="104" y="52"/>
                    </a:lnTo>
                    <a:lnTo>
                      <a:pt x="102" y="50"/>
                    </a:lnTo>
                    <a:lnTo>
                      <a:pt x="102" y="48"/>
                    </a:lnTo>
                    <a:lnTo>
                      <a:pt x="102" y="48"/>
                    </a:lnTo>
                    <a:lnTo>
                      <a:pt x="102" y="48"/>
                    </a:lnTo>
                    <a:lnTo>
                      <a:pt x="104" y="46"/>
                    </a:lnTo>
                    <a:lnTo>
                      <a:pt x="104" y="44"/>
                    </a:lnTo>
                    <a:lnTo>
                      <a:pt x="106" y="42"/>
                    </a:lnTo>
                    <a:lnTo>
                      <a:pt x="108" y="40"/>
                    </a:lnTo>
                    <a:lnTo>
                      <a:pt x="110" y="38"/>
                    </a:lnTo>
                    <a:lnTo>
                      <a:pt x="110" y="36"/>
                    </a:lnTo>
                    <a:lnTo>
                      <a:pt x="110" y="36"/>
                    </a:lnTo>
                    <a:lnTo>
                      <a:pt x="108" y="36"/>
                    </a:lnTo>
                    <a:lnTo>
                      <a:pt x="104" y="32"/>
                    </a:lnTo>
                    <a:lnTo>
                      <a:pt x="102" y="30"/>
                    </a:lnTo>
                    <a:lnTo>
                      <a:pt x="98" y="30"/>
                    </a:lnTo>
                    <a:lnTo>
                      <a:pt x="94" y="28"/>
                    </a:lnTo>
                    <a:lnTo>
                      <a:pt x="92" y="26"/>
                    </a:lnTo>
                    <a:lnTo>
                      <a:pt x="92" y="24"/>
                    </a:lnTo>
                    <a:lnTo>
                      <a:pt x="92" y="24"/>
                    </a:lnTo>
                    <a:lnTo>
                      <a:pt x="94" y="20"/>
                    </a:lnTo>
                    <a:lnTo>
                      <a:pt x="94" y="20"/>
                    </a:lnTo>
                    <a:lnTo>
                      <a:pt x="94" y="18"/>
                    </a:lnTo>
                    <a:lnTo>
                      <a:pt x="94" y="18"/>
                    </a:lnTo>
                    <a:lnTo>
                      <a:pt x="92" y="18"/>
                    </a:lnTo>
                    <a:lnTo>
                      <a:pt x="90" y="18"/>
                    </a:lnTo>
                    <a:lnTo>
                      <a:pt x="90" y="18"/>
                    </a:lnTo>
                    <a:lnTo>
                      <a:pt x="92" y="18"/>
                    </a:lnTo>
                    <a:lnTo>
                      <a:pt x="92" y="16"/>
                    </a:lnTo>
                    <a:lnTo>
                      <a:pt x="94" y="16"/>
                    </a:lnTo>
                    <a:lnTo>
                      <a:pt x="96" y="16"/>
                    </a:lnTo>
                    <a:lnTo>
                      <a:pt x="94" y="16"/>
                    </a:lnTo>
                    <a:lnTo>
                      <a:pt x="94" y="14"/>
                    </a:lnTo>
                    <a:lnTo>
                      <a:pt x="94" y="14"/>
                    </a:lnTo>
                    <a:lnTo>
                      <a:pt x="96" y="12"/>
                    </a:lnTo>
                    <a:lnTo>
                      <a:pt x="98" y="10"/>
                    </a:lnTo>
                    <a:lnTo>
                      <a:pt x="98" y="10"/>
                    </a:lnTo>
                    <a:lnTo>
                      <a:pt x="98" y="10"/>
                    </a:lnTo>
                    <a:lnTo>
                      <a:pt x="96" y="6"/>
                    </a:lnTo>
                    <a:lnTo>
                      <a:pt x="92" y="6"/>
                    </a:lnTo>
                    <a:lnTo>
                      <a:pt x="88" y="4"/>
                    </a:lnTo>
                    <a:lnTo>
                      <a:pt x="86" y="4"/>
                    </a:lnTo>
                    <a:lnTo>
                      <a:pt x="82" y="2"/>
                    </a:lnTo>
                    <a:lnTo>
                      <a:pt x="80" y="0"/>
                    </a:lnTo>
                    <a:lnTo>
                      <a:pt x="80" y="0"/>
                    </a:lnTo>
                    <a:lnTo>
                      <a:pt x="78" y="0"/>
                    </a:lnTo>
                    <a:lnTo>
                      <a:pt x="74" y="2"/>
                    </a:lnTo>
                    <a:lnTo>
                      <a:pt x="74" y="2"/>
                    </a:lnTo>
                    <a:lnTo>
                      <a:pt x="72" y="2"/>
                    </a:lnTo>
                    <a:lnTo>
                      <a:pt x="72" y="2"/>
                    </a:lnTo>
                    <a:lnTo>
                      <a:pt x="70" y="2"/>
                    </a:lnTo>
                    <a:lnTo>
                      <a:pt x="68" y="2"/>
                    </a:lnTo>
                    <a:lnTo>
                      <a:pt x="66" y="2"/>
                    </a:lnTo>
                    <a:lnTo>
                      <a:pt x="66" y="2"/>
                    </a:lnTo>
                    <a:lnTo>
                      <a:pt x="64" y="4"/>
                    </a:lnTo>
                    <a:lnTo>
                      <a:pt x="62" y="6"/>
                    </a:lnTo>
                    <a:lnTo>
                      <a:pt x="60" y="6"/>
                    </a:lnTo>
                    <a:lnTo>
                      <a:pt x="60" y="6"/>
                    </a:lnTo>
                    <a:lnTo>
                      <a:pt x="60" y="8"/>
                    </a:lnTo>
                    <a:lnTo>
                      <a:pt x="60" y="10"/>
                    </a:lnTo>
                    <a:lnTo>
                      <a:pt x="58" y="12"/>
                    </a:lnTo>
                    <a:lnTo>
                      <a:pt x="58" y="12"/>
                    </a:lnTo>
                    <a:lnTo>
                      <a:pt x="58" y="16"/>
                    </a:lnTo>
                    <a:lnTo>
                      <a:pt x="58" y="16"/>
                    </a:lnTo>
                    <a:lnTo>
                      <a:pt x="58" y="18"/>
                    </a:lnTo>
                    <a:lnTo>
                      <a:pt x="56" y="18"/>
                    </a:lnTo>
                    <a:lnTo>
                      <a:pt x="56" y="18"/>
                    </a:lnTo>
                    <a:lnTo>
                      <a:pt x="54" y="18"/>
                    </a:lnTo>
                    <a:lnTo>
                      <a:pt x="54" y="20"/>
                    </a:lnTo>
                    <a:lnTo>
                      <a:pt x="52" y="20"/>
                    </a:lnTo>
                    <a:lnTo>
                      <a:pt x="52" y="22"/>
                    </a:lnTo>
                    <a:lnTo>
                      <a:pt x="50" y="22"/>
                    </a:lnTo>
                    <a:lnTo>
                      <a:pt x="48" y="22"/>
                    </a:lnTo>
                    <a:lnTo>
                      <a:pt x="48" y="22"/>
                    </a:lnTo>
                    <a:lnTo>
                      <a:pt x="44" y="22"/>
                    </a:lnTo>
                    <a:lnTo>
                      <a:pt x="42" y="20"/>
                    </a:lnTo>
                    <a:lnTo>
                      <a:pt x="40" y="20"/>
                    </a:lnTo>
                    <a:lnTo>
                      <a:pt x="38" y="20"/>
                    </a:lnTo>
                    <a:lnTo>
                      <a:pt x="38" y="20"/>
                    </a:lnTo>
                    <a:lnTo>
                      <a:pt x="36" y="20"/>
                    </a:lnTo>
                    <a:lnTo>
                      <a:pt x="36" y="20"/>
                    </a:lnTo>
                    <a:lnTo>
                      <a:pt x="32" y="22"/>
                    </a:lnTo>
                    <a:lnTo>
                      <a:pt x="32" y="22"/>
                    </a:lnTo>
                    <a:lnTo>
                      <a:pt x="30" y="22"/>
                    </a:lnTo>
                    <a:lnTo>
                      <a:pt x="28" y="22"/>
                    </a:lnTo>
                    <a:lnTo>
                      <a:pt x="26" y="20"/>
                    </a:lnTo>
                    <a:lnTo>
                      <a:pt x="22" y="20"/>
                    </a:lnTo>
                    <a:lnTo>
                      <a:pt x="20" y="20"/>
                    </a:lnTo>
                    <a:lnTo>
                      <a:pt x="20" y="20"/>
                    </a:lnTo>
                    <a:lnTo>
                      <a:pt x="20" y="18"/>
                    </a:lnTo>
                    <a:lnTo>
                      <a:pt x="16" y="16"/>
                    </a:lnTo>
                    <a:lnTo>
                      <a:pt x="16" y="16"/>
                    </a:lnTo>
                    <a:lnTo>
                      <a:pt x="14" y="14"/>
                    </a:lnTo>
                    <a:lnTo>
                      <a:pt x="10" y="12"/>
                    </a:lnTo>
                    <a:lnTo>
                      <a:pt x="10" y="12"/>
                    </a:lnTo>
                    <a:lnTo>
                      <a:pt x="10" y="12"/>
                    </a:lnTo>
                    <a:lnTo>
                      <a:pt x="6" y="12"/>
                    </a:lnTo>
                    <a:lnTo>
                      <a:pt x="6" y="12"/>
                    </a:lnTo>
                    <a:lnTo>
                      <a:pt x="4" y="14"/>
                    </a:lnTo>
                    <a:lnTo>
                      <a:pt x="4" y="14"/>
                    </a:lnTo>
                    <a:lnTo>
                      <a:pt x="6" y="16"/>
                    </a:lnTo>
                    <a:lnTo>
                      <a:pt x="6" y="16"/>
                    </a:lnTo>
                    <a:lnTo>
                      <a:pt x="4" y="16"/>
                    </a:lnTo>
                    <a:lnTo>
                      <a:pt x="2" y="16"/>
                    </a:lnTo>
                    <a:lnTo>
                      <a:pt x="0" y="16"/>
                    </a:lnTo>
                    <a:lnTo>
                      <a:pt x="0" y="16"/>
                    </a:lnTo>
                    <a:lnTo>
                      <a:pt x="2" y="16"/>
                    </a:lnTo>
                    <a:lnTo>
                      <a:pt x="4" y="16"/>
                    </a:lnTo>
                    <a:lnTo>
                      <a:pt x="4" y="18"/>
                    </a:lnTo>
                    <a:lnTo>
                      <a:pt x="4" y="18"/>
                    </a:lnTo>
                    <a:lnTo>
                      <a:pt x="6" y="18"/>
                    </a:lnTo>
                    <a:lnTo>
                      <a:pt x="8" y="20"/>
                    </a:lnTo>
                    <a:lnTo>
                      <a:pt x="10" y="20"/>
                    </a:lnTo>
                    <a:lnTo>
                      <a:pt x="10" y="22"/>
                    </a:lnTo>
                    <a:lnTo>
                      <a:pt x="12" y="22"/>
                    </a:lnTo>
                    <a:lnTo>
                      <a:pt x="14" y="22"/>
                    </a:lnTo>
                    <a:lnTo>
                      <a:pt x="14" y="22"/>
                    </a:lnTo>
                    <a:lnTo>
                      <a:pt x="16" y="24"/>
                    </a:lnTo>
                    <a:lnTo>
                      <a:pt x="18" y="24"/>
                    </a:lnTo>
                    <a:lnTo>
                      <a:pt x="20" y="24"/>
                    </a:lnTo>
                    <a:lnTo>
                      <a:pt x="26" y="26"/>
                    </a:lnTo>
                    <a:lnTo>
                      <a:pt x="26" y="26"/>
                    </a:lnTo>
                    <a:lnTo>
                      <a:pt x="28" y="26"/>
                    </a:lnTo>
                    <a:lnTo>
                      <a:pt x="30" y="28"/>
                    </a:lnTo>
                    <a:lnTo>
                      <a:pt x="30" y="30"/>
                    </a:lnTo>
                    <a:lnTo>
                      <a:pt x="32" y="30"/>
                    </a:lnTo>
                    <a:lnTo>
                      <a:pt x="32" y="30"/>
                    </a:lnTo>
                    <a:lnTo>
                      <a:pt x="34" y="32"/>
                    </a:lnTo>
                    <a:lnTo>
                      <a:pt x="36" y="32"/>
                    </a:lnTo>
                    <a:lnTo>
                      <a:pt x="36" y="32"/>
                    </a:lnTo>
                    <a:lnTo>
                      <a:pt x="34" y="34"/>
                    </a:lnTo>
                    <a:lnTo>
                      <a:pt x="34" y="34"/>
                    </a:lnTo>
                    <a:lnTo>
                      <a:pt x="34" y="36"/>
                    </a:lnTo>
                    <a:lnTo>
                      <a:pt x="36" y="38"/>
                    </a:lnTo>
                    <a:lnTo>
                      <a:pt x="36" y="38"/>
                    </a:lnTo>
                    <a:lnTo>
                      <a:pt x="36" y="38"/>
                    </a:lnTo>
                    <a:lnTo>
                      <a:pt x="34" y="38"/>
                    </a:lnTo>
                    <a:lnTo>
                      <a:pt x="34" y="40"/>
                    </a:lnTo>
                    <a:lnTo>
                      <a:pt x="34" y="40"/>
                    </a:lnTo>
                    <a:lnTo>
                      <a:pt x="34" y="40"/>
                    </a:lnTo>
                    <a:lnTo>
                      <a:pt x="36" y="40"/>
                    </a:lnTo>
                    <a:lnTo>
                      <a:pt x="38" y="40"/>
                    </a:lnTo>
                    <a:lnTo>
                      <a:pt x="38" y="40"/>
                    </a:lnTo>
                    <a:lnTo>
                      <a:pt x="38" y="42"/>
                    </a:lnTo>
                    <a:lnTo>
                      <a:pt x="38" y="42"/>
                    </a:lnTo>
                    <a:lnTo>
                      <a:pt x="38" y="42"/>
                    </a:lnTo>
                    <a:lnTo>
                      <a:pt x="38" y="44"/>
                    </a:lnTo>
                    <a:lnTo>
                      <a:pt x="38" y="44"/>
                    </a:lnTo>
                    <a:lnTo>
                      <a:pt x="38" y="44"/>
                    </a:lnTo>
                    <a:lnTo>
                      <a:pt x="38" y="46"/>
                    </a:lnTo>
                    <a:lnTo>
                      <a:pt x="40" y="46"/>
                    </a:lnTo>
                    <a:lnTo>
                      <a:pt x="40" y="48"/>
                    </a:lnTo>
                    <a:lnTo>
                      <a:pt x="42" y="48"/>
                    </a:lnTo>
                    <a:lnTo>
                      <a:pt x="42" y="50"/>
                    </a:lnTo>
                    <a:lnTo>
                      <a:pt x="42" y="50"/>
                    </a:lnTo>
                    <a:lnTo>
                      <a:pt x="42" y="50"/>
                    </a:lnTo>
                    <a:lnTo>
                      <a:pt x="42" y="52"/>
                    </a:lnTo>
                    <a:lnTo>
                      <a:pt x="42" y="52"/>
                    </a:lnTo>
                    <a:lnTo>
                      <a:pt x="42" y="54"/>
                    </a:lnTo>
                    <a:lnTo>
                      <a:pt x="40" y="54"/>
                    </a:lnTo>
                    <a:lnTo>
                      <a:pt x="40" y="54"/>
                    </a:lnTo>
                    <a:lnTo>
                      <a:pt x="40" y="56"/>
                    </a:lnTo>
                    <a:lnTo>
                      <a:pt x="40" y="56"/>
                    </a:lnTo>
                    <a:lnTo>
                      <a:pt x="40" y="58"/>
                    </a:lnTo>
                    <a:lnTo>
                      <a:pt x="40" y="58"/>
                    </a:lnTo>
                    <a:lnTo>
                      <a:pt x="40" y="58"/>
                    </a:lnTo>
                    <a:lnTo>
                      <a:pt x="40" y="60"/>
                    </a:lnTo>
                    <a:lnTo>
                      <a:pt x="42" y="60"/>
                    </a:lnTo>
                    <a:lnTo>
                      <a:pt x="44" y="62"/>
                    </a:lnTo>
                    <a:lnTo>
                      <a:pt x="44" y="62"/>
                    </a:lnTo>
                    <a:lnTo>
                      <a:pt x="46" y="66"/>
                    </a:lnTo>
                    <a:lnTo>
                      <a:pt x="46" y="66"/>
                    </a:lnTo>
                    <a:lnTo>
                      <a:pt x="48" y="66"/>
                    </a:lnTo>
                    <a:lnTo>
                      <a:pt x="50" y="66"/>
                    </a:lnTo>
                    <a:lnTo>
                      <a:pt x="50" y="64"/>
                    </a:lnTo>
                    <a:lnTo>
                      <a:pt x="52" y="64"/>
                    </a:lnTo>
                    <a:lnTo>
                      <a:pt x="52" y="64"/>
                    </a:lnTo>
                    <a:lnTo>
                      <a:pt x="50" y="66"/>
                    </a:lnTo>
                    <a:lnTo>
                      <a:pt x="52" y="68"/>
                    </a:lnTo>
                    <a:lnTo>
                      <a:pt x="54" y="68"/>
                    </a:lnTo>
                    <a:lnTo>
                      <a:pt x="54" y="68"/>
                    </a:lnTo>
                    <a:lnTo>
                      <a:pt x="60" y="70"/>
                    </a:lnTo>
                    <a:lnTo>
                      <a:pt x="60" y="70"/>
                    </a:lnTo>
                    <a:lnTo>
                      <a:pt x="60" y="73"/>
                    </a:lnTo>
                    <a:lnTo>
                      <a:pt x="60" y="75"/>
                    </a:lnTo>
                    <a:lnTo>
                      <a:pt x="60" y="77"/>
                    </a:lnTo>
                    <a:lnTo>
                      <a:pt x="62" y="77"/>
                    </a:lnTo>
                    <a:lnTo>
                      <a:pt x="62" y="77"/>
                    </a:lnTo>
                    <a:lnTo>
                      <a:pt x="62" y="79"/>
                    </a:lnTo>
                    <a:lnTo>
                      <a:pt x="60" y="79"/>
                    </a:lnTo>
                    <a:lnTo>
                      <a:pt x="60" y="79"/>
                    </a:lnTo>
                    <a:lnTo>
                      <a:pt x="60" y="81"/>
                    </a:lnTo>
                    <a:lnTo>
                      <a:pt x="60" y="81"/>
                    </a:lnTo>
                    <a:lnTo>
                      <a:pt x="60" y="81"/>
                    </a:lnTo>
                    <a:lnTo>
                      <a:pt x="60" y="81"/>
                    </a:lnTo>
                    <a:lnTo>
                      <a:pt x="56" y="81"/>
                    </a:lnTo>
                    <a:lnTo>
                      <a:pt x="54" y="81"/>
                    </a:lnTo>
                    <a:lnTo>
                      <a:pt x="54" y="83"/>
                    </a:lnTo>
                    <a:lnTo>
                      <a:pt x="52" y="83"/>
                    </a:lnTo>
                    <a:lnTo>
                      <a:pt x="52" y="83"/>
                    </a:lnTo>
                    <a:lnTo>
                      <a:pt x="52" y="85"/>
                    </a:lnTo>
                    <a:lnTo>
                      <a:pt x="50" y="87"/>
                    </a:lnTo>
                    <a:lnTo>
                      <a:pt x="46" y="89"/>
                    </a:lnTo>
                    <a:lnTo>
                      <a:pt x="46" y="91"/>
                    </a:lnTo>
                    <a:lnTo>
                      <a:pt x="44" y="91"/>
                    </a:lnTo>
                    <a:lnTo>
                      <a:pt x="42" y="93"/>
                    </a:lnTo>
                    <a:lnTo>
                      <a:pt x="42" y="95"/>
                    </a:lnTo>
                    <a:lnTo>
                      <a:pt x="40" y="95"/>
                    </a:lnTo>
                    <a:lnTo>
                      <a:pt x="38" y="97"/>
                    </a:lnTo>
                    <a:lnTo>
                      <a:pt x="36" y="97"/>
                    </a:lnTo>
                    <a:lnTo>
                      <a:pt x="36" y="97"/>
                    </a:lnTo>
                    <a:lnTo>
                      <a:pt x="32" y="99"/>
                    </a:lnTo>
                    <a:lnTo>
                      <a:pt x="30" y="101"/>
                    </a:lnTo>
                    <a:lnTo>
                      <a:pt x="30" y="101"/>
                    </a:lnTo>
                    <a:lnTo>
                      <a:pt x="28" y="103"/>
                    </a:lnTo>
                    <a:lnTo>
                      <a:pt x="28" y="103"/>
                    </a:lnTo>
                    <a:lnTo>
                      <a:pt x="28" y="103"/>
                    </a:lnTo>
                    <a:lnTo>
                      <a:pt x="28" y="103"/>
                    </a:lnTo>
                    <a:lnTo>
                      <a:pt x="26" y="103"/>
                    </a:lnTo>
                    <a:lnTo>
                      <a:pt x="26" y="103"/>
                    </a:lnTo>
                    <a:lnTo>
                      <a:pt x="26" y="105"/>
                    </a:lnTo>
                    <a:lnTo>
                      <a:pt x="28" y="105"/>
                    </a:lnTo>
                    <a:lnTo>
                      <a:pt x="28" y="105"/>
                    </a:lnTo>
                    <a:lnTo>
                      <a:pt x="26" y="107"/>
                    </a:lnTo>
                    <a:lnTo>
                      <a:pt x="22" y="107"/>
                    </a:lnTo>
                    <a:lnTo>
                      <a:pt x="22" y="107"/>
                    </a:lnTo>
                    <a:lnTo>
                      <a:pt x="18" y="107"/>
                    </a:lnTo>
                    <a:lnTo>
                      <a:pt x="18" y="109"/>
                    </a:lnTo>
                    <a:lnTo>
                      <a:pt x="18" y="109"/>
                    </a:lnTo>
                    <a:lnTo>
                      <a:pt x="20" y="111"/>
                    </a:lnTo>
                    <a:lnTo>
                      <a:pt x="18" y="111"/>
                    </a:lnTo>
                    <a:lnTo>
                      <a:pt x="18" y="111"/>
                    </a:lnTo>
                    <a:lnTo>
                      <a:pt x="14" y="115"/>
                    </a:lnTo>
                    <a:lnTo>
                      <a:pt x="14" y="115"/>
                    </a:lnTo>
                    <a:lnTo>
                      <a:pt x="14" y="115"/>
                    </a:lnTo>
                    <a:lnTo>
                      <a:pt x="14" y="117"/>
                    </a:lnTo>
                    <a:lnTo>
                      <a:pt x="14" y="119"/>
                    </a:lnTo>
                    <a:lnTo>
                      <a:pt x="14" y="121"/>
                    </a:lnTo>
                    <a:lnTo>
                      <a:pt x="16" y="121"/>
                    </a:lnTo>
                    <a:lnTo>
                      <a:pt x="16" y="123"/>
                    </a:lnTo>
                    <a:lnTo>
                      <a:pt x="18" y="123"/>
                    </a:lnTo>
                    <a:lnTo>
                      <a:pt x="16" y="125"/>
                    </a:lnTo>
                    <a:lnTo>
                      <a:pt x="16" y="127"/>
                    </a:lnTo>
                    <a:lnTo>
                      <a:pt x="18" y="129"/>
                    </a:lnTo>
                    <a:lnTo>
                      <a:pt x="20" y="129"/>
                    </a:lnTo>
                    <a:lnTo>
                      <a:pt x="20" y="131"/>
                    </a:lnTo>
                    <a:lnTo>
                      <a:pt x="20" y="133"/>
                    </a:lnTo>
                    <a:lnTo>
                      <a:pt x="22" y="133"/>
                    </a:lnTo>
                    <a:lnTo>
                      <a:pt x="20" y="133"/>
                    </a:lnTo>
                    <a:lnTo>
                      <a:pt x="20" y="133"/>
                    </a:lnTo>
                    <a:lnTo>
                      <a:pt x="20" y="133"/>
                    </a:lnTo>
                    <a:lnTo>
                      <a:pt x="20" y="133"/>
                    </a:lnTo>
                    <a:lnTo>
                      <a:pt x="20" y="135"/>
                    </a:lnTo>
                    <a:lnTo>
                      <a:pt x="20" y="135"/>
                    </a:lnTo>
                    <a:lnTo>
                      <a:pt x="20" y="135"/>
                    </a:lnTo>
                    <a:lnTo>
                      <a:pt x="20" y="135"/>
                    </a:lnTo>
                    <a:lnTo>
                      <a:pt x="20" y="135"/>
                    </a:lnTo>
                    <a:lnTo>
                      <a:pt x="20" y="137"/>
                    </a:lnTo>
                    <a:lnTo>
                      <a:pt x="20" y="139"/>
                    </a:lnTo>
                    <a:lnTo>
                      <a:pt x="20" y="141"/>
                    </a:lnTo>
                    <a:lnTo>
                      <a:pt x="20" y="141"/>
                    </a:lnTo>
                    <a:lnTo>
                      <a:pt x="18" y="141"/>
                    </a:lnTo>
                    <a:lnTo>
                      <a:pt x="18" y="143"/>
                    </a:lnTo>
                    <a:lnTo>
                      <a:pt x="20" y="145"/>
                    </a:lnTo>
                    <a:lnTo>
                      <a:pt x="20" y="147"/>
                    </a:lnTo>
                    <a:lnTo>
                      <a:pt x="20" y="147"/>
                    </a:lnTo>
                    <a:lnTo>
                      <a:pt x="20" y="149"/>
                    </a:lnTo>
                    <a:lnTo>
                      <a:pt x="20" y="149"/>
                    </a:lnTo>
                    <a:lnTo>
                      <a:pt x="22" y="149"/>
                    </a:lnTo>
                    <a:lnTo>
                      <a:pt x="22" y="151"/>
                    </a:lnTo>
                    <a:lnTo>
                      <a:pt x="24" y="149"/>
                    </a:lnTo>
                    <a:lnTo>
                      <a:pt x="24" y="149"/>
                    </a:lnTo>
                    <a:lnTo>
                      <a:pt x="26" y="151"/>
                    </a:lnTo>
                    <a:lnTo>
                      <a:pt x="26" y="151"/>
                    </a:lnTo>
                    <a:lnTo>
                      <a:pt x="30" y="153"/>
                    </a:lnTo>
                    <a:lnTo>
                      <a:pt x="34" y="153"/>
                    </a:lnTo>
                    <a:lnTo>
                      <a:pt x="34" y="153"/>
                    </a:lnTo>
                    <a:lnTo>
                      <a:pt x="34" y="153"/>
                    </a:lnTo>
                    <a:lnTo>
                      <a:pt x="34" y="153"/>
                    </a:lnTo>
                    <a:lnTo>
                      <a:pt x="34" y="155"/>
                    </a:lnTo>
                    <a:lnTo>
                      <a:pt x="34" y="155"/>
                    </a:lnTo>
                    <a:lnTo>
                      <a:pt x="36" y="155"/>
                    </a:lnTo>
                    <a:lnTo>
                      <a:pt x="36" y="155"/>
                    </a:lnTo>
                    <a:lnTo>
                      <a:pt x="34" y="155"/>
                    </a:lnTo>
                    <a:lnTo>
                      <a:pt x="34" y="155"/>
                    </a:lnTo>
                    <a:lnTo>
                      <a:pt x="34" y="155"/>
                    </a:lnTo>
                    <a:lnTo>
                      <a:pt x="34" y="157"/>
                    </a:lnTo>
                    <a:lnTo>
                      <a:pt x="34" y="157"/>
                    </a:lnTo>
                    <a:lnTo>
                      <a:pt x="34" y="157"/>
                    </a:lnTo>
                    <a:lnTo>
                      <a:pt x="34" y="159"/>
                    </a:lnTo>
                    <a:lnTo>
                      <a:pt x="34" y="159"/>
                    </a:lnTo>
                    <a:lnTo>
                      <a:pt x="36" y="159"/>
                    </a:lnTo>
                    <a:lnTo>
                      <a:pt x="36" y="159"/>
                    </a:lnTo>
                    <a:lnTo>
                      <a:pt x="38" y="159"/>
                    </a:lnTo>
                    <a:lnTo>
                      <a:pt x="38" y="157"/>
                    </a:lnTo>
                    <a:lnTo>
                      <a:pt x="38" y="157"/>
                    </a:lnTo>
                    <a:lnTo>
                      <a:pt x="38" y="157"/>
                    </a:lnTo>
                    <a:lnTo>
                      <a:pt x="38" y="155"/>
                    </a:lnTo>
                    <a:lnTo>
                      <a:pt x="40" y="155"/>
                    </a:lnTo>
                    <a:lnTo>
                      <a:pt x="40" y="157"/>
                    </a:lnTo>
                    <a:lnTo>
                      <a:pt x="42" y="159"/>
                    </a:lnTo>
                    <a:lnTo>
                      <a:pt x="42" y="159"/>
                    </a:lnTo>
                    <a:lnTo>
                      <a:pt x="44" y="159"/>
                    </a:lnTo>
                    <a:lnTo>
                      <a:pt x="44" y="159"/>
                    </a:lnTo>
                    <a:lnTo>
                      <a:pt x="42" y="161"/>
                    </a:lnTo>
                    <a:lnTo>
                      <a:pt x="40" y="161"/>
                    </a:lnTo>
                    <a:lnTo>
                      <a:pt x="40" y="163"/>
                    </a:lnTo>
                    <a:lnTo>
                      <a:pt x="42" y="163"/>
                    </a:lnTo>
                    <a:lnTo>
                      <a:pt x="44" y="161"/>
                    </a:lnTo>
                    <a:lnTo>
                      <a:pt x="44" y="161"/>
                    </a:lnTo>
                    <a:lnTo>
                      <a:pt x="46" y="159"/>
                    </a:lnTo>
                    <a:lnTo>
                      <a:pt x="48" y="159"/>
                    </a:lnTo>
                    <a:lnTo>
                      <a:pt x="50" y="159"/>
                    </a:lnTo>
                    <a:lnTo>
                      <a:pt x="54" y="159"/>
                    </a:lnTo>
                    <a:lnTo>
                      <a:pt x="58" y="159"/>
                    </a:lnTo>
                    <a:lnTo>
                      <a:pt x="58" y="159"/>
                    </a:lnTo>
                    <a:lnTo>
                      <a:pt x="60" y="159"/>
                    </a:lnTo>
                    <a:lnTo>
                      <a:pt x="60" y="157"/>
                    </a:lnTo>
                    <a:lnTo>
                      <a:pt x="64" y="157"/>
                    </a:lnTo>
                    <a:lnTo>
                      <a:pt x="66" y="157"/>
                    </a:lnTo>
                    <a:lnTo>
                      <a:pt x="68" y="157"/>
                    </a:lnTo>
                    <a:lnTo>
                      <a:pt x="68" y="155"/>
                    </a:lnTo>
                    <a:lnTo>
                      <a:pt x="72" y="155"/>
                    </a:lnTo>
                    <a:lnTo>
                      <a:pt x="72" y="155"/>
                    </a:lnTo>
                    <a:lnTo>
                      <a:pt x="74" y="153"/>
                    </a:lnTo>
                    <a:lnTo>
                      <a:pt x="74" y="155"/>
                    </a:lnTo>
                    <a:lnTo>
                      <a:pt x="74" y="155"/>
                    </a:lnTo>
                    <a:lnTo>
                      <a:pt x="76" y="155"/>
                    </a:lnTo>
                    <a:lnTo>
                      <a:pt x="78" y="153"/>
                    </a:lnTo>
                    <a:lnTo>
                      <a:pt x="78" y="153"/>
                    </a:lnTo>
                    <a:lnTo>
                      <a:pt x="78" y="153"/>
                    </a:lnTo>
                    <a:lnTo>
                      <a:pt x="78" y="153"/>
                    </a:lnTo>
                    <a:lnTo>
                      <a:pt x="78" y="151"/>
                    </a:lnTo>
                    <a:lnTo>
                      <a:pt x="78" y="151"/>
                    </a:lnTo>
                    <a:lnTo>
                      <a:pt x="80" y="153"/>
                    </a:lnTo>
                    <a:lnTo>
                      <a:pt x="82" y="153"/>
                    </a:lnTo>
                    <a:lnTo>
                      <a:pt x="84" y="151"/>
                    </a:lnTo>
                    <a:lnTo>
                      <a:pt x="84" y="151"/>
                    </a:lnTo>
                    <a:lnTo>
                      <a:pt x="84" y="149"/>
                    </a:lnTo>
                    <a:lnTo>
                      <a:pt x="84" y="149"/>
                    </a:lnTo>
                    <a:lnTo>
                      <a:pt x="84" y="149"/>
                    </a:lnTo>
                    <a:lnTo>
                      <a:pt x="84" y="151"/>
                    </a:lnTo>
                    <a:lnTo>
                      <a:pt x="84" y="151"/>
                    </a:lnTo>
                    <a:lnTo>
                      <a:pt x="84" y="153"/>
                    </a:lnTo>
                    <a:lnTo>
                      <a:pt x="86" y="153"/>
                    </a:lnTo>
                    <a:lnTo>
                      <a:pt x="86" y="151"/>
                    </a:lnTo>
                    <a:lnTo>
                      <a:pt x="90" y="151"/>
                    </a:lnTo>
                    <a:lnTo>
                      <a:pt x="90" y="151"/>
                    </a:lnTo>
                    <a:lnTo>
                      <a:pt x="92" y="151"/>
                    </a:lnTo>
                    <a:lnTo>
                      <a:pt x="94" y="151"/>
                    </a:lnTo>
                    <a:lnTo>
                      <a:pt x="96" y="151"/>
                    </a:lnTo>
                    <a:lnTo>
                      <a:pt x="96" y="151"/>
                    </a:lnTo>
                    <a:lnTo>
                      <a:pt x="98" y="151"/>
                    </a:lnTo>
                    <a:lnTo>
                      <a:pt x="100" y="151"/>
                    </a:lnTo>
                    <a:lnTo>
                      <a:pt x="100" y="151"/>
                    </a:lnTo>
                    <a:lnTo>
                      <a:pt x="104" y="147"/>
                    </a:lnTo>
                    <a:lnTo>
                      <a:pt x="106" y="145"/>
                    </a:lnTo>
                    <a:lnTo>
                      <a:pt x="108" y="145"/>
                    </a:lnTo>
                    <a:lnTo>
                      <a:pt x="108" y="143"/>
                    </a:lnTo>
                    <a:lnTo>
                      <a:pt x="110" y="143"/>
                    </a:lnTo>
                    <a:lnTo>
                      <a:pt x="110" y="141"/>
                    </a:lnTo>
                    <a:lnTo>
                      <a:pt x="114" y="141"/>
                    </a:lnTo>
                    <a:lnTo>
                      <a:pt x="116" y="139"/>
                    </a:lnTo>
                    <a:lnTo>
                      <a:pt x="120" y="135"/>
                    </a:lnTo>
                    <a:lnTo>
                      <a:pt x="120" y="135"/>
                    </a:lnTo>
                    <a:lnTo>
                      <a:pt x="122" y="135"/>
                    </a:lnTo>
                    <a:lnTo>
                      <a:pt x="124" y="131"/>
                    </a:lnTo>
                    <a:lnTo>
                      <a:pt x="124" y="131"/>
                    </a:lnTo>
                    <a:lnTo>
                      <a:pt x="128" y="127"/>
                    </a:lnTo>
                    <a:lnTo>
                      <a:pt x="130" y="125"/>
                    </a:lnTo>
                    <a:lnTo>
                      <a:pt x="130" y="125"/>
                    </a:lnTo>
                    <a:lnTo>
                      <a:pt x="136" y="121"/>
                    </a:lnTo>
                    <a:lnTo>
                      <a:pt x="138" y="119"/>
                    </a:lnTo>
                    <a:lnTo>
                      <a:pt x="138" y="117"/>
                    </a:lnTo>
                    <a:lnTo>
                      <a:pt x="140" y="115"/>
                    </a:lnTo>
                    <a:lnTo>
                      <a:pt x="140" y="115"/>
                    </a:lnTo>
                    <a:lnTo>
                      <a:pt x="140" y="113"/>
                    </a:lnTo>
                    <a:lnTo>
                      <a:pt x="140" y="111"/>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5" name="Freeform 177"/>
              <p:cNvSpPr>
                <a:spLocks noEditPoints="1"/>
              </p:cNvSpPr>
              <p:nvPr/>
            </p:nvSpPr>
            <p:spPr bwMode="auto">
              <a:xfrm>
                <a:off x="6170" y="2299"/>
                <a:ext cx="126" cy="167"/>
              </a:xfrm>
              <a:custGeom>
                <a:avLst/>
                <a:gdLst>
                  <a:gd name="T0" fmla="*/ 0 w 126"/>
                  <a:gd name="T1" fmla="*/ 167 h 167"/>
                  <a:gd name="T2" fmla="*/ 108 w 126"/>
                  <a:gd name="T3" fmla="*/ 147 h 167"/>
                  <a:gd name="T4" fmla="*/ 108 w 126"/>
                  <a:gd name="T5" fmla="*/ 149 h 167"/>
                  <a:gd name="T6" fmla="*/ 116 w 126"/>
                  <a:gd name="T7" fmla="*/ 121 h 167"/>
                  <a:gd name="T8" fmla="*/ 116 w 126"/>
                  <a:gd name="T9" fmla="*/ 121 h 167"/>
                  <a:gd name="T10" fmla="*/ 116 w 126"/>
                  <a:gd name="T11" fmla="*/ 121 h 167"/>
                  <a:gd name="T12" fmla="*/ 68 w 126"/>
                  <a:gd name="T13" fmla="*/ 117 h 167"/>
                  <a:gd name="T14" fmla="*/ 62 w 126"/>
                  <a:gd name="T15" fmla="*/ 121 h 167"/>
                  <a:gd name="T16" fmla="*/ 66 w 126"/>
                  <a:gd name="T17" fmla="*/ 119 h 167"/>
                  <a:gd name="T18" fmla="*/ 72 w 126"/>
                  <a:gd name="T19" fmla="*/ 117 h 167"/>
                  <a:gd name="T20" fmla="*/ 98 w 126"/>
                  <a:gd name="T21" fmla="*/ 117 h 167"/>
                  <a:gd name="T22" fmla="*/ 98 w 126"/>
                  <a:gd name="T23" fmla="*/ 117 h 167"/>
                  <a:gd name="T24" fmla="*/ 98 w 126"/>
                  <a:gd name="T25" fmla="*/ 117 h 167"/>
                  <a:gd name="T26" fmla="*/ 118 w 126"/>
                  <a:gd name="T27" fmla="*/ 105 h 167"/>
                  <a:gd name="T28" fmla="*/ 88 w 126"/>
                  <a:gd name="T29" fmla="*/ 99 h 167"/>
                  <a:gd name="T30" fmla="*/ 90 w 126"/>
                  <a:gd name="T31" fmla="*/ 101 h 167"/>
                  <a:gd name="T32" fmla="*/ 114 w 126"/>
                  <a:gd name="T33" fmla="*/ 99 h 167"/>
                  <a:gd name="T34" fmla="*/ 114 w 126"/>
                  <a:gd name="T35" fmla="*/ 99 h 167"/>
                  <a:gd name="T36" fmla="*/ 126 w 126"/>
                  <a:gd name="T37" fmla="*/ 99 h 167"/>
                  <a:gd name="T38" fmla="*/ 82 w 126"/>
                  <a:gd name="T39" fmla="*/ 95 h 167"/>
                  <a:gd name="T40" fmla="*/ 76 w 126"/>
                  <a:gd name="T41" fmla="*/ 91 h 167"/>
                  <a:gd name="T42" fmla="*/ 74 w 126"/>
                  <a:gd name="T43" fmla="*/ 89 h 167"/>
                  <a:gd name="T44" fmla="*/ 64 w 126"/>
                  <a:gd name="T45" fmla="*/ 91 h 167"/>
                  <a:gd name="T46" fmla="*/ 60 w 126"/>
                  <a:gd name="T47" fmla="*/ 97 h 167"/>
                  <a:gd name="T48" fmla="*/ 58 w 126"/>
                  <a:gd name="T49" fmla="*/ 99 h 167"/>
                  <a:gd name="T50" fmla="*/ 60 w 126"/>
                  <a:gd name="T51" fmla="*/ 103 h 167"/>
                  <a:gd name="T52" fmla="*/ 68 w 126"/>
                  <a:gd name="T53" fmla="*/ 105 h 167"/>
                  <a:gd name="T54" fmla="*/ 74 w 126"/>
                  <a:gd name="T55" fmla="*/ 103 h 167"/>
                  <a:gd name="T56" fmla="*/ 78 w 126"/>
                  <a:gd name="T57" fmla="*/ 97 h 167"/>
                  <a:gd name="T58" fmla="*/ 76 w 126"/>
                  <a:gd name="T59" fmla="*/ 91 h 167"/>
                  <a:gd name="T60" fmla="*/ 94 w 126"/>
                  <a:gd name="T61" fmla="*/ 89 h 167"/>
                  <a:gd name="T62" fmla="*/ 118 w 126"/>
                  <a:gd name="T63" fmla="*/ 84 h 167"/>
                  <a:gd name="T64" fmla="*/ 118 w 126"/>
                  <a:gd name="T65" fmla="*/ 89 h 167"/>
                  <a:gd name="T66" fmla="*/ 120 w 126"/>
                  <a:gd name="T67" fmla="*/ 84 h 167"/>
                  <a:gd name="T68" fmla="*/ 60 w 126"/>
                  <a:gd name="T69" fmla="*/ 84 h 167"/>
                  <a:gd name="T70" fmla="*/ 106 w 126"/>
                  <a:gd name="T71" fmla="*/ 76 h 167"/>
                  <a:gd name="T72" fmla="*/ 102 w 126"/>
                  <a:gd name="T73" fmla="*/ 82 h 167"/>
                  <a:gd name="T74" fmla="*/ 108 w 126"/>
                  <a:gd name="T75" fmla="*/ 78 h 167"/>
                  <a:gd name="T76" fmla="*/ 104 w 126"/>
                  <a:gd name="T77" fmla="*/ 80 h 167"/>
                  <a:gd name="T78" fmla="*/ 106 w 126"/>
                  <a:gd name="T79" fmla="*/ 74 h 167"/>
                  <a:gd name="T80" fmla="*/ 108 w 126"/>
                  <a:gd name="T81" fmla="*/ 72 h 167"/>
                  <a:gd name="T82" fmla="*/ 106 w 126"/>
                  <a:gd name="T83" fmla="*/ 72 h 167"/>
                  <a:gd name="T84" fmla="*/ 98 w 126"/>
                  <a:gd name="T85" fmla="*/ 70 h 167"/>
                  <a:gd name="T86" fmla="*/ 90 w 126"/>
                  <a:gd name="T87" fmla="*/ 72 h 167"/>
                  <a:gd name="T88" fmla="*/ 84 w 126"/>
                  <a:gd name="T89" fmla="*/ 76 h 167"/>
                  <a:gd name="T90" fmla="*/ 80 w 126"/>
                  <a:gd name="T91" fmla="*/ 78 h 167"/>
                  <a:gd name="T92" fmla="*/ 86 w 126"/>
                  <a:gd name="T93" fmla="*/ 80 h 167"/>
                  <a:gd name="T94" fmla="*/ 92 w 126"/>
                  <a:gd name="T95" fmla="*/ 76 h 167"/>
                  <a:gd name="T96" fmla="*/ 96 w 126"/>
                  <a:gd name="T97" fmla="*/ 78 h 167"/>
                  <a:gd name="T98" fmla="*/ 104 w 126"/>
                  <a:gd name="T99" fmla="*/ 78 h 167"/>
                  <a:gd name="T100" fmla="*/ 104 w 126"/>
                  <a:gd name="T101" fmla="*/ 74 h 167"/>
                  <a:gd name="T102" fmla="*/ 100 w 126"/>
                  <a:gd name="T103" fmla="*/ 74 h 167"/>
                  <a:gd name="T104" fmla="*/ 106 w 126"/>
                  <a:gd name="T105" fmla="*/ 66 h 167"/>
                  <a:gd name="T106" fmla="*/ 106 w 126"/>
                  <a:gd name="T107" fmla="*/ 66 h 167"/>
                  <a:gd name="T108" fmla="*/ 74 w 126"/>
                  <a:gd name="T109" fmla="*/ 2 h 167"/>
                  <a:gd name="T110" fmla="*/ 72 w 126"/>
                  <a:gd name="T111" fmla="*/ 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0" y="167"/>
                    </a:moveTo>
                    <a:lnTo>
                      <a:pt x="0" y="167"/>
                    </a:lnTo>
                    <a:lnTo>
                      <a:pt x="0" y="167"/>
                    </a:lnTo>
                    <a:lnTo>
                      <a:pt x="0" y="167"/>
                    </a:lnTo>
                    <a:lnTo>
                      <a:pt x="0" y="167"/>
                    </a:lnTo>
                    <a:lnTo>
                      <a:pt x="0" y="165"/>
                    </a:lnTo>
                    <a:lnTo>
                      <a:pt x="0" y="167"/>
                    </a:lnTo>
                    <a:close/>
                    <a:moveTo>
                      <a:pt x="108" y="147"/>
                    </a:moveTo>
                    <a:lnTo>
                      <a:pt x="108" y="147"/>
                    </a:lnTo>
                    <a:lnTo>
                      <a:pt x="108" y="147"/>
                    </a:lnTo>
                    <a:lnTo>
                      <a:pt x="108" y="147"/>
                    </a:lnTo>
                    <a:lnTo>
                      <a:pt x="108" y="147"/>
                    </a:lnTo>
                    <a:lnTo>
                      <a:pt x="108" y="147"/>
                    </a:lnTo>
                    <a:lnTo>
                      <a:pt x="108" y="149"/>
                    </a:lnTo>
                    <a:lnTo>
                      <a:pt x="108" y="149"/>
                    </a:lnTo>
                    <a:lnTo>
                      <a:pt x="108" y="149"/>
                    </a:lnTo>
                    <a:lnTo>
                      <a:pt x="108" y="149"/>
                    </a:lnTo>
                    <a:lnTo>
                      <a:pt x="108" y="147"/>
                    </a:lnTo>
                    <a:close/>
                    <a:moveTo>
                      <a:pt x="116" y="121"/>
                    </a:moveTo>
                    <a:lnTo>
                      <a:pt x="116" y="121"/>
                    </a:lnTo>
                    <a:lnTo>
                      <a:pt x="116" y="121"/>
                    </a:lnTo>
                    <a:lnTo>
                      <a:pt x="116" y="121"/>
                    </a:lnTo>
                    <a:lnTo>
                      <a:pt x="116" y="121"/>
                    </a:lnTo>
                    <a:lnTo>
                      <a:pt x="116" y="121"/>
                    </a:lnTo>
                    <a:lnTo>
                      <a:pt x="116" y="121"/>
                    </a:lnTo>
                    <a:lnTo>
                      <a:pt x="116" y="121"/>
                    </a:lnTo>
                    <a:lnTo>
                      <a:pt x="116" y="121"/>
                    </a:lnTo>
                    <a:lnTo>
                      <a:pt x="116" y="121"/>
                    </a:lnTo>
                    <a:lnTo>
                      <a:pt x="116" y="121"/>
                    </a:lnTo>
                    <a:lnTo>
                      <a:pt x="116" y="121"/>
                    </a:lnTo>
                    <a:lnTo>
                      <a:pt x="116" y="121"/>
                    </a:lnTo>
                    <a:lnTo>
                      <a:pt x="116" y="121"/>
                    </a:lnTo>
                    <a:close/>
                    <a:moveTo>
                      <a:pt x="70" y="117"/>
                    </a:moveTo>
                    <a:lnTo>
                      <a:pt x="68" y="117"/>
                    </a:lnTo>
                    <a:lnTo>
                      <a:pt x="68" y="117"/>
                    </a:lnTo>
                    <a:lnTo>
                      <a:pt x="66" y="119"/>
                    </a:lnTo>
                    <a:lnTo>
                      <a:pt x="66" y="119"/>
                    </a:lnTo>
                    <a:lnTo>
                      <a:pt x="64" y="119"/>
                    </a:lnTo>
                    <a:lnTo>
                      <a:pt x="64" y="121"/>
                    </a:lnTo>
                    <a:lnTo>
                      <a:pt x="62" y="121"/>
                    </a:lnTo>
                    <a:lnTo>
                      <a:pt x="64" y="121"/>
                    </a:lnTo>
                    <a:lnTo>
                      <a:pt x="66" y="121"/>
                    </a:lnTo>
                    <a:lnTo>
                      <a:pt x="66" y="121"/>
                    </a:lnTo>
                    <a:lnTo>
                      <a:pt x="66" y="119"/>
                    </a:lnTo>
                    <a:lnTo>
                      <a:pt x="66" y="119"/>
                    </a:lnTo>
                    <a:lnTo>
                      <a:pt x="68" y="119"/>
                    </a:lnTo>
                    <a:lnTo>
                      <a:pt x="68" y="119"/>
                    </a:lnTo>
                    <a:lnTo>
                      <a:pt x="70" y="119"/>
                    </a:lnTo>
                    <a:lnTo>
                      <a:pt x="72" y="119"/>
                    </a:lnTo>
                    <a:lnTo>
                      <a:pt x="72" y="117"/>
                    </a:lnTo>
                    <a:lnTo>
                      <a:pt x="70" y="117"/>
                    </a:lnTo>
                    <a:lnTo>
                      <a:pt x="70" y="117"/>
                    </a:lnTo>
                    <a:close/>
                    <a:moveTo>
                      <a:pt x="98" y="117"/>
                    </a:moveTo>
                    <a:lnTo>
                      <a:pt x="98" y="117"/>
                    </a:lnTo>
                    <a:lnTo>
                      <a:pt x="98" y="117"/>
                    </a:lnTo>
                    <a:lnTo>
                      <a:pt x="96" y="119"/>
                    </a:lnTo>
                    <a:lnTo>
                      <a:pt x="98" y="119"/>
                    </a:lnTo>
                    <a:lnTo>
                      <a:pt x="98" y="119"/>
                    </a:lnTo>
                    <a:lnTo>
                      <a:pt x="98" y="117"/>
                    </a:lnTo>
                    <a:lnTo>
                      <a:pt x="98" y="117"/>
                    </a:lnTo>
                    <a:lnTo>
                      <a:pt x="98" y="117"/>
                    </a:lnTo>
                    <a:lnTo>
                      <a:pt x="98" y="117"/>
                    </a:lnTo>
                    <a:lnTo>
                      <a:pt x="98" y="117"/>
                    </a:lnTo>
                    <a:lnTo>
                      <a:pt x="98" y="117"/>
                    </a:lnTo>
                    <a:lnTo>
                      <a:pt x="98" y="117"/>
                    </a:lnTo>
                    <a:lnTo>
                      <a:pt x="98" y="117"/>
                    </a:lnTo>
                    <a:close/>
                    <a:moveTo>
                      <a:pt x="116" y="105"/>
                    </a:moveTo>
                    <a:lnTo>
                      <a:pt x="116" y="105"/>
                    </a:lnTo>
                    <a:lnTo>
                      <a:pt x="118" y="105"/>
                    </a:lnTo>
                    <a:lnTo>
                      <a:pt x="118" y="105"/>
                    </a:lnTo>
                    <a:lnTo>
                      <a:pt x="118" y="103"/>
                    </a:lnTo>
                    <a:lnTo>
                      <a:pt x="118" y="103"/>
                    </a:lnTo>
                    <a:lnTo>
                      <a:pt x="116" y="105"/>
                    </a:lnTo>
                    <a:close/>
                    <a:moveTo>
                      <a:pt x="88" y="99"/>
                    </a:moveTo>
                    <a:lnTo>
                      <a:pt x="88" y="99"/>
                    </a:lnTo>
                    <a:lnTo>
                      <a:pt x="88" y="101"/>
                    </a:lnTo>
                    <a:lnTo>
                      <a:pt x="88" y="101"/>
                    </a:lnTo>
                    <a:lnTo>
                      <a:pt x="88" y="103"/>
                    </a:lnTo>
                    <a:lnTo>
                      <a:pt x="88" y="103"/>
                    </a:lnTo>
                    <a:lnTo>
                      <a:pt x="90" y="101"/>
                    </a:lnTo>
                    <a:lnTo>
                      <a:pt x="88" y="101"/>
                    </a:lnTo>
                    <a:lnTo>
                      <a:pt x="88" y="99"/>
                    </a:lnTo>
                    <a:close/>
                    <a:moveTo>
                      <a:pt x="114" y="99"/>
                    </a:moveTo>
                    <a:lnTo>
                      <a:pt x="114" y="99"/>
                    </a:lnTo>
                    <a:lnTo>
                      <a:pt x="114" y="99"/>
                    </a:lnTo>
                    <a:lnTo>
                      <a:pt x="114" y="101"/>
                    </a:lnTo>
                    <a:lnTo>
                      <a:pt x="114" y="101"/>
                    </a:lnTo>
                    <a:lnTo>
                      <a:pt x="116" y="101"/>
                    </a:lnTo>
                    <a:lnTo>
                      <a:pt x="116" y="99"/>
                    </a:lnTo>
                    <a:lnTo>
                      <a:pt x="114" y="99"/>
                    </a:lnTo>
                    <a:close/>
                    <a:moveTo>
                      <a:pt x="126" y="99"/>
                    </a:moveTo>
                    <a:lnTo>
                      <a:pt x="126" y="99"/>
                    </a:lnTo>
                    <a:lnTo>
                      <a:pt x="126" y="99"/>
                    </a:lnTo>
                    <a:lnTo>
                      <a:pt x="126" y="99"/>
                    </a:lnTo>
                    <a:lnTo>
                      <a:pt x="126" y="99"/>
                    </a:lnTo>
                    <a:lnTo>
                      <a:pt x="126" y="99"/>
                    </a:lnTo>
                    <a:lnTo>
                      <a:pt x="126" y="99"/>
                    </a:lnTo>
                    <a:close/>
                    <a:moveTo>
                      <a:pt x="82" y="93"/>
                    </a:moveTo>
                    <a:lnTo>
                      <a:pt x="82" y="95"/>
                    </a:lnTo>
                    <a:lnTo>
                      <a:pt x="82" y="95"/>
                    </a:lnTo>
                    <a:lnTo>
                      <a:pt x="82" y="95"/>
                    </a:lnTo>
                    <a:lnTo>
                      <a:pt x="82" y="95"/>
                    </a:lnTo>
                    <a:lnTo>
                      <a:pt x="82" y="93"/>
                    </a:lnTo>
                    <a:lnTo>
                      <a:pt x="82" y="93"/>
                    </a:lnTo>
                    <a:close/>
                    <a:moveTo>
                      <a:pt x="76" y="91"/>
                    </a:moveTo>
                    <a:lnTo>
                      <a:pt x="76" y="91"/>
                    </a:lnTo>
                    <a:lnTo>
                      <a:pt x="76" y="91"/>
                    </a:lnTo>
                    <a:lnTo>
                      <a:pt x="74" y="91"/>
                    </a:lnTo>
                    <a:lnTo>
                      <a:pt x="76" y="89"/>
                    </a:lnTo>
                    <a:lnTo>
                      <a:pt x="74" y="89"/>
                    </a:lnTo>
                    <a:lnTo>
                      <a:pt x="74" y="89"/>
                    </a:lnTo>
                    <a:lnTo>
                      <a:pt x="72" y="89"/>
                    </a:lnTo>
                    <a:lnTo>
                      <a:pt x="70" y="89"/>
                    </a:lnTo>
                    <a:lnTo>
                      <a:pt x="68" y="89"/>
                    </a:lnTo>
                    <a:lnTo>
                      <a:pt x="64" y="91"/>
                    </a:lnTo>
                    <a:lnTo>
                      <a:pt x="62" y="93"/>
                    </a:lnTo>
                    <a:lnTo>
                      <a:pt x="60" y="93"/>
                    </a:lnTo>
                    <a:lnTo>
                      <a:pt x="60" y="95"/>
                    </a:lnTo>
                    <a:lnTo>
                      <a:pt x="60" y="95"/>
                    </a:lnTo>
                    <a:lnTo>
                      <a:pt x="60" y="97"/>
                    </a:lnTo>
                    <a:lnTo>
                      <a:pt x="60" y="97"/>
                    </a:lnTo>
                    <a:lnTo>
                      <a:pt x="60" y="97"/>
                    </a:lnTo>
                    <a:lnTo>
                      <a:pt x="58" y="97"/>
                    </a:lnTo>
                    <a:lnTo>
                      <a:pt x="58" y="97"/>
                    </a:lnTo>
                    <a:lnTo>
                      <a:pt x="58" y="99"/>
                    </a:lnTo>
                    <a:lnTo>
                      <a:pt x="56" y="99"/>
                    </a:lnTo>
                    <a:lnTo>
                      <a:pt x="56" y="99"/>
                    </a:lnTo>
                    <a:lnTo>
                      <a:pt x="58" y="101"/>
                    </a:lnTo>
                    <a:lnTo>
                      <a:pt x="58" y="103"/>
                    </a:lnTo>
                    <a:lnTo>
                      <a:pt x="60" y="103"/>
                    </a:lnTo>
                    <a:lnTo>
                      <a:pt x="62" y="103"/>
                    </a:lnTo>
                    <a:lnTo>
                      <a:pt x="64" y="105"/>
                    </a:lnTo>
                    <a:lnTo>
                      <a:pt x="64" y="105"/>
                    </a:lnTo>
                    <a:lnTo>
                      <a:pt x="66" y="105"/>
                    </a:lnTo>
                    <a:lnTo>
                      <a:pt x="68" y="105"/>
                    </a:lnTo>
                    <a:lnTo>
                      <a:pt x="70" y="105"/>
                    </a:lnTo>
                    <a:lnTo>
                      <a:pt x="72" y="103"/>
                    </a:lnTo>
                    <a:lnTo>
                      <a:pt x="72" y="103"/>
                    </a:lnTo>
                    <a:lnTo>
                      <a:pt x="74" y="103"/>
                    </a:lnTo>
                    <a:lnTo>
                      <a:pt x="74" y="103"/>
                    </a:lnTo>
                    <a:lnTo>
                      <a:pt x="76" y="103"/>
                    </a:lnTo>
                    <a:lnTo>
                      <a:pt x="76" y="103"/>
                    </a:lnTo>
                    <a:lnTo>
                      <a:pt x="78" y="101"/>
                    </a:lnTo>
                    <a:lnTo>
                      <a:pt x="78" y="99"/>
                    </a:lnTo>
                    <a:lnTo>
                      <a:pt x="78" y="97"/>
                    </a:lnTo>
                    <a:lnTo>
                      <a:pt x="78" y="97"/>
                    </a:lnTo>
                    <a:lnTo>
                      <a:pt x="78" y="95"/>
                    </a:lnTo>
                    <a:lnTo>
                      <a:pt x="78" y="95"/>
                    </a:lnTo>
                    <a:lnTo>
                      <a:pt x="78" y="93"/>
                    </a:lnTo>
                    <a:lnTo>
                      <a:pt x="76" y="91"/>
                    </a:lnTo>
                    <a:close/>
                    <a:moveTo>
                      <a:pt x="94" y="86"/>
                    </a:moveTo>
                    <a:lnTo>
                      <a:pt x="92" y="86"/>
                    </a:lnTo>
                    <a:lnTo>
                      <a:pt x="92" y="89"/>
                    </a:lnTo>
                    <a:lnTo>
                      <a:pt x="92" y="89"/>
                    </a:lnTo>
                    <a:lnTo>
                      <a:pt x="94" y="89"/>
                    </a:lnTo>
                    <a:lnTo>
                      <a:pt x="94" y="86"/>
                    </a:lnTo>
                    <a:lnTo>
                      <a:pt x="94" y="86"/>
                    </a:lnTo>
                    <a:close/>
                    <a:moveTo>
                      <a:pt x="120" y="84"/>
                    </a:moveTo>
                    <a:lnTo>
                      <a:pt x="118" y="84"/>
                    </a:lnTo>
                    <a:lnTo>
                      <a:pt x="118" y="84"/>
                    </a:lnTo>
                    <a:lnTo>
                      <a:pt x="118" y="84"/>
                    </a:lnTo>
                    <a:lnTo>
                      <a:pt x="118" y="86"/>
                    </a:lnTo>
                    <a:lnTo>
                      <a:pt x="118" y="86"/>
                    </a:lnTo>
                    <a:lnTo>
                      <a:pt x="118" y="86"/>
                    </a:lnTo>
                    <a:lnTo>
                      <a:pt x="118" y="89"/>
                    </a:lnTo>
                    <a:lnTo>
                      <a:pt x="118" y="86"/>
                    </a:lnTo>
                    <a:lnTo>
                      <a:pt x="120" y="86"/>
                    </a:lnTo>
                    <a:lnTo>
                      <a:pt x="120" y="86"/>
                    </a:lnTo>
                    <a:lnTo>
                      <a:pt x="120" y="86"/>
                    </a:lnTo>
                    <a:lnTo>
                      <a:pt x="120" y="84"/>
                    </a:lnTo>
                    <a:close/>
                    <a:moveTo>
                      <a:pt x="60" y="84"/>
                    </a:moveTo>
                    <a:lnTo>
                      <a:pt x="62" y="82"/>
                    </a:lnTo>
                    <a:lnTo>
                      <a:pt x="60" y="82"/>
                    </a:lnTo>
                    <a:lnTo>
                      <a:pt x="60" y="82"/>
                    </a:lnTo>
                    <a:lnTo>
                      <a:pt x="60" y="84"/>
                    </a:lnTo>
                    <a:lnTo>
                      <a:pt x="58" y="84"/>
                    </a:lnTo>
                    <a:lnTo>
                      <a:pt x="60" y="84"/>
                    </a:lnTo>
                    <a:lnTo>
                      <a:pt x="60" y="84"/>
                    </a:lnTo>
                    <a:close/>
                    <a:moveTo>
                      <a:pt x="106" y="76"/>
                    </a:moveTo>
                    <a:lnTo>
                      <a:pt x="106" y="76"/>
                    </a:lnTo>
                    <a:lnTo>
                      <a:pt x="104" y="78"/>
                    </a:lnTo>
                    <a:lnTo>
                      <a:pt x="104" y="78"/>
                    </a:lnTo>
                    <a:lnTo>
                      <a:pt x="102" y="80"/>
                    </a:lnTo>
                    <a:lnTo>
                      <a:pt x="102" y="80"/>
                    </a:lnTo>
                    <a:lnTo>
                      <a:pt x="102" y="82"/>
                    </a:lnTo>
                    <a:lnTo>
                      <a:pt x="104" y="80"/>
                    </a:lnTo>
                    <a:lnTo>
                      <a:pt x="104" y="80"/>
                    </a:lnTo>
                    <a:lnTo>
                      <a:pt x="104" y="80"/>
                    </a:lnTo>
                    <a:lnTo>
                      <a:pt x="106" y="78"/>
                    </a:lnTo>
                    <a:lnTo>
                      <a:pt x="108" y="78"/>
                    </a:lnTo>
                    <a:lnTo>
                      <a:pt x="106" y="76"/>
                    </a:lnTo>
                    <a:close/>
                    <a:moveTo>
                      <a:pt x="104" y="78"/>
                    </a:moveTo>
                    <a:lnTo>
                      <a:pt x="104" y="80"/>
                    </a:lnTo>
                    <a:lnTo>
                      <a:pt x="104" y="80"/>
                    </a:lnTo>
                    <a:lnTo>
                      <a:pt x="104" y="80"/>
                    </a:lnTo>
                    <a:lnTo>
                      <a:pt x="104" y="80"/>
                    </a:lnTo>
                    <a:lnTo>
                      <a:pt x="104" y="78"/>
                    </a:lnTo>
                    <a:lnTo>
                      <a:pt x="104" y="78"/>
                    </a:lnTo>
                    <a:close/>
                    <a:moveTo>
                      <a:pt x="106" y="74"/>
                    </a:moveTo>
                    <a:lnTo>
                      <a:pt x="106" y="74"/>
                    </a:lnTo>
                    <a:lnTo>
                      <a:pt x="106" y="72"/>
                    </a:lnTo>
                    <a:lnTo>
                      <a:pt x="106" y="74"/>
                    </a:lnTo>
                    <a:lnTo>
                      <a:pt x="106" y="74"/>
                    </a:lnTo>
                    <a:close/>
                    <a:moveTo>
                      <a:pt x="106" y="72"/>
                    </a:moveTo>
                    <a:lnTo>
                      <a:pt x="108" y="72"/>
                    </a:lnTo>
                    <a:lnTo>
                      <a:pt x="106" y="72"/>
                    </a:lnTo>
                    <a:lnTo>
                      <a:pt x="106" y="72"/>
                    </a:lnTo>
                    <a:lnTo>
                      <a:pt x="106" y="74"/>
                    </a:lnTo>
                    <a:lnTo>
                      <a:pt x="106" y="72"/>
                    </a:lnTo>
                    <a:lnTo>
                      <a:pt x="106" y="72"/>
                    </a:lnTo>
                    <a:close/>
                    <a:moveTo>
                      <a:pt x="104" y="68"/>
                    </a:moveTo>
                    <a:lnTo>
                      <a:pt x="102" y="68"/>
                    </a:lnTo>
                    <a:lnTo>
                      <a:pt x="100" y="68"/>
                    </a:lnTo>
                    <a:lnTo>
                      <a:pt x="100" y="68"/>
                    </a:lnTo>
                    <a:lnTo>
                      <a:pt x="98" y="70"/>
                    </a:lnTo>
                    <a:lnTo>
                      <a:pt x="96" y="70"/>
                    </a:lnTo>
                    <a:lnTo>
                      <a:pt x="94" y="70"/>
                    </a:lnTo>
                    <a:lnTo>
                      <a:pt x="94" y="72"/>
                    </a:lnTo>
                    <a:lnTo>
                      <a:pt x="92" y="72"/>
                    </a:lnTo>
                    <a:lnTo>
                      <a:pt x="90" y="72"/>
                    </a:lnTo>
                    <a:lnTo>
                      <a:pt x="88" y="74"/>
                    </a:lnTo>
                    <a:lnTo>
                      <a:pt x="86" y="76"/>
                    </a:lnTo>
                    <a:lnTo>
                      <a:pt x="86" y="76"/>
                    </a:lnTo>
                    <a:lnTo>
                      <a:pt x="84" y="76"/>
                    </a:lnTo>
                    <a:lnTo>
                      <a:pt x="84" y="76"/>
                    </a:lnTo>
                    <a:lnTo>
                      <a:pt x="82" y="74"/>
                    </a:lnTo>
                    <a:lnTo>
                      <a:pt x="82" y="76"/>
                    </a:lnTo>
                    <a:lnTo>
                      <a:pt x="82" y="76"/>
                    </a:lnTo>
                    <a:lnTo>
                      <a:pt x="82" y="76"/>
                    </a:lnTo>
                    <a:lnTo>
                      <a:pt x="80" y="78"/>
                    </a:lnTo>
                    <a:lnTo>
                      <a:pt x="82" y="78"/>
                    </a:lnTo>
                    <a:lnTo>
                      <a:pt x="82" y="78"/>
                    </a:lnTo>
                    <a:lnTo>
                      <a:pt x="82" y="80"/>
                    </a:lnTo>
                    <a:lnTo>
                      <a:pt x="84" y="82"/>
                    </a:lnTo>
                    <a:lnTo>
                      <a:pt x="86" y="80"/>
                    </a:lnTo>
                    <a:lnTo>
                      <a:pt x="86" y="80"/>
                    </a:lnTo>
                    <a:lnTo>
                      <a:pt x="88" y="80"/>
                    </a:lnTo>
                    <a:lnTo>
                      <a:pt x="88" y="80"/>
                    </a:lnTo>
                    <a:lnTo>
                      <a:pt x="90" y="78"/>
                    </a:lnTo>
                    <a:lnTo>
                      <a:pt x="92" y="76"/>
                    </a:lnTo>
                    <a:lnTo>
                      <a:pt x="94" y="76"/>
                    </a:lnTo>
                    <a:lnTo>
                      <a:pt x="94" y="76"/>
                    </a:lnTo>
                    <a:lnTo>
                      <a:pt x="94" y="78"/>
                    </a:lnTo>
                    <a:lnTo>
                      <a:pt x="94" y="78"/>
                    </a:lnTo>
                    <a:lnTo>
                      <a:pt x="96" y="78"/>
                    </a:lnTo>
                    <a:lnTo>
                      <a:pt x="96" y="78"/>
                    </a:lnTo>
                    <a:lnTo>
                      <a:pt x="98" y="78"/>
                    </a:lnTo>
                    <a:lnTo>
                      <a:pt x="100" y="78"/>
                    </a:lnTo>
                    <a:lnTo>
                      <a:pt x="102" y="76"/>
                    </a:lnTo>
                    <a:lnTo>
                      <a:pt x="104" y="78"/>
                    </a:lnTo>
                    <a:lnTo>
                      <a:pt x="104" y="76"/>
                    </a:lnTo>
                    <a:lnTo>
                      <a:pt x="104" y="74"/>
                    </a:lnTo>
                    <a:lnTo>
                      <a:pt x="104" y="74"/>
                    </a:lnTo>
                    <a:lnTo>
                      <a:pt x="104" y="74"/>
                    </a:lnTo>
                    <a:lnTo>
                      <a:pt x="104" y="74"/>
                    </a:lnTo>
                    <a:lnTo>
                      <a:pt x="102" y="74"/>
                    </a:lnTo>
                    <a:lnTo>
                      <a:pt x="100" y="76"/>
                    </a:lnTo>
                    <a:lnTo>
                      <a:pt x="98" y="78"/>
                    </a:lnTo>
                    <a:lnTo>
                      <a:pt x="98" y="76"/>
                    </a:lnTo>
                    <a:lnTo>
                      <a:pt x="100" y="74"/>
                    </a:lnTo>
                    <a:lnTo>
                      <a:pt x="102" y="72"/>
                    </a:lnTo>
                    <a:lnTo>
                      <a:pt x="102" y="70"/>
                    </a:lnTo>
                    <a:lnTo>
                      <a:pt x="104" y="70"/>
                    </a:lnTo>
                    <a:lnTo>
                      <a:pt x="106" y="66"/>
                    </a:lnTo>
                    <a:lnTo>
                      <a:pt x="106" y="66"/>
                    </a:lnTo>
                    <a:lnTo>
                      <a:pt x="104" y="68"/>
                    </a:lnTo>
                    <a:lnTo>
                      <a:pt x="104" y="68"/>
                    </a:lnTo>
                    <a:close/>
                    <a:moveTo>
                      <a:pt x="106" y="66"/>
                    </a:moveTo>
                    <a:lnTo>
                      <a:pt x="106" y="66"/>
                    </a:lnTo>
                    <a:lnTo>
                      <a:pt x="106" y="66"/>
                    </a:lnTo>
                    <a:lnTo>
                      <a:pt x="108" y="66"/>
                    </a:lnTo>
                    <a:lnTo>
                      <a:pt x="108" y="66"/>
                    </a:lnTo>
                    <a:lnTo>
                      <a:pt x="108" y="66"/>
                    </a:lnTo>
                    <a:lnTo>
                      <a:pt x="106" y="66"/>
                    </a:lnTo>
                    <a:close/>
                    <a:moveTo>
                      <a:pt x="74" y="2"/>
                    </a:moveTo>
                    <a:lnTo>
                      <a:pt x="74" y="2"/>
                    </a:lnTo>
                    <a:lnTo>
                      <a:pt x="74" y="2"/>
                    </a:lnTo>
                    <a:lnTo>
                      <a:pt x="74" y="0"/>
                    </a:lnTo>
                    <a:lnTo>
                      <a:pt x="74" y="0"/>
                    </a:lnTo>
                    <a:lnTo>
                      <a:pt x="72" y="2"/>
                    </a:lnTo>
                    <a:lnTo>
                      <a:pt x="72" y="2"/>
                    </a:lnTo>
                    <a:lnTo>
                      <a:pt x="72" y="2"/>
                    </a:lnTo>
                    <a:lnTo>
                      <a:pt x="7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6" name="Freeform 178"/>
              <p:cNvSpPr>
                <a:spLocks noEditPoints="1"/>
              </p:cNvSpPr>
              <p:nvPr/>
            </p:nvSpPr>
            <p:spPr bwMode="auto">
              <a:xfrm>
                <a:off x="3413" y="979"/>
                <a:ext cx="12" cy="16"/>
              </a:xfrm>
              <a:custGeom>
                <a:avLst/>
                <a:gdLst>
                  <a:gd name="T0" fmla="*/ 8 w 12"/>
                  <a:gd name="T1" fmla="*/ 14 h 16"/>
                  <a:gd name="T2" fmla="*/ 8 w 12"/>
                  <a:gd name="T3" fmla="*/ 14 h 16"/>
                  <a:gd name="T4" fmla="*/ 8 w 12"/>
                  <a:gd name="T5" fmla="*/ 12 h 16"/>
                  <a:gd name="T6" fmla="*/ 6 w 12"/>
                  <a:gd name="T7" fmla="*/ 12 h 16"/>
                  <a:gd name="T8" fmla="*/ 6 w 12"/>
                  <a:gd name="T9" fmla="*/ 12 h 16"/>
                  <a:gd name="T10" fmla="*/ 6 w 12"/>
                  <a:gd name="T11" fmla="*/ 12 h 16"/>
                  <a:gd name="T12" fmla="*/ 4 w 12"/>
                  <a:gd name="T13" fmla="*/ 12 h 16"/>
                  <a:gd name="T14" fmla="*/ 4 w 12"/>
                  <a:gd name="T15" fmla="*/ 12 h 16"/>
                  <a:gd name="T16" fmla="*/ 6 w 12"/>
                  <a:gd name="T17" fmla="*/ 14 h 16"/>
                  <a:gd name="T18" fmla="*/ 6 w 12"/>
                  <a:gd name="T19" fmla="*/ 14 h 16"/>
                  <a:gd name="T20" fmla="*/ 8 w 12"/>
                  <a:gd name="T21" fmla="*/ 16 h 16"/>
                  <a:gd name="T22" fmla="*/ 8 w 12"/>
                  <a:gd name="T23" fmla="*/ 16 h 16"/>
                  <a:gd name="T24" fmla="*/ 8 w 12"/>
                  <a:gd name="T25" fmla="*/ 14 h 16"/>
                  <a:gd name="T26" fmla="*/ 8 w 12"/>
                  <a:gd name="T27" fmla="*/ 14 h 16"/>
                  <a:gd name="T28" fmla="*/ 8 w 12"/>
                  <a:gd name="T29" fmla="*/ 8 h 16"/>
                  <a:gd name="T30" fmla="*/ 6 w 12"/>
                  <a:gd name="T31" fmla="*/ 8 h 16"/>
                  <a:gd name="T32" fmla="*/ 6 w 12"/>
                  <a:gd name="T33" fmla="*/ 8 h 16"/>
                  <a:gd name="T34" fmla="*/ 6 w 12"/>
                  <a:gd name="T35" fmla="*/ 8 h 16"/>
                  <a:gd name="T36" fmla="*/ 6 w 12"/>
                  <a:gd name="T37" fmla="*/ 8 h 16"/>
                  <a:gd name="T38" fmla="*/ 8 w 12"/>
                  <a:gd name="T39" fmla="*/ 8 h 16"/>
                  <a:gd name="T40" fmla="*/ 8 w 12"/>
                  <a:gd name="T41" fmla="*/ 10 h 16"/>
                  <a:gd name="T42" fmla="*/ 8 w 12"/>
                  <a:gd name="T43" fmla="*/ 10 h 16"/>
                  <a:gd name="T44" fmla="*/ 10 w 12"/>
                  <a:gd name="T45" fmla="*/ 8 h 16"/>
                  <a:gd name="T46" fmla="*/ 10 w 12"/>
                  <a:gd name="T47" fmla="*/ 8 h 16"/>
                  <a:gd name="T48" fmla="*/ 8 w 12"/>
                  <a:gd name="T49" fmla="*/ 8 h 16"/>
                  <a:gd name="T50" fmla="*/ 8 w 12"/>
                  <a:gd name="T51" fmla="*/ 8 h 16"/>
                  <a:gd name="T52" fmla="*/ 2 w 12"/>
                  <a:gd name="T53" fmla="*/ 4 h 16"/>
                  <a:gd name="T54" fmla="*/ 2 w 12"/>
                  <a:gd name="T55" fmla="*/ 4 h 16"/>
                  <a:gd name="T56" fmla="*/ 2 w 12"/>
                  <a:gd name="T57" fmla="*/ 4 h 16"/>
                  <a:gd name="T58" fmla="*/ 0 w 12"/>
                  <a:gd name="T59" fmla="*/ 4 h 16"/>
                  <a:gd name="T60" fmla="*/ 0 w 12"/>
                  <a:gd name="T61" fmla="*/ 4 h 16"/>
                  <a:gd name="T62" fmla="*/ 2 w 12"/>
                  <a:gd name="T63" fmla="*/ 4 h 16"/>
                  <a:gd name="T64" fmla="*/ 2 w 12"/>
                  <a:gd name="T65" fmla="*/ 6 h 16"/>
                  <a:gd name="T66" fmla="*/ 4 w 12"/>
                  <a:gd name="T67" fmla="*/ 4 h 16"/>
                  <a:gd name="T68" fmla="*/ 4 w 12"/>
                  <a:gd name="T69" fmla="*/ 4 h 16"/>
                  <a:gd name="T70" fmla="*/ 4 w 12"/>
                  <a:gd name="T71" fmla="*/ 4 h 16"/>
                  <a:gd name="T72" fmla="*/ 2 w 12"/>
                  <a:gd name="T73" fmla="*/ 4 h 16"/>
                  <a:gd name="T74" fmla="*/ 6 w 12"/>
                  <a:gd name="T75" fmla="*/ 0 h 16"/>
                  <a:gd name="T76" fmla="*/ 4 w 12"/>
                  <a:gd name="T77" fmla="*/ 2 h 16"/>
                  <a:gd name="T78" fmla="*/ 6 w 12"/>
                  <a:gd name="T79" fmla="*/ 4 h 16"/>
                  <a:gd name="T80" fmla="*/ 8 w 12"/>
                  <a:gd name="T81" fmla="*/ 6 h 16"/>
                  <a:gd name="T82" fmla="*/ 8 w 12"/>
                  <a:gd name="T83" fmla="*/ 6 h 16"/>
                  <a:gd name="T84" fmla="*/ 8 w 12"/>
                  <a:gd name="T85" fmla="*/ 6 h 16"/>
                  <a:gd name="T86" fmla="*/ 8 w 12"/>
                  <a:gd name="T87" fmla="*/ 6 h 16"/>
                  <a:gd name="T88" fmla="*/ 8 w 12"/>
                  <a:gd name="T89" fmla="*/ 4 h 16"/>
                  <a:gd name="T90" fmla="*/ 8 w 12"/>
                  <a:gd name="T91" fmla="*/ 4 h 16"/>
                  <a:gd name="T92" fmla="*/ 8 w 12"/>
                  <a:gd name="T93" fmla="*/ 4 h 16"/>
                  <a:gd name="T94" fmla="*/ 8 w 12"/>
                  <a:gd name="T95" fmla="*/ 4 h 16"/>
                  <a:gd name="T96" fmla="*/ 8 w 12"/>
                  <a:gd name="T97" fmla="*/ 4 h 16"/>
                  <a:gd name="T98" fmla="*/ 8 w 12"/>
                  <a:gd name="T99" fmla="*/ 4 h 16"/>
                  <a:gd name="T100" fmla="*/ 10 w 12"/>
                  <a:gd name="T101" fmla="*/ 4 h 16"/>
                  <a:gd name="T102" fmla="*/ 10 w 12"/>
                  <a:gd name="T103" fmla="*/ 2 h 16"/>
                  <a:gd name="T104" fmla="*/ 8 w 12"/>
                  <a:gd name="T105" fmla="*/ 2 h 16"/>
                  <a:gd name="T106" fmla="*/ 6 w 12"/>
                  <a:gd name="T107" fmla="*/ 0 h 16"/>
                  <a:gd name="T108" fmla="*/ 12 w 12"/>
                  <a:gd name="T109" fmla="*/ 2 h 16"/>
                  <a:gd name="T110" fmla="*/ 12 w 12"/>
                  <a:gd name="T111" fmla="*/ 0 h 16"/>
                  <a:gd name="T112" fmla="*/ 12 w 12"/>
                  <a:gd name="T113" fmla="*/ 2 h 16"/>
                  <a:gd name="T114" fmla="*/ 10 w 12"/>
                  <a:gd name="T115" fmla="*/ 2 h 16"/>
                  <a:gd name="T116" fmla="*/ 12 w 12"/>
                  <a:gd name="T117" fmla="*/ 2 h 16"/>
                  <a:gd name="T118" fmla="*/ 12 w 12"/>
                  <a:gd name="T119" fmla="*/ 2 h 16"/>
                  <a:gd name="T120" fmla="*/ 12 w 12"/>
                  <a:gd name="T121" fmla="*/ 2 h 16"/>
                  <a:gd name="T122" fmla="*/ 12 w 12"/>
                  <a:gd name="T123" fmla="*/ 2 h 16"/>
                  <a:gd name="T124" fmla="*/ 12 w 12"/>
                  <a:gd name="T12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 h="16">
                    <a:moveTo>
                      <a:pt x="8" y="14"/>
                    </a:moveTo>
                    <a:lnTo>
                      <a:pt x="8" y="14"/>
                    </a:lnTo>
                    <a:lnTo>
                      <a:pt x="8" y="12"/>
                    </a:lnTo>
                    <a:lnTo>
                      <a:pt x="6" y="12"/>
                    </a:lnTo>
                    <a:lnTo>
                      <a:pt x="6" y="12"/>
                    </a:lnTo>
                    <a:lnTo>
                      <a:pt x="6" y="12"/>
                    </a:lnTo>
                    <a:lnTo>
                      <a:pt x="4" y="12"/>
                    </a:lnTo>
                    <a:lnTo>
                      <a:pt x="4" y="12"/>
                    </a:lnTo>
                    <a:lnTo>
                      <a:pt x="6" y="14"/>
                    </a:lnTo>
                    <a:lnTo>
                      <a:pt x="6" y="14"/>
                    </a:lnTo>
                    <a:lnTo>
                      <a:pt x="8" y="16"/>
                    </a:lnTo>
                    <a:lnTo>
                      <a:pt x="8" y="16"/>
                    </a:lnTo>
                    <a:lnTo>
                      <a:pt x="8" y="14"/>
                    </a:lnTo>
                    <a:lnTo>
                      <a:pt x="8" y="14"/>
                    </a:lnTo>
                    <a:close/>
                    <a:moveTo>
                      <a:pt x="8" y="8"/>
                    </a:moveTo>
                    <a:lnTo>
                      <a:pt x="6" y="8"/>
                    </a:lnTo>
                    <a:lnTo>
                      <a:pt x="6" y="8"/>
                    </a:lnTo>
                    <a:lnTo>
                      <a:pt x="6" y="8"/>
                    </a:lnTo>
                    <a:lnTo>
                      <a:pt x="6" y="8"/>
                    </a:lnTo>
                    <a:lnTo>
                      <a:pt x="8" y="8"/>
                    </a:lnTo>
                    <a:lnTo>
                      <a:pt x="8" y="10"/>
                    </a:lnTo>
                    <a:lnTo>
                      <a:pt x="8" y="10"/>
                    </a:lnTo>
                    <a:lnTo>
                      <a:pt x="10" y="8"/>
                    </a:lnTo>
                    <a:lnTo>
                      <a:pt x="10" y="8"/>
                    </a:lnTo>
                    <a:lnTo>
                      <a:pt x="8" y="8"/>
                    </a:lnTo>
                    <a:lnTo>
                      <a:pt x="8" y="8"/>
                    </a:lnTo>
                    <a:close/>
                    <a:moveTo>
                      <a:pt x="2" y="4"/>
                    </a:moveTo>
                    <a:lnTo>
                      <a:pt x="2" y="4"/>
                    </a:lnTo>
                    <a:lnTo>
                      <a:pt x="2" y="4"/>
                    </a:lnTo>
                    <a:lnTo>
                      <a:pt x="0" y="4"/>
                    </a:lnTo>
                    <a:lnTo>
                      <a:pt x="0" y="4"/>
                    </a:lnTo>
                    <a:lnTo>
                      <a:pt x="2" y="4"/>
                    </a:lnTo>
                    <a:lnTo>
                      <a:pt x="2" y="6"/>
                    </a:lnTo>
                    <a:lnTo>
                      <a:pt x="4" y="4"/>
                    </a:lnTo>
                    <a:lnTo>
                      <a:pt x="4" y="4"/>
                    </a:lnTo>
                    <a:lnTo>
                      <a:pt x="4" y="4"/>
                    </a:lnTo>
                    <a:lnTo>
                      <a:pt x="2" y="4"/>
                    </a:lnTo>
                    <a:close/>
                    <a:moveTo>
                      <a:pt x="6" y="0"/>
                    </a:moveTo>
                    <a:lnTo>
                      <a:pt x="4" y="2"/>
                    </a:lnTo>
                    <a:lnTo>
                      <a:pt x="6" y="4"/>
                    </a:lnTo>
                    <a:lnTo>
                      <a:pt x="8" y="6"/>
                    </a:lnTo>
                    <a:lnTo>
                      <a:pt x="8" y="6"/>
                    </a:lnTo>
                    <a:lnTo>
                      <a:pt x="8" y="6"/>
                    </a:lnTo>
                    <a:lnTo>
                      <a:pt x="8" y="6"/>
                    </a:lnTo>
                    <a:lnTo>
                      <a:pt x="8" y="4"/>
                    </a:lnTo>
                    <a:lnTo>
                      <a:pt x="8" y="4"/>
                    </a:lnTo>
                    <a:lnTo>
                      <a:pt x="8" y="4"/>
                    </a:lnTo>
                    <a:lnTo>
                      <a:pt x="8" y="4"/>
                    </a:lnTo>
                    <a:lnTo>
                      <a:pt x="8" y="4"/>
                    </a:lnTo>
                    <a:lnTo>
                      <a:pt x="8" y="4"/>
                    </a:lnTo>
                    <a:lnTo>
                      <a:pt x="10" y="4"/>
                    </a:lnTo>
                    <a:lnTo>
                      <a:pt x="10" y="2"/>
                    </a:lnTo>
                    <a:lnTo>
                      <a:pt x="8" y="2"/>
                    </a:lnTo>
                    <a:lnTo>
                      <a:pt x="6" y="0"/>
                    </a:lnTo>
                    <a:close/>
                    <a:moveTo>
                      <a:pt x="12" y="2"/>
                    </a:moveTo>
                    <a:lnTo>
                      <a:pt x="12" y="0"/>
                    </a:lnTo>
                    <a:lnTo>
                      <a:pt x="12" y="2"/>
                    </a:lnTo>
                    <a:lnTo>
                      <a:pt x="10" y="2"/>
                    </a:lnTo>
                    <a:lnTo>
                      <a:pt x="12" y="2"/>
                    </a:lnTo>
                    <a:lnTo>
                      <a:pt x="12" y="2"/>
                    </a:lnTo>
                    <a:lnTo>
                      <a:pt x="12" y="2"/>
                    </a:lnTo>
                    <a:lnTo>
                      <a:pt x="12" y="2"/>
                    </a:lnTo>
                    <a:lnTo>
                      <a:pt x="12"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7" name="Freeform 179"/>
              <p:cNvSpPr>
                <a:spLocks noEditPoints="1"/>
              </p:cNvSpPr>
              <p:nvPr/>
            </p:nvSpPr>
            <p:spPr bwMode="auto">
              <a:xfrm>
                <a:off x="2665" y="2991"/>
                <a:ext cx="44" cy="18"/>
              </a:xfrm>
              <a:custGeom>
                <a:avLst/>
                <a:gdLst>
                  <a:gd name="T0" fmla="*/ 22 w 44"/>
                  <a:gd name="T1" fmla="*/ 14 h 18"/>
                  <a:gd name="T2" fmla="*/ 22 w 44"/>
                  <a:gd name="T3" fmla="*/ 16 h 18"/>
                  <a:gd name="T4" fmla="*/ 22 w 44"/>
                  <a:gd name="T5" fmla="*/ 14 h 18"/>
                  <a:gd name="T6" fmla="*/ 38 w 44"/>
                  <a:gd name="T7" fmla="*/ 12 h 18"/>
                  <a:gd name="T8" fmla="*/ 38 w 44"/>
                  <a:gd name="T9" fmla="*/ 12 h 18"/>
                  <a:gd name="T10" fmla="*/ 2 w 44"/>
                  <a:gd name="T11" fmla="*/ 8 h 18"/>
                  <a:gd name="T12" fmla="*/ 2 w 44"/>
                  <a:gd name="T13" fmla="*/ 10 h 18"/>
                  <a:gd name="T14" fmla="*/ 4 w 44"/>
                  <a:gd name="T15" fmla="*/ 10 h 18"/>
                  <a:gd name="T16" fmla="*/ 22 w 44"/>
                  <a:gd name="T17" fmla="*/ 4 h 18"/>
                  <a:gd name="T18" fmla="*/ 24 w 44"/>
                  <a:gd name="T19" fmla="*/ 2 h 18"/>
                  <a:gd name="T20" fmla="*/ 20 w 44"/>
                  <a:gd name="T21" fmla="*/ 0 h 18"/>
                  <a:gd name="T22" fmla="*/ 18 w 44"/>
                  <a:gd name="T23" fmla="*/ 2 h 18"/>
                  <a:gd name="T24" fmla="*/ 14 w 44"/>
                  <a:gd name="T25" fmla="*/ 2 h 18"/>
                  <a:gd name="T26" fmla="*/ 10 w 44"/>
                  <a:gd name="T27" fmla="*/ 2 h 18"/>
                  <a:gd name="T28" fmla="*/ 4 w 44"/>
                  <a:gd name="T29" fmla="*/ 0 h 18"/>
                  <a:gd name="T30" fmla="*/ 6 w 44"/>
                  <a:gd name="T31" fmla="*/ 4 h 18"/>
                  <a:gd name="T32" fmla="*/ 12 w 44"/>
                  <a:gd name="T33" fmla="*/ 6 h 18"/>
                  <a:gd name="T34" fmla="*/ 8 w 44"/>
                  <a:gd name="T35" fmla="*/ 6 h 18"/>
                  <a:gd name="T36" fmla="*/ 10 w 44"/>
                  <a:gd name="T37" fmla="*/ 8 h 18"/>
                  <a:gd name="T38" fmla="*/ 12 w 44"/>
                  <a:gd name="T39" fmla="*/ 8 h 18"/>
                  <a:gd name="T40" fmla="*/ 12 w 44"/>
                  <a:gd name="T41" fmla="*/ 10 h 18"/>
                  <a:gd name="T42" fmla="*/ 6 w 44"/>
                  <a:gd name="T43" fmla="*/ 10 h 18"/>
                  <a:gd name="T44" fmla="*/ 10 w 44"/>
                  <a:gd name="T45" fmla="*/ 16 h 18"/>
                  <a:gd name="T46" fmla="*/ 12 w 44"/>
                  <a:gd name="T47" fmla="*/ 14 h 18"/>
                  <a:gd name="T48" fmla="*/ 14 w 44"/>
                  <a:gd name="T49" fmla="*/ 14 h 18"/>
                  <a:gd name="T50" fmla="*/ 16 w 44"/>
                  <a:gd name="T51" fmla="*/ 12 h 18"/>
                  <a:gd name="T52" fmla="*/ 20 w 44"/>
                  <a:gd name="T53" fmla="*/ 8 h 18"/>
                  <a:gd name="T54" fmla="*/ 22 w 44"/>
                  <a:gd name="T55" fmla="*/ 4 h 18"/>
                  <a:gd name="T56" fmla="*/ 12 w 44"/>
                  <a:gd name="T57" fmla="*/ 0 h 18"/>
                  <a:gd name="T58" fmla="*/ 8 w 44"/>
                  <a:gd name="T59" fmla="*/ 0 h 18"/>
                  <a:gd name="T60" fmla="*/ 44 w 44"/>
                  <a:gd name="T61" fmla="*/ 6 h 18"/>
                  <a:gd name="T62" fmla="*/ 42 w 44"/>
                  <a:gd name="T63" fmla="*/ 4 h 18"/>
                  <a:gd name="T64" fmla="*/ 40 w 44"/>
                  <a:gd name="T65" fmla="*/ 2 h 18"/>
                  <a:gd name="T66" fmla="*/ 36 w 44"/>
                  <a:gd name="T67" fmla="*/ 2 h 18"/>
                  <a:gd name="T68" fmla="*/ 38 w 44"/>
                  <a:gd name="T69" fmla="*/ 4 h 18"/>
                  <a:gd name="T70" fmla="*/ 34 w 44"/>
                  <a:gd name="T71" fmla="*/ 4 h 18"/>
                  <a:gd name="T72" fmla="*/ 34 w 44"/>
                  <a:gd name="T73" fmla="*/ 2 h 18"/>
                  <a:gd name="T74" fmla="*/ 32 w 44"/>
                  <a:gd name="T75" fmla="*/ 0 h 18"/>
                  <a:gd name="T76" fmla="*/ 26 w 44"/>
                  <a:gd name="T77" fmla="*/ 0 h 18"/>
                  <a:gd name="T78" fmla="*/ 26 w 44"/>
                  <a:gd name="T79" fmla="*/ 4 h 18"/>
                  <a:gd name="T80" fmla="*/ 28 w 44"/>
                  <a:gd name="T81" fmla="*/ 6 h 18"/>
                  <a:gd name="T82" fmla="*/ 26 w 44"/>
                  <a:gd name="T83" fmla="*/ 8 h 18"/>
                  <a:gd name="T84" fmla="*/ 22 w 44"/>
                  <a:gd name="T85" fmla="*/ 14 h 18"/>
                  <a:gd name="T86" fmla="*/ 28 w 44"/>
                  <a:gd name="T87" fmla="*/ 18 h 18"/>
                  <a:gd name="T88" fmla="*/ 30 w 44"/>
                  <a:gd name="T89" fmla="*/ 16 h 18"/>
                  <a:gd name="T90" fmla="*/ 30 w 44"/>
                  <a:gd name="T91" fmla="*/ 12 h 18"/>
                  <a:gd name="T92" fmla="*/ 36 w 44"/>
                  <a:gd name="T93" fmla="*/ 12 h 18"/>
                  <a:gd name="T94" fmla="*/ 40 w 44"/>
                  <a:gd name="T95" fmla="*/ 8 h 18"/>
                  <a:gd name="T96" fmla="*/ 44 w 44"/>
                  <a:gd name="T97"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18">
                    <a:moveTo>
                      <a:pt x="22" y="14"/>
                    </a:moveTo>
                    <a:lnTo>
                      <a:pt x="22" y="14"/>
                    </a:lnTo>
                    <a:lnTo>
                      <a:pt x="22" y="14"/>
                    </a:lnTo>
                    <a:lnTo>
                      <a:pt x="22" y="16"/>
                    </a:lnTo>
                    <a:lnTo>
                      <a:pt x="22" y="16"/>
                    </a:lnTo>
                    <a:lnTo>
                      <a:pt x="22" y="16"/>
                    </a:lnTo>
                    <a:lnTo>
                      <a:pt x="24" y="16"/>
                    </a:lnTo>
                    <a:lnTo>
                      <a:pt x="22" y="14"/>
                    </a:lnTo>
                    <a:lnTo>
                      <a:pt x="22" y="14"/>
                    </a:lnTo>
                    <a:close/>
                    <a:moveTo>
                      <a:pt x="38" y="12"/>
                    </a:moveTo>
                    <a:lnTo>
                      <a:pt x="38" y="12"/>
                    </a:lnTo>
                    <a:lnTo>
                      <a:pt x="38" y="12"/>
                    </a:lnTo>
                    <a:lnTo>
                      <a:pt x="38" y="14"/>
                    </a:lnTo>
                    <a:lnTo>
                      <a:pt x="40" y="14"/>
                    </a:lnTo>
                    <a:lnTo>
                      <a:pt x="38" y="12"/>
                    </a:lnTo>
                    <a:lnTo>
                      <a:pt x="38" y="12"/>
                    </a:lnTo>
                    <a:close/>
                    <a:moveTo>
                      <a:pt x="4" y="8"/>
                    </a:moveTo>
                    <a:lnTo>
                      <a:pt x="2" y="8"/>
                    </a:lnTo>
                    <a:lnTo>
                      <a:pt x="2" y="8"/>
                    </a:lnTo>
                    <a:lnTo>
                      <a:pt x="0" y="10"/>
                    </a:lnTo>
                    <a:lnTo>
                      <a:pt x="2" y="10"/>
                    </a:lnTo>
                    <a:lnTo>
                      <a:pt x="2" y="10"/>
                    </a:lnTo>
                    <a:lnTo>
                      <a:pt x="4" y="10"/>
                    </a:lnTo>
                    <a:lnTo>
                      <a:pt x="4" y="10"/>
                    </a:lnTo>
                    <a:lnTo>
                      <a:pt x="4" y="8"/>
                    </a:lnTo>
                    <a:lnTo>
                      <a:pt x="4" y="8"/>
                    </a:lnTo>
                    <a:close/>
                    <a:moveTo>
                      <a:pt x="22" y="4"/>
                    </a:moveTo>
                    <a:lnTo>
                      <a:pt x="22" y="4"/>
                    </a:lnTo>
                    <a:lnTo>
                      <a:pt x="22" y="4"/>
                    </a:lnTo>
                    <a:lnTo>
                      <a:pt x="24" y="2"/>
                    </a:lnTo>
                    <a:lnTo>
                      <a:pt x="24" y="2"/>
                    </a:lnTo>
                    <a:lnTo>
                      <a:pt x="22" y="2"/>
                    </a:lnTo>
                    <a:lnTo>
                      <a:pt x="20" y="0"/>
                    </a:lnTo>
                    <a:lnTo>
                      <a:pt x="20" y="2"/>
                    </a:lnTo>
                    <a:lnTo>
                      <a:pt x="20" y="2"/>
                    </a:lnTo>
                    <a:lnTo>
                      <a:pt x="18" y="2"/>
                    </a:lnTo>
                    <a:lnTo>
                      <a:pt x="16" y="2"/>
                    </a:lnTo>
                    <a:lnTo>
                      <a:pt x="16" y="2"/>
                    </a:lnTo>
                    <a:lnTo>
                      <a:pt x="14" y="2"/>
                    </a:lnTo>
                    <a:lnTo>
                      <a:pt x="12" y="2"/>
                    </a:lnTo>
                    <a:lnTo>
                      <a:pt x="12" y="2"/>
                    </a:lnTo>
                    <a:lnTo>
                      <a:pt x="10" y="2"/>
                    </a:lnTo>
                    <a:lnTo>
                      <a:pt x="6" y="2"/>
                    </a:lnTo>
                    <a:lnTo>
                      <a:pt x="6" y="0"/>
                    </a:lnTo>
                    <a:lnTo>
                      <a:pt x="4" y="0"/>
                    </a:lnTo>
                    <a:lnTo>
                      <a:pt x="6" y="2"/>
                    </a:lnTo>
                    <a:lnTo>
                      <a:pt x="6" y="2"/>
                    </a:lnTo>
                    <a:lnTo>
                      <a:pt x="6" y="4"/>
                    </a:lnTo>
                    <a:lnTo>
                      <a:pt x="8" y="4"/>
                    </a:lnTo>
                    <a:lnTo>
                      <a:pt x="10" y="4"/>
                    </a:lnTo>
                    <a:lnTo>
                      <a:pt x="12" y="6"/>
                    </a:lnTo>
                    <a:lnTo>
                      <a:pt x="12" y="6"/>
                    </a:lnTo>
                    <a:lnTo>
                      <a:pt x="8" y="6"/>
                    </a:lnTo>
                    <a:lnTo>
                      <a:pt x="8" y="6"/>
                    </a:lnTo>
                    <a:lnTo>
                      <a:pt x="8" y="6"/>
                    </a:lnTo>
                    <a:lnTo>
                      <a:pt x="8" y="8"/>
                    </a:lnTo>
                    <a:lnTo>
                      <a:pt x="10" y="8"/>
                    </a:lnTo>
                    <a:lnTo>
                      <a:pt x="10" y="8"/>
                    </a:lnTo>
                    <a:lnTo>
                      <a:pt x="12" y="8"/>
                    </a:lnTo>
                    <a:lnTo>
                      <a:pt x="12" y="8"/>
                    </a:lnTo>
                    <a:lnTo>
                      <a:pt x="12" y="8"/>
                    </a:lnTo>
                    <a:lnTo>
                      <a:pt x="12" y="8"/>
                    </a:lnTo>
                    <a:lnTo>
                      <a:pt x="12" y="10"/>
                    </a:lnTo>
                    <a:lnTo>
                      <a:pt x="10" y="10"/>
                    </a:lnTo>
                    <a:lnTo>
                      <a:pt x="8" y="12"/>
                    </a:lnTo>
                    <a:lnTo>
                      <a:pt x="6" y="10"/>
                    </a:lnTo>
                    <a:lnTo>
                      <a:pt x="4" y="12"/>
                    </a:lnTo>
                    <a:lnTo>
                      <a:pt x="8" y="14"/>
                    </a:lnTo>
                    <a:lnTo>
                      <a:pt x="10" y="16"/>
                    </a:lnTo>
                    <a:lnTo>
                      <a:pt x="12" y="16"/>
                    </a:lnTo>
                    <a:lnTo>
                      <a:pt x="12" y="14"/>
                    </a:lnTo>
                    <a:lnTo>
                      <a:pt x="12" y="14"/>
                    </a:lnTo>
                    <a:lnTo>
                      <a:pt x="14" y="14"/>
                    </a:lnTo>
                    <a:lnTo>
                      <a:pt x="14" y="14"/>
                    </a:lnTo>
                    <a:lnTo>
                      <a:pt x="14" y="14"/>
                    </a:lnTo>
                    <a:lnTo>
                      <a:pt x="14" y="12"/>
                    </a:lnTo>
                    <a:lnTo>
                      <a:pt x="14" y="12"/>
                    </a:lnTo>
                    <a:lnTo>
                      <a:pt x="16" y="12"/>
                    </a:lnTo>
                    <a:lnTo>
                      <a:pt x="18" y="12"/>
                    </a:lnTo>
                    <a:lnTo>
                      <a:pt x="18" y="12"/>
                    </a:lnTo>
                    <a:lnTo>
                      <a:pt x="20" y="8"/>
                    </a:lnTo>
                    <a:lnTo>
                      <a:pt x="20" y="6"/>
                    </a:lnTo>
                    <a:lnTo>
                      <a:pt x="22" y="6"/>
                    </a:lnTo>
                    <a:lnTo>
                      <a:pt x="22" y="4"/>
                    </a:lnTo>
                    <a:close/>
                    <a:moveTo>
                      <a:pt x="10" y="2"/>
                    </a:moveTo>
                    <a:lnTo>
                      <a:pt x="12" y="2"/>
                    </a:lnTo>
                    <a:lnTo>
                      <a:pt x="12" y="0"/>
                    </a:lnTo>
                    <a:lnTo>
                      <a:pt x="12" y="0"/>
                    </a:lnTo>
                    <a:lnTo>
                      <a:pt x="10" y="0"/>
                    </a:lnTo>
                    <a:lnTo>
                      <a:pt x="8" y="0"/>
                    </a:lnTo>
                    <a:lnTo>
                      <a:pt x="8" y="0"/>
                    </a:lnTo>
                    <a:lnTo>
                      <a:pt x="10" y="2"/>
                    </a:lnTo>
                    <a:close/>
                    <a:moveTo>
                      <a:pt x="44" y="6"/>
                    </a:moveTo>
                    <a:lnTo>
                      <a:pt x="44" y="6"/>
                    </a:lnTo>
                    <a:lnTo>
                      <a:pt x="42" y="4"/>
                    </a:lnTo>
                    <a:lnTo>
                      <a:pt x="42" y="4"/>
                    </a:lnTo>
                    <a:lnTo>
                      <a:pt x="44" y="4"/>
                    </a:lnTo>
                    <a:lnTo>
                      <a:pt x="42" y="2"/>
                    </a:lnTo>
                    <a:lnTo>
                      <a:pt x="40" y="2"/>
                    </a:lnTo>
                    <a:lnTo>
                      <a:pt x="38" y="2"/>
                    </a:lnTo>
                    <a:lnTo>
                      <a:pt x="36" y="2"/>
                    </a:lnTo>
                    <a:lnTo>
                      <a:pt x="36" y="2"/>
                    </a:lnTo>
                    <a:lnTo>
                      <a:pt x="38" y="4"/>
                    </a:lnTo>
                    <a:lnTo>
                      <a:pt x="38" y="4"/>
                    </a:lnTo>
                    <a:lnTo>
                      <a:pt x="38" y="4"/>
                    </a:lnTo>
                    <a:lnTo>
                      <a:pt x="38" y="4"/>
                    </a:lnTo>
                    <a:lnTo>
                      <a:pt x="34" y="4"/>
                    </a:lnTo>
                    <a:lnTo>
                      <a:pt x="34" y="4"/>
                    </a:lnTo>
                    <a:lnTo>
                      <a:pt x="34" y="2"/>
                    </a:lnTo>
                    <a:lnTo>
                      <a:pt x="34" y="2"/>
                    </a:lnTo>
                    <a:lnTo>
                      <a:pt x="34" y="2"/>
                    </a:lnTo>
                    <a:lnTo>
                      <a:pt x="34" y="2"/>
                    </a:lnTo>
                    <a:lnTo>
                      <a:pt x="34" y="0"/>
                    </a:lnTo>
                    <a:lnTo>
                      <a:pt x="32" y="0"/>
                    </a:lnTo>
                    <a:lnTo>
                      <a:pt x="30" y="0"/>
                    </a:lnTo>
                    <a:lnTo>
                      <a:pt x="28" y="0"/>
                    </a:lnTo>
                    <a:lnTo>
                      <a:pt x="26" y="0"/>
                    </a:lnTo>
                    <a:lnTo>
                      <a:pt x="28" y="0"/>
                    </a:lnTo>
                    <a:lnTo>
                      <a:pt x="26" y="4"/>
                    </a:lnTo>
                    <a:lnTo>
                      <a:pt x="26" y="4"/>
                    </a:lnTo>
                    <a:lnTo>
                      <a:pt x="28" y="6"/>
                    </a:lnTo>
                    <a:lnTo>
                      <a:pt x="28" y="6"/>
                    </a:lnTo>
                    <a:lnTo>
                      <a:pt x="28" y="6"/>
                    </a:lnTo>
                    <a:lnTo>
                      <a:pt x="26" y="6"/>
                    </a:lnTo>
                    <a:lnTo>
                      <a:pt x="26" y="8"/>
                    </a:lnTo>
                    <a:lnTo>
                      <a:pt x="26" y="8"/>
                    </a:lnTo>
                    <a:lnTo>
                      <a:pt x="22" y="10"/>
                    </a:lnTo>
                    <a:lnTo>
                      <a:pt x="24" y="12"/>
                    </a:lnTo>
                    <a:lnTo>
                      <a:pt x="22" y="14"/>
                    </a:lnTo>
                    <a:lnTo>
                      <a:pt x="24" y="14"/>
                    </a:lnTo>
                    <a:lnTo>
                      <a:pt x="26" y="16"/>
                    </a:lnTo>
                    <a:lnTo>
                      <a:pt x="28" y="18"/>
                    </a:lnTo>
                    <a:lnTo>
                      <a:pt x="28" y="16"/>
                    </a:lnTo>
                    <a:lnTo>
                      <a:pt x="28" y="16"/>
                    </a:lnTo>
                    <a:lnTo>
                      <a:pt x="30" y="16"/>
                    </a:lnTo>
                    <a:lnTo>
                      <a:pt x="32" y="14"/>
                    </a:lnTo>
                    <a:lnTo>
                      <a:pt x="28" y="12"/>
                    </a:lnTo>
                    <a:lnTo>
                      <a:pt x="30" y="12"/>
                    </a:lnTo>
                    <a:lnTo>
                      <a:pt x="36" y="14"/>
                    </a:lnTo>
                    <a:lnTo>
                      <a:pt x="36" y="12"/>
                    </a:lnTo>
                    <a:lnTo>
                      <a:pt x="36" y="12"/>
                    </a:lnTo>
                    <a:lnTo>
                      <a:pt x="34" y="10"/>
                    </a:lnTo>
                    <a:lnTo>
                      <a:pt x="38" y="10"/>
                    </a:lnTo>
                    <a:lnTo>
                      <a:pt x="40" y="8"/>
                    </a:lnTo>
                    <a:lnTo>
                      <a:pt x="40" y="8"/>
                    </a:lnTo>
                    <a:lnTo>
                      <a:pt x="42" y="8"/>
                    </a:lnTo>
                    <a:lnTo>
                      <a:pt x="44" y="6"/>
                    </a:lnTo>
                    <a:lnTo>
                      <a:pt x="44" y="6"/>
                    </a:lnTo>
                    <a:lnTo>
                      <a:pt x="44"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8" name="Freeform 180"/>
              <p:cNvSpPr>
                <a:spLocks/>
              </p:cNvSpPr>
              <p:nvPr/>
            </p:nvSpPr>
            <p:spPr bwMode="auto">
              <a:xfrm>
                <a:off x="3987" y="1810"/>
                <a:ext cx="236" cy="205"/>
              </a:xfrm>
              <a:custGeom>
                <a:avLst/>
                <a:gdLst>
                  <a:gd name="T0" fmla="*/ 202 w 236"/>
                  <a:gd name="T1" fmla="*/ 117 h 205"/>
                  <a:gd name="T2" fmla="*/ 176 w 236"/>
                  <a:gd name="T3" fmla="*/ 109 h 205"/>
                  <a:gd name="T4" fmla="*/ 166 w 236"/>
                  <a:gd name="T5" fmla="*/ 101 h 205"/>
                  <a:gd name="T6" fmla="*/ 158 w 236"/>
                  <a:gd name="T7" fmla="*/ 90 h 205"/>
                  <a:gd name="T8" fmla="*/ 154 w 236"/>
                  <a:gd name="T9" fmla="*/ 82 h 205"/>
                  <a:gd name="T10" fmla="*/ 150 w 236"/>
                  <a:gd name="T11" fmla="*/ 76 h 205"/>
                  <a:gd name="T12" fmla="*/ 154 w 236"/>
                  <a:gd name="T13" fmla="*/ 70 h 205"/>
                  <a:gd name="T14" fmla="*/ 148 w 236"/>
                  <a:gd name="T15" fmla="*/ 68 h 205"/>
                  <a:gd name="T16" fmla="*/ 140 w 236"/>
                  <a:gd name="T17" fmla="*/ 70 h 205"/>
                  <a:gd name="T18" fmla="*/ 136 w 236"/>
                  <a:gd name="T19" fmla="*/ 60 h 205"/>
                  <a:gd name="T20" fmla="*/ 142 w 236"/>
                  <a:gd name="T21" fmla="*/ 50 h 205"/>
                  <a:gd name="T22" fmla="*/ 142 w 236"/>
                  <a:gd name="T23" fmla="*/ 38 h 205"/>
                  <a:gd name="T24" fmla="*/ 132 w 236"/>
                  <a:gd name="T25" fmla="*/ 28 h 205"/>
                  <a:gd name="T26" fmla="*/ 118 w 236"/>
                  <a:gd name="T27" fmla="*/ 14 h 205"/>
                  <a:gd name="T28" fmla="*/ 108 w 236"/>
                  <a:gd name="T29" fmla="*/ 8 h 205"/>
                  <a:gd name="T30" fmla="*/ 100 w 236"/>
                  <a:gd name="T31" fmla="*/ 6 h 205"/>
                  <a:gd name="T32" fmla="*/ 94 w 236"/>
                  <a:gd name="T33" fmla="*/ 6 h 205"/>
                  <a:gd name="T34" fmla="*/ 84 w 236"/>
                  <a:gd name="T35" fmla="*/ 8 h 205"/>
                  <a:gd name="T36" fmla="*/ 78 w 236"/>
                  <a:gd name="T37" fmla="*/ 4 h 205"/>
                  <a:gd name="T38" fmla="*/ 72 w 236"/>
                  <a:gd name="T39" fmla="*/ 4 h 205"/>
                  <a:gd name="T40" fmla="*/ 68 w 236"/>
                  <a:gd name="T41" fmla="*/ 14 h 205"/>
                  <a:gd name="T42" fmla="*/ 62 w 236"/>
                  <a:gd name="T43" fmla="*/ 10 h 205"/>
                  <a:gd name="T44" fmla="*/ 54 w 236"/>
                  <a:gd name="T45" fmla="*/ 10 h 205"/>
                  <a:gd name="T46" fmla="*/ 50 w 236"/>
                  <a:gd name="T47" fmla="*/ 22 h 205"/>
                  <a:gd name="T48" fmla="*/ 48 w 236"/>
                  <a:gd name="T49" fmla="*/ 32 h 205"/>
                  <a:gd name="T50" fmla="*/ 44 w 236"/>
                  <a:gd name="T51" fmla="*/ 40 h 205"/>
                  <a:gd name="T52" fmla="*/ 36 w 236"/>
                  <a:gd name="T53" fmla="*/ 46 h 205"/>
                  <a:gd name="T54" fmla="*/ 30 w 236"/>
                  <a:gd name="T55" fmla="*/ 58 h 205"/>
                  <a:gd name="T56" fmla="*/ 30 w 236"/>
                  <a:gd name="T57" fmla="*/ 72 h 205"/>
                  <a:gd name="T58" fmla="*/ 24 w 236"/>
                  <a:gd name="T59" fmla="*/ 72 h 205"/>
                  <a:gd name="T60" fmla="*/ 18 w 236"/>
                  <a:gd name="T61" fmla="*/ 78 h 205"/>
                  <a:gd name="T62" fmla="*/ 18 w 236"/>
                  <a:gd name="T63" fmla="*/ 90 h 205"/>
                  <a:gd name="T64" fmla="*/ 16 w 236"/>
                  <a:gd name="T65" fmla="*/ 103 h 205"/>
                  <a:gd name="T66" fmla="*/ 16 w 236"/>
                  <a:gd name="T67" fmla="*/ 115 h 205"/>
                  <a:gd name="T68" fmla="*/ 8 w 236"/>
                  <a:gd name="T69" fmla="*/ 117 h 205"/>
                  <a:gd name="T70" fmla="*/ 0 w 236"/>
                  <a:gd name="T71" fmla="*/ 123 h 205"/>
                  <a:gd name="T72" fmla="*/ 4 w 236"/>
                  <a:gd name="T73" fmla="*/ 129 h 205"/>
                  <a:gd name="T74" fmla="*/ 14 w 236"/>
                  <a:gd name="T75" fmla="*/ 133 h 205"/>
                  <a:gd name="T76" fmla="*/ 18 w 236"/>
                  <a:gd name="T77" fmla="*/ 141 h 205"/>
                  <a:gd name="T78" fmla="*/ 26 w 236"/>
                  <a:gd name="T79" fmla="*/ 149 h 205"/>
                  <a:gd name="T80" fmla="*/ 32 w 236"/>
                  <a:gd name="T81" fmla="*/ 163 h 205"/>
                  <a:gd name="T82" fmla="*/ 36 w 236"/>
                  <a:gd name="T83" fmla="*/ 169 h 205"/>
                  <a:gd name="T84" fmla="*/ 38 w 236"/>
                  <a:gd name="T85" fmla="*/ 171 h 205"/>
                  <a:gd name="T86" fmla="*/ 44 w 236"/>
                  <a:gd name="T87" fmla="*/ 175 h 205"/>
                  <a:gd name="T88" fmla="*/ 44 w 236"/>
                  <a:gd name="T89" fmla="*/ 183 h 205"/>
                  <a:gd name="T90" fmla="*/ 52 w 236"/>
                  <a:gd name="T91" fmla="*/ 187 h 205"/>
                  <a:gd name="T92" fmla="*/ 66 w 236"/>
                  <a:gd name="T93" fmla="*/ 191 h 205"/>
                  <a:gd name="T94" fmla="*/ 80 w 236"/>
                  <a:gd name="T95" fmla="*/ 201 h 205"/>
                  <a:gd name="T96" fmla="*/ 94 w 236"/>
                  <a:gd name="T97" fmla="*/ 205 h 205"/>
                  <a:gd name="T98" fmla="*/ 106 w 236"/>
                  <a:gd name="T99" fmla="*/ 203 h 205"/>
                  <a:gd name="T100" fmla="*/ 118 w 236"/>
                  <a:gd name="T101" fmla="*/ 193 h 205"/>
                  <a:gd name="T102" fmla="*/ 128 w 236"/>
                  <a:gd name="T103" fmla="*/ 197 h 205"/>
                  <a:gd name="T104" fmla="*/ 138 w 236"/>
                  <a:gd name="T105" fmla="*/ 197 h 205"/>
                  <a:gd name="T106" fmla="*/ 148 w 236"/>
                  <a:gd name="T107" fmla="*/ 191 h 205"/>
                  <a:gd name="T108" fmla="*/ 158 w 236"/>
                  <a:gd name="T109" fmla="*/ 185 h 205"/>
                  <a:gd name="T110" fmla="*/ 170 w 236"/>
                  <a:gd name="T111" fmla="*/ 179 h 205"/>
                  <a:gd name="T112" fmla="*/ 184 w 236"/>
                  <a:gd name="T113" fmla="*/ 179 h 205"/>
                  <a:gd name="T114" fmla="*/ 198 w 236"/>
                  <a:gd name="T115" fmla="*/ 165 h 205"/>
                  <a:gd name="T116" fmla="*/ 220 w 236"/>
                  <a:gd name="T117" fmla="*/ 141 h 205"/>
                  <a:gd name="T118" fmla="*/ 220 w 236"/>
                  <a:gd name="T119" fmla="*/ 12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6" h="205">
                    <a:moveTo>
                      <a:pt x="220" y="125"/>
                    </a:moveTo>
                    <a:lnTo>
                      <a:pt x="218" y="123"/>
                    </a:lnTo>
                    <a:lnTo>
                      <a:pt x="214" y="123"/>
                    </a:lnTo>
                    <a:lnTo>
                      <a:pt x="208" y="121"/>
                    </a:lnTo>
                    <a:lnTo>
                      <a:pt x="202" y="117"/>
                    </a:lnTo>
                    <a:lnTo>
                      <a:pt x="196" y="115"/>
                    </a:lnTo>
                    <a:lnTo>
                      <a:pt x="192" y="113"/>
                    </a:lnTo>
                    <a:lnTo>
                      <a:pt x="186" y="111"/>
                    </a:lnTo>
                    <a:lnTo>
                      <a:pt x="182" y="111"/>
                    </a:lnTo>
                    <a:lnTo>
                      <a:pt x="176" y="109"/>
                    </a:lnTo>
                    <a:lnTo>
                      <a:pt x="172" y="107"/>
                    </a:lnTo>
                    <a:lnTo>
                      <a:pt x="172" y="107"/>
                    </a:lnTo>
                    <a:lnTo>
                      <a:pt x="170" y="103"/>
                    </a:lnTo>
                    <a:lnTo>
                      <a:pt x="166" y="101"/>
                    </a:lnTo>
                    <a:lnTo>
                      <a:pt x="166" y="101"/>
                    </a:lnTo>
                    <a:lnTo>
                      <a:pt x="164" y="99"/>
                    </a:lnTo>
                    <a:lnTo>
                      <a:pt x="162" y="97"/>
                    </a:lnTo>
                    <a:lnTo>
                      <a:pt x="160" y="95"/>
                    </a:lnTo>
                    <a:lnTo>
                      <a:pt x="160" y="93"/>
                    </a:lnTo>
                    <a:lnTo>
                      <a:pt x="158" y="90"/>
                    </a:lnTo>
                    <a:lnTo>
                      <a:pt x="158" y="88"/>
                    </a:lnTo>
                    <a:lnTo>
                      <a:pt x="156" y="88"/>
                    </a:lnTo>
                    <a:lnTo>
                      <a:pt x="154" y="84"/>
                    </a:lnTo>
                    <a:lnTo>
                      <a:pt x="154" y="84"/>
                    </a:lnTo>
                    <a:lnTo>
                      <a:pt x="154" y="82"/>
                    </a:lnTo>
                    <a:lnTo>
                      <a:pt x="152" y="80"/>
                    </a:lnTo>
                    <a:lnTo>
                      <a:pt x="152" y="78"/>
                    </a:lnTo>
                    <a:lnTo>
                      <a:pt x="150" y="78"/>
                    </a:lnTo>
                    <a:lnTo>
                      <a:pt x="150" y="76"/>
                    </a:lnTo>
                    <a:lnTo>
                      <a:pt x="150" y="76"/>
                    </a:lnTo>
                    <a:lnTo>
                      <a:pt x="152" y="74"/>
                    </a:lnTo>
                    <a:lnTo>
                      <a:pt x="152" y="72"/>
                    </a:lnTo>
                    <a:lnTo>
                      <a:pt x="154" y="72"/>
                    </a:lnTo>
                    <a:lnTo>
                      <a:pt x="154" y="70"/>
                    </a:lnTo>
                    <a:lnTo>
                      <a:pt x="154" y="70"/>
                    </a:lnTo>
                    <a:lnTo>
                      <a:pt x="154" y="70"/>
                    </a:lnTo>
                    <a:lnTo>
                      <a:pt x="152" y="70"/>
                    </a:lnTo>
                    <a:lnTo>
                      <a:pt x="152" y="68"/>
                    </a:lnTo>
                    <a:lnTo>
                      <a:pt x="150" y="68"/>
                    </a:lnTo>
                    <a:lnTo>
                      <a:pt x="148" y="68"/>
                    </a:lnTo>
                    <a:lnTo>
                      <a:pt x="148" y="68"/>
                    </a:lnTo>
                    <a:lnTo>
                      <a:pt x="144" y="70"/>
                    </a:lnTo>
                    <a:lnTo>
                      <a:pt x="142" y="70"/>
                    </a:lnTo>
                    <a:lnTo>
                      <a:pt x="140" y="70"/>
                    </a:lnTo>
                    <a:lnTo>
                      <a:pt x="140" y="70"/>
                    </a:lnTo>
                    <a:lnTo>
                      <a:pt x="138" y="70"/>
                    </a:lnTo>
                    <a:lnTo>
                      <a:pt x="136" y="70"/>
                    </a:lnTo>
                    <a:lnTo>
                      <a:pt x="136" y="66"/>
                    </a:lnTo>
                    <a:lnTo>
                      <a:pt x="136" y="62"/>
                    </a:lnTo>
                    <a:lnTo>
                      <a:pt x="136" y="60"/>
                    </a:lnTo>
                    <a:lnTo>
                      <a:pt x="136" y="58"/>
                    </a:lnTo>
                    <a:lnTo>
                      <a:pt x="136" y="56"/>
                    </a:lnTo>
                    <a:lnTo>
                      <a:pt x="138" y="54"/>
                    </a:lnTo>
                    <a:lnTo>
                      <a:pt x="140" y="54"/>
                    </a:lnTo>
                    <a:lnTo>
                      <a:pt x="142" y="50"/>
                    </a:lnTo>
                    <a:lnTo>
                      <a:pt x="144" y="46"/>
                    </a:lnTo>
                    <a:lnTo>
                      <a:pt x="146" y="44"/>
                    </a:lnTo>
                    <a:lnTo>
                      <a:pt x="144" y="42"/>
                    </a:lnTo>
                    <a:lnTo>
                      <a:pt x="142" y="40"/>
                    </a:lnTo>
                    <a:lnTo>
                      <a:pt x="142" y="38"/>
                    </a:lnTo>
                    <a:lnTo>
                      <a:pt x="140" y="38"/>
                    </a:lnTo>
                    <a:lnTo>
                      <a:pt x="138" y="36"/>
                    </a:lnTo>
                    <a:lnTo>
                      <a:pt x="136" y="34"/>
                    </a:lnTo>
                    <a:lnTo>
                      <a:pt x="136" y="30"/>
                    </a:lnTo>
                    <a:lnTo>
                      <a:pt x="132" y="28"/>
                    </a:lnTo>
                    <a:lnTo>
                      <a:pt x="128" y="26"/>
                    </a:lnTo>
                    <a:lnTo>
                      <a:pt x="124" y="20"/>
                    </a:lnTo>
                    <a:lnTo>
                      <a:pt x="122" y="16"/>
                    </a:lnTo>
                    <a:lnTo>
                      <a:pt x="120" y="14"/>
                    </a:lnTo>
                    <a:lnTo>
                      <a:pt x="118" y="14"/>
                    </a:lnTo>
                    <a:lnTo>
                      <a:pt x="116" y="12"/>
                    </a:lnTo>
                    <a:lnTo>
                      <a:pt x="112" y="10"/>
                    </a:lnTo>
                    <a:lnTo>
                      <a:pt x="110" y="8"/>
                    </a:lnTo>
                    <a:lnTo>
                      <a:pt x="108" y="8"/>
                    </a:lnTo>
                    <a:lnTo>
                      <a:pt x="108" y="8"/>
                    </a:lnTo>
                    <a:lnTo>
                      <a:pt x="106" y="8"/>
                    </a:lnTo>
                    <a:lnTo>
                      <a:pt x="102" y="8"/>
                    </a:lnTo>
                    <a:lnTo>
                      <a:pt x="102" y="8"/>
                    </a:lnTo>
                    <a:lnTo>
                      <a:pt x="100" y="6"/>
                    </a:lnTo>
                    <a:lnTo>
                      <a:pt x="100" y="6"/>
                    </a:lnTo>
                    <a:lnTo>
                      <a:pt x="98" y="6"/>
                    </a:lnTo>
                    <a:lnTo>
                      <a:pt x="96" y="8"/>
                    </a:lnTo>
                    <a:lnTo>
                      <a:pt x="94" y="8"/>
                    </a:lnTo>
                    <a:lnTo>
                      <a:pt x="94" y="6"/>
                    </a:lnTo>
                    <a:lnTo>
                      <a:pt x="94" y="6"/>
                    </a:lnTo>
                    <a:lnTo>
                      <a:pt x="92" y="4"/>
                    </a:lnTo>
                    <a:lnTo>
                      <a:pt x="92" y="4"/>
                    </a:lnTo>
                    <a:lnTo>
                      <a:pt x="90" y="6"/>
                    </a:lnTo>
                    <a:lnTo>
                      <a:pt x="88" y="8"/>
                    </a:lnTo>
                    <a:lnTo>
                      <a:pt x="84" y="8"/>
                    </a:lnTo>
                    <a:lnTo>
                      <a:pt x="82" y="8"/>
                    </a:lnTo>
                    <a:lnTo>
                      <a:pt x="82" y="8"/>
                    </a:lnTo>
                    <a:lnTo>
                      <a:pt x="78" y="4"/>
                    </a:lnTo>
                    <a:lnTo>
                      <a:pt x="78" y="4"/>
                    </a:lnTo>
                    <a:lnTo>
                      <a:pt x="78" y="4"/>
                    </a:lnTo>
                    <a:lnTo>
                      <a:pt x="76" y="4"/>
                    </a:lnTo>
                    <a:lnTo>
                      <a:pt x="76" y="2"/>
                    </a:lnTo>
                    <a:lnTo>
                      <a:pt x="74" y="2"/>
                    </a:lnTo>
                    <a:lnTo>
                      <a:pt x="74" y="0"/>
                    </a:lnTo>
                    <a:lnTo>
                      <a:pt x="72" y="4"/>
                    </a:lnTo>
                    <a:lnTo>
                      <a:pt x="70" y="8"/>
                    </a:lnTo>
                    <a:lnTo>
                      <a:pt x="70" y="10"/>
                    </a:lnTo>
                    <a:lnTo>
                      <a:pt x="68" y="14"/>
                    </a:lnTo>
                    <a:lnTo>
                      <a:pt x="68" y="14"/>
                    </a:lnTo>
                    <a:lnTo>
                      <a:pt x="68" y="14"/>
                    </a:lnTo>
                    <a:lnTo>
                      <a:pt x="66" y="10"/>
                    </a:lnTo>
                    <a:lnTo>
                      <a:pt x="64" y="8"/>
                    </a:lnTo>
                    <a:lnTo>
                      <a:pt x="62" y="8"/>
                    </a:lnTo>
                    <a:lnTo>
                      <a:pt x="62" y="8"/>
                    </a:lnTo>
                    <a:lnTo>
                      <a:pt x="62" y="10"/>
                    </a:lnTo>
                    <a:lnTo>
                      <a:pt x="60" y="10"/>
                    </a:lnTo>
                    <a:lnTo>
                      <a:pt x="60" y="12"/>
                    </a:lnTo>
                    <a:lnTo>
                      <a:pt x="60" y="12"/>
                    </a:lnTo>
                    <a:lnTo>
                      <a:pt x="56" y="10"/>
                    </a:lnTo>
                    <a:lnTo>
                      <a:pt x="54" y="10"/>
                    </a:lnTo>
                    <a:lnTo>
                      <a:pt x="52" y="12"/>
                    </a:lnTo>
                    <a:lnTo>
                      <a:pt x="52" y="12"/>
                    </a:lnTo>
                    <a:lnTo>
                      <a:pt x="52" y="16"/>
                    </a:lnTo>
                    <a:lnTo>
                      <a:pt x="52" y="18"/>
                    </a:lnTo>
                    <a:lnTo>
                      <a:pt x="50" y="22"/>
                    </a:lnTo>
                    <a:lnTo>
                      <a:pt x="50" y="24"/>
                    </a:lnTo>
                    <a:lnTo>
                      <a:pt x="50" y="26"/>
                    </a:lnTo>
                    <a:lnTo>
                      <a:pt x="50" y="26"/>
                    </a:lnTo>
                    <a:lnTo>
                      <a:pt x="48" y="30"/>
                    </a:lnTo>
                    <a:lnTo>
                      <a:pt x="48" y="32"/>
                    </a:lnTo>
                    <a:lnTo>
                      <a:pt x="48" y="36"/>
                    </a:lnTo>
                    <a:lnTo>
                      <a:pt x="48" y="38"/>
                    </a:lnTo>
                    <a:lnTo>
                      <a:pt x="46" y="38"/>
                    </a:lnTo>
                    <a:lnTo>
                      <a:pt x="46" y="38"/>
                    </a:lnTo>
                    <a:lnTo>
                      <a:pt x="44" y="40"/>
                    </a:lnTo>
                    <a:lnTo>
                      <a:pt x="42" y="40"/>
                    </a:lnTo>
                    <a:lnTo>
                      <a:pt x="40" y="40"/>
                    </a:lnTo>
                    <a:lnTo>
                      <a:pt x="40" y="40"/>
                    </a:lnTo>
                    <a:lnTo>
                      <a:pt x="38" y="42"/>
                    </a:lnTo>
                    <a:lnTo>
                      <a:pt x="36" y="46"/>
                    </a:lnTo>
                    <a:lnTo>
                      <a:pt x="36" y="50"/>
                    </a:lnTo>
                    <a:lnTo>
                      <a:pt x="34" y="52"/>
                    </a:lnTo>
                    <a:lnTo>
                      <a:pt x="32" y="56"/>
                    </a:lnTo>
                    <a:lnTo>
                      <a:pt x="32" y="56"/>
                    </a:lnTo>
                    <a:lnTo>
                      <a:pt x="30" y="58"/>
                    </a:lnTo>
                    <a:lnTo>
                      <a:pt x="30" y="62"/>
                    </a:lnTo>
                    <a:lnTo>
                      <a:pt x="30" y="64"/>
                    </a:lnTo>
                    <a:lnTo>
                      <a:pt x="30" y="66"/>
                    </a:lnTo>
                    <a:lnTo>
                      <a:pt x="28" y="70"/>
                    </a:lnTo>
                    <a:lnTo>
                      <a:pt x="30" y="72"/>
                    </a:lnTo>
                    <a:lnTo>
                      <a:pt x="28" y="74"/>
                    </a:lnTo>
                    <a:lnTo>
                      <a:pt x="28" y="74"/>
                    </a:lnTo>
                    <a:lnTo>
                      <a:pt x="26" y="74"/>
                    </a:lnTo>
                    <a:lnTo>
                      <a:pt x="24" y="74"/>
                    </a:lnTo>
                    <a:lnTo>
                      <a:pt x="24" y="72"/>
                    </a:lnTo>
                    <a:lnTo>
                      <a:pt x="24" y="72"/>
                    </a:lnTo>
                    <a:lnTo>
                      <a:pt x="22" y="72"/>
                    </a:lnTo>
                    <a:lnTo>
                      <a:pt x="22" y="74"/>
                    </a:lnTo>
                    <a:lnTo>
                      <a:pt x="20" y="76"/>
                    </a:lnTo>
                    <a:lnTo>
                      <a:pt x="18" y="78"/>
                    </a:lnTo>
                    <a:lnTo>
                      <a:pt x="20" y="84"/>
                    </a:lnTo>
                    <a:lnTo>
                      <a:pt x="20" y="84"/>
                    </a:lnTo>
                    <a:lnTo>
                      <a:pt x="20" y="86"/>
                    </a:lnTo>
                    <a:lnTo>
                      <a:pt x="18" y="88"/>
                    </a:lnTo>
                    <a:lnTo>
                      <a:pt x="18" y="90"/>
                    </a:lnTo>
                    <a:lnTo>
                      <a:pt x="16" y="93"/>
                    </a:lnTo>
                    <a:lnTo>
                      <a:pt x="16" y="97"/>
                    </a:lnTo>
                    <a:lnTo>
                      <a:pt x="16" y="99"/>
                    </a:lnTo>
                    <a:lnTo>
                      <a:pt x="16" y="99"/>
                    </a:lnTo>
                    <a:lnTo>
                      <a:pt x="16" y="103"/>
                    </a:lnTo>
                    <a:lnTo>
                      <a:pt x="16" y="105"/>
                    </a:lnTo>
                    <a:lnTo>
                      <a:pt x="16" y="111"/>
                    </a:lnTo>
                    <a:lnTo>
                      <a:pt x="16" y="113"/>
                    </a:lnTo>
                    <a:lnTo>
                      <a:pt x="16" y="113"/>
                    </a:lnTo>
                    <a:lnTo>
                      <a:pt x="16" y="115"/>
                    </a:lnTo>
                    <a:lnTo>
                      <a:pt x="16" y="115"/>
                    </a:lnTo>
                    <a:lnTo>
                      <a:pt x="14" y="117"/>
                    </a:lnTo>
                    <a:lnTo>
                      <a:pt x="12" y="117"/>
                    </a:lnTo>
                    <a:lnTo>
                      <a:pt x="10" y="117"/>
                    </a:lnTo>
                    <a:lnTo>
                      <a:pt x="8" y="117"/>
                    </a:lnTo>
                    <a:lnTo>
                      <a:pt x="6" y="117"/>
                    </a:lnTo>
                    <a:lnTo>
                      <a:pt x="4" y="117"/>
                    </a:lnTo>
                    <a:lnTo>
                      <a:pt x="4" y="117"/>
                    </a:lnTo>
                    <a:lnTo>
                      <a:pt x="2" y="119"/>
                    </a:lnTo>
                    <a:lnTo>
                      <a:pt x="0" y="123"/>
                    </a:lnTo>
                    <a:lnTo>
                      <a:pt x="0" y="125"/>
                    </a:lnTo>
                    <a:lnTo>
                      <a:pt x="0" y="127"/>
                    </a:lnTo>
                    <a:lnTo>
                      <a:pt x="0" y="127"/>
                    </a:lnTo>
                    <a:lnTo>
                      <a:pt x="0" y="127"/>
                    </a:lnTo>
                    <a:lnTo>
                      <a:pt x="4" y="129"/>
                    </a:lnTo>
                    <a:lnTo>
                      <a:pt x="6" y="129"/>
                    </a:lnTo>
                    <a:lnTo>
                      <a:pt x="8" y="129"/>
                    </a:lnTo>
                    <a:lnTo>
                      <a:pt x="8" y="129"/>
                    </a:lnTo>
                    <a:lnTo>
                      <a:pt x="10" y="131"/>
                    </a:lnTo>
                    <a:lnTo>
                      <a:pt x="14" y="133"/>
                    </a:lnTo>
                    <a:lnTo>
                      <a:pt x="14" y="135"/>
                    </a:lnTo>
                    <a:lnTo>
                      <a:pt x="16" y="135"/>
                    </a:lnTo>
                    <a:lnTo>
                      <a:pt x="16" y="137"/>
                    </a:lnTo>
                    <a:lnTo>
                      <a:pt x="16" y="139"/>
                    </a:lnTo>
                    <a:lnTo>
                      <a:pt x="18" y="141"/>
                    </a:lnTo>
                    <a:lnTo>
                      <a:pt x="20" y="143"/>
                    </a:lnTo>
                    <a:lnTo>
                      <a:pt x="24" y="143"/>
                    </a:lnTo>
                    <a:lnTo>
                      <a:pt x="24" y="145"/>
                    </a:lnTo>
                    <a:lnTo>
                      <a:pt x="26" y="147"/>
                    </a:lnTo>
                    <a:lnTo>
                      <a:pt x="26" y="149"/>
                    </a:lnTo>
                    <a:lnTo>
                      <a:pt x="28" y="149"/>
                    </a:lnTo>
                    <a:lnTo>
                      <a:pt x="28" y="155"/>
                    </a:lnTo>
                    <a:lnTo>
                      <a:pt x="30" y="157"/>
                    </a:lnTo>
                    <a:lnTo>
                      <a:pt x="30" y="159"/>
                    </a:lnTo>
                    <a:lnTo>
                      <a:pt x="32" y="163"/>
                    </a:lnTo>
                    <a:lnTo>
                      <a:pt x="32" y="163"/>
                    </a:lnTo>
                    <a:lnTo>
                      <a:pt x="32" y="165"/>
                    </a:lnTo>
                    <a:lnTo>
                      <a:pt x="34" y="167"/>
                    </a:lnTo>
                    <a:lnTo>
                      <a:pt x="36" y="169"/>
                    </a:lnTo>
                    <a:lnTo>
                      <a:pt x="36" y="169"/>
                    </a:lnTo>
                    <a:lnTo>
                      <a:pt x="36" y="169"/>
                    </a:lnTo>
                    <a:lnTo>
                      <a:pt x="36" y="171"/>
                    </a:lnTo>
                    <a:lnTo>
                      <a:pt x="36" y="171"/>
                    </a:lnTo>
                    <a:lnTo>
                      <a:pt x="36" y="171"/>
                    </a:lnTo>
                    <a:lnTo>
                      <a:pt x="38" y="171"/>
                    </a:lnTo>
                    <a:lnTo>
                      <a:pt x="38" y="171"/>
                    </a:lnTo>
                    <a:lnTo>
                      <a:pt x="38" y="171"/>
                    </a:lnTo>
                    <a:lnTo>
                      <a:pt x="44" y="171"/>
                    </a:lnTo>
                    <a:lnTo>
                      <a:pt x="44" y="173"/>
                    </a:lnTo>
                    <a:lnTo>
                      <a:pt x="44" y="175"/>
                    </a:lnTo>
                    <a:lnTo>
                      <a:pt x="44" y="175"/>
                    </a:lnTo>
                    <a:lnTo>
                      <a:pt x="44" y="175"/>
                    </a:lnTo>
                    <a:lnTo>
                      <a:pt x="44" y="179"/>
                    </a:lnTo>
                    <a:lnTo>
                      <a:pt x="44" y="181"/>
                    </a:lnTo>
                    <a:lnTo>
                      <a:pt x="44" y="183"/>
                    </a:lnTo>
                    <a:lnTo>
                      <a:pt x="46" y="185"/>
                    </a:lnTo>
                    <a:lnTo>
                      <a:pt x="48" y="187"/>
                    </a:lnTo>
                    <a:lnTo>
                      <a:pt x="48" y="187"/>
                    </a:lnTo>
                    <a:lnTo>
                      <a:pt x="48" y="187"/>
                    </a:lnTo>
                    <a:lnTo>
                      <a:pt x="52" y="187"/>
                    </a:lnTo>
                    <a:lnTo>
                      <a:pt x="56" y="187"/>
                    </a:lnTo>
                    <a:lnTo>
                      <a:pt x="60" y="187"/>
                    </a:lnTo>
                    <a:lnTo>
                      <a:pt x="60" y="189"/>
                    </a:lnTo>
                    <a:lnTo>
                      <a:pt x="62" y="189"/>
                    </a:lnTo>
                    <a:lnTo>
                      <a:pt x="66" y="191"/>
                    </a:lnTo>
                    <a:lnTo>
                      <a:pt x="70" y="193"/>
                    </a:lnTo>
                    <a:lnTo>
                      <a:pt x="72" y="195"/>
                    </a:lnTo>
                    <a:lnTo>
                      <a:pt x="76" y="199"/>
                    </a:lnTo>
                    <a:lnTo>
                      <a:pt x="78" y="201"/>
                    </a:lnTo>
                    <a:lnTo>
                      <a:pt x="80" y="201"/>
                    </a:lnTo>
                    <a:lnTo>
                      <a:pt x="82" y="203"/>
                    </a:lnTo>
                    <a:lnTo>
                      <a:pt x="86" y="203"/>
                    </a:lnTo>
                    <a:lnTo>
                      <a:pt x="88" y="203"/>
                    </a:lnTo>
                    <a:lnTo>
                      <a:pt x="90" y="203"/>
                    </a:lnTo>
                    <a:lnTo>
                      <a:pt x="94" y="205"/>
                    </a:lnTo>
                    <a:lnTo>
                      <a:pt x="96" y="205"/>
                    </a:lnTo>
                    <a:lnTo>
                      <a:pt x="98" y="205"/>
                    </a:lnTo>
                    <a:lnTo>
                      <a:pt x="102" y="205"/>
                    </a:lnTo>
                    <a:lnTo>
                      <a:pt x="104" y="205"/>
                    </a:lnTo>
                    <a:lnTo>
                      <a:pt x="106" y="203"/>
                    </a:lnTo>
                    <a:lnTo>
                      <a:pt x="108" y="201"/>
                    </a:lnTo>
                    <a:lnTo>
                      <a:pt x="108" y="199"/>
                    </a:lnTo>
                    <a:lnTo>
                      <a:pt x="110" y="197"/>
                    </a:lnTo>
                    <a:lnTo>
                      <a:pt x="116" y="195"/>
                    </a:lnTo>
                    <a:lnTo>
                      <a:pt x="118" y="193"/>
                    </a:lnTo>
                    <a:lnTo>
                      <a:pt x="122" y="191"/>
                    </a:lnTo>
                    <a:lnTo>
                      <a:pt x="124" y="193"/>
                    </a:lnTo>
                    <a:lnTo>
                      <a:pt x="126" y="195"/>
                    </a:lnTo>
                    <a:lnTo>
                      <a:pt x="128" y="195"/>
                    </a:lnTo>
                    <a:lnTo>
                      <a:pt x="128" y="197"/>
                    </a:lnTo>
                    <a:lnTo>
                      <a:pt x="130" y="197"/>
                    </a:lnTo>
                    <a:lnTo>
                      <a:pt x="132" y="197"/>
                    </a:lnTo>
                    <a:lnTo>
                      <a:pt x="132" y="197"/>
                    </a:lnTo>
                    <a:lnTo>
                      <a:pt x="134" y="197"/>
                    </a:lnTo>
                    <a:lnTo>
                      <a:pt x="138" y="197"/>
                    </a:lnTo>
                    <a:lnTo>
                      <a:pt x="140" y="197"/>
                    </a:lnTo>
                    <a:lnTo>
                      <a:pt x="140" y="195"/>
                    </a:lnTo>
                    <a:lnTo>
                      <a:pt x="142" y="193"/>
                    </a:lnTo>
                    <a:lnTo>
                      <a:pt x="146" y="193"/>
                    </a:lnTo>
                    <a:lnTo>
                      <a:pt x="148" y="191"/>
                    </a:lnTo>
                    <a:lnTo>
                      <a:pt x="154" y="191"/>
                    </a:lnTo>
                    <a:lnTo>
                      <a:pt x="156" y="189"/>
                    </a:lnTo>
                    <a:lnTo>
                      <a:pt x="156" y="189"/>
                    </a:lnTo>
                    <a:lnTo>
                      <a:pt x="156" y="187"/>
                    </a:lnTo>
                    <a:lnTo>
                      <a:pt x="158" y="185"/>
                    </a:lnTo>
                    <a:lnTo>
                      <a:pt x="160" y="185"/>
                    </a:lnTo>
                    <a:lnTo>
                      <a:pt x="162" y="183"/>
                    </a:lnTo>
                    <a:lnTo>
                      <a:pt x="166" y="181"/>
                    </a:lnTo>
                    <a:lnTo>
                      <a:pt x="166" y="181"/>
                    </a:lnTo>
                    <a:lnTo>
                      <a:pt x="170" y="179"/>
                    </a:lnTo>
                    <a:lnTo>
                      <a:pt x="172" y="179"/>
                    </a:lnTo>
                    <a:lnTo>
                      <a:pt x="174" y="179"/>
                    </a:lnTo>
                    <a:lnTo>
                      <a:pt x="174" y="179"/>
                    </a:lnTo>
                    <a:lnTo>
                      <a:pt x="180" y="179"/>
                    </a:lnTo>
                    <a:lnTo>
                      <a:pt x="184" y="179"/>
                    </a:lnTo>
                    <a:lnTo>
                      <a:pt x="188" y="179"/>
                    </a:lnTo>
                    <a:lnTo>
                      <a:pt x="188" y="179"/>
                    </a:lnTo>
                    <a:lnTo>
                      <a:pt x="192" y="175"/>
                    </a:lnTo>
                    <a:lnTo>
                      <a:pt x="196" y="169"/>
                    </a:lnTo>
                    <a:lnTo>
                      <a:pt x="198" y="165"/>
                    </a:lnTo>
                    <a:lnTo>
                      <a:pt x="204" y="159"/>
                    </a:lnTo>
                    <a:lnTo>
                      <a:pt x="208" y="155"/>
                    </a:lnTo>
                    <a:lnTo>
                      <a:pt x="212" y="151"/>
                    </a:lnTo>
                    <a:lnTo>
                      <a:pt x="214" y="147"/>
                    </a:lnTo>
                    <a:lnTo>
                      <a:pt x="220" y="141"/>
                    </a:lnTo>
                    <a:lnTo>
                      <a:pt x="222" y="139"/>
                    </a:lnTo>
                    <a:lnTo>
                      <a:pt x="226" y="133"/>
                    </a:lnTo>
                    <a:lnTo>
                      <a:pt x="232" y="129"/>
                    </a:lnTo>
                    <a:lnTo>
                      <a:pt x="236" y="125"/>
                    </a:lnTo>
                    <a:lnTo>
                      <a:pt x="220" y="125"/>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9" name="Freeform 181"/>
              <p:cNvSpPr>
                <a:spLocks noEditPoints="1"/>
              </p:cNvSpPr>
              <p:nvPr/>
            </p:nvSpPr>
            <p:spPr bwMode="auto">
              <a:xfrm>
                <a:off x="3779" y="1023"/>
                <a:ext cx="78" cy="36"/>
              </a:xfrm>
              <a:custGeom>
                <a:avLst/>
                <a:gdLst>
                  <a:gd name="T0" fmla="*/ 10 w 78"/>
                  <a:gd name="T1" fmla="*/ 18 h 36"/>
                  <a:gd name="T2" fmla="*/ 6 w 78"/>
                  <a:gd name="T3" fmla="*/ 18 h 36"/>
                  <a:gd name="T4" fmla="*/ 4 w 78"/>
                  <a:gd name="T5" fmla="*/ 20 h 36"/>
                  <a:gd name="T6" fmla="*/ 2 w 78"/>
                  <a:gd name="T7" fmla="*/ 20 h 36"/>
                  <a:gd name="T8" fmla="*/ 0 w 78"/>
                  <a:gd name="T9" fmla="*/ 22 h 36"/>
                  <a:gd name="T10" fmla="*/ 4 w 78"/>
                  <a:gd name="T11" fmla="*/ 24 h 36"/>
                  <a:gd name="T12" fmla="*/ 2 w 78"/>
                  <a:gd name="T13" fmla="*/ 28 h 36"/>
                  <a:gd name="T14" fmla="*/ 6 w 78"/>
                  <a:gd name="T15" fmla="*/ 24 h 36"/>
                  <a:gd name="T16" fmla="*/ 12 w 78"/>
                  <a:gd name="T17" fmla="*/ 22 h 36"/>
                  <a:gd name="T18" fmla="*/ 16 w 78"/>
                  <a:gd name="T19" fmla="*/ 20 h 36"/>
                  <a:gd name="T20" fmla="*/ 14 w 78"/>
                  <a:gd name="T21" fmla="*/ 18 h 36"/>
                  <a:gd name="T22" fmla="*/ 18 w 78"/>
                  <a:gd name="T23" fmla="*/ 18 h 36"/>
                  <a:gd name="T24" fmla="*/ 16 w 78"/>
                  <a:gd name="T25" fmla="*/ 16 h 36"/>
                  <a:gd name="T26" fmla="*/ 8 w 78"/>
                  <a:gd name="T27" fmla="*/ 16 h 36"/>
                  <a:gd name="T28" fmla="*/ 12 w 78"/>
                  <a:gd name="T29" fmla="*/ 14 h 36"/>
                  <a:gd name="T30" fmla="*/ 14 w 78"/>
                  <a:gd name="T31" fmla="*/ 12 h 36"/>
                  <a:gd name="T32" fmla="*/ 10 w 78"/>
                  <a:gd name="T33" fmla="*/ 10 h 36"/>
                  <a:gd name="T34" fmla="*/ 8 w 78"/>
                  <a:gd name="T35" fmla="*/ 12 h 36"/>
                  <a:gd name="T36" fmla="*/ 78 w 78"/>
                  <a:gd name="T37" fmla="*/ 4 h 36"/>
                  <a:gd name="T38" fmla="*/ 76 w 78"/>
                  <a:gd name="T39" fmla="*/ 4 h 36"/>
                  <a:gd name="T40" fmla="*/ 60 w 78"/>
                  <a:gd name="T41" fmla="*/ 2 h 36"/>
                  <a:gd name="T42" fmla="*/ 44 w 78"/>
                  <a:gd name="T43" fmla="*/ 0 h 36"/>
                  <a:gd name="T44" fmla="*/ 38 w 78"/>
                  <a:gd name="T45" fmla="*/ 2 h 36"/>
                  <a:gd name="T46" fmla="*/ 26 w 78"/>
                  <a:gd name="T47" fmla="*/ 4 h 36"/>
                  <a:gd name="T48" fmla="*/ 20 w 78"/>
                  <a:gd name="T49" fmla="*/ 8 h 36"/>
                  <a:gd name="T50" fmla="*/ 20 w 78"/>
                  <a:gd name="T51" fmla="*/ 10 h 36"/>
                  <a:gd name="T52" fmla="*/ 20 w 78"/>
                  <a:gd name="T53" fmla="*/ 14 h 36"/>
                  <a:gd name="T54" fmla="*/ 22 w 78"/>
                  <a:gd name="T55" fmla="*/ 16 h 36"/>
                  <a:gd name="T56" fmla="*/ 24 w 78"/>
                  <a:gd name="T57" fmla="*/ 20 h 36"/>
                  <a:gd name="T58" fmla="*/ 30 w 78"/>
                  <a:gd name="T59" fmla="*/ 22 h 36"/>
                  <a:gd name="T60" fmla="*/ 34 w 78"/>
                  <a:gd name="T61" fmla="*/ 22 h 36"/>
                  <a:gd name="T62" fmla="*/ 34 w 78"/>
                  <a:gd name="T63" fmla="*/ 26 h 36"/>
                  <a:gd name="T64" fmla="*/ 34 w 78"/>
                  <a:gd name="T65" fmla="*/ 28 h 36"/>
                  <a:gd name="T66" fmla="*/ 42 w 78"/>
                  <a:gd name="T67" fmla="*/ 26 h 36"/>
                  <a:gd name="T68" fmla="*/ 44 w 78"/>
                  <a:gd name="T69" fmla="*/ 26 h 36"/>
                  <a:gd name="T70" fmla="*/ 48 w 78"/>
                  <a:gd name="T71" fmla="*/ 28 h 36"/>
                  <a:gd name="T72" fmla="*/ 54 w 78"/>
                  <a:gd name="T73" fmla="*/ 30 h 36"/>
                  <a:gd name="T74" fmla="*/ 58 w 78"/>
                  <a:gd name="T75" fmla="*/ 34 h 36"/>
                  <a:gd name="T76" fmla="*/ 66 w 78"/>
                  <a:gd name="T77" fmla="*/ 34 h 36"/>
                  <a:gd name="T78" fmla="*/ 72 w 78"/>
                  <a:gd name="T79" fmla="*/ 36 h 36"/>
                  <a:gd name="T80" fmla="*/ 72 w 78"/>
                  <a:gd name="T81" fmla="*/ 32 h 36"/>
                  <a:gd name="T82" fmla="*/ 76 w 78"/>
                  <a:gd name="T83" fmla="*/ 30 h 36"/>
                  <a:gd name="T84" fmla="*/ 76 w 78"/>
                  <a:gd name="T85" fmla="*/ 28 h 36"/>
                  <a:gd name="T86" fmla="*/ 72 w 78"/>
                  <a:gd name="T87" fmla="*/ 24 h 36"/>
                  <a:gd name="T88" fmla="*/ 72 w 78"/>
                  <a:gd name="T89" fmla="*/ 20 h 36"/>
                  <a:gd name="T90" fmla="*/ 72 w 78"/>
                  <a:gd name="T91" fmla="*/ 12 h 36"/>
                  <a:gd name="T92" fmla="*/ 76 w 78"/>
                  <a:gd name="T93" fmla="*/ 6 h 36"/>
                  <a:gd name="T94" fmla="*/ 78 w 78"/>
                  <a:gd name="T95"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8" h="36">
                    <a:moveTo>
                      <a:pt x="14" y="18"/>
                    </a:moveTo>
                    <a:lnTo>
                      <a:pt x="12" y="16"/>
                    </a:lnTo>
                    <a:lnTo>
                      <a:pt x="12" y="18"/>
                    </a:lnTo>
                    <a:lnTo>
                      <a:pt x="10" y="18"/>
                    </a:lnTo>
                    <a:lnTo>
                      <a:pt x="10" y="16"/>
                    </a:lnTo>
                    <a:lnTo>
                      <a:pt x="8" y="16"/>
                    </a:lnTo>
                    <a:lnTo>
                      <a:pt x="8" y="18"/>
                    </a:lnTo>
                    <a:lnTo>
                      <a:pt x="6" y="18"/>
                    </a:lnTo>
                    <a:lnTo>
                      <a:pt x="6" y="18"/>
                    </a:lnTo>
                    <a:lnTo>
                      <a:pt x="4" y="18"/>
                    </a:lnTo>
                    <a:lnTo>
                      <a:pt x="4" y="18"/>
                    </a:lnTo>
                    <a:lnTo>
                      <a:pt x="4" y="20"/>
                    </a:lnTo>
                    <a:lnTo>
                      <a:pt x="2" y="18"/>
                    </a:lnTo>
                    <a:lnTo>
                      <a:pt x="2" y="18"/>
                    </a:lnTo>
                    <a:lnTo>
                      <a:pt x="0" y="18"/>
                    </a:lnTo>
                    <a:lnTo>
                      <a:pt x="2" y="20"/>
                    </a:lnTo>
                    <a:lnTo>
                      <a:pt x="2" y="22"/>
                    </a:lnTo>
                    <a:lnTo>
                      <a:pt x="2" y="22"/>
                    </a:lnTo>
                    <a:lnTo>
                      <a:pt x="0" y="22"/>
                    </a:lnTo>
                    <a:lnTo>
                      <a:pt x="0" y="22"/>
                    </a:lnTo>
                    <a:lnTo>
                      <a:pt x="0" y="22"/>
                    </a:lnTo>
                    <a:lnTo>
                      <a:pt x="2" y="24"/>
                    </a:lnTo>
                    <a:lnTo>
                      <a:pt x="4" y="24"/>
                    </a:lnTo>
                    <a:lnTo>
                      <a:pt x="4" y="24"/>
                    </a:lnTo>
                    <a:lnTo>
                      <a:pt x="4" y="26"/>
                    </a:lnTo>
                    <a:lnTo>
                      <a:pt x="2" y="28"/>
                    </a:lnTo>
                    <a:lnTo>
                      <a:pt x="2" y="28"/>
                    </a:lnTo>
                    <a:lnTo>
                      <a:pt x="2" y="28"/>
                    </a:lnTo>
                    <a:lnTo>
                      <a:pt x="4" y="28"/>
                    </a:lnTo>
                    <a:lnTo>
                      <a:pt x="4" y="28"/>
                    </a:lnTo>
                    <a:lnTo>
                      <a:pt x="6" y="26"/>
                    </a:lnTo>
                    <a:lnTo>
                      <a:pt x="6" y="24"/>
                    </a:lnTo>
                    <a:lnTo>
                      <a:pt x="8" y="24"/>
                    </a:lnTo>
                    <a:lnTo>
                      <a:pt x="8" y="24"/>
                    </a:lnTo>
                    <a:lnTo>
                      <a:pt x="12" y="24"/>
                    </a:lnTo>
                    <a:lnTo>
                      <a:pt x="12" y="22"/>
                    </a:lnTo>
                    <a:lnTo>
                      <a:pt x="14" y="22"/>
                    </a:lnTo>
                    <a:lnTo>
                      <a:pt x="14" y="22"/>
                    </a:lnTo>
                    <a:lnTo>
                      <a:pt x="16" y="20"/>
                    </a:lnTo>
                    <a:lnTo>
                      <a:pt x="16" y="20"/>
                    </a:lnTo>
                    <a:lnTo>
                      <a:pt x="16" y="20"/>
                    </a:lnTo>
                    <a:lnTo>
                      <a:pt x="18" y="20"/>
                    </a:lnTo>
                    <a:lnTo>
                      <a:pt x="18" y="20"/>
                    </a:lnTo>
                    <a:lnTo>
                      <a:pt x="14" y="18"/>
                    </a:lnTo>
                    <a:close/>
                    <a:moveTo>
                      <a:pt x="16" y="16"/>
                    </a:moveTo>
                    <a:lnTo>
                      <a:pt x="16" y="16"/>
                    </a:lnTo>
                    <a:lnTo>
                      <a:pt x="16" y="18"/>
                    </a:lnTo>
                    <a:lnTo>
                      <a:pt x="18" y="18"/>
                    </a:lnTo>
                    <a:lnTo>
                      <a:pt x="20" y="18"/>
                    </a:lnTo>
                    <a:lnTo>
                      <a:pt x="20" y="18"/>
                    </a:lnTo>
                    <a:lnTo>
                      <a:pt x="18" y="16"/>
                    </a:lnTo>
                    <a:lnTo>
                      <a:pt x="16" y="16"/>
                    </a:lnTo>
                    <a:close/>
                    <a:moveTo>
                      <a:pt x="6" y="12"/>
                    </a:moveTo>
                    <a:lnTo>
                      <a:pt x="6" y="12"/>
                    </a:lnTo>
                    <a:lnTo>
                      <a:pt x="8" y="14"/>
                    </a:lnTo>
                    <a:lnTo>
                      <a:pt x="8" y="16"/>
                    </a:lnTo>
                    <a:lnTo>
                      <a:pt x="8" y="16"/>
                    </a:lnTo>
                    <a:lnTo>
                      <a:pt x="10" y="16"/>
                    </a:lnTo>
                    <a:lnTo>
                      <a:pt x="12" y="14"/>
                    </a:lnTo>
                    <a:lnTo>
                      <a:pt x="12" y="14"/>
                    </a:lnTo>
                    <a:lnTo>
                      <a:pt x="12" y="14"/>
                    </a:lnTo>
                    <a:lnTo>
                      <a:pt x="14" y="14"/>
                    </a:lnTo>
                    <a:lnTo>
                      <a:pt x="14" y="14"/>
                    </a:lnTo>
                    <a:lnTo>
                      <a:pt x="14" y="12"/>
                    </a:lnTo>
                    <a:lnTo>
                      <a:pt x="12" y="10"/>
                    </a:lnTo>
                    <a:lnTo>
                      <a:pt x="10" y="10"/>
                    </a:lnTo>
                    <a:lnTo>
                      <a:pt x="10" y="10"/>
                    </a:lnTo>
                    <a:lnTo>
                      <a:pt x="10" y="10"/>
                    </a:lnTo>
                    <a:lnTo>
                      <a:pt x="10" y="10"/>
                    </a:lnTo>
                    <a:lnTo>
                      <a:pt x="8" y="10"/>
                    </a:lnTo>
                    <a:lnTo>
                      <a:pt x="8" y="10"/>
                    </a:lnTo>
                    <a:lnTo>
                      <a:pt x="8" y="12"/>
                    </a:lnTo>
                    <a:lnTo>
                      <a:pt x="2" y="12"/>
                    </a:lnTo>
                    <a:lnTo>
                      <a:pt x="4" y="12"/>
                    </a:lnTo>
                    <a:lnTo>
                      <a:pt x="6" y="12"/>
                    </a:lnTo>
                    <a:close/>
                    <a:moveTo>
                      <a:pt x="78" y="4"/>
                    </a:moveTo>
                    <a:lnTo>
                      <a:pt x="78" y="4"/>
                    </a:lnTo>
                    <a:lnTo>
                      <a:pt x="76" y="2"/>
                    </a:lnTo>
                    <a:lnTo>
                      <a:pt x="76" y="2"/>
                    </a:lnTo>
                    <a:lnTo>
                      <a:pt x="76" y="4"/>
                    </a:lnTo>
                    <a:lnTo>
                      <a:pt x="68" y="4"/>
                    </a:lnTo>
                    <a:lnTo>
                      <a:pt x="64" y="4"/>
                    </a:lnTo>
                    <a:lnTo>
                      <a:pt x="62" y="2"/>
                    </a:lnTo>
                    <a:lnTo>
                      <a:pt x="60" y="2"/>
                    </a:lnTo>
                    <a:lnTo>
                      <a:pt x="58" y="2"/>
                    </a:lnTo>
                    <a:lnTo>
                      <a:pt x="48" y="0"/>
                    </a:lnTo>
                    <a:lnTo>
                      <a:pt x="46" y="0"/>
                    </a:lnTo>
                    <a:lnTo>
                      <a:pt x="44" y="0"/>
                    </a:lnTo>
                    <a:lnTo>
                      <a:pt x="44" y="0"/>
                    </a:lnTo>
                    <a:lnTo>
                      <a:pt x="46" y="2"/>
                    </a:lnTo>
                    <a:lnTo>
                      <a:pt x="44" y="2"/>
                    </a:lnTo>
                    <a:lnTo>
                      <a:pt x="38" y="2"/>
                    </a:lnTo>
                    <a:lnTo>
                      <a:pt x="34" y="4"/>
                    </a:lnTo>
                    <a:lnTo>
                      <a:pt x="30" y="2"/>
                    </a:lnTo>
                    <a:lnTo>
                      <a:pt x="28" y="4"/>
                    </a:lnTo>
                    <a:lnTo>
                      <a:pt x="26" y="4"/>
                    </a:lnTo>
                    <a:lnTo>
                      <a:pt x="28" y="6"/>
                    </a:lnTo>
                    <a:lnTo>
                      <a:pt x="24" y="6"/>
                    </a:lnTo>
                    <a:lnTo>
                      <a:pt x="22" y="6"/>
                    </a:lnTo>
                    <a:lnTo>
                      <a:pt x="20" y="8"/>
                    </a:lnTo>
                    <a:lnTo>
                      <a:pt x="20" y="8"/>
                    </a:lnTo>
                    <a:lnTo>
                      <a:pt x="20" y="10"/>
                    </a:lnTo>
                    <a:lnTo>
                      <a:pt x="20" y="10"/>
                    </a:lnTo>
                    <a:lnTo>
                      <a:pt x="20" y="10"/>
                    </a:lnTo>
                    <a:lnTo>
                      <a:pt x="20" y="12"/>
                    </a:lnTo>
                    <a:lnTo>
                      <a:pt x="20" y="12"/>
                    </a:lnTo>
                    <a:lnTo>
                      <a:pt x="20" y="14"/>
                    </a:lnTo>
                    <a:lnTo>
                      <a:pt x="20" y="14"/>
                    </a:lnTo>
                    <a:lnTo>
                      <a:pt x="22" y="14"/>
                    </a:lnTo>
                    <a:lnTo>
                      <a:pt x="24" y="14"/>
                    </a:lnTo>
                    <a:lnTo>
                      <a:pt x="22" y="14"/>
                    </a:lnTo>
                    <a:lnTo>
                      <a:pt x="22" y="16"/>
                    </a:lnTo>
                    <a:lnTo>
                      <a:pt x="22" y="16"/>
                    </a:lnTo>
                    <a:lnTo>
                      <a:pt x="22" y="18"/>
                    </a:lnTo>
                    <a:lnTo>
                      <a:pt x="24" y="18"/>
                    </a:lnTo>
                    <a:lnTo>
                      <a:pt x="24" y="20"/>
                    </a:lnTo>
                    <a:lnTo>
                      <a:pt x="24" y="22"/>
                    </a:lnTo>
                    <a:lnTo>
                      <a:pt x="28" y="22"/>
                    </a:lnTo>
                    <a:lnTo>
                      <a:pt x="30" y="22"/>
                    </a:lnTo>
                    <a:lnTo>
                      <a:pt x="30" y="22"/>
                    </a:lnTo>
                    <a:lnTo>
                      <a:pt x="32" y="22"/>
                    </a:lnTo>
                    <a:lnTo>
                      <a:pt x="32" y="20"/>
                    </a:lnTo>
                    <a:lnTo>
                      <a:pt x="32" y="20"/>
                    </a:lnTo>
                    <a:lnTo>
                      <a:pt x="34" y="22"/>
                    </a:lnTo>
                    <a:lnTo>
                      <a:pt x="34" y="22"/>
                    </a:lnTo>
                    <a:lnTo>
                      <a:pt x="34" y="22"/>
                    </a:lnTo>
                    <a:lnTo>
                      <a:pt x="34" y="22"/>
                    </a:lnTo>
                    <a:lnTo>
                      <a:pt x="34" y="26"/>
                    </a:lnTo>
                    <a:lnTo>
                      <a:pt x="32" y="28"/>
                    </a:lnTo>
                    <a:lnTo>
                      <a:pt x="32" y="30"/>
                    </a:lnTo>
                    <a:lnTo>
                      <a:pt x="34" y="30"/>
                    </a:lnTo>
                    <a:lnTo>
                      <a:pt x="34" y="28"/>
                    </a:lnTo>
                    <a:lnTo>
                      <a:pt x="38" y="28"/>
                    </a:lnTo>
                    <a:lnTo>
                      <a:pt x="40" y="28"/>
                    </a:lnTo>
                    <a:lnTo>
                      <a:pt x="40" y="28"/>
                    </a:lnTo>
                    <a:lnTo>
                      <a:pt x="42" y="26"/>
                    </a:lnTo>
                    <a:lnTo>
                      <a:pt x="44" y="26"/>
                    </a:lnTo>
                    <a:lnTo>
                      <a:pt x="44" y="28"/>
                    </a:lnTo>
                    <a:lnTo>
                      <a:pt x="44" y="28"/>
                    </a:lnTo>
                    <a:lnTo>
                      <a:pt x="44" y="26"/>
                    </a:lnTo>
                    <a:lnTo>
                      <a:pt x="44" y="26"/>
                    </a:lnTo>
                    <a:lnTo>
                      <a:pt x="44" y="26"/>
                    </a:lnTo>
                    <a:lnTo>
                      <a:pt x="46" y="26"/>
                    </a:lnTo>
                    <a:lnTo>
                      <a:pt x="48" y="28"/>
                    </a:lnTo>
                    <a:lnTo>
                      <a:pt x="50" y="28"/>
                    </a:lnTo>
                    <a:lnTo>
                      <a:pt x="50" y="28"/>
                    </a:lnTo>
                    <a:lnTo>
                      <a:pt x="52" y="30"/>
                    </a:lnTo>
                    <a:lnTo>
                      <a:pt x="54" y="30"/>
                    </a:lnTo>
                    <a:lnTo>
                      <a:pt x="54" y="30"/>
                    </a:lnTo>
                    <a:lnTo>
                      <a:pt x="54" y="30"/>
                    </a:lnTo>
                    <a:lnTo>
                      <a:pt x="58" y="32"/>
                    </a:lnTo>
                    <a:lnTo>
                      <a:pt x="58" y="34"/>
                    </a:lnTo>
                    <a:lnTo>
                      <a:pt x="60" y="34"/>
                    </a:lnTo>
                    <a:lnTo>
                      <a:pt x="62" y="34"/>
                    </a:lnTo>
                    <a:lnTo>
                      <a:pt x="66" y="34"/>
                    </a:lnTo>
                    <a:lnTo>
                      <a:pt x="66" y="34"/>
                    </a:lnTo>
                    <a:lnTo>
                      <a:pt x="68" y="34"/>
                    </a:lnTo>
                    <a:lnTo>
                      <a:pt x="68" y="34"/>
                    </a:lnTo>
                    <a:lnTo>
                      <a:pt x="70" y="34"/>
                    </a:lnTo>
                    <a:lnTo>
                      <a:pt x="72" y="36"/>
                    </a:lnTo>
                    <a:lnTo>
                      <a:pt x="72" y="34"/>
                    </a:lnTo>
                    <a:lnTo>
                      <a:pt x="72" y="34"/>
                    </a:lnTo>
                    <a:lnTo>
                      <a:pt x="72" y="34"/>
                    </a:lnTo>
                    <a:lnTo>
                      <a:pt x="72" y="32"/>
                    </a:lnTo>
                    <a:lnTo>
                      <a:pt x="74" y="32"/>
                    </a:lnTo>
                    <a:lnTo>
                      <a:pt x="74" y="32"/>
                    </a:lnTo>
                    <a:lnTo>
                      <a:pt x="74" y="30"/>
                    </a:lnTo>
                    <a:lnTo>
                      <a:pt x="76" y="30"/>
                    </a:lnTo>
                    <a:lnTo>
                      <a:pt x="78" y="30"/>
                    </a:lnTo>
                    <a:lnTo>
                      <a:pt x="78" y="30"/>
                    </a:lnTo>
                    <a:lnTo>
                      <a:pt x="76" y="30"/>
                    </a:lnTo>
                    <a:lnTo>
                      <a:pt x="76" y="28"/>
                    </a:lnTo>
                    <a:lnTo>
                      <a:pt x="76" y="28"/>
                    </a:lnTo>
                    <a:lnTo>
                      <a:pt x="76" y="26"/>
                    </a:lnTo>
                    <a:lnTo>
                      <a:pt x="74" y="24"/>
                    </a:lnTo>
                    <a:lnTo>
                      <a:pt x="72" y="24"/>
                    </a:lnTo>
                    <a:lnTo>
                      <a:pt x="72" y="22"/>
                    </a:lnTo>
                    <a:lnTo>
                      <a:pt x="72" y="22"/>
                    </a:lnTo>
                    <a:lnTo>
                      <a:pt x="72" y="20"/>
                    </a:lnTo>
                    <a:lnTo>
                      <a:pt x="72" y="20"/>
                    </a:lnTo>
                    <a:lnTo>
                      <a:pt x="70" y="16"/>
                    </a:lnTo>
                    <a:lnTo>
                      <a:pt x="70" y="14"/>
                    </a:lnTo>
                    <a:lnTo>
                      <a:pt x="72" y="14"/>
                    </a:lnTo>
                    <a:lnTo>
                      <a:pt x="72" y="12"/>
                    </a:lnTo>
                    <a:lnTo>
                      <a:pt x="72" y="12"/>
                    </a:lnTo>
                    <a:lnTo>
                      <a:pt x="74" y="10"/>
                    </a:lnTo>
                    <a:lnTo>
                      <a:pt x="76" y="8"/>
                    </a:lnTo>
                    <a:lnTo>
                      <a:pt x="76" y="6"/>
                    </a:lnTo>
                    <a:lnTo>
                      <a:pt x="76" y="6"/>
                    </a:lnTo>
                    <a:lnTo>
                      <a:pt x="78" y="6"/>
                    </a:lnTo>
                    <a:lnTo>
                      <a:pt x="78" y="6"/>
                    </a:lnTo>
                    <a:lnTo>
                      <a:pt x="78" y="4"/>
                    </a:lnTo>
                    <a:lnTo>
                      <a:pt x="78" y="4"/>
                    </a:lnTo>
                    <a:lnTo>
                      <a:pt x="78" y="4"/>
                    </a:lnTo>
                    <a:lnTo>
                      <a:pt x="78"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0" name="Freeform 182"/>
              <p:cNvSpPr>
                <a:spLocks noEditPoints="1"/>
              </p:cNvSpPr>
              <p:nvPr/>
            </p:nvSpPr>
            <p:spPr bwMode="auto">
              <a:xfrm>
                <a:off x="4037" y="1754"/>
                <a:ext cx="106" cy="102"/>
              </a:xfrm>
              <a:custGeom>
                <a:avLst/>
                <a:gdLst>
                  <a:gd name="T0" fmla="*/ 56 w 106"/>
                  <a:gd name="T1" fmla="*/ 42 h 102"/>
                  <a:gd name="T2" fmla="*/ 60 w 106"/>
                  <a:gd name="T3" fmla="*/ 44 h 102"/>
                  <a:gd name="T4" fmla="*/ 60 w 106"/>
                  <a:gd name="T5" fmla="*/ 42 h 102"/>
                  <a:gd name="T6" fmla="*/ 58 w 106"/>
                  <a:gd name="T7" fmla="*/ 40 h 102"/>
                  <a:gd name="T8" fmla="*/ 56 w 106"/>
                  <a:gd name="T9" fmla="*/ 40 h 102"/>
                  <a:gd name="T10" fmla="*/ 56 w 106"/>
                  <a:gd name="T11" fmla="*/ 42 h 102"/>
                  <a:gd name="T12" fmla="*/ 56 w 106"/>
                  <a:gd name="T13" fmla="*/ 34 h 102"/>
                  <a:gd name="T14" fmla="*/ 58 w 106"/>
                  <a:gd name="T15" fmla="*/ 36 h 102"/>
                  <a:gd name="T16" fmla="*/ 102 w 106"/>
                  <a:gd name="T17" fmla="*/ 92 h 102"/>
                  <a:gd name="T18" fmla="*/ 94 w 106"/>
                  <a:gd name="T19" fmla="*/ 82 h 102"/>
                  <a:gd name="T20" fmla="*/ 76 w 106"/>
                  <a:gd name="T21" fmla="*/ 60 h 102"/>
                  <a:gd name="T22" fmla="*/ 64 w 106"/>
                  <a:gd name="T23" fmla="*/ 54 h 102"/>
                  <a:gd name="T24" fmla="*/ 58 w 106"/>
                  <a:gd name="T25" fmla="*/ 50 h 102"/>
                  <a:gd name="T26" fmla="*/ 54 w 106"/>
                  <a:gd name="T27" fmla="*/ 46 h 102"/>
                  <a:gd name="T28" fmla="*/ 52 w 106"/>
                  <a:gd name="T29" fmla="*/ 52 h 102"/>
                  <a:gd name="T30" fmla="*/ 48 w 106"/>
                  <a:gd name="T31" fmla="*/ 44 h 102"/>
                  <a:gd name="T32" fmla="*/ 42 w 106"/>
                  <a:gd name="T33" fmla="*/ 24 h 102"/>
                  <a:gd name="T34" fmla="*/ 32 w 106"/>
                  <a:gd name="T35" fmla="*/ 2 h 102"/>
                  <a:gd name="T36" fmla="*/ 30 w 106"/>
                  <a:gd name="T37" fmla="*/ 6 h 102"/>
                  <a:gd name="T38" fmla="*/ 28 w 106"/>
                  <a:gd name="T39" fmla="*/ 8 h 102"/>
                  <a:gd name="T40" fmla="*/ 26 w 106"/>
                  <a:gd name="T41" fmla="*/ 10 h 102"/>
                  <a:gd name="T42" fmla="*/ 22 w 106"/>
                  <a:gd name="T43" fmla="*/ 10 h 102"/>
                  <a:gd name="T44" fmla="*/ 18 w 106"/>
                  <a:gd name="T45" fmla="*/ 12 h 102"/>
                  <a:gd name="T46" fmla="*/ 16 w 106"/>
                  <a:gd name="T47" fmla="*/ 16 h 102"/>
                  <a:gd name="T48" fmla="*/ 10 w 106"/>
                  <a:gd name="T49" fmla="*/ 18 h 102"/>
                  <a:gd name="T50" fmla="*/ 8 w 106"/>
                  <a:gd name="T51" fmla="*/ 20 h 102"/>
                  <a:gd name="T52" fmla="*/ 8 w 106"/>
                  <a:gd name="T53" fmla="*/ 28 h 102"/>
                  <a:gd name="T54" fmla="*/ 4 w 106"/>
                  <a:gd name="T55" fmla="*/ 40 h 102"/>
                  <a:gd name="T56" fmla="*/ 0 w 106"/>
                  <a:gd name="T57" fmla="*/ 52 h 102"/>
                  <a:gd name="T58" fmla="*/ 2 w 106"/>
                  <a:gd name="T59" fmla="*/ 68 h 102"/>
                  <a:gd name="T60" fmla="*/ 10 w 106"/>
                  <a:gd name="T61" fmla="*/ 68 h 102"/>
                  <a:gd name="T62" fmla="*/ 12 w 106"/>
                  <a:gd name="T63" fmla="*/ 64 h 102"/>
                  <a:gd name="T64" fmla="*/ 18 w 106"/>
                  <a:gd name="T65" fmla="*/ 70 h 102"/>
                  <a:gd name="T66" fmla="*/ 20 w 106"/>
                  <a:gd name="T67" fmla="*/ 64 h 102"/>
                  <a:gd name="T68" fmla="*/ 26 w 106"/>
                  <a:gd name="T69" fmla="*/ 58 h 102"/>
                  <a:gd name="T70" fmla="*/ 28 w 106"/>
                  <a:gd name="T71" fmla="*/ 60 h 102"/>
                  <a:gd name="T72" fmla="*/ 38 w 106"/>
                  <a:gd name="T73" fmla="*/ 64 h 102"/>
                  <a:gd name="T74" fmla="*/ 44 w 106"/>
                  <a:gd name="T75" fmla="*/ 62 h 102"/>
                  <a:gd name="T76" fmla="*/ 48 w 106"/>
                  <a:gd name="T77" fmla="*/ 62 h 102"/>
                  <a:gd name="T78" fmla="*/ 52 w 106"/>
                  <a:gd name="T79" fmla="*/ 64 h 102"/>
                  <a:gd name="T80" fmla="*/ 60 w 106"/>
                  <a:gd name="T81" fmla="*/ 64 h 102"/>
                  <a:gd name="T82" fmla="*/ 70 w 106"/>
                  <a:gd name="T83" fmla="*/ 70 h 102"/>
                  <a:gd name="T84" fmla="*/ 82 w 106"/>
                  <a:gd name="T85" fmla="*/ 84 h 102"/>
                  <a:gd name="T86" fmla="*/ 90 w 106"/>
                  <a:gd name="T87" fmla="*/ 94 h 102"/>
                  <a:gd name="T88" fmla="*/ 96 w 106"/>
                  <a:gd name="T89" fmla="*/ 100 h 102"/>
                  <a:gd name="T90" fmla="*/ 100 w 106"/>
                  <a:gd name="T91" fmla="*/ 102 h 102"/>
                  <a:gd name="T92" fmla="*/ 102 w 106"/>
                  <a:gd name="T93" fmla="*/ 96 h 102"/>
                  <a:gd name="T94" fmla="*/ 106 w 106"/>
                  <a:gd name="T95" fmla="*/ 9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 h="102">
                    <a:moveTo>
                      <a:pt x="58" y="42"/>
                    </a:moveTo>
                    <a:lnTo>
                      <a:pt x="56" y="42"/>
                    </a:lnTo>
                    <a:lnTo>
                      <a:pt x="56" y="42"/>
                    </a:lnTo>
                    <a:lnTo>
                      <a:pt x="56" y="42"/>
                    </a:lnTo>
                    <a:lnTo>
                      <a:pt x="56" y="44"/>
                    </a:lnTo>
                    <a:lnTo>
                      <a:pt x="58" y="44"/>
                    </a:lnTo>
                    <a:lnTo>
                      <a:pt x="60" y="44"/>
                    </a:lnTo>
                    <a:lnTo>
                      <a:pt x="60" y="44"/>
                    </a:lnTo>
                    <a:lnTo>
                      <a:pt x="62" y="44"/>
                    </a:lnTo>
                    <a:lnTo>
                      <a:pt x="62" y="42"/>
                    </a:lnTo>
                    <a:lnTo>
                      <a:pt x="60" y="42"/>
                    </a:lnTo>
                    <a:lnTo>
                      <a:pt x="60" y="42"/>
                    </a:lnTo>
                    <a:lnTo>
                      <a:pt x="60" y="42"/>
                    </a:lnTo>
                    <a:lnTo>
                      <a:pt x="58" y="42"/>
                    </a:lnTo>
                    <a:lnTo>
                      <a:pt x="58" y="42"/>
                    </a:lnTo>
                    <a:lnTo>
                      <a:pt x="58" y="40"/>
                    </a:lnTo>
                    <a:lnTo>
                      <a:pt x="58" y="40"/>
                    </a:lnTo>
                    <a:lnTo>
                      <a:pt x="56" y="38"/>
                    </a:lnTo>
                    <a:lnTo>
                      <a:pt x="56" y="38"/>
                    </a:lnTo>
                    <a:lnTo>
                      <a:pt x="56" y="40"/>
                    </a:lnTo>
                    <a:lnTo>
                      <a:pt x="56" y="40"/>
                    </a:lnTo>
                    <a:lnTo>
                      <a:pt x="56" y="40"/>
                    </a:lnTo>
                    <a:lnTo>
                      <a:pt x="56" y="40"/>
                    </a:lnTo>
                    <a:lnTo>
                      <a:pt x="56" y="42"/>
                    </a:lnTo>
                    <a:lnTo>
                      <a:pt x="58" y="42"/>
                    </a:lnTo>
                    <a:close/>
                    <a:moveTo>
                      <a:pt x="58" y="36"/>
                    </a:moveTo>
                    <a:lnTo>
                      <a:pt x="56" y="34"/>
                    </a:lnTo>
                    <a:lnTo>
                      <a:pt x="56" y="34"/>
                    </a:lnTo>
                    <a:lnTo>
                      <a:pt x="56" y="34"/>
                    </a:lnTo>
                    <a:lnTo>
                      <a:pt x="56" y="36"/>
                    </a:lnTo>
                    <a:lnTo>
                      <a:pt x="56" y="36"/>
                    </a:lnTo>
                    <a:lnTo>
                      <a:pt x="58" y="36"/>
                    </a:lnTo>
                    <a:close/>
                    <a:moveTo>
                      <a:pt x="106" y="94"/>
                    </a:moveTo>
                    <a:lnTo>
                      <a:pt x="104" y="92"/>
                    </a:lnTo>
                    <a:lnTo>
                      <a:pt x="104" y="94"/>
                    </a:lnTo>
                    <a:lnTo>
                      <a:pt x="102" y="92"/>
                    </a:lnTo>
                    <a:lnTo>
                      <a:pt x="100" y="90"/>
                    </a:lnTo>
                    <a:lnTo>
                      <a:pt x="96" y="86"/>
                    </a:lnTo>
                    <a:lnTo>
                      <a:pt x="96" y="86"/>
                    </a:lnTo>
                    <a:lnTo>
                      <a:pt x="94" y="82"/>
                    </a:lnTo>
                    <a:lnTo>
                      <a:pt x="92" y="80"/>
                    </a:lnTo>
                    <a:lnTo>
                      <a:pt x="82" y="72"/>
                    </a:lnTo>
                    <a:lnTo>
                      <a:pt x="80" y="68"/>
                    </a:lnTo>
                    <a:lnTo>
                      <a:pt x="76" y="60"/>
                    </a:lnTo>
                    <a:lnTo>
                      <a:pt x="70" y="58"/>
                    </a:lnTo>
                    <a:lnTo>
                      <a:pt x="66" y="56"/>
                    </a:lnTo>
                    <a:lnTo>
                      <a:pt x="64" y="56"/>
                    </a:lnTo>
                    <a:lnTo>
                      <a:pt x="64" y="54"/>
                    </a:lnTo>
                    <a:lnTo>
                      <a:pt x="62" y="54"/>
                    </a:lnTo>
                    <a:lnTo>
                      <a:pt x="60" y="54"/>
                    </a:lnTo>
                    <a:lnTo>
                      <a:pt x="58" y="52"/>
                    </a:lnTo>
                    <a:lnTo>
                      <a:pt x="58" y="50"/>
                    </a:lnTo>
                    <a:lnTo>
                      <a:pt x="56" y="48"/>
                    </a:lnTo>
                    <a:lnTo>
                      <a:pt x="56" y="48"/>
                    </a:lnTo>
                    <a:lnTo>
                      <a:pt x="54" y="46"/>
                    </a:lnTo>
                    <a:lnTo>
                      <a:pt x="54" y="46"/>
                    </a:lnTo>
                    <a:lnTo>
                      <a:pt x="52" y="48"/>
                    </a:lnTo>
                    <a:lnTo>
                      <a:pt x="54" y="50"/>
                    </a:lnTo>
                    <a:lnTo>
                      <a:pt x="54" y="50"/>
                    </a:lnTo>
                    <a:lnTo>
                      <a:pt x="52" y="52"/>
                    </a:lnTo>
                    <a:lnTo>
                      <a:pt x="52" y="50"/>
                    </a:lnTo>
                    <a:lnTo>
                      <a:pt x="50" y="46"/>
                    </a:lnTo>
                    <a:lnTo>
                      <a:pt x="50" y="44"/>
                    </a:lnTo>
                    <a:lnTo>
                      <a:pt x="48" y="44"/>
                    </a:lnTo>
                    <a:lnTo>
                      <a:pt x="46" y="40"/>
                    </a:lnTo>
                    <a:lnTo>
                      <a:pt x="44" y="38"/>
                    </a:lnTo>
                    <a:lnTo>
                      <a:pt x="44" y="32"/>
                    </a:lnTo>
                    <a:lnTo>
                      <a:pt x="42" y="24"/>
                    </a:lnTo>
                    <a:lnTo>
                      <a:pt x="40" y="16"/>
                    </a:lnTo>
                    <a:lnTo>
                      <a:pt x="38" y="10"/>
                    </a:lnTo>
                    <a:lnTo>
                      <a:pt x="32" y="0"/>
                    </a:lnTo>
                    <a:lnTo>
                      <a:pt x="32" y="2"/>
                    </a:lnTo>
                    <a:lnTo>
                      <a:pt x="30" y="4"/>
                    </a:lnTo>
                    <a:lnTo>
                      <a:pt x="30" y="4"/>
                    </a:lnTo>
                    <a:lnTo>
                      <a:pt x="30" y="6"/>
                    </a:lnTo>
                    <a:lnTo>
                      <a:pt x="30" y="6"/>
                    </a:lnTo>
                    <a:lnTo>
                      <a:pt x="28" y="6"/>
                    </a:lnTo>
                    <a:lnTo>
                      <a:pt x="28" y="8"/>
                    </a:lnTo>
                    <a:lnTo>
                      <a:pt x="28" y="8"/>
                    </a:lnTo>
                    <a:lnTo>
                      <a:pt x="28" y="8"/>
                    </a:lnTo>
                    <a:lnTo>
                      <a:pt x="26" y="8"/>
                    </a:lnTo>
                    <a:lnTo>
                      <a:pt x="26" y="8"/>
                    </a:lnTo>
                    <a:lnTo>
                      <a:pt x="26" y="8"/>
                    </a:lnTo>
                    <a:lnTo>
                      <a:pt x="26" y="10"/>
                    </a:lnTo>
                    <a:lnTo>
                      <a:pt x="24" y="8"/>
                    </a:lnTo>
                    <a:lnTo>
                      <a:pt x="22" y="10"/>
                    </a:lnTo>
                    <a:lnTo>
                      <a:pt x="22" y="10"/>
                    </a:lnTo>
                    <a:lnTo>
                      <a:pt x="22" y="10"/>
                    </a:lnTo>
                    <a:lnTo>
                      <a:pt x="20" y="10"/>
                    </a:lnTo>
                    <a:lnTo>
                      <a:pt x="20" y="10"/>
                    </a:lnTo>
                    <a:lnTo>
                      <a:pt x="20" y="10"/>
                    </a:lnTo>
                    <a:lnTo>
                      <a:pt x="18" y="12"/>
                    </a:lnTo>
                    <a:lnTo>
                      <a:pt x="18" y="12"/>
                    </a:lnTo>
                    <a:lnTo>
                      <a:pt x="16" y="12"/>
                    </a:lnTo>
                    <a:lnTo>
                      <a:pt x="16" y="14"/>
                    </a:lnTo>
                    <a:lnTo>
                      <a:pt x="16" y="16"/>
                    </a:lnTo>
                    <a:lnTo>
                      <a:pt x="14" y="18"/>
                    </a:lnTo>
                    <a:lnTo>
                      <a:pt x="14" y="18"/>
                    </a:lnTo>
                    <a:lnTo>
                      <a:pt x="12" y="18"/>
                    </a:lnTo>
                    <a:lnTo>
                      <a:pt x="10" y="18"/>
                    </a:lnTo>
                    <a:lnTo>
                      <a:pt x="10" y="18"/>
                    </a:lnTo>
                    <a:lnTo>
                      <a:pt x="8" y="18"/>
                    </a:lnTo>
                    <a:lnTo>
                      <a:pt x="8" y="18"/>
                    </a:lnTo>
                    <a:lnTo>
                      <a:pt x="8" y="20"/>
                    </a:lnTo>
                    <a:lnTo>
                      <a:pt x="8" y="22"/>
                    </a:lnTo>
                    <a:lnTo>
                      <a:pt x="8" y="24"/>
                    </a:lnTo>
                    <a:lnTo>
                      <a:pt x="6" y="26"/>
                    </a:lnTo>
                    <a:lnTo>
                      <a:pt x="8" y="28"/>
                    </a:lnTo>
                    <a:lnTo>
                      <a:pt x="8" y="32"/>
                    </a:lnTo>
                    <a:lnTo>
                      <a:pt x="6" y="36"/>
                    </a:lnTo>
                    <a:lnTo>
                      <a:pt x="6" y="36"/>
                    </a:lnTo>
                    <a:lnTo>
                      <a:pt x="4" y="40"/>
                    </a:lnTo>
                    <a:lnTo>
                      <a:pt x="4" y="42"/>
                    </a:lnTo>
                    <a:lnTo>
                      <a:pt x="2" y="48"/>
                    </a:lnTo>
                    <a:lnTo>
                      <a:pt x="2" y="50"/>
                    </a:lnTo>
                    <a:lnTo>
                      <a:pt x="0" y="52"/>
                    </a:lnTo>
                    <a:lnTo>
                      <a:pt x="0" y="56"/>
                    </a:lnTo>
                    <a:lnTo>
                      <a:pt x="2" y="58"/>
                    </a:lnTo>
                    <a:lnTo>
                      <a:pt x="2" y="62"/>
                    </a:lnTo>
                    <a:lnTo>
                      <a:pt x="2" y="68"/>
                    </a:lnTo>
                    <a:lnTo>
                      <a:pt x="2" y="68"/>
                    </a:lnTo>
                    <a:lnTo>
                      <a:pt x="4" y="66"/>
                    </a:lnTo>
                    <a:lnTo>
                      <a:pt x="6" y="66"/>
                    </a:lnTo>
                    <a:lnTo>
                      <a:pt x="10" y="68"/>
                    </a:lnTo>
                    <a:lnTo>
                      <a:pt x="10" y="68"/>
                    </a:lnTo>
                    <a:lnTo>
                      <a:pt x="10" y="66"/>
                    </a:lnTo>
                    <a:lnTo>
                      <a:pt x="12" y="66"/>
                    </a:lnTo>
                    <a:lnTo>
                      <a:pt x="12" y="64"/>
                    </a:lnTo>
                    <a:lnTo>
                      <a:pt x="12" y="64"/>
                    </a:lnTo>
                    <a:lnTo>
                      <a:pt x="14" y="64"/>
                    </a:lnTo>
                    <a:lnTo>
                      <a:pt x="16" y="66"/>
                    </a:lnTo>
                    <a:lnTo>
                      <a:pt x="18" y="70"/>
                    </a:lnTo>
                    <a:lnTo>
                      <a:pt x="18" y="70"/>
                    </a:lnTo>
                    <a:lnTo>
                      <a:pt x="18" y="70"/>
                    </a:lnTo>
                    <a:lnTo>
                      <a:pt x="20" y="66"/>
                    </a:lnTo>
                    <a:lnTo>
                      <a:pt x="20" y="64"/>
                    </a:lnTo>
                    <a:lnTo>
                      <a:pt x="22" y="60"/>
                    </a:lnTo>
                    <a:lnTo>
                      <a:pt x="24" y="56"/>
                    </a:lnTo>
                    <a:lnTo>
                      <a:pt x="24" y="58"/>
                    </a:lnTo>
                    <a:lnTo>
                      <a:pt x="26" y="58"/>
                    </a:lnTo>
                    <a:lnTo>
                      <a:pt x="26" y="60"/>
                    </a:lnTo>
                    <a:lnTo>
                      <a:pt x="28" y="60"/>
                    </a:lnTo>
                    <a:lnTo>
                      <a:pt x="28" y="60"/>
                    </a:lnTo>
                    <a:lnTo>
                      <a:pt x="28" y="60"/>
                    </a:lnTo>
                    <a:lnTo>
                      <a:pt x="32" y="64"/>
                    </a:lnTo>
                    <a:lnTo>
                      <a:pt x="32" y="64"/>
                    </a:lnTo>
                    <a:lnTo>
                      <a:pt x="34" y="64"/>
                    </a:lnTo>
                    <a:lnTo>
                      <a:pt x="38" y="64"/>
                    </a:lnTo>
                    <a:lnTo>
                      <a:pt x="40" y="62"/>
                    </a:lnTo>
                    <a:lnTo>
                      <a:pt x="42" y="60"/>
                    </a:lnTo>
                    <a:lnTo>
                      <a:pt x="42" y="60"/>
                    </a:lnTo>
                    <a:lnTo>
                      <a:pt x="44" y="62"/>
                    </a:lnTo>
                    <a:lnTo>
                      <a:pt x="44" y="62"/>
                    </a:lnTo>
                    <a:lnTo>
                      <a:pt x="44" y="64"/>
                    </a:lnTo>
                    <a:lnTo>
                      <a:pt x="46" y="64"/>
                    </a:lnTo>
                    <a:lnTo>
                      <a:pt x="48" y="62"/>
                    </a:lnTo>
                    <a:lnTo>
                      <a:pt x="50" y="62"/>
                    </a:lnTo>
                    <a:lnTo>
                      <a:pt x="50" y="62"/>
                    </a:lnTo>
                    <a:lnTo>
                      <a:pt x="52" y="64"/>
                    </a:lnTo>
                    <a:lnTo>
                      <a:pt x="52" y="64"/>
                    </a:lnTo>
                    <a:lnTo>
                      <a:pt x="56" y="64"/>
                    </a:lnTo>
                    <a:lnTo>
                      <a:pt x="58" y="64"/>
                    </a:lnTo>
                    <a:lnTo>
                      <a:pt x="58" y="64"/>
                    </a:lnTo>
                    <a:lnTo>
                      <a:pt x="60" y="64"/>
                    </a:lnTo>
                    <a:lnTo>
                      <a:pt x="62" y="66"/>
                    </a:lnTo>
                    <a:lnTo>
                      <a:pt x="66" y="68"/>
                    </a:lnTo>
                    <a:lnTo>
                      <a:pt x="68" y="70"/>
                    </a:lnTo>
                    <a:lnTo>
                      <a:pt x="70" y="70"/>
                    </a:lnTo>
                    <a:lnTo>
                      <a:pt x="72" y="72"/>
                    </a:lnTo>
                    <a:lnTo>
                      <a:pt x="74" y="76"/>
                    </a:lnTo>
                    <a:lnTo>
                      <a:pt x="78" y="82"/>
                    </a:lnTo>
                    <a:lnTo>
                      <a:pt x="82" y="84"/>
                    </a:lnTo>
                    <a:lnTo>
                      <a:pt x="86" y="86"/>
                    </a:lnTo>
                    <a:lnTo>
                      <a:pt x="86" y="90"/>
                    </a:lnTo>
                    <a:lnTo>
                      <a:pt x="88" y="92"/>
                    </a:lnTo>
                    <a:lnTo>
                      <a:pt x="90" y="94"/>
                    </a:lnTo>
                    <a:lnTo>
                      <a:pt x="92" y="94"/>
                    </a:lnTo>
                    <a:lnTo>
                      <a:pt x="92" y="96"/>
                    </a:lnTo>
                    <a:lnTo>
                      <a:pt x="94" y="98"/>
                    </a:lnTo>
                    <a:lnTo>
                      <a:pt x="96" y="100"/>
                    </a:lnTo>
                    <a:lnTo>
                      <a:pt x="96" y="98"/>
                    </a:lnTo>
                    <a:lnTo>
                      <a:pt x="96" y="98"/>
                    </a:lnTo>
                    <a:lnTo>
                      <a:pt x="96" y="98"/>
                    </a:lnTo>
                    <a:lnTo>
                      <a:pt x="100" y="102"/>
                    </a:lnTo>
                    <a:lnTo>
                      <a:pt x="100" y="100"/>
                    </a:lnTo>
                    <a:lnTo>
                      <a:pt x="102" y="100"/>
                    </a:lnTo>
                    <a:lnTo>
                      <a:pt x="102" y="98"/>
                    </a:lnTo>
                    <a:lnTo>
                      <a:pt x="102" y="96"/>
                    </a:lnTo>
                    <a:lnTo>
                      <a:pt x="102" y="96"/>
                    </a:lnTo>
                    <a:lnTo>
                      <a:pt x="104" y="96"/>
                    </a:lnTo>
                    <a:lnTo>
                      <a:pt x="106" y="96"/>
                    </a:lnTo>
                    <a:lnTo>
                      <a:pt x="106" y="9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1" name="Freeform 183"/>
              <p:cNvSpPr>
                <a:spLocks noEditPoints="1"/>
              </p:cNvSpPr>
              <p:nvPr/>
            </p:nvSpPr>
            <p:spPr bwMode="auto">
              <a:xfrm>
                <a:off x="3599" y="2009"/>
                <a:ext cx="46" cy="50"/>
              </a:xfrm>
              <a:custGeom>
                <a:avLst/>
                <a:gdLst>
                  <a:gd name="T0" fmla="*/ 46 w 46"/>
                  <a:gd name="T1" fmla="*/ 44 h 50"/>
                  <a:gd name="T2" fmla="*/ 46 w 46"/>
                  <a:gd name="T3" fmla="*/ 36 h 50"/>
                  <a:gd name="T4" fmla="*/ 46 w 46"/>
                  <a:gd name="T5" fmla="*/ 30 h 50"/>
                  <a:gd name="T6" fmla="*/ 38 w 46"/>
                  <a:gd name="T7" fmla="*/ 30 h 50"/>
                  <a:gd name="T8" fmla="*/ 30 w 46"/>
                  <a:gd name="T9" fmla="*/ 30 h 50"/>
                  <a:gd name="T10" fmla="*/ 24 w 46"/>
                  <a:gd name="T11" fmla="*/ 28 h 50"/>
                  <a:gd name="T12" fmla="*/ 22 w 46"/>
                  <a:gd name="T13" fmla="*/ 28 h 50"/>
                  <a:gd name="T14" fmla="*/ 22 w 46"/>
                  <a:gd name="T15" fmla="*/ 26 h 50"/>
                  <a:gd name="T16" fmla="*/ 22 w 46"/>
                  <a:gd name="T17" fmla="*/ 34 h 50"/>
                  <a:gd name="T18" fmla="*/ 20 w 46"/>
                  <a:gd name="T19" fmla="*/ 40 h 50"/>
                  <a:gd name="T20" fmla="*/ 20 w 46"/>
                  <a:gd name="T21" fmla="*/ 40 h 50"/>
                  <a:gd name="T22" fmla="*/ 16 w 46"/>
                  <a:gd name="T23" fmla="*/ 44 h 50"/>
                  <a:gd name="T24" fmla="*/ 16 w 46"/>
                  <a:gd name="T25" fmla="*/ 48 h 50"/>
                  <a:gd name="T26" fmla="*/ 20 w 46"/>
                  <a:gd name="T27" fmla="*/ 50 h 50"/>
                  <a:gd name="T28" fmla="*/ 20 w 46"/>
                  <a:gd name="T29" fmla="*/ 50 h 50"/>
                  <a:gd name="T30" fmla="*/ 20 w 46"/>
                  <a:gd name="T31" fmla="*/ 48 h 50"/>
                  <a:gd name="T32" fmla="*/ 22 w 46"/>
                  <a:gd name="T33" fmla="*/ 50 h 50"/>
                  <a:gd name="T34" fmla="*/ 24 w 46"/>
                  <a:gd name="T35" fmla="*/ 50 h 50"/>
                  <a:gd name="T36" fmla="*/ 24 w 46"/>
                  <a:gd name="T37" fmla="*/ 50 h 50"/>
                  <a:gd name="T38" fmla="*/ 26 w 46"/>
                  <a:gd name="T39" fmla="*/ 50 h 50"/>
                  <a:gd name="T40" fmla="*/ 30 w 46"/>
                  <a:gd name="T41" fmla="*/ 50 h 50"/>
                  <a:gd name="T42" fmla="*/ 40 w 46"/>
                  <a:gd name="T43" fmla="*/ 50 h 50"/>
                  <a:gd name="T44" fmla="*/ 46 w 46"/>
                  <a:gd name="T45" fmla="*/ 50 h 50"/>
                  <a:gd name="T46" fmla="*/ 6 w 46"/>
                  <a:gd name="T47" fmla="*/ 2 h 50"/>
                  <a:gd name="T48" fmla="*/ 4 w 46"/>
                  <a:gd name="T49" fmla="*/ 2 h 50"/>
                  <a:gd name="T50" fmla="*/ 4 w 46"/>
                  <a:gd name="T51" fmla="*/ 4 h 50"/>
                  <a:gd name="T52" fmla="*/ 2 w 46"/>
                  <a:gd name="T53" fmla="*/ 6 h 50"/>
                  <a:gd name="T54" fmla="*/ 2 w 46"/>
                  <a:gd name="T55" fmla="*/ 6 h 50"/>
                  <a:gd name="T56" fmla="*/ 2 w 46"/>
                  <a:gd name="T57" fmla="*/ 10 h 50"/>
                  <a:gd name="T58" fmla="*/ 4 w 46"/>
                  <a:gd name="T59" fmla="*/ 10 h 50"/>
                  <a:gd name="T60" fmla="*/ 6 w 46"/>
                  <a:gd name="T61" fmla="*/ 10 h 50"/>
                  <a:gd name="T62" fmla="*/ 10 w 46"/>
                  <a:gd name="T63" fmla="*/ 4 h 50"/>
                  <a:gd name="T64" fmla="*/ 8 w 46"/>
                  <a:gd name="T6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0">
                    <a:moveTo>
                      <a:pt x="46" y="48"/>
                    </a:moveTo>
                    <a:lnTo>
                      <a:pt x="46" y="44"/>
                    </a:lnTo>
                    <a:lnTo>
                      <a:pt x="46" y="40"/>
                    </a:lnTo>
                    <a:lnTo>
                      <a:pt x="46" y="36"/>
                    </a:lnTo>
                    <a:lnTo>
                      <a:pt x="46" y="34"/>
                    </a:lnTo>
                    <a:lnTo>
                      <a:pt x="46" y="30"/>
                    </a:lnTo>
                    <a:lnTo>
                      <a:pt x="42" y="30"/>
                    </a:lnTo>
                    <a:lnTo>
                      <a:pt x="38" y="30"/>
                    </a:lnTo>
                    <a:lnTo>
                      <a:pt x="34" y="30"/>
                    </a:lnTo>
                    <a:lnTo>
                      <a:pt x="30" y="30"/>
                    </a:lnTo>
                    <a:lnTo>
                      <a:pt x="26" y="30"/>
                    </a:lnTo>
                    <a:lnTo>
                      <a:pt x="24" y="28"/>
                    </a:lnTo>
                    <a:lnTo>
                      <a:pt x="24" y="28"/>
                    </a:lnTo>
                    <a:lnTo>
                      <a:pt x="22" y="28"/>
                    </a:lnTo>
                    <a:lnTo>
                      <a:pt x="22" y="28"/>
                    </a:lnTo>
                    <a:lnTo>
                      <a:pt x="22" y="26"/>
                    </a:lnTo>
                    <a:lnTo>
                      <a:pt x="22" y="32"/>
                    </a:lnTo>
                    <a:lnTo>
                      <a:pt x="22" y="34"/>
                    </a:lnTo>
                    <a:lnTo>
                      <a:pt x="22" y="36"/>
                    </a:lnTo>
                    <a:lnTo>
                      <a:pt x="20" y="40"/>
                    </a:lnTo>
                    <a:lnTo>
                      <a:pt x="20" y="40"/>
                    </a:lnTo>
                    <a:lnTo>
                      <a:pt x="20" y="40"/>
                    </a:lnTo>
                    <a:lnTo>
                      <a:pt x="18" y="42"/>
                    </a:lnTo>
                    <a:lnTo>
                      <a:pt x="16" y="44"/>
                    </a:lnTo>
                    <a:lnTo>
                      <a:pt x="16" y="48"/>
                    </a:lnTo>
                    <a:lnTo>
                      <a:pt x="16" y="48"/>
                    </a:lnTo>
                    <a:lnTo>
                      <a:pt x="18" y="48"/>
                    </a:lnTo>
                    <a:lnTo>
                      <a:pt x="20" y="50"/>
                    </a:lnTo>
                    <a:lnTo>
                      <a:pt x="20" y="50"/>
                    </a:lnTo>
                    <a:lnTo>
                      <a:pt x="20" y="50"/>
                    </a:lnTo>
                    <a:lnTo>
                      <a:pt x="20" y="48"/>
                    </a:lnTo>
                    <a:lnTo>
                      <a:pt x="20" y="48"/>
                    </a:lnTo>
                    <a:lnTo>
                      <a:pt x="22" y="48"/>
                    </a:lnTo>
                    <a:lnTo>
                      <a:pt x="22" y="50"/>
                    </a:lnTo>
                    <a:lnTo>
                      <a:pt x="22" y="50"/>
                    </a:lnTo>
                    <a:lnTo>
                      <a:pt x="24" y="50"/>
                    </a:lnTo>
                    <a:lnTo>
                      <a:pt x="24" y="50"/>
                    </a:lnTo>
                    <a:lnTo>
                      <a:pt x="24" y="50"/>
                    </a:lnTo>
                    <a:lnTo>
                      <a:pt x="26" y="50"/>
                    </a:lnTo>
                    <a:lnTo>
                      <a:pt x="26" y="50"/>
                    </a:lnTo>
                    <a:lnTo>
                      <a:pt x="28" y="50"/>
                    </a:lnTo>
                    <a:lnTo>
                      <a:pt x="30" y="50"/>
                    </a:lnTo>
                    <a:lnTo>
                      <a:pt x="34" y="50"/>
                    </a:lnTo>
                    <a:lnTo>
                      <a:pt x="40" y="50"/>
                    </a:lnTo>
                    <a:lnTo>
                      <a:pt x="44" y="50"/>
                    </a:lnTo>
                    <a:lnTo>
                      <a:pt x="46" y="50"/>
                    </a:lnTo>
                    <a:lnTo>
                      <a:pt x="46" y="48"/>
                    </a:lnTo>
                    <a:close/>
                    <a:moveTo>
                      <a:pt x="6" y="2"/>
                    </a:moveTo>
                    <a:lnTo>
                      <a:pt x="6" y="0"/>
                    </a:lnTo>
                    <a:lnTo>
                      <a:pt x="4" y="2"/>
                    </a:lnTo>
                    <a:lnTo>
                      <a:pt x="4" y="2"/>
                    </a:lnTo>
                    <a:lnTo>
                      <a:pt x="4" y="4"/>
                    </a:lnTo>
                    <a:lnTo>
                      <a:pt x="4" y="6"/>
                    </a:lnTo>
                    <a:lnTo>
                      <a:pt x="2" y="6"/>
                    </a:lnTo>
                    <a:lnTo>
                      <a:pt x="2" y="6"/>
                    </a:lnTo>
                    <a:lnTo>
                      <a:pt x="2" y="6"/>
                    </a:lnTo>
                    <a:lnTo>
                      <a:pt x="0" y="8"/>
                    </a:lnTo>
                    <a:lnTo>
                      <a:pt x="2" y="10"/>
                    </a:lnTo>
                    <a:lnTo>
                      <a:pt x="2" y="10"/>
                    </a:lnTo>
                    <a:lnTo>
                      <a:pt x="4" y="10"/>
                    </a:lnTo>
                    <a:lnTo>
                      <a:pt x="6" y="10"/>
                    </a:lnTo>
                    <a:lnTo>
                      <a:pt x="6" y="10"/>
                    </a:lnTo>
                    <a:lnTo>
                      <a:pt x="6" y="8"/>
                    </a:lnTo>
                    <a:lnTo>
                      <a:pt x="10" y="4"/>
                    </a:lnTo>
                    <a:lnTo>
                      <a:pt x="10" y="2"/>
                    </a:lnTo>
                    <a:lnTo>
                      <a:pt x="8" y="0"/>
                    </a:lnTo>
                    <a:lnTo>
                      <a:pt x="6"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2" name="Freeform 184"/>
              <p:cNvSpPr>
                <a:spLocks/>
              </p:cNvSpPr>
              <p:nvPr/>
            </p:nvSpPr>
            <p:spPr bwMode="auto">
              <a:xfrm>
                <a:off x="2058" y="1818"/>
                <a:ext cx="38" cy="22"/>
              </a:xfrm>
              <a:custGeom>
                <a:avLst/>
                <a:gdLst>
                  <a:gd name="T0" fmla="*/ 36 w 38"/>
                  <a:gd name="T1" fmla="*/ 16 h 22"/>
                  <a:gd name="T2" fmla="*/ 38 w 38"/>
                  <a:gd name="T3" fmla="*/ 12 h 22"/>
                  <a:gd name="T4" fmla="*/ 36 w 38"/>
                  <a:gd name="T5" fmla="*/ 10 h 22"/>
                  <a:gd name="T6" fmla="*/ 32 w 38"/>
                  <a:gd name="T7" fmla="*/ 10 h 22"/>
                  <a:gd name="T8" fmla="*/ 32 w 38"/>
                  <a:gd name="T9" fmla="*/ 8 h 22"/>
                  <a:gd name="T10" fmla="*/ 28 w 38"/>
                  <a:gd name="T11" fmla="*/ 10 h 22"/>
                  <a:gd name="T12" fmla="*/ 26 w 38"/>
                  <a:gd name="T13" fmla="*/ 10 h 22"/>
                  <a:gd name="T14" fmla="*/ 26 w 38"/>
                  <a:gd name="T15" fmla="*/ 10 h 22"/>
                  <a:gd name="T16" fmla="*/ 24 w 38"/>
                  <a:gd name="T17" fmla="*/ 8 h 22"/>
                  <a:gd name="T18" fmla="*/ 22 w 38"/>
                  <a:gd name="T19" fmla="*/ 8 h 22"/>
                  <a:gd name="T20" fmla="*/ 22 w 38"/>
                  <a:gd name="T21" fmla="*/ 6 h 22"/>
                  <a:gd name="T22" fmla="*/ 20 w 38"/>
                  <a:gd name="T23" fmla="*/ 6 h 22"/>
                  <a:gd name="T24" fmla="*/ 18 w 38"/>
                  <a:gd name="T25" fmla="*/ 2 h 22"/>
                  <a:gd name="T26" fmla="*/ 16 w 38"/>
                  <a:gd name="T27" fmla="*/ 2 h 22"/>
                  <a:gd name="T28" fmla="*/ 12 w 38"/>
                  <a:gd name="T29" fmla="*/ 0 h 22"/>
                  <a:gd name="T30" fmla="*/ 12 w 38"/>
                  <a:gd name="T31" fmla="*/ 0 h 22"/>
                  <a:gd name="T32" fmla="*/ 10 w 38"/>
                  <a:gd name="T33" fmla="*/ 0 h 22"/>
                  <a:gd name="T34" fmla="*/ 10 w 38"/>
                  <a:gd name="T35" fmla="*/ 2 h 22"/>
                  <a:gd name="T36" fmla="*/ 10 w 38"/>
                  <a:gd name="T37" fmla="*/ 4 h 22"/>
                  <a:gd name="T38" fmla="*/ 8 w 38"/>
                  <a:gd name="T39" fmla="*/ 4 h 22"/>
                  <a:gd name="T40" fmla="*/ 6 w 38"/>
                  <a:gd name="T41" fmla="*/ 6 h 22"/>
                  <a:gd name="T42" fmla="*/ 6 w 38"/>
                  <a:gd name="T43" fmla="*/ 8 h 22"/>
                  <a:gd name="T44" fmla="*/ 4 w 38"/>
                  <a:gd name="T45" fmla="*/ 8 h 22"/>
                  <a:gd name="T46" fmla="*/ 0 w 38"/>
                  <a:gd name="T47" fmla="*/ 10 h 22"/>
                  <a:gd name="T48" fmla="*/ 0 w 38"/>
                  <a:gd name="T49" fmla="*/ 12 h 22"/>
                  <a:gd name="T50" fmla="*/ 2 w 38"/>
                  <a:gd name="T51" fmla="*/ 14 h 22"/>
                  <a:gd name="T52" fmla="*/ 8 w 38"/>
                  <a:gd name="T53" fmla="*/ 16 h 22"/>
                  <a:gd name="T54" fmla="*/ 18 w 38"/>
                  <a:gd name="T55" fmla="*/ 20 h 22"/>
                  <a:gd name="T56" fmla="*/ 24 w 38"/>
                  <a:gd name="T57" fmla="*/ 22 h 22"/>
                  <a:gd name="T58" fmla="*/ 22 w 38"/>
                  <a:gd name="T59" fmla="*/ 22 h 22"/>
                  <a:gd name="T60" fmla="*/ 22 w 38"/>
                  <a:gd name="T61" fmla="*/ 20 h 22"/>
                  <a:gd name="T62" fmla="*/ 28 w 38"/>
                  <a:gd name="T63" fmla="*/ 22 h 22"/>
                  <a:gd name="T64" fmla="*/ 32 w 38"/>
                  <a:gd name="T65" fmla="*/ 22 h 22"/>
                  <a:gd name="T66" fmla="*/ 34 w 38"/>
                  <a:gd name="T67" fmla="*/ 20 h 22"/>
                  <a:gd name="T68" fmla="*/ 34 w 38"/>
                  <a:gd name="T69" fmla="*/ 18 h 22"/>
                  <a:gd name="T70" fmla="*/ 36 w 38"/>
                  <a:gd name="T71" fmla="*/ 18 h 22"/>
                  <a:gd name="T72" fmla="*/ 36 w 38"/>
                  <a:gd name="T73"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22">
                    <a:moveTo>
                      <a:pt x="36" y="16"/>
                    </a:moveTo>
                    <a:lnTo>
                      <a:pt x="36" y="16"/>
                    </a:lnTo>
                    <a:lnTo>
                      <a:pt x="36" y="14"/>
                    </a:lnTo>
                    <a:lnTo>
                      <a:pt x="38" y="12"/>
                    </a:lnTo>
                    <a:lnTo>
                      <a:pt x="36" y="10"/>
                    </a:lnTo>
                    <a:lnTo>
                      <a:pt x="36" y="10"/>
                    </a:lnTo>
                    <a:lnTo>
                      <a:pt x="34" y="10"/>
                    </a:lnTo>
                    <a:lnTo>
                      <a:pt x="32" y="10"/>
                    </a:lnTo>
                    <a:lnTo>
                      <a:pt x="32" y="10"/>
                    </a:lnTo>
                    <a:lnTo>
                      <a:pt x="32" y="8"/>
                    </a:lnTo>
                    <a:lnTo>
                      <a:pt x="30" y="8"/>
                    </a:lnTo>
                    <a:lnTo>
                      <a:pt x="28" y="10"/>
                    </a:lnTo>
                    <a:lnTo>
                      <a:pt x="26" y="10"/>
                    </a:lnTo>
                    <a:lnTo>
                      <a:pt x="26" y="10"/>
                    </a:lnTo>
                    <a:lnTo>
                      <a:pt x="26" y="10"/>
                    </a:lnTo>
                    <a:lnTo>
                      <a:pt x="26" y="10"/>
                    </a:lnTo>
                    <a:lnTo>
                      <a:pt x="26" y="8"/>
                    </a:lnTo>
                    <a:lnTo>
                      <a:pt x="24" y="8"/>
                    </a:lnTo>
                    <a:lnTo>
                      <a:pt x="24" y="8"/>
                    </a:lnTo>
                    <a:lnTo>
                      <a:pt x="22" y="8"/>
                    </a:lnTo>
                    <a:lnTo>
                      <a:pt x="22" y="8"/>
                    </a:lnTo>
                    <a:lnTo>
                      <a:pt x="22" y="6"/>
                    </a:lnTo>
                    <a:lnTo>
                      <a:pt x="20" y="6"/>
                    </a:lnTo>
                    <a:lnTo>
                      <a:pt x="20" y="6"/>
                    </a:lnTo>
                    <a:lnTo>
                      <a:pt x="18" y="4"/>
                    </a:lnTo>
                    <a:lnTo>
                      <a:pt x="18" y="2"/>
                    </a:lnTo>
                    <a:lnTo>
                      <a:pt x="18" y="2"/>
                    </a:lnTo>
                    <a:lnTo>
                      <a:pt x="16" y="2"/>
                    </a:lnTo>
                    <a:lnTo>
                      <a:pt x="16" y="2"/>
                    </a:lnTo>
                    <a:lnTo>
                      <a:pt x="12" y="0"/>
                    </a:lnTo>
                    <a:lnTo>
                      <a:pt x="12" y="0"/>
                    </a:lnTo>
                    <a:lnTo>
                      <a:pt x="12" y="0"/>
                    </a:lnTo>
                    <a:lnTo>
                      <a:pt x="12" y="0"/>
                    </a:lnTo>
                    <a:lnTo>
                      <a:pt x="10" y="0"/>
                    </a:lnTo>
                    <a:lnTo>
                      <a:pt x="10" y="0"/>
                    </a:lnTo>
                    <a:lnTo>
                      <a:pt x="10" y="2"/>
                    </a:lnTo>
                    <a:lnTo>
                      <a:pt x="10" y="2"/>
                    </a:lnTo>
                    <a:lnTo>
                      <a:pt x="10" y="4"/>
                    </a:lnTo>
                    <a:lnTo>
                      <a:pt x="10" y="4"/>
                    </a:lnTo>
                    <a:lnTo>
                      <a:pt x="8" y="4"/>
                    </a:lnTo>
                    <a:lnTo>
                      <a:pt x="8" y="4"/>
                    </a:lnTo>
                    <a:lnTo>
                      <a:pt x="6" y="6"/>
                    </a:lnTo>
                    <a:lnTo>
                      <a:pt x="6" y="6"/>
                    </a:lnTo>
                    <a:lnTo>
                      <a:pt x="6" y="8"/>
                    </a:lnTo>
                    <a:lnTo>
                      <a:pt x="4" y="8"/>
                    </a:lnTo>
                    <a:lnTo>
                      <a:pt x="4" y="8"/>
                    </a:lnTo>
                    <a:lnTo>
                      <a:pt x="2" y="8"/>
                    </a:lnTo>
                    <a:lnTo>
                      <a:pt x="0" y="10"/>
                    </a:lnTo>
                    <a:lnTo>
                      <a:pt x="0" y="12"/>
                    </a:lnTo>
                    <a:lnTo>
                      <a:pt x="0" y="12"/>
                    </a:lnTo>
                    <a:lnTo>
                      <a:pt x="0" y="12"/>
                    </a:lnTo>
                    <a:lnTo>
                      <a:pt x="2" y="14"/>
                    </a:lnTo>
                    <a:lnTo>
                      <a:pt x="4" y="16"/>
                    </a:lnTo>
                    <a:lnTo>
                      <a:pt x="8" y="16"/>
                    </a:lnTo>
                    <a:lnTo>
                      <a:pt x="12" y="18"/>
                    </a:lnTo>
                    <a:lnTo>
                      <a:pt x="18" y="20"/>
                    </a:lnTo>
                    <a:lnTo>
                      <a:pt x="24" y="22"/>
                    </a:lnTo>
                    <a:lnTo>
                      <a:pt x="24" y="22"/>
                    </a:lnTo>
                    <a:lnTo>
                      <a:pt x="22" y="22"/>
                    </a:lnTo>
                    <a:lnTo>
                      <a:pt x="22" y="22"/>
                    </a:lnTo>
                    <a:lnTo>
                      <a:pt x="20" y="20"/>
                    </a:lnTo>
                    <a:lnTo>
                      <a:pt x="22" y="20"/>
                    </a:lnTo>
                    <a:lnTo>
                      <a:pt x="26" y="22"/>
                    </a:lnTo>
                    <a:lnTo>
                      <a:pt x="28" y="22"/>
                    </a:lnTo>
                    <a:lnTo>
                      <a:pt x="32" y="22"/>
                    </a:lnTo>
                    <a:lnTo>
                      <a:pt x="32" y="22"/>
                    </a:lnTo>
                    <a:lnTo>
                      <a:pt x="34" y="22"/>
                    </a:lnTo>
                    <a:lnTo>
                      <a:pt x="34" y="20"/>
                    </a:lnTo>
                    <a:lnTo>
                      <a:pt x="34" y="20"/>
                    </a:lnTo>
                    <a:lnTo>
                      <a:pt x="34" y="18"/>
                    </a:lnTo>
                    <a:lnTo>
                      <a:pt x="36" y="18"/>
                    </a:lnTo>
                    <a:lnTo>
                      <a:pt x="36" y="18"/>
                    </a:lnTo>
                    <a:lnTo>
                      <a:pt x="36" y="16"/>
                    </a:lnTo>
                    <a:lnTo>
                      <a:pt x="36" y="1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3" name="Freeform 185"/>
              <p:cNvSpPr>
                <a:spLocks/>
              </p:cNvSpPr>
              <p:nvPr/>
            </p:nvSpPr>
            <p:spPr bwMode="auto">
              <a:xfrm>
                <a:off x="3847" y="1510"/>
                <a:ext cx="192" cy="174"/>
              </a:xfrm>
              <a:custGeom>
                <a:avLst/>
                <a:gdLst>
                  <a:gd name="T0" fmla="*/ 182 w 192"/>
                  <a:gd name="T1" fmla="*/ 162 h 174"/>
                  <a:gd name="T2" fmla="*/ 174 w 192"/>
                  <a:gd name="T3" fmla="*/ 156 h 174"/>
                  <a:gd name="T4" fmla="*/ 170 w 192"/>
                  <a:gd name="T5" fmla="*/ 140 h 174"/>
                  <a:gd name="T6" fmla="*/ 174 w 192"/>
                  <a:gd name="T7" fmla="*/ 138 h 174"/>
                  <a:gd name="T8" fmla="*/ 166 w 192"/>
                  <a:gd name="T9" fmla="*/ 130 h 174"/>
                  <a:gd name="T10" fmla="*/ 150 w 192"/>
                  <a:gd name="T11" fmla="*/ 102 h 174"/>
                  <a:gd name="T12" fmla="*/ 142 w 192"/>
                  <a:gd name="T13" fmla="*/ 80 h 174"/>
                  <a:gd name="T14" fmla="*/ 138 w 192"/>
                  <a:gd name="T15" fmla="*/ 74 h 174"/>
                  <a:gd name="T16" fmla="*/ 134 w 192"/>
                  <a:gd name="T17" fmla="*/ 66 h 174"/>
                  <a:gd name="T18" fmla="*/ 126 w 192"/>
                  <a:gd name="T19" fmla="*/ 54 h 174"/>
                  <a:gd name="T20" fmla="*/ 122 w 192"/>
                  <a:gd name="T21" fmla="*/ 48 h 174"/>
                  <a:gd name="T22" fmla="*/ 118 w 192"/>
                  <a:gd name="T23" fmla="*/ 38 h 174"/>
                  <a:gd name="T24" fmla="*/ 118 w 192"/>
                  <a:gd name="T25" fmla="*/ 32 h 174"/>
                  <a:gd name="T26" fmla="*/ 124 w 192"/>
                  <a:gd name="T27" fmla="*/ 40 h 174"/>
                  <a:gd name="T28" fmla="*/ 130 w 192"/>
                  <a:gd name="T29" fmla="*/ 48 h 174"/>
                  <a:gd name="T30" fmla="*/ 134 w 192"/>
                  <a:gd name="T31" fmla="*/ 60 h 174"/>
                  <a:gd name="T32" fmla="*/ 148 w 192"/>
                  <a:gd name="T33" fmla="*/ 70 h 174"/>
                  <a:gd name="T34" fmla="*/ 150 w 192"/>
                  <a:gd name="T35" fmla="*/ 60 h 174"/>
                  <a:gd name="T36" fmla="*/ 156 w 192"/>
                  <a:gd name="T37" fmla="*/ 40 h 174"/>
                  <a:gd name="T38" fmla="*/ 152 w 192"/>
                  <a:gd name="T39" fmla="*/ 26 h 174"/>
                  <a:gd name="T40" fmla="*/ 146 w 192"/>
                  <a:gd name="T41" fmla="*/ 16 h 174"/>
                  <a:gd name="T42" fmla="*/ 144 w 192"/>
                  <a:gd name="T43" fmla="*/ 6 h 174"/>
                  <a:gd name="T44" fmla="*/ 132 w 192"/>
                  <a:gd name="T45" fmla="*/ 10 h 174"/>
                  <a:gd name="T46" fmla="*/ 124 w 192"/>
                  <a:gd name="T47" fmla="*/ 10 h 174"/>
                  <a:gd name="T48" fmla="*/ 118 w 192"/>
                  <a:gd name="T49" fmla="*/ 10 h 174"/>
                  <a:gd name="T50" fmla="*/ 114 w 192"/>
                  <a:gd name="T51" fmla="*/ 8 h 174"/>
                  <a:gd name="T52" fmla="*/ 112 w 192"/>
                  <a:gd name="T53" fmla="*/ 10 h 174"/>
                  <a:gd name="T54" fmla="*/ 108 w 192"/>
                  <a:gd name="T55" fmla="*/ 6 h 174"/>
                  <a:gd name="T56" fmla="*/ 110 w 192"/>
                  <a:gd name="T57" fmla="*/ 4 h 174"/>
                  <a:gd name="T58" fmla="*/ 102 w 192"/>
                  <a:gd name="T59" fmla="*/ 4 h 174"/>
                  <a:gd name="T60" fmla="*/ 96 w 192"/>
                  <a:gd name="T61" fmla="*/ 4 h 174"/>
                  <a:gd name="T62" fmla="*/ 88 w 192"/>
                  <a:gd name="T63" fmla="*/ 6 h 174"/>
                  <a:gd name="T64" fmla="*/ 86 w 192"/>
                  <a:gd name="T65" fmla="*/ 4 h 174"/>
                  <a:gd name="T66" fmla="*/ 84 w 192"/>
                  <a:gd name="T67" fmla="*/ 8 h 174"/>
                  <a:gd name="T68" fmla="*/ 74 w 192"/>
                  <a:gd name="T69" fmla="*/ 12 h 174"/>
                  <a:gd name="T70" fmla="*/ 66 w 192"/>
                  <a:gd name="T71" fmla="*/ 16 h 174"/>
                  <a:gd name="T72" fmla="*/ 50 w 192"/>
                  <a:gd name="T73" fmla="*/ 10 h 174"/>
                  <a:gd name="T74" fmla="*/ 38 w 192"/>
                  <a:gd name="T75" fmla="*/ 6 h 174"/>
                  <a:gd name="T76" fmla="*/ 10 w 192"/>
                  <a:gd name="T77" fmla="*/ 4 h 174"/>
                  <a:gd name="T78" fmla="*/ 6 w 192"/>
                  <a:gd name="T79" fmla="*/ 2 h 174"/>
                  <a:gd name="T80" fmla="*/ 2 w 192"/>
                  <a:gd name="T81" fmla="*/ 10 h 174"/>
                  <a:gd name="T82" fmla="*/ 4 w 192"/>
                  <a:gd name="T83" fmla="*/ 18 h 174"/>
                  <a:gd name="T84" fmla="*/ 0 w 192"/>
                  <a:gd name="T85" fmla="*/ 26 h 174"/>
                  <a:gd name="T86" fmla="*/ 4 w 192"/>
                  <a:gd name="T87" fmla="*/ 38 h 174"/>
                  <a:gd name="T88" fmla="*/ 6 w 192"/>
                  <a:gd name="T89" fmla="*/ 48 h 174"/>
                  <a:gd name="T90" fmla="*/ 6 w 192"/>
                  <a:gd name="T91" fmla="*/ 64 h 174"/>
                  <a:gd name="T92" fmla="*/ 6 w 192"/>
                  <a:gd name="T93" fmla="*/ 82 h 174"/>
                  <a:gd name="T94" fmla="*/ 8 w 192"/>
                  <a:gd name="T95" fmla="*/ 98 h 174"/>
                  <a:gd name="T96" fmla="*/ 8 w 192"/>
                  <a:gd name="T97" fmla="*/ 114 h 174"/>
                  <a:gd name="T98" fmla="*/ 8 w 192"/>
                  <a:gd name="T99" fmla="*/ 130 h 174"/>
                  <a:gd name="T100" fmla="*/ 8 w 192"/>
                  <a:gd name="T101" fmla="*/ 146 h 174"/>
                  <a:gd name="T102" fmla="*/ 10 w 192"/>
                  <a:gd name="T103" fmla="*/ 162 h 174"/>
                  <a:gd name="T104" fmla="*/ 22 w 192"/>
                  <a:gd name="T105" fmla="*/ 174 h 174"/>
                  <a:gd name="T106" fmla="*/ 50 w 192"/>
                  <a:gd name="T107" fmla="*/ 174 h 174"/>
                  <a:gd name="T108" fmla="*/ 74 w 192"/>
                  <a:gd name="T109" fmla="*/ 174 h 174"/>
                  <a:gd name="T110" fmla="*/ 98 w 192"/>
                  <a:gd name="T111" fmla="*/ 174 h 174"/>
                  <a:gd name="T112" fmla="*/ 108 w 192"/>
                  <a:gd name="T113" fmla="*/ 170 h 174"/>
                  <a:gd name="T114" fmla="*/ 110 w 192"/>
                  <a:gd name="T115" fmla="*/ 172 h 174"/>
                  <a:gd name="T116" fmla="*/ 122 w 192"/>
                  <a:gd name="T117" fmla="*/ 174 h 174"/>
                  <a:gd name="T118" fmla="*/ 152 w 192"/>
                  <a:gd name="T119" fmla="*/ 174 h 174"/>
                  <a:gd name="T120" fmla="*/ 172 w 192"/>
                  <a:gd name="T121" fmla="*/ 174 h 174"/>
                  <a:gd name="T122" fmla="*/ 192 w 192"/>
                  <a:gd name="T1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2" h="174">
                    <a:moveTo>
                      <a:pt x="192" y="172"/>
                    </a:moveTo>
                    <a:lnTo>
                      <a:pt x="192" y="172"/>
                    </a:lnTo>
                    <a:lnTo>
                      <a:pt x="186" y="166"/>
                    </a:lnTo>
                    <a:lnTo>
                      <a:pt x="182" y="162"/>
                    </a:lnTo>
                    <a:lnTo>
                      <a:pt x="178" y="160"/>
                    </a:lnTo>
                    <a:lnTo>
                      <a:pt x="176" y="160"/>
                    </a:lnTo>
                    <a:lnTo>
                      <a:pt x="176" y="158"/>
                    </a:lnTo>
                    <a:lnTo>
                      <a:pt x="174" y="156"/>
                    </a:lnTo>
                    <a:lnTo>
                      <a:pt x="172" y="150"/>
                    </a:lnTo>
                    <a:lnTo>
                      <a:pt x="172" y="148"/>
                    </a:lnTo>
                    <a:lnTo>
                      <a:pt x="170" y="142"/>
                    </a:lnTo>
                    <a:lnTo>
                      <a:pt x="170" y="140"/>
                    </a:lnTo>
                    <a:lnTo>
                      <a:pt x="172" y="138"/>
                    </a:lnTo>
                    <a:lnTo>
                      <a:pt x="172" y="138"/>
                    </a:lnTo>
                    <a:lnTo>
                      <a:pt x="172" y="138"/>
                    </a:lnTo>
                    <a:lnTo>
                      <a:pt x="174" y="138"/>
                    </a:lnTo>
                    <a:lnTo>
                      <a:pt x="172" y="136"/>
                    </a:lnTo>
                    <a:lnTo>
                      <a:pt x="170" y="134"/>
                    </a:lnTo>
                    <a:lnTo>
                      <a:pt x="168" y="132"/>
                    </a:lnTo>
                    <a:lnTo>
                      <a:pt x="166" y="130"/>
                    </a:lnTo>
                    <a:lnTo>
                      <a:pt x="160" y="118"/>
                    </a:lnTo>
                    <a:lnTo>
                      <a:pt x="156" y="112"/>
                    </a:lnTo>
                    <a:lnTo>
                      <a:pt x="154" y="108"/>
                    </a:lnTo>
                    <a:lnTo>
                      <a:pt x="150" y="102"/>
                    </a:lnTo>
                    <a:lnTo>
                      <a:pt x="146" y="92"/>
                    </a:lnTo>
                    <a:lnTo>
                      <a:pt x="144" y="90"/>
                    </a:lnTo>
                    <a:lnTo>
                      <a:pt x="144" y="84"/>
                    </a:lnTo>
                    <a:lnTo>
                      <a:pt x="142" y="80"/>
                    </a:lnTo>
                    <a:lnTo>
                      <a:pt x="142" y="80"/>
                    </a:lnTo>
                    <a:lnTo>
                      <a:pt x="140" y="78"/>
                    </a:lnTo>
                    <a:lnTo>
                      <a:pt x="140" y="76"/>
                    </a:lnTo>
                    <a:lnTo>
                      <a:pt x="138" y="74"/>
                    </a:lnTo>
                    <a:lnTo>
                      <a:pt x="138" y="72"/>
                    </a:lnTo>
                    <a:lnTo>
                      <a:pt x="138" y="68"/>
                    </a:lnTo>
                    <a:lnTo>
                      <a:pt x="136" y="66"/>
                    </a:lnTo>
                    <a:lnTo>
                      <a:pt x="134" y="66"/>
                    </a:lnTo>
                    <a:lnTo>
                      <a:pt x="132" y="62"/>
                    </a:lnTo>
                    <a:lnTo>
                      <a:pt x="128" y="58"/>
                    </a:lnTo>
                    <a:lnTo>
                      <a:pt x="126" y="56"/>
                    </a:lnTo>
                    <a:lnTo>
                      <a:pt x="126" y="54"/>
                    </a:lnTo>
                    <a:lnTo>
                      <a:pt x="126" y="54"/>
                    </a:lnTo>
                    <a:lnTo>
                      <a:pt x="124" y="52"/>
                    </a:lnTo>
                    <a:lnTo>
                      <a:pt x="122" y="50"/>
                    </a:lnTo>
                    <a:lnTo>
                      <a:pt x="122" y="48"/>
                    </a:lnTo>
                    <a:lnTo>
                      <a:pt x="122" y="44"/>
                    </a:lnTo>
                    <a:lnTo>
                      <a:pt x="122" y="42"/>
                    </a:lnTo>
                    <a:lnTo>
                      <a:pt x="120" y="42"/>
                    </a:lnTo>
                    <a:lnTo>
                      <a:pt x="118" y="38"/>
                    </a:lnTo>
                    <a:lnTo>
                      <a:pt x="118" y="36"/>
                    </a:lnTo>
                    <a:lnTo>
                      <a:pt x="118" y="34"/>
                    </a:lnTo>
                    <a:lnTo>
                      <a:pt x="120" y="34"/>
                    </a:lnTo>
                    <a:lnTo>
                      <a:pt x="118" y="32"/>
                    </a:lnTo>
                    <a:lnTo>
                      <a:pt x="120" y="30"/>
                    </a:lnTo>
                    <a:lnTo>
                      <a:pt x="122" y="34"/>
                    </a:lnTo>
                    <a:lnTo>
                      <a:pt x="122" y="38"/>
                    </a:lnTo>
                    <a:lnTo>
                      <a:pt x="124" y="40"/>
                    </a:lnTo>
                    <a:lnTo>
                      <a:pt x="124" y="42"/>
                    </a:lnTo>
                    <a:lnTo>
                      <a:pt x="126" y="44"/>
                    </a:lnTo>
                    <a:lnTo>
                      <a:pt x="128" y="46"/>
                    </a:lnTo>
                    <a:lnTo>
                      <a:pt x="130" y="48"/>
                    </a:lnTo>
                    <a:lnTo>
                      <a:pt x="132" y="52"/>
                    </a:lnTo>
                    <a:lnTo>
                      <a:pt x="132" y="54"/>
                    </a:lnTo>
                    <a:lnTo>
                      <a:pt x="132" y="56"/>
                    </a:lnTo>
                    <a:lnTo>
                      <a:pt x="134" y="60"/>
                    </a:lnTo>
                    <a:lnTo>
                      <a:pt x="138" y="62"/>
                    </a:lnTo>
                    <a:lnTo>
                      <a:pt x="140" y="66"/>
                    </a:lnTo>
                    <a:lnTo>
                      <a:pt x="144" y="70"/>
                    </a:lnTo>
                    <a:lnTo>
                      <a:pt x="148" y="70"/>
                    </a:lnTo>
                    <a:lnTo>
                      <a:pt x="148" y="68"/>
                    </a:lnTo>
                    <a:lnTo>
                      <a:pt x="150" y="66"/>
                    </a:lnTo>
                    <a:lnTo>
                      <a:pt x="150" y="64"/>
                    </a:lnTo>
                    <a:lnTo>
                      <a:pt x="150" y="60"/>
                    </a:lnTo>
                    <a:lnTo>
                      <a:pt x="152" y="52"/>
                    </a:lnTo>
                    <a:lnTo>
                      <a:pt x="154" y="44"/>
                    </a:lnTo>
                    <a:lnTo>
                      <a:pt x="156" y="40"/>
                    </a:lnTo>
                    <a:lnTo>
                      <a:pt x="156" y="40"/>
                    </a:lnTo>
                    <a:lnTo>
                      <a:pt x="156" y="38"/>
                    </a:lnTo>
                    <a:lnTo>
                      <a:pt x="154" y="34"/>
                    </a:lnTo>
                    <a:lnTo>
                      <a:pt x="152" y="30"/>
                    </a:lnTo>
                    <a:lnTo>
                      <a:pt x="152" y="26"/>
                    </a:lnTo>
                    <a:lnTo>
                      <a:pt x="150" y="22"/>
                    </a:lnTo>
                    <a:lnTo>
                      <a:pt x="150" y="22"/>
                    </a:lnTo>
                    <a:lnTo>
                      <a:pt x="148" y="20"/>
                    </a:lnTo>
                    <a:lnTo>
                      <a:pt x="146" y="16"/>
                    </a:lnTo>
                    <a:lnTo>
                      <a:pt x="146" y="12"/>
                    </a:lnTo>
                    <a:lnTo>
                      <a:pt x="144" y="8"/>
                    </a:lnTo>
                    <a:lnTo>
                      <a:pt x="144" y="8"/>
                    </a:lnTo>
                    <a:lnTo>
                      <a:pt x="144" y="6"/>
                    </a:lnTo>
                    <a:lnTo>
                      <a:pt x="142" y="8"/>
                    </a:lnTo>
                    <a:lnTo>
                      <a:pt x="138" y="10"/>
                    </a:lnTo>
                    <a:lnTo>
                      <a:pt x="136" y="10"/>
                    </a:lnTo>
                    <a:lnTo>
                      <a:pt x="132" y="10"/>
                    </a:lnTo>
                    <a:lnTo>
                      <a:pt x="128" y="12"/>
                    </a:lnTo>
                    <a:lnTo>
                      <a:pt x="128" y="10"/>
                    </a:lnTo>
                    <a:lnTo>
                      <a:pt x="128" y="10"/>
                    </a:lnTo>
                    <a:lnTo>
                      <a:pt x="124" y="10"/>
                    </a:lnTo>
                    <a:lnTo>
                      <a:pt x="124" y="10"/>
                    </a:lnTo>
                    <a:lnTo>
                      <a:pt x="120" y="12"/>
                    </a:lnTo>
                    <a:lnTo>
                      <a:pt x="120" y="12"/>
                    </a:lnTo>
                    <a:lnTo>
                      <a:pt x="118" y="10"/>
                    </a:lnTo>
                    <a:lnTo>
                      <a:pt x="116" y="8"/>
                    </a:lnTo>
                    <a:lnTo>
                      <a:pt x="114" y="8"/>
                    </a:lnTo>
                    <a:lnTo>
                      <a:pt x="114" y="8"/>
                    </a:lnTo>
                    <a:lnTo>
                      <a:pt x="114" y="8"/>
                    </a:lnTo>
                    <a:lnTo>
                      <a:pt x="114" y="10"/>
                    </a:lnTo>
                    <a:lnTo>
                      <a:pt x="114" y="10"/>
                    </a:lnTo>
                    <a:lnTo>
                      <a:pt x="112" y="10"/>
                    </a:lnTo>
                    <a:lnTo>
                      <a:pt x="112" y="10"/>
                    </a:lnTo>
                    <a:lnTo>
                      <a:pt x="110" y="8"/>
                    </a:lnTo>
                    <a:lnTo>
                      <a:pt x="108" y="8"/>
                    </a:lnTo>
                    <a:lnTo>
                      <a:pt x="106" y="8"/>
                    </a:lnTo>
                    <a:lnTo>
                      <a:pt x="108" y="6"/>
                    </a:lnTo>
                    <a:lnTo>
                      <a:pt x="108" y="4"/>
                    </a:lnTo>
                    <a:lnTo>
                      <a:pt x="112" y="6"/>
                    </a:lnTo>
                    <a:lnTo>
                      <a:pt x="112" y="6"/>
                    </a:lnTo>
                    <a:lnTo>
                      <a:pt x="110" y="4"/>
                    </a:lnTo>
                    <a:lnTo>
                      <a:pt x="108" y="2"/>
                    </a:lnTo>
                    <a:lnTo>
                      <a:pt x="108" y="4"/>
                    </a:lnTo>
                    <a:lnTo>
                      <a:pt x="104" y="4"/>
                    </a:lnTo>
                    <a:lnTo>
                      <a:pt x="102" y="4"/>
                    </a:lnTo>
                    <a:lnTo>
                      <a:pt x="98" y="2"/>
                    </a:lnTo>
                    <a:lnTo>
                      <a:pt x="96" y="2"/>
                    </a:lnTo>
                    <a:lnTo>
                      <a:pt x="96" y="2"/>
                    </a:lnTo>
                    <a:lnTo>
                      <a:pt x="96" y="4"/>
                    </a:lnTo>
                    <a:lnTo>
                      <a:pt x="94" y="4"/>
                    </a:lnTo>
                    <a:lnTo>
                      <a:pt x="92" y="4"/>
                    </a:lnTo>
                    <a:lnTo>
                      <a:pt x="90" y="6"/>
                    </a:lnTo>
                    <a:lnTo>
                      <a:pt x="88" y="6"/>
                    </a:lnTo>
                    <a:lnTo>
                      <a:pt x="94" y="4"/>
                    </a:lnTo>
                    <a:lnTo>
                      <a:pt x="94" y="2"/>
                    </a:lnTo>
                    <a:lnTo>
                      <a:pt x="88" y="4"/>
                    </a:lnTo>
                    <a:lnTo>
                      <a:pt x="86" y="4"/>
                    </a:lnTo>
                    <a:lnTo>
                      <a:pt x="86" y="6"/>
                    </a:lnTo>
                    <a:lnTo>
                      <a:pt x="84" y="6"/>
                    </a:lnTo>
                    <a:lnTo>
                      <a:pt x="84" y="6"/>
                    </a:lnTo>
                    <a:lnTo>
                      <a:pt x="84" y="8"/>
                    </a:lnTo>
                    <a:lnTo>
                      <a:pt x="82" y="8"/>
                    </a:lnTo>
                    <a:lnTo>
                      <a:pt x="80" y="8"/>
                    </a:lnTo>
                    <a:lnTo>
                      <a:pt x="80" y="8"/>
                    </a:lnTo>
                    <a:lnTo>
                      <a:pt x="74" y="12"/>
                    </a:lnTo>
                    <a:lnTo>
                      <a:pt x="72" y="14"/>
                    </a:lnTo>
                    <a:lnTo>
                      <a:pt x="70" y="14"/>
                    </a:lnTo>
                    <a:lnTo>
                      <a:pt x="68" y="16"/>
                    </a:lnTo>
                    <a:lnTo>
                      <a:pt x="66" y="16"/>
                    </a:lnTo>
                    <a:lnTo>
                      <a:pt x="64" y="16"/>
                    </a:lnTo>
                    <a:lnTo>
                      <a:pt x="62" y="14"/>
                    </a:lnTo>
                    <a:lnTo>
                      <a:pt x="58" y="12"/>
                    </a:lnTo>
                    <a:lnTo>
                      <a:pt x="50" y="10"/>
                    </a:lnTo>
                    <a:lnTo>
                      <a:pt x="48" y="10"/>
                    </a:lnTo>
                    <a:lnTo>
                      <a:pt x="44" y="10"/>
                    </a:lnTo>
                    <a:lnTo>
                      <a:pt x="42" y="8"/>
                    </a:lnTo>
                    <a:lnTo>
                      <a:pt x="38" y="6"/>
                    </a:lnTo>
                    <a:lnTo>
                      <a:pt x="32" y="4"/>
                    </a:lnTo>
                    <a:lnTo>
                      <a:pt x="26" y="4"/>
                    </a:lnTo>
                    <a:lnTo>
                      <a:pt x="18" y="2"/>
                    </a:lnTo>
                    <a:lnTo>
                      <a:pt x="10" y="4"/>
                    </a:lnTo>
                    <a:lnTo>
                      <a:pt x="8" y="4"/>
                    </a:lnTo>
                    <a:lnTo>
                      <a:pt x="6" y="0"/>
                    </a:lnTo>
                    <a:lnTo>
                      <a:pt x="6" y="2"/>
                    </a:lnTo>
                    <a:lnTo>
                      <a:pt x="6" y="2"/>
                    </a:lnTo>
                    <a:lnTo>
                      <a:pt x="4" y="4"/>
                    </a:lnTo>
                    <a:lnTo>
                      <a:pt x="4" y="4"/>
                    </a:lnTo>
                    <a:lnTo>
                      <a:pt x="2" y="6"/>
                    </a:lnTo>
                    <a:lnTo>
                      <a:pt x="2" y="10"/>
                    </a:lnTo>
                    <a:lnTo>
                      <a:pt x="2" y="12"/>
                    </a:lnTo>
                    <a:lnTo>
                      <a:pt x="4" y="14"/>
                    </a:lnTo>
                    <a:lnTo>
                      <a:pt x="4" y="16"/>
                    </a:lnTo>
                    <a:lnTo>
                      <a:pt x="4" y="18"/>
                    </a:lnTo>
                    <a:lnTo>
                      <a:pt x="4" y="20"/>
                    </a:lnTo>
                    <a:lnTo>
                      <a:pt x="4" y="22"/>
                    </a:lnTo>
                    <a:lnTo>
                      <a:pt x="2" y="26"/>
                    </a:lnTo>
                    <a:lnTo>
                      <a:pt x="0" y="26"/>
                    </a:lnTo>
                    <a:lnTo>
                      <a:pt x="2" y="28"/>
                    </a:lnTo>
                    <a:lnTo>
                      <a:pt x="2" y="32"/>
                    </a:lnTo>
                    <a:lnTo>
                      <a:pt x="2" y="34"/>
                    </a:lnTo>
                    <a:lnTo>
                      <a:pt x="4" y="38"/>
                    </a:lnTo>
                    <a:lnTo>
                      <a:pt x="4" y="42"/>
                    </a:lnTo>
                    <a:lnTo>
                      <a:pt x="6" y="44"/>
                    </a:lnTo>
                    <a:lnTo>
                      <a:pt x="6" y="44"/>
                    </a:lnTo>
                    <a:lnTo>
                      <a:pt x="6" y="48"/>
                    </a:lnTo>
                    <a:lnTo>
                      <a:pt x="6" y="52"/>
                    </a:lnTo>
                    <a:lnTo>
                      <a:pt x="6" y="56"/>
                    </a:lnTo>
                    <a:lnTo>
                      <a:pt x="6" y="60"/>
                    </a:lnTo>
                    <a:lnTo>
                      <a:pt x="6" y="64"/>
                    </a:lnTo>
                    <a:lnTo>
                      <a:pt x="6" y="68"/>
                    </a:lnTo>
                    <a:lnTo>
                      <a:pt x="6" y="72"/>
                    </a:lnTo>
                    <a:lnTo>
                      <a:pt x="6" y="78"/>
                    </a:lnTo>
                    <a:lnTo>
                      <a:pt x="6" y="82"/>
                    </a:lnTo>
                    <a:lnTo>
                      <a:pt x="8" y="86"/>
                    </a:lnTo>
                    <a:lnTo>
                      <a:pt x="8" y="90"/>
                    </a:lnTo>
                    <a:lnTo>
                      <a:pt x="8" y="94"/>
                    </a:lnTo>
                    <a:lnTo>
                      <a:pt x="8" y="98"/>
                    </a:lnTo>
                    <a:lnTo>
                      <a:pt x="8" y="102"/>
                    </a:lnTo>
                    <a:lnTo>
                      <a:pt x="8" y="106"/>
                    </a:lnTo>
                    <a:lnTo>
                      <a:pt x="8" y="110"/>
                    </a:lnTo>
                    <a:lnTo>
                      <a:pt x="8" y="114"/>
                    </a:lnTo>
                    <a:lnTo>
                      <a:pt x="8" y="118"/>
                    </a:lnTo>
                    <a:lnTo>
                      <a:pt x="8" y="122"/>
                    </a:lnTo>
                    <a:lnTo>
                      <a:pt x="8" y="126"/>
                    </a:lnTo>
                    <a:lnTo>
                      <a:pt x="8" y="130"/>
                    </a:lnTo>
                    <a:lnTo>
                      <a:pt x="8" y="134"/>
                    </a:lnTo>
                    <a:lnTo>
                      <a:pt x="8" y="138"/>
                    </a:lnTo>
                    <a:lnTo>
                      <a:pt x="8" y="142"/>
                    </a:lnTo>
                    <a:lnTo>
                      <a:pt x="8" y="146"/>
                    </a:lnTo>
                    <a:lnTo>
                      <a:pt x="8" y="150"/>
                    </a:lnTo>
                    <a:lnTo>
                      <a:pt x="8" y="154"/>
                    </a:lnTo>
                    <a:lnTo>
                      <a:pt x="8" y="158"/>
                    </a:lnTo>
                    <a:lnTo>
                      <a:pt x="10" y="162"/>
                    </a:lnTo>
                    <a:lnTo>
                      <a:pt x="10" y="166"/>
                    </a:lnTo>
                    <a:lnTo>
                      <a:pt x="10" y="170"/>
                    </a:lnTo>
                    <a:lnTo>
                      <a:pt x="10" y="174"/>
                    </a:lnTo>
                    <a:lnTo>
                      <a:pt x="22" y="174"/>
                    </a:lnTo>
                    <a:lnTo>
                      <a:pt x="28" y="174"/>
                    </a:lnTo>
                    <a:lnTo>
                      <a:pt x="32" y="174"/>
                    </a:lnTo>
                    <a:lnTo>
                      <a:pt x="38" y="174"/>
                    </a:lnTo>
                    <a:lnTo>
                      <a:pt x="50" y="174"/>
                    </a:lnTo>
                    <a:lnTo>
                      <a:pt x="56" y="174"/>
                    </a:lnTo>
                    <a:lnTo>
                      <a:pt x="62" y="174"/>
                    </a:lnTo>
                    <a:lnTo>
                      <a:pt x="68" y="174"/>
                    </a:lnTo>
                    <a:lnTo>
                      <a:pt x="74" y="174"/>
                    </a:lnTo>
                    <a:lnTo>
                      <a:pt x="80" y="174"/>
                    </a:lnTo>
                    <a:lnTo>
                      <a:pt x="86" y="174"/>
                    </a:lnTo>
                    <a:lnTo>
                      <a:pt x="92" y="174"/>
                    </a:lnTo>
                    <a:lnTo>
                      <a:pt x="98" y="174"/>
                    </a:lnTo>
                    <a:lnTo>
                      <a:pt x="104" y="174"/>
                    </a:lnTo>
                    <a:lnTo>
                      <a:pt x="106" y="174"/>
                    </a:lnTo>
                    <a:lnTo>
                      <a:pt x="106" y="174"/>
                    </a:lnTo>
                    <a:lnTo>
                      <a:pt x="108" y="170"/>
                    </a:lnTo>
                    <a:lnTo>
                      <a:pt x="108" y="170"/>
                    </a:lnTo>
                    <a:lnTo>
                      <a:pt x="110" y="170"/>
                    </a:lnTo>
                    <a:lnTo>
                      <a:pt x="110" y="170"/>
                    </a:lnTo>
                    <a:lnTo>
                      <a:pt x="110" y="172"/>
                    </a:lnTo>
                    <a:lnTo>
                      <a:pt x="110" y="174"/>
                    </a:lnTo>
                    <a:lnTo>
                      <a:pt x="112" y="174"/>
                    </a:lnTo>
                    <a:lnTo>
                      <a:pt x="116" y="174"/>
                    </a:lnTo>
                    <a:lnTo>
                      <a:pt x="122" y="174"/>
                    </a:lnTo>
                    <a:lnTo>
                      <a:pt x="128" y="174"/>
                    </a:lnTo>
                    <a:lnTo>
                      <a:pt x="132" y="174"/>
                    </a:lnTo>
                    <a:lnTo>
                      <a:pt x="148" y="174"/>
                    </a:lnTo>
                    <a:lnTo>
                      <a:pt x="152" y="174"/>
                    </a:lnTo>
                    <a:lnTo>
                      <a:pt x="158" y="174"/>
                    </a:lnTo>
                    <a:lnTo>
                      <a:pt x="162" y="174"/>
                    </a:lnTo>
                    <a:lnTo>
                      <a:pt x="168" y="174"/>
                    </a:lnTo>
                    <a:lnTo>
                      <a:pt x="172" y="174"/>
                    </a:lnTo>
                    <a:lnTo>
                      <a:pt x="178" y="174"/>
                    </a:lnTo>
                    <a:lnTo>
                      <a:pt x="182" y="174"/>
                    </a:lnTo>
                    <a:lnTo>
                      <a:pt x="188" y="174"/>
                    </a:lnTo>
                    <a:lnTo>
                      <a:pt x="192" y="174"/>
                    </a:lnTo>
                    <a:lnTo>
                      <a:pt x="192" y="17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Freeform 186"/>
              <p:cNvSpPr>
                <a:spLocks noEditPoints="1"/>
              </p:cNvSpPr>
              <p:nvPr/>
            </p:nvSpPr>
            <p:spPr bwMode="auto">
              <a:xfrm>
                <a:off x="2020" y="2051"/>
                <a:ext cx="258" cy="116"/>
              </a:xfrm>
              <a:custGeom>
                <a:avLst/>
                <a:gdLst>
                  <a:gd name="T0" fmla="*/ 186 w 258"/>
                  <a:gd name="T1" fmla="*/ 74 h 116"/>
                  <a:gd name="T2" fmla="*/ 180 w 258"/>
                  <a:gd name="T3" fmla="*/ 78 h 116"/>
                  <a:gd name="T4" fmla="*/ 18 w 258"/>
                  <a:gd name="T5" fmla="*/ 50 h 116"/>
                  <a:gd name="T6" fmla="*/ 38 w 258"/>
                  <a:gd name="T7" fmla="*/ 38 h 116"/>
                  <a:gd name="T8" fmla="*/ 32 w 258"/>
                  <a:gd name="T9" fmla="*/ 42 h 116"/>
                  <a:gd name="T10" fmla="*/ 38 w 258"/>
                  <a:gd name="T11" fmla="*/ 40 h 116"/>
                  <a:gd name="T12" fmla="*/ 20 w 258"/>
                  <a:gd name="T13" fmla="*/ 40 h 116"/>
                  <a:gd name="T14" fmla="*/ 22 w 258"/>
                  <a:gd name="T15" fmla="*/ 34 h 116"/>
                  <a:gd name="T16" fmla="*/ 0 w 258"/>
                  <a:gd name="T17" fmla="*/ 32 h 116"/>
                  <a:gd name="T18" fmla="*/ 14 w 258"/>
                  <a:gd name="T19" fmla="*/ 28 h 116"/>
                  <a:gd name="T20" fmla="*/ 18 w 258"/>
                  <a:gd name="T21" fmla="*/ 32 h 116"/>
                  <a:gd name="T22" fmla="*/ 10 w 258"/>
                  <a:gd name="T23" fmla="*/ 34 h 116"/>
                  <a:gd name="T24" fmla="*/ 2 w 258"/>
                  <a:gd name="T25" fmla="*/ 24 h 116"/>
                  <a:gd name="T26" fmla="*/ 4 w 258"/>
                  <a:gd name="T27" fmla="*/ 26 h 116"/>
                  <a:gd name="T28" fmla="*/ 4 w 258"/>
                  <a:gd name="T29" fmla="*/ 38 h 116"/>
                  <a:gd name="T30" fmla="*/ 8 w 258"/>
                  <a:gd name="T31" fmla="*/ 44 h 116"/>
                  <a:gd name="T32" fmla="*/ 202 w 258"/>
                  <a:gd name="T33" fmla="*/ 2 h 116"/>
                  <a:gd name="T34" fmla="*/ 258 w 258"/>
                  <a:gd name="T35" fmla="*/ 38 h 116"/>
                  <a:gd name="T36" fmla="*/ 254 w 258"/>
                  <a:gd name="T37" fmla="*/ 30 h 116"/>
                  <a:gd name="T38" fmla="*/ 256 w 258"/>
                  <a:gd name="T39" fmla="*/ 28 h 116"/>
                  <a:gd name="T40" fmla="*/ 248 w 258"/>
                  <a:gd name="T41" fmla="*/ 24 h 116"/>
                  <a:gd name="T42" fmla="*/ 240 w 258"/>
                  <a:gd name="T43" fmla="*/ 18 h 116"/>
                  <a:gd name="T44" fmla="*/ 236 w 258"/>
                  <a:gd name="T45" fmla="*/ 22 h 116"/>
                  <a:gd name="T46" fmla="*/ 230 w 258"/>
                  <a:gd name="T47" fmla="*/ 20 h 116"/>
                  <a:gd name="T48" fmla="*/ 224 w 258"/>
                  <a:gd name="T49" fmla="*/ 14 h 116"/>
                  <a:gd name="T50" fmla="*/ 220 w 258"/>
                  <a:gd name="T51" fmla="*/ 12 h 116"/>
                  <a:gd name="T52" fmla="*/ 206 w 258"/>
                  <a:gd name="T53" fmla="*/ 4 h 116"/>
                  <a:gd name="T54" fmla="*/ 202 w 258"/>
                  <a:gd name="T55" fmla="*/ 4 h 116"/>
                  <a:gd name="T56" fmla="*/ 186 w 258"/>
                  <a:gd name="T57" fmla="*/ 10 h 116"/>
                  <a:gd name="T58" fmla="*/ 182 w 258"/>
                  <a:gd name="T59" fmla="*/ 26 h 116"/>
                  <a:gd name="T60" fmla="*/ 180 w 258"/>
                  <a:gd name="T61" fmla="*/ 38 h 116"/>
                  <a:gd name="T62" fmla="*/ 170 w 258"/>
                  <a:gd name="T63" fmla="*/ 44 h 116"/>
                  <a:gd name="T64" fmla="*/ 172 w 258"/>
                  <a:gd name="T65" fmla="*/ 60 h 116"/>
                  <a:gd name="T66" fmla="*/ 170 w 258"/>
                  <a:gd name="T67" fmla="*/ 68 h 116"/>
                  <a:gd name="T68" fmla="*/ 180 w 258"/>
                  <a:gd name="T69" fmla="*/ 74 h 116"/>
                  <a:gd name="T70" fmla="*/ 186 w 258"/>
                  <a:gd name="T71" fmla="*/ 72 h 116"/>
                  <a:gd name="T72" fmla="*/ 186 w 258"/>
                  <a:gd name="T73" fmla="*/ 68 h 116"/>
                  <a:gd name="T74" fmla="*/ 184 w 258"/>
                  <a:gd name="T75" fmla="*/ 84 h 116"/>
                  <a:gd name="T76" fmla="*/ 180 w 258"/>
                  <a:gd name="T77" fmla="*/ 88 h 116"/>
                  <a:gd name="T78" fmla="*/ 182 w 258"/>
                  <a:gd name="T79" fmla="*/ 92 h 116"/>
                  <a:gd name="T80" fmla="*/ 182 w 258"/>
                  <a:gd name="T81" fmla="*/ 96 h 116"/>
                  <a:gd name="T82" fmla="*/ 178 w 258"/>
                  <a:gd name="T83" fmla="*/ 98 h 116"/>
                  <a:gd name="T84" fmla="*/ 178 w 258"/>
                  <a:gd name="T85" fmla="*/ 104 h 116"/>
                  <a:gd name="T86" fmla="*/ 182 w 258"/>
                  <a:gd name="T87" fmla="*/ 104 h 116"/>
                  <a:gd name="T88" fmla="*/ 190 w 258"/>
                  <a:gd name="T89" fmla="*/ 106 h 116"/>
                  <a:gd name="T90" fmla="*/ 196 w 258"/>
                  <a:gd name="T91" fmla="*/ 112 h 116"/>
                  <a:gd name="T92" fmla="*/ 202 w 258"/>
                  <a:gd name="T93" fmla="*/ 114 h 116"/>
                  <a:gd name="T94" fmla="*/ 204 w 258"/>
                  <a:gd name="T95" fmla="*/ 110 h 116"/>
                  <a:gd name="T96" fmla="*/ 206 w 258"/>
                  <a:gd name="T97" fmla="*/ 104 h 116"/>
                  <a:gd name="T98" fmla="*/ 208 w 258"/>
                  <a:gd name="T99" fmla="*/ 96 h 116"/>
                  <a:gd name="T100" fmla="*/ 210 w 258"/>
                  <a:gd name="T101" fmla="*/ 90 h 116"/>
                  <a:gd name="T102" fmla="*/ 212 w 258"/>
                  <a:gd name="T103" fmla="*/ 88 h 116"/>
                  <a:gd name="T104" fmla="*/ 214 w 258"/>
                  <a:gd name="T105" fmla="*/ 86 h 116"/>
                  <a:gd name="T106" fmla="*/ 222 w 258"/>
                  <a:gd name="T107" fmla="*/ 78 h 116"/>
                  <a:gd name="T108" fmla="*/ 240 w 258"/>
                  <a:gd name="T109" fmla="*/ 70 h 116"/>
                  <a:gd name="T110" fmla="*/ 252 w 258"/>
                  <a:gd name="T111" fmla="*/ 54 h 116"/>
                  <a:gd name="T112" fmla="*/ 256 w 258"/>
                  <a:gd name="T113"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8" h="116">
                    <a:moveTo>
                      <a:pt x="182" y="80"/>
                    </a:moveTo>
                    <a:lnTo>
                      <a:pt x="182" y="80"/>
                    </a:lnTo>
                    <a:lnTo>
                      <a:pt x="182" y="76"/>
                    </a:lnTo>
                    <a:lnTo>
                      <a:pt x="184" y="76"/>
                    </a:lnTo>
                    <a:lnTo>
                      <a:pt x="184" y="76"/>
                    </a:lnTo>
                    <a:lnTo>
                      <a:pt x="186" y="74"/>
                    </a:lnTo>
                    <a:lnTo>
                      <a:pt x="184" y="74"/>
                    </a:lnTo>
                    <a:lnTo>
                      <a:pt x="184" y="74"/>
                    </a:lnTo>
                    <a:lnTo>
                      <a:pt x="182" y="74"/>
                    </a:lnTo>
                    <a:lnTo>
                      <a:pt x="180" y="76"/>
                    </a:lnTo>
                    <a:lnTo>
                      <a:pt x="180" y="76"/>
                    </a:lnTo>
                    <a:lnTo>
                      <a:pt x="180" y="78"/>
                    </a:lnTo>
                    <a:lnTo>
                      <a:pt x="180" y="80"/>
                    </a:lnTo>
                    <a:lnTo>
                      <a:pt x="180" y="80"/>
                    </a:lnTo>
                    <a:lnTo>
                      <a:pt x="182" y="80"/>
                    </a:lnTo>
                    <a:close/>
                    <a:moveTo>
                      <a:pt x="20" y="48"/>
                    </a:moveTo>
                    <a:lnTo>
                      <a:pt x="18" y="48"/>
                    </a:lnTo>
                    <a:lnTo>
                      <a:pt x="18" y="50"/>
                    </a:lnTo>
                    <a:lnTo>
                      <a:pt x="18" y="50"/>
                    </a:lnTo>
                    <a:lnTo>
                      <a:pt x="20" y="50"/>
                    </a:lnTo>
                    <a:lnTo>
                      <a:pt x="20" y="50"/>
                    </a:lnTo>
                    <a:lnTo>
                      <a:pt x="20" y="48"/>
                    </a:lnTo>
                    <a:lnTo>
                      <a:pt x="20" y="48"/>
                    </a:lnTo>
                    <a:close/>
                    <a:moveTo>
                      <a:pt x="38" y="38"/>
                    </a:moveTo>
                    <a:lnTo>
                      <a:pt x="36" y="38"/>
                    </a:lnTo>
                    <a:lnTo>
                      <a:pt x="36" y="38"/>
                    </a:lnTo>
                    <a:lnTo>
                      <a:pt x="34" y="40"/>
                    </a:lnTo>
                    <a:lnTo>
                      <a:pt x="34" y="40"/>
                    </a:lnTo>
                    <a:lnTo>
                      <a:pt x="32" y="42"/>
                    </a:lnTo>
                    <a:lnTo>
                      <a:pt x="32" y="42"/>
                    </a:lnTo>
                    <a:lnTo>
                      <a:pt x="32" y="42"/>
                    </a:lnTo>
                    <a:lnTo>
                      <a:pt x="34" y="44"/>
                    </a:lnTo>
                    <a:lnTo>
                      <a:pt x="36" y="42"/>
                    </a:lnTo>
                    <a:lnTo>
                      <a:pt x="36" y="40"/>
                    </a:lnTo>
                    <a:lnTo>
                      <a:pt x="38" y="40"/>
                    </a:lnTo>
                    <a:lnTo>
                      <a:pt x="38" y="40"/>
                    </a:lnTo>
                    <a:lnTo>
                      <a:pt x="38" y="38"/>
                    </a:lnTo>
                    <a:lnTo>
                      <a:pt x="38" y="38"/>
                    </a:lnTo>
                    <a:close/>
                    <a:moveTo>
                      <a:pt x="18" y="36"/>
                    </a:moveTo>
                    <a:lnTo>
                      <a:pt x="18" y="36"/>
                    </a:lnTo>
                    <a:lnTo>
                      <a:pt x="18" y="38"/>
                    </a:lnTo>
                    <a:lnTo>
                      <a:pt x="20" y="40"/>
                    </a:lnTo>
                    <a:lnTo>
                      <a:pt x="20" y="40"/>
                    </a:lnTo>
                    <a:lnTo>
                      <a:pt x="20" y="40"/>
                    </a:lnTo>
                    <a:lnTo>
                      <a:pt x="22" y="40"/>
                    </a:lnTo>
                    <a:lnTo>
                      <a:pt x="22" y="38"/>
                    </a:lnTo>
                    <a:lnTo>
                      <a:pt x="22" y="36"/>
                    </a:lnTo>
                    <a:lnTo>
                      <a:pt x="22" y="34"/>
                    </a:lnTo>
                    <a:lnTo>
                      <a:pt x="18" y="36"/>
                    </a:lnTo>
                    <a:close/>
                    <a:moveTo>
                      <a:pt x="4" y="34"/>
                    </a:moveTo>
                    <a:lnTo>
                      <a:pt x="4" y="32"/>
                    </a:lnTo>
                    <a:lnTo>
                      <a:pt x="2" y="30"/>
                    </a:lnTo>
                    <a:lnTo>
                      <a:pt x="0" y="32"/>
                    </a:lnTo>
                    <a:lnTo>
                      <a:pt x="0" y="32"/>
                    </a:lnTo>
                    <a:lnTo>
                      <a:pt x="0" y="34"/>
                    </a:lnTo>
                    <a:lnTo>
                      <a:pt x="0" y="34"/>
                    </a:lnTo>
                    <a:lnTo>
                      <a:pt x="2" y="34"/>
                    </a:lnTo>
                    <a:lnTo>
                      <a:pt x="4" y="34"/>
                    </a:lnTo>
                    <a:lnTo>
                      <a:pt x="4" y="34"/>
                    </a:lnTo>
                    <a:close/>
                    <a:moveTo>
                      <a:pt x="14" y="28"/>
                    </a:moveTo>
                    <a:lnTo>
                      <a:pt x="12" y="30"/>
                    </a:lnTo>
                    <a:lnTo>
                      <a:pt x="12" y="30"/>
                    </a:lnTo>
                    <a:lnTo>
                      <a:pt x="14" y="32"/>
                    </a:lnTo>
                    <a:lnTo>
                      <a:pt x="16" y="32"/>
                    </a:lnTo>
                    <a:lnTo>
                      <a:pt x="16" y="32"/>
                    </a:lnTo>
                    <a:lnTo>
                      <a:pt x="18" y="32"/>
                    </a:lnTo>
                    <a:lnTo>
                      <a:pt x="16" y="30"/>
                    </a:lnTo>
                    <a:lnTo>
                      <a:pt x="14" y="28"/>
                    </a:lnTo>
                    <a:close/>
                    <a:moveTo>
                      <a:pt x="10" y="36"/>
                    </a:moveTo>
                    <a:lnTo>
                      <a:pt x="10" y="36"/>
                    </a:lnTo>
                    <a:lnTo>
                      <a:pt x="10" y="36"/>
                    </a:lnTo>
                    <a:lnTo>
                      <a:pt x="10" y="34"/>
                    </a:lnTo>
                    <a:lnTo>
                      <a:pt x="8" y="30"/>
                    </a:lnTo>
                    <a:lnTo>
                      <a:pt x="6" y="26"/>
                    </a:lnTo>
                    <a:lnTo>
                      <a:pt x="6" y="26"/>
                    </a:lnTo>
                    <a:lnTo>
                      <a:pt x="6" y="24"/>
                    </a:lnTo>
                    <a:lnTo>
                      <a:pt x="4" y="24"/>
                    </a:lnTo>
                    <a:lnTo>
                      <a:pt x="2" y="24"/>
                    </a:lnTo>
                    <a:lnTo>
                      <a:pt x="2" y="24"/>
                    </a:lnTo>
                    <a:lnTo>
                      <a:pt x="0" y="26"/>
                    </a:lnTo>
                    <a:lnTo>
                      <a:pt x="0" y="26"/>
                    </a:lnTo>
                    <a:lnTo>
                      <a:pt x="2" y="26"/>
                    </a:lnTo>
                    <a:lnTo>
                      <a:pt x="2" y="26"/>
                    </a:lnTo>
                    <a:lnTo>
                      <a:pt x="4" y="26"/>
                    </a:lnTo>
                    <a:lnTo>
                      <a:pt x="4" y="32"/>
                    </a:lnTo>
                    <a:lnTo>
                      <a:pt x="6" y="32"/>
                    </a:lnTo>
                    <a:lnTo>
                      <a:pt x="8" y="34"/>
                    </a:lnTo>
                    <a:lnTo>
                      <a:pt x="8" y="36"/>
                    </a:lnTo>
                    <a:lnTo>
                      <a:pt x="8" y="38"/>
                    </a:lnTo>
                    <a:lnTo>
                      <a:pt x="4" y="38"/>
                    </a:lnTo>
                    <a:lnTo>
                      <a:pt x="2" y="40"/>
                    </a:lnTo>
                    <a:lnTo>
                      <a:pt x="2" y="42"/>
                    </a:lnTo>
                    <a:lnTo>
                      <a:pt x="2" y="42"/>
                    </a:lnTo>
                    <a:lnTo>
                      <a:pt x="4" y="44"/>
                    </a:lnTo>
                    <a:lnTo>
                      <a:pt x="4" y="44"/>
                    </a:lnTo>
                    <a:lnTo>
                      <a:pt x="8" y="44"/>
                    </a:lnTo>
                    <a:lnTo>
                      <a:pt x="12" y="42"/>
                    </a:lnTo>
                    <a:lnTo>
                      <a:pt x="14" y="40"/>
                    </a:lnTo>
                    <a:lnTo>
                      <a:pt x="12" y="38"/>
                    </a:lnTo>
                    <a:lnTo>
                      <a:pt x="10" y="36"/>
                    </a:lnTo>
                    <a:close/>
                    <a:moveTo>
                      <a:pt x="202" y="4"/>
                    </a:moveTo>
                    <a:lnTo>
                      <a:pt x="202" y="2"/>
                    </a:lnTo>
                    <a:lnTo>
                      <a:pt x="200" y="2"/>
                    </a:lnTo>
                    <a:lnTo>
                      <a:pt x="200" y="2"/>
                    </a:lnTo>
                    <a:lnTo>
                      <a:pt x="200" y="4"/>
                    </a:lnTo>
                    <a:lnTo>
                      <a:pt x="202" y="4"/>
                    </a:lnTo>
                    <a:close/>
                    <a:moveTo>
                      <a:pt x="258" y="38"/>
                    </a:moveTo>
                    <a:lnTo>
                      <a:pt x="258" y="38"/>
                    </a:lnTo>
                    <a:lnTo>
                      <a:pt x="258" y="36"/>
                    </a:lnTo>
                    <a:lnTo>
                      <a:pt x="258" y="36"/>
                    </a:lnTo>
                    <a:lnTo>
                      <a:pt x="258" y="36"/>
                    </a:lnTo>
                    <a:lnTo>
                      <a:pt x="256" y="34"/>
                    </a:lnTo>
                    <a:lnTo>
                      <a:pt x="256" y="32"/>
                    </a:lnTo>
                    <a:lnTo>
                      <a:pt x="254" y="30"/>
                    </a:lnTo>
                    <a:lnTo>
                      <a:pt x="254" y="30"/>
                    </a:lnTo>
                    <a:lnTo>
                      <a:pt x="252" y="28"/>
                    </a:lnTo>
                    <a:lnTo>
                      <a:pt x="252" y="28"/>
                    </a:lnTo>
                    <a:lnTo>
                      <a:pt x="254" y="28"/>
                    </a:lnTo>
                    <a:lnTo>
                      <a:pt x="256" y="28"/>
                    </a:lnTo>
                    <a:lnTo>
                      <a:pt x="256" y="28"/>
                    </a:lnTo>
                    <a:lnTo>
                      <a:pt x="258" y="28"/>
                    </a:lnTo>
                    <a:lnTo>
                      <a:pt x="258" y="28"/>
                    </a:lnTo>
                    <a:lnTo>
                      <a:pt x="256" y="26"/>
                    </a:lnTo>
                    <a:lnTo>
                      <a:pt x="252" y="24"/>
                    </a:lnTo>
                    <a:lnTo>
                      <a:pt x="250" y="24"/>
                    </a:lnTo>
                    <a:lnTo>
                      <a:pt x="248" y="24"/>
                    </a:lnTo>
                    <a:lnTo>
                      <a:pt x="248" y="22"/>
                    </a:lnTo>
                    <a:lnTo>
                      <a:pt x="246" y="20"/>
                    </a:lnTo>
                    <a:lnTo>
                      <a:pt x="246" y="20"/>
                    </a:lnTo>
                    <a:lnTo>
                      <a:pt x="242" y="18"/>
                    </a:lnTo>
                    <a:lnTo>
                      <a:pt x="242" y="18"/>
                    </a:lnTo>
                    <a:lnTo>
                      <a:pt x="240" y="18"/>
                    </a:lnTo>
                    <a:lnTo>
                      <a:pt x="240" y="20"/>
                    </a:lnTo>
                    <a:lnTo>
                      <a:pt x="240" y="20"/>
                    </a:lnTo>
                    <a:lnTo>
                      <a:pt x="240" y="22"/>
                    </a:lnTo>
                    <a:lnTo>
                      <a:pt x="238" y="22"/>
                    </a:lnTo>
                    <a:lnTo>
                      <a:pt x="238" y="22"/>
                    </a:lnTo>
                    <a:lnTo>
                      <a:pt x="236" y="22"/>
                    </a:lnTo>
                    <a:lnTo>
                      <a:pt x="236" y="22"/>
                    </a:lnTo>
                    <a:lnTo>
                      <a:pt x="236" y="22"/>
                    </a:lnTo>
                    <a:lnTo>
                      <a:pt x="234" y="22"/>
                    </a:lnTo>
                    <a:lnTo>
                      <a:pt x="234" y="22"/>
                    </a:lnTo>
                    <a:lnTo>
                      <a:pt x="232" y="22"/>
                    </a:lnTo>
                    <a:lnTo>
                      <a:pt x="230" y="20"/>
                    </a:lnTo>
                    <a:lnTo>
                      <a:pt x="230" y="20"/>
                    </a:lnTo>
                    <a:lnTo>
                      <a:pt x="228" y="20"/>
                    </a:lnTo>
                    <a:lnTo>
                      <a:pt x="226" y="20"/>
                    </a:lnTo>
                    <a:lnTo>
                      <a:pt x="224" y="20"/>
                    </a:lnTo>
                    <a:lnTo>
                      <a:pt x="224" y="18"/>
                    </a:lnTo>
                    <a:lnTo>
                      <a:pt x="224" y="14"/>
                    </a:lnTo>
                    <a:lnTo>
                      <a:pt x="224" y="14"/>
                    </a:lnTo>
                    <a:lnTo>
                      <a:pt x="222" y="14"/>
                    </a:lnTo>
                    <a:lnTo>
                      <a:pt x="222" y="14"/>
                    </a:lnTo>
                    <a:lnTo>
                      <a:pt x="220" y="14"/>
                    </a:lnTo>
                    <a:lnTo>
                      <a:pt x="220" y="12"/>
                    </a:lnTo>
                    <a:lnTo>
                      <a:pt x="220" y="12"/>
                    </a:lnTo>
                    <a:lnTo>
                      <a:pt x="218" y="12"/>
                    </a:lnTo>
                    <a:lnTo>
                      <a:pt x="214" y="10"/>
                    </a:lnTo>
                    <a:lnTo>
                      <a:pt x="212" y="8"/>
                    </a:lnTo>
                    <a:lnTo>
                      <a:pt x="210" y="8"/>
                    </a:lnTo>
                    <a:lnTo>
                      <a:pt x="208" y="4"/>
                    </a:lnTo>
                    <a:lnTo>
                      <a:pt x="206" y="4"/>
                    </a:lnTo>
                    <a:lnTo>
                      <a:pt x="204" y="4"/>
                    </a:lnTo>
                    <a:lnTo>
                      <a:pt x="204" y="2"/>
                    </a:lnTo>
                    <a:lnTo>
                      <a:pt x="202" y="0"/>
                    </a:lnTo>
                    <a:lnTo>
                      <a:pt x="202" y="0"/>
                    </a:lnTo>
                    <a:lnTo>
                      <a:pt x="202" y="2"/>
                    </a:lnTo>
                    <a:lnTo>
                      <a:pt x="202" y="4"/>
                    </a:lnTo>
                    <a:lnTo>
                      <a:pt x="196" y="6"/>
                    </a:lnTo>
                    <a:lnTo>
                      <a:pt x="192" y="8"/>
                    </a:lnTo>
                    <a:lnTo>
                      <a:pt x="190" y="8"/>
                    </a:lnTo>
                    <a:lnTo>
                      <a:pt x="188" y="8"/>
                    </a:lnTo>
                    <a:lnTo>
                      <a:pt x="186" y="10"/>
                    </a:lnTo>
                    <a:lnTo>
                      <a:pt x="186" y="10"/>
                    </a:lnTo>
                    <a:lnTo>
                      <a:pt x="184" y="12"/>
                    </a:lnTo>
                    <a:lnTo>
                      <a:pt x="182" y="12"/>
                    </a:lnTo>
                    <a:lnTo>
                      <a:pt x="182" y="16"/>
                    </a:lnTo>
                    <a:lnTo>
                      <a:pt x="184" y="18"/>
                    </a:lnTo>
                    <a:lnTo>
                      <a:pt x="182" y="24"/>
                    </a:lnTo>
                    <a:lnTo>
                      <a:pt x="182" y="26"/>
                    </a:lnTo>
                    <a:lnTo>
                      <a:pt x="180" y="28"/>
                    </a:lnTo>
                    <a:lnTo>
                      <a:pt x="178" y="30"/>
                    </a:lnTo>
                    <a:lnTo>
                      <a:pt x="176" y="32"/>
                    </a:lnTo>
                    <a:lnTo>
                      <a:pt x="176" y="34"/>
                    </a:lnTo>
                    <a:lnTo>
                      <a:pt x="178" y="36"/>
                    </a:lnTo>
                    <a:lnTo>
                      <a:pt x="180" y="38"/>
                    </a:lnTo>
                    <a:lnTo>
                      <a:pt x="178" y="38"/>
                    </a:lnTo>
                    <a:lnTo>
                      <a:pt x="176" y="36"/>
                    </a:lnTo>
                    <a:lnTo>
                      <a:pt x="176" y="38"/>
                    </a:lnTo>
                    <a:lnTo>
                      <a:pt x="174" y="42"/>
                    </a:lnTo>
                    <a:lnTo>
                      <a:pt x="174" y="42"/>
                    </a:lnTo>
                    <a:lnTo>
                      <a:pt x="170" y="44"/>
                    </a:lnTo>
                    <a:lnTo>
                      <a:pt x="170" y="46"/>
                    </a:lnTo>
                    <a:lnTo>
                      <a:pt x="170" y="50"/>
                    </a:lnTo>
                    <a:lnTo>
                      <a:pt x="172" y="50"/>
                    </a:lnTo>
                    <a:lnTo>
                      <a:pt x="170" y="56"/>
                    </a:lnTo>
                    <a:lnTo>
                      <a:pt x="172" y="58"/>
                    </a:lnTo>
                    <a:lnTo>
                      <a:pt x="172" y="60"/>
                    </a:lnTo>
                    <a:lnTo>
                      <a:pt x="172" y="64"/>
                    </a:lnTo>
                    <a:lnTo>
                      <a:pt x="170" y="64"/>
                    </a:lnTo>
                    <a:lnTo>
                      <a:pt x="168" y="66"/>
                    </a:lnTo>
                    <a:lnTo>
                      <a:pt x="170" y="66"/>
                    </a:lnTo>
                    <a:lnTo>
                      <a:pt x="170" y="66"/>
                    </a:lnTo>
                    <a:lnTo>
                      <a:pt x="170" y="68"/>
                    </a:lnTo>
                    <a:lnTo>
                      <a:pt x="174" y="68"/>
                    </a:lnTo>
                    <a:lnTo>
                      <a:pt x="178" y="72"/>
                    </a:lnTo>
                    <a:lnTo>
                      <a:pt x="178" y="74"/>
                    </a:lnTo>
                    <a:lnTo>
                      <a:pt x="180" y="74"/>
                    </a:lnTo>
                    <a:lnTo>
                      <a:pt x="180" y="74"/>
                    </a:lnTo>
                    <a:lnTo>
                      <a:pt x="180" y="74"/>
                    </a:lnTo>
                    <a:lnTo>
                      <a:pt x="182" y="72"/>
                    </a:lnTo>
                    <a:lnTo>
                      <a:pt x="184" y="68"/>
                    </a:lnTo>
                    <a:lnTo>
                      <a:pt x="184" y="68"/>
                    </a:lnTo>
                    <a:lnTo>
                      <a:pt x="184" y="72"/>
                    </a:lnTo>
                    <a:lnTo>
                      <a:pt x="184" y="72"/>
                    </a:lnTo>
                    <a:lnTo>
                      <a:pt x="186" y="72"/>
                    </a:lnTo>
                    <a:lnTo>
                      <a:pt x="186" y="70"/>
                    </a:lnTo>
                    <a:lnTo>
                      <a:pt x="186" y="64"/>
                    </a:lnTo>
                    <a:lnTo>
                      <a:pt x="186" y="62"/>
                    </a:lnTo>
                    <a:lnTo>
                      <a:pt x="186" y="64"/>
                    </a:lnTo>
                    <a:lnTo>
                      <a:pt x="186" y="64"/>
                    </a:lnTo>
                    <a:lnTo>
                      <a:pt x="186" y="68"/>
                    </a:lnTo>
                    <a:lnTo>
                      <a:pt x="188" y="70"/>
                    </a:lnTo>
                    <a:lnTo>
                      <a:pt x="188" y="72"/>
                    </a:lnTo>
                    <a:lnTo>
                      <a:pt x="188" y="76"/>
                    </a:lnTo>
                    <a:lnTo>
                      <a:pt x="186" y="82"/>
                    </a:lnTo>
                    <a:lnTo>
                      <a:pt x="186" y="82"/>
                    </a:lnTo>
                    <a:lnTo>
                      <a:pt x="184" y="84"/>
                    </a:lnTo>
                    <a:lnTo>
                      <a:pt x="184" y="84"/>
                    </a:lnTo>
                    <a:lnTo>
                      <a:pt x="182" y="86"/>
                    </a:lnTo>
                    <a:lnTo>
                      <a:pt x="180" y="86"/>
                    </a:lnTo>
                    <a:lnTo>
                      <a:pt x="180" y="86"/>
                    </a:lnTo>
                    <a:lnTo>
                      <a:pt x="180" y="86"/>
                    </a:lnTo>
                    <a:lnTo>
                      <a:pt x="180" y="88"/>
                    </a:lnTo>
                    <a:lnTo>
                      <a:pt x="180" y="88"/>
                    </a:lnTo>
                    <a:lnTo>
                      <a:pt x="180" y="88"/>
                    </a:lnTo>
                    <a:lnTo>
                      <a:pt x="180" y="88"/>
                    </a:lnTo>
                    <a:lnTo>
                      <a:pt x="180" y="90"/>
                    </a:lnTo>
                    <a:lnTo>
                      <a:pt x="182" y="90"/>
                    </a:lnTo>
                    <a:lnTo>
                      <a:pt x="182" y="92"/>
                    </a:lnTo>
                    <a:lnTo>
                      <a:pt x="182" y="92"/>
                    </a:lnTo>
                    <a:lnTo>
                      <a:pt x="182" y="92"/>
                    </a:lnTo>
                    <a:lnTo>
                      <a:pt x="182" y="94"/>
                    </a:lnTo>
                    <a:lnTo>
                      <a:pt x="182" y="96"/>
                    </a:lnTo>
                    <a:lnTo>
                      <a:pt x="182" y="96"/>
                    </a:lnTo>
                    <a:lnTo>
                      <a:pt x="182" y="96"/>
                    </a:lnTo>
                    <a:lnTo>
                      <a:pt x="180" y="96"/>
                    </a:lnTo>
                    <a:lnTo>
                      <a:pt x="180" y="98"/>
                    </a:lnTo>
                    <a:lnTo>
                      <a:pt x="180" y="98"/>
                    </a:lnTo>
                    <a:lnTo>
                      <a:pt x="178" y="98"/>
                    </a:lnTo>
                    <a:lnTo>
                      <a:pt x="178" y="98"/>
                    </a:lnTo>
                    <a:lnTo>
                      <a:pt x="178" y="98"/>
                    </a:lnTo>
                    <a:lnTo>
                      <a:pt x="178" y="100"/>
                    </a:lnTo>
                    <a:lnTo>
                      <a:pt x="178" y="100"/>
                    </a:lnTo>
                    <a:lnTo>
                      <a:pt x="178" y="102"/>
                    </a:lnTo>
                    <a:lnTo>
                      <a:pt x="180" y="102"/>
                    </a:lnTo>
                    <a:lnTo>
                      <a:pt x="178" y="104"/>
                    </a:lnTo>
                    <a:lnTo>
                      <a:pt x="178" y="104"/>
                    </a:lnTo>
                    <a:lnTo>
                      <a:pt x="178" y="106"/>
                    </a:lnTo>
                    <a:lnTo>
                      <a:pt x="178" y="106"/>
                    </a:lnTo>
                    <a:lnTo>
                      <a:pt x="180" y="106"/>
                    </a:lnTo>
                    <a:lnTo>
                      <a:pt x="180" y="104"/>
                    </a:lnTo>
                    <a:lnTo>
                      <a:pt x="182" y="104"/>
                    </a:lnTo>
                    <a:lnTo>
                      <a:pt x="182" y="104"/>
                    </a:lnTo>
                    <a:lnTo>
                      <a:pt x="182" y="102"/>
                    </a:lnTo>
                    <a:lnTo>
                      <a:pt x="184" y="104"/>
                    </a:lnTo>
                    <a:lnTo>
                      <a:pt x="186" y="104"/>
                    </a:lnTo>
                    <a:lnTo>
                      <a:pt x="188" y="106"/>
                    </a:lnTo>
                    <a:lnTo>
                      <a:pt x="188" y="106"/>
                    </a:lnTo>
                    <a:lnTo>
                      <a:pt x="190" y="106"/>
                    </a:lnTo>
                    <a:lnTo>
                      <a:pt x="190" y="106"/>
                    </a:lnTo>
                    <a:lnTo>
                      <a:pt x="192" y="106"/>
                    </a:lnTo>
                    <a:lnTo>
                      <a:pt x="192" y="108"/>
                    </a:lnTo>
                    <a:lnTo>
                      <a:pt x="194" y="110"/>
                    </a:lnTo>
                    <a:lnTo>
                      <a:pt x="194" y="112"/>
                    </a:lnTo>
                    <a:lnTo>
                      <a:pt x="196" y="112"/>
                    </a:lnTo>
                    <a:lnTo>
                      <a:pt x="196" y="114"/>
                    </a:lnTo>
                    <a:lnTo>
                      <a:pt x="198" y="114"/>
                    </a:lnTo>
                    <a:lnTo>
                      <a:pt x="198" y="114"/>
                    </a:lnTo>
                    <a:lnTo>
                      <a:pt x="200" y="116"/>
                    </a:lnTo>
                    <a:lnTo>
                      <a:pt x="200" y="114"/>
                    </a:lnTo>
                    <a:lnTo>
                      <a:pt x="202" y="114"/>
                    </a:lnTo>
                    <a:lnTo>
                      <a:pt x="202" y="114"/>
                    </a:lnTo>
                    <a:lnTo>
                      <a:pt x="202" y="112"/>
                    </a:lnTo>
                    <a:lnTo>
                      <a:pt x="202" y="112"/>
                    </a:lnTo>
                    <a:lnTo>
                      <a:pt x="202" y="112"/>
                    </a:lnTo>
                    <a:lnTo>
                      <a:pt x="202" y="110"/>
                    </a:lnTo>
                    <a:lnTo>
                      <a:pt x="204" y="110"/>
                    </a:lnTo>
                    <a:lnTo>
                      <a:pt x="206" y="108"/>
                    </a:lnTo>
                    <a:lnTo>
                      <a:pt x="206" y="108"/>
                    </a:lnTo>
                    <a:lnTo>
                      <a:pt x="206" y="106"/>
                    </a:lnTo>
                    <a:lnTo>
                      <a:pt x="206" y="106"/>
                    </a:lnTo>
                    <a:lnTo>
                      <a:pt x="206" y="106"/>
                    </a:lnTo>
                    <a:lnTo>
                      <a:pt x="206" y="104"/>
                    </a:lnTo>
                    <a:lnTo>
                      <a:pt x="206" y="104"/>
                    </a:lnTo>
                    <a:lnTo>
                      <a:pt x="206" y="102"/>
                    </a:lnTo>
                    <a:lnTo>
                      <a:pt x="208" y="100"/>
                    </a:lnTo>
                    <a:lnTo>
                      <a:pt x="208" y="98"/>
                    </a:lnTo>
                    <a:lnTo>
                      <a:pt x="208" y="98"/>
                    </a:lnTo>
                    <a:lnTo>
                      <a:pt x="208" y="96"/>
                    </a:lnTo>
                    <a:lnTo>
                      <a:pt x="208" y="96"/>
                    </a:lnTo>
                    <a:lnTo>
                      <a:pt x="210" y="94"/>
                    </a:lnTo>
                    <a:lnTo>
                      <a:pt x="210" y="94"/>
                    </a:lnTo>
                    <a:lnTo>
                      <a:pt x="210" y="92"/>
                    </a:lnTo>
                    <a:lnTo>
                      <a:pt x="210" y="92"/>
                    </a:lnTo>
                    <a:lnTo>
                      <a:pt x="210" y="90"/>
                    </a:lnTo>
                    <a:lnTo>
                      <a:pt x="210" y="88"/>
                    </a:lnTo>
                    <a:lnTo>
                      <a:pt x="210" y="86"/>
                    </a:lnTo>
                    <a:lnTo>
                      <a:pt x="212" y="86"/>
                    </a:lnTo>
                    <a:lnTo>
                      <a:pt x="212" y="86"/>
                    </a:lnTo>
                    <a:lnTo>
                      <a:pt x="212" y="88"/>
                    </a:lnTo>
                    <a:lnTo>
                      <a:pt x="212" y="88"/>
                    </a:lnTo>
                    <a:lnTo>
                      <a:pt x="212" y="88"/>
                    </a:lnTo>
                    <a:lnTo>
                      <a:pt x="214" y="88"/>
                    </a:lnTo>
                    <a:lnTo>
                      <a:pt x="214" y="88"/>
                    </a:lnTo>
                    <a:lnTo>
                      <a:pt x="214" y="88"/>
                    </a:lnTo>
                    <a:lnTo>
                      <a:pt x="214" y="86"/>
                    </a:lnTo>
                    <a:lnTo>
                      <a:pt x="214" y="86"/>
                    </a:lnTo>
                    <a:lnTo>
                      <a:pt x="214" y="86"/>
                    </a:lnTo>
                    <a:lnTo>
                      <a:pt x="214" y="84"/>
                    </a:lnTo>
                    <a:lnTo>
                      <a:pt x="216" y="84"/>
                    </a:lnTo>
                    <a:lnTo>
                      <a:pt x="216" y="80"/>
                    </a:lnTo>
                    <a:lnTo>
                      <a:pt x="218" y="80"/>
                    </a:lnTo>
                    <a:lnTo>
                      <a:pt x="222" y="78"/>
                    </a:lnTo>
                    <a:lnTo>
                      <a:pt x="224" y="78"/>
                    </a:lnTo>
                    <a:lnTo>
                      <a:pt x="226" y="76"/>
                    </a:lnTo>
                    <a:lnTo>
                      <a:pt x="230" y="74"/>
                    </a:lnTo>
                    <a:lnTo>
                      <a:pt x="234" y="74"/>
                    </a:lnTo>
                    <a:lnTo>
                      <a:pt x="236" y="72"/>
                    </a:lnTo>
                    <a:lnTo>
                      <a:pt x="240" y="70"/>
                    </a:lnTo>
                    <a:lnTo>
                      <a:pt x="242" y="68"/>
                    </a:lnTo>
                    <a:lnTo>
                      <a:pt x="244" y="66"/>
                    </a:lnTo>
                    <a:lnTo>
                      <a:pt x="246" y="64"/>
                    </a:lnTo>
                    <a:lnTo>
                      <a:pt x="248" y="60"/>
                    </a:lnTo>
                    <a:lnTo>
                      <a:pt x="252" y="56"/>
                    </a:lnTo>
                    <a:lnTo>
                      <a:pt x="252" y="54"/>
                    </a:lnTo>
                    <a:lnTo>
                      <a:pt x="254" y="54"/>
                    </a:lnTo>
                    <a:lnTo>
                      <a:pt x="254" y="50"/>
                    </a:lnTo>
                    <a:lnTo>
                      <a:pt x="256" y="46"/>
                    </a:lnTo>
                    <a:lnTo>
                      <a:pt x="256" y="44"/>
                    </a:lnTo>
                    <a:lnTo>
                      <a:pt x="256" y="42"/>
                    </a:lnTo>
                    <a:lnTo>
                      <a:pt x="256" y="42"/>
                    </a:lnTo>
                    <a:lnTo>
                      <a:pt x="258" y="44"/>
                    </a:lnTo>
                    <a:lnTo>
                      <a:pt x="258" y="44"/>
                    </a:lnTo>
                    <a:lnTo>
                      <a:pt x="258" y="44"/>
                    </a:lnTo>
                    <a:lnTo>
                      <a:pt x="258" y="44"/>
                    </a:lnTo>
                    <a:lnTo>
                      <a:pt x="258" y="3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Freeform 187"/>
              <p:cNvSpPr>
                <a:spLocks noEditPoints="1"/>
              </p:cNvSpPr>
              <p:nvPr/>
            </p:nvSpPr>
            <p:spPr bwMode="auto">
              <a:xfrm>
                <a:off x="5418" y="2223"/>
                <a:ext cx="52" cy="24"/>
              </a:xfrm>
              <a:custGeom>
                <a:avLst/>
                <a:gdLst>
                  <a:gd name="T0" fmla="*/ 0 w 52"/>
                  <a:gd name="T1" fmla="*/ 22 h 24"/>
                  <a:gd name="T2" fmla="*/ 0 w 52"/>
                  <a:gd name="T3" fmla="*/ 22 h 24"/>
                  <a:gd name="T4" fmla="*/ 4 w 52"/>
                  <a:gd name="T5" fmla="*/ 22 h 24"/>
                  <a:gd name="T6" fmla="*/ 4 w 52"/>
                  <a:gd name="T7" fmla="*/ 22 h 24"/>
                  <a:gd name="T8" fmla="*/ 6 w 52"/>
                  <a:gd name="T9" fmla="*/ 20 h 24"/>
                  <a:gd name="T10" fmla="*/ 2 w 52"/>
                  <a:gd name="T11" fmla="*/ 20 h 24"/>
                  <a:gd name="T12" fmla="*/ 52 w 52"/>
                  <a:gd name="T13" fmla="*/ 4 h 24"/>
                  <a:gd name="T14" fmla="*/ 48 w 52"/>
                  <a:gd name="T15" fmla="*/ 4 h 24"/>
                  <a:gd name="T16" fmla="*/ 46 w 52"/>
                  <a:gd name="T17" fmla="*/ 4 h 24"/>
                  <a:gd name="T18" fmla="*/ 44 w 52"/>
                  <a:gd name="T19" fmla="*/ 4 h 24"/>
                  <a:gd name="T20" fmla="*/ 40 w 52"/>
                  <a:gd name="T21" fmla="*/ 6 h 24"/>
                  <a:gd name="T22" fmla="*/ 30 w 52"/>
                  <a:gd name="T23" fmla="*/ 6 h 24"/>
                  <a:gd name="T24" fmla="*/ 22 w 52"/>
                  <a:gd name="T25" fmla="*/ 8 h 24"/>
                  <a:gd name="T26" fmla="*/ 18 w 52"/>
                  <a:gd name="T27" fmla="*/ 8 h 24"/>
                  <a:gd name="T28" fmla="*/ 16 w 52"/>
                  <a:gd name="T29" fmla="*/ 12 h 24"/>
                  <a:gd name="T30" fmla="*/ 14 w 52"/>
                  <a:gd name="T31" fmla="*/ 16 h 24"/>
                  <a:gd name="T32" fmla="*/ 14 w 52"/>
                  <a:gd name="T33" fmla="*/ 16 h 24"/>
                  <a:gd name="T34" fmla="*/ 18 w 52"/>
                  <a:gd name="T35" fmla="*/ 16 h 24"/>
                  <a:gd name="T36" fmla="*/ 18 w 52"/>
                  <a:gd name="T37" fmla="*/ 16 h 24"/>
                  <a:gd name="T38" fmla="*/ 14 w 52"/>
                  <a:gd name="T39" fmla="*/ 18 h 24"/>
                  <a:gd name="T40" fmla="*/ 14 w 52"/>
                  <a:gd name="T41" fmla="*/ 20 h 24"/>
                  <a:gd name="T42" fmla="*/ 14 w 52"/>
                  <a:gd name="T43" fmla="*/ 20 h 24"/>
                  <a:gd name="T44" fmla="*/ 16 w 52"/>
                  <a:gd name="T45" fmla="*/ 24 h 24"/>
                  <a:gd name="T46" fmla="*/ 22 w 52"/>
                  <a:gd name="T47" fmla="*/ 20 h 24"/>
                  <a:gd name="T48" fmla="*/ 28 w 52"/>
                  <a:gd name="T49" fmla="*/ 18 h 24"/>
                  <a:gd name="T50" fmla="*/ 30 w 52"/>
                  <a:gd name="T51" fmla="*/ 16 h 24"/>
                  <a:gd name="T52" fmla="*/ 34 w 52"/>
                  <a:gd name="T53" fmla="*/ 14 h 24"/>
                  <a:gd name="T54" fmla="*/ 38 w 52"/>
                  <a:gd name="T55" fmla="*/ 14 h 24"/>
                  <a:gd name="T56" fmla="*/ 40 w 52"/>
                  <a:gd name="T57" fmla="*/ 12 h 24"/>
                  <a:gd name="T58" fmla="*/ 44 w 52"/>
                  <a:gd name="T59" fmla="*/ 10 h 24"/>
                  <a:gd name="T60" fmla="*/ 50 w 52"/>
                  <a:gd name="T61" fmla="*/ 8 h 24"/>
                  <a:gd name="T62" fmla="*/ 52 w 52"/>
                  <a:gd name="T63" fmla="*/ 4 h 24"/>
                  <a:gd name="T64" fmla="*/ 26 w 52"/>
                  <a:gd name="T65" fmla="*/ 0 h 24"/>
                  <a:gd name="T66" fmla="*/ 24 w 52"/>
                  <a:gd name="T67" fmla="*/ 2 h 24"/>
                  <a:gd name="T68" fmla="*/ 26 w 52"/>
                  <a:gd name="T6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24">
                    <a:moveTo>
                      <a:pt x="0" y="20"/>
                    </a:moveTo>
                    <a:lnTo>
                      <a:pt x="0" y="22"/>
                    </a:lnTo>
                    <a:lnTo>
                      <a:pt x="0" y="22"/>
                    </a:lnTo>
                    <a:lnTo>
                      <a:pt x="0" y="22"/>
                    </a:lnTo>
                    <a:lnTo>
                      <a:pt x="2" y="22"/>
                    </a:lnTo>
                    <a:lnTo>
                      <a:pt x="4" y="22"/>
                    </a:lnTo>
                    <a:lnTo>
                      <a:pt x="4" y="22"/>
                    </a:lnTo>
                    <a:lnTo>
                      <a:pt x="4" y="22"/>
                    </a:lnTo>
                    <a:lnTo>
                      <a:pt x="6" y="20"/>
                    </a:lnTo>
                    <a:lnTo>
                      <a:pt x="6" y="20"/>
                    </a:lnTo>
                    <a:lnTo>
                      <a:pt x="6" y="18"/>
                    </a:lnTo>
                    <a:lnTo>
                      <a:pt x="2" y="20"/>
                    </a:lnTo>
                    <a:lnTo>
                      <a:pt x="0" y="20"/>
                    </a:lnTo>
                    <a:close/>
                    <a:moveTo>
                      <a:pt x="52" y="4"/>
                    </a:moveTo>
                    <a:lnTo>
                      <a:pt x="50" y="4"/>
                    </a:lnTo>
                    <a:lnTo>
                      <a:pt x="48" y="4"/>
                    </a:lnTo>
                    <a:lnTo>
                      <a:pt x="48" y="2"/>
                    </a:lnTo>
                    <a:lnTo>
                      <a:pt x="46" y="4"/>
                    </a:lnTo>
                    <a:lnTo>
                      <a:pt x="46" y="4"/>
                    </a:lnTo>
                    <a:lnTo>
                      <a:pt x="44" y="4"/>
                    </a:lnTo>
                    <a:lnTo>
                      <a:pt x="42" y="6"/>
                    </a:lnTo>
                    <a:lnTo>
                      <a:pt x="40" y="6"/>
                    </a:lnTo>
                    <a:lnTo>
                      <a:pt x="34" y="6"/>
                    </a:lnTo>
                    <a:lnTo>
                      <a:pt x="30" y="6"/>
                    </a:lnTo>
                    <a:lnTo>
                      <a:pt x="28" y="6"/>
                    </a:lnTo>
                    <a:lnTo>
                      <a:pt x="22" y="8"/>
                    </a:lnTo>
                    <a:lnTo>
                      <a:pt x="20" y="8"/>
                    </a:lnTo>
                    <a:lnTo>
                      <a:pt x="18" y="8"/>
                    </a:lnTo>
                    <a:lnTo>
                      <a:pt x="18" y="10"/>
                    </a:lnTo>
                    <a:lnTo>
                      <a:pt x="16" y="12"/>
                    </a:lnTo>
                    <a:lnTo>
                      <a:pt x="14" y="14"/>
                    </a:lnTo>
                    <a:lnTo>
                      <a:pt x="14" y="16"/>
                    </a:lnTo>
                    <a:lnTo>
                      <a:pt x="14" y="16"/>
                    </a:lnTo>
                    <a:lnTo>
                      <a:pt x="14" y="16"/>
                    </a:lnTo>
                    <a:lnTo>
                      <a:pt x="16" y="14"/>
                    </a:lnTo>
                    <a:lnTo>
                      <a:pt x="18" y="16"/>
                    </a:lnTo>
                    <a:lnTo>
                      <a:pt x="18" y="16"/>
                    </a:lnTo>
                    <a:lnTo>
                      <a:pt x="18" y="16"/>
                    </a:lnTo>
                    <a:lnTo>
                      <a:pt x="16" y="18"/>
                    </a:lnTo>
                    <a:lnTo>
                      <a:pt x="14" y="18"/>
                    </a:lnTo>
                    <a:lnTo>
                      <a:pt x="14" y="18"/>
                    </a:lnTo>
                    <a:lnTo>
                      <a:pt x="14" y="20"/>
                    </a:lnTo>
                    <a:lnTo>
                      <a:pt x="14" y="20"/>
                    </a:lnTo>
                    <a:lnTo>
                      <a:pt x="14" y="20"/>
                    </a:lnTo>
                    <a:lnTo>
                      <a:pt x="16" y="22"/>
                    </a:lnTo>
                    <a:lnTo>
                      <a:pt x="16" y="24"/>
                    </a:lnTo>
                    <a:lnTo>
                      <a:pt x="18" y="22"/>
                    </a:lnTo>
                    <a:lnTo>
                      <a:pt x="22" y="20"/>
                    </a:lnTo>
                    <a:lnTo>
                      <a:pt x="26" y="18"/>
                    </a:lnTo>
                    <a:lnTo>
                      <a:pt x="28" y="18"/>
                    </a:lnTo>
                    <a:lnTo>
                      <a:pt x="30" y="18"/>
                    </a:lnTo>
                    <a:lnTo>
                      <a:pt x="30" y="16"/>
                    </a:lnTo>
                    <a:lnTo>
                      <a:pt x="32" y="16"/>
                    </a:lnTo>
                    <a:lnTo>
                      <a:pt x="34" y="14"/>
                    </a:lnTo>
                    <a:lnTo>
                      <a:pt x="36" y="14"/>
                    </a:lnTo>
                    <a:lnTo>
                      <a:pt x="38" y="14"/>
                    </a:lnTo>
                    <a:lnTo>
                      <a:pt x="38" y="14"/>
                    </a:lnTo>
                    <a:lnTo>
                      <a:pt x="40" y="12"/>
                    </a:lnTo>
                    <a:lnTo>
                      <a:pt x="42" y="10"/>
                    </a:lnTo>
                    <a:lnTo>
                      <a:pt x="44" y="10"/>
                    </a:lnTo>
                    <a:lnTo>
                      <a:pt x="46" y="10"/>
                    </a:lnTo>
                    <a:lnTo>
                      <a:pt x="50" y="8"/>
                    </a:lnTo>
                    <a:lnTo>
                      <a:pt x="52" y="4"/>
                    </a:lnTo>
                    <a:lnTo>
                      <a:pt x="52" y="4"/>
                    </a:lnTo>
                    <a:close/>
                    <a:moveTo>
                      <a:pt x="26" y="0"/>
                    </a:moveTo>
                    <a:lnTo>
                      <a:pt x="26" y="0"/>
                    </a:lnTo>
                    <a:lnTo>
                      <a:pt x="26" y="0"/>
                    </a:lnTo>
                    <a:lnTo>
                      <a:pt x="24" y="2"/>
                    </a:lnTo>
                    <a:lnTo>
                      <a:pt x="26" y="2"/>
                    </a:lnTo>
                    <a:lnTo>
                      <a:pt x="2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Freeform 188"/>
              <p:cNvSpPr>
                <a:spLocks/>
              </p:cNvSpPr>
              <p:nvPr/>
            </p:nvSpPr>
            <p:spPr bwMode="auto">
              <a:xfrm>
                <a:off x="2351" y="1720"/>
                <a:ext cx="58" cy="42"/>
              </a:xfrm>
              <a:custGeom>
                <a:avLst/>
                <a:gdLst>
                  <a:gd name="T0" fmla="*/ 56 w 58"/>
                  <a:gd name="T1" fmla="*/ 22 h 42"/>
                  <a:gd name="T2" fmla="*/ 50 w 58"/>
                  <a:gd name="T3" fmla="*/ 16 h 42"/>
                  <a:gd name="T4" fmla="*/ 46 w 58"/>
                  <a:gd name="T5" fmla="*/ 16 h 42"/>
                  <a:gd name="T6" fmla="*/ 42 w 58"/>
                  <a:gd name="T7" fmla="*/ 16 h 42"/>
                  <a:gd name="T8" fmla="*/ 38 w 58"/>
                  <a:gd name="T9" fmla="*/ 14 h 42"/>
                  <a:gd name="T10" fmla="*/ 38 w 58"/>
                  <a:gd name="T11" fmla="*/ 14 h 42"/>
                  <a:gd name="T12" fmla="*/ 42 w 58"/>
                  <a:gd name="T13" fmla="*/ 14 h 42"/>
                  <a:gd name="T14" fmla="*/ 44 w 58"/>
                  <a:gd name="T15" fmla="*/ 12 h 42"/>
                  <a:gd name="T16" fmla="*/ 36 w 58"/>
                  <a:gd name="T17" fmla="*/ 12 h 42"/>
                  <a:gd name="T18" fmla="*/ 34 w 58"/>
                  <a:gd name="T19" fmla="*/ 8 h 42"/>
                  <a:gd name="T20" fmla="*/ 34 w 58"/>
                  <a:gd name="T21" fmla="*/ 4 h 42"/>
                  <a:gd name="T22" fmla="*/ 32 w 58"/>
                  <a:gd name="T23" fmla="*/ 6 h 42"/>
                  <a:gd name="T24" fmla="*/ 28 w 58"/>
                  <a:gd name="T25" fmla="*/ 4 h 42"/>
                  <a:gd name="T26" fmla="*/ 26 w 58"/>
                  <a:gd name="T27" fmla="*/ 2 h 42"/>
                  <a:gd name="T28" fmla="*/ 24 w 58"/>
                  <a:gd name="T29" fmla="*/ 2 h 42"/>
                  <a:gd name="T30" fmla="*/ 22 w 58"/>
                  <a:gd name="T31" fmla="*/ 0 h 42"/>
                  <a:gd name="T32" fmla="*/ 18 w 58"/>
                  <a:gd name="T33" fmla="*/ 0 h 42"/>
                  <a:gd name="T34" fmla="*/ 14 w 58"/>
                  <a:gd name="T35" fmla="*/ 2 h 42"/>
                  <a:gd name="T36" fmla="*/ 10 w 58"/>
                  <a:gd name="T37" fmla="*/ 0 h 42"/>
                  <a:gd name="T38" fmla="*/ 8 w 58"/>
                  <a:gd name="T39" fmla="*/ 2 h 42"/>
                  <a:gd name="T40" fmla="*/ 6 w 58"/>
                  <a:gd name="T41" fmla="*/ 4 h 42"/>
                  <a:gd name="T42" fmla="*/ 6 w 58"/>
                  <a:gd name="T43" fmla="*/ 4 h 42"/>
                  <a:gd name="T44" fmla="*/ 6 w 58"/>
                  <a:gd name="T45" fmla="*/ 10 h 42"/>
                  <a:gd name="T46" fmla="*/ 6 w 58"/>
                  <a:gd name="T47" fmla="*/ 12 h 42"/>
                  <a:gd name="T48" fmla="*/ 6 w 58"/>
                  <a:gd name="T49" fmla="*/ 14 h 42"/>
                  <a:gd name="T50" fmla="*/ 6 w 58"/>
                  <a:gd name="T51" fmla="*/ 16 h 42"/>
                  <a:gd name="T52" fmla="*/ 4 w 58"/>
                  <a:gd name="T53" fmla="*/ 18 h 42"/>
                  <a:gd name="T54" fmla="*/ 4 w 58"/>
                  <a:gd name="T55" fmla="*/ 20 h 42"/>
                  <a:gd name="T56" fmla="*/ 2 w 58"/>
                  <a:gd name="T57" fmla="*/ 24 h 42"/>
                  <a:gd name="T58" fmla="*/ 0 w 58"/>
                  <a:gd name="T59" fmla="*/ 24 h 42"/>
                  <a:gd name="T60" fmla="*/ 0 w 58"/>
                  <a:gd name="T61" fmla="*/ 26 h 42"/>
                  <a:gd name="T62" fmla="*/ 4 w 58"/>
                  <a:gd name="T63" fmla="*/ 28 h 42"/>
                  <a:gd name="T64" fmla="*/ 2 w 58"/>
                  <a:gd name="T65" fmla="*/ 30 h 42"/>
                  <a:gd name="T66" fmla="*/ 4 w 58"/>
                  <a:gd name="T67" fmla="*/ 34 h 42"/>
                  <a:gd name="T68" fmla="*/ 4 w 58"/>
                  <a:gd name="T69" fmla="*/ 36 h 42"/>
                  <a:gd name="T70" fmla="*/ 4 w 58"/>
                  <a:gd name="T71" fmla="*/ 38 h 42"/>
                  <a:gd name="T72" fmla="*/ 6 w 58"/>
                  <a:gd name="T73" fmla="*/ 40 h 42"/>
                  <a:gd name="T74" fmla="*/ 8 w 58"/>
                  <a:gd name="T75" fmla="*/ 40 h 42"/>
                  <a:gd name="T76" fmla="*/ 10 w 58"/>
                  <a:gd name="T77" fmla="*/ 38 h 42"/>
                  <a:gd name="T78" fmla="*/ 14 w 58"/>
                  <a:gd name="T79" fmla="*/ 32 h 42"/>
                  <a:gd name="T80" fmla="*/ 14 w 58"/>
                  <a:gd name="T81" fmla="*/ 30 h 42"/>
                  <a:gd name="T82" fmla="*/ 16 w 58"/>
                  <a:gd name="T83" fmla="*/ 30 h 42"/>
                  <a:gd name="T84" fmla="*/ 20 w 58"/>
                  <a:gd name="T85" fmla="*/ 28 h 42"/>
                  <a:gd name="T86" fmla="*/ 22 w 58"/>
                  <a:gd name="T87" fmla="*/ 30 h 42"/>
                  <a:gd name="T88" fmla="*/ 28 w 58"/>
                  <a:gd name="T89" fmla="*/ 30 h 42"/>
                  <a:gd name="T90" fmla="*/ 30 w 58"/>
                  <a:gd name="T91" fmla="*/ 28 h 42"/>
                  <a:gd name="T92" fmla="*/ 34 w 58"/>
                  <a:gd name="T93" fmla="*/ 26 h 42"/>
                  <a:gd name="T94" fmla="*/ 38 w 58"/>
                  <a:gd name="T95" fmla="*/ 28 h 42"/>
                  <a:gd name="T96" fmla="*/ 42 w 58"/>
                  <a:gd name="T97" fmla="*/ 26 h 42"/>
                  <a:gd name="T98" fmla="*/ 48 w 58"/>
                  <a:gd name="T99" fmla="*/ 28 h 42"/>
                  <a:gd name="T100" fmla="*/ 50 w 58"/>
                  <a:gd name="T101" fmla="*/ 30 h 42"/>
                  <a:gd name="T102" fmla="*/ 50 w 58"/>
                  <a:gd name="T103" fmla="*/ 30 h 42"/>
                  <a:gd name="T104" fmla="*/ 52 w 58"/>
                  <a:gd name="T105" fmla="*/ 30 h 42"/>
                  <a:gd name="T106" fmla="*/ 54 w 58"/>
                  <a:gd name="T107" fmla="*/ 28 h 42"/>
                  <a:gd name="T108" fmla="*/ 56 w 58"/>
                  <a:gd name="T109" fmla="*/ 26 h 42"/>
                  <a:gd name="T110" fmla="*/ 56 w 58"/>
                  <a:gd name="T111" fmla="*/ 2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42">
                    <a:moveTo>
                      <a:pt x="56" y="22"/>
                    </a:moveTo>
                    <a:lnTo>
                      <a:pt x="56" y="22"/>
                    </a:lnTo>
                    <a:lnTo>
                      <a:pt x="52" y="18"/>
                    </a:lnTo>
                    <a:lnTo>
                      <a:pt x="50" y="16"/>
                    </a:lnTo>
                    <a:lnTo>
                      <a:pt x="48" y="16"/>
                    </a:lnTo>
                    <a:lnTo>
                      <a:pt x="46" y="16"/>
                    </a:lnTo>
                    <a:lnTo>
                      <a:pt x="44" y="16"/>
                    </a:lnTo>
                    <a:lnTo>
                      <a:pt x="42" y="16"/>
                    </a:lnTo>
                    <a:lnTo>
                      <a:pt x="40" y="14"/>
                    </a:lnTo>
                    <a:lnTo>
                      <a:pt x="38" y="14"/>
                    </a:lnTo>
                    <a:lnTo>
                      <a:pt x="38" y="14"/>
                    </a:lnTo>
                    <a:lnTo>
                      <a:pt x="38" y="14"/>
                    </a:lnTo>
                    <a:lnTo>
                      <a:pt x="40" y="12"/>
                    </a:lnTo>
                    <a:lnTo>
                      <a:pt x="42" y="14"/>
                    </a:lnTo>
                    <a:lnTo>
                      <a:pt x="44" y="12"/>
                    </a:lnTo>
                    <a:lnTo>
                      <a:pt x="44" y="12"/>
                    </a:lnTo>
                    <a:lnTo>
                      <a:pt x="44" y="10"/>
                    </a:lnTo>
                    <a:lnTo>
                      <a:pt x="36" y="12"/>
                    </a:lnTo>
                    <a:lnTo>
                      <a:pt x="36" y="10"/>
                    </a:lnTo>
                    <a:lnTo>
                      <a:pt x="34" y="8"/>
                    </a:lnTo>
                    <a:lnTo>
                      <a:pt x="34" y="6"/>
                    </a:lnTo>
                    <a:lnTo>
                      <a:pt x="34" y="4"/>
                    </a:lnTo>
                    <a:lnTo>
                      <a:pt x="34" y="4"/>
                    </a:lnTo>
                    <a:lnTo>
                      <a:pt x="32" y="6"/>
                    </a:lnTo>
                    <a:lnTo>
                      <a:pt x="30" y="6"/>
                    </a:lnTo>
                    <a:lnTo>
                      <a:pt x="28" y="4"/>
                    </a:lnTo>
                    <a:lnTo>
                      <a:pt x="26" y="4"/>
                    </a:lnTo>
                    <a:lnTo>
                      <a:pt x="26" y="2"/>
                    </a:lnTo>
                    <a:lnTo>
                      <a:pt x="24" y="2"/>
                    </a:lnTo>
                    <a:lnTo>
                      <a:pt x="24" y="2"/>
                    </a:lnTo>
                    <a:lnTo>
                      <a:pt x="22" y="2"/>
                    </a:lnTo>
                    <a:lnTo>
                      <a:pt x="22" y="0"/>
                    </a:lnTo>
                    <a:lnTo>
                      <a:pt x="20" y="0"/>
                    </a:lnTo>
                    <a:lnTo>
                      <a:pt x="18" y="0"/>
                    </a:lnTo>
                    <a:lnTo>
                      <a:pt x="14" y="2"/>
                    </a:lnTo>
                    <a:lnTo>
                      <a:pt x="14" y="2"/>
                    </a:lnTo>
                    <a:lnTo>
                      <a:pt x="12" y="0"/>
                    </a:lnTo>
                    <a:lnTo>
                      <a:pt x="10" y="0"/>
                    </a:lnTo>
                    <a:lnTo>
                      <a:pt x="8" y="2"/>
                    </a:lnTo>
                    <a:lnTo>
                      <a:pt x="8" y="2"/>
                    </a:lnTo>
                    <a:lnTo>
                      <a:pt x="8" y="2"/>
                    </a:lnTo>
                    <a:lnTo>
                      <a:pt x="6" y="4"/>
                    </a:lnTo>
                    <a:lnTo>
                      <a:pt x="6" y="4"/>
                    </a:lnTo>
                    <a:lnTo>
                      <a:pt x="6" y="4"/>
                    </a:lnTo>
                    <a:lnTo>
                      <a:pt x="6" y="8"/>
                    </a:lnTo>
                    <a:lnTo>
                      <a:pt x="6" y="10"/>
                    </a:lnTo>
                    <a:lnTo>
                      <a:pt x="6" y="10"/>
                    </a:lnTo>
                    <a:lnTo>
                      <a:pt x="6" y="12"/>
                    </a:lnTo>
                    <a:lnTo>
                      <a:pt x="6" y="14"/>
                    </a:lnTo>
                    <a:lnTo>
                      <a:pt x="6" y="14"/>
                    </a:lnTo>
                    <a:lnTo>
                      <a:pt x="6" y="14"/>
                    </a:lnTo>
                    <a:lnTo>
                      <a:pt x="6" y="16"/>
                    </a:lnTo>
                    <a:lnTo>
                      <a:pt x="4" y="18"/>
                    </a:lnTo>
                    <a:lnTo>
                      <a:pt x="4" y="18"/>
                    </a:lnTo>
                    <a:lnTo>
                      <a:pt x="4" y="20"/>
                    </a:lnTo>
                    <a:lnTo>
                      <a:pt x="4" y="20"/>
                    </a:lnTo>
                    <a:lnTo>
                      <a:pt x="4" y="22"/>
                    </a:lnTo>
                    <a:lnTo>
                      <a:pt x="2" y="24"/>
                    </a:lnTo>
                    <a:lnTo>
                      <a:pt x="2" y="24"/>
                    </a:lnTo>
                    <a:lnTo>
                      <a:pt x="0" y="24"/>
                    </a:lnTo>
                    <a:lnTo>
                      <a:pt x="0" y="24"/>
                    </a:lnTo>
                    <a:lnTo>
                      <a:pt x="0" y="26"/>
                    </a:lnTo>
                    <a:lnTo>
                      <a:pt x="2" y="28"/>
                    </a:lnTo>
                    <a:lnTo>
                      <a:pt x="4" y="28"/>
                    </a:lnTo>
                    <a:lnTo>
                      <a:pt x="4" y="30"/>
                    </a:lnTo>
                    <a:lnTo>
                      <a:pt x="2" y="30"/>
                    </a:lnTo>
                    <a:lnTo>
                      <a:pt x="2" y="34"/>
                    </a:lnTo>
                    <a:lnTo>
                      <a:pt x="4" y="34"/>
                    </a:lnTo>
                    <a:lnTo>
                      <a:pt x="4" y="36"/>
                    </a:lnTo>
                    <a:lnTo>
                      <a:pt x="4" y="36"/>
                    </a:lnTo>
                    <a:lnTo>
                      <a:pt x="4" y="38"/>
                    </a:lnTo>
                    <a:lnTo>
                      <a:pt x="4" y="38"/>
                    </a:lnTo>
                    <a:lnTo>
                      <a:pt x="6" y="38"/>
                    </a:lnTo>
                    <a:lnTo>
                      <a:pt x="6" y="40"/>
                    </a:lnTo>
                    <a:lnTo>
                      <a:pt x="6" y="42"/>
                    </a:lnTo>
                    <a:lnTo>
                      <a:pt x="8" y="40"/>
                    </a:lnTo>
                    <a:lnTo>
                      <a:pt x="8" y="40"/>
                    </a:lnTo>
                    <a:lnTo>
                      <a:pt x="10" y="38"/>
                    </a:lnTo>
                    <a:lnTo>
                      <a:pt x="12" y="34"/>
                    </a:lnTo>
                    <a:lnTo>
                      <a:pt x="14" y="32"/>
                    </a:lnTo>
                    <a:lnTo>
                      <a:pt x="14" y="30"/>
                    </a:lnTo>
                    <a:lnTo>
                      <a:pt x="14" y="30"/>
                    </a:lnTo>
                    <a:lnTo>
                      <a:pt x="14" y="30"/>
                    </a:lnTo>
                    <a:lnTo>
                      <a:pt x="16" y="30"/>
                    </a:lnTo>
                    <a:lnTo>
                      <a:pt x="18" y="28"/>
                    </a:lnTo>
                    <a:lnTo>
                      <a:pt x="20" y="28"/>
                    </a:lnTo>
                    <a:lnTo>
                      <a:pt x="22" y="30"/>
                    </a:lnTo>
                    <a:lnTo>
                      <a:pt x="22" y="30"/>
                    </a:lnTo>
                    <a:lnTo>
                      <a:pt x="28" y="30"/>
                    </a:lnTo>
                    <a:lnTo>
                      <a:pt x="28" y="30"/>
                    </a:lnTo>
                    <a:lnTo>
                      <a:pt x="30" y="28"/>
                    </a:lnTo>
                    <a:lnTo>
                      <a:pt x="30" y="28"/>
                    </a:lnTo>
                    <a:lnTo>
                      <a:pt x="32" y="28"/>
                    </a:lnTo>
                    <a:lnTo>
                      <a:pt x="34" y="26"/>
                    </a:lnTo>
                    <a:lnTo>
                      <a:pt x="36" y="26"/>
                    </a:lnTo>
                    <a:lnTo>
                      <a:pt x="38" y="28"/>
                    </a:lnTo>
                    <a:lnTo>
                      <a:pt x="40" y="28"/>
                    </a:lnTo>
                    <a:lnTo>
                      <a:pt x="42" y="26"/>
                    </a:lnTo>
                    <a:lnTo>
                      <a:pt x="46" y="28"/>
                    </a:lnTo>
                    <a:lnTo>
                      <a:pt x="48" y="28"/>
                    </a:lnTo>
                    <a:lnTo>
                      <a:pt x="50" y="28"/>
                    </a:lnTo>
                    <a:lnTo>
                      <a:pt x="50" y="30"/>
                    </a:lnTo>
                    <a:lnTo>
                      <a:pt x="50" y="30"/>
                    </a:lnTo>
                    <a:lnTo>
                      <a:pt x="50" y="30"/>
                    </a:lnTo>
                    <a:lnTo>
                      <a:pt x="52" y="30"/>
                    </a:lnTo>
                    <a:lnTo>
                      <a:pt x="52" y="30"/>
                    </a:lnTo>
                    <a:lnTo>
                      <a:pt x="54" y="28"/>
                    </a:lnTo>
                    <a:lnTo>
                      <a:pt x="54" y="28"/>
                    </a:lnTo>
                    <a:lnTo>
                      <a:pt x="54" y="28"/>
                    </a:lnTo>
                    <a:lnTo>
                      <a:pt x="56" y="26"/>
                    </a:lnTo>
                    <a:lnTo>
                      <a:pt x="58" y="24"/>
                    </a:lnTo>
                    <a:lnTo>
                      <a:pt x="56" y="2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Freeform 189"/>
              <p:cNvSpPr>
                <a:spLocks/>
              </p:cNvSpPr>
              <p:nvPr/>
            </p:nvSpPr>
            <p:spPr bwMode="auto">
              <a:xfrm>
                <a:off x="2509" y="1796"/>
                <a:ext cx="4" cy="8"/>
              </a:xfrm>
              <a:custGeom>
                <a:avLst/>
                <a:gdLst>
                  <a:gd name="T0" fmla="*/ 4 w 4"/>
                  <a:gd name="T1" fmla="*/ 2 h 8"/>
                  <a:gd name="T2" fmla="*/ 2 w 4"/>
                  <a:gd name="T3" fmla="*/ 2 h 8"/>
                  <a:gd name="T4" fmla="*/ 0 w 4"/>
                  <a:gd name="T5" fmla="*/ 0 h 8"/>
                  <a:gd name="T6" fmla="*/ 0 w 4"/>
                  <a:gd name="T7" fmla="*/ 2 h 8"/>
                  <a:gd name="T8" fmla="*/ 0 w 4"/>
                  <a:gd name="T9" fmla="*/ 2 h 8"/>
                  <a:gd name="T10" fmla="*/ 0 w 4"/>
                  <a:gd name="T11" fmla="*/ 6 h 8"/>
                  <a:gd name="T12" fmla="*/ 2 w 4"/>
                  <a:gd name="T13" fmla="*/ 8 h 8"/>
                  <a:gd name="T14" fmla="*/ 2 w 4"/>
                  <a:gd name="T15" fmla="*/ 8 h 8"/>
                  <a:gd name="T16" fmla="*/ 4 w 4"/>
                  <a:gd name="T17" fmla="*/ 6 h 8"/>
                  <a:gd name="T18" fmla="*/ 4 w 4"/>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8">
                    <a:moveTo>
                      <a:pt x="4" y="2"/>
                    </a:moveTo>
                    <a:lnTo>
                      <a:pt x="2" y="2"/>
                    </a:lnTo>
                    <a:lnTo>
                      <a:pt x="0" y="0"/>
                    </a:lnTo>
                    <a:lnTo>
                      <a:pt x="0" y="2"/>
                    </a:lnTo>
                    <a:lnTo>
                      <a:pt x="0" y="2"/>
                    </a:lnTo>
                    <a:lnTo>
                      <a:pt x="0" y="6"/>
                    </a:lnTo>
                    <a:lnTo>
                      <a:pt x="2" y="8"/>
                    </a:lnTo>
                    <a:lnTo>
                      <a:pt x="2" y="8"/>
                    </a:lnTo>
                    <a:lnTo>
                      <a:pt x="4" y="6"/>
                    </a:lnTo>
                    <a:lnTo>
                      <a:pt x="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Freeform 190"/>
              <p:cNvSpPr>
                <a:spLocks/>
              </p:cNvSpPr>
              <p:nvPr/>
            </p:nvSpPr>
            <p:spPr bwMode="auto">
              <a:xfrm>
                <a:off x="4123" y="1850"/>
                <a:ext cx="26" cy="30"/>
              </a:xfrm>
              <a:custGeom>
                <a:avLst/>
                <a:gdLst>
                  <a:gd name="T0" fmla="*/ 24 w 26"/>
                  <a:gd name="T1" fmla="*/ 6 h 30"/>
                  <a:gd name="T2" fmla="*/ 24 w 26"/>
                  <a:gd name="T3" fmla="*/ 4 h 30"/>
                  <a:gd name="T4" fmla="*/ 20 w 26"/>
                  <a:gd name="T5" fmla="*/ 0 h 30"/>
                  <a:gd name="T6" fmla="*/ 20 w 26"/>
                  <a:gd name="T7" fmla="*/ 0 h 30"/>
                  <a:gd name="T8" fmla="*/ 18 w 26"/>
                  <a:gd name="T9" fmla="*/ 0 h 30"/>
                  <a:gd name="T10" fmla="*/ 16 w 26"/>
                  <a:gd name="T11" fmla="*/ 0 h 30"/>
                  <a:gd name="T12" fmla="*/ 16 w 26"/>
                  <a:gd name="T13" fmla="*/ 0 h 30"/>
                  <a:gd name="T14" fmla="*/ 16 w 26"/>
                  <a:gd name="T15" fmla="*/ 2 h 30"/>
                  <a:gd name="T16" fmla="*/ 16 w 26"/>
                  <a:gd name="T17" fmla="*/ 4 h 30"/>
                  <a:gd name="T18" fmla="*/ 14 w 26"/>
                  <a:gd name="T19" fmla="*/ 4 h 30"/>
                  <a:gd name="T20" fmla="*/ 14 w 26"/>
                  <a:gd name="T21" fmla="*/ 6 h 30"/>
                  <a:gd name="T22" fmla="*/ 10 w 26"/>
                  <a:gd name="T23" fmla="*/ 2 h 30"/>
                  <a:gd name="T24" fmla="*/ 10 w 26"/>
                  <a:gd name="T25" fmla="*/ 2 h 30"/>
                  <a:gd name="T26" fmla="*/ 10 w 26"/>
                  <a:gd name="T27" fmla="*/ 2 h 30"/>
                  <a:gd name="T28" fmla="*/ 10 w 26"/>
                  <a:gd name="T29" fmla="*/ 4 h 30"/>
                  <a:gd name="T30" fmla="*/ 8 w 26"/>
                  <a:gd name="T31" fmla="*/ 6 h 30"/>
                  <a:gd name="T32" fmla="*/ 6 w 26"/>
                  <a:gd name="T33" fmla="*/ 10 h 30"/>
                  <a:gd name="T34" fmla="*/ 4 w 26"/>
                  <a:gd name="T35" fmla="*/ 14 h 30"/>
                  <a:gd name="T36" fmla="*/ 2 w 26"/>
                  <a:gd name="T37" fmla="*/ 14 h 30"/>
                  <a:gd name="T38" fmla="*/ 0 w 26"/>
                  <a:gd name="T39" fmla="*/ 16 h 30"/>
                  <a:gd name="T40" fmla="*/ 0 w 26"/>
                  <a:gd name="T41" fmla="*/ 18 h 30"/>
                  <a:gd name="T42" fmla="*/ 0 w 26"/>
                  <a:gd name="T43" fmla="*/ 20 h 30"/>
                  <a:gd name="T44" fmla="*/ 0 w 26"/>
                  <a:gd name="T45" fmla="*/ 22 h 30"/>
                  <a:gd name="T46" fmla="*/ 0 w 26"/>
                  <a:gd name="T47" fmla="*/ 26 h 30"/>
                  <a:gd name="T48" fmla="*/ 0 w 26"/>
                  <a:gd name="T49" fmla="*/ 30 h 30"/>
                  <a:gd name="T50" fmla="*/ 2 w 26"/>
                  <a:gd name="T51" fmla="*/ 30 h 30"/>
                  <a:gd name="T52" fmla="*/ 4 w 26"/>
                  <a:gd name="T53" fmla="*/ 30 h 30"/>
                  <a:gd name="T54" fmla="*/ 4 w 26"/>
                  <a:gd name="T55" fmla="*/ 30 h 30"/>
                  <a:gd name="T56" fmla="*/ 6 w 26"/>
                  <a:gd name="T57" fmla="*/ 30 h 30"/>
                  <a:gd name="T58" fmla="*/ 8 w 26"/>
                  <a:gd name="T59" fmla="*/ 30 h 30"/>
                  <a:gd name="T60" fmla="*/ 12 w 26"/>
                  <a:gd name="T61" fmla="*/ 28 h 30"/>
                  <a:gd name="T62" fmla="*/ 12 w 26"/>
                  <a:gd name="T63" fmla="*/ 28 h 30"/>
                  <a:gd name="T64" fmla="*/ 14 w 26"/>
                  <a:gd name="T65" fmla="*/ 28 h 30"/>
                  <a:gd name="T66" fmla="*/ 16 w 26"/>
                  <a:gd name="T67" fmla="*/ 28 h 30"/>
                  <a:gd name="T68" fmla="*/ 16 w 26"/>
                  <a:gd name="T69" fmla="*/ 30 h 30"/>
                  <a:gd name="T70" fmla="*/ 18 w 26"/>
                  <a:gd name="T71" fmla="*/ 30 h 30"/>
                  <a:gd name="T72" fmla="*/ 18 w 26"/>
                  <a:gd name="T73" fmla="*/ 30 h 30"/>
                  <a:gd name="T74" fmla="*/ 20 w 26"/>
                  <a:gd name="T75" fmla="*/ 26 h 30"/>
                  <a:gd name="T76" fmla="*/ 22 w 26"/>
                  <a:gd name="T77" fmla="*/ 24 h 30"/>
                  <a:gd name="T78" fmla="*/ 24 w 26"/>
                  <a:gd name="T79" fmla="*/ 20 h 30"/>
                  <a:gd name="T80" fmla="*/ 22 w 26"/>
                  <a:gd name="T81" fmla="*/ 20 h 30"/>
                  <a:gd name="T82" fmla="*/ 20 w 26"/>
                  <a:gd name="T83" fmla="*/ 20 h 30"/>
                  <a:gd name="T84" fmla="*/ 18 w 26"/>
                  <a:gd name="T85" fmla="*/ 20 h 30"/>
                  <a:gd name="T86" fmla="*/ 16 w 26"/>
                  <a:gd name="T87" fmla="*/ 20 h 30"/>
                  <a:gd name="T88" fmla="*/ 14 w 26"/>
                  <a:gd name="T89" fmla="*/ 20 h 30"/>
                  <a:gd name="T90" fmla="*/ 12 w 26"/>
                  <a:gd name="T91" fmla="*/ 20 h 30"/>
                  <a:gd name="T92" fmla="*/ 12 w 26"/>
                  <a:gd name="T93" fmla="*/ 20 h 30"/>
                  <a:gd name="T94" fmla="*/ 12 w 26"/>
                  <a:gd name="T95" fmla="*/ 20 h 30"/>
                  <a:gd name="T96" fmla="*/ 14 w 26"/>
                  <a:gd name="T97" fmla="*/ 20 h 30"/>
                  <a:gd name="T98" fmla="*/ 16 w 26"/>
                  <a:gd name="T99" fmla="*/ 16 h 30"/>
                  <a:gd name="T100" fmla="*/ 20 w 26"/>
                  <a:gd name="T101" fmla="*/ 14 h 30"/>
                  <a:gd name="T102" fmla="*/ 24 w 26"/>
                  <a:gd name="T103" fmla="*/ 12 h 30"/>
                  <a:gd name="T104" fmla="*/ 24 w 26"/>
                  <a:gd name="T105" fmla="*/ 12 h 30"/>
                  <a:gd name="T106" fmla="*/ 24 w 26"/>
                  <a:gd name="T107" fmla="*/ 10 h 30"/>
                  <a:gd name="T108" fmla="*/ 26 w 26"/>
                  <a:gd name="T109" fmla="*/ 8 h 30"/>
                  <a:gd name="T110" fmla="*/ 24 w 26"/>
                  <a:gd name="T11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 h="30">
                    <a:moveTo>
                      <a:pt x="24" y="6"/>
                    </a:moveTo>
                    <a:lnTo>
                      <a:pt x="24" y="4"/>
                    </a:lnTo>
                    <a:lnTo>
                      <a:pt x="20" y="0"/>
                    </a:lnTo>
                    <a:lnTo>
                      <a:pt x="20" y="0"/>
                    </a:lnTo>
                    <a:lnTo>
                      <a:pt x="18" y="0"/>
                    </a:lnTo>
                    <a:lnTo>
                      <a:pt x="16" y="0"/>
                    </a:lnTo>
                    <a:lnTo>
                      <a:pt x="16" y="0"/>
                    </a:lnTo>
                    <a:lnTo>
                      <a:pt x="16" y="2"/>
                    </a:lnTo>
                    <a:lnTo>
                      <a:pt x="16" y="4"/>
                    </a:lnTo>
                    <a:lnTo>
                      <a:pt x="14" y="4"/>
                    </a:lnTo>
                    <a:lnTo>
                      <a:pt x="14" y="6"/>
                    </a:lnTo>
                    <a:lnTo>
                      <a:pt x="10" y="2"/>
                    </a:lnTo>
                    <a:lnTo>
                      <a:pt x="10" y="2"/>
                    </a:lnTo>
                    <a:lnTo>
                      <a:pt x="10" y="2"/>
                    </a:lnTo>
                    <a:lnTo>
                      <a:pt x="10" y="4"/>
                    </a:lnTo>
                    <a:lnTo>
                      <a:pt x="8" y="6"/>
                    </a:lnTo>
                    <a:lnTo>
                      <a:pt x="6" y="10"/>
                    </a:lnTo>
                    <a:lnTo>
                      <a:pt x="4" y="14"/>
                    </a:lnTo>
                    <a:lnTo>
                      <a:pt x="2" y="14"/>
                    </a:lnTo>
                    <a:lnTo>
                      <a:pt x="0" y="16"/>
                    </a:lnTo>
                    <a:lnTo>
                      <a:pt x="0" y="18"/>
                    </a:lnTo>
                    <a:lnTo>
                      <a:pt x="0" y="20"/>
                    </a:lnTo>
                    <a:lnTo>
                      <a:pt x="0" y="22"/>
                    </a:lnTo>
                    <a:lnTo>
                      <a:pt x="0" y="26"/>
                    </a:lnTo>
                    <a:lnTo>
                      <a:pt x="0" y="30"/>
                    </a:lnTo>
                    <a:lnTo>
                      <a:pt x="2" y="30"/>
                    </a:lnTo>
                    <a:lnTo>
                      <a:pt x="4" y="30"/>
                    </a:lnTo>
                    <a:lnTo>
                      <a:pt x="4" y="30"/>
                    </a:lnTo>
                    <a:lnTo>
                      <a:pt x="6" y="30"/>
                    </a:lnTo>
                    <a:lnTo>
                      <a:pt x="8" y="30"/>
                    </a:lnTo>
                    <a:lnTo>
                      <a:pt x="12" y="28"/>
                    </a:lnTo>
                    <a:lnTo>
                      <a:pt x="12" y="28"/>
                    </a:lnTo>
                    <a:lnTo>
                      <a:pt x="14" y="28"/>
                    </a:lnTo>
                    <a:lnTo>
                      <a:pt x="16" y="28"/>
                    </a:lnTo>
                    <a:lnTo>
                      <a:pt x="16" y="30"/>
                    </a:lnTo>
                    <a:lnTo>
                      <a:pt x="18" y="30"/>
                    </a:lnTo>
                    <a:lnTo>
                      <a:pt x="18" y="30"/>
                    </a:lnTo>
                    <a:lnTo>
                      <a:pt x="20" y="26"/>
                    </a:lnTo>
                    <a:lnTo>
                      <a:pt x="22" y="24"/>
                    </a:lnTo>
                    <a:lnTo>
                      <a:pt x="24" y="20"/>
                    </a:lnTo>
                    <a:lnTo>
                      <a:pt x="22" y="20"/>
                    </a:lnTo>
                    <a:lnTo>
                      <a:pt x="20" y="20"/>
                    </a:lnTo>
                    <a:lnTo>
                      <a:pt x="18" y="20"/>
                    </a:lnTo>
                    <a:lnTo>
                      <a:pt x="16" y="20"/>
                    </a:lnTo>
                    <a:lnTo>
                      <a:pt x="14" y="20"/>
                    </a:lnTo>
                    <a:lnTo>
                      <a:pt x="12" y="20"/>
                    </a:lnTo>
                    <a:lnTo>
                      <a:pt x="12" y="20"/>
                    </a:lnTo>
                    <a:lnTo>
                      <a:pt x="12" y="20"/>
                    </a:lnTo>
                    <a:lnTo>
                      <a:pt x="14" y="20"/>
                    </a:lnTo>
                    <a:lnTo>
                      <a:pt x="16" y="16"/>
                    </a:lnTo>
                    <a:lnTo>
                      <a:pt x="20" y="14"/>
                    </a:lnTo>
                    <a:lnTo>
                      <a:pt x="24" y="12"/>
                    </a:lnTo>
                    <a:lnTo>
                      <a:pt x="24" y="12"/>
                    </a:lnTo>
                    <a:lnTo>
                      <a:pt x="24" y="10"/>
                    </a:lnTo>
                    <a:lnTo>
                      <a:pt x="26" y="8"/>
                    </a:lnTo>
                    <a:lnTo>
                      <a:pt x="24"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Freeform 191"/>
              <p:cNvSpPr>
                <a:spLocks noEditPoints="1"/>
              </p:cNvSpPr>
              <p:nvPr/>
            </p:nvSpPr>
            <p:spPr bwMode="auto">
              <a:xfrm>
                <a:off x="3603" y="1055"/>
                <a:ext cx="92" cy="52"/>
              </a:xfrm>
              <a:custGeom>
                <a:avLst/>
                <a:gdLst>
                  <a:gd name="T0" fmla="*/ 40 w 92"/>
                  <a:gd name="T1" fmla="*/ 46 h 52"/>
                  <a:gd name="T2" fmla="*/ 46 w 92"/>
                  <a:gd name="T3" fmla="*/ 50 h 52"/>
                  <a:gd name="T4" fmla="*/ 28 w 92"/>
                  <a:gd name="T5" fmla="*/ 46 h 52"/>
                  <a:gd name="T6" fmla="*/ 30 w 92"/>
                  <a:gd name="T7" fmla="*/ 48 h 52"/>
                  <a:gd name="T8" fmla="*/ 56 w 92"/>
                  <a:gd name="T9" fmla="*/ 44 h 52"/>
                  <a:gd name="T10" fmla="*/ 54 w 92"/>
                  <a:gd name="T11" fmla="*/ 46 h 52"/>
                  <a:gd name="T12" fmla="*/ 56 w 92"/>
                  <a:gd name="T13" fmla="*/ 46 h 52"/>
                  <a:gd name="T14" fmla="*/ 24 w 92"/>
                  <a:gd name="T15" fmla="*/ 46 h 52"/>
                  <a:gd name="T16" fmla="*/ 22 w 92"/>
                  <a:gd name="T17" fmla="*/ 48 h 52"/>
                  <a:gd name="T18" fmla="*/ 36 w 92"/>
                  <a:gd name="T19" fmla="*/ 44 h 52"/>
                  <a:gd name="T20" fmla="*/ 34 w 92"/>
                  <a:gd name="T21" fmla="*/ 50 h 52"/>
                  <a:gd name="T22" fmla="*/ 36 w 92"/>
                  <a:gd name="T23" fmla="*/ 42 h 52"/>
                  <a:gd name="T24" fmla="*/ 86 w 92"/>
                  <a:gd name="T25" fmla="*/ 44 h 52"/>
                  <a:gd name="T26" fmla="*/ 92 w 92"/>
                  <a:gd name="T27" fmla="*/ 42 h 52"/>
                  <a:gd name="T28" fmla="*/ 30 w 92"/>
                  <a:gd name="T29" fmla="*/ 36 h 52"/>
                  <a:gd name="T30" fmla="*/ 22 w 92"/>
                  <a:gd name="T31" fmla="*/ 36 h 52"/>
                  <a:gd name="T32" fmla="*/ 28 w 92"/>
                  <a:gd name="T33" fmla="*/ 44 h 52"/>
                  <a:gd name="T34" fmla="*/ 34 w 92"/>
                  <a:gd name="T35" fmla="*/ 40 h 52"/>
                  <a:gd name="T36" fmla="*/ 58 w 92"/>
                  <a:gd name="T37" fmla="*/ 34 h 52"/>
                  <a:gd name="T38" fmla="*/ 60 w 92"/>
                  <a:gd name="T39" fmla="*/ 34 h 52"/>
                  <a:gd name="T40" fmla="*/ 32 w 92"/>
                  <a:gd name="T41" fmla="*/ 32 h 52"/>
                  <a:gd name="T42" fmla="*/ 32 w 92"/>
                  <a:gd name="T43" fmla="*/ 30 h 52"/>
                  <a:gd name="T44" fmla="*/ 56 w 92"/>
                  <a:gd name="T45" fmla="*/ 38 h 52"/>
                  <a:gd name="T46" fmla="*/ 56 w 92"/>
                  <a:gd name="T47" fmla="*/ 34 h 52"/>
                  <a:gd name="T48" fmla="*/ 58 w 92"/>
                  <a:gd name="T49" fmla="*/ 30 h 52"/>
                  <a:gd name="T50" fmla="*/ 56 w 92"/>
                  <a:gd name="T51" fmla="*/ 26 h 52"/>
                  <a:gd name="T52" fmla="*/ 50 w 92"/>
                  <a:gd name="T53" fmla="*/ 30 h 52"/>
                  <a:gd name="T54" fmla="*/ 48 w 92"/>
                  <a:gd name="T55" fmla="*/ 34 h 52"/>
                  <a:gd name="T56" fmla="*/ 46 w 92"/>
                  <a:gd name="T57" fmla="*/ 30 h 52"/>
                  <a:gd name="T58" fmla="*/ 42 w 92"/>
                  <a:gd name="T59" fmla="*/ 32 h 52"/>
                  <a:gd name="T60" fmla="*/ 38 w 92"/>
                  <a:gd name="T61" fmla="*/ 34 h 52"/>
                  <a:gd name="T62" fmla="*/ 40 w 92"/>
                  <a:gd name="T63" fmla="*/ 40 h 52"/>
                  <a:gd name="T64" fmla="*/ 46 w 92"/>
                  <a:gd name="T65" fmla="*/ 42 h 52"/>
                  <a:gd name="T66" fmla="*/ 48 w 92"/>
                  <a:gd name="T67" fmla="*/ 50 h 52"/>
                  <a:gd name="T68" fmla="*/ 52 w 92"/>
                  <a:gd name="T69" fmla="*/ 42 h 52"/>
                  <a:gd name="T70" fmla="*/ 38 w 92"/>
                  <a:gd name="T71" fmla="*/ 6 h 52"/>
                  <a:gd name="T72" fmla="*/ 20 w 92"/>
                  <a:gd name="T73" fmla="*/ 46 h 52"/>
                  <a:gd name="T74" fmla="*/ 18 w 92"/>
                  <a:gd name="T75" fmla="*/ 44 h 52"/>
                  <a:gd name="T76" fmla="*/ 18 w 92"/>
                  <a:gd name="T77" fmla="*/ 36 h 52"/>
                  <a:gd name="T78" fmla="*/ 24 w 92"/>
                  <a:gd name="T79" fmla="*/ 32 h 52"/>
                  <a:gd name="T80" fmla="*/ 26 w 92"/>
                  <a:gd name="T81" fmla="*/ 30 h 52"/>
                  <a:gd name="T82" fmla="*/ 30 w 92"/>
                  <a:gd name="T83" fmla="*/ 24 h 52"/>
                  <a:gd name="T84" fmla="*/ 36 w 92"/>
                  <a:gd name="T85" fmla="*/ 24 h 52"/>
                  <a:gd name="T86" fmla="*/ 30 w 92"/>
                  <a:gd name="T87" fmla="*/ 20 h 52"/>
                  <a:gd name="T88" fmla="*/ 28 w 92"/>
                  <a:gd name="T89" fmla="*/ 12 h 52"/>
                  <a:gd name="T90" fmla="*/ 32 w 92"/>
                  <a:gd name="T91" fmla="*/ 4 h 52"/>
                  <a:gd name="T92" fmla="*/ 32 w 92"/>
                  <a:gd name="T93" fmla="*/ 0 h 52"/>
                  <a:gd name="T94" fmla="*/ 18 w 92"/>
                  <a:gd name="T95" fmla="*/ 8 h 52"/>
                  <a:gd name="T96" fmla="*/ 6 w 92"/>
                  <a:gd name="T97" fmla="*/ 10 h 52"/>
                  <a:gd name="T98" fmla="*/ 2 w 92"/>
                  <a:gd name="T99" fmla="*/ 16 h 52"/>
                  <a:gd name="T100" fmla="*/ 12 w 92"/>
                  <a:gd name="T101" fmla="*/ 12 h 52"/>
                  <a:gd name="T102" fmla="*/ 14 w 92"/>
                  <a:gd name="T103" fmla="*/ 16 h 52"/>
                  <a:gd name="T104" fmla="*/ 8 w 92"/>
                  <a:gd name="T105" fmla="*/ 20 h 52"/>
                  <a:gd name="T106" fmla="*/ 2 w 92"/>
                  <a:gd name="T107" fmla="*/ 18 h 52"/>
                  <a:gd name="T108" fmla="*/ 0 w 92"/>
                  <a:gd name="T109" fmla="*/ 28 h 52"/>
                  <a:gd name="T110" fmla="*/ 6 w 92"/>
                  <a:gd name="T111" fmla="*/ 40 h 52"/>
                  <a:gd name="T112" fmla="*/ 6 w 92"/>
                  <a:gd name="T113" fmla="*/ 46 h 52"/>
                  <a:gd name="T114" fmla="*/ 14 w 92"/>
                  <a:gd name="T115" fmla="*/ 48 h 52"/>
                  <a:gd name="T116" fmla="*/ 20 w 92"/>
                  <a:gd name="T11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 h="52">
                    <a:moveTo>
                      <a:pt x="48" y="48"/>
                    </a:moveTo>
                    <a:lnTo>
                      <a:pt x="46" y="48"/>
                    </a:lnTo>
                    <a:lnTo>
                      <a:pt x="44" y="48"/>
                    </a:lnTo>
                    <a:lnTo>
                      <a:pt x="42" y="48"/>
                    </a:lnTo>
                    <a:lnTo>
                      <a:pt x="40" y="46"/>
                    </a:lnTo>
                    <a:lnTo>
                      <a:pt x="38" y="46"/>
                    </a:lnTo>
                    <a:lnTo>
                      <a:pt x="38" y="48"/>
                    </a:lnTo>
                    <a:lnTo>
                      <a:pt x="38" y="50"/>
                    </a:lnTo>
                    <a:lnTo>
                      <a:pt x="44" y="52"/>
                    </a:lnTo>
                    <a:lnTo>
                      <a:pt x="46" y="50"/>
                    </a:lnTo>
                    <a:lnTo>
                      <a:pt x="46" y="52"/>
                    </a:lnTo>
                    <a:lnTo>
                      <a:pt x="48" y="50"/>
                    </a:lnTo>
                    <a:lnTo>
                      <a:pt x="48" y="50"/>
                    </a:lnTo>
                    <a:lnTo>
                      <a:pt x="48" y="48"/>
                    </a:lnTo>
                    <a:close/>
                    <a:moveTo>
                      <a:pt x="28" y="46"/>
                    </a:moveTo>
                    <a:lnTo>
                      <a:pt x="28" y="46"/>
                    </a:lnTo>
                    <a:lnTo>
                      <a:pt x="26" y="46"/>
                    </a:lnTo>
                    <a:lnTo>
                      <a:pt x="28" y="46"/>
                    </a:lnTo>
                    <a:lnTo>
                      <a:pt x="28" y="48"/>
                    </a:lnTo>
                    <a:lnTo>
                      <a:pt x="30" y="48"/>
                    </a:lnTo>
                    <a:lnTo>
                      <a:pt x="30" y="48"/>
                    </a:lnTo>
                    <a:lnTo>
                      <a:pt x="30" y="48"/>
                    </a:lnTo>
                    <a:lnTo>
                      <a:pt x="30" y="48"/>
                    </a:lnTo>
                    <a:lnTo>
                      <a:pt x="28" y="46"/>
                    </a:lnTo>
                    <a:close/>
                    <a:moveTo>
                      <a:pt x="56" y="44"/>
                    </a:moveTo>
                    <a:lnTo>
                      <a:pt x="56" y="44"/>
                    </a:lnTo>
                    <a:lnTo>
                      <a:pt x="54" y="44"/>
                    </a:lnTo>
                    <a:lnTo>
                      <a:pt x="54" y="44"/>
                    </a:lnTo>
                    <a:lnTo>
                      <a:pt x="54" y="44"/>
                    </a:lnTo>
                    <a:lnTo>
                      <a:pt x="54" y="46"/>
                    </a:lnTo>
                    <a:lnTo>
                      <a:pt x="52" y="46"/>
                    </a:lnTo>
                    <a:lnTo>
                      <a:pt x="52" y="46"/>
                    </a:lnTo>
                    <a:lnTo>
                      <a:pt x="52" y="46"/>
                    </a:lnTo>
                    <a:lnTo>
                      <a:pt x="54" y="48"/>
                    </a:lnTo>
                    <a:lnTo>
                      <a:pt x="56" y="46"/>
                    </a:lnTo>
                    <a:lnTo>
                      <a:pt x="58" y="46"/>
                    </a:lnTo>
                    <a:lnTo>
                      <a:pt x="58" y="46"/>
                    </a:lnTo>
                    <a:lnTo>
                      <a:pt x="58" y="46"/>
                    </a:lnTo>
                    <a:lnTo>
                      <a:pt x="56" y="44"/>
                    </a:lnTo>
                    <a:close/>
                    <a:moveTo>
                      <a:pt x="24" y="46"/>
                    </a:moveTo>
                    <a:lnTo>
                      <a:pt x="22" y="44"/>
                    </a:lnTo>
                    <a:lnTo>
                      <a:pt x="22" y="44"/>
                    </a:lnTo>
                    <a:lnTo>
                      <a:pt x="22" y="44"/>
                    </a:lnTo>
                    <a:lnTo>
                      <a:pt x="22" y="46"/>
                    </a:lnTo>
                    <a:lnTo>
                      <a:pt x="22" y="48"/>
                    </a:lnTo>
                    <a:lnTo>
                      <a:pt x="24" y="48"/>
                    </a:lnTo>
                    <a:lnTo>
                      <a:pt x="26" y="48"/>
                    </a:lnTo>
                    <a:lnTo>
                      <a:pt x="26" y="46"/>
                    </a:lnTo>
                    <a:lnTo>
                      <a:pt x="24" y="46"/>
                    </a:lnTo>
                    <a:close/>
                    <a:moveTo>
                      <a:pt x="36" y="44"/>
                    </a:moveTo>
                    <a:lnTo>
                      <a:pt x="34" y="46"/>
                    </a:lnTo>
                    <a:lnTo>
                      <a:pt x="34" y="46"/>
                    </a:lnTo>
                    <a:lnTo>
                      <a:pt x="32" y="48"/>
                    </a:lnTo>
                    <a:lnTo>
                      <a:pt x="32" y="48"/>
                    </a:lnTo>
                    <a:lnTo>
                      <a:pt x="34" y="50"/>
                    </a:lnTo>
                    <a:lnTo>
                      <a:pt x="34" y="50"/>
                    </a:lnTo>
                    <a:lnTo>
                      <a:pt x="34" y="48"/>
                    </a:lnTo>
                    <a:lnTo>
                      <a:pt x="36" y="44"/>
                    </a:lnTo>
                    <a:lnTo>
                      <a:pt x="36" y="42"/>
                    </a:lnTo>
                    <a:lnTo>
                      <a:pt x="36" y="42"/>
                    </a:lnTo>
                    <a:lnTo>
                      <a:pt x="36" y="44"/>
                    </a:lnTo>
                    <a:close/>
                    <a:moveTo>
                      <a:pt x="92" y="42"/>
                    </a:moveTo>
                    <a:lnTo>
                      <a:pt x="86" y="40"/>
                    </a:lnTo>
                    <a:lnTo>
                      <a:pt x="86" y="42"/>
                    </a:lnTo>
                    <a:lnTo>
                      <a:pt x="86" y="44"/>
                    </a:lnTo>
                    <a:lnTo>
                      <a:pt x="88" y="44"/>
                    </a:lnTo>
                    <a:lnTo>
                      <a:pt x="90" y="46"/>
                    </a:lnTo>
                    <a:lnTo>
                      <a:pt x="92" y="44"/>
                    </a:lnTo>
                    <a:lnTo>
                      <a:pt x="92" y="44"/>
                    </a:lnTo>
                    <a:lnTo>
                      <a:pt x="92" y="42"/>
                    </a:lnTo>
                    <a:close/>
                    <a:moveTo>
                      <a:pt x="34" y="38"/>
                    </a:moveTo>
                    <a:lnTo>
                      <a:pt x="34" y="36"/>
                    </a:lnTo>
                    <a:lnTo>
                      <a:pt x="32" y="36"/>
                    </a:lnTo>
                    <a:lnTo>
                      <a:pt x="32" y="34"/>
                    </a:lnTo>
                    <a:lnTo>
                      <a:pt x="30" y="36"/>
                    </a:lnTo>
                    <a:lnTo>
                      <a:pt x="30" y="36"/>
                    </a:lnTo>
                    <a:lnTo>
                      <a:pt x="28" y="36"/>
                    </a:lnTo>
                    <a:lnTo>
                      <a:pt x="28" y="36"/>
                    </a:lnTo>
                    <a:lnTo>
                      <a:pt x="24" y="36"/>
                    </a:lnTo>
                    <a:lnTo>
                      <a:pt x="22" y="36"/>
                    </a:lnTo>
                    <a:lnTo>
                      <a:pt x="22" y="40"/>
                    </a:lnTo>
                    <a:lnTo>
                      <a:pt x="24" y="42"/>
                    </a:lnTo>
                    <a:lnTo>
                      <a:pt x="24" y="42"/>
                    </a:lnTo>
                    <a:lnTo>
                      <a:pt x="24" y="42"/>
                    </a:lnTo>
                    <a:lnTo>
                      <a:pt x="28" y="44"/>
                    </a:lnTo>
                    <a:lnTo>
                      <a:pt x="30" y="44"/>
                    </a:lnTo>
                    <a:lnTo>
                      <a:pt x="32" y="44"/>
                    </a:lnTo>
                    <a:lnTo>
                      <a:pt x="34" y="44"/>
                    </a:lnTo>
                    <a:lnTo>
                      <a:pt x="34" y="42"/>
                    </a:lnTo>
                    <a:lnTo>
                      <a:pt x="34" y="40"/>
                    </a:lnTo>
                    <a:lnTo>
                      <a:pt x="36" y="40"/>
                    </a:lnTo>
                    <a:lnTo>
                      <a:pt x="34" y="38"/>
                    </a:lnTo>
                    <a:close/>
                    <a:moveTo>
                      <a:pt x="58" y="34"/>
                    </a:moveTo>
                    <a:lnTo>
                      <a:pt x="58" y="34"/>
                    </a:lnTo>
                    <a:lnTo>
                      <a:pt x="58" y="34"/>
                    </a:lnTo>
                    <a:lnTo>
                      <a:pt x="58" y="34"/>
                    </a:lnTo>
                    <a:lnTo>
                      <a:pt x="58" y="36"/>
                    </a:lnTo>
                    <a:lnTo>
                      <a:pt x="58" y="36"/>
                    </a:lnTo>
                    <a:lnTo>
                      <a:pt x="60" y="36"/>
                    </a:lnTo>
                    <a:lnTo>
                      <a:pt x="60" y="34"/>
                    </a:lnTo>
                    <a:lnTo>
                      <a:pt x="58" y="34"/>
                    </a:lnTo>
                    <a:close/>
                    <a:moveTo>
                      <a:pt x="32" y="32"/>
                    </a:moveTo>
                    <a:lnTo>
                      <a:pt x="32" y="32"/>
                    </a:lnTo>
                    <a:lnTo>
                      <a:pt x="32" y="32"/>
                    </a:lnTo>
                    <a:lnTo>
                      <a:pt x="32" y="32"/>
                    </a:lnTo>
                    <a:lnTo>
                      <a:pt x="34" y="30"/>
                    </a:lnTo>
                    <a:lnTo>
                      <a:pt x="32" y="30"/>
                    </a:lnTo>
                    <a:lnTo>
                      <a:pt x="32" y="28"/>
                    </a:lnTo>
                    <a:lnTo>
                      <a:pt x="32" y="30"/>
                    </a:lnTo>
                    <a:lnTo>
                      <a:pt x="32" y="30"/>
                    </a:lnTo>
                    <a:lnTo>
                      <a:pt x="32" y="32"/>
                    </a:lnTo>
                    <a:lnTo>
                      <a:pt x="32" y="32"/>
                    </a:lnTo>
                    <a:close/>
                    <a:moveTo>
                      <a:pt x="54" y="42"/>
                    </a:moveTo>
                    <a:lnTo>
                      <a:pt x="56" y="40"/>
                    </a:lnTo>
                    <a:lnTo>
                      <a:pt x="56" y="38"/>
                    </a:lnTo>
                    <a:lnTo>
                      <a:pt x="54" y="38"/>
                    </a:lnTo>
                    <a:lnTo>
                      <a:pt x="54" y="38"/>
                    </a:lnTo>
                    <a:lnTo>
                      <a:pt x="54" y="36"/>
                    </a:lnTo>
                    <a:lnTo>
                      <a:pt x="54" y="36"/>
                    </a:lnTo>
                    <a:lnTo>
                      <a:pt x="56" y="34"/>
                    </a:lnTo>
                    <a:lnTo>
                      <a:pt x="58" y="34"/>
                    </a:lnTo>
                    <a:lnTo>
                      <a:pt x="58" y="34"/>
                    </a:lnTo>
                    <a:lnTo>
                      <a:pt x="58" y="34"/>
                    </a:lnTo>
                    <a:lnTo>
                      <a:pt x="58" y="32"/>
                    </a:lnTo>
                    <a:lnTo>
                      <a:pt x="58" y="30"/>
                    </a:lnTo>
                    <a:lnTo>
                      <a:pt x="58" y="30"/>
                    </a:lnTo>
                    <a:lnTo>
                      <a:pt x="58" y="28"/>
                    </a:lnTo>
                    <a:lnTo>
                      <a:pt x="58" y="28"/>
                    </a:lnTo>
                    <a:lnTo>
                      <a:pt x="58" y="28"/>
                    </a:lnTo>
                    <a:lnTo>
                      <a:pt x="56" y="26"/>
                    </a:lnTo>
                    <a:lnTo>
                      <a:pt x="54" y="26"/>
                    </a:lnTo>
                    <a:lnTo>
                      <a:pt x="54" y="26"/>
                    </a:lnTo>
                    <a:lnTo>
                      <a:pt x="52" y="28"/>
                    </a:lnTo>
                    <a:lnTo>
                      <a:pt x="48" y="30"/>
                    </a:lnTo>
                    <a:lnTo>
                      <a:pt x="50" y="30"/>
                    </a:lnTo>
                    <a:lnTo>
                      <a:pt x="50" y="30"/>
                    </a:lnTo>
                    <a:lnTo>
                      <a:pt x="50" y="32"/>
                    </a:lnTo>
                    <a:lnTo>
                      <a:pt x="50" y="32"/>
                    </a:lnTo>
                    <a:lnTo>
                      <a:pt x="48" y="32"/>
                    </a:lnTo>
                    <a:lnTo>
                      <a:pt x="48" y="34"/>
                    </a:lnTo>
                    <a:lnTo>
                      <a:pt x="48" y="34"/>
                    </a:lnTo>
                    <a:lnTo>
                      <a:pt x="46" y="34"/>
                    </a:lnTo>
                    <a:lnTo>
                      <a:pt x="46" y="32"/>
                    </a:lnTo>
                    <a:lnTo>
                      <a:pt x="46" y="30"/>
                    </a:lnTo>
                    <a:lnTo>
                      <a:pt x="46" y="30"/>
                    </a:lnTo>
                    <a:lnTo>
                      <a:pt x="44" y="30"/>
                    </a:lnTo>
                    <a:lnTo>
                      <a:pt x="44" y="30"/>
                    </a:lnTo>
                    <a:lnTo>
                      <a:pt x="44" y="30"/>
                    </a:lnTo>
                    <a:lnTo>
                      <a:pt x="42" y="32"/>
                    </a:lnTo>
                    <a:lnTo>
                      <a:pt x="42" y="32"/>
                    </a:lnTo>
                    <a:lnTo>
                      <a:pt x="40" y="32"/>
                    </a:lnTo>
                    <a:lnTo>
                      <a:pt x="38" y="32"/>
                    </a:lnTo>
                    <a:lnTo>
                      <a:pt x="38" y="34"/>
                    </a:lnTo>
                    <a:lnTo>
                      <a:pt x="38" y="34"/>
                    </a:lnTo>
                    <a:lnTo>
                      <a:pt x="38" y="34"/>
                    </a:lnTo>
                    <a:lnTo>
                      <a:pt x="40" y="36"/>
                    </a:lnTo>
                    <a:lnTo>
                      <a:pt x="40" y="36"/>
                    </a:lnTo>
                    <a:lnTo>
                      <a:pt x="40" y="36"/>
                    </a:lnTo>
                    <a:lnTo>
                      <a:pt x="40" y="38"/>
                    </a:lnTo>
                    <a:lnTo>
                      <a:pt x="40" y="40"/>
                    </a:lnTo>
                    <a:lnTo>
                      <a:pt x="42" y="42"/>
                    </a:lnTo>
                    <a:lnTo>
                      <a:pt x="42" y="42"/>
                    </a:lnTo>
                    <a:lnTo>
                      <a:pt x="42" y="42"/>
                    </a:lnTo>
                    <a:lnTo>
                      <a:pt x="44" y="42"/>
                    </a:lnTo>
                    <a:lnTo>
                      <a:pt x="46" y="42"/>
                    </a:lnTo>
                    <a:lnTo>
                      <a:pt x="46" y="44"/>
                    </a:lnTo>
                    <a:lnTo>
                      <a:pt x="46" y="44"/>
                    </a:lnTo>
                    <a:lnTo>
                      <a:pt x="48" y="46"/>
                    </a:lnTo>
                    <a:lnTo>
                      <a:pt x="48" y="46"/>
                    </a:lnTo>
                    <a:lnTo>
                      <a:pt x="48" y="50"/>
                    </a:lnTo>
                    <a:lnTo>
                      <a:pt x="52" y="48"/>
                    </a:lnTo>
                    <a:lnTo>
                      <a:pt x="52" y="46"/>
                    </a:lnTo>
                    <a:lnTo>
                      <a:pt x="52" y="46"/>
                    </a:lnTo>
                    <a:lnTo>
                      <a:pt x="52" y="44"/>
                    </a:lnTo>
                    <a:lnTo>
                      <a:pt x="52" y="42"/>
                    </a:lnTo>
                    <a:lnTo>
                      <a:pt x="54" y="42"/>
                    </a:lnTo>
                    <a:close/>
                    <a:moveTo>
                      <a:pt x="38" y="8"/>
                    </a:moveTo>
                    <a:lnTo>
                      <a:pt x="38" y="8"/>
                    </a:lnTo>
                    <a:lnTo>
                      <a:pt x="40" y="6"/>
                    </a:lnTo>
                    <a:lnTo>
                      <a:pt x="38" y="6"/>
                    </a:lnTo>
                    <a:lnTo>
                      <a:pt x="36" y="6"/>
                    </a:lnTo>
                    <a:lnTo>
                      <a:pt x="36" y="8"/>
                    </a:lnTo>
                    <a:lnTo>
                      <a:pt x="38" y="8"/>
                    </a:lnTo>
                    <a:lnTo>
                      <a:pt x="38" y="8"/>
                    </a:lnTo>
                    <a:close/>
                    <a:moveTo>
                      <a:pt x="20" y="46"/>
                    </a:moveTo>
                    <a:lnTo>
                      <a:pt x="20" y="46"/>
                    </a:lnTo>
                    <a:lnTo>
                      <a:pt x="20" y="44"/>
                    </a:lnTo>
                    <a:lnTo>
                      <a:pt x="18" y="44"/>
                    </a:lnTo>
                    <a:lnTo>
                      <a:pt x="18" y="44"/>
                    </a:lnTo>
                    <a:lnTo>
                      <a:pt x="18" y="44"/>
                    </a:lnTo>
                    <a:lnTo>
                      <a:pt x="20" y="42"/>
                    </a:lnTo>
                    <a:lnTo>
                      <a:pt x="20" y="40"/>
                    </a:lnTo>
                    <a:lnTo>
                      <a:pt x="20" y="40"/>
                    </a:lnTo>
                    <a:lnTo>
                      <a:pt x="20" y="38"/>
                    </a:lnTo>
                    <a:lnTo>
                      <a:pt x="18" y="36"/>
                    </a:lnTo>
                    <a:lnTo>
                      <a:pt x="20" y="36"/>
                    </a:lnTo>
                    <a:lnTo>
                      <a:pt x="22" y="36"/>
                    </a:lnTo>
                    <a:lnTo>
                      <a:pt x="22" y="34"/>
                    </a:lnTo>
                    <a:lnTo>
                      <a:pt x="24" y="34"/>
                    </a:lnTo>
                    <a:lnTo>
                      <a:pt x="24" y="32"/>
                    </a:lnTo>
                    <a:lnTo>
                      <a:pt x="24" y="32"/>
                    </a:lnTo>
                    <a:lnTo>
                      <a:pt x="24" y="32"/>
                    </a:lnTo>
                    <a:lnTo>
                      <a:pt x="24" y="32"/>
                    </a:lnTo>
                    <a:lnTo>
                      <a:pt x="24" y="30"/>
                    </a:lnTo>
                    <a:lnTo>
                      <a:pt x="26" y="30"/>
                    </a:lnTo>
                    <a:lnTo>
                      <a:pt x="26" y="30"/>
                    </a:lnTo>
                    <a:lnTo>
                      <a:pt x="26" y="30"/>
                    </a:lnTo>
                    <a:lnTo>
                      <a:pt x="28" y="28"/>
                    </a:lnTo>
                    <a:lnTo>
                      <a:pt x="28" y="24"/>
                    </a:lnTo>
                    <a:lnTo>
                      <a:pt x="30" y="24"/>
                    </a:lnTo>
                    <a:lnTo>
                      <a:pt x="30" y="24"/>
                    </a:lnTo>
                    <a:lnTo>
                      <a:pt x="32" y="26"/>
                    </a:lnTo>
                    <a:lnTo>
                      <a:pt x="32" y="26"/>
                    </a:lnTo>
                    <a:lnTo>
                      <a:pt x="34" y="24"/>
                    </a:lnTo>
                    <a:lnTo>
                      <a:pt x="36" y="24"/>
                    </a:lnTo>
                    <a:lnTo>
                      <a:pt x="36" y="22"/>
                    </a:lnTo>
                    <a:lnTo>
                      <a:pt x="36" y="22"/>
                    </a:lnTo>
                    <a:lnTo>
                      <a:pt x="36" y="20"/>
                    </a:lnTo>
                    <a:lnTo>
                      <a:pt x="36" y="20"/>
                    </a:lnTo>
                    <a:lnTo>
                      <a:pt x="30" y="20"/>
                    </a:lnTo>
                    <a:lnTo>
                      <a:pt x="30" y="20"/>
                    </a:lnTo>
                    <a:lnTo>
                      <a:pt x="28" y="18"/>
                    </a:lnTo>
                    <a:lnTo>
                      <a:pt x="28" y="16"/>
                    </a:lnTo>
                    <a:lnTo>
                      <a:pt x="28" y="14"/>
                    </a:lnTo>
                    <a:lnTo>
                      <a:pt x="28" y="12"/>
                    </a:lnTo>
                    <a:lnTo>
                      <a:pt x="28" y="12"/>
                    </a:lnTo>
                    <a:lnTo>
                      <a:pt x="30" y="8"/>
                    </a:lnTo>
                    <a:lnTo>
                      <a:pt x="32" y="8"/>
                    </a:lnTo>
                    <a:lnTo>
                      <a:pt x="32" y="6"/>
                    </a:lnTo>
                    <a:lnTo>
                      <a:pt x="32" y="4"/>
                    </a:lnTo>
                    <a:lnTo>
                      <a:pt x="30" y="2"/>
                    </a:lnTo>
                    <a:lnTo>
                      <a:pt x="30" y="2"/>
                    </a:lnTo>
                    <a:lnTo>
                      <a:pt x="30" y="0"/>
                    </a:lnTo>
                    <a:lnTo>
                      <a:pt x="32" y="0"/>
                    </a:lnTo>
                    <a:lnTo>
                      <a:pt x="32" y="0"/>
                    </a:lnTo>
                    <a:lnTo>
                      <a:pt x="28" y="2"/>
                    </a:lnTo>
                    <a:lnTo>
                      <a:pt x="24" y="2"/>
                    </a:lnTo>
                    <a:lnTo>
                      <a:pt x="22" y="4"/>
                    </a:lnTo>
                    <a:lnTo>
                      <a:pt x="18" y="8"/>
                    </a:lnTo>
                    <a:lnTo>
                      <a:pt x="18" y="8"/>
                    </a:lnTo>
                    <a:lnTo>
                      <a:pt x="16" y="10"/>
                    </a:lnTo>
                    <a:lnTo>
                      <a:pt x="12" y="10"/>
                    </a:lnTo>
                    <a:lnTo>
                      <a:pt x="10" y="10"/>
                    </a:lnTo>
                    <a:lnTo>
                      <a:pt x="10" y="10"/>
                    </a:lnTo>
                    <a:lnTo>
                      <a:pt x="6" y="10"/>
                    </a:lnTo>
                    <a:lnTo>
                      <a:pt x="4" y="12"/>
                    </a:lnTo>
                    <a:lnTo>
                      <a:pt x="2" y="14"/>
                    </a:lnTo>
                    <a:lnTo>
                      <a:pt x="2" y="14"/>
                    </a:lnTo>
                    <a:lnTo>
                      <a:pt x="2" y="16"/>
                    </a:lnTo>
                    <a:lnTo>
                      <a:pt x="2" y="16"/>
                    </a:lnTo>
                    <a:lnTo>
                      <a:pt x="4" y="18"/>
                    </a:lnTo>
                    <a:lnTo>
                      <a:pt x="6" y="16"/>
                    </a:lnTo>
                    <a:lnTo>
                      <a:pt x="8" y="16"/>
                    </a:lnTo>
                    <a:lnTo>
                      <a:pt x="10" y="14"/>
                    </a:lnTo>
                    <a:lnTo>
                      <a:pt x="12" y="12"/>
                    </a:lnTo>
                    <a:lnTo>
                      <a:pt x="12" y="12"/>
                    </a:lnTo>
                    <a:lnTo>
                      <a:pt x="14" y="12"/>
                    </a:lnTo>
                    <a:lnTo>
                      <a:pt x="14" y="14"/>
                    </a:lnTo>
                    <a:lnTo>
                      <a:pt x="14" y="16"/>
                    </a:lnTo>
                    <a:lnTo>
                      <a:pt x="14" y="16"/>
                    </a:lnTo>
                    <a:lnTo>
                      <a:pt x="12" y="16"/>
                    </a:lnTo>
                    <a:lnTo>
                      <a:pt x="12" y="16"/>
                    </a:lnTo>
                    <a:lnTo>
                      <a:pt x="10" y="16"/>
                    </a:lnTo>
                    <a:lnTo>
                      <a:pt x="8" y="18"/>
                    </a:lnTo>
                    <a:lnTo>
                      <a:pt x="8" y="20"/>
                    </a:lnTo>
                    <a:lnTo>
                      <a:pt x="8" y="20"/>
                    </a:lnTo>
                    <a:lnTo>
                      <a:pt x="6" y="20"/>
                    </a:lnTo>
                    <a:lnTo>
                      <a:pt x="6" y="20"/>
                    </a:lnTo>
                    <a:lnTo>
                      <a:pt x="4" y="20"/>
                    </a:lnTo>
                    <a:lnTo>
                      <a:pt x="2" y="18"/>
                    </a:lnTo>
                    <a:lnTo>
                      <a:pt x="2" y="18"/>
                    </a:lnTo>
                    <a:lnTo>
                      <a:pt x="0" y="18"/>
                    </a:lnTo>
                    <a:lnTo>
                      <a:pt x="0" y="24"/>
                    </a:lnTo>
                    <a:lnTo>
                      <a:pt x="0" y="26"/>
                    </a:lnTo>
                    <a:lnTo>
                      <a:pt x="0" y="28"/>
                    </a:lnTo>
                    <a:lnTo>
                      <a:pt x="0" y="30"/>
                    </a:lnTo>
                    <a:lnTo>
                      <a:pt x="0" y="36"/>
                    </a:lnTo>
                    <a:lnTo>
                      <a:pt x="2" y="36"/>
                    </a:lnTo>
                    <a:lnTo>
                      <a:pt x="6" y="38"/>
                    </a:lnTo>
                    <a:lnTo>
                      <a:pt x="6" y="40"/>
                    </a:lnTo>
                    <a:lnTo>
                      <a:pt x="6" y="42"/>
                    </a:lnTo>
                    <a:lnTo>
                      <a:pt x="6" y="44"/>
                    </a:lnTo>
                    <a:lnTo>
                      <a:pt x="6" y="44"/>
                    </a:lnTo>
                    <a:lnTo>
                      <a:pt x="6" y="46"/>
                    </a:lnTo>
                    <a:lnTo>
                      <a:pt x="6" y="46"/>
                    </a:lnTo>
                    <a:lnTo>
                      <a:pt x="6" y="46"/>
                    </a:lnTo>
                    <a:lnTo>
                      <a:pt x="10" y="46"/>
                    </a:lnTo>
                    <a:lnTo>
                      <a:pt x="10" y="48"/>
                    </a:lnTo>
                    <a:lnTo>
                      <a:pt x="14" y="48"/>
                    </a:lnTo>
                    <a:lnTo>
                      <a:pt x="14" y="48"/>
                    </a:lnTo>
                    <a:lnTo>
                      <a:pt x="16" y="48"/>
                    </a:lnTo>
                    <a:lnTo>
                      <a:pt x="18" y="48"/>
                    </a:lnTo>
                    <a:lnTo>
                      <a:pt x="20" y="48"/>
                    </a:lnTo>
                    <a:lnTo>
                      <a:pt x="20" y="48"/>
                    </a:lnTo>
                    <a:lnTo>
                      <a:pt x="20" y="48"/>
                    </a:lnTo>
                    <a:lnTo>
                      <a:pt x="20" y="48"/>
                    </a:lnTo>
                    <a:lnTo>
                      <a:pt x="20" y="46"/>
                    </a:lnTo>
                    <a:lnTo>
                      <a:pt x="20" y="4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Freeform 192"/>
              <p:cNvSpPr>
                <a:spLocks/>
              </p:cNvSpPr>
              <p:nvPr/>
            </p:nvSpPr>
            <p:spPr bwMode="auto">
              <a:xfrm>
                <a:off x="3659" y="1983"/>
                <a:ext cx="302" cy="334"/>
              </a:xfrm>
              <a:custGeom>
                <a:avLst/>
                <a:gdLst>
                  <a:gd name="T0" fmla="*/ 292 w 302"/>
                  <a:gd name="T1" fmla="*/ 50 h 334"/>
                  <a:gd name="T2" fmla="*/ 294 w 302"/>
                  <a:gd name="T3" fmla="*/ 36 h 334"/>
                  <a:gd name="T4" fmla="*/ 290 w 302"/>
                  <a:gd name="T5" fmla="*/ 30 h 334"/>
                  <a:gd name="T6" fmla="*/ 278 w 302"/>
                  <a:gd name="T7" fmla="*/ 14 h 334"/>
                  <a:gd name="T8" fmla="*/ 260 w 302"/>
                  <a:gd name="T9" fmla="*/ 14 h 334"/>
                  <a:gd name="T10" fmla="*/ 248 w 302"/>
                  <a:gd name="T11" fmla="*/ 12 h 334"/>
                  <a:gd name="T12" fmla="*/ 234 w 302"/>
                  <a:gd name="T13" fmla="*/ 2 h 334"/>
                  <a:gd name="T14" fmla="*/ 208 w 302"/>
                  <a:gd name="T15" fmla="*/ 0 h 334"/>
                  <a:gd name="T16" fmla="*/ 184 w 302"/>
                  <a:gd name="T17" fmla="*/ 8 h 334"/>
                  <a:gd name="T18" fmla="*/ 166 w 302"/>
                  <a:gd name="T19" fmla="*/ 12 h 334"/>
                  <a:gd name="T20" fmla="*/ 144 w 302"/>
                  <a:gd name="T21" fmla="*/ 16 h 334"/>
                  <a:gd name="T22" fmla="*/ 124 w 302"/>
                  <a:gd name="T23" fmla="*/ 6 h 334"/>
                  <a:gd name="T24" fmla="*/ 100 w 302"/>
                  <a:gd name="T25" fmla="*/ 18 h 334"/>
                  <a:gd name="T26" fmla="*/ 92 w 302"/>
                  <a:gd name="T27" fmla="*/ 58 h 334"/>
                  <a:gd name="T28" fmla="*/ 88 w 302"/>
                  <a:gd name="T29" fmla="*/ 104 h 334"/>
                  <a:gd name="T30" fmla="*/ 68 w 302"/>
                  <a:gd name="T31" fmla="*/ 130 h 334"/>
                  <a:gd name="T32" fmla="*/ 56 w 302"/>
                  <a:gd name="T33" fmla="*/ 166 h 334"/>
                  <a:gd name="T34" fmla="*/ 38 w 302"/>
                  <a:gd name="T35" fmla="*/ 182 h 334"/>
                  <a:gd name="T36" fmla="*/ 36 w 302"/>
                  <a:gd name="T37" fmla="*/ 174 h 334"/>
                  <a:gd name="T38" fmla="*/ 26 w 302"/>
                  <a:gd name="T39" fmla="*/ 174 h 334"/>
                  <a:gd name="T40" fmla="*/ 20 w 302"/>
                  <a:gd name="T41" fmla="*/ 180 h 334"/>
                  <a:gd name="T42" fmla="*/ 14 w 302"/>
                  <a:gd name="T43" fmla="*/ 178 h 334"/>
                  <a:gd name="T44" fmla="*/ 6 w 302"/>
                  <a:gd name="T45" fmla="*/ 186 h 334"/>
                  <a:gd name="T46" fmla="*/ 4 w 302"/>
                  <a:gd name="T47" fmla="*/ 202 h 334"/>
                  <a:gd name="T48" fmla="*/ 18 w 302"/>
                  <a:gd name="T49" fmla="*/ 198 h 334"/>
                  <a:gd name="T50" fmla="*/ 52 w 302"/>
                  <a:gd name="T51" fmla="*/ 198 h 334"/>
                  <a:gd name="T52" fmla="*/ 72 w 302"/>
                  <a:gd name="T53" fmla="*/ 206 h 334"/>
                  <a:gd name="T54" fmla="*/ 78 w 302"/>
                  <a:gd name="T55" fmla="*/ 226 h 334"/>
                  <a:gd name="T56" fmla="*/ 92 w 302"/>
                  <a:gd name="T57" fmla="*/ 238 h 334"/>
                  <a:gd name="T58" fmla="*/ 114 w 302"/>
                  <a:gd name="T59" fmla="*/ 232 h 334"/>
                  <a:gd name="T60" fmla="*/ 126 w 302"/>
                  <a:gd name="T61" fmla="*/ 218 h 334"/>
                  <a:gd name="T62" fmla="*/ 146 w 302"/>
                  <a:gd name="T63" fmla="*/ 224 h 334"/>
                  <a:gd name="T64" fmla="*/ 152 w 302"/>
                  <a:gd name="T65" fmla="*/ 254 h 334"/>
                  <a:gd name="T66" fmla="*/ 158 w 302"/>
                  <a:gd name="T67" fmla="*/ 282 h 334"/>
                  <a:gd name="T68" fmla="*/ 160 w 302"/>
                  <a:gd name="T69" fmla="*/ 294 h 334"/>
                  <a:gd name="T70" fmla="*/ 180 w 302"/>
                  <a:gd name="T71" fmla="*/ 290 h 334"/>
                  <a:gd name="T72" fmla="*/ 188 w 302"/>
                  <a:gd name="T73" fmla="*/ 292 h 334"/>
                  <a:gd name="T74" fmla="*/ 196 w 302"/>
                  <a:gd name="T75" fmla="*/ 296 h 334"/>
                  <a:gd name="T76" fmla="*/ 206 w 302"/>
                  <a:gd name="T77" fmla="*/ 300 h 334"/>
                  <a:gd name="T78" fmla="*/ 222 w 302"/>
                  <a:gd name="T79" fmla="*/ 308 h 334"/>
                  <a:gd name="T80" fmla="*/ 234 w 302"/>
                  <a:gd name="T81" fmla="*/ 302 h 334"/>
                  <a:gd name="T82" fmla="*/ 244 w 302"/>
                  <a:gd name="T83" fmla="*/ 314 h 334"/>
                  <a:gd name="T84" fmla="*/ 258 w 302"/>
                  <a:gd name="T85" fmla="*/ 324 h 334"/>
                  <a:gd name="T86" fmla="*/ 268 w 302"/>
                  <a:gd name="T87" fmla="*/ 332 h 334"/>
                  <a:gd name="T88" fmla="*/ 276 w 302"/>
                  <a:gd name="T89" fmla="*/ 334 h 334"/>
                  <a:gd name="T90" fmla="*/ 274 w 302"/>
                  <a:gd name="T91" fmla="*/ 312 h 334"/>
                  <a:gd name="T92" fmla="*/ 264 w 302"/>
                  <a:gd name="T93" fmla="*/ 314 h 334"/>
                  <a:gd name="T94" fmla="*/ 254 w 302"/>
                  <a:gd name="T95" fmla="*/ 300 h 334"/>
                  <a:gd name="T96" fmla="*/ 258 w 302"/>
                  <a:gd name="T97" fmla="*/ 272 h 334"/>
                  <a:gd name="T98" fmla="*/ 262 w 302"/>
                  <a:gd name="T99" fmla="*/ 252 h 334"/>
                  <a:gd name="T100" fmla="*/ 286 w 302"/>
                  <a:gd name="T101" fmla="*/ 242 h 334"/>
                  <a:gd name="T102" fmla="*/ 284 w 302"/>
                  <a:gd name="T103" fmla="*/ 220 h 334"/>
                  <a:gd name="T104" fmla="*/ 272 w 302"/>
                  <a:gd name="T105" fmla="*/ 200 h 334"/>
                  <a:gd name="T106" fmla="*/ 270 w 302"/>
                  <a:gd name="T107" fmla="*/ 180 h 334"/>
                  <a:gd name="T108" fmla="*/ 268 w 302"/>
                  <a:gd name="T109" fmla="*/ 154 h 334"/>
                  <a:gd name="T110" fmla="*/ 264 w 302"/>
                  <a:gd name="T111" fmla="*/ 142 h 334"/>
                  <a:gd name="T112" fmla="*/ 268 w 302"/>
                  <a:gd name="T113" fmla="*/ 128 h 334"/>
                  <a:gd name="T114" fmla="*/ 274 w 302"/>
                  <a:gd name="T115" fmla="*/ 114 h 334"/>
                  <a:gd name="T116" fmla="*/ 278 w 302"/>
                  <a:gd name="T117" fmla="*/ 92 h 334"/>
                  <a:gd name="T118" fmla="*/ 284 w 302"/>
                  <a:gd name="T119" fmla="*/ 7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2" h="334">
                    <a:moveTo>
                      <a:pt x="300" y="54"/>
                    </a:moveTo>
                    <a:lnTo>
                      <a:pt x="300" y="54"/>
                    </a:lnTo>
                    <a:lnTo>
                      <a:pt x="300" y="54"/>
                    </a:lnTo>
                    <a:lnTo>
                      <a:pt x="300" y="54"/>
                    </a:lnTo>
                    <a:lnTo>
                      <a:pt x="298" y="54"/>
                    </a:lnTo>
                    <a:lnTo>
                      <a:pt x="298" y="52"/>
                    </a:lnTo>
                    <a:lnTo>
                      <a:pt x="296" y="52"/>
                    </a:lnTo>
                    <a:lnTo>
                      <a:pt x="296" y="52"/>
                    </a:lnTo>
                    <a:lnTo>
                      <a:pt x="294" y="52"/>
                    </a:lnTo>
                    <a:lnTo>
                      <a:pt x="292" y="50"/>
                    </a:lnTo>
                    <a:lnTo>
                      <a:pt x="292" y="48"/>
                    </a:lnTo>
                    <a:lnTo>
                      <a:pt x="294" y="46"/>
                    </a:lnTo>
                    <a:lnTo>
                      <a:pt x="294" y="44"/>
                    </a:lnTo>
                    <a:lnTo>
                      <a:pt x="294" y="42"/>
                    </a:lnTo>
                    <a:lnTo>
                      <a:pt x="294" y="42"/>
                    </a:lnTo>
                    <a:lnTo>
                      <a:pt x="294" y="42"/>
                    </a:lnTo>
                    <a:lnTo>
                      <a:pt x="294" y="40"/>
                    </a:lnTo>
                    <a:lnTo>
                      <a:pt x="292" y="40"/>
                    </a:lnTo>
                    <a:lnTo>
                      <a:pt x="294" y="38"/>
                    </a:lnTo>
                    <a:lnTo>
                      <a:pt x="294" y="36"/>
                    </a:lnTo>
                    <a:lnTo>
                      <a:pt x="294" y="34"/>
                    </a:lnTo>
                    <a:lnTo>
                      <a:pt x="296" y="34"/>
                    </a:lnTo>
                    <a:lnTo>
                      <a:pt x="296" y="32"/>
                    </a:lnTo>
                    <a:lnTo>
                      <a:pt x="294" y="32"/>
                    </a:lnTo>
                    <a:lnTo>
                      <a:pt x="294" y="30"/>
                    </a:lnTo>
                    <a:lnTo>
                      <a:pt x="294" y="30"/>
                    </a:lnTo>
                    <a:lnTo>
                      <a:pt x="292" y="30"/>
                    </a:lnTo>
                    <a:lnTo>
                      <a:pt x="292" y="28"/>
                    </a:lnTo>
                    <a:lnTo>
                      <a:pt x="292" y="30"/>
                    </a:lnTo>
                    <a:lnTo>
                      <a:pt x="290" y="30"/>
                    </a:lnTo>
                    <a:lnTo>
                      <a:pt x="290" y="28"/>
                    </a:lnTo>
                    <a:lnTo>
                      <a:pt x="290" y="28"/>
                    </a:lnTo>
                    <a:lnTo>
                      <a:pt x="290" y="26"/>
                    </a:lnTo>
                    <a:lnTo>
                      <a:pt x="288" y="26"/>
                    </a:lnTo>
                    <a:lnTo>
                      <a:pt x="288" y="24"/>
                    </a:lnTo>
                    <a:lnTo>
                      <a:pt x="284" y="22"/>
                    </a:lnTo>
                    <a:lnTo>
                      <a:pt x="282" y="20"/>
                    </a:lnTo>
                    <a:lnTo>
                      <a:pt x="280" y="18"/>
                    </a:lnTo>
                    <a:lnTo>
                      <a:pt x="278" y="16"/>
                    </a:lnTo>
                    <a:lnTo>
                      <a:pt x="278" y="14"/>
                    </a:lnTo>
                    <a:lnTo>
                      <a:pt x="276" y="12"/>
                    </a:lnTo>
                    <a:lnTo>
                      <a:pt x="274" y="12"/>
                    </a:lnTo>
                    <a:lnTo>
                      <a:pt x="272" y="12"/>
                    </a:lnTo>
                    <a:lnTo>
                      <a:pt x="272" y="14"/>
                    </a:lnTo>
                    <a:lnTo>
                      <a:pt x="268" y="16"/>
                    </a:lnTo>
                    <a:lnTo>
                      <a:pt x="268" y="16"/>
                    </a:lnTo>
                    <a:lnTo>
                      <a:pt x="266" y="14"/>
                    </a:lnTo>
                    <a:lnTo>
                      <a:pt x="264" y="14"/>
                    </a:lnTo>
                    <a:lnTo>
                      <a:pt x="260" y="14"/>
                    </a:lnTo>
                    <a:lnTo>
                      <a:pt x="260" y="14"/>
                    </a:lnTo>
                    <a:lnTo>
                      <a:pt x="258" y="16"/>
                    </a:lnTo>
                    <a:lnTo>
                      <a:pt x="256" y="16"/>
                    </a:lnTo>
                    <a:lnTo>
                      <a:pt x="256" y="16"/>
                    </a:lnTo>
                    <a:lnTo>
                      <a:pt x="254" y="16"/>
                    </a:lnTo>
                    <a:lnTo>
                      <a:pt x="254" y="16"/>
                    </a:lnTo>
                    <a:lnTo>
                      <a:pt x="252" y="16"/>
                    </a:lnTo>
                    <a:lnTo>
                      <a:pt x="250" y="16"/>
                    </a:lnTo>
                    <a:lnTo>
                      <a:pt x="250" y="14"/>
                    </a:lnTo>
                    <a:lnTo>
                      <a:pt x="250" y="14"/>
                    </a:lnTo>
                    <a:lnTo>
                      <a:pt x="248" y="12"/>
                    </a:lnTo>
                    <a:lnTo>
                      <a:pt x="246" y="12"/>
                    </a:lnTo>
                    <a:lnTo>
                      <a:pt x="246" y="12"/>
                    </a:lnTo>
                    <a:lnTo>
                      <a:pt x="246" y="10"/>
                    </a:lnTo>
                    <a:lnTo>
                      <a:pt x="244" y="8"/>
                    </a:lnTo>
                    <a:lnTo>
                      <a:pt x="244" y="8"/>
                    </a:lnTo>
                    <a:lnTo>
                      <a:pt x="242" y="6"/>
                    </a:lnTo>
                    <a:lnTo>
                      <a:pt x="240" y="4"/>
                    </a:lnTo>
                    <a:lnTo>
                      <a:pt x="240" y="2"/>
                    </a:lnTo>
                    <a:lnTo>
                      <a:pt x="236" y="2"/>
                    </a:lnTo>
                    <a:lnTo>
                      <a:pt x="234" y="2"/>
                    </a:lnTo>
                    <a:lnTo>
                      <a:pt x="234" y="2"/>
                    </a:lnTo>
                    <a:lnTo>
                      <a:pt x="232" y="4"/>
                    </a:lnTo>
                    <a:lnTo>
                      <a:pt x="230" y="4"/>
                    </a:lnTo>
                    <a:lnTo>
                      <a:pt x="230" y="4"/>
                    </a:lnTo>
                    <a:lnTo>
                      <a:pt x="228" y="4"/>
                    </a:lnTo>
                    <a:lnTo>
                      <a:pt x="220" y="2"/>
                    </a:lnTo>
                    <a:lnTo>
                      <a:pt x="214" y="0"/>
                    </a:lnTo>
                    <a:lnTo>
                      <a:pt x="214" y="0"/>
                    </a:lnTo>
                    <a:lnTo>
                      <a:pt x="210" y="0"/>
                    </a:lnTo>
                    <a:lnTo>
                      <a:pt x="208" y="0"/>
                    </a:lnTo>
                    <a:lnTo>
                      <a:pt x="206" y="4"/>
                    </a:lnTo>
                    <a:lnTo>
                      <a:pt x="206" y="4"/>
                    </a:lnTo>
                    <a:lnTo>
                      <a:pt x="204" y="6"/>
                    </a:lnTo>
                    <a:lnTo>
                      <a:pt x="202" y="6"/>
                    </a:lnTo>
                    <a:lnTo>
                      <a:pt x="198" y="6"/>
                    </a:lnTo>
                    <a:lnTo>
                      <a:pt x="194" y="4"/>
                    </a:lnTo>
                    <a:lnTo>
                      <a:pt x="192" y="4"/>
                    </a:lnTo>
                    <a:lnTo>
                      <a:pt x="190" y="6"/>
                    </a:lnTo>
                    <a:lnTo>
                      <a:pt x="186" y="8"/>
                    </a:lnTo>
                    <a:lnTo>
                      <a:pt x="184" y="8"/>
                    </a:lnTo>
                    <a:lnTo>
                      <a:pt x="182" y="8"/>
                    </a:lnTo>
                    <a:lnTo>
                      <a:pt x="178" y="10"/>
                    </a:lnTo>
                    <a:lnTo>
                      <a:pt x="178" y="10"/>
                    </a:lnTo>
                    <a:lnTo>
                      <a:pt x="176" y="10"/>
                    </a:lnTo>
                    <a:lnTo>
                      <a:pt x="174" y="10"/>
                    </a:lnTo>
                    <a:lnTo>
                      <a:pt x="172" y="10"/>
                    </a:lnTo>
                    <a:lnTo>
                      <a:pt x="170" y="10"/>
                    </a:lnTo>
                    <a:lnTo>
                      <a:pt x="168" y="10"/>
                    </a:lnTo>
                    <a:lnTo>
                      <a:pt x="166" y="12"/>
                    </a:lnTo>
                    <a:lnTo>
                      <a:pt x="166" y="12"/>
                    </a:lnTo>
                    <a:lnTo>
                      <a:pt x="164" y="14"/>
                    </a:lnTo>
                    <a:lnTo>
                      <a:pt x="162" y="18"/>
                    </a:lnTo>
                    <a:lnTo>
                      <a:pt x="162" y="20"/>
                    </a:lnTo>
                    <a:lnTo>
                      <a:pt x="162" y="20"/>
                    </a:lnTo>
                    <a:lnTo>
                      <a:pt x="162" y="20"/>
                    </a:lnTo>
                    <a:lnTo>
                      <a:pt x="154" y="18"/>
                    </a:lnTo>
                    <a:lnTo>
                      <a:pt x="150" y="18"/>
                    </a:lnTo>
                    <a:lnTo>
                      <a:pt x="148" y="18"/>
                    </a:lnTo>
                    <a:lnTo>
                      <a:pt x="144" y="18"/>
                    </a:lnTo>
                    <a:lnTo>
                      <a:pt x="144" y="16"/>
                    </a:lnTo>
                    <a:lnTo>
                      <a:pt x="142" y="18"/>
                    </a:lnTo>
                    <a:lnTo>
                      <a:pt x="142" y="16"/>
                    </a:lnTo>
                    <a:lnTo>
                      <a:pt x="138" y="16"/>
                    </a:lnTo>
                    <a:lnTo>
                      <a:pt x="136" y="14"/>
                    </a:lnTo>
                    <a:lnTo>
                      <a:pt x="134" y="14"/>
                    </a:lnTo>
                    <a:lnTo>
                      <a:pt x="132" y="14"/>
                    </a:lnTo>
                    <a:lnTo>
                      <a:pt x="130" y="12"/>
                    </a:lnTo>
                    <a:lnTo>
                      <a:pt x="130" y="10"/>
                    </a:lnTo>
                    <a:lnTo>
                      <a:pt x="126" y="8"/>
                    </a:lnTo>
                    <a:lnTo>
                      <a:pt x="124" y="6"/>
                    </a:lnTo>
                    <a:lnTo>
                      <a:pt x="122" y="4"/>
                    </a:lnTo>
                    <a:lnTo>
                      <a:pt x="120" y="4"/>
                    </a:lnTo>
                    <a:lnTo>
                      <a:pt x="118" y="2"/>
                    </a:lnTo>
                    <a:lnTo>
                      <a:pt x="116" y="2"/>
                    </a:lnTo>
                    <a:lnTo>
                      <a:pt x="112" y="4"/>
                    </a:lnTo>
                    <a:lnTo>
                      <a:pt x="108" y="6"/>
                    </a:lnTo>
                    <a:lnTo>
                      <a:pt x="104" y="14"/>
                    </a:lnTo>
                    <a:lnTo>
                      <a:pt x="102" y="16"/>
                    </a:lnTo>
                    <a:lnTo>
                      <a:pt x="102" y="16"/>
                    </a:lnTo>
                    <a:lnTo>
                      <a:pt x="100" y="18"/>
                    </a:lnTo>
                    <a:lnTo>
                      <a:pt x="102" y="20"/>
                    </a:lnTo>
                    <a:lnTo>
                      <a:pt x="102" y="24"/>
                    </a:lnTo>
                    <a:lnTo>
                      <a:pt x="102" y="28"/>
                    </a:lnTo>
                    <a:lnTo>
                      <a:pt x="102" y="32"/>
                    </a:lnTo>
                    <a:lnTo>
                      <a:pt x="102" y="36"/>
                    </a:lnTo>
                    <a:lnTo>
                      <a:pt x="100" y="38"/>
                    </a:lnTo>
                    <a:lnTo>
                      <a:pt x="100" y="42"/>
                    </a:lnTo>
                    <a:lnTo>
                      <a:pt x="98" y="46"/>
                    </a:lnTo>
                    <a:lnTo>
                      <a:pt x="96" y="50"/>
                    </a:lnTo>
                    <a:lnTo>
                      <a:pt x="92" y="58"/>
                    </a:lnTo>
                    <a:lnTo>
                      <a:pt x="94" y="64"/>
                    </a:lnTo>
                    <a:lnTo>
                      <a:pt x="92" y="66"/>
                    </a:lnTo>
                    <a:lnTo>
                      <a:pt x="92" y="68"/>
                    </a:lnTo>
                    <a:lnTo>
                      <a:pt x="90" y="74"/>
                    </a:lnTo>
                    <a:lnTo>
                      <a:pt x="90" y="78"/>
                    </a:lnTo>
                    <a:lnTo>
                      <a:pt x="90" y="84"/>
                    </a:lnTo>
                    <a:lnTo>
                      <a:pt x="90" y="90"/>
                    </a:lnTo>
                    <a:lnTo>
                      <a:pt x="88" y="94"/>
                    </a:lnTo>
                    <a:lnTo>
                      <a:pt x="88" y="100"/>
                    </a:lnTo>
                    <a:lnTo>
                      <a:pt x="88" y="104"/>
                    </a:lnTo>
                    <a:lnTo>
                      <a:pt x="84" y="108"/>
                    </a:lnTo>
                    <a:lnTo>
                      <a:pt x="80" y="112"/>
                    </a:lnTo>
                    <a:lnTo>
                      <a:pt x="78" y="114"/>
                    </a:lnTo>
                    <a:lnTo>
                      <a:pt x="76" y="114"/>
                    </a:lnTo>
                    <a:lnTo>
                      <a:pt x="74" y="116"/>
                    </a:lnTo>
                    <a:lnTo>
                      <a:pt x="74" y="116"/>
                    </a:lnTo>
                    <a:lnTo>
                      <a:pt x="72" y="118"/>
                    </a:lnTo>
                    <a:lnTo>
                      <a:pt x="70" y="124"/>
                    </a:lnTo>
                    <a:lnTo>
                      <a:pt x="68" y="126"/>
                    </a:lnTo>
                    <a:lnTo>
                      <a:pt x="68" y="130"/>
                    </a:lnTo>
                    <a:lnTo>
                      <a:pt x="64" y="132"/>
                    </a:lnTo>
                    <a:lnTo>
                      <a:pt x="64" y="132"/>
                    </a:lnTo>
                    <a:lnTo>
                      <a:pt x="64" y="134"/>
                    </a:lnTo>
                    <a:lnTo>
                      <a:pt x="64" y="138"/>
                    </a:lnTo>
                    <a:lnTo>
                      <a:pt x="64" y="148"/>
                    </a:lnTo>
                    <a:lnTo>
                      <a:pt x="64" y="152"/>
                    </a:lnTo>
                    <a:lnTo>
                      <a:pt x="62" y="156"/>
                    </a:lnTo>
                    <a:lnTo>
                      <a:pt x="60" y="162"/>
                    </a:lnTo>
                    <a:lnTo>
                      <a:pt x="58" y="164"/>
                    </a:lnTo>
                    <a:lnTo>
                      <a:pt x="56" y="166"/>
                    </a:lnTo>
                    <a:lnTo>
                      <a:pt x="54" y="166"/>
                    </a:lnTo>
                    <a:lnTo>
                      <a:pt x="52" y="168"/>
                    </a:lnTo>
                    <a:lnTo>
                      <a:pt x="52" y="168"/>
                    </a:lnTo>
                    <a:lnTo>
                      <a:pt x="50" y="170"/>
                    </a:lnTo>
                    <a:lnTo>
                      <a:pt x="48" y="170"/>
                    </a:lnTo>
                    <a:lnTo>
                      <a:pt x="46" y="174"/>
                    </a:lnTo>
                    <a:lnTo>
                      <a:pt x="44" y="178"/>
                    </a:lnTo>
                    <a:lnTo>
                      <a:pt x="40" y="180"/>
                    </a:lnTo>
                    <a:lnTo>
                      <a:pt x="40" y="182"/>
                    </a:lnTo>
                    <a:lnTo>
                      <a:pt x="38" y="182"/>
                    </a:lnTo>
                    <a:lnTo>
                      <a:pt x="38" y="180"/>
                    </a:lnTo>
                    <a:lnTo>
                      <a:pt x="36" y="180"/>
                    </a:lnTo>
                    <a:lnTo>
                      <a:pt x="36" y="180"/>
                    </a:lnTo>
                    <a:lnTo>
                      <a:pt x="36" y="180"/>
                    </a:lnTo>
                    <a:lnTo>
                      <a:pt x="36" y="180"/>
                    </a:lnTo>
                    <a:lnTo>
                      <a:pt x="36" y="180"/>
                    </a:lnTo>
                    <a:lnTo>
                      <a:pt x="36" y="178"/>
                    </a:lnTo>
                    <a:lnTo>
                      <a:pt x="34" y="176"/>
                    </a:lnTo>
                    <a:lnTo>
                      <a:pt x="36" y="174"/>
                    </a:lnTo>
                    <a:lnTo>
                      <a:pt x="36" y="174"/>
                    </a:lnTo>
                    <a:lnTo>
                      <a:pt x="36" y="172"/>
                    </a:lnTo>
                    <a:lnTo>
                      <a:pt x="36" y="172"/>
                    </a:lnTo>
                    <a:lnTo>
                      <a:pt x="34" y="170"/>
                    </a:lnTo>
                    <a:lnTo>
                      <a:pt x="34" y="170"/>
                    </a:lnTo>
                    <a:lnTo>
                      <a:pt x="32" y="172"/>
                    </a:lnTo>
                    <a:lnTo>
                      <a:pt x="30" y="172"/>
                    </a:lnTo>
                    <a:lnTo>
                      <a:pt x="30" y="172"/>
                    </a:lnTo>
                    <a:lnTo>
                      <a:pt x="28" y="174"/>
                    </a:lnTo>
                    <a:lnTo>
                      <a:pt x="28" y="174"/>
                    </a:lnTo>
                    <a:lnTo>
                      <a:pt x="26" y="174"/>
                    </a:lnTo>
                    <a:lnTo>
                      <a:pt x="26" y="174"/>
                    </a:lnTo>
                    <a:lnTo>
                      <a:pt x="26" y="174"/>
                    </a:lnTo>
                    <a:lnTo>
                      <a:pt x="24" y="174"/>
                    </a:lnTo>
                    <a:lnTo>
                      <a:pt x="24" y="174"/>
                    </a:lnTo>
                    <a:lnTo>
                      <a:pt x="24" y="176"/>
                    </a:lnTo>
                    <a:lnTo>
                      <a:pt x="24" y="176"/>
                    </a:lnTo>
                    <a:lnTo>
                      <a:pt x="24" y="178"/>
                    </a:lnTo>
                    <a:lnTo>
                      <a:pt x="24" y="178"/>
                    </a:lnTo>
                    <a:lnTo>
                      <a:pt x="22" y="180"/>
                    </a:lnTo>
                    <a:lnTo>
                      <a:pt x="20" y="180"/>
                    </a:lnTo>
                    <a:lnTo>
                      <a:pt x="20" y="180"/>
                    </a:lnTo>
                    <a:lnTo>
                      <a:pt x="18" y="180"/>
                    </a:lnTo>
                    <a:lnTo>
                      <a:pt x="18" y="180"/>
                    </a:lnTo>
                    <a:lnTo>
                      <a:pt x="16" y="178"/>
                    </a:lnTo>
                    <a:lnTo>
                      <a:pt x="16" y="178"/>
                    </a:lnTo>
                    <a:lnTo>
                      <a:pt x="16" y="176"/>
                    </a:lnTo>
                    <a:lnTo>
                      <a:pt x="16" y="176"/>
                    </a:lnTo>
                    <a:lnTo>
                      <a:pt x="14" y="176"/>
                    </a:lnTo>
                    <a:lnTo>
                      <a:pt x="14" y="176"/>
                    </a:lnTo>
                    <a:lnTo>
                      <a:pt x="14" y="178"/>
                    </a:lnTo>
                    <a:lnTo>
                      <a:pt x="12" y="178"/>
                    </a:lnTo>
                    <a:lnTo>
                      <a:pt x="10" y="178"/>
                    </a:lnTo>
                    <a:lnTo>
                      <a:pt x="8" y="182"/>
                    </a:lnTo>
                    <a:lnTo>
                      <a:pt x="6" y="182"/>
                    </a:lnTo>
                    <a:lnTo>
                      <a:pt x="6" y="184"/>
                    </a:lnTo>
                    <a:lnTo>
                      <a:pt x="6" y="184"/>
                    </a:lnTo>
                    <a:lnTo>
                      <a:pt x="4" y="184"/>
                    </a:lnTo>
                    <a:lnTo>
                      <a:pt x="4" y="184"/>
                    </a:lnTo>
                    <a:lnTo>
                      <a:pt x="4" y="186"/>
                    </a:lnTo>
                    <a:lnTo>
                      <a:pt x="6" y="186"/>
                    </a:lnTo>
                    <a:lnTo>
                      <a:pt x="6" y="190"/>
                    </a:lnTo>
                    <a:lnTo>
                      <a:pt x="6" y="196"/>
                    </a:lnTo>
                    <a:lnTo>
                      <a:pt x="4" y="196"/>
                    </a:lnTo>
                    <a:lnTo>
                      <a:pt x="4" y="196"/>
                    </a:lnTo>
                    <a:lnTo>
                      <a:pt x="2" y="196"/>
                    </a:lnTo>
                    <a:lnTo>
                      <a:pt x="0" y="196"/>
                    </a:lnTo>
                    <a:lnTo>
                      <a:pt x="0" y="198"/>
                    </a:lnTo>
                    <a:lnTo>
                      <a:pt x="2" y="200"/>
                    </a:lnTo>
                    <a:lnTo>
                      <a:pt x="4" y="200"/>
                    </a:lnTo>
                    <a:lnTo>
                      <a:pt x="4" y="202"/>
                    </a:lnTo>
                    <a:lnTo>
                      <a:pt x="6" y="202"/>
                    </a:lnTo>
                    <a:lnTo>
                      <a:pt x="8" y="200"/>
                    </a:lnTo>
                    <a:lnTo>
                      <a:pt x="10" y="200"/>
                    </a:lnTo>
                    <a:lnTo>
                      <a:pt x="10" y="198"/>
                    </a:lnTo>
                    <a:lnTo>
                      <a:pt x="12" y="198"/>
                    </a:lnTo>
                    <a:lnTo>
                      <a:pt x="14" y="198"/>
                    </a:lnTo>
                    <a:lnTo>
                      <a:pt x="16" y="198"/>
                    </a:lnTo>
                    <a:lnTo>
                      <a:pt x="18" y="200"/>
                    </a:lnTo>
                    <a:lnTo>
                      <a:pt x="18" y="198"/>
                    </a:lnTo>
                    <a:lnTo>
                      <a:pt x="18" y="198"/>
                    </a:lnTo>
                    <a:lnTo>
                      <a:pt x="24" y="198"/>
                    </a:lnTo>
                    <a:lnTo>
                      <a:pt x="24" y="198"/>
                    </a:lnTo>
                    <a:lnTo>
                      <a:pt x="28" y="198"/>
                    </a:lnTo>
                    <a:lnTo>
                      <a:pt x="30" y="198"/>
                    </a:lnTo>
                    <a:lnTo>
                      <a:pt x="32" y="198"/>
                    </a:lnTo>
                    <a:lnTo>
                      <a:pt x="34" y="200"/>
                    </a:lnTo>
                    <a:lnTo>
                      <a:pt x="40" y="200"/>
                    </a:lnTo>
                    <a:lnTo>
                      <a:pt x="40" y="200"/>
                    </a:lnTo>
                    <a:lnTo>
                      <a:pt x="46" y="198"/>
                    </a:lnTo>
                    <a:lnTo>
                      <a:pt x="52" y="198"/>
                    </a:lnTo>
                    <a:lnTo>
                      <a:pt x="56" y="198"/>
                    </a:lnTo>
                    <a:lnTo>
                      <a:pt x="62" y="198"/>
                    </a:lnTo>
                    <a:lnTo>
                      <a:pt x="66" y="198"/>
                    </a:lnTo>
                    <a:lnTo>
                      <a:pt x="66" y="200"/>
                    </a:lnTo>
                    <a:lnTo>
                      <a:pt x="68" y="200"/>
                    </a:lnTo>
                    <a:lnTo>
                      <a:pt x="70" y="202"/>
                    </a:lnTo>
                    <a:lnTo>
                      <a:pt x="70" y="202"/>
                    </a:lnTo>
                    <a:lnTo>
                      <a:pt x="70" y="204"/>
                    </a:lnTo>
                    <a:lnTo>
                      <a:pt x="72" y="204"/>
                    </a:lnTo>
                    <a:lnTo>
                      <a:pt x="72" y="206"/>
                    </a:lnTo>
                    <a:lnTo>
                      <a:pt x="72" y="208"/>
                    </a:lnTo>
                    <a:lnTo>
                      <a:pt x="72" y="210"/>
                    </a:lnTo>
                    <a:lnTo>
                      <a:pt x="72" y="212"/>
                    </a:lnTo>
                    <a:lnTo>
                      <a:pt x="72" y="214"/>
                    </a:lnTo>
                    <a:lnTo>
                      <a:pt x="74" y="218"/>
                    </a:lnTo>
                    <a:lnTo>
                      <a:pt x="76" y="220"/>
                    </a:lnTo>
                    <a:lnTo>
                      <a:pt x="76" y="222"/>
                    </a:lnTo>
                    <a:lnTo>
                      <a:pt x="76" y="224"/>
                    </a:lnTo>
                    <a:lnTo>
                      <a:pt x="76" y="226"/>
                    </a:lnTo>
                    <a:lnTo>
                      <a:pt x="78" y="226"/>
                    </a:lnTo>
                    <a:lnTo>
                      <a:pt x="78" y="228"/>
                    </a:lnTo>
                    <a:lnTo>
                      <a:pt x="80" y="230"/>
                    </a:lnTo>
                    <a:lnTo>
                      <a:pt x="82" y="234"/>
                    </a:lnTo>
                    <a:lnTo>
                      <a:pt x="84" y="238"/>
                    </a:lnTo>
                    <a:lnTo>
                      <a:pt x="84" y="238"/>
                    </a:lnTo>
                    <a:lnTo>
                      <a:pt x="86" y="238"/>
                    </a:lnTo>
                    <a:lnTo>
                      <a:pt x="88" y="238"/>
                    </a:lnTo>
                    <a:lnTo>
                      <a:pt x="90" y="238"/>
                    </a:lnTo>
                    <a:lnTo>
                      <a:pt x="92" y="238"/>
                    </a:lnTo>
                    <a:lnTo>
                      <a:pt x="92" y="238"/>
                    </a:lnTo>
                    <a:lnTo>
                      <a:pt x="94" y="238"/>
                    </a:lnTo>
                    <a:lnTo>
                      <a:pt x="96" y="236"/>
                    </a:lnTo>
                    <a:lnTo>
                      <a:pt x="100" y="236"/>
                    </a:lnTo>
                    <a:lnTo>
                      <a:pt x="100" y="236"/>
                    </a:lnTo>
                    <a:lnTo>
                      <a:pt x="102" y="236"/>
                    </a:lnTo>
                    <a:lnTo>
                      <a:pt x="106" y="236"/>
                    </a:lnTo>
                    <a:lnTo>
                      <a:pt x="106" y="236"/>
                    </a:lnTo>
                    <a:lnTo>
                      <a:pt x="110" y="236"/>
                    </a:lnTo>
                    <a:lnTo>
                      <a:pt x="112" y="236"/>
                    </a:lnTo>
                    <a:lnTo>
                      <a:pt x="114" y="232"/>
                    </a:lnTo>
                    <a:lnTo>
                      <a:pt x="114" y="230"/>
                    </a:lnTo>
                    <a:lnTo>
                      <a:pt x="114" y="230"/>
                    </a:lnTo>
                    <a:lnTo>
                      <a:pt x="114" y="228"/>
                    </a:lnTo>
                    <a:lnTo>
                      <a:pt x="114" y="226"/>
                    </a:lnTo>
                    <a:lnTo>
                      <a:pt x="114" y="224"/>
                    </a:lnTo>
                    <a:lnTo>
                      <a:pt x="116" y="222"/>
                    </a:lnTo>
                    <a:lnTo>
                      <a:pt x="118" y="220"/>
                    </a:lnTo>
                    <a:lnTo>
                      <a:pt x="122" y="218"/>
                    </a:lnTo>
                    <a:lnTo>
                      <a:pt x="124" y="218"/>
                    </a:lnTo>
                    <a:lnTo>
                      <a:pt x="126" y="218"/>
                    </a:lnTo>
                    <a:lnTo>
                      <a:pt x="130" y="218"/>
                    </a:lnTo>
                    <a:lnTo>
                      <a:pt x="132" y="218"/>
                    </a:lnTo>
                    <a:lnTo>
                      <a:pt x="132" y="218"/>
                    </a:lnTo>
                    <a:lnTo>
                      <a:pt x="132" y="222"/>
                    </a:lnTo>
                    <a:lnTo>
                      <a:pt x="132" y="222"/>
                    </a:lnTo>
                    <a:lnTo>
                      <a:pt x="132" y="224"/>
                    </a:lnTo>
                    <a:lnTo>
                      <a:pt x="132" y="224"/>
                    </a:lnTo>
                    <a:lnTo>
                      <a:pt x="138" y="224"/>
                    </a:lnTo>
                    <a:lnTo>
                      <a:pt x="142" y="224"/>
                    </a:lnTo>
                    <a:lnTo>
                      <a:pt x="146" y="224"/>
                    </a:lnTo>
                    <a:lnTo>
                      <a:pt x="150" y="224"/>
                    </a:lnTo>
                    <a:lnTo>
                      <a:pt x="152" y="224"/>
                    </a:lnTo>
                    <a:lnTo>
                      <a:pt x="152" y="224"/>
                    </a:lnTo>
                    <a:lnTo>
                      <a:pt x="152" y="226"/>
                    </a:lnTo>
                    <a:lnTo>
                      <a:pt x="152" y="230"/>
                    </a:lnTo>
                    <a:lnTo>
                      <a:pt x="152" y="234"/>
                    </a:lnTo>
                    <a:lnTo>
                      <a:pt x="152" y="238"/>
                    </a:lnTo>
                    <a:lnTo>
                      <a:pt x="152" y="244"/>
                    </a:lnTo>
                    <a:lnTo>
                      <a:pt x="152" y="250"/>
                    </a:lnTo>
                    <a:lnTo>
                      <a:pt x="152" y="254"/>
                    </a:lnTo>
                    <a:lnTo>
                      <a:pt x="152" y="258"/>
                    </a:lnTo>
                    <a:lnTo>
                      <a:pt x="152" y="264"/>
                    </a:lnTo>
                    <a:lnTo>
                      <a:pt x="152" y="266"/>
                    </a:lnTo>
                    <a:lnTo>
                      <a:pt x="154" y="268"/>
                    </a:lnTo>
                    <a:lnTo>
                      <a:pt x="156" y="270"/>
                    </a:lnTo>
                    <a:lnTo>
                      <a:pt x="158" y="274"/>
                    </a:lnTo>
                    <a:lnTo>
                      <a:pt x="158" y="278"/>
                    </a:lnTo>
                    <a:lnTo>
                      <a:pt x="158" y="280"/>
                    </a:lnTo>
                    <a:lnTo>
                      <a:pt x="158" y="280"/>
                    </a:lnTo>
                    <a:lnTo>
                      <a:pt x="158" y="282"/>
                    </a:lnTo>
                    <a:lnTo>
                      <a:pt x="158" y="284"/>
                    </a:lnTo>
                    <a:lnTo>
                      <a:pt x="158" y="286"/>
                    </a:lnTo>
                    <a:lnTo>
                      <a:pt x="158" y="288"/>
                    </a:lnTo>
                    <a:lnTo>
                      <a:pt x="156" y="288"/>
                    </a:lnTo>
                    <a:lnTo>
                      <a:pt x="158" y="290"/>
                    </a:lnTo>
                    <a:lnTo>
                      <a:pt x="158" y="292"/>
                    </a:lnTo>
                    <a:lnTo>
                      <a:pt x="158" y="294"/>
                    </a:lnTo>
                    <a:lnTo>
                      <a:pt x="158" y="294"/>
                    </a:lnTo>
                    <a:lnTo>
                      <a:pt x="158" y="294"/>
                    </a:lnTo>
                    <a:lnTo>
                      <a:pt x="160" y="294"/>
                    </a:lnTo>
                    <a:lnTo>
                      <a:pt x="162" y="292"/>
                    </a:lnTo>
                    <a:lnTo>
                      <a:pt x="162" y="292"/>
                    </a:lnTo>
                    <a:lnTo>
                      <a:pt x="164" y="292"/>
                    </a:lnTo>
                    <a:lnTo>
                      <a:pt x="166" y="292"/>
                    </a:lnTo>
                    <a:lnTo>
                      <a:pt x="170" y="292"/>
                    </a:lnTo>
                    <a:lnTo>
                      <a:pt x="172" y="292"/>
                    </a:lnTo>
                    <a:lnTo>
                      <a:pt x="176" y="290"/>
                    </a:lnTo>
                    <a:lnTo>
                      <a:pt x="178" y="290"/>
                    </a:lnTo>
                    <a:lnTo>
                      <a:pt x="178" y="290"/>
                    </a:lnTo>
                    <a:lnTo>
                      <a:pt x="180" y="290"/>
                    </a:lnTo>
                    <a:lnTo>
                      <a:pt x="182" y="290"/>
                    </a:lnTo>
                    <a:lnTo>
                      <a:pt x="184" y="290"/>
                    </a:lnTo>
                    <a:lnTo>
                      <a:pt x="184" y="290"/>
                    </a:lnTo>
                    <a:lnTo>
                      <a:pt x="184" y="288"/>
                    </a:lnTo>
                    <a:lnTo>
                      <a:pt x="184" y="288"/>
                    </a:lnTo>
                    <a:lnTo>
                      <a:pt x="186" y="288"/>
                    </a:lnTo>
                    <a:lnTo>
                      <a:pt x="186" y="288"/>
                    </a:lnTo>
                    <a:lnTo>
                      <a:pt x="188" y="290"/>
                    </a:lnTo>
                    <a:lnTo>
                      <a:pt x="188" y="290"/>
                    </a:lnTo>
                    <a:lnTo>
                      <a:pt x="188" y="292"/>
                    </a:lnTo>
                    <a:lnTo>
                      <a:pt x="190" y="292"/>
                    </a:lnTo>
                    <a:lnTo>
                      <a:pt x="192" y="292"/>
                    </a:lnTo>
                    <a:lnTo>
                      <a:pt x="192" y="296"/>
                    </a:lnTo>
                    <a:lnTo>
                      <a:pt x="192" y="296"/>
                    </a:lnTo>
                    <a:lnTo>
                      <a:pt x="190" y="298"/>
                    </a:lnTo>
                    <a:lnTo>
                      <a:pt x="192" y="298"/>
                    </a:lnTo>
                    <a:lnTo>
                      <a:pt x="192" y="298"/>
                    </a:lnTo>
                    <a:lnTo>
                      <a:pt x="194" y="298"/>
                    </a:lnTo>
                    <a:lnTo>
                      <a:pt x="196" y="296"/>
                    </a:lnTo>
                    <a:lnTo>
                      <a:pt x="196" y="296"/>
                    </a:lnTo>
                    <a:lnTo>
                      <a:pt x="198" y="296"/>
                    </a:lnTo>
                    <a:lnTo>
                      <a:pt x="200" y="296"/>
                    </a:lnTo>
                    <a:lnTo>
                      <a:pt x="202" y="296"/>
                    </a:lnTo>
                    <a:lnTo>
                      <a:pt x="204" y="294"/>
                    </a:lnTo>
                    <a:lnTo>
                      <a:pt x="204" y="294"/>
                    </a:lnTo>
                    <a:lnTo>
                      <a:pt x="206" y="294"/>
                    </a:lnTo>
                    <a:lnTo>
                      <a:pt x="206" y="294"/>
                    </a:lnTo>
                    <a:lnTo>
                      <a:pt x="206" y="296"/>
                    </a:lnTo>
                    <a:lnTo>
                      <a:pt x="206" y="298"/>
                    </a:lnTo>
                    <a:lnTo>
                      <a:pt x="206" y="300"/>
                    </a:lnTo>
                    <a:lnTo>
                      <a:pt x="206" y="302"/>
                    </a:lnTo>
                    <a:lnTo>
                      <a:pt x="208" y="302"/>
                    </a:lnTo>
                    <a:lnTo>
                      <a:pt x="208" y="302"/>
                    </a:lnTo>
                    <a:lnTo>
                      <a:pt x="208" y="304"/>
                    </a:lnTo>
                    <a:lnTo>
                      <a:pt x="210" y="304"/>
                    </a:lnTo>
                    <a:lnTo>
                      <a:pt x="214" y="306"/>
                    </a:lnTo>
                    <a:lnTo>
                      <a:pt x="216" y="306"/>
                    </a:lnTo>
                    <a:lnTo>
                      <a:pt x="218" y="306"/>
                    </a:lnTo>
                    <a:lnTo>
                      <a:pt x="218" y="306"/>
                    </a:lnTo>
                    <a:lnTo>
                      <a:pt x="222" y="308"/>
                    </a:lnTo>
                    <a:lnTo>
                      <a:pt x="224" y="308"/>
                    </a:lnTo>
                    <a:lnTo>
                      <a:pt x="226" y="308"/>
                    </a:lnTo>
                    <a:lnTo>
                      <a:pt x="228" y="308"/>
                    </a:lnTo>
                    <a:lnTo>
                      <a:pt x="230" y="308"/>
                    </a:lnTo>
                    <a:lnTo>
                      <a:pt x="230" y="308"/>
                    </a:lnTo>
                    <a:lnTo>
                      <a:pt x="232" y="306"/>
                    </a:lnTo>
                    <a:lnTo>
                      <a:pt x="232" y="306"/>
                    </a:lnTo>
                    <a:lnTo>
                      <a:pt x="232" y="306"/>
                    </a:lnTo>
                    <a:lnTo>
                      <a:pt x="232" y="302"/>
                    </a:lnTo>
                    <a:lnTo>
                      <a:pt x="234" y="302"/>
                    </a:lnTo>
                    <a:lnTo>
                      <a:pt x="234" y="302"/>
                    </a:lnTo>
                    <a:lnTo>
                      <a:pt x="234" y="300"/>
                    </a:lnTo>
                    <a:lnTo>
                      <a:pt x="236" y="302"/>
                    </a:lnTo>
                    <a:lnTo>
                      <a:pt x="236" y="304"/>
                    </a:lnTo>
                    <a:lnTo>
                      <a:pt x="238" y="308"/>
                    </a:lnTo>
                    <a:lnTo>
                      <a:pt x="240" y="310"/>
                    </a:lnTo>
                    <a:lnTo>
                      <a:pt x="240" y="312"/>
                    </a:lnTo>
                    <a:lnTo>
                      <a:pt x="242" y="312"/>
                    </a:lnTo>
                    <a:lnTo>
                      <a:pt x="242" y="314"/>
                    </a:lnTo>
                    <a:lnTo>
                      <a:pt x="244" y="314"/>
                    </a:lnTo>
                    <a:lnTo>
                      <a:pt x="246" y="314"/>
                    </a:lnTo>
                    <a:lnTo>
                      <a:pt x="248" y="314"/>
                    </a:lnTo>
                    <a:lnTo>
                      <a:pt x="252" y="316"/>
                    </a:lnTo>
                    <a:lnTo>
                      <a:pt x="254" y="316"/>
                    </a:lnTo>
                    <a:lnTo>
                      <a:pt x="254" y="318"/>
                    </a:lnTo>
                    <a:lnTo>
                      <a:pt x="254" y="318"/>
                    </a:lnTo>
                    <a:lnTo>
                      <a:pt x="256" y="320"/>
                    </a:lnTo>
                    <a:lnTo>
                      <a:pt x="256" y="322"/>
                    </a:lnTo>
                    <a:lnTo>
                      <a:pt x="256" y="324"/>
                    </a:lnTo>
                    <a:lnTo>
                      <a:pt x="258" y="324"/>
                    </a:lnTo>
                    <a:lnTo>
                      <a:pt x="258" y="324"/>
                    </a:lnTo>
                    <a:lnTo>
                      <a:pt x="260" y="324"/>
                    </a:lnTo>
                    <a:lnTo>
                      <a:pt x="260" y="326"/>
                    </a:lnTo>
                    <a:lnTo>
                      <a:pt x="262" y="328"/>
                    </a:lnTo>
                    <a:lnTo>
                      <a:pt x="262" y="330"/>
                    </a:lnTo>
                    <a:lnTo>
                      <a:pt x="262" y="332"/>
                    </a:lnTo>
                    <a:lnTo>
                      <a:pt x="264" y="332"/>
                    </a:lnTo>
                    <a:lnTo>
                      <a:pt x="264" y="334"/>
                    </a:lnTo>
                    <a:lnTo>
                      <a:pt x="266" y="334"/>
                    </a:lnTo>
                    <a:lnTo>
                      <a:pt x="268" y="332"/>
                    </a:lnTo>
                    <a:lnTo>
                      <a:pt x="270" y="332"/>
                    </a:lnTo>
                    <a:lnTo>
                      <a:pt x="270" y="330"/>
                    </a:lnTo>
                    <a:lnTo>
                      <a:pt x="272" y="330"/>
                    </a:lnTo>
                    <a:lnTo>
                      <a:pt x="272" y="330"/>
                    </a:lnTo>
                    <a:lnTo>
                      <a:pt x="274" y="332"/>
                    </a:lnTo>
                    <a:lnTo>
                      <a:pt x="274" y="332"/>
                    </a:lnTo>
                    <a:lnTo>
                      <a:pt x="274" y="334"/>
                    </a:lnTo>
                    <a:lnTo>
                      <a:pt x="274" y="334"/>
                    </a:lnTo>
                    <a:lnTo>
                      <a:pt x="276" y="334"/>
                    </a:lnTo>
                    <a:lnTo>
                      <a:pt x="276" y="334"/>
                    </a:lnTo>
                    <a:lnTo>
                      <a:pt x="276" y="332"/>
                    </a:lnTo>
                    <a:lnTo>
                      <a:pt x="276" y="330"/>
                    </a:lnTo>
                    <a:lnTo>
                      <a:pt x="276" y="326"/>
                    </a:lnTo>
                    <a:lnTo>
                      <a:pt x="276" y="324"/>
                    </a:lnTo>
                    <a:lnTo>
                      <a:pt x="276" y="320"/>
                    </a:lnTo>
                    <a:lnTo>
                      <a:pt x="276" y="316"/>
                    </a:lnTo>
                    <a:lnTo>
                      <a:pt x="276" y="314"/>
                    </a:lnTo>
                    <a:lnTo>
                      <a:pt x="276" y="312"/>
                    </a:lnTo>
                    <a:lnTo>
                      <a:pt x="276" y="312"/>
                    </a:lnTo>
                    <a:lnTo>
                      <a:pt x="274" y="312"/>
                    </a:lnTo>
                    <a:lnTo>
                      <a:pt x="272" y="312"/>
                    </a:lnTo>
                    <a:lnTo>
                      <a:pt x="272" y="312"/>
                    </a:lnTo>
                    <a:lnTo>
                      <a:pt x="272" y="314"/>
                    </a:lnTo>
                    <a:lnTo>
                      <a:pt x="272" y="314"/>
                    </a:lnTo>
                    <a:lnTo>
                      <a:pt x="272" y="316"/>
                    </a:lnTo>
                    <a:lnTo>
                      <a:pt x="272" y="316"/>
                    </a:lnTo>
                    <a:lnTo>
                      <a:pt x="270" y="316"/>
                    </a:lnTo>
                    <a:lnTo>
                      <a:pt x="268" y="316"/>
                    </a:lnTo>
                    <a:lnTo>
                      <a:pt x="266" y="314"/>
                    </a:lnTo>
                    <a:lnTo>
                      <a:pt x="264" y="314"/>
                    </a:lnTo>
                    <a:lnTo>
                      <a:pt x="264" y="312"/>
                    </a:lnTo>
                    <a:lnTo>
                      <a:pt x="262" y="310"/>
                    </a:lnTo>
                    <a:lnTo>
                      <a:pt x="260" y="310"/>
                    </a:lnTo>
                    <a:lnTo>
                      <a:pt x="256" y="306"/>
                    </a:lnTo>
                    <a:lnTo>
                      <a:pt x="256" y="306"/>
                    </a:lnTo>
                    <a:lnTo>
                      <a:pt x="256" y="304"/>
                    </a:lnTo>
                    <a:lnTo>
                      <a:pt x="254" y="302"/>
                    </a:lnTo>
                    <a:lnTo>
                      <a:pt x="254" y="302"/>
                    </a:lnTo>
                    <a:lnTo>
                      <a:pt x="254" y="300"/>
                    </a:lnTo>
                    <a:lnTo>
                      <a:pt x="254" y="300"/>
                    </a:lnTo>
                    <a:lnTo>
                      <a:pt x="254" y="296"/>
                    </a:lnTo>
                    <a:lnTo>
                      <a:pt x="256" y="292"/>
                    </a:lnTo>
                    <a:lnTo>
                      <a:pt x="256" y="290"/>
                    </a:lnTo>
                    <a:lnTo>
                      <a:pt x="256" y="286"/>
                    </a:lnTo>
                    <a:lnTo>
                      <a:pt x="258" y="284"/>
                    </a:lnTo>
                    <a:lnTo>
                      <a:pt x="258" y="282"/>
                    </a:lnTo>
                    <a:lnTo>
                      <a:pt x="258" y="280"/>
                    </a:lnTo>
                    <a:lnTo>
                      <a:pt x="258" y="278"/>
                    </a:lnTo>
                    <a:lnTo>
                      <a:pt x="258" y="274"/>
                    </a:lnTo>
                    <a:lnTo>
                      <a:pt x="258" y="272"/>
                    </a:lnTo>
                    <a:lnTo>
                      <a:pt x="258" y="270"/>
                    </a:lnTo>
                    <a:lnTo>
                      <a:pt x="258" y="266"/>
                    </a:lnTo>
                    <a:lnTo>
                      <a:pt x="258" y="264"/>
                    </a:lnTo>
                    <a:lnTo>
                      <a:pt x="254" y="260"/>
                    </a:lnTo>
                    <a:lnTo>
                      <a:pt x="254" y="258"/>
                    </a:lnTo>
                    <a:lnTo>
                      <a:pt x="256" y="258"/>
                    </a:lnTo>
                    <a:lnTo>
                      <a:pt x="258" y="256"/>
                    </a:lnTo>
                    <a:lnTo>
                      <a:pt x="260" y="256"/>
                    </a:lnTo>
                    <a:lnTo>
                      <a:pt x="260" y="254"/>
                    </a:lnTo>
                    <a:lnTo>
                      <a:pt x="262" y="252"/>
                    </a:lnTo>
                    <a:lnTo>
                      <a:pt x="262" y="250"/>
                    </a:lnTo>
                    <a:lnTo>
                      <a:pt x="264" y="250"/>
                    </a:lnTo>
                    <a:lnTo>
                      <a:pt x="264" y="248"/>
                    </a:lnTo>
                    <a:lnTo>
                      <a:pt x="262" y="246"/>
                    </a:lnTo>
                    <a:lnTo>
                      <a:pt x="264" y="246"/>
                    </a:lnTo>
                    <a:lnTo>
                      <a:pt x="268" y="244"/>
                    </a:lnTo>
                    <a:lnTo>
                      <a:pt x="272" y="244"/>
                    </a:lnTo>
                    <a:lnTo>
                      <a:pt x="276" y="244"/>
                    </a:lnTo>
                    <a:lnTo>
                      <a:pt x="282" y="242"/>
                    </a:lnTo>
                    <a:lnTo>
                      <a:pt x="286" y="242"/>
                    </a:lnTo>
                    <a:lnTo>
                      <a:pt x="290" y="240"/>
                    </a:lnTo>
                    <a:lnTo>
                      <a:pt x="292" y="240"/>
                    </a:lnTo>
                    <a:lnTo>
                      <a:pt x="292" y="238"/>
                    </a:lnTo>
                    <a:lnTo>
                      <a:pt x="290" y="236"/>
                    </a:lnTo>
                    <a:lnTo>
                      <a:pt x="290" y="234"/>
                    </a:lnTo>
                    <a:lnTo>
                      <a:pt x="288" y="230"/>
                    </a:lnTo>
                    <a:lnTo>
                      <a:pt x="286" y="228"/>
                    </a:lnTo>
                    <a:lnTo>
                      <a:pt x="286" y="226"/>
                    </a:lnTo>
                    <a:lnTo>
                      <a:pt x="286" y="222"/>
                    </a:lnTo>
                    <a:lnTo>
                      <a:pt x="284" y="220"/>
                    </a:lnTo>
                    <a:lnTo>
                      <a:pt x="284" y="218"/>
                    </a:lnTo>
                    <a:lnTo>
                      <a:pt x="282" y="218"/>
                    </a:lnTo>
                    <a:lnTo>
                      <a:pt x="280" y="216"/>
                    </a:lnTo>
                    <a:lnTo>
                      <a:pt x="278" y="214"/>
                    </a:lnTo>
                    <a:lnTo>
                      <a:pt x="276" y="212"/>
                    </a:lnTo>
                    <a:lnTo>
                      <a:pt x="274" y="208"/>
                    </a:lnTo>
                    <a:lnTo>
                      <a:pt x="274" y="206"/>
                    </a:lnTo>
                    <a:lnTo>
                      <a:pt x="272" y="204"/>
                    </a:lnTo>
                    <a:lnTo>
                      <a:pt x="272" y="202"/>
                    </a:lnTo>
                    <a:lnTo>
                      <a:pt x="272" y="200"/>
                    </a:lnTo>
                    <a:lnTo>
                      <a:pt x="274" y="198"/>
                    </a:lnTo>
                    <a:lnTo>
                      <a:pt x="274" y="196"/>
                    </a:lnTo>
                    <a:lnTo>
                      <a:pt x="274" y="194"/>
                    </a:lnTo>
                    <a:lnTo>
                      <a:pt x="274" y="192"/>
                    </a:lnTo>
                    <a:lnTo>
                      <a:pt x="272" y="190"/>
                    </a:lnTo>
                    <a:lnTo>
                      <a:pt x="272" y="188"/>
                    </a:lnTo>
                    <a:lnTo>
                      <a:pt x="272" y="186"/>
                    </a:lnTo>
                    <a:lnTo>
                      <a:pt x="270" y="184"/>
                    </a:lnTo>
                    <a:lnTo>
                      <a:pt x="270" y="182"/>
                    </a:lnTo>
                    <a:lnTo>
                      <a:pt x="270" y="180"/>
                    </a:lnTo>
                    <a:lnTo>
                      <a:pt x="270" y="178"/>
                    </a:lnTo>
                    <a:lnTo>
                      <a:pt x="272" y="174"/>
                    </a:lnTo>
                    <a:lnTo>
                      <a:pt x="272" y="174"/>
                    </a:lnTo>
                    <a:lnTo>
                      <a:pt x="272" y="170"/>
                    </a:lnTo>
                    <a:lnTo>
                      <a:pt x="270" y="168"/>
                    </a:lnTo>
                    <a:lnTo>
                      <a:pt x="268" y="164"/>
                    </a:lnTo>
                    <a:lnTo>
                      <a:pt x="268" y="162"/>
                    </a:lnTo>
                    <a:lnTo>
                      <a:pt x="268" y="160"/>
                    </a:lnTo>
                    <a:lnTo>
                      <a:pt x="268" y="156"/>
                    </a:lnTo>
                    <a:lnTo>
                      <a:pt x="268" y="154"/>
                    </a:lnTo>
                    <a:lnTo>
                      <a:pt x="268" y="152"/>
                    </a:lnTo>
                    <a:lnTo>
                      <a:pt x="268" y="150"/>
                    </a:lnTo>
                    <a:lnTo>
                      <a:pt x="268" y="148"/>
                    </a:lnTo>
                    <a:lnTo>
                      <a:pt x="268" y="146"/>
                    </a:lnTo>
                    <a:lnTo>
                      <a:pt x="266" y="144"/>
                    </a:lnTo>
                    <a:lnTo>
                      <a:pt x="266" y="144"/>
                    </a:lnTo>
                    <a:lnTo>
                      <a:pt x="266" y="144"/>
                    </a:lnTo>
                    <a:lnTo>
                      <a:pt x="266" y="142"/>
                    </a:lnTo>
                    <a:lnTo>
                      <a:pt x="264" y="142"/>
                    </a:lnTo>
                    <a:lnTo>
                      <a:pt x="264" y="142"/>
                    </a:lnTo>
                    <a:lnTo>
                      <a:pt x="264" y="140"/>
                    </a:lnTo>
                    <a:lnTo>
                      <a:pt x="264" y="138"/>
                    </a:lnTo>
                    <a:lnTo>
                      <a:pt x="264" y="136"/>
                    </a:lnTo>
                    <a:lnTo>
                      <a:pt x="264" y="136"/>
                    </a:lnTo>
                    <a:lnTo>
                      <a:pt x="266" y="136"/>
                    </a:lnTo>
                    <a:lnTo>
                      <a:pt x="268" y="134"/>
                    </a:lnTo>
                    <a:lnTo>
                      <a:pt x="268" y="134"/>
                    </a:lnTo>
                    <a:lnTo>
                      <a:pt x="268" y="132"/>
                    </a:lnTo>
                    <a:lnTo>
                      <a:pt x="268" y="130"/>
                    </a:lnTo>
                    <a:lnTo>
                      <a:pt x="268" y="128"/>
                    </a:lnTo>
                    <a:lnTo>
                      <a:pt x="268" y="126"/>
                    </a:lnTo>
                    <a:lnTo>
                      <a:pt x="268" y="124"/>
                    </a:lnTo>
                    <a:lnTo>
                      <a:pt x="270" y="124"/>
                    </a:lnTo>
                    <a:lnTo>
                      <a:pt x="270" y="122"/>
                    </a:lnTo>
                    <a:lnTo>
                      <a:pt x="272" y="120"/>
                    </a:lnTo>
                    <a:lnTo>
                      <a:pt x="272" y="120"/>
                    </a:lnTo>
                    <a:lnTo>
                      <a:pt x="274" y="120"/>
                    </a:lnTo>
                    <a:lnTo>
                      <a:pt x="274" y="118"/>
                    </a:lnTo>
                    <a:lnTo>
                      <a:pt x="274" y="118"/>
                    </a:lnTo>
                    <a:lnTo>
                      <a:pt x="274" y="114"/>
                    </a:lnTo>
                    <a:lnTo>
                      <a:pt x="274" y="112"/>
                    </a:lnTo>
                    <a:lnTo>
                      <a:pt x="274" y="110"/>
                    </a:lnTo>
                    <a:lnTo>
                      <a:pt x="274" y="108"/>
                    </a:lnTo>
                    <a:lnTo>
                      <a:pt x="276" y="106"/>
                    </a:lnTo>
                    <a:lnTo>
                      <a:pt x="276" y="104"/>
                    </a:lnTo>
                    <a:lnTo>
                      <a:pt x="276" y="102"/>
                    </a:lnTo>
                    <a:lnTo>
                      <a:pt x="276" y="96"/>
                    </a:lnTo>
                    <a:lnTo>
                      <a:pt x="276" y="96"/>
                    </a:lnTo>
                    <a:lnTo>
                      <a:pt x="276" y="92"/>
                    </a:lnTo>
                    <a:lnTo>
                      <a:pt x="278" y="92"/>
                    </a:lnTo>
                    <a:lnTo>
                      <a:pt x="278" y="92"/>
                    </a:lnTo>
                    <a:lnTo>
                      <a:pt x="278" y="90"/>
                    </a:lnTo>
                    <a:lnTo>
                      <a:pt x="280" y="86"/>
                    </a:lnTo>
                    <a:lnTo>
                      <a:pt x="280" y="86"/>
                    </a:lnTo>
                    <a:lnTo>
                      <a:pt x="280" y="82"/>
                    </a:lnTo>
                    <a:lnTo>
                      <a:pt x="280" y="80"/>
                    </a:lnTo>
                    <a:lnTo>
                      <a:pt x="280" y="80"/>
                    </a:lnTo>
                    <a:lnTo>
                      <a:pt x="282" y="78"/>
                    </a:lnTo>
                    <a:lnTo>
                      <a:pt x="284" y="76"/>
                    </a:lnTo>
                    <a:lnTo>
                      <a:pt x="284" y="74"/>
                    </a:lnTo>
                    <a:lnTo>
                      <a:pt x="286" y="72"/>
                    </a:lnTo>
                    <a:lnTo>
                      <a:pt x="288" y="72"/>
                    </a:lnTo>
                    <a:lnTo>
                      <a:pt x="288" y="72"/>
                    </a:lnTo>
                    <a:lnTo>
                      <a:pt x="296" y="64"/>
                    </a:lnTo>
                    <a:lnTo>
                      <a:pt x="300" y="60"/>
                    </a:lnTo>
                    <a:lnTo>
                      <a:pt x="300" y="58"/>
                    </a:lnTo>
                    <a:lnTo>
                      <a:pt x="300" y="56"/>
                    </a:lnTo>
                    <a:lnTo>
                      <a:pt x="302" y="56"/>
                    </a:lnTo>
                    <a:lnTo>
                      <a:pt x="300" y="5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1" name="Freeform 193"/>
              <p:cNvSpPr>
                <a:spLocks/>
              </p:cNvSpPr>
              <p:nvPr/>
            </p:nvSpPr>
            <p:spPr bwMode="auto">
              <a:xfrm>
                <a:off x="3655" y="1167"/>
                <a:ext cx="94" cy="44"/>
              </a:xfrm>
              <a:custGeom>
                <a:avLst/>
                <a:gdLst>
                  <a:gd name="T0" fmla="*/ 90 w 94"/>
                  <a:gd name="T1" fmla="*/ 22 h 44"/>
                  <a:gd name="T2" fmla="*/ 86 w 94"/>
                  <a:gd name="T3" fmla="*/ 20 h 44"/>
                  <a:gd name="T4" fmla="*/ 82 w 94"/>
                  <a:gd name="T5" fmla="*/ 18 h 44"/>
                  <a:gd name="T6" fmla="*/ 82 w 94"/>
                  <a:gd name="T7" fmla="*/ 18 h 44"/>
                  <a:gd name="T8" fmla="*/ 78 w 94"/>
                  <a:gd name="T9" fmla="*/ 18 h 44"/>
                  <a:gd name="T10" fmla="*/ 76 w 94"/>
                  <a:gd name="T11" fmla="*/ 16 h 44"/>
                  <a:gd name="T12" fmla="*/ 78 w 94"/>
                  <a:gd name="T13" fmla="*/ 14 h 44"/>
                  <a:gd name="T14" fmla="*/ 74 w 94"/>
                  <a:gd name="T15" fmla="*/ 14 h 44"/>
                  <a:gd name="T16" fmla="*/ 66 w 94"/>
                  <a:gd name="T17" fmla="*/ 12 h 44"/>
                  <a:gd name="T18" fmla="*/ 68 w 94"/>
                  <a:gd name="T19" fmla="*/ 14 h 44"/>
                  <a:gd name="T20" fmla="*/ 64 w 94"/>
                  <a:gd name="T21" fmla="*/ 16 h 44"/>
                  <a:gd name="T22" fmla="*/ 60 w 94"/>
                  <a:gd name="T23" fmla="*/ 14 h 44"/>
                  <a:gd name="T24" fmla="*/ 56 w 94"/>
                  <a:gd name="T25" fmla="*/ 12 h 44"/>
                  <a:gd name="T26" fmla="*/ 58 w 94"/>
                  <a:gd name="T27" fmla="*/ 10 h 44"/>
                  <a:gd name="T28" fmla="*/ 60 w 94"/>
                  <a:gd name="T29" fmla="*/ 8 h 44"/>
                  <a:gd name="T30" fmla="*/ 54 w 94"/>
                  <a:gd name="T31" fmla="*/ 8 h 44"/>
                  <a:gd name="T32" fmla="*/ 52 w 94"/>
                  <a:gd name="T33" fmla="*/ 6 h 44"/>
                  <a:gd name="T34" fmla="*/ 46 w 94"/>
                  <a:gd name="T35" fmla="*/ 4 h 44"/>
                  <a:gd name="T36" fmla="*/ 44 w 94"/>
                  <a:gd name="T37" fmla="*/ 2 h 44"/>
                  <a:gd name="T38" fmla="*/ 40 w 94"/>
                  <a:gd name="T39" fmla="*/ 2 h 44"/>
                  <a:gd name="T40" fmla="*/ 38 w 94"/>
                  <a:gd name="T41" fmla="*/ 4 h 44"/>
                  <a:gd name="T42" fmla="*/ 34 w 94"/>
                  <a:gd name="T43" fmla="*/ 4 h 44"/>
                  <a:gd name="T44" fmla="*/ 34 w 94"/>
                  <a:gd name="T45" fmla="*/ 2 h 44"/>
                  <a:gd name="T46" fmla="*/ 30 w 94"/>
                  <a:gd name="T47" fmla="*/ 0 h 44"/>
                  <a:gd name="T48" fmla="*/ 32 w 94"/>
                  <a:gd name="T49" fmla="*/ 2 h 44"/>
                  <a:gd name="T50" fmla="*/ 26 w 94"/>
                  <a:gd name="T51" fmla="*/ 4 h 44"/>
                  <a:gd name="T52" fmla="*/ 20 w 94"/>
                  <a:gd name="T53" fmla="*/ 6 h 44"/>
                  <a:gd name="T54" fmla="*/ 18 w 94"/>
                  <a:gd name="T55" fmla="*/ 8 h 44"/>
                  <a:gd name="T56" fmla="*/ 16 w 94"/>
                  <a:gd name="T57" fmla="*/ 8 h 44"/>
                  <a:gd name="T58" fmla="*/ 12 w 94"/>
                  <a:gd name="T59" fmla="*/ 12 h 44"/>
                  <a:gd name="T60" fmla="*/ 8 w 94"/>
                  <a:gd name="T61" fmla="*/ 12 h 44"/>
                  <a:gd name="T62" fmla="*/ 4 w 94"/>
                  <a:gd name="T63" fmla="*/ 14 h 44"/>
                  <a:gd name="T64" fmla="*/ 2 w 94"/>
                  <a:gd name="T65" fmla="*/ 14 h 44"/>
                  <a:gd name="T66" fmla="*/ 0 w 94"/>
                  <a:gd name="T67" fmla="*/ 14 h 44"/>
                  <a:gd name="T68" fmla="*/ 2 w 94"/>
                  <a:gd name="T69" fmla="*/ 16 h 44"/>
                  <a:gd name="T70" fmla="*/ 6 w 94"/>
                  <a:gd name="T71" fmla="*/ 20 h 44"/>
                  <a:gd name="T72" fmla="*/ 6 w 94"/>
                  <a:gd name="T73" fmla="*/ 22 h 44"/>
                  <a:gd name="T74" fmla="*/ 6 w 94"/>
                  <a:gd name="T75" fmla="*/ 24 h 44"/>
                  <a:gd name="T76" fmla="*/ 10 w 94"/>
                  <a:gd name="T77" fmla="*/ 30 h 44"/>
                  <a:gd name="T78" fmla="*/ 14 w 94"/>
                  <a:gd name="T79" fmla="*/ 34 h 44"/>
                  <a:gd name="T80" fmla="*/ 18 w 94"/>
                  <a:gd name="T81" fmla="*/ 36 h 44"/>
                  <a:gd name="T82" fmla="*/ 22 w 94"/>
                  <a:gd name="T83" fmla="*/ 38 h 44"/>
                  <a:gd name="T84" fmla="*/ 26 w 94"/>
                  <a:gd name="T85" fmla="*/ 40 h 44"/>
                  <a:gd name="T86" fmla="*/ 32 w 94"/>
                  <a:gd name="T87" fmla="*/ 44 h 44"/>
                  <a:gd name="T88" fmla="*/ 36 w 94"/>
                  <a:gd name="T89" fmla="*/ 44 h 44"/>
                  <a:gd name="T90" fmla="*/ 40 w 94"/>
                  <a:gd name="T91" fmla="*/ 40 h 44"/>
                  <a:gd name="T92" fmla="*/ 42 w 94"/>
                  <a:gd name="T93" fmla="*/ 36 h 44"/>
                  <a:gd name="T94" fmla="*/ 44 w 94"/>
                  <a:gd name="T95" fmla="*/ 36 h 44"/>
                  <a:gd name="T96" fmla="*/ 50 w 94"/>
                  <a:gd name="T97" fmla="*/ 38 h 44"/>
                  <a:gd name="T98" fmla="*/ 58 w 94"/>
                  <a:gd name="T99" fmla="*/ 40 h 44"/>
                  <a:gd name="T100" fmla="*/ 62 w 94"/>
                  <a:gd name="T101" fmla="*/ 40 h 44"/>
                  <a:gd name="T102" fmla="*/ 66 w 94"/>
                  <a:gd name="T103" fmla="*/ 42 h 44"/>
                  <a:gd name="T104" fmla="*/ 68 w 94"/>
                  <a:gd name="T105" fmla="*/ 42 h 44"/>
                  <a:gd name="T106" fmla="*/ 72 w 94"/>
                  <a:gd name="T107" fmla="*/ 38 h 44"/>
                  <a:gd name="T108" fmla="*/ 80 w 94"/>
                  <a:gd name="T109" fmla="*/ 38 h 44"/>
                  <a:gd name="T110" fmla="*/ 82 w 94"/>
                  <a:gd name="T111" fmla="*/ 36 h 44"/>
                  <a:gd name="T112" fmla="*/ 84 w 94"/>
                  <a:gd name="T113" fmla="*/ 32 h 44"/>
                  <a:gd name="T114" fmla="*/ 88 w 94"/>
                  <a:gd name="T115" fmla="*/ 30 h 44"/>
                  <a:gd name="T116" fmla="*/ 90 w 94"/>
                  <a:gd name="T117" fmla="*/ 28 h 44"/>
                  <a:gd name="T118" fmla="*/ 92 w 94"/>
                  <a:gd name="T119"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 h="44">
                    <a:moveTo>
                      <a:pt x="92" y="26"/>
                    </a:moveTo>
                    <a:lnTo>
                      <a:pt x="92" y="26"/>
                    </a:lnTo>
                    <a:lnTo>
                      <a:pt x="90" y="22"/>
                    </a:lnTo>
                    <a:lnTo>
                      <a:pt x="90" y="22"/>
                    </a:lnTo>
                    <a:lnTo>
                      <a:pt x="90" y="22"/>
                    </a:lnTo>
                    <a:lnTo>
                      <a:pt x="90" y="20"/>
                    </a:lnTo>
                    <a:lnTo>
                      <a:pt x="88" y="20"/>
                    </a:lnTo>
                    <a:lnTo>
                      <a:pt x="86" y="20"/>
                    </a:lnTo>
                    <a:lnTo>
                      <a:pt x="86" y="20"/>
                    </a:lnTo>
                    <a:lnTo>
                      <a:pt x="84" y="20"/>
                    </a:lnTo>
                    <a:lnTo>
                      <a:pt x="84" y="20"/>
                    </a:lnTo>
                    <a:lnTo>
                      <a:pt x="82" y="18"/>
                    </a:lnTo>
                    <a:lnTo>
                      <a:pt x="82" y="18"/>
                    </a:lnTo>
                    <a:lnTo>
                      <a:pt x="82" y="18"/>
                    </a:lnTo>
                    <a:lnTo>
                      <a:pt x="82" y="18"/>
                    </a:lnTo>
                    <a:lnTo>
                      <a:pt x="82" y="18"/>
                    </a:lnTo>
                    <a:lnTo>
                      <a:pt x="82" y="18"/>
                    </a:lnTo>
                    <a:lnTo>
                      <a:pt x="80" y="20"/>
                    </a:lnTo>
                    <a:lnTo>
                      <a:pt x="78" y="18"/>
                    </a:lnTo>
                    <a:lnTo>
                      <a:pt x="78" y="18"/>
                    </a:lnTo>
                    <a:lnTo>
                      <a:pt x="78" y="18"/>
                    </a:lnTo>
                    <a:lnTo>
                      <a:pt x="76" y="16"/>
                    </a:lnTo>
                    <a:lnTo>
                      <a:pt x="76" y="16"/>
                    </a:lnTo>
                    <a:lnTo>
                      <a:pt x="76" y="16"/>
                    </a:lnTo>
                    <a:lnTo>
                      <a:pt x="76" y="16"/>
                    </a:lnTo>
                    <a:lnTo>
                      <a:pt x="78" y="16"/>
                    </a:lnTo>
                    <a:lnTo>
                      <a:pt x="78" y="14"/>
                    </a:lnTo>
                    <a:lnTo>
                      <a:pt x="78" y="14"/>
                    </a:lnTo>
                    <a:lnTo>
                      <a:pt x="78" y="14"/>
                    </a:lnTo>
                    <a:lnTo>
                      <a:pt x="76" y="14"/>
                    </a:lnTo>
                    <a:lnTo>
                      <a:pt x="76" y="14"/>
                    </a:lnTo>
                    <a:lnTo>
                      <a:pt x="74" y="14"/>
                    </a:lnTo>
                    <a:lnTo>
                      <a:pt x="74" y="14"/>
                    </a:lnTo>
                    <a:lnTo>
                      <a:pt x="70" y="12"/>
                    </a:lnTo>
                    <a:lnTo>
                      <a:pt x="68" y="12"/>
                    </a:lnTo>
                    <a:lnTo>
                      <a:pt x="66" y="12"/>
                    </a:lnTo>
                    <a:lnTo>
                      <a:pt x="66" y="12"/>
                    </a:lnTo>
                    <a:lnTo>
                      <a:pt x="66" y="12"/>
                    </a:lnTo>
                    <a:lnTo>
                      <a:pt x="68" y="14"/>
                    </a:lnTo>
                    <a:lnTo>
                      <a:pt x="68" y="14"/>
                    </a:lnTo>
                    <a:lnTo>
                      <a:pt x="66" y="16"/>
                    </a:lnTo>
                    <a:lnTo>
                      <a:pt x="66" y="16"/>
                    </a:lnTo>
                    <a:lnTo>
                      <a:pt x="64" y="16"/>
                    </a:lnTo>
                    <a:lnTo>
                      <a:pt x="64" y="16"/>
                    </a:lnTo>
                    <a:lnTo>
                      <a:pt x="64" y="16"/>
                    </a:lnTo>
                    <a:lnTo>
                      <a:pt x="62" y="16"/>
                    </a:lnTo>
                    <a:lnTo>
                      <a:pt x="62" y="16"/>
                    </a:lnTo>
                    <a:lnTo>
                      <a:pt x="60" y="14"/>
                    </a:lnTo>
                    <a:lnTo>
                      <a:pt x="58" y="12"/>
                    </a:lnTo>
                    <a:lnTo>
                      <a:pt x="58" y="12"/>
                    </a:lnTo>
                    <a:lnTo>
                      <a:pt x="58" y="12"/>
                    </a:lnTo>
                    <a:lnTo>
                      <a:pt x="56" y="12"/>
                    </a:lnTo>
                    <a:lnTo>
                      <a:pt x="56" y="12"/>
                    </a:lnTo>
                    <a:lnTo>
                      <a:pt x="56" y="10"/>
                    </a:lnTo>
                    <a:lnTo>
                      <a:pt x="58" y="10"/>
                    </a:lnTo>
                    <a:lnTo>
                      <a:pt x="58" y="10"/>
                    </a:lnTo>
                    <a:lnTo>
                      <a:pt x="58" y="10"/>
                    </a:lnTo>
                    <a:lnTo>
                      <a:pt x="58" y="10"/>
                    </a:lnTo>
                    <a:lnTo>
                      <a:pt x="60" y="8"/>
                    </a:lnTo>
                    <a:lnTo>
                      <a:pt x="60" y="8"/>
                    </a:lnTo>
                    <a:lnTo>
                      <a:pt x="58" y="8"/>
                    </a:lnTo>
                    <a:lnTo>
                      <a:pt x="58" y="8"/>
                    </a:lnTo>
                    <a:lnTo>
                      <a:pt x="54" y="8"/>
                    </a:lnTo>
                    <a:lnTo>
                      <a:pt x="54" y="8"/>
                    </a:lnTo>
                    <a:lnTo>
                      <a:pt x="54" y="8"/>
                    </a:lnTo>
                    <a:lnTo>
                      <a:pt x="52" y="8"/>
                    </a:lnTo>
                    <a:lnTo>
                      <a:pt x="52" y="6"/>
                    </a:lnTo>
                    <a:lnTo>
                      <a:pt x="52" y="6"/>
                    </a:lnTo>
                    <a:lnTo>
                      <a:pt x="50" y="6"/>
                    </a:lnTo>
                    <a:lnTo>
                      <a:pt x="48" y="6"/>
                    </a:lnTo>
                    <a:lnTo>
                      <a:pt x="46" y="4"/>
                    </a:lnTo>
                    <a:lnTo>
                      <a:pt x="46" y="4"/>
                    </a:lnTo>
                    <a:lnTo>
                      <a:pt x="44" y="4"/>
                    </a:lnTo>
                    <a:lnTo>
                      <a:pt x="44" y="4"/>
                    </a:lnTo>
                    <a:lnTo>
                      <a:pt x="44" y="4"/>
                    </a:lnTo>
                    <a:lnTo>
                      <a:pt x="44" y="2"/>
                    </a:lnTo>
                    <a:lnTo>
                      <a:pt x="42" y="2"/>
                    </a:lnTo>
                    <a:lnTo>
                      <a:pt x="40" y="2"/>
                    </a:lnTo>
                    <a:lnTo>
                      <a:pt x="40" y="2"/>
                    </a:lnTo>
                    <a:lnTo>
                      <a:pt x="40" y="2"/>
                    </a:lnTo>
                    <a:lnTo>
                      <a:pt x="40" y="4"/>
                    </a:lnTo>
                    <a:lnTo>
                      <a:pt x="38" y="4"/>
                    </a:lnTo>
                    <a:lnTo>
                      <a:pt x="38" y="4"/>
                    </a:lnTo>
                    <a:lnTo>
                      <a:pt x="38" y="4"/>
                    </a:lnTo>
                    <a:lnTo>
                      <a:pt x="36" y="4"/>
                    </a:lnTo>
                    <a:lnTo>
                      <a:pt x="36" y="4"/>
                    </a:lnTo>
                    <a:lnTo>
                      <a:pt x="36" y="4"/>
                    </a:lnTo>
                    <a:lnTo>
                      <a:pt x="34" y="4"/>
                    </a:lnTo>
                    <a:lnTo>
                      <a:pt x="34" y="2"/>
                    </a:lnTo>
                    <a:lnTo>
                      <a:pt x="34" y="2"/>
                    </a:lnTo>
                    <a:lnTo>
                      <a:pt x="34" y="2"/>
                    </a:lnTo>
                    <a:lnTo>
                      <a:pt x="34" y="2"/>
                    </a:lnTo>
                    <a:lnTo>
                      <a:pt x="34" y="2"/>
                    </a:lnTo>
                    <a:lnTo>
                      <a:pt x="32" y="0"/>
                    </a:lnTo>
                    <a:lnTo>
                      <a:pt x="30" y="0"/>
                    </a:lnTo>
                    <a:lnTo>
                      <a:pt x="30" y="0"/>
                    </a:lnTo>
                    <a:lnTo>
                      <a:pt x="30" y="2"/>
                    </a:lnTo>
                    <a:lnTo>
                      <a:pt x="30" y="2"/>
                    </a:lnTo>
                    <a:lnTo>
                      <a:pt x="30" y="2"/>
                    </a:lnTo>
                    <a:lnTo>
                      <a:pt x="32" y="2"/>
                    </a:lnTo>
                    <a:lnTo>
                      <a:pt x="32" y="4"/>
                    </a:lnTo>
                    <a:lnTo>
                      <a:pt x="30" y="4"/>
                    </a:lnTo>
                    <a:lnTo>
                      <a:pt x="28" y="4"/>
                    </a:lnTo>
                    <a:lnTo>
                      <a:pt x="26" y="4"/>
                    </a:lnTo>
                    <a:lnTo>
                      <a:pt x="24" y="6"/>
                    </a:lnTo>
                    <a:lnTo>
                      <a:pt x="22" y="6"/>
                    </a:lnTo>
                    <a:lnTo>
                      <a:pt x="20" y="6"/>
                    </a:lnTo>
                    <a:lnTo>
                      <a:pt x="20" y="6"/>
                    </a:lnTo>
                    <a:lnTo>
                      <a:pt x="20" y="8"/>
                    </a:lnTo>
                    <a:lnTo>
                      <a:pt x="18" y="8"/>
                    </a:lnTo>
                    <a:lnTo>
                      <a:pt x="18" y="8"/>
                    </a:lnTo>
                    <a:lnTo>
                      <a:pt x="18" y="8"/>
                    </a:lnTo>
                    <a:lnTo>
                      <a:pt x="18" y="8"/>
                    </a:lnTo>
                    <a:lnTo>
                      <a:pt x="16" y="8"/>
                    </a:lnTo>
                    <a:lnTo>
                      <a:pt x="16" y="8"/>
                    </a:lnTo>
                    <a:lnTo>
                      <a:pt x="16" y="8"/>
                    </a:lnTo>
                    <a:lnTo>
                      <a:pt x="16" y="10"/>
                    </a:lnTo>
                    <a:lnTo>
                      <a:pt x="12" y="10"/>
                    </a:lnTo>
                    <a:lnTo>
                      <a:pt x="12" y="10"/>
                    </a:lnTo>
                    <a:lnTo>
                      <a:pt x="12" y="12"/>
                    </a:lnTo>
                    <a:lnTo>
                      <a:pt x="12" y="12"/>
                    </a:lnTo>
                    <a:lnTo>
                      <a:pt x="10" y="12"/>
                    </a:lnTo>
                    <a:lnTo>
                      <a:pt x="10" y="12"/>
                    </a:lnTo>
                    <a:lnTo>
                      <a:pt x="8" y="12"/>
                    </a:lnTo>
                    <a:lnTo>
                      <a:pt x="8" y="12"/>
                    </a:lnTo>
                    <a:lnTo>
                      <a:pt x="6" y="12"/>
                    </a:lnTo>
                    <a:lnTo>
                      <a:pt x="6" y="12"/>
                    </a:lnTo>
                    <a:lnTo>
                      <a:pt x="4" y="14"/>
                    </a:lnTo>
                    <a:lnTo>
                      <a:pt x="4" y="16"/>
                    </a:lnTo>
                    <a:lnTo>
                      <a:pt x="2" y="16"/>
                    </a:lnTo>
                    <a:lnTo>
                      <a:pt x="2" y="14"/>
                    </a:lnTo>
                    <a:lnTo>
                      <a:pt x="2" y="14"/>
                    </a:lnTo>
                    <a:lnTo>
                      <a:pt x="0" y="14"/>
                    </a:lnTo>
                    <a:lnTo>
                      <a:pt x="0" y="14"/>
                    </a:lnTo>
                    <a:lnTo>
                      <a:pt x="0" y="14"/>
                    </a:lnTo>
                    <a:lnTo>
                      <a:pt x="0" y="14"/>
                    </a:lnTo>
                    <a:lnTo>
                      <a:pt x="0" y="14"/>
                    </a:lnTo>
                    <a:lnTo>
                      <a:pt x="2" y="16"/>
                    </a:lnTo>
                    <a:lnTo>
                      <a:pt x="2" y="16"/>
                    </a:lnTo>
                    <a:lnTo>
                      <a:pt x="2" y="16"/>
                    </a:lnTo>
                    <a:lnTo>
                      <a:pt x="2" y="18"/>
                    </a:lnTo>
                    <a:lnTo>
                      <a:pt x="4" y="18"/>
                    </a:lnTo>
                    <a:lnTo>
                      <a:pt x="6" y="20"/>
                    </a:lnTo>
                    <a:lnTo>
                      <a:pt x="6" y="20"/>
                    </a:lnTo>
                    <a:lnTo>
                      <a:pt x="6" y="20"/>
                    </a:lnTo>
                    <a:lnTo>
                      <a:pt x="6" y="22"/>
                    </a:lnTo>
                    <a:lnTo>
                      <a:pt x="6" y="22"/>
                    </a:lnTo>
                    <a:lnTo>
                      <a:pt x="6" y="22"/>
                    </a:lnTo>
                    <a:lnTo>
                      <a:pt x="4" y="24"/>
                    </a:lnTo>
                    <a:lnTo>
                      <a:pt x="4" y="24"/>
                    </a:lnTo>
                    <a:lnTo>
                      <a:pt x="6" y="24"/>
                    </a:lnTo>
                    <a:lnTo>
                      <a:pt x="6" y="24"/>
                    </a:lnTo>
                    <a:lnTo>
                      <a:pt x="6" y="26"/>
                    </a:lnTo>
                    <a:lnTo>
                      <a:pt x="8" y="28"/>
                    </a:lnTo>
                    <a:lnTo>
                      <a:pt x="8" y="28"/>
                    </a:lnTo>
                    <a:lnTo>
                      <a:pt x="10" y="30"/>
                    </a:lnTo>
                    <a:lnTo>
                      <a:pt x="10" y="30"/>
                    </a:lnTo>
                    <a:lnTo>
                      <a:pt x="12" y="30"/>
                    </a:lnTo>
                    <a:lnTo>
                      <a:pt x="14" y="32"/>
                    </a:lnTo>
                    <a:lnTo>
                      <a:pt x="14" y="34"/>
                    </a:lnTo>
                    <a:lnTo>
                      <a:pt x="16" y="34"/>
                    </a:lnTo>
                    <a:lnTo>
                      <a:pt x="16" y="34"/>
                    </a:lnTo>
                    <a:lnTo>
                      <a:pt x="18" y="36"/>
                    </a:lnTo>
                    <a:lnTo>
                      <a:pt x="18" y="36"/>
                    </a:lnTo>
                    <a:lnTo>
                      <a:pt x="18" y="36"/>
                    </a:lnTo>
                    <a:lnTo>
                      <a:pt x="20" y="36"/>
                    </a:lnTo>
                    <a:lnTo>
                      <a:pt x="20" y="36"/>
                    </a:lnTo>
                    <a:lnTo>
                      <a:pt x="22" y="38"/>
                    </a:lnTo>
                    <a:lnTo>
                      <a:pt x="24" y="40"/>
                    </a:lnTo>
                    <a:lnTo>
                      <a:pt x="24" y="40"/>
                    </a:lnTo>
                    <a:lnTo>
                      <a:pt x="24" y="40"/>
                    </a:lnTo>
                    <a:lnTo>
                      <a:pt x="26" y="40"/>
                    </a:lnTo>
                    <a:lnTo>
                      <a:pt x="26" y="42"/>
                    </a:lnTo>
                    <a:lnTo>
                      <a:pt x="28" y="42"/>
                    </a:lnTo>
                    <a:lnTo>
                      <a:pt x="30" y="44"/>
                    </a:lnTo>
                    <a:lnTo>
                      <a:pt x="32" y="44"/>
                    </a:lnTo>
                    <a:lnTo>
                      <a:pt x="32" y="42"/>
                    </a:lnTo>
                    <a:lnTo>
                      <a:pt x="34" y="42"/>
                    </a:lnTo>
                    <a:lnTo>
                      <a:pt x="34" y="42"/>
                    </a:lnTo>
                    <a:lnTo>
                      <a:pt x="36" y="44"/>
                    </a:lnTo>
                    <a:lnTo>
                      <a:pt x="36" y="42"/>
                    </a:lnTo>
                    <a:lnTo>
                      <a:pt x="38" y="40"/>
                    </a:lnTo>
                    <a:lnTo>
                      <a:pt x="38" y="40"/>
                    </a:lnTo>
                    <a:lnTo>
                      <a:pt x="40" y="40"/>
                    </a:lnTo>
                    <a:lnTo>
                      <a:pt x="40" y="40"/>
                    </a:lnTo>
                    <a:lnTo>
                      <a:pt x="40" y="36"/>
                    </a:lnTo>
                    <a:lnTo>
                      <a:pt x="40" y="36"/>
                    </a:lnTo>
                    <a:lnTo>
                      <a:pt x="42" y="36"/>
                    </a:lnTo>
                    <a:lnTo>
                      <a:pt x="42" y="36"/>
                    </a:lnTo>
                    <a:lnTo>
                      <a:pt x="42" y="38"/>
                    </a:lnTo>
                    <a:lnTo>
                      <a:pt x="44" y="36"/>
                    </a:lnTo>
                    <a:lnTo>
                      <a:pt x="44" y="36"/>
                    </a:lnTo>
                    <a:lnTo>
                      <a:pt x="44" y="36"/>
                    </a:lnTo>
                    <a:lnTo>
                      <a:pt x="46" y="36"/>
                    </a:lnTo>
                    <a:lnTo>
                      <a:pt x="48" y="38"/>
                    </a:lnTo>
                    <a:lnTo>
                      <a:pt x="50" y="38"/>
                    </a:lnTo>
                    <a:lnTo>
                      <a:pt x="52" y="38"/>
                    </a:lnTo>
                    <a:lnTo>
                      <a:pt x="52" y="38"/>
                    </a:lnTo>
                    <a:lnTo>
                      <a:pt x="56" y="40"/>
                    </a:lnTo>
                    <a:lnTo>
                      <a:pt x="58" y="40"/>
                    </a:lnTo>
                    <a:lnTo>
                      <a:pt x="60" y="40"/>
                    </a:lnTo>
                    <a:lnTo>
                      <a:pt x="60" y="40"/>
                    </a:lnTo>
                    <a:lnTo>
                      <a:pt x="62" y="40"/>
                    </a:lnTo>
                    <a:lnTo>
                      <a:pt x="62" y="40"/>
                    </a:lnTo>
                    <a:lnTo>
                      <a:pt x="62" y="40"/>
                    </a:lnTo>
                    <a:lnTo>
                      <a:pt x="64" y="40"/>
                    </a:lnTo>
                    <a:lnTo>
                      <a:pt x="66" y="40"/>
                    </a:lnTo>
                    <a:lnTo>
                      <a:pt x="66" y="42"/>
                    </a:lnTo>
                    <a:lnTo>
                      <a:pt x="66" y="42"/>
                    </a:lnTo>
                    <a:lnTo>
                      <a:pt x="68" y="42"/>
                    </a:lnTo>
                    <a:lnTo>
                      <a:pt x="68" y="44"/>
                    </a:lnTo>
                    <a:lnTo>
                      <a:pt x="68" y="42"/>
                    </a:lnTo>
                    <a:lnTo>
                      <a:pt x="70" y="40"/>
                    </a:lnTo>
                    <a:lnTo>
                      <a:pt x="70" y="38"/>
                    </a:lnTo>
                    <a:lnTo>
                      <a:pt x="70" y="38"/>
                    </a:lnTo>
                    <a:lnTo>
                      <a:pt x="72" y="38"/>
                    </a:lnTo>
                    <a:lnTo>
                      <a:pt x="74" y="40"/>
                    </a:lnTo>
                    <a:lnTo>
                      <a:pt x="76" y="38"/>
                    </a:lnTo>
                    <a:lnTo>
                      <a:pt x="78" y="38"/>
                    </a:lnTo>
                    <a:lnTo>
                      <a:pt x="80" y="38"/>
                    </a:lnTo>
                    <a:lnTo>
                      <a:pt x="80" y="36"/>
                    </a:lnTo>
                    <a:lnTo>
                      <a:pt x="80" y="36"/>
                    </a:lnTo>
                    <a:lnTo>
                      <a:pt x="82" y="36"/>
                    </a:lnTo>
                    <a:lnTo>
                      <a:pt x="82" y="36"/>
                    </a:lnTo>
                    <a:lnTo>
                      <a:pt x="84" y="34"/>
                    </a:lnTo>
                    <a:lnTo>
                      <a:pt x="84" y="34"/>
                    </a:lnTo>
                    <a:lnTo>
                      <a:pt x="84" y="32"/>
                    </a:lnTo>
                    <a:lnTo>
                      <a:pt x="84" y="32"/>
                    </a:lnTo>
                    <a:lnTo>
                      <a:pt x="84" y="32"/>
                    </a:lnTo>
                    <a:lnTo>
                      <a:pt x="86" y="30"/>
                    </a:lnTo>
                    <a:lnTo>
                      <a:pt x="86" y="30"/>
                    </a:lnTo>
                    <a:lnTo>
                      <a:pt x="88" y="30"/>
                    </a:lnTo>
                    <a:lnTo>
                      <a:pt x="88" y="28"/>
                    </a:lnTo>
                    <a:lnTo>
                      <a:pt x="88" y="28"/>
                    </a:lnTo>
                    <a:lnTo>
                      <a:pt x="90" y="28"/>
                    </a:lnTo>
                    <a:lnTo>
                      <a:pt x="90" y="28"/>
                    </a:lnTo>
                    <a:lnTo>
                      <a:pt x="92" y="28"/>
                    </a:lnTo>
                    <a:lnTo>
                      <a:pt x="92" y="28"/>
                    </a:lnTo>
                    <a:lnTo>
                      <a:pt x="94" y="28"/>
                    </a:lnTo>
                    <a:lnTo>
                      <a:pt x="92" y="2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2" name="Freeform 194"/>
              <p:cNvSpPr>
                <a:spLocks/>
              </p:cNvSpPr>
              <p:nvPr/>
            </p:nvSpPr>
            <p:spPr bwMode="auto">
              <a:xfrm>
                <a:off x="3957" y="1440"/>
                <a:ext cx="32" cy="18"/>
              </a:xfrm>
              <a:custGeom>
                <a:avLst/>
                <a:gdLst>
                  <a:gd name="T0" fmla="*/ 32 w 32"/>
                  <a:gd name="T1" fmla="*/ 0 h 18"/>
                  <a:gd name="T2" fmla="*/ 32 w 32"/>
                  <a:gd name="T3" fmla="*/ 0 h 18"/>
                  <a:gd name="T4" fmla="*/ 30 w 32"/>
                  <a:gd name="T5" fmla="*/ 0 h 18"/>
                  <a:gd name="T6" fmla="*/ 28 w 32"/>
                  <a:gd name="T7" fmla="*/ 0 h 18"/>
                  <a:gd name="T8" fmla="*/ 28 w 32"/>
                  <a:gd name="T9" fmla="*/ 2 h 18"/>
                  <a:gd name="T10" fmla="*/ 26 w 32"/>
                  <a:gd name="T11" fmla="*/ 2 h 18"/>
                  <a:gd name="T12" fmla="*/ 20 w 32"/>
                  <a:gd name="T13" fmla="*/ 4 h 18"/>
                  <a:gd name="T14" fmla="*/ 18 w 32"/>
                  <a:gd name="T15" fmla="*/ 4 h 18"/>
                  <a:gd name="T16" fmla="*/ 14 w 32"/>
                  <a:gd name="T17" fmla="*/ 4 h 18"/>
                  <a:gd name="T18" fmla="*/ 12 w 32"/>
                  <a:gd name="T19" fmla="*/ 4 h 18"/>
                  <a:gd name="T20" fmla="*/ 10 w 32"/>
                  <a:gd name="T21" fmla="*/ 4 h 18"/>
                  <a:gd name="T22" fmla="*/ 10 w 32"/>
                  <a:gd name="T23" fmla="*/ 6 h 18"/>
                  <a:gd name="T24" fmla="*/ 8 w 32"/>
                  <a:gd name="T25" fmla="*/ 8 h 18"/>
                  <a:gd name="T26" fmla="*/ 8 w 32"/>
                  <a:gd name="T27" fmla="*/ 8 h 18"/>
                  <a:gd name="T28" fmla="*/ 6 w 32"/>
                  <a:gd name="T29" fmla="*/ 8 h 18"/>
                  <a:gd name="T30" fmla="*/ 6 w 32"/>
                  <a:gd name="T31" fmla="*/ 8 h 18"/>
                  <a:gd name="T32" fmla="*/ 4 w 32"/>
                  <a:gd name="T33" fmla="*/ 8 h 18"/>
                  <a:gd name="T34" fmla="*/ 2 w 32"/>
                  <a:gd name="T35" fmla="*/ 10 h 18"/>
                  <a:gd name="T36" fmla="*/ 2 w 32"/>
                  <a:gd name="T37" fmla="*/ 10 h 18"/>
                  <a:gd name="T38" fmla="*/ 0 w 32"/>
                  <a:gd name="T39" fmla="*/ 10 h 18"/>
                  <a:gd name="T40" fmla="*/ 0 w 32"/>
                  <a:gd name="T41" fmla="*/ 12 h 18"/>
                  <a:gd name="T42" fmla="*/ 2 w 32"/>
                  <a:gd name="T43" fmla="*/ 16 h 18"/>
                  <a:gd name="T44" fmla="*/ 2 w 32"/>
                  <a:gd name="T45" fmla="*/ 16 h 18"/>
                  <a:gd name="T46" fmla="*/ 4 w 32"/>
                  <a:gd name="T47" fmla="*/ 16 h 18"/>
                  <a:gd name="T48" fmla="*/ 6 w 32"/>
                  <a:gd name="T49" fmla="*/ 18 h 18"/>
                  <a:gd name="T50" fmla="*/ 8 w 32"/>
                  <a:gd name="T51" fmla="*/ 18 h 18"/>
                  <a:gd name="T52" fmla="*/ 10 w 32"/>
                  <a:gd name="T53" fmla="*/ 18 h 18"/>
                  <a:gd name="T54" fmla="*/ 10 w 32"/>
                  <a:gd name="T55" fmla="*/ 18 h 18"/>
                  <a:gd name="T56" fmla="*/ 10 w 32"/>
                  <a:gd name="T57" fmla="*/ 18 h 18"/>
                  <a:gd name="T58" fmla="*/ 12 w 32"/>
                  <a:gd name="T59" fmla="*/ 18 h 18"/>
                  <a:gd name="T60" fmla="*/ 12 w 32"/>
                  <a:gd name="T61" fmla="*/ 18 h 18"/>
                  <a:gd name="T62" fmla="*/ 12 w 32"/>
                  <a:gd name="T63" fmla="*/ 18 h 18"/>
                  <a:gd name="T64" fmla="*/ 12 w 32"/>
                  <a:gd name="T65" fmla="*/ 16 h 18"/>
                  <a:gd name="T66" fmla="*/ 12 w 32"/>
                  <a:gd name="T67" fmla="*/ 16 h 18"/>
                  <a:gd name="T68" fmla="*/ 14 w 32"/>
                  <a:gd name="T69" fmla="*/ 16 h 18"/>
                  <a:gd name="T70" fmla="*/ 16 w 32"/>
                  <a:gd name="T71" fmla="*/ 16 h 18"/>
                  <a:gd name="T72" fmla="*/ 18 w 32"/>
                  <a:gd name="T73" fmla="*/ 16 h 18"/>
                  <a:gd name="T74" fmla="*/ 18 w 32"/>
                  <a:gd name="T75" fmla="*/ 14 h 18"/>
                  <a:gd name="T76" fmla="*/ 22 w 32"/>
                  <a:gd name="T77" fmla="*/ 12 h 18"/>
                  <a:gd name="T78" fmla="*/ 22 w 32"/>
                  <a:gd name="T79" fmla="*/ 12 h 18"/>
                  <a:gd name="T80" fmla="*/ 22 w 32"/>
                  <a:gd name="T81" fmla="*/ 12 h 18"/>
                  <a:gd name="T82" fmla="*/ 24 w 32"/>
                  <a:gd name="T83" fmla="*/ 12 h 18"/>
                  <a:gd name="T84" fmla="*/ 26 w 32"/>
                  <a:gd name="T85" fmla="*/ 12 h 18"/>
                  <a:gd name="T86" fmla="*/ 26 w 32"/>
                  <a:gd name="T87" fmla="*/ 10 h 18"/>
                  <a:gd name="T88" fmla="*/ 26 w 32"/>
                  <a:gd name="T89" fmla="*/ 10 h 18"/>
                  <a:gd name="T90" fmla="*/ 24 w 32"/>
                  <a:gd name="T91" fmla="*/ 8 h 18"/>
                  <a:gd name="T92" fmla="*/ 24 w 32"/>
                  <a:gd name="T93" fmla="*/ 8 h 18"/>
                  <a:gd name="T94" fmla="*/ 24 w 32"/>
                  <a:gd name="T95" fmla="*/ 6 h 18"/>
                  <a:gd name="T96" fmla="*/ 32 w 32"/>
                  <a:gd name="T9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 h="18">
                    <a:moveTo>
                      <a:pt x="32" y="0"/>
                    </a:moveTo>
                    <a:lnTo>
                      <a:pt x="32" y="0"/>
                    </a:lnTo>
                    <a:lnTo>
                      <a:pt x="30" y="0"/>
                    </a:lnTo>
                    <a:lnTo>
                      <a:pt x="28" y="0"/>
                    </a:lnTo>
                    <a:lnTo>
                      <a:pt x="28" y="2"/>
                    </a:lnTo>
                    <a:lnTo>
                      <a:pt x="26" y="2"/>
                    </a:lnTo>
                    <a:lnTo>
                      <a:pt x="20" y="4"/>
                    </a:lnTo>
                    <a:lnTo>
                      <a:pt x="18" y="4"/>
                    </a:lnTo>
                    <a:lnTo>
                      <a:pt x="14" y="4"/>
                    </a:lnTo>
                    <a:lnTo>
                      <a:pt x="12" y="4"/>
                    </a:lnTo>
                    <a:lnTo>
                      <a:pt x="10" y="4"/>
                    </a:lnTo>
                    <a:lnTo>
                      <a:pt x="10" y="6"/>
                    </a:lnTo>
                    <a:lnTo>
                      <a:pt x="8" y="8"/>
                    </a:lnTo>
                    <a:lnTo>
                      <a:pt x="8" y="8"/>
                    </a:lnTo>
                    <a:lnTo>
                      <a:pt x="6" y="8"/>
                    </a:lnTo>
                    <a:lnTo>
                      <a:pt x="6" y="8"/>
                    </a:lnTo>
                    <a:lnTo>
                      <a:pt x="4" y="8"/>
                    </a:lnTo>
                    <a:lnTo>
                      <a:pt x="2" y="10"/>
                    </a:lnTo>
                    <a:lnTo>
                      <a:pt x="2" y="10"/>
                    </a:lnTo>
                    <a:lnTo>
                      <a:pt x="0" y="10"/>
                    </a:lnTo>
                    <a:lnTo>
                      <a:pt x="0" y="12"/>
                    </a:lnTo>
                    <a:lnTo>
                      <a:pt x="2" y="16"/>
                    </a:lnTo>
                    <a:lnTo>
                      <a:pt x="2" y="16"/>
                    </a:lnTo>
                    <a:lnTo>
                      <a:pt x="4" y="16"/>
                    </a:lnTo>
                    <a:lnTo>
                      <a:pt x="6" y="18"/>
                    </a:lnTo>
                    <a:lnTo>
                      <a:pt x="8" y="18"/>
                    </a:lnTo>
                    <a:lnTo>
                      <a:pt x="10" y="18"/>
                    </a:lnTo>
                    <a:lnTo>
                      <a:pt x="10" y="18"/>
                    </a:lnTo>
                    <a:lnTo>
                      <a:pt x="10" y="18"/>
                    </a:lnTo>
                    <a:lnTo>
                      <a:pt x="12" y="18"/>
                    </a:lnTo>
                    <a:lnTo>
                      <a:pt x="12" y="18"/>
                    </a:lnTo>
                    <a:lnTo>
                      <a:pt x="12" y="18"/>
                    </a:lnTo>
                    <a:lnTo>
                      <a:pt x="12" y="16"/>
                    </a:lnTo>
                    <a:lnTo>
                      <a:pt x="12" y="16"/>
                    </a:lnTo>
                    <a:lnTo>
                      <a:pt x="14" y="16"/>
                    </a:lnTo>
                    <a:lnTo>
                      <a:pt x="16" y="16"/>
                    </a:lnTo>
                    <a:lnTo>
                      <a:pt x="18" y="16"/>
                    </a:lnTo>
                    <a:lnTo>
                      <a:pt x="18" y="14"/>
                    </a:lnTo>
                    <a:lnTo>
                      <a:pt x="22" y="12"/>
                    </a:lnTo>
                    <a:lnTo>
                      <a:pt x="22" y="12"/>
                    </a:lnTo>
                    <a:lnTo>
                      <a:pt x="22" y="12"/>
                    </a:lnTo>
                    <a:lnTo>
                      <a:pt x="24" y="12"/>
                    </a:lnTo>
                    <a:lnTo>
                      <a:pt x="26" y="12"/>
                    </a:lnTo>
                    <a:lnTo>
                      <a:pt x="26" y="10"/>
                    </a:lnTo>
                    <a:lnTo>
                      <a:pt x="26" y="10"/>
                    </a:lnTo>
                    <a:lnTo>
                      <a:pt x="24" y="8"/>
                    </a:lnTo>
                    <a:lnTo>
                      <a:pt x="24" y="8"/>
                    </a:lnTo>
                    <a:lnTo>
                      <a:pt x="24" y="6"/>
                    </a:lnTo>
                    <a:lnTo>
                      <a:pt x="3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Freeform 195"/>
              <p:cNvSpPr>
                <a:spLocks/>
              </p:cNvSpPr>
              <p:nvPr/>
            </p:nvSpPr>
            <p:spPr bwMode="auto">
              <a:xfrm>
                <a:off x="2385" y="1854"/>
                <a:ext cx="6" cy="6"/>
              </a:xfrm>
              <a:custGeom>
                <a:avLst/>
                <a:gdLst>
                  <a:gd name="T0" fmla="*/ 4 w 6"/>
                  <a:gd name="T1" fmla="*/ 4 h 6"/>
                  <a:gd name="T2" fmla="*/ 2 w 6"/>
                  <a:gd name="T3" fmla="*/ 4 h 6"/>
                  <a:gd name="T4" fmla="*/ 0 w 6"/>
                  <a:gd name="T5" fmla="*/ 2 h 6"/>
                  <a:gd name="T6" fmla="*/ 0 w 6"/>
                  <a:gd name="T7" fmla="*/ 2 h 6"/>
                  <a:gd name="T8" fmla="*/ 0 w 6"/>
                  <a:gd name="T9" fmla="*/ 0 h 6"/>
                  <a:gd name="T10" fmla="*/ 0 w 6"/>
                  <a:gd name="T11" fmla="*/ 2 h 6"/>
                  <a:gd name="T12" fmla="*/ 2 w 6"/>
                  <a:gd name="T13" fmla="*/ 6 h 6"/>
                  <a:gd name="T14" fmla="*/ 4 w 6"/>
                  <a:gd name="T15" fmla="*/ 6 h 6"/>
                  <a:gd name="T16" fmla="*/ 6 w 6"/>
                  <a:gd name="T17" fmla="*/ 6 h 6"/>
                  <a:gd name="T18" fmla="*/ 4 w 6"/>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4" y="4"/>
                    </a:moveTo>
                    <a:lnTo>
                      <a:pt x="2" y="4"/>
                    </a:lnTo>
                    <a:lnTo>
                      <a:pt x="0" y="2"/>
                    </a:lnTo>
                    <a:lnTo>
                      <a:pt x="0" y="2"/>
                    </a:lnTo>
                    <a:lnTo>
                      <a:pt x="0" y="0"/>
                    </a:lnTo>
                    <a:lnTo>
                      <a:pt x="0" y="2"/>
                    </a:lnTo>
                    <a:lnTo>
                      <a:pt x="2" y="6"/>
                    </a:lnTo>
                    <a:lnTo>
                      <a:pt x="4" y="6"/>
                    </a:lnTo>
                    <a:lnTo>
                      <a:pt x="6" y="6"/>
                    </a:lnTo>
                    <a:lnTo>
                      <a:pt x="4" y="4"/>
                    </a:lnTo>
                    <a:close/>
                  </a:path>
                </a:pathLst>
              </a:custGeom>
              <a:grpFill/>
              <a:ln w="9525">
                <a:solidFill>
                  <a:schemeClr val="bg1">
                    <a:lumMod val="50000"/>
                    <a:alpha val="42000"/>
                  </a:schemeClr>
                </a:solidFill>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196"/>
              <p:cNvSpPr>
                <a:spLocks/>
              </p:cNvSpPr>
              <p:nvPr/>
            </p:nvSpPr>
            <p:spPr bwMode="auto">
              <a:xfrm>
                <a:off x="2385" y="1854"/>
                <a:ext cx="6" cy="6"/>
              </a:xfrm>
              <a:custGeom>
                <a:avLst/>
                <a:gdLst>
                  <a:gd name="T0" fmla="*/ 4 w 6"/>
                  <a:gd name="T1" fmla="*/ 4 h 6"/>
                  <a:gd name="T2" fmla="*/ 2 w 6"/>
                  <a:gd name="T3" fmla="*/ 4 h 6"/>
                  <a:gd name="T4" fmla="*/ 0 w 6"/>
                  <a:gd name="T5" fmla="*/ 2 h 6"/>
                  <a:gd name="T6" fmla="*/ 0 w 6"/>
                  <a:gd name="T7" fmla="*/ 2 h 6"/>
                  <a:gd name="T8" fmla="*/ 0 w 6"/>
                  <a:gd name="T9" fmla="*/ 0 h 6"/>
                  <a:gd name="T10" fmla="*/ 0 w 6"/>
                  <a:gd name="T11" fmla="*/ 2 h 6"/>
                  <a:gd name="T12" fmla="*/ 2 w 6"/>
                  <a:gd name="T13" fmla="*/ 6 h 6"/>
                  <a:gd name="T14" fmla="*/ 4 w 6"/>
                  <a:gd name="T15" fmla="*/ 6 h 6"/>
                  <a:gd name="T16" fmla="*/ 6 w 6"/>
                  <a:gd name="T17" fmla="*/ 6 h 6"/>
                  <a:gd name="T18" fmla="*/ 4 w 6"/>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4" y="4"/>
                    </a:moveTo>
                    <a:lnTo>
                      <a:pt x="2" y="4"/>
                    </a:lnTo>
                    <a:lnTo>
                      <a:pt x="0" y="2"/>
                    </a:lnTo>
                    <a:lnTo>
                      <a:pt x="0" y="2"/>
                    </a:lnTo>
                    <a:lnTo>
                      <a:pt x="0" y="0"/>
                    </a:lnTo>
                    <a:lnTo>
                      <a:pt x="0" y="2"/>
                    </a:lnTo>
                    <a:lnTo>
                      <a:pt x="2" y="6"/>
                    </a:lnTo>
                    <a:lnTo>
                      <a:pt x="4" y="6"/>
                    </a:lnTo>
                    <a:lnTo>
                      <a:pt x="6" y="6"/>
                    </a:lnTo>
                    <a:lnTo>
                      <a:pt x="4"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Freeform 197"/>
              <p:cNvSpPr>
                <a:spLocks noEditPoints="1"/>
              </p:cNvSpPr>
              <p:nvPr/>
            </p:nvSpPr>
            <p:spPr bwMode="auto">
              <a:xfrm>
                <a:off x="2158" y="1662"/>
                <a:ext cx="163" cy="60"/>
              </a:xfrm>
              <a:custGeom>
                <a:avLst/>
                <a:gdLst>
                  <a:gd name="T0" fmla="*/ 28 w 163"/>
                  <a:gd name="T1" fmla="*/ 24 h 60"/>
                  <a:gd name="T2" fmla="*/ 26 w 163"/>
                  <a:gd name="T3" fmla="*/ 28 h 60"/>
                  <a:gd name="T4" fmla="*/ 28 w 163"/>
                  <a:gd name="T5" fmla="*/ 32 h 60"/>
                  <a:gd name="T6" fmla="*/ 34 w 163"/>
                  <a:gd name="T7" fmla="*/ 26 h 60"/>
                  <a:gd name="T8" fmla="*/ 110 w 163"/>
                  <a:gd name="T9" fmla="*/ 22 h 60"/>
                  <a:gd name="T10" fmla="*/ 112 w 163"/>
                  <a:gd name="T11" fmla="*/ 20 h 60"/>
                  <a:gd name="T12" fmla="*/ 108 w 163"/>
                  <a:gd name="T13" fmla="*/ 18 h 60"/>
                  <a:gd name="T14" fmla="*/ 108 w 163"/>
                  <a:gd name="T15" fmla="*/ 16 h 60"/>
                  <a:gd name="T16" fmla="*/ 108 w 163"/>
                  <a:gd name="T17" fmla="*/ 18 h 60"/>
                  <a:gd name="T18" fmla="*/ 108 w 163"/>
                  <a:gd name="T19" fmla="*/ 16 h 60"/>
                  <a:gd name="T20" fmla="*/ 104 w 163"/>
                  <a:gd name="T21" fmla="*/ 14 h 60"/>
                  <a:gd name="T22" fmla="*/ 102 w 163"/>
                  <a:gd name="T23" fmla="*/ 14 h 60"/>
                  <a:gd name="T24" fmla="*/ 102 w 163"/>
                  <a:gd name="T25" fmla="*/ 12 h 60"/>
                  <a:gd name="T26" fmla="*/ 98 w 163"/>
                  <a:gd name="T27" fmla="*/ 12 h 60"/>
                  <a:gd name="T28" fmla="*/ 88 w 163"/>
                  <a:gd name="T29" fmla="*/ 10 h 60"/>
                  <a:gd name="T30" fmla="*/ 163 w 163"/>
                  <a:gd name="T31" fmla="*/ 52 h 60"/>
                  <a:gd name="T32" fmla="*/ 159 w 163"/>
                  <a:gd name="T33" fmla="*/ 50 h 60"/>
                  <a:gd name="T34" fmla="*/ 149 w 163"/>
                  <a:gd name="T35" fmla="*/ 44 h 60"/>
                  <a:gd name="T36" fmla="*/ 139 w 163"/>
                  <a:gd name="T37" fmla="*/ 44 h 60"/>
                  <a:gd name="T38" fmla="*/ 141 w 163"/>
                  <a:gd name="T39" fmla="*/ 40 h 60"/>
                  <a:gd name="T40" fmla="*/ 134 w 163"/>
                  <a:gd name="T41" fmla="*/ 36 h 60"/>
                  <a:gd name="T42" fmla="*/ 126 w 163"/>
                  <a:gd name="T43" fmla="*/ 32 h 60"/>
                  <a:gd name="T44" fmla="*/ 124 w 163"/>
                  <a:gd name="T45" fmla="*/ 32 h 60"/>
                  <a:gd name="T46" fmla="*/ 118 w 163"/>
                  <a:gd name="T47" fmla="*/ 30 h 60"/>
                  <a:gd name="T48" fmla="*/ 120 w 163"/>
                  <a:gd name="T49" fmla="*/ 28 h 60"/>
                  <a:gd name="T50" fmla="*/ 114 w 163"/>
                  <a:gd name="T51" fmla="*/ 24 h 60"/>
                  <a:gd name="T52" fmla="*/ 112 w 163"/>
                  <a:gd name="T53" fmla="*/ 24 h 60"/>
                  <a:gd name="T54" fmla="*/ 96 w 163"/>
                  <a:gd name="T55" fmla="*/ 14 h 60"/>
                  <a:gd name="T56" fmla="*/ 88 w 163"/>
                  <a:gd name="T57" fmla="*/ 14 h 60"/>
                  <a:gd name="T58" fmla="*/ 80 w 163"/>
                  <a:gd name="T59" fmla="*/ 6 h 60"/>
                  <a:gd name="T60" fmla="*/ 76 w 163"/>
                  <a:gd name="T61" fmla="*/ 4 h 60"/>
                  <a:gd name="T62" fmla="*/ 70 w 163"/>
                  <a:gd name="T63" fmla="*/ 2 h 60"/>
                  <a:gd name="T64" fmla="*/ 60 w 163"/>
                  <a:gd name="T65" fmla="*/ 2 h 60"/>
                  <a:gd name="T66" fmla="*/ 46 w 163"/>
                  <a:gd name="T67" fmla="*/ 0 h 60"/>
                  <a:gd name="T68" fmla="*/ 28 w 163"/>
                  <a:gd name="T69" fmla="*/ 4 h 60"/>
                  <a:gd name="T70" fmla="*/ 10 w 163"/>
                  <a:gd name="T71" fmla="*/ 16 h 60"/>
                  <a:gd name="T72" fmla="*/ 6 w 163"/>
                  <a:gd name="T73" fmla="*/ 20 h 60"/>
                  <a:gd name="T74" fmla="*/ 4 w 163"/>
                  <a:gd name="T75" fmla="*/ 24 h 60"/>
                  <a:gd name="T76" fmla="*/ 6 w 163"/>
                  <a:gd name="T77" fmla="*/ 26 h 60"/>
                  <a:gd name="T78" fmla="*/ 14 w 163"/>
                  <a:gd name="T79" fmla="*/ 22 h 60"/>
                  <a:gd name="T80" fmla="*/ 20 w 163"/>
                  <a:gd name="T81" fmla="*/ 18 h 60"/>
                  <a:gd name="T82" fmla="*/ 26 w 163"/>
                  <a:gd name="T83" fmla="*/ 16 h 60"/>
                  <a:gd name="T84" fmla="*/ 34 w 163"/>
                  <a:gd name="T85" fmla="*/ 10 h 60"/>
                  <a:gd name="T86" fmla="*/ 50 w 163"/>
                  <a:gd name="T87" fmla="*/ 10 h 60"/>
                  <a:gd name="T88" fmla="*/ 50 w 163"/>
                  <a:gd name="T89" fmla="*/ 12 h 60"/>
                  <a:gd name="T90" fmla="*/ 48 w 163"/>
                  <a:gd name="T91" fmla="*/ 18 h 60"/>
                  <a:gd name="T92" fmla="*/ 58 w 163"/>
                  <a:gd name="T93" fmla="*/ 18 h 60"/>
                  <a:gd name="T94" fmla="*/ 60 w 163"/>
                  <a:gd name="T95" fmla="*/ 20 h 60"/>
                  <a:gd name="T96" fmla="*/ 70 w 163"/>
                  <a:gd name="T97" fmla="*/ 20 h 60"/>
                  <a:gd name="T98" fmla="*/ 84 w 163"/>
                  <a:gd name="T99" fmla="*/ 28 h 60"/>
                  <a:gd name="T100" fmla="*/ 96 w 163"/>
                  <a:gd name="T101" fmla="*/ 30 h 60"/>
                  <a:gd name="T102" fmla="*/ 98 w 163"/>
                  <a:gd name="T103" fmla="*/ 40 h 60"/>
                  <a:gd name="T104" fmla="*/ 110 w 163"/>
                  <a:gd name="T105" fmla="*/ 44 h 60"/>
                  <a:gd name="T106" fmla="*/ 116 w 163"/>
                  <a:gd name="T107" fmla="*/ 46 h 60"/>
                  <a:gd name="T108" fmla="*/ 116 w 163"/>
                  <a:gd name="T109" fmla="*/ 52 h 60"/>
                  <a:gd name="T110" fmla="*/ 118 w 163"/>
                  <a:gd name="T111" fmla="*/ 58 h 60"/>
                  <a:gd name="T112" fmla="*/ 130 w 163"/>
                  <a:gd name="T113" fmla="*/ 58 h 60"/>
                  <a:gd name="T114" fmla="*/ 147 w 163"/>
                  <a:gd name="T115" fmla="*/ 58 h 60"/>
                  <a:gd name="T116" fmla="*/ 147 w 163"/>
                  <a:gd name="T117" fmla="*/ 58 h 60"/>
                  <a:gd name="T118" fmla="*/ 159 w 163"/>
                  <a:gd name="T119" fmla="*/ 56 h 60"/>
                  <a:gd name="T120" fmla="*/ 163 w 163"/>
                  <a:gd name="T121"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3" h="60">
                    <a:moveTo>
                      <a:pt x="34" y="24"/>
                    </a:moveTo>
                    <a:lnTo>
                      <a:pt x="34" y="24"/>
                    </a:lnTo>
                    <a:lnTo>
                      <a:pt x="34" y="22"/>
                    </a:lnTo>
                    <a:lnTo>
                      <a:pt x="30" y="22"/>
                    </a:lnTo>
                    <a:lnTo>
                      <a:pt x="28" y="24"/>
                    </a:lnTo>
                    <a:lnTo>
                      <a:pt x="28" y="24"/>
                    </a:lnTo>
                    <a:lnTo>
                      <a:pt x="30" y="28"/>
                    </a:lnTo>
                    <a:lnTo>
                      <a:pt x="28" y="28"/>
                    </a:lnTo>
                    <a:lnTo>
                      <a:pt x="28" y="30"/>
                    </a:lnTo>
                    <a:lnTo>
                      <a:pt x="26" y="28"/>
                    </a:lnTo>
                    <a:lnTo>
                      <a:pt x="26" y="28"/>
                    </a:lnTo>
                    <a:lnTo>
                      <a:pt x="26" y="28"/>
                    </a:lnTo>
                    <a:lnTo>
                      <a:pt x="26" y="30"/>
                    </a:lnTo>
                    <a:lnTo>
                      <a:pt x="28" y="30"/>
                    </a:lnTo>
                    <a:lnTo>
                      <a:pt x="28" y="32"/>
                    </a:lnTo>
                    <a:lnTo>
                      <a:pt x="30" y="32"/>
                    </a:lnTo>
                    <a:lnTo>
                      <a:pt x="34" y="30"/>
                    </a:lnTo>
                    <a:lnTo>
                      <a:pt x="36" y="28"/>
                    </a:lnTo>
                    <a:lnTo>
                      <a:pt x="36" y="28"/>
                    </a:lnTo>
                    <a:lnTo>
                      <a:pt x="34" y="26"/>
                    </a:lnTo>
                    <a:lnTo>
                      <a:pt x="34" y="24"/>
                    </a:lnTo>
                    <a:close/>
                    <a:moveTo>
                      <a:pt x="108" y="20"/>
                    </a:moveTo>
                    <a:lnTo>
                      <a:pt x="108" y="20"/>
                    </a:lnTo>
                    <a:lnTo>
                      <a:pt x="110" y="22"/>
                    </a:lnTo>
                    <a:lnTo>
                      <a:pt x="110" y="22"/>
                    </a:lnTo>
                    <a:lnTo>
                      <a:pt x="110" y="22"/>
                    </a:lnTo>
                    <a:lnTo>
                      <a:pt x="112" y="22"/>
                    </a:lnTo>
                    <a:lnTo>
                      <a:pt x="112" y="22"/>
                    </a:lnTo>
                    <a:lnTo>
                      <a:pt x="112" y="22"/>
                    </a:lnTo>
                    <a:lnTo>
                      <a:pt x="112" y="20"/>
                    </a:lnTo>
                    <a:lnTo>
                      <a:pt x="110" y="20"/>
                    </a:lnTo>
                    <a:lnTo>
                      <a:pt x="110" y="20"/>
                    </a:lnTo>
                    <a:lnTo>
                      <a:pt x="108" y="20"/>
                    </a:lnTo>
                    <a:close/>
                    <a:moveTo>
                      <a:pt x="108" y="18"/>
                    </a:moveTo>
                    <a:lnTo>
                      <a:pt x="108" y="18"/>
                    </a:lnTo>
                    <a:lnTo>
                      <a:pt x="110" y="18"/>
                    </a:lnTo>
                    <a:lnTo>
                      <a:pt x="110" y="18"/>
                    </a:lnTo>
                    <a:lnTo>
                      <a:pt x="110" y="18"/>
                    </a:lnTo>
                    <a:lnTo>
                      <a:pt x="110" y="18"/>
                    </a:lnTo>
                    <a:lnTo>
                      <a:pt x="108" y="16"/>
                    </a:lnTo>
                    <a:lnTo>
                      <a:pt x="108" y="16"/>
                    </a:lnTo>
                    <a:lnTo>
                      <a:pt x="108" y="16"/>
                    </a:lnTo>
                    <a:lnTo>
                      <a:pt x="108" y="16"/>
                    </a:lnTo>
                    <a:lnTo>
                      <a:pt x="106" y="18"/>
                    </a:lnTo>
                    <a:lnTo>
                      <a:pt x="108" y="18"/>
                    </a:lnTo>
                    <a:close/>
                    <a:moveTo>
                      <a:pt x="104" y="14"/>
                    </a:moveTo>
                    <a:lnTo>
                      <a:pt x="106" y="16"/>
                    </a:lnTo>
                    <a:lnTo>
                      <a:pt x="106" y="16"/>
                    </a:lnTo>
                    <a:lnTo>
                      <a:pt x="106" y="16"/>
                    </a:lnTo>
                    <a:lnTo>
                      <a:pt x="108" y="16"/>
                    </a:lnTo>
                    <a:lnTo>
                      <a:pt x="106" y="16"/>
                    </a:lnTo>
                    <a:lnTo>
                      <a:pt x="106" y="14"/>
                    </a:lnTo>
                    <a:lnTo>
                      <a:pt x="106" y="14"/>
                    </a:lnTo>
                    <a:lnTo>
                      <a:pt x="104" y="14"/>
                    </a:lnTo>
                    <a:lnTo>
                      <a:pt x="104" y="14"/>
                    </a:lnTo>
                    <a:lnTo>
                      <a:pt x="104" y="14"/>
                    </a:lnTo>
                    <a:lnTo>
                      <a:pt x="104" y="14"/>
                    </a:lnTo>
                    <a:close/>
                    <a:moveTo>
                      <a:pt x="98" y="12"/>
                    </a:moveTo>
                    <a:lnTo>
                      <a:pt x="100" y="12"/>
                    </a:lnTo>
                    <a:lnTo>
                      <a:pt x="102" y="14"/>
                    </a:lnTo>
                    <a:lnTo>
                      <a:pt x="102" y="14"/>
                    </a:lnTo>
                    <a:lnTo>
                      <a:pt x="102" y="14"/>
                    </a:lnTo>
                    <a:lnTo>
                      <a:pt x="104" y="14"/>
                    </a:lnTo>
                    <a:lnTo>
                      <a:pt x="102" y="12"/>
                    </a:lnTo>
                    <a:lnTo>
                      <a:pt x="102" y="12"/>
                    </a:lnTo>
                    <a:lnTo>
                      <a:pt x="102" y="12"/>
                    </a:lnTo>
                    <a:lnTo>
                      <a:pt x="100" y="12"/>
                    </a:lnTo>
                    <a:lnTo>
                      <a:pt x="98" y="12"/>
                    </a:lnTo>
                    <a:lnTo>
                      <a:pt x="98" y="12"/>
                    </a:lnTo>
                    <a:lnTo>
                      <a:pt x="98" y="12"/>
                    </a:lnTo>
                    <a:lnTo>
                      <a:pt x="98" y="12"/>
                    </a:lnTo>
                    <a:close/>
                    <a:moveTo>
                      <a:pt x="86" y="8"/>
                    </a:moveTo>
                    <a:lnTo>
                      <a:pt x="88" y="10"/>
                    </a:lnTo>
                    <a:lnTo>
                      <a:pt x="88" y="10"/>
                    </a:lnTo>
                    <a:lnTo>
                      <a:pt x="88" y="10"/>
                    </a:lnTo>
                    <a:lnTo>
                      <a:pt x="84" y="6"/>
                    </a:lnTo>
                    <a:lnTo>
                      <a:pt x="84" y="6"/>
                    </a:lnTo>
                    <a:lnTo>
                      <a:pt x="84" y="8"/>
                    </a:lnTo>
                    <a:lnTo>
                      <a:pt x="86" y="8"/>
                    </a:lnTo>
                    <a:close/>
                    <a:moveTo>
                      <a:pt x="163" y="52"/>
                    </a:moveTo>
                    <a:lnTo>
                      <a:pt x="163" y="52"/>
                    </a:lnTo>
                    <a:lnTo>
                      <a:pt x="163" y="52"/>
                    </a:lnTo>
                    <a:lnTo>
                      <a:pt x="161" y="52"/>
                    </a:lnTo>
                    <a:lnTo>
                      <a:pt x="159" y="52"/>
                    </a:lnTo>
                    <a:lnTo>
                      <a:pt x="159" y="50"/>
                    </a:lnTo>
                    <a:lnTo>
                      <a:pt x="157" y="48"/>
                    </a:lnTo>
                    <a:lnTo>
                      <a:pt x="155" y="46"/>
                    </a:lnTo>
                    <a:lnTo>
                      <a:pt x="153" y="46"/>
                    </a:lnTo>
                    <a:lnTo>
                      <a:pt x="151" y="44"/>
                    </a:lnTo>
                    <a:lnTo>
                      <a:pt x="149" y="44"/>
                    </a:lnTo>
                    <a:lnTo>
                      <a:pt x="147" y="44"/>
                    </a:lnTo>
                    <a:lnTo>
                      <a:pt x="143" y="44"/>
                    </a:lnTo>
                    <a:lnTo>
                      <a:pt x="141" y="44"/>
                    </a:lnTo>
                    <a:lnTo>
                      <a:pt x="141" y="44"/>
                    </a:lnTo>
                    <a:lnTo>
                      <a:pt x="139" y="44"/>
                    </a:lnTo>
                    <a:lnTo>
                      <a:pt x="139" y="44"/>
                    </a:lnTo>
                    <a:lnTo>
                      <a:pt x="141" y="42"/>
                    </a:lnTo>
                    <a:lnTo>
                      <a:pt x="143" y="42"/>
                    </a:lnTo>
                    <a:lnTo>
                      <a:pt x="141" y="40"/>
                    </a:lnTo>
                    <a:lnTo>
                      <a:pt x="141" y="40"/>
                    </a:lnTo>
                    <a:lnTo>
                      <a:pt x="143" y="40"/>
                    </a:lnTo>
                    <a:lnTo>
                      <a:pt x="143" y="38"/>
                    </a:lnTo>
                    <a:lnTo>
                      <a:pt x="141" y="38"/>
                    </a:lnTo>
                    <a:lnTo>
                      <a:pt x="139" y="38"/>
                    </a:lnTo>
                    <a:lnTo>
                      <a:pt x="134" y="36"/>
                    </a:lnTo>
                    <a:lnTo>
                      <a:pt x="132" y="36"/>
                    </a:lnTo>
                    <a:lnTo>
                      <a:pt x="130" y="34"/>
                    </a:lnTo>
                    <a:lnTo>
                      <a:pt x="128" y="34"/>
                    </a:lnTo>
                    <a:lnTo>
                      <a:pt x="126" y="34"/>
                    </a:lnTo>
                    <a:lnTo>
                      <a:pt x="126" y="32"/>
                    </a:lnTo>
                    <a:lnTo>
                      <a:pt x="126" y="32"/>
                    </a:lnTo>
                    <a:lnTo>
                      <a:pt x="124" y="32"/>
                    </a:lnTo>
                    <a:lnTo>
                      <a:pt x="122" y="34"/>
                    </a:lnTo>
                    <a:lnTo>
                      <a:pt x="124" y="32"/>
                    </a:lnTo>
                    <a:lnTo>
                      <a:pt x="124" y="32"/>
                    </a:lnTo>
                    <a:lnTo>
                      <a:pt x="122" y="30"/>
                    </a:lnTo>
                    <a:lnTo>
                      <a:pt x="120" y="28"/>
                    </a:lnTo>
                    <a:lnTo>
                      <a:pt x="120" y="30"/>
                    </a:lnTo>
                    <a:lnTo>
                      <a:pt x="118" y="30"/>
                    </a:lnTo>
                    <a:lnTo>
                      <a:pt x="118" y="30"/>
                    </a:lnTo>
                    <a:lnTo>
                      <a:pt x="118" y="30"/>
                    </a:lnTo>
                    <a:lnTo>
                      <a:pt x="116" y="28"/>
                    </a:lnTo>
                    <a:lnTo>
                      <a:pt x="118" y="28"/>
                    </a:lnTo>
                    <a:lnTo>
                      <a:pt x="118" y="28"/>
                    </a:lnTo>
                    <a:lnTo>
                      <a:pt x="120" y="28"/>
                    </a:lnTo>
                    <a:lnTo>
                      <a:pt x="118" y="28"/>
                    </a:lnTo>
                    <a:lnTo>
                      <a:pt x="118" y="26"/>
                    </a:lnTo>
                    <a:lnTo>
                      <a:pt x="116" y="26"/>
                    </a:lnTo>
                    <a:lnTo>
                      <a:pt x="114" y="24"/>
                    </a:lnTo>
                    <a:lnTo>
                      <a:pt x="114" y="24"/>
                    </a:lnTo>
                    <a:lnTo>
                      <a:pt x="114" y="24"/>
                    </a:lnTo>
                    <a:lnTo>
                      <a:pt x="114" y="24"/>
                    </a:lnTo>
                    <a:lnTo>
                      <a:pt x="114" y="26"/>
                    </a:lnTo>
                    <a:lnTo>
                      <a:pt x="114" y="26"/>
                    </a:lnTo>
                    <a:lnTo>
                      <a:pt x="112" y="24"/>
                    </a:lnTo>
                    <a:lnTo>
                      <a:pt x="108" y="22"/>
                    </a:lnTo>
                    <a:lnTo>
                      <a:pt x="108" y="22"/>
                    </a:lnTo>
                    <a:lnTo>
                      <a:pt x="106" y="20"/>
                    </a:lnTo>
                    <a:lnTo>
                      <a:pt x="98" y="14"/>
                    </a:lnTo>
                    <a:lnTo>
                      <a:pt x="96" y="14"/>
                    </a:lnTo>
                    <a:lnTo>
                      <a:pt x="96" y="14"/>
                    </a:lnTo>
                    <a:lnTo>
                      <a:pt x="96" y="14"/>
                    </a:lnTo>
                    <a:lnTo>
                      <a:pt x="94" y="14"/>
                    </a:lnTo>
                    <a:lnTo>
                      <a:pt x="90" y="14"/>
                    </a:lnTo>
                    <a:lnTo>
                      <a:pt x="88" y="14"/>
                    </a:lnTo>
                    <a:lnTo>
                      <a:pt x="88" y="14"/>
                    </a:lnTo>
                    <a:lnTo>
                      <a:pt x="86" y="12"/>
                    </a:lnTo>
                    <a:lnTo>
                      <a:pt x="84" y="10"/>
                    </a:lnTo>
                    <a:lnTo>
                      <a:pt x="84" y="8"/>
                    </a:lnTo>
                    <a:lnTo>
                      <a:pt x="80" y="6"/>
                    </a:lnTo>
                    <a:lnTo>
                      <a:pt x="82" y="6"/>
                    </a:lnTo>
                    <a:lnTo>
                      <a:pt x="80" y="6"/>
                    </a:lnTo>
                    <a:lnTo>
                      <a:pt x="78" y="6"/>
                    </a:lnTo>
                    <a:lnTo>
                      <a:pt x="78" y="4"/>
                    </a:lnTo>
                    <a:lnTo>
                      <a:pt x="76" y="4"/>
                    </a:lnTo>
                    <a:lnTo>
                      <a:pt x="74" y="4"/>
                    </a:lnTo>
                    <a:lnTo>
                      <a:pt x="72" y="4"/>
                    </a:lnTo>
                    <a:lnTo>
                      <a:pt x="72" y="4"/>
                    </a:lnTo>
                    <a:lnTo>
                      <a:pt x="70" y="4"/>
                    </a:lnTo>
                    <a:lnTo>
                      <a:pt x="70" y="2"/>
                    </a:lnTo>
                    <a:lnTo>
                      <a:pt x="68" y="2"/>
                    </a:lnTo>
                    <a:lnTo>
                      <a:pt x="64" y="2"/>
                    </a:lnTo>
                    <a:lnTo>
                      <a:pt x="62" y="2"/>
                    </a:lnTo>
                    <a:lnTo>
                      <a:pt x="60" y="2"/>
                    </a:lnTo>
                    <a:lnTo>
                      <a:pt x="60" y="2"/>
                    </a:lnTo>
                    <a:lnTo>
                      <a:pt x="60" y="0"/>
                    </a:lnTo>
                    <a:lnTo>
                      <a:pt x="58" y="2"/>
                    </a:lnTo>
                    <a:lnTo>
                      <a:pt x="54" y="2"/>
                    </a:lnTo>
                    <a:lnTo>
                      <a:pt x="50" y="0"/>
                    </a:lnTo>
                    <a:lnTo>
                      <a:pt x="46" y="0"/>
                    </a:lnTo>
                    <a:lnTo>
                      <a:pt x="42" y="0"/>
                    </a:lnTo>
                    <a:lnTo>
                      <a:pt x="38" y="2"/>
                    </a:lnTo>
                    <a:lnTo>
                      <a:pt x="38" y="2"/>
                    </a:lnTo>
                    <a:lnTo>
                      <a:pt x="30" y="4"/>
                    </a:lnTo>
                    <a:lnTo>
                      <a:pt x="28" y="4"/>
                    </a:lnTo>
                    <a:lnTo>
                      <a:pt x="16" y="10"/>
                    </a:lnTo>
                    <a:lnTo>
                      <a:pt x="14" y="10"/>
                    </a:lnTo>
                    <a:lnTo>
                      <a:pt x="12" y="12"/>
                    </a:lnTo>
                    <a:lnTo>
                      <a:pt x="10" y="14"/>
                    </a:lnTo>
                    <a:lnTo>
                      <a:pt x="10" y="16"/>
                    </a:lnTo>
                    <a:lnTo>
                      <a:pt x="10" y="20"/>
                    </a:lnTo>
                    <a:lnTo>
                      <a:pt x="8" y="20"/>
                    </a:lnTo>
                    <a:lnTo>
                      <a:pt x="8" y="20"/>
                    </a:lnTo>
                    <a:lnTo>
                      <a:pt x="6" y="20"/>
                    </a:lnTo>
                    <a:lnTo>
                      <a:pt x="6" y="20"/>
                    </a:lnTo>
                    <a:lnTo>
                      <a:pt x="0" y="24"/>
                    </a:lnTo>
                    <a:lnTo>
                      <a:pt x="0" y="24"/>
                    </a:lnTo>
                    <a:lnTo>
                      <a:pt x="0" y="24"/>
                    </a:lnTo>
                    <a:lnTo>
                      <a:pt x="2" y="24"/>
                    </a:lnTo>
                    <a:lnTo>
                      <a:pt x="4" y="24"/>
                    </a:lnTo>
                    <a:lnTo>
                      <a:pt x="4" y="22"/>
                    </a:lnTo>
                    <a:lnTo>
                      <a:pt x="6" y="22"/>
                    </a:lnTo>
                    <a:lnTo>
                      <a:pt x="6" y="22"/>
                    </a:lnTo>
                    <a:lnTo>
                      <a:pt x="6" y="24"/>
                    </a:lnTo>
                    <a:lnTo>
                      <a:pt x="6" y="26"/>
                    </a:lnTo>
                    <a:lnTo>
                      <a:pt x="6" y="24"/>
                    </a:lnTo>
                    <a:lnTo>
                      <a:pt x="10" y="24"/>
                    </a:lnTo>
                    <a:lnTo>
                      <a:pt x="12" y="22"/>
                    </a:lnTo>
                    <a:lnTo>
                      <a:pt x="14" y="22"/>
                    </a:lnTo>
                    <a:lnTo>
                      <a:pt x="14" y="22"/>
                    </a:lnTo>
                    <a:lnTo>
                      <a:pt x="16" y="20"/>
                    </a:lnTo>
                    <a:lnTo>
                      <a:pt x="16" y="18"/>
                    </a:lnTo>
                    <a:lnTo>
                      <a:pt x="16" y="18"/>
                    </a:lnTo>
                    <a:lnTo>
                      <a:pt x="20" y="18"/>
                    </a:lnTo>
                    <a:lnTo>
                      <a:pt x="20" y="18"/>
                    </a:lnTo>
                    <a:lnTo>
                      <a:pt x="22" y="18"/>
                    </a:lnTo>
                    <a:lnTo>
                      <a:pt x="22" y="18"/>
                    </a:lnTo>
                    <a:lnTo>
                      <a:pt x="22" y="18"/>
                    </a:lnTo>
                    <a:lnTo>
                      <a:pt x="24" y="18"/>
                    </a:lnTo>
                    <a:lnTo>
                      <a:pt x="26" y="16"/>
                    </a:lnTo>
                    <a:lnTo>
                      <a:pt x="28" y="14"/>
                    </a:lnTo>
                    <a:lnTo>
                      <a:pt x="28" y="14"/>
                    </a:lnTo>
                    <a:lnTo>
                      <a:pt x="30" y="14"/>
                    </a:lnTo>
                    <a:lnTo>
                      <a:pt x="30" y="12"/>
                    </a:lnTo>
                    <a:lnTo>
                      <a:pt x="34" y="10"/>
                    </a:lnTo>
                    <a:lnTo>
                      <a:pt x="34" y="10"/>
                    </a:lnTo>
                    <a:lnTo>
                      <a:pt x="36" y="8"/>
                    </a:lnTo>
                    <a:lnTo>
                      <a:pt x="48" y="10"/>
                    </a:lnTo>
                    <a:lnTo>
                      <a:pt x="50" y="10"/>
                    </a:lnTo>
                    <a:lnTo>
                      <a:pt x="50" y="10"/>
                    </a:lnTo>
                    <a:lnTo>
                      <a:pt x="50" y="10"/>
                    </a:lnTo>
                    <a:lnTo>
                      <a:pt x="52" y="10"/>
                    </a:lnTo>
                    <a:lnTo>
                      <a:pt x="52" y="12"/>
                    </a:lnTo>
                    <a:lnTo>
                      <a:pt x="50" y="12"/>
                    </a:lnTo>
                    <a:lnTo>
                      <a:pt x="50" y="12"/>
                    </a:lnTo>
                    <a:lnTo>
                      <a:pt x="46" y="14"/>
                    </a:lnTo>
                    <a:lnTo>
                      <a:pt x="46" y="14"/>
                    </a:lnTo>
                    <a:lnTo>
                      <a:pt x="46" y="16"/>
                    </a:lnTo>
                    <a:lnTo>
                      <a:pt x="48" y="18"/>
                    </a:lnTo>
                    <a:lnTo>
                      <a:pt x="48" y="18"/>
                    </a:lnTo>
                    <a:lnTo>
                      <a:pt x="54" y="18"/>
                    </a:lnTo>
                    <a:lnTo>
                      <a:pt x="56" y="20"/>
                    </a:lnTo>
                    <a:lnTo>
                      <a:pt x="56" y="20"/>
                    </a:lnTo>
                    <a:lnTo>
                      <a:pt x="58" y="18"/>
                    </a:lnTo>
                    <a:lnTo>
                      <a:pt x="58" y="18"/>
                    </a:lnTo>
                    <a:lnTo>
                      <a:pt x="58" y="16"/>
                    </a:lnTo>
                    <a:lnTo>
                      <a:pt x="60" y="18"/>
                    </a:lnTo>
                    <a:lnTo>
                      <a:pt x="60" y="18"/>
                    </a:lnTo>
                    <a:lnTo>
                      <a:pt x="60" y="20"/>
                    </a:lnTo>
                    <a:lnTo>
                      <a:pt x="60" y="20"/>
                    </a:lnTo>
                    <a:lnTo>
                      <a:pt x="62" y="20"/>
                    </a:lnTo>
                    <a:lnTo>
                      <a:pt x="68" y="20"/>
                    </a:lnTo>
                    <a:lnTo>
                      <a:pt x="68" y="20"/>
                    </a:lnTo>
                    <a:lnTo>
                      <a:pt x="68" y="20"/>
                    </a:lnTo>
                    <a:lnTo>
                      <a:pt x="70" y="20"/>
                    </a:lnTo>
                    <a:lnTo>
                      <a:pt x="72" y="22"/>
                    </a:lnTo>
                    <a:lnTo>
                      <a:pt x="72" y="24"/>
                    </a:lnTo>
                    <a:lnTo>
                      <a:pt x="74" y="24"/>
                    </a:lnTo>
                    <a:lnTo>
                      <a:pt x="76" y="26"/>
                    </a:lnTo>
                    <a:lnTo>
                      <a:pt x="84" y="28"/>
                    </a:lnTo>
                    <a:lnTo>
                      <a:pt x="86" y="30"/>
                    </a:lnTo>
                    <a:lnTo>
                      <a:pt x="88" y="30"/>
                    </a:lnTo>
                    <a:lnTo>
                      <a:pt x="94" y="28"/>
                    </a:lnTo>
                    <a:lnTo>
                      <a:pt x="94" y="28"/>
                    </a:lnTo>
                    <a:lnTo>
                      <a:pt x="96" y="30"/>
                    </a:lnTo>
                    <a:lnTo>
                      <a:pt x="96" y="32"/>
                    </a:lnTo>
                    <a:lnTo>
                      <a:pt x="96" y="34"/>
                    </a:lnTo>
                    <a:lnTo>
                      <a:pt x="98" y="38"/>
                    </a:lnTo>
                    <a:lnTo>
                      <a:pt x="98" y="38"/>
                    </a:lnTo>
                    <a:lnTo>
                      <a:pt x="98" y="40"/>
                    </a:lnTo>
                    <a:lnTo>
                      <a:pt x="100" y="40"/>
                    </a:lnTo>
                    <a:lnTo>
                      <a:pt x="102" y="44"/>
                    </a:lnTo>
                    <a:lnTo>
                      <a:pt x="104" y="44"/>
                    </a:lnTo>
                    <a:lnTo>
                      <a:pt x="106" y="44"/>
                    </a:lnTo>
                    <a:lnTo>
                      <a:pt x="110" y="44"/>
                    </a:lnTo>
                    <a:lnTo>
                      <a:pt x="112" y="44"/>
                    </a:lnTo>
                    <a:lnTo>
                      <a:pt x="114" y="44"/>
                    </a:lnTo>
                    <a:lnTo>
                      <a:pt x="116" y="46"/>
                    </a:lnTo>
                    <a:lnTo>
                      <a:pt x="116" y="46"/>
                    </a:lnTo>
                    <a:lnTo>
                      <a:pt x="116" y="46"/>
                    </a:lnTo>
                    <a:lnTo>
                      <a:pt x="118" y="48"/>
                    </a:lnTo>
                    <a:lnTo>
                      <a:pt x="118" y="48"/>
                    </a:lnTo>
                    <a:lnTo>
                      <a:pt x="118" y="50"/>
                    </a:lnTo>
                    <a:lnTo>
                      <a:pt x="116" y="50"/>
                    </a:lnTo>
                    <a:lnTo>
                      <a:pt x="116" y="52"/>
                    </a:lnTo>
                    <a:lnTo>
                      <a:pt x="110" y="56"/>
                    </a:lnTo>
                    <a:lnTo>
                      <a:pt x="106" y="60"/>
                    </a:lnTo>
                    <a:lnTo>
                      <a:pt x="110" y="60"/>
                    </a:lnTo>
                    <a:lnTo>
                      <a:pt x="114" y="58"/>
                    </a:lnTo>
                    <a:lnTo>
                      <a:pt x="118" y="58"/>
                    </a:lnTo>
                    <a:lnTo>
                      <a:pt x="120" y="58"/>
                    </a:lnTo>
                    <a:lnTo>
                      <a:pt x="120" y="58"/>
                    </a:lnTo>
                    <a:lnTo>
                      <a:pt x="126" y="58"/>
                    </a:lnTo>
                    <a:lnTo>
                      <a:pt x="130" y="58"/>
                    </a:lnTo>
                    <a:lnTo>
                      <a:pt x="130" y="58"/>
                    </a:lnTo>
                    <a:lnTo>
                      <a:pt x="136" y="58"/>
                    </a:lnTo>
                    <a:lnTo>
                      <a:pt x="139" y="58"/>
                    </a:lnTo>
                    <a:lnTo>
                      <a:pt x="141" y="58"/>
                    </a:lnTo>
                    <a:lnTo>
                      <a:pt x="145" y="58"/>
                    </a:lnTo>
                    <a:lnTo>
                      <a:pt x="147" y="58"/>
                    </a:lnTo>
                    <a:lnTo>
                      <a:pt x="147" y="58"/>
                    </a:lnTo>
                    <a:lnTo>
                      <a:pt x="147" y="56"/>
                    </a:lnTo>
                    <a:lnTo>
                      <a:pt x="147" y="58"/>
                    </a:lnTo>
                    <a:lnTo>
                      <a:pt x="147" y="58"/>
                    </a:lnTo>
                    <a:lnTo>
                      <a:pt x="147" y="58"/>
                    </a:lnTo>
                    <a:lnTo>
                      <a:pt x="149" y="58"/>
                    </a:lnTo>
                    <a:lnTo>
                      <a:pt x="151" y="58"/>
                    </a:lnTo>
                    <a:lnTo>
                      <a:pt x="153" y="56"/>
                    </a:lnTo>
                    <a:lnTo>
                      <a:pt x="155" y="56"/>
                    </a:lnTo>
                    <a:lnTo>
                      <a:pt x="159" y="56"/>
                    </a:lnTo>
                    <a:lnTo>
                      <a:pt x="161" y="56"/>
                    </a:lnTo>
                    <a:lnTo>
                      <a:pt x="163" y="54"/>
                    </a:lnTo>
                    <a:lnTo>
                      <a:pt x="163" y="54"/>
                    </a:lnTo>
                    <a:lnTo>
                      <a:pt x="163" y="52"/>
                    </a:lnTo>
                    <a:lnTo>
                      <a:pt x="163" y="5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Freeform 198"/>
              <p:cNvSpPr>
                <a:spLocks noEditPoints="1"/>
              </p:cNvSpPr>
              <p:nvPr/>
            </p:nvSpPr>
            <p:spPr bwMode="auto">
              <a:xfrm>
                <a:off x="3675" y="1247"/>
                <a:ext cx="84" cy="72"/>
              </a:xfrm>
              <a:custGeom>
                <a:avLst/>
                <a:gdLst>
                  <a:gd name="T0" fmla="*/ 58 w 84"/>
                  <a:gd name="T1" fmla="*/ 66 h 72"/>
                  <a:gd name="T2" fmla="*/ 46 w 84"/>
                  <a:gd name="T3" fmla="*/ 62 h 72"/>
                  <a:gd name="T4" fmla="*/ 54 w 84"/>
                  <a:gd name="T5" fmla="*/ 62 h 72"/>
                  <a:gd name="T6" fmla="*/ 68 w 84"/>
                  <a:gd name="T7" fmla="*/ 68 h 72"/>
                  <a:gd name="T8" fmla="*/ 60 w 84"/>
                  <a:gd name="T9" fmla="*/ 64 h 72"/>
                  <a:gd name="T10" fmla="*/ 60 w 84"/>
                  <a:gd name="T11" fmla="*/ 64 h 72"/>
                  <a:gd name="T12" fmla="*/ 72 w 84"/>
                  <a:gd name="T13" fmla="*/ 70 h 72"/>
                  <a:gd name="T14" fmla="*/ 44 w 84"/>
                  <a:gd name="T15" fmla="*/ 58 h 72"/>
                  <a:gd name="T16" fmla="*/ 48 w 84"/>
                  <a:gd name="T17" fmla="*/ 58 h 72"/>
                  <a:gd name="T18" fmla="*/ 42 w 84"/>
                  <a:gd name="T19" fmla="*/ 56 h 72"/>
                  <a:gd name="T20" fmla="*/ 26 w 84"/>
                  <a:gd name="T21" fmla="*/ 46 h 72"/>
                  <a:gd name="T22" fmla="*/ 24 w 84"/>
                  <a:gd name="T23" fmla="*/ 42 h 72"/>
                  <a:gd name="T24" fmla="*/ 20 w 84"/>
                  <a:gd name="T25" fmla="*/ 42 h 72"/>
                  <a:gd name="T26" fmla="*/ 26 w 84"/>
                  <a:gd name="T27" fmla="*/ 46 h 72"/>
                  <a:gd name="T28" fmla="*/ 24 w 84"/>
                  <a:gd name="T29" fmla="*/ 40 h 72"/>
                  <a:gd name="T30" fmla="*/ 20 w 84"/>
                  <a:gd name="T31" fmla="*/ 34 h 72"/>
                  <a:gd name="T32" fmla="*/ 20 w 84"/>
                  <a:gd name="T33" fmla="*/ 36 h 72"/>
                  <a:gd name="T34" fmla="*/ 18 w 84"/>
                  <a:gd name="T35" fmla="*/ 30 h 72"/>
                  <a:gd name="T36" fmla="*/ 14 w 84"/>
                  <a:gd name="T37" fmla="*/ 30 h 72"/>
                  <a:gd name="T38" fmla="*/ 12 w 84"/>
                  <a:gd name="T39" fmla="*/ 24 h 72"/>
                  <a:gd name="T40" fmla="*/ 14 w 84"/>
                  <a:gd name="T41" fmla="*/ 32 h 72"/>
                  <a:gd name="T42" fmla="*/ 18 w 84"/>
                  <a:gd name="T43" fmla="*/ 24 h 72"/>
                  <a:gd name="T44" fmla="*/ 14 w 84"/>
                  <a:gd name="T45" fmla="*/ 24 h 72"/>
                  <a:gd name="T46" fmla="*/ 84 w 84"/>
                  <a:gd name="T47" fmla="*/ 22 h 72"/>
                  <a:gd name="T48" fmla="*/ 78 w 84"/>
                  <a:gd name="T49" fmla="*/ 18 h 72"/>
                  <a:gd name="T50" fmla="*/ 76 w 84"/>
                  <a:gd name="T51" fmla="*/ 16 h 72"/>
                  <a:gd name="T52" fmla="*/ 76 w 84"/>
                  <a:gd name="T53" fmla="*/ 10 h 72"/>
                  <a:gd name="T54" fmla="*/ 72 w 84"/>
                  <a:gd name="T55" fmla="*/ 12 h 72"/>
                  <a:gd name="T56" fmla="*/ 62 w 84"/>
                  <a:gd name="T57" fmla="*/ 12 h 72"/>
                  <a:gd name="T58" fmla="*/ 54 w 84"/>
                  <a:gd name="T59" fmla="*/ 8 h 72"/>
                  <a:gd name="T60" fmla="*/ 46 w 84"/>
                  <a:gd name="T61" fmla="*/ 2 h 72"/>
                  <a:gd name="T62" fmla="*/ 40 w 84"/>
                  <a:gd name="T63" fmla="*/ 0 h 72"/>
                  <a:gd name="T64" fmla="*/ 36 w 84"/>
                  <a:gd name="T65" fmla="*/ 4 h 72"/>
                  <a:gd name="T66" fmla="*/ 30 w 84"/>
                  <a:gd name="T67" fmla="*/ 6 h 72"/>
                  <a:gd name="T68" fmla="*/ 30 w 84"/>
                  <a:gd name="T69" fmla="*/ 10 h 72"/>
                  <a:gd name="T70" fmla="*/ 26 w 84"/>
                  <a:gd name="T71" fmla="*/ 14 h 72"/>
                  <a:gd name="T72" fmla="*/ 26 w 84"/>
                  <a:gd name="T73" fmla="*/ 18 h 72"/>
                  <a:gd name="T74" fmla="*/ 18 w 84"/>
                  <a:gd name="T75" fmla="*/ 16 h 72"/>
                  <a:gd name="T76" fmla="*/ 14 w 84"/>
                  <a:gd name="T77" fmla="*/ 16 h 72"/>
                  <a:gd name="T78" fmla="*/ 8 w 84"/>
                  <a:gd name="T79" fmla="*/ 16 h 72"/>
                  <a:gd name="T80" fmla="*/ 2 w 84"/>
                  <a:gd name="T81" fmla="*/ 16 h 72"/>
                  <a:gd name="T82" fmla="*/ 6 w 84"/>
                  <a:gd name="T83" fmla="*/ 30 h 72"/>
                  <a:gd name="T84" fmla="*/ 12 w 84"/>
                  <a:gd name="T85" fmla="*/ 20 h 72"/>
                  <a:gd name="T86" fmla="*/ 20 w 84"/>
                  <a:gd name="T87" fmla="*/ 28 h 72"/>
                  <a:gd name="T88" fmla="*/ 28 w 84"/>
                  <a:gd name="T89" fmla="*/ 40 h 72"/>
                  <a:gd name="T90" fmla="*/ 24 w 84"/>
                  <a:gd name="T91" fmla="*/ 42 h 72"/>
                  <a:gd name="T92" fmla="*/ 36 w 84"/>
                  <a:gd name="T93" fmla="*/ 52 h 72"/>
                  <a:gd name="T94" fmla="*/ 46 w 84"/>
                  <a:gd name="T95" fmla="*/ 54 h 72"/>
                  <a:gd name="T96" fmla="*/ 60 w 84"/>
                  <a:gd name="T97" fmla="*/ 62 h 72"/>
                  <a:gd name="T98" fmla="*/ 56 w 84"/>
                  <a:gd name="T99" fmla="*/ 56 h 72"/>
                  <a:gd name="T100" fmla="*/ 46 w 84"/>
                  <a:gd name="T101" fmla="*/ 48 h 72"/>
                  <a:gd name="T102" fmla="*/ 38 w 84"/>
                  <a:gd name="T103" fmla="*/ 38 h 72"/>
                  <a:gd name="T104" fmla="*/ 32 w 84"/>
                  <a:gd name="T105" fmla="*/ 30 h 72"/>
                  <a:gd name="T106" fmla="*/ 36 w 84"/>
                  <a:gd name="T107" fmla="*/ 22 h 72"/>
                  <a:gd name="T108" fmla="*/ 44 w 84"/>
                  <a:gd name="T109" fmla="*/ 22 h 72"/>
                  <a:gd name="T110" fmla="*/ 54 w 84"/>
                  <a:gd name="T111" fmla="*/ 22 h 72"/>
                  <a:gd name="T112" fmla="*/ 62 w 84"/>
                  <a:gd name="T113" fmla="*/ 24 h 72"/>
                  <a:gd name="T114" fmla="*/ 68 w 84"/>
                  <a:gd name="T115" fmla="*/ 24 h 72"/>
                  <a:gd name="T116" fmla="*/ 76 w 84"/>
                  <a:gd name="T117" fmla="*/ 28 h 72"/>
                  <a:gd name="T118" fmla="*/ 78 w 84"/>
                  <a:gd name="T119" fmla="*/ 28 h 72"/>
                  <a:gd name="T120" fmla="*/ 80 w 84"/>
                  <a:gd name="T121" fmla="*/ 24 h 72"/>
                  <a:gd name="T122" fmla="*/ 84 w 84"/>
                  <a:gd name="T123" fmla="*/ 2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 h="72">
                    <a:moveTo>
                      <a:pt x="58" y="66"/>
                    </a:moveTo>
                    <a:lnTo>
                      <a:pt x="56" y="66"/>
                    </a:lnTo>
                    <a:lnTo>
                      <a:pt x="56" y="66"/>
                    </a:lnTo>
                    <a:lnTo>
                      <a:pt x="62" y="66"/>
                    </a:lnTo>
                    <a:lnTo>
                      <a:pt x="60" y="66"/>
                    </a:lnTo>
                    <a:lnTo>
                      <a:pt x="58" y="66"/>
                    </a:lnTo>
                    <a:close/>
                    <a:moveTo>
                      <a:pt x="52" y="62"/>
                    </a:moveTo>
                    <a:lnTo>
                      <a:pt x="50" y="62"/>
                    </a:lnTo>
                    <a:lnTo>
                      <a:pt x="48" y="62"/>
                    </a:lnTo>
                    <a:lnTo>
                      <a:pt x="46" y="62"/>
                    </a:lnTo>
                    <a:lnTo>
                      <a:pt x="46" y="62"/>
                    </a:lnTo>
                    <a:lnTo>
                      <a:pt x="46" y="62"/>
                    </a:lnTo>
                    <a:lnTo>
                      <a:pt x="48" y="64"/>
                    </a:lnTo>
                    <a:lnTo>
                      <a:pt x="50" y="64"/>
                    </a:lnTo>
                    <a:lnTo>
                      <a:pt x="50" y="64"/>
                    </a:lnTo>
                    <a:lnTo>
                      <a:pt x="52" y="64"/>
                    </a:lnTo>
                    <a:lnTo>
                      <a:pt x="54" y="64"/>
                    </a:lnTo>
                    <a:lnTo>
                      <a:pt x="54" y="62"/>
                    </a:lnTo>
                    <a:lnTo>
                      <a:pt x="52" y="62"/>
                    </a:lnTo>
                    <a:close/>
                    <a:moveTo>
                      <a:pt x="72" y="70"/>
                    </a:moveTo>
                    <a:lnTo>
                      <a:pt x="72" y="70"/>
                    </a:lnTo>
                    <a:lnTo>
                      <a:pt x="70" y="68"/>
                    </a:lnTo>
                    <a:lnTo>
                      <a:pt x="70" y="68"/>
                    </a:lnTo>
                    <a:lnTo>
                      <a:pt x="68" y="68"/>
                    </a:lnTo>
                    <a:lnTo>
                      <a:pt x="66" y="66"/>
                    </a:lnTo>
                    <a:lnTo>
                      <a:pt x="64" y="66"/>
                    </a:lnTo>
                    <a:lnTo>
                      <a:pt x="64" y="64"/>
                    </a:lnTo>
                    <a:lnTo>
                      <a:pt x="62" y="64"/>
                    </a:lnTo>
                    <a:lnTo>
                      <a:pt x="62" y="64"/>
                    </a:lnTo>
                    <a:lnTo>
                      <a:pt x="60" y="64"/>
                    </a:lnTo>
                    <a:lnTo>
                      <a:pt x="62" y="64"/>
                    </a:lnTo>
                    <a:lnTo>
                      <a:pt x="54" y="62"/>
                    </a:lnTo>
                    <a:lnTo>
                      <a:pt x="54" y="62"/>
                    </a:lnTo>
                    <a:lnTo>
                      <a:pt x="52" y="62"/>
                    </a:lnTo>
                    <a:lnTo>
                      <a:pt x="54" y="62"/>
                    </a:lnTo>
                    <a:lnTo>
                      <a:pt x="60" y="64"/>
                    </a:lnTo>
                    <a:lnTo>
                      <a:pt x="64" y="66"/>
                    </a:lnTo>
                    <a:lnTo>
                      <a:pt x="68" y="68"/>
                    </a:lnTo>
                    <a:lnTo>
                      <a:pt x="70" y="70"/>
                    </a:lnTo>
                    <a:lnTo>
                      <a:pt x="74" y="72"/>
                    </a:lnTo>
                    <a:lnTo>
                      <a:pt x="72" y="70"/>
                    </a:lnTo>
                    <a:lnTo>
                      <a:pt x="72" y="70"/>
                    </a:lnTo>
                    <a:close/>
                    <a:moveTo>
                      <a:pt x="52" y="60"/>
                    </a:moveTo>
                    <a:lnTo>
                      <a:pt x="54" y="60"/>
                    </a:lnTo>
                    <a:lnTo>
                      <a:pt x="52" y="60"/>
                    </a:lnTo>
                    <a:lnTo>
                      <a:pt x="46" y="58"/>
                    </a:lnTo>
                    <a:lnTo>
                      <a:pt x="46" y="58"/>
                    </a:lnTo>
                    <a:lnTo>
                      <a:pt x="44" y="58"/>
                    </a:lnTo>
                    <a:lnTo>
                      <a:pt x="42" y="58"/>
                    </a:lnTo>
                    <a:lnTo>
                      <a:pt x="42" y="58"/>
                    </a:lnTo>
                    <a:lnTo>
                      <a:pt x="44" y="60"/>
                    </a:lnTo>
                    <a:lnTo>
                      <a:pt x="46" y="60"/>
                    </a:lnTo>
                    <a:lnTo>
                      <a:pt x="52" y="60"/>
                    </a:lnTo>
                    <a:close/>
                    <a:moveTo>
                      <a:pt x="48" y="58"/>
                    </a:moveTo>
                    <a:lnTo>
                      <a:pt x="50" y="56"/>
                    </a:lnTo>
                    <a:lnTo>
                      <a:pt x="50" y="56"/>
                    </a:lnTo>
                    <a:lnTo>
                      <a:pt x="48" y="56"/>
                    </a:lnTo>
                    <a:lnTo>
                      <a:pt x="46" y="56"/>
                    </a:lnTo>
                    <a:lnTo>
                      <a:pt x="44" y="56"/>
                    </a:lnTo>
                    <a:lnTo>
                      <a:pt x="42" y="56"/>
                    </a:lnTo>
                    <a:lnTo>
                      <a:pt x="42" y="56"/>
                    </a:lnTo>
                    <a:lnTo>
                      <a:pt x="44" y="56"/>
                    </a:lnTo>
                    <a:lnTo>
                      <a:pt x="46" y="58"/>
                    </a:lnTo>
                    <a:lnTo>
                      <a:pt x="48" y="58"/>
                    </a:lnTo>
                    <a:close/>
                    <a:moveTo>
                      <a:pt x="26" y="44"/>
                    </a:moveTo>
                    <a:lnTo>
                      <a:pt x="26" y="46"/>
                    </a:lnTo>
                    <a:lnTo>
                      <a:pt x="28" y="46"/>
                    </a:lnTo>
                    <a:lnTo>
                      <a:pt x="28" y="46"/>
                    </a:lnTo>
                    <a:lnTo>
                      <a:pt x="28" y="44"/>
                    </a:lnTo>
                    <a:lnTo>
                      <a:pt x="26" y="44"/>
                    </a:lnTo>
                    <a:close/>
                    <a:moveTo>
                      <a:pt x="24" y="42"/>
                    </a:moveTo>
                    <a:lnTo>
                      <a:pt x="24" y="42"/>
                    </a:lnTo>
                    <a:lnTo>
                      <a:pt x="24" y="42"/>
                    </a:lnTo>
                    <a:lnTo>
                      <a:pt x="26" y="44"/>
                    </a:lnTo>
                    <a:lnTo>
                      <a:pt x="26" y="44"/>
                    </a:lnTo>
                    <a:lnTo>
                      <a:pt x="24" y="42"/>
                    </a:lnTo>
                    <a:close/>
                    <a:moveTo>
                      <a:pt x="22" y="42"/>
                    </a:moveTo>
                    <a:lnTo>
                      <a:pt x="20" y="42"/>
                    </a:lnTo>
                    <a:lnTo>
                      <a:pt x="20" y="42"/>
                    </a:lnTo>
                    <a:lnTo>
                      <a:pt x="24" y="46"/>
                    </a:lnTo>
                    <a:lnTo>
                      <a:pt x="24" y="46"/>
                    </a:lnTo>
                    <a:lnTo>
                      <a:pt x="26" y="46"/>
                    </a:lnTo>
                    <a:lnTo>
                      <a:pt x="26" y="46"/>
                    </a:lnTo>
                    <a:lnTo>
                      <a:pt x="26" y="46"/>
                    </a:lnTo>
                    <a:lnTo>
                      <a:pt x="22" y="42"/>
                    </a:lnTo>
                    <a:close/>
                    <a:moveTo>
                      <a:pt x="20" y="36"/>
                    </a:moveTo>
                    <a:lnTo>
                      <a:pt x="22" y="38"/>
                    </a:lnTo>
                    <a:lnTo>
                      <a:pt x="22" y="38"/>
                    </a:lnTo>
                    <a:lnTo>
                      <a:pt x="24" y="38"/>
                    </a:lnTo>
                    <a:lnTo>
                      <a:pt x="24" y="40"/>
                    </a:lnTo>
                    <a:lnTo>
                      <a:pt x="24" y="38"/>
                    </a:lnTo>
                    <a:lnTo>
                      <a:pt x="26" y="38"/>
                    </a:lnTo>
                    <a:lnTo>
                      <a:pt x="26" y="38"/>
                    </a:lnTo>
                    <a:lnTo>
                      <a:pt x="24" y="38"/>
                    </a:lnTo>
                    <a:lnTo>
                      <a:pt x="22" y="36"/>
                    </a:lnTo>
                    <a:lnTo>
                      <a:pt x="20" y="34"/>
                    </a:lnTo>
                    <a:lnTo>
                      <a:pt x="20" y="34"/>
                    </a:lnTo>
                    <a:lnTo>
                      <a:pt x="20" y="34"/>
                    </a:lnTo>
                    <a:lnTo>
                      <a:pt x="18" y="32"/>
                    </a:lnTo>
                    <a:lnTo>
                      <a:pt x="18" y="34"/>
                    </a:lnTo>
                    <a:lnTo>
                      <a:pt x="20" y="36"/>
                    </a:lnTo>
                    <a:lnTo>
                      <a:pt x="20" y="36"/>
                    </a:lnTo>
                    <a:close/>
                    <a:moveTo>
                      <a:pt x="20" y="32"/>
                    </a:moveTo>
                    <a:lnTo>
                      <a:pt x="20" y="32"/>
                    </a:lnTo>
                    <a:lnTo>
                      <a:pt x="18" y="30"/>
                    </a:lnTo>
                    <a:lnTo>
                      <a:pt x="18" y="30"/>
                    </a:lnTo>
                    <a:lnTo>
                      <a:pt x="18" y="30"/>
                    </a:lnTo>
                    <a:lnTo>
                      <a:pt x="18" y="30"/>
                    </a:lnTo>
                    <a:lnTo>
                      <a:pt x="18" y="30"/>
                    </a:lnTo>
                    <a:lnTo>
                      <a:pt x="18" y="32"/>
                    </a:lnTo>
                    <a:lnTo>
                      <a:pt x="18" y="32"/>
                    </a:lnTo>
                    <a:lnTo>
                      <a:pt x="20" y="32"/>
                    </a:lnTo>
                    <a:close/>
                    <a:moveTo>
                      <a:pt x="14" y="32"/>
                    </a:moveTo>
                    <a:lnTo>
                      <a:pt x="14" y="30"/>
                    </a:lnTo>
                    <a:lnTo>
                      <a:pt x="14" y="28"/>
                    </a:lnTo>
                    <a:lnTo>
                      <a:pt x="14" y="26"/>
                    </a:lnTo>
                    <a:lnTo>
                      <a:pt x="14" y="24"/>
                    </a:lnTo>
                    <a:lnTo>
                      <a:pt x="12" y="22"/>
                    </a:lnTo>
                    <a:lnTo>
                      <a:pt x="12" y="22"/>
                    </a:lnTo>
                    <a:lnTo>
                      <a:pt x="12" y="24"/>
                    </a:lnTo>
                    <a:lnTo>
                      <a:pt x="12" y="26"/>
                    </a:lnTo>
                    <a:lnTo>
                      <a:pt x="12" y="28"/>
                    </a:lnTo>
                    <a:lnTo>
                      <a:pt x="12" y="28"/>
                    </a:lnTo>
                    <a:lnTo>
                      <a:pt x="12" y="28"/>
                    </a:lnTo>
                    <a:lnTo>
                      <a:pt x="14" y="32"/>
                    </a:lnTo>
                    <a:lnTo>
                      <a:pt x="14" y="32"/>
                    </a:lnTo>
                    <a:lnTo>
                      <a:pt x="14" y="34"/>
                    </a:lnTo>
                    <a:lnTo>
                      <a:pt x="14" y="34"/>
                    </a:lnTo>
                    <a:lnTo>
                      <a:pt x="14" y="32"/>
                    </a:lnTo>
                    <a:lnTo>
                      <a:pt x="14" y="32"/>
                    </a:lnTo>
                    <a:close/>
                    <a:moveTo>
                      <a:pt x="20" y="28"/>
                    </a:moveTo>
                    <a:lnTo>
                      <a:pt x="18" y="24"/>
                    </a:lnTo>
                    <a:lnTo>
                      <a:pt x="18" y="24"/>
                    </a:lnTo>
                    <a:lnTo>
                      <a:pt x="16" y="22"/>
                    </a:lnTo>
                    <a:lnTo>
                      <a:pt x="16" y="22"/>
                    </a:lnTo>
                    <a:lnTo>
                      <a:pt x="16" y="24"/>
                    </a:lnTo>
                    <a:lnTo>
                      <a:pt x="14" y="24"/>
                    </a:lnTo>
                    <a:lnTo>
                      <a:pt x="14" y="24"/>
                    </a:lnTo>
                    <a:lnTo>
                      <a:pt x="16" y="26"/>
                    </a:lnTo>
                    <a:lnTo>
                      <a:pt x="16" y="26"/>
                    </a:lnTo>
                    <a:lnTo>
                      <a:pt x="16" y="28"/>
                    </a:lnTo>
                    <a:lnTo>
                      <a:pt x="18" y="28"/>
                    </a:lnTo>
                    <a:lnTo>
                      <a:pt x="20" y="28"/>
                    </a:lnTo>
                    <a:close/>
                    <a:moveTo>
                      <a:pt x="84" y="22"/>
                    </a:moveTo>
                    <a:lnTo>
                      <a:pt x="84" y="22"/>
                    </a:lnTo>
                    <a:lnTo>
                      <a:pt x="84" y="22"/>
                    </a:lnTo>
                    <a:lnTo>
                      <a:pt x="84" y="22"/>
                    </a:lnTo>
                    <a:lnTo>
                      <a:pt x="82" y="20"/>
                    </a:lnTo>
                    <a:lnTo>
                      <a:pt x="80" y="20"/>
                    </a:lnTo>
                    <a:lnTo>
                      <a:pt x="78" y="18"/>
                    </a:lnTo>
                    <a:lnTo>
                      <a:pt x="78" y="18"/>
                    </a:lnTo>
                    <a:lnTo>
                      <a:pt x="78" y="18"/>
                    </a:lnTo>
                    <a:lnTo>
                      <a:pt x="80" y="16"/>
                    </a:lnTo>
                    <a:lnTo>
                      <a:pt x="78" y="16"/>
                    </a:lnTo>
                    <a:lnTo>
                      <a:pt x="78" y="16"/>
                    </a:lnTo>
                    <a:lnTo>
                      <a:pt x="76" y="16"/>
                    </a:lnTo>
                    <a:lnTo>
                      <a:pt x="78" y="14"/>
                    </a:lnTo>
                    <a:lnTo>
                      <a:pt x="76" y="12"/>
                    </a:lnTo>
                    <a:lnTo>
                      <a:pt x="76" y="12"/>
                    </a:lnTo>
                    <a:lnTo>
                      <a:pt x="76" y="10"/>
                    </a:lnTo>
                    <a:lnTo>
                      <a:pt x="76" y="10"/>
                    </a:lnTo>
                    <a:lnTo>
                      <a:pt x="76" y="10"/>
                    </a:lnTo>
                    <a:lnTo>
                      <a:pt x="76" y="10"/>
                    </a:lnTo>
                    <a:lnTo>
                      <a:pt x="76" y="10"/>
                    </a:lnTo>
                    <a:lnTo>
                      <a:pt x="74" y="10"/>
                    </a:lnTo>
                    <a:lnTo>
                      <a:pt x="74" y="10"/>
                    </a:lnTo>
                    <a:lnTo>
                      <a:pt x="72" y="12"/>
                    </a:lnTo>
                    <a:lnTo>
                      <a:pt x="72" y="12"/>
                    </a:lnTo>
                    <a:lnTo>
                      <a:pt x="70" y="12"/>
                    </a:lnTo>
                    <a:lnTo>
                      <a:pt x="70" y="12"/>
                    </a:lnTo>
                    <a:lnTo>
                      <a:pt x="68" y="12"/>
                    </a:lnTo>
                    <a:lnTo>
                      <a:pt x="68" y="12"/>
                    </a:lnTo>
                    <a:lnTo>
                      <a:pt x="64" y="12"/>
                    </a:lnTo>
                    <a:lnTo>
                      <a:pt x="62" y="12"/>
                    </a:lnTo>
                    <a:lnTo>
                      <a:pt x="60" y="12"/>
                    </a:lnTo>
                    <a:lnTo>
                      <a:pt x="58" y="10"/>
                    </a:lnTo>
                    <a:lnTo>
                      <a:pt x="58" y="10"/>
                    </a:lnTo>
                    <a:lnTo>
                      <a:pt x="58" y="10"/>
                    </a:lnTo>
                    <a:lnTo>
                      <a:pt x="56" y="10"/>
                    </a:lnTo>
                    <a:lnTo>
                      <a:pt x="54" y="8"/>
                    </a:lnTo>
                    <a:lnTo>
                      <a:pt x="54" y="8"/>
                    </a:lnTo>
                    <a:lnTo>
                      <a:pt x="52" y="6"/>
                    </a:lnTo>
                    <a:lnTo>
                      <a:pt x="50" y="6"/>
                    </a:lnTo>
                    <a:lnTo>
                      <a:pt x="48" y="4"/>
                    </a:lnTo>
                    <a:lnTo>
                      <a:pt x="48" y="2"/>
                    </a:lnTo>
                    <a:lnTo>
                      <a:pt x="46" y="2"/>
                    </a:lnTo>
                    <a:lnTo>
                      <a:pt x="44" y="0"/>
                    </a:lnTo>
                    <a:lnTo>
                      <a:pt x="42" y="0"/>
                    </a:lnTo>
                    <a:lnTo>
                      <a:pt x="42" y="0"/>
                    </a:lnTo>
                    <a:lnTo>
                      <a:pt x="40" y="0"/>
                    </a:lnTo>
                    <a:lnTo>
                      <a:pt x="40" y="0"/>
                    </a:lnTo>
                    <a:lnTo>
                      <a:pt x="40" y="0"/>
                    </a:lnTo>
                    <a:lnTo>
                      <a:pt x="38" y="0"/>
                    </a:lnTo>
                    <a:lnTo>
                      <a:pt x="40" y="2"/>
                    </a:lnTo>
                    <a:lnTo>
                      <a:pt x="38" y="2"/>
                    </a:lnTo>
                    <a:lnTo>
                      <a:pt x="38" y="2"/>
                    </a:lnTo>
                    <a:lnTo>
                      <a:pt x="36" y="2"/>
                    </a:lnTo>
                    <a:lnTo>
                      <a:pt x="36" y="4"/>
                    </a:lnTo>
                    <a:lnTo>
                      <a:pt x="34" y="4"/>
                    </a:lnTo>
                    <a:lnTo>
                      <a:pt x="34" y="4"/>
                    </a:lnTo>
                    <a:lnTo>
                      <a:pt x="32" y="4"/>
                    </a:lnTo>
                    <a:lnTo>
                      <a:pt x="32" y="4"/>
                    </a:lnTo>
                    <a:lnTo>
                      <a:pt x="30" y="4"/>
                    </a:lnTo>
                    <a:lnTo>
                      <a:pt x="30" y="6"/>
                    </a:lnTo>
                    <a:lnTo>
                      <a:pt x="30" y="6"/>
                    </a:lnTo>
                    <a:lnTo>
                      <a:pt x="30" y="6"/>
                    </a:lnTo>
                    <a:lnTo>
                      <a:pt x="30" y="8"/>
                    </a:lnTo>
                    <a:lnTo>
                      <a:pt x="32" y="8"/>
                    </a:lnTo>
                    <a:lnTo>
                      <a:pt x="32" y="10"/>
                    </a:lnTo>
                    <a:lnTo>
                      <a:pt x="30" y="10"/>
                    </a:lnTo>
                    <a:lnTo>
                      <a:pt x="30" y="12"/>
                    </a:lnTo>
                    <a:lnTo>
                      <a:pt x="28" y="12"/>
                    </a:lnTo>
                    <a:lnTo>
                      <a:pt x="26" y="14"/>
                    </a:lnTo>
                    <a:lnTo>
                      <a:pt x="26" y="14"/>
                    </a:lnTo>
                    <a:lnTo>
                      <a:pt x="26" y="14"/>
                    </a:lnTo>
                    <a:lnTo>
                      <a:pt x="26" y="14"/>
                    </a:lnTo>
                    <a:lnTo>
                      <a:pt x="26" y="16"/>
                    </a:lnTo>
                    <a:lnTo>
                      <a:pt x="26" y="16"/>
                    </a:lnTo>
                    <a:lnTo>
                      <a:pt x="26" y="16"/>
                    </a:lnTo>
                    <a:lnTo>
                      <a:pt x="26" y="18"/>
                    </a:lnTo>
                    <a:lnTo>
                      <a:pt x="26" y="18"/>
                    </a:lnTo>
                    <a:lnTo>
                      <a:pt x="26" y="18"/>
                    </a:lnTo>
                    <a:lnTo>
                      <a:pt x="24" y="18"/>
                    </a:lnTo>
                    <a:lnTo>
                      <a:pt x="22" y="18"/>
                    </a:lnTo>
                    <a:lnTo>
                      <a:pt x="20" y="18"/>
                    </a:lnTo>
                    <a:lnTo>
                      <a:pt x="20" y="18"/>
                    </a:lnTo>
                    <a:lnTo>
                      <a:pt x="18" y="18"/>
                    </a:lnTo>
                    <a:lnTo>
                      <a:pt x="18" y="16"/>
                    </a:lnTo>
                    <a:lnTo>
                      <a:pt x="16" y="16"/>
                    </a:lnTo>
                    <a:lnTo>
                      <a:pt x="16" y="16"/>
                    </a:lnTo>
                    <a:lnTo>
                      <a:pt x="16" y="14"/>
                    </a:lnTo>
                    <a:lnTo>
                      <a:pt x="16" y="14"/>
                    </a:lnTo>
                    <a:lnTo>
                      <a:pt x="16" y="14"/>
                    </a:lnTo>
                    <a:lnTo>
                      <a:pt x="14" y="16"/>
                    </a:lnTo>
                    <a:lnTo>
                      <a:pt x="14" y="18"/>
                    </a:lnTo>
                    <a:lnTo>
                      <a:pt x="12" y="18"/>
                    </a:lnTo>
                    <a:lnTo>
                      <a:pt x="12" y="18"/>
                    </a:lnTo>
                    <a:lnTo>
                      <a:pt x="10" y="18"/>
                    </a:lnTo>
                    <a:lnTo>
                      <a:pt x="8" y="18"/>
                    </a:lnTo>
                    <a:lnTo>
                      <a:pt x="8" y="16"/>
                    </a:lnTo>
                    <a:lnTo>
                      <a:pt x="8" y="18"/>
                    </a:lnTo>
                    <a:lnTo>
                      <a:pt x="8" y="18"/>
                    </a:lnTo>
                    <a:lnTo>
                      <a:pt x="6" y="18"/>
                    </a:lnTo>
                    <a:lnTo>
                      <a:pt x="6" y="18"/>
                    </a:lnTo>
                    <a:lnTo>
                      <a:pt x="2" y="18"/>
                    </a:lnTo>
                    <a:lnTo>
                      <a:pt x="2" y="16"/>
                    </a:lnTo>
                    <a:lnTo>
                      <a:pt x="0" y="18"/>
                    </a:lnTo>
                    <a:lnTo>
                      <a:pt x="2" y="22"/>
                    </a:lnTo>
                    <a:lnTo>
                      <a:pt x="2" y="22"/>
                    </a:lnTo>
                    <a:lnTo>
                      <a:pt x="2" y="24"/>
                    </a:lnTo>
                    <a:lnTo>
                      <a:pt x="4" y="28"/>
                    </a:lnTo>
                    <a:lnTo>
                      <a:pt x="6" y="30"/>
                    </a:lnTo>
                    <a:lnTo>
                      <a:pt x="6" y="30"/>
                    </a:lnTo>
                    <a:lnTo>
                      <a:pt x="8" y="30"/>
                    </a:lnTo>
                    <a:lnTo>
                      <a:pt x="8" y="28"/>
                    </a:lnTo>
                    <a:lnTo>
                      <a:pt x="10" y="28"/>
                    </a:lnTo>
                    <a:lnTo>
                      <a:pt x="12" y="24"/>
                    </a:lnTo>
                    <a:lnTo>
                      <a:pt x="12" y="20"/>
                    </a:lnTo>
                    <a:lnTo>
                      <a:pt x="12" y="20"/>
                    </a:lnTo>
                    <a:lnTo>
                      <a:pt x="14" y="20"/>
                    </a:lnTo>
                    <a:lnTo>
                      <a:pt x="16" y="20"/>
                    </a:lnTo>
                    <a:lnTo>
                      <a:pt x="16" y="22"/>
                    </a:lnTo>
                    <a:lnTo>
                      <a:pt x="20" y="24"/>
                    </a:lnTo>
                    <a:lnTo>
                      <a:pt x="20" y="28"/>
                    </a:lnTo>
                    <a:lnTo>
                      <a:pt x="20" y="30"/>
                    </a:lnTo>
                    <a:lnTo>
                      <a:pt x="20" y="32"/>
                    </a:lnTo>
                    <a:lnTo>
                      <a:pt x="22" y="34"/>
                    </a:lnTo>
                    <a:lnTo>
                      <a:pt x="26" y="38"/>
                    </a:lnTo>
                    <a:lnTo>
                      <a:pt x="28" y="38"/>
                    </a:lnTo>
                    <a:lnTo>
                      <a:pt x="28" y="40"/>
                    </a:lnTo>
                    <a:lnTo>
                      <a:pt x="28" y="40"/>
                    </a:lnTo>
                    <a:lnTo>
                      <a:pt x="26" y="40"/>
                    </a:lnTo>
                    <a:lnTo>
                      <a:pt x="26" y="40"/>
                    </a:lnTo>
                    <a:lnTo>
                      <a:pt x="24" y="40"/>
                    </a:lnTo>
                    <a:lnTo>
                      <a:pt x="24" y="40"/>
                    </a:lnTo>
                    <a:lnTo>
                      <a:pt x="24" y="42"/>
                    </a:lnTo>
                    <a:lnTo>
                      <a:pt x="30" y="46"/>
                    </a:lnTo>
                    <a:lnTo>
                      <a:pt x="32" y="48"/>
                    </a:lnTo>
                    <a:lnTo>
                      <a:pt x="34" y="50"/>
                    </a:lnTo>
                    <a:lnTo>
                      <a:pt x="36" y="50"/>
                    </a:lnTo>
                    <a:lnTo>
                      <a:pt x="36" y="52"/>
                    </a:lnTo>
                    <a:lnTo>
                      <a:pt x="36" y="52"/>
                    </a:lnTo>
                    <a:lnTo>
                      <a:pt x="36" y="52"/>
                    </a:lnTo>
                    <a:lnTo>
                      <a:pt x="38" y="54"/>
                    </a:lnTo>
                    <a:lnTo>
                      <a:pt x="38" y="54"/>
                    </a:lnTo>
                    <a:lnTo>
                      <a:pt x="40" y="52"/>
                    </a:lnTo>
                    <a:lnTo>
                      <a:pt x="42" y="52"/>
                    </a:lnTo>
                    <a:lnTo>
                      <a:pt x="46" y="54"/>
                    </a:lnTo>
                    <a:lnTo>
                      <a:pt x="50" y="56"/>
                    </a:lnTo>
                    <a:lnTo>
                      <a:pt x="54" y="58"/>
                    </a:lnTo>
                    <a:lnTo>
                      <a:pt x="56" y="60"/>
                    </a:lnTo>
                    <a:lnTo>
                      <a:pt x="58" y="62"/>
                    </a:lnTo>
                    <a:lnTo>
                      <a:pt x="60" y="62"/>
                    </a:lnTo>
                    <a:lnTo>
                      <a:pt x="60" y="62"/>
                    </a:lnTo>
                    <a:lnTo>
                      <a:pt x="60" y="62"/>
                    </a:lnTo>
                    <a:lnTo>
                      <a:pt x="60" y="62"/>
                    </a:lnTo>
                    <a:lnTo>
                      <a:pt x="60" y="62"/>
                    </a:lnTo>
                    <a:lnTo>
                      <a:pt x="56" y="58"/>
                    </a:lnTo>
                    <a:lnTo>
                      <a:pt x="56" y="56"/>
                    </a:lnTo>
                    <a:lnTo>
                      <a:pt x="56" y="56"/>
                    </a:lnTo>
                    <a:lnTo>
                      <a:pt x="54" y="54"/>
                    </a:lnTo>
                    <a:lnTo>
                      <a:pt x="54" y="54"/>
                    </a:lnTo>
                    <a:lnTo>
                      <a:pt x="52" y="52"/>
                    </a:lnTo>
                    <a:lnTo>
                      <a:pt x="50" y="50"/>
                    </a:lnTo>
                    <a:lnTo>
                      <a:pt x="46" y="48"/>
                    </a:lnTo>
                    <a:lnTo>
                      <a:pt x="46" y="48"/>
                    </a:lnTo>
                    <a:lnTo>
                      <a:pt x="44" y="46"/>
                    </a:lnTo>
                    <a:lnTo>
                      <a:pt x="44" y="44"/>
                    </a:lnTo>
                    <a:lnTo>
                      <a:pt x="42" y="44"/>
                    </a:lnTo>
                    <a:lnTo>
                      <a:pt x="40" y="42"/>
                    </a:lnTo>
                    <a:lnTo>
                      <a:pt x="40" y="40"/>
                    </a:lnTo>
                    <a:lnTo>
                      <a:pt x="38" y="38"/>
                    </a:lnTo>
                    <a:lnTo>
                      <a:pt x="38" y="36"/>
                    </a:lnTo>
                    <a:lnTo>
                      <a:pt x="38" y="36"/>
                    </a:lnTo>
                    <a:lnTo>
                      <a:pt x="38" y="36"/>
                    </a:lnTo>
                    <a:lnTo>
                      <a:pt x="34" y="32"/>
                    </a:lnTo>
                    <a:lnTo>
                      <a:pt x="32" y="32"/>
                    </a:lnTo>
                    <a:lnTo>
                      <a:pt x="32" y="30"/>
                    </a:lnTo>
                    <a:lnTo>
                      <a:pt x="32" y="26"/>
                    </a:lnTo>
                    <a:lnTo>
                      <a:pt x="34" y="22"/>
                    </a:lnTo>
                    <a:lnTo>
                      <a:pt x="34" y="22"/>
                    </a:lnTo>
                    <a:lnTo>
                      <a:pt x="34" y="22"/>
                    </a:lnTo>
                    <a:lnTo>
                      <a:pt x="36" y="22"/>
                    </a:lnTo>
                    <a:lnTo>
                      <a:pt x="36" y="22"/>
                    </a:lnTo>
                    <a:lnTo>
                      <a:pt x="38" y="24"/>
                    </a:lnTo>
                    <a:lnTo>
                      <a:pt x="40" y="26"/>
                    </a:lnTo>
                    <a:lnTo>
                      <a:pt x="40" y="26"/>
                    </a:lnTo>
                    <a:lnTo>
                      <a:pt x="42" y="24"/>
                    </a:lnTo>
                    <a:lnTo>
                      <a:pt x="42" y="22"/>
                    </a:lnTo>
                    <a:lnTo>
                      <a:pt x="44" y="22"/>
                    </a:lnTo>
                    <a:lnTo>
                      <a:pt x="48" y="22"/>
                    </a:lnTo>
                    <a:lnTo>
                      <a:pt x="48" y="22"/>
                    </a:lnTo>
                    <a:lnTo>
                      <a:pt x="52" y="22"/>
                    </a:lnTo>
                    <a:lnTo>
                      <a:pt x="54" y="24"/>
                    </a:lnTo>
                    <a:lnTo>
                      <a:pt x="54" y="22"/>
                    </a:lnTo>
                    <a:lnTo>
                      <a:pt x="54" y="22"/>
                    </a:lnTo>
                    <a:lnTo>
                      <a:pt x="56" y="24"/>
                    </a:lnTo>
                    <a:lnTo>
                      <a:pt x="58" y="24"/>
                    </a:lnTo>
                    <a:lnTo>
                      <a:pt x="58" y="24"/>
                    </a:lnTo>
                    <a:lnTo>
                      <a:pt x="60" y="22"/>
                    </a:lnTo>
                    <a:lnTo>
                      <a:pt x="60" y="24"/>
                    </a:lnTo>
                    <a:lnTo>
                      <a:pt x="62" y="24"/>
                    </a:lnTo>
                    <a:lnTo>
                      <a:pt x="62" y="24"/>
                    </a:lnTo>
                    <a:lnTo>
                      <a:pt x="64" y="24"/>
                    </a:lnTo>
                    <a:lnTo>
                      <a:pt x="64" y="24"/>
                    </a:lnTo>
                    <a:lnTo>
                      <a:pt x="66" y="24"/>
                    </a:lnTo>
                    <a:lnTo>
                      <a:pt x="68" y="24"/>
                    </a:lnTo>
                    <a:lnTo>
                      <a:pt x="68" y="24"/>
                    </a:lnTo>
                    <a:lnTo>
                      <a:pt x="70" y="24"/>
                    </a:lnTo>
                    <a:lnTo>
                      <a:pt x="70" y="24"/>
                    </a:lnTo>
                    <a:lnTo>
                      <a:pt x="72" y="24"/>
                    </a:lnTo>
                    <a:lnTo>
                      <a:pt x="74" y="24"/>
                    </a:lnTo>
                    <a:lnTo>
                      <a:pt x="74" y="26"/>
                    </a:lnTo>
                    <a:lnTo>
                      <a:pt x="76" y="28"/>
                    </a:lnTo>
                    <a:lnTo>
                      <a:pt x="76" y="28"/>
                    </a:lnTo>
                    <a:lnTo>
                      <a:pt x="76" y="28"/>
                    </a:lnTo>
                    <a:lnTo>
                      <a:pt x="76" y="30"/>
                    </a:lnTo>
                    <a:lnTo>
                      <a:pt x="78" y="30"/>
                    </a:lnTo>
                    <a:lnTo>
                      <a:pt x="78" y="30"/>
                    </a:lnTo>
                    <a:lnTo>
                      <a:pt x="78" y="28"/>
                    </a:lnTo>
                    <a:lnTo>
                      <a:pt x="78" y="28"/>
                    </a:lnTo>
                    <a:lnTo>
                      <a:pt x="80" y="28"/>
                    </a:lnTo>
                    <a:lnTo>
                      <a:pt x="80" y="28"/>
                    </a:lnTo>
                    <a:lnTo>
                      <a:pt x="80" y="28"/>
                    </a:lnTo>
                    <a:lnTo>
                      <a:pt x="80" y="28"/>
                    </a:lnTo>
                    <a:lnTo>
                      <a:pt x="80" y="24"/>
                    </a:lnTo>
                    <a:lnTo>
                      <a:pt x="80" y="24"/>
                    </a:lnTo>
                    <a:lnTo>
                      <a:pt x="80" y="22"/>
                    </a:lnTo>
                    <a:lnTo>
                      <a:pt x="80" y="22"/>
                    </a:lnTo>
                    <a:lnTo>
                      <a:pt x="82" y="22"/>
                    </a:lnTo>
                    <a:lnTo>
                      <a:pt x="82" y="22"/>
                    </a:lnTo>
                    <a:lnTo>
                      <a:pt x="84" y="22"/>
                    </a:lnTo>
                    <a:lnTo>
                      <a:pt x="84" y="22"/>
                    </a:lnTo>
                    <a:lnTo>
                      <a:pt x="84" y="2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Freeform 199"/>
              <p:cNvSpPr>
                <a:spLocks/>
              </p:cNvSpPr>
              <p:nvPr/>
            </p:nvSpPr>
            <p:spPr bwMode="auto">
              <a:xfrm>
                <a:off x="2118" y="1876"/>
                <a:ext cx="52" cy="57"/>
              </a:xfrm>
              <a:custGeom>
                <a:avLst/>
                <a:gdLst>
                  <a:gd name="T0" fmla="*/ 48 w 52"/>
                  <a:gd name="T1" fmla="*/ 27 h 57"/>
                  <a:gd name="T2" fmla="*/ 44 w 52"/>
                  <a:gd name="T3" fmla="*/ 20 h 57"/>
                  <a:gd name="T4" fmla="*/ 38 w 52"/>
                  <a:gd name="T5" fmla="*/ 8 h 57"/>
                  <a:gd name="T6" fmla="*/ 36 w 52"/>
                  <a:gd name="T7" fmla="*/ 6 h 57"/>
                  <a:gd name="T8" fmla="*/ 34 w 52"/>
                  <a:gd name="T9" fmla="*/ 8 h 57"/>
                  <a:gd name="T10" fmla="*/ 28 w 52"/>
                  <a:gd name="T11" fmla="*/ 8 h 57"/>
                  <a:gd name="T12" fmla="*/ 26 w 52"/>
                  <a:gd name="T13" fmla="*/ 6 h 57"/>
                  <a:gd name="T14" fmla="*/ 24 w 52"/>
                  <a:gd name="T15" fmla="*/ 4 h 57"/>
                  <a:gd name="T16" fmla="*/ 18 w 52"/>
                  <a:gd name="T17" fmla="*/ 4 h 57"/>
                  <a:gd name="T18" fmla="*/ 10 w 52"/>
                  <a:gd name="T19" fmla="*/ 2 h 57"/>
                  <a:gd name="T20" fmla="*/ 6 w 52"/>
                  <a:gd name="T21" fmla="*/ 0 h 57"/>
                  <a:gd name="T22" fmla="*/ 4 w 52"/>
                  <a:gd name="T23" fmla="*/ 2 h 57"/>
                  <a:gd name="T24" fmla="*/ 4 w 52"/>
                  <a:gd name="T25" fmla="*/ 2 h 57"/>
                  <a:gd name="T26" fmla="*/ 0 w 52"/>
                  <a:gd name="T27" fmla="*/ 6 h 57"/>
                  <a:gd name="T28" fmla="*/ 4 w 52"/>
                  <a:gd name="T29" fmla="*/ 8 h 57"/>
                  <a:gd name="T30" fmla="*/ 4 w 52"/>
                  <a:gd name="T31" fmla="*/ 12 h 57"/>
                  <a:gd name="T32" fmla="*/ 2 w 52"/>
                  <a:gd name="T33" fmla="*/ 20 h 57"/>
                  <a:gd name="T34" fmla="*/ 8 w 52"/>
                  <a:gd name="T35" fmla="*/ 24 h 57"/>
                  <a:gd name="T36" fmla="*/ 12 w 52"/>
                  <a:gd name="T37" fmla="*/ 29 h 57"/>
                  <a:gd name="T38" fmla="*/ 16 w 52"/>
                  <a:gd name="T39" fmla="*/ 24 h 57"/>
                  <a:gd name="T40" fmla="*/ 12 w 52"/>
                  <a:gd name="T41" fmla="*/ 22 h 57"/>
                  <a:gd name="T42" fmla="*/ 10 w 52"/>
                  <a:gd name="T43" fmla="*/ 18 h 57"/>
                  <a:gd name="T44" fmla="*/ 18 w 52"/>
                  <a:gd name="T45" fmla="*/ 24 h 57"/>
                  <a:gd name="T46" fmla="*/ 18 w 52"/>
                  <a:gd name="T47" fmla="*/ 29 h 57"/>
                  <a:gd name="T48" fmla="*/ 26 w 52"/>
                  <a:gd name="T49" fmla="*/ 33 h 57"/>
                  <a:gd name="T50" fmla="*/ 32 w 52"/>
                  <a:gd name="T51" fmla="*/ 37 h 57"/>
                  <a:gd name="T52" fmla="*/ 34 w 52"/>
                  <a:gd name="T53" fmla="*/ 43 h 57"/>
                  <a:gd name="T54" fmla="*/ 34 w 52"/>
                  <a:gd name="T55" fmla="*/ 49 h 57"/>
                  <a:gd name="T56" fmla="*/ 38 w 52"/>
                  <a:gd name="T57" fmla="*/ 51 h 57"/>
                  <a:gd name="T58" fmla="*/ 38 w 52"/>
                  <a:gd name="T59" fmla="*/ 49 h 57"/>
                  <a:gd name="T60" fmla="*/ 38 w 52"/>
                  <a:gd name="T61" fmla="*/ 45 h 57"/>
                  <a:gd name="T62" fmla="*/ 42 w 52"/>
                  <a:gd name="T63" fmla="*/ 49 h 57"/>
                  <a:gd name="T64" fmla="*/ 44 w 52"/>
                  <a:gd name="T65" fmla="*/ 55 h 57"/>
                  <a:gd name="T66" fmla="*/ 44 w 52"/>
                  <a:gd name="T67" fmla="*/ 55 h 57"/>
                  <a:gd name="T68" fmla="*/ 42 w 52"/>
                  <a:gd name="T69" fmla="*/ 53 h 57"/>
                  <a:gd name="T70" fmla="*/ 46 w 52"/>
                  <a:gd name="T71" fmla="*/ 49 h 57"/>
                  <a:gd name="T72" fmla="*/ 44 w 52"/>
                  <a:gd name="T73" fmla="*/ 45 h 57"/>
                  <a:gd name="T74" fmla="*/ 48 w 52"/>
                  <a:gd name="T75" fmla="*/ 43 h 57"/>
                  <a:gd name="T76" fmla="*/ 48 w 52"/>
                  <a:gd name="T77" fmla="*/ 41 h 57"/>
                  <a:gd name="T78" fmla="*/ 46 w 52"/>
                  <a:gd name="T79" fmla="*/ 35 h 57"/>
                  <a:gd name="T80" fmla="*/ 46 w 52"/>
                  <a:gd name="T81" fmla="*/ 31 h 57"/>
                  <a:gd name="T82" fmla="*/ 48 w 52"/>
                  <a:gd name="T83" fmla="*/ 29 h 57"/>
                  <a:gd name="T84" fmla="*/ 50 w 52"/>
                  <a:gd name="T85" fmla="*/ 31 h 57"/>
                  <a:gd name="T86" fmla="*/ 52 w 52"/>
                  <a:gd name="T87"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 h="57">
                    <a:moveTo>
                      <a:pt x="50" y="29"/>
                    </a:moveTo>
                    <a:lnTo>
                      <a:pt x="48" y="29"/>
                    </a:lnTo>
                    <a:lnTo>
                      <a:pt x="48" y="27"/>
                    </a:lnTo>
                    <a:lnTo>
                      <a:pt x="46" y="27"/>
                    </a:lnTo>
                    <a:lnTo>
                      <a:pt x="44" y="22"/>
                    </a:lnTo>
                    <a:lnTo>
                      <a:pt x="44" y="20"/>
                    </a:lnTo>
                    <a:lnTo>
                      <a:pt x="40" y="16"/>
                    </a:lnTo>
                    <a:lnTo>
                      <a:pt x="38" y="14"/>
                    </a:lnTo>
                    <a:lnTo>
                      <a:pt x="38" y="8"/>
                    </a:lnTo>
                    <a:lnTo>
                      <a:pt x="36" y="6"/>
                    </a:lnTo>
                    <a:lnTo>
                      <a:pt x="36" y="6"/>
                    </a:lnTo>
                    <a:lnTo>
                      <a:pt x="36" y="6"/>
                    </a:lnTo>
                    <a:lnTo>
                      <a:pt x="36" y="6"/>
                    </a:lnTo>
                    <a:lnTo>
                      <a:pt x="34" y="8"/>
                    </a:lnTo>
                    <a:lnTo>
                      <a:pt x="34" y="8"/>
                    </a:lnTo>
                    <a:lnTo>
                      <a:pt x="32" y="8"/>
                    </a:lnTo>
                    <a:lnTo>
                      <a:pt x="28" y="8"/>
                    </a:lnTo>
                    <a:lnTo>
                      <a:pt x="28" y="8"/>
                    </a:lnTo>
                    <a:lnTo>
                      <a:pt x="28" y="8"/>
                    </a:lnTo>
                    <a:lnTo>
                      <a:pt x="28" y="6"/>
                    </a:lnTo>
                    <a:lnTo>
                      <a:pt x="26" y="6"/>
                    </a:lnTo>
                    <a:lnTo>
                      <a:pt x="26" y="4"/>
                    </a:lnTo>
                    <a:lnTo>
                      <a:pt x="24" y="4"/>
                    </a:lnTo>
                    <a:lnTo>
                      <a:pt x="24" y="4"/>
                    </a:lnTo>
                    <a:lnTo>
                      <a:pt x="20" y="2"/>
                    </a:lnTo>
                    <a:lnTo>
                      <a:pt x="20" y="2"/>
                    </a:lnTo>
                    <a:lnTo>
                      <a:pt x="18" y="4"/>
                    </a:lnTo>
                    <a:lnTo>
                      <a:pt x="16" y="4"/>
                    </a:lnTo>
                    <a:lnTo>
                      <a:pt x="12" y="2"/>
                    </a:lnTo>
                    <a:lnTo>
                      <a:pt x="10" y="2"/>
                    </a:lnTo>
                    <a:lnTo>
                      <a:pt x="6" y="0"/>
                    </a:lnTo>
                    <a:lnTo>
                      <a:pt x="6" y="0"/>
                    </a:lnTo>
                    <a:lnTo>
                      <a:pt x="6" y="0"/>
                    </a:lnTo>
                    <a:lnTo>
                      <a:pt x="6" y="0"/>
                    </a:lnTo>
                    <a:lnTo>
                      <a:pt x="4" y="2"/>
                    </a:lnTo>
                    <a:lnTo>
                      <a:pt x="4" y="2"/>
                    </a:lnTo>
                    <a:lnTo>
                      <a:pt x="4" y="2"/>
                    </a:lnTo>
                    <a:lnTo>
                      <a:pt x="4" y="2"/>
                    </a:lnTo>
                    <a:lnTo>
                      <a:pt x="4" y="2"/>
                    </a:lnTo>
                    <a:lnTo>
                      <a:pt x="4" y="4"/>
                    </a:lnTo>
                    <a:lnTo>
                      <a:pt x="2" y="6"/>
                    </a:lnTo>
                    <a:lnTo>
                      <a:pt x="0" y="6"/>
                    </a:lnTo>
                    <a:lnTo>
                      <a:pt x="2" y="6"/>
                    </a:lnTo>
                    <a:lnTo>
                      <a:pt x="4" y="8"/>
                    </a:lnTo>
                    <a:lnTo>
                      <a:pt x="4" y="8"/>
                    </a:lnTo>
                    <a:lnTo>
                      <a:pt x="4" y="10"/>
                    </a:lnTo>
                    <a:lnTo>
                      <a:pt x="4" y="10"/>
                    </a:lnTo>
                    <a:lnTo>
                      <a:pt x="4" y="12"/>
                    </a:lnTo>
                    <a:lnTo>
                      <a:pt x="2" y="14"/>
                    </a:lnTo>
                    <a:lnTo>
                      <a:pt x="0" y="16"/>
                    </a:lnTo>
                    <a:lnTo>
                      <a:pt x="2" y="20"/>
                    </a:lnTo>
                    <a:lnTo>
                      <a:pt x="2" y="22"/>
                    </a:lnTo>
                    <a:lnTo>
                      <a:pt x="4" y="24"/>
                    </a:lnTo>
                    <a:lnTo>
                      <a:pt x="8" y="24"/>
                    </a:lnTo>
                    <a:lnTo>
                      <a:pt x="10" y="29"/>
                    </a:lnTo>
                    <a:lnTo>
                      <a:pt x="12" y="29"/>
                    </a:lnTo>
                    <a:lnTo>
                      <a:pt x="12" y="29"/>
                    </a:lnTo>
                    <a:lnTo>
                      <a:pt x="12" y="29"/>
                    </a:lnTo>
                    <a:lnTo>
                      <a:pt x="14" y="27"/>
                    </a:lnTo>
                    <a:lnTo>
                      <a:pt x="16" y="24"/>
                    </a:lnTo>
                    <a:lnTo>
                      <a:pt x="16" y="24"/>
                    </a:lnTo>
                    <a:lnTo>
                      <a:pt x="14" y="22"/>
                    </a:lnTo>
                    <a:lnTo>
                      <a:pt x="12" y="22"/>
                    </a:lnTo>
                    <a:lnTo>
                      <a:pt x="10" y="20"/>
                    </a:lnTo>
                    <a:lnTo>
                      <a:pt x="10" y="16"/>
                    </a:lnTo>
                    <a:lnTo>
                      <a:pt x="10" y="18"/>
                    </a:lnTo>
                    <a:lnTo>
                      <a:pt x="10" y="18"/>
                    </a:lnTo>
                    <a:lnTo>
                      <a:pt x="14" y="20"/>
                    </a:lnTo>
                    <a:lnTo>
                      <a:pt x="18" y="24"/>
                    </a:lnTo>
                    <a:lnTo>
                      <a:pt x="20" y="27"/>
                    </a:lnTo>
                    <a:lnTo>
                      <a:pt x="18" y="27"/>
                    </a:lnTo>
                    <a:lnTo>
                      <a:pt x="18" y="29"/>
                    </a:lnTo>
                    <a:lnTo>
                      <a:pt x="20" y="31"/>
                    </a:lnTo>
                    <a:lnTo>
                      <a:pt x="22" y="31"/>
                    </a:lnTo>
                    <a:lnTo>
                      <a:pt x="26" y="33"/>
                    </a:lnTo>
                    <a:lnTo>
                      <a:pt x="26" y="33"/>
                    </a:lnTo>
                    <a:lnTo>
                      <a:pt x="30" y="35"/>
                    </a:lnTo>
                    <a:lnTo>
                      <a:pt x="32" y="37"/>
                    </a:lnTo>
                    <a:lnTo>
                      <a:pt x="34" y="39"/>
                    </a:lnTo>
                    <a:lnTo>
                      <a:pt x="34" y="41"/>
                    </a:lnTo>
                    <a:lnTo>
                      <a:pt x="34" y="43"/>
                    </a:lnTo>
                    <a:lnTo>
                      <a:pt x="34" y="45"/>
                    </a:lnTo>
                    <a:lnTo>
                      <a:pt x="32" y="47"/>
                    </a:lnTo>
                    <a:lnTo>
                      <a:pt x="34" y="49"/>
                    </a:lnTo>
                    <a:lnTo>
                      <a:pt x="34" y="51"/>
                    </a:lnTo>
                    <a:lnTo>
                      <a:pt x="36" y="51"/>
                    </a:lnTo>
                    <a:lnTo>
                      <a:pt x="38" y="51"/>
                    </a:lnTo>
                    <a:lnTo>
                      <a:pt x="38" y="51"/>
                    </a:lnTo>
                    <a:lnTo>
                      <a:pt x="38" y="49"/>
                    </a:lnTo>
                    <a:lnTo>
                      <a:pt x="38" y="49"/>
                    </a:lnTo>
                    <a:lnTo>
                      <a:pt x="36" y="47"/>
                    </a:lnTo>
                    <a:lnTo>
                      <a:pt x="36" y="45"/>
                    </a:lnTo>
                    <a:lnTo>
                      <a:pt x="38" y="45"/>
                    </a:lnTo>
                    <a:lnTo>
                      <a:pt x="40" y="47"/>
                    </a:lnTo>
                    <a:lnTo>
                      <a:pt x="40" y="47"/>
                    </a:lnTo>
                    <a:lnTo>
                      <a:pt x="42" y="49"/>
                    </a:lnTo>
                    <a:lnTo>
                      <a:pt x="42" y="51"/>
                    </a:lnTo>
                    <a:lnTo>
                      <a:pt x="42" y="53"/>
                    </a:lnTo>
                    <a:lnTo>
                      <a:pt x="44" y="55"/>
                    </a:lnTo>
                    <a:lnTo>
                      <a:pt x="44" y="57"/>
                    </a:lnTo>
                    <a:lnTo>
                      <a:pt x="44" y="55"/>
                    </a:lnTo>
                    <a:lnTo>
                      <a:pt x="44" y="55"/>
                    </a:lnTo>
                    <a:lnTo>
                      <a:pt x="44" y="53"/>
                    </a:lnTo>
                    <a:lnTo>
                      <a:pt x="42" y="53"/>
                    </a:lnTo>
                    <a:lnTo>
                      <a:pt x="42" y="53"/>
                    </a:lnTo>
                    <a:lnTo>
                      <a:pt x="44" y="51"/>
                    </a:lnTo>
                    <a:lnTo>
                      <a:pt x="46" y="51"/>
                    </a:lnTo>
                    <a:lnTo>
                      <a:pt x="46" y="49"/>
                    </a:lnTo>
                    <a:lnTo>
                      <a:pt x="46" y="49"/>
                    </a:lnTo>
                    <a:lnTo>
                      <a:pt x="46" y="47"/>
                    </a:lnTo>
                    <a:lnTo>
                      <a:pt x="44" y="45"/>
                    </a:lnTo>
                    <a:lnTo>
                      <a:pt x="46" y="43"/>
                    </a:lnTo>
                    <a:lnTo>
                      <a:pt x="46" y="43"/>
                    </a:lnTo>
                    <a:lnTo>
                      <a:pt x="48" y="43"/>
                    </a:lnTo>
                    <a:lnTo>
                      <a:pt x="48" y="41"/>
                    </a:lnTo>
                    <a:lnTo>
                      <a:pt x="48" y="41"/>
                    </a:lnTo>
                    <a:lnTo>
                      <a:pt x="48" y="41"/>
                    </a:lnTo>
                    <a:lnTo>
                      <a:pt x="46" y="39"/>
                    </a:lnTo>
                    <a:lnTo>
                      <a:pt x="44" y="39"/>
                    </a:lnTo>
                    <a:lnTo>
                      <a:pt x="46" y="35"/>
                    </a:lnTo>
                    <a:lnTo>
                      <a:pt x="46" y="33"/>
                    </a:lnTo>
                    <a:lnTo>
                      <a:pt x="46" y="31"/>
                    </a:lnTo>
                    <a:lnTo>
                      <a:pt x="46" y="31"/>
                    </a:lnTo>
                    <a:lnTo>
                      <a:pt x="46" y="31"/>
                    </a:lnTo>
                    <a:lnTo>
                      <a:pt x="48" y="31"/>
                    </a:lnTo>
                    <a:lnTo>
                      <a:pt x="48" y="29"/>
                    </a:lnTo>
                    <a:lnTo>
                      <a:pt x="48" y="31"/>
                    </a:lnTo>
                    <a:lnTo>
                      <a:pt x="50" y="31"/>
                    </a:lnTo>
                    <a:lnTo>
                      <a:pt x="50" y="31"/>
                    </a:lnTo>
                    <a:lnTo>
                      <a:pt x="52" y="31"/>
                    </a:lnTo>
                    <a:lnTo>
                      <a:pt x="52" y="31"/>
                    </a:lnTo>
                    <a:lnTo>
                      <a:pt x="52" y="31"/>
                    </a:lnTo>
                    <a:lnTo>
                      <a:pt x="50" y="29"/>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Freeform 200"/>
              <p:cNvSpPr>
                <a:spLocks/>
              </p:cNvSpPr>
              <p:nvPr/>
            </p:nvSpPr>
            <p:spPr bwMode="auto">
              <a:xfrm>
                <a:off x="998" y="2456"/>
                <a:ext cx="2" cy="2"/>
              </a:xfrm>
              <a:custGeom>
                <a:avLst/>
                <a:gdLst>
                  <a:gd name="T0" fmla="*/ 0 w 2"/>
                  <a:gd name="T1" fmla="*/ 0 h 2"/>
                  <a:gd name="T2" fmla="*/ 0 w 2"/>
                  <a:gd name="T3" fmla="*/ 0 h 2"/>
                  <a:gd name="T4" fmla="*/ 0 w 2"/>
                  <a:gd name="T5" fmla="*/ 0 h 2"/>
                  <a:gd name="T6" fmla="*/ 0 w 2"/>
                  <a:gd name="T7" fmla="*/ 0 h 2"/>
                  <a:gd name="T8" fmla="*/ 0 w 2"/>
                  <a:gd name="T9" fmla="*/ 2 h 2"/>
                  <a:gd name="T10" fmla="*/ 0 w 2"/>
                  <a:gd name="T11" fmla="*/ 2 h 2"/>
                  <a:gd name="T12" fmla="*/ 0 w 2"/>
                  <a:gd name="T13" fmla="*/ 2 h 2"/>
                  <a:gd name="T14" fmla="*/ 0 w 2"/>
                  <a:gd name="T15" fmla="*/ 2 h 2"/>
                  <a:gd name="T16" fmla="*/ 2 w 2"/>
                  <a:gd name="T17" fmla="*/ 2 h 2"/>
                  <a:gd name="T18" fmla="*/ 2 w 2"/>
                  <a:gd name="T19" fmla="*/ 2 h 2"/>
                  <a:gd name="T20" fmla="*/ 0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0"/>
                    </a:moveTo>
                    <a:lnTo>
                      <a:pt x="0" y="0"/>
                    </a:lnTo>
                    <a:lnTo>
                      <a:pt x="0" y="0"/>
                    </a:lnTo>
                    <a:lnTo>
                      <a:pt x="0" y="0"/>
                    </a:lnTo>
                    <a:lnTo>
                      <a:pt x="0" y="2"/>
                    </a:lnTo>
                    <a:lnTo>
                      <a:pt x="0" y="2"/>
                    </a:lnTo>
                    <a:lnTo>
                      <a:pt x="0" y="2"/>
                    </a:lnTo>
                    <a:lnTo>
                      <a:pt x="0" y="2"/>
                    </a:lnTo>
                    <a:lnTo>
                      <a:pt x="2" y="2"/>
                    </a:lnTo>
                    <a:lnTo>
                      <a:pt x="2" y="2"/>
                    </a:lnTo>
                    <a:lnTo>
                      <a:pt x="0"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9" name="Freeform 201"/>
              <p:cNvSpPr>
                <a:spLocks/>
              </p:cNvSpPr>
              <p:nvPr/>
            </p:nvSpPr>
            <p:spPr bwMode="auto">
              <a:xfrm>
                <a:off x="3643" y="2011"/>
                <a:ext cx="118" cy="156"/>
              </a:xfrm>
              <a:custGeom>
                <a:avLst/>
                <a:gdLst>
                  <a:gd name="T0" fmla="*/ 112 w 118"/>
                  <a:gd name="T1" fmla="*/ 2 h 156"/>
                  <a:gd name="T2" fmla="*/ 106 w 118"/>
                  <a:gd name="T3" fmla="*/ 2 h 156"/>
                  <a:gd name="T4" fmla="*/ 98 w 118"/>
                  <a:gd name="T5" fmla="*/ 0 h 156"/>
                  <a:gd name="T6" fmla="*/ 86 w 118"/>
                  <a:gd name="T7" fmla="*/ 4 h 156"/>
                  <a:gd name="T8" fmla="*/ 84 w 118"/>
                  <a:gd name="T9" fmla="*/ 12 h 156"/>
                  <a:gd name="T10" fmla="*/ 80 w 118"/>
                  <a:gd name="T11" fmla="*/ 26 h 156"/>
                  <a:gd name="T12" fmla="*/ 78 w 118"/>
                  <a:gd name="T13" fmla="*/ 32 h 156"/>
                  <a:gd name="T14" fmla="*/ 76 w 118"/>
                  <a:gd name="T15" fmla="*/ 34 h 156"/>
                  <a:gd name="T16" fmla="*/ 64 w 118"/>
                  <a:gd name="T17" fmla="*/ 30 h 156"/>
                  <a:gd name="T18" fmla="*/ 58 w 118"/>
                  <a:gd name="T19" fmla="*/ 30 h 156"/>
                  <a:gd name="T20" fmla="*/ 56 w 118"/>
                  <a:gd name="T21" fmla="*/ 28 h 156"/>
                  <a:gd name="T22" fmla="*/ 38 w 118"/>
                  <a:gd name="T23" fmla="*/ 28 h 156"/>
                  <a:gd name="T24" fmla="*/ 32 w 118"/>
                  <a:gd name="T25" fmla="*/ 38 h 156"/>
                  <a:gd name="T26" fmla="*/ 34 w 118"/>
                  <a:gd name="T27" fmla="*/ 44 h 156"/>
                  <a:gd name="T28" fmla="*/ 48 w 118"/>
                  <a:gd name="T29" fmla="*/ 42 h 156"/>
                  <a:gd name="T30" fmla="*/ 52 w 118"/>
                  <a:gd name="T31" fmla="*/ 50 h 156"/>
                  <a:gd name="T32" fmla="*/ 48 w 118"/>
                  <a:gd name="T33" fmla="*/ 56 h 156"/>
                  <a:gd name="T34" fmla="*/ 42 w 118"/>
                  <a:gd name="T35" fmla="*/ 62 h 156"/>
                  <a:gd name="T36" fmla="*/ 46 w 118"/>
                  <a:gd name="T37" fmla="*/ 72 h 156"/>
                  <a:gd name="T38" fmla="*/ 52 w 118"/>
                  <a:gd name="T39" fmla="*/ 78 h 156"/>
                  <a:gd name="T40" fmla="*/ 52 w 118"/>
                  <a:gd name="T41" fmla="*/ 94 h 156"/>
                  <a:gd name="T42" fmla="*/ 50 w 118"/>
                  <a:gd name="T43" fmla="*/ 100 h 156"/>
                  <a:gd name="T44" fmla="*/ 48 w 118"/>
                  <a:gd name="T45" fmla="*/ 108 h 156"/>
                  <a:gd name="T46" fmla="*/ 42 w 118"/>
                  <a:gd name="T47" fmla="*/ 110 h 156"/>
                  <a:gd name="T48" fmla="*/ 40 w 118"/>
                  <a:gd name="T49" fmla="*/ 106 h 156"/>
                  <a:gd name="T50" fmla="*/ 28 w 118"/>
                  <a:gd name="T51" fmla="*/ 104 h 156"/>
                  <a:gd name="T52" fmla="*/ 20 w 118"/>
                  <a:gd name="T53" fmla="*/ 100 h 156"/>
                  <a:gd name="T54" fmla="*/ 20 w 118"/>
                  <a:gd name="T55" fmla="*/ 104 h 156"/>
                  <a:gd name="T56" fmla="*/ 12 w 118"/>
                  <a:gd name="T57" fmla="*/ 108 h 156"/>
                  <a:gd name="T58" fmla="*/ 6 w 118"/>
                  <a:gd name="T59" fmla="*/ 112 h 156"/>
                  <a:gd name="T60" fmla="*/ 8 w 118"/>
                  <a:gd name="T61" fmla="*/ 118 h 156"/>
                  <a:gd name="T62" fmla="*/ 10 w 118"/>
                  <a:gd name="T63" fmla="*/ 124 h 156"/>
                  <a:gd name="T64" fmla="*/ 10 w 118"/>
                  <a:gd name="T65" fmla="*/ 130 h 156"/>
                  <a:gd name="T66" fmla="*/ 8 w 118"/>
                  <a:gd name="T67" fmla="*/ 132 h 156"/>
                  <a:gd name="T68" fmla="*/ 0 w 118"/>
                  <a:gd name="T69" fmla="*/ 134 h 156"/>
                  <a:gd name="T70" fmla="*/ 10 w 118"/>
                  <a:gd name="T71" fmla="*/ 150 h 156"/>
                  <a:gd name="T72" fmla="*/ 14 w 118"/>
                  <a:gd name="T73" fmla="*/ 156 h 156"/>
                  <a:gd name="T74" fmla="*/ 20 w 118"/>
                  <a:gd name="T75" fmla="*/ 150 h 156"/>
                  <a:gd name="T76" fmla="*/ 26 w 118"/>
                  <a:gd name="T77" fmla="*/ 146 h 156"/>
                  <a:gd name="T78" fmla="*/ 32 w 118"/>
                  <a:gd name="T79" fmla="*/ 148 h 156"/>
                  <a:gd name="T80" fmla="*/ 36 w 118"/>
                  <a:gd name="T81" fmla="*/ 152 h 156"/>
                  <a:gd name="T82" fmla="*/ 40 w 118"/>
                  <a:gd name="T83" fmla="*/ 148 h 156"/>
                  <a:gd name="T84" fmla="*/ 44 w 118"/>
                  <a:gd name="T85" fmla="*/ 146 h 156"/>
                  <a:gd name="T86" fmla="*/ 50 w 118"/>
                  <a:gd name="T87" fmla="*/ 142 h 156"/>
                  <a:gd name="T88" fmla="*/ 52 w 118"/>
                  <a:gd name="T89" fmla="*/ 150 h 156"/>
                  <a:gd name="T90" fmla="*/ 54 w 118"/>
                  <a:gd name="T91" fmla="*/ 152 h 156"/>
                  <a:gd name="T92" fmla="*/ 64 w 118"/>
                  <a:gd name="T93" fmla="*/ 142 h 156"/>
                  <a:gd name="T94" fmla="*/ 74 w 118"/>
                  <a:gd name="T95" fmla="*/ 136 h 156"/>
                  <a:gd name="T96" fmla="*/ 80 w 118"/>
                  <a:gd name="T97" fmla="*/ 106 h 156"/>
                  <a:gd name="T98" fmla="*/ 88 w 118"/>
                  <a:gd name="T99" fmla="*/ 90 h 156"/>
                  <a:gd name="T100" fmla="*/ 100 w 118"/>
                  <a:gd name="T101" fmla="*/ 80 h 156"/>
                  <a:gd name="T102" fmla="*/ 106 w 118"/>
                  <a:gd name="T103" fmla="*/ 50 h 156"/>
                  <a:gd name="T104" fmla="*/ 112 w 118"/>
                  <a:gd name="T105" fmla="*/ 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 h="156">
                    <a:moveTo>
                      <a:pt x="118" y="4"/>
                    </a:moveTo>
                    <a:lnTo>
                      <a:pt x="116" y="4"/>
                    </a:lnTo>
                    <a:lnTo>
                      <a:pt x="116" y="2"/>
                    </a:lnTo>
                    <a:lnTo>
                      <a:pt x="116" y="2"/>
                    </a:lnTo>
                    <a:lnTo>
                      <a:pt x="112" y="2"/>
                    </a:lnTo>
                    <a:lnTo>
                      <a:pt x="112" y="2"/>
                    </a:lnTo>
                    <a:lnTo>
                      <a:pt x="110" y="4"/>
                    </a:lnTo>
                    <a:lnTo>
                      <a:pt x="110" y="4"/>
                    </a:lnTo>
                    <a:lnTo>
                      <a:pt x="110" y="2"/>
                    </a:lnTo>
                    <a:lnTo>
                      <a:pt x="108" y="2"/>
                    </a:lnTo>
                    <a:lnTo>
                      <a:pt x="108" y="2"/>
                    </a:lnTo>
                    <a:lnTo>
                      <a:pt x="106" y="2"/>
                    </a:lnTo>
                    <a:lnTo>
                      <a:pt x="106" y="2"/>
                    </a:lnTo>
                    <a:lnTo>
                      <a:pt x="106" y="2"/>
                    </a:lnTo>
                    <a:lnTo>
                      <a:pt x="104" y="2"/>
                    </a:lnTo>
                    <a:lnTo>
                      <a:pt x="100" y="0"/>
                    </a:lnTo>
                    <a:lnTo>
                      <a:pt x="100" y="0"/>
                    </a:lnTo>
                    <a:lnTo>
                      <a:pt x="98" y="0"/>
                    </a:lnTo>
                    <a:lnTo>
                      <a:pt x="96" y="2"/>
                    </a:lnTo>
                    <a:lnTo>
                      <a:pt x="96" y="2"/>
                    </a:lnTo>
                    <a:lnTo>
                      <a:pt x="92" y="2"/>
                    </a:lnTo>
                    <a:lnTo>
                      <a:pt x="88" y="2"/>
                    </a:lnTo>
                    <a:lnTo>
                      <a:pt x="86" y="2"/>
                    </a:lnTo>
                    <a:lnTo>
                      <a:pt x="86" y="4"/>
                    </a:lnTo>
                    <a:lnTo>
                      <a:pt x="86" y="4"/>
                    </a:lnTo>
                    <a:lnTo>
                      <a:pt x="84" y="6"/>
                    </a:lnTo>
                    <a:lnTo>
                      <a:pt x="84" y="8"/>
                    </a:lnTo>
                    <a:lnTo>
                      <a:pt x="84" y="10"/>
                    </a:lnTo>
                    <a:lnTo>
                      <a:pt x="84" y="10"/>
                    </a:lnTo>
                    <a:lnTo>
                      <a:pt x="84" y="12"/>
                    </a:lnTo>
                    <a:lnTo>
                      <a:pt x="84" y="14"/>
                    </a:lnTo>
                    <a:lnTo>
                      <a:pt x="84" y="16"/>
                    </a:lnTo>
                    <a:lnTo>
                      <a:pt x="82" y="18"/>
                    </a:lnTo>
                    <a:lnTo>
                      <a:pt x="82" y="20"/>
                    </a:lnTo>
                    <a:lnTo>
                      <a:pt x="80" y="24"/>
                    </a:lnTo>
                    <a:lnTo>
                      <a:pt x="80" y="26"/>
                    </a:lnTo>
                    <a:lnTo>
                      <a:pt x="80" y="26"/>
                    </a:lnTo>
                    <a:lnTo>
                      <a:pt x="80" y="26"/>
                    </a:lnTo>
                    <a:lnTo>
                      <a:pt x="78" y="28"/>
                    </a:lnTo>
                    <a:lnTo>
                      <a:pt x="78" y="28"/>
                    </a:lnTo>
                    <a:lnTo>
                      <a:pt x="78" y="30"/>
                    </a:lnTo>
                    <a:lnTo>
                      <a:pt x="78" y="32"/>
                    </a:lnTo>
                    <a:lnTo>
                      <a:pt x="78" y="34"/>
                    </a:lnTo>
                    <a:lnTo>
                      <a:pt x="78" y="36"/>
                    </a:lnTo>
                    <a:lnTo>
                      <a:pt x="78" y="36"/>
                    </a:lnTo>
                    <a:lnTo>
                      <a:pt x="78" y="36"/>
                    </a:lnTo>
                    <a:lnTo>
                      <a:pt x="78" y="36"/>
                    </a:lnTo>
                    <a:lnTo>
                      <a:pt x="76" y="34"/>
                    </a:lnTo>
                    <a:lnTo>
                      <a:pt x="74" y="34"/>
                    </a:lnTo>
                    <a:lnTo>
                      <a:pt x="72" y="32"/>
                    </a:lnTo>
                    <a:lnTo>
                      <a:pt x="70" y="32"/>
                    </a:lnTo>
                    <a:lnTo>
                      <a:pt x="68" y="32"/>
                    </a:lnTo>
                    <a:lnTo>
                      <a:pt x="66" y="32"/>
                    </a:lnTo>
                    <a:lnTo>
                      <a:pt x="64" y="30"/>
                    </a:lnTo>
                    <a:lnTo>
                      <a:pt x="64" y="30"/>
                    </a:lnTo>
                    <a:lnTo>
                      <a:pt x="64" y="30"/>
                    </a:lnTo>
                    <a:lnTo>
                      <a:pt x="62" y="30"/>
                    </a:lnTo>
                    <a:lnTo>
                      <a:pt x="62" y="30"/>
                    </a:lnTo>
                    <a:lnTo>
                      <a:pt x="60" y="30"/>
                    </a:lnTo>
                    <a:lnTo>
                      <a:pt x="58" y="30"/>
                    </a:lnTo>
                    <a:lnTo>
                      <a:pt x="58" y="30"/>
                    </a:lnTo>
                    <a:lnTo>
                      <a:pt x="58" y="28"/>
                    </a:lnTo>
                    <a:lnTo>
                      <a:pt x="56" y="30"/>
                    </a:lnTo>
                    <a:lnTo>
                      <a:pt x="56" y="28"/>
                    </a:lnTo>
                    <a:lnTo>
                      <a:pt x="56" y="28"/>
                    </a:lnTo>
                    <a:lnTo>
                      <a:pt x="56" y="28"/>
                    </a:lnTo>
                    <a:lnTo>
                      <a:pt x="54" y="26"/>
                    </a:lnTo>
                    <a:lnTo>
                      <a:pt x="52" y="28"/>
                    </a:lnTo>
                    <a:lnTo>
                      <a:pt x="50" y="28"/>
                    </a:lnTo>
                    <a:lnTo>
                      <a:pt x="46" y="28"/>
                    </a:lnTo>
                    <a:lnTo>
                      <a:pt x="42" y="28"/>
                    </a:lnTo>
                    <a:lnTo>
                      <a:pt x="38" y="28"/>
                    </a:lnTo>
                    <a:lnTo>
                      <a:pt x="34" y="28"/>
                    </a:lnTo>
                    <a:lnTo>
                      <a:pt x="34" y="28"/>
                    </a:lnTo>
                    <a:lnTo>
                      <a:pt x="32" y="32"/>
                    </a:lnTo>
                    <a:lnTo>
                      <a:pt x="32" y="34"/>
                    </a:lnTo>
                    <a:lnTo>
                      <a:pt x="32" y="36"/>
                    </a:lnTo>
                    <a:lnTo>
                      <a:pt x="32" y="38"/>
                    </a:lnTo>
                    <a:lnTo>
                      <a:pt x="32" y="40"/>
                    </a:lnTo>
                    <a:lnTo>
                      <a:pt x="32" y="42"/>
                    </a:lnTo>
                    <a:lnTo>
                      <a:pt x="32" y="42"/>
                    </a:lnTo>
                    <a:lnTo>
                      <a:pt x="32" y="44"/>
                    </a:lnTo>
                    <a:lnTo>
                      <a:pt x="32" y="44"/>
                    </a:lnTo>
                    <a:lnTo>
                      <a:pt x="34" y="44"/>
                    </a:lnTo>
                    <a:lnTo>
                      <a:pt x="34" y="44"/>
                    </a:lnTo>
                    <a:lnTo>
                      <a:pt x="38" y="42"/>
                    </a:lnTo>
                    <a:lnTo>
                      <a:pt x="40" y="42"/>
                    </a:lnTo>
                    <a:lnTo>
                      <a:pt x="42" y="40"/>
                    </a:lnTo>
                    <a:lnTo>
                      <a:pt x="46" y="42"/>
                    </a:lnTo>
                    <a:lnTo>
                      <a:pt x="48" y="42"/>
                    </a:lnTo>
                    <a:lnTo>
                      <a:pt x="48" y="42"/>
                    </a:lnTo>
                    <a:lnTo>
                      <a:pt x="50" y="46"/>
                    </a:lnTo>
                    <a:lnTo>
                      <a:pt x="50" y="46"/>
                    </a:lnTo>
                    <a:lnTo>
                      <a:pt x="50" y="48"/>
                    </a:lnTo>
                    <a:lnTo>
                      <a:pt x="52" y="50"/>
                    </a:lnTo>
                    <a:lnTo>
                      <a:pt x="52" y="50"/>
                    </a:lnTo>
                    <a:lnTo>
                      <a:pt x="52" y="52"/>
                    </a:lnTo>
                    <a:lnTo>
                      <a:pt x="50" y="52"/>
                    </a:lnTo>
                    <a:lnTo>
                      <a:pt x="50" y="54"/>
                    </a:lnTo>
                    <a:lnTo>
                      <a:pt x="50" y="54"/>
                    </a:lnTo>
                    <a:lnTo>
                      <a:pt x="50" y="56"/>
                    </a:lnTo>
                    <a:lnTo>
                      <a:pt x="48" y="56"/>
                    </a:lnTo>
                    <a:lnTo>
                      <a:pt x="46" y="56"/>
                    </a:lnTo>
                    <a:lnTo>
                      <a:pt x="46" y="56"/>
                    </a:lnTo>
                    <a:lnTo>
                      <a:pt x="46" y="58"/>
                    </a:lnTo>
                    <a:lnTo>
                      <a:pt x="44" y="60"/>
                    </a:lnTo>
                    <a:lnTo>
                      <a:pt x="44" y="60"/>
                    </a:lnTo>
                    <a:lnTo>
                      <a:pt x="42" y="62"/>
                    </a:lnTo>
                    <a:lnTo>
                      <a:pt x="44" y="64"/>
                    </a:lnTo>
                    <a:lnTo>
                      <a:pt x="42" y="68"/>
                    </a:lnTo>
                    <a:lnTo>
                      <a:pt x="42" y="70"/>
                    </a:lnTo>
                    <a:lnTo>
                      <a:pt x="44" y="70"/>
                    </a:lnTo>
                    <a:lnTo>
                      <a:pt x="46" y="70"/>
                    </a:lnTo>
                    <a:lnTo>
                      <a:pt x="46" y="72"/>
                    </a:lnTo>
                    <a:lnTo>
                      <a:pt x="48" y="72"/>
                    </a:lnTo>
                    <a:lnTo>
                      <a:pt x="48" y="74"/>
                    </a:lnTo>
                    <a:lnTo>
                      <a:pt x="50" y="74"/>
                    </a:lnTo>
                    <a:lnTo>
                      <a:pt x="52" y="76"/>
                    </a:lnTo>
                    <a:lnTo>
                      <a:pt x="52" y="76"/>
                    </a:lnTo>
                    <a:lnTo>
                      <a:pt x="52" y="78"/>
                    </a:lnTo>
                    <a:lnTo>
                      <a:pt x="52" y="80"/>
                    </a:lnTo>
                    <a:lnTo>
                      <a:pt x="52" y="84"/>
                    </a:lnTo>
                    <a:lnTo>
                      <a:pt x="52" y="86"/>
                    </a:lnTo>
                    <a:lnTo>
                      <a:pt x="52" y="88"/>
                    </a:lnTo>
                    <a:lnTo>
                      <a:pt x="52" y="92"/>
                    </a:lnTo>
                    <a:lnTo>
                      <a:pt x="52" y="94"/>
                    </a:lnTo>
                    <a:lnTo>
                      <a:pt x="52" y="94"/>
                    </a:lnTo>
                    <a:lnTo>
                      <a:pt x="52" y="96"/>
                    </a:lnTo>
                    <a:lnTo>
                      <a:pt x="52" y="96"/>
                    </a:lnTo>
                    <a:lnTo>
                      <a:pt x="50" y="100"/>
                    </a:lnTo>
                    <a:lnTo>
                      <a:pt x="50" y="100"/>
                    </a:lnTo>
                    <a:lnTo>
                      <a:pt x="50" y="100"/>
                    </a:lnTo>
                    <a:lnTo>
                      <a:pt x="48" y="102"/>
                    </a:lnTo>
                    <a:lnTo>
                      <a:pt x="48" y="104"/>
                    </a:lnTo>
                    <a:lnTo>
                      <a:pt x="48" y="104"/>
                    </a:lnTo>
                    <a:lnTo>
                      <a:pt x="48" y="106"/>
                    </a:lnTo>
                    <a:lnTo>
                      <a:pt x="48" y="106"/>
                    </a:lnTo>
                    <a:lnTo>
                      <a:pt x="48" y="108"/>
                    </a:lnTo>
                    <a:lnTo>
                      <a:pt x="48" y="108"/>
                    </a:lnTo>
                    <a:lnTo>
                      <a:pt x="46" y="110"/>
                    </a:lnTo>
                    <a:lnTo>
                      <a:pt x="46" y="110"/>
                    </a:lnTo>
                    <a:lnTo>
                      <a:pt x="44" y="110"/>
                    </a:lnTo>
                    <a:lnTo>
                      <a:pt x="42" y="110"/>
                    </a:lnTo>
                    <a:lnTo>
                      <a:pt x="42" y="110"/>
                    </a:lnTo>
                    <a:lnTo>
                      <a:pt x="42" y="108"/>
                    </a:lnTo>
                    <a:lnTo>
                      <a:pt x="42" y="108"/>
                    </a:lnTo>
                    <a:lnTo>
                      <a:pt x="42" y="106"/>
                    </a:lnTo>
                    <a:lnTo>
                      <a:pt x="42" y="104"/>
                    </a:lnTo>
                    <a:lnTo>
                      <a:pt x="40" y="104"/>
                    </a:lnTo>
                    <a:lnTo>
                      <a:pt x="40" y="106"/>
                    </a:lnTo>
                    <a:lnTo>
                      <a:pt x="38" y="106"/>
                    </a:lnTo>
                    <a:lnTo>
                      <a:pt x="36" y="108"/>
                    </a:lnTo>
                    <a:lnTo>
                      <a:pt x="34" y="110"/>
                    </a:lnTo>
                    <a:lnTo>
                      <a:pt x="32" y="108"/>
                    </a:lnTo>
                    <a:lnTo>
                      <a:pt x="28" y="108"/>
                    </a:lnTo>
                    <a:lnTo>
                      <a:pt x="28" y="104"/>
                    </a:lnTo>
                    <a:lnTo>
                      <a:pt x="26" y="102"/>
                    </a:lnTo>
                    <a:lnTo>
                      <a:pt x="26" y="100"/>
                    </a:lnTo>
                    <a:lnTo>
                      <a:pt x="24" y="100"/>
                    </a:lnTo>
                    <a:lnTo>
                      <a:pt x="24" y="98"/>
                    </a:lnTo>
                    <a:lnTo>
                      <a:pt x="22" y="98"/>
                    </a:lnTo>
                    <a:lnTo>
                      <a:pt x="20" y="100"/>
                    </a:lnTo>
                    <a:lnTo>
                      <a:pt x="20" y="100"/>
                    </a:lnTo>
                    <a:lnTo>
                      <a:pt x="20" y="102"/>
                    </a:lnTo>
                    <a:lnTo>
                      <a:pt x="20" y="102"/>
                    </a:lnTo>
                    <a:lnTo>
                      <a:pt x="20" y="104"/>
                    </a:lnTo>
                    <a:lnTo>
                      <a:pt x="20" y="104"/>
                    </a:lnTo>
                    <a:lnTo>
                      <a:pt x="20" y="104"/>
                    </a:lnTo>
                    <a:lnTo>
                      <a:pt x="20" y="106"/>
                    </a:lnTo>
                    <a:lnTo>
                      <a:pt x="20" y="108"/>
                    </a:lnTo>
                    <a:lnTo>
                      <a:pt x="14" y="110"/>
                    </a:lnTo>
                    <a:lnTo>
                      <a:pt x="14" y="108"/>
                    </a:lnTo>
                    <a:lnTo>
                      <a:pt x="12" y="108"/>
                    </a:lnTo>
                    <a:lnTo>
                      <a:pt x="12" y="108"/>
                    </a:lnTo>
                    <a:lnTo>
                      <a:pt x="8" y="108"/>
                    </a:lnTo>
                    <a:lnTo>
                      <a:pt x="8" y="108"/>
                    </a:lnTo>
                    <a:lnTo>
                      <a:pt x="6" y="108"/>
                    </a:lnTo>
                    <a:lnTo>
                      <a:pt x="6" y="108"/>
                    </a:lnTo>
                    <a:lnTo>
                      <a:pt x="6" y="108"/>
                    </a:lnTo>
                    <a:lnTo>
                      <a:pt x="6" y="112"/>
                    </a:lnTo>
                    <a:lnTo>
                      <a:pt x="6" y="114"/>
                    </a:lnTo>
                    <a:lnTo>
                      <a:pt x="6" y="116"/>
                    </a:lnTo>
                    <a:lnTo>
                      <a:pt x="6" y="116"/>
                    </a:lnTo>
                    <a:lnTo>
                      <a:pt x="8" y="118"/>
                    </a:lnTo>
                    <a:lnTo>
                      <a:pt x="8" y="118"/>
                    </a:lnTo>
                    <a:lnTo>
                      <a:pt x="8" y="118"/>
                    </a:lnTo>
                    <a:lnTo>
                      <a:pt x="10" y="120"/>
                    </a:lnTo>
                    <a:lnTo>
                      <a:pt x="10" y="120"/>
                    </a:lnTo>
                    <a:lnTo>
                      <a:pt x="8" y="120"/>
                    </a:lnTo>
                    <a:lnTo>
                      <a:pt x="8" y="122"/>
                    </a:lnTo>
                    <a:lnTo>
                      <a:pt x="8" y="122"/>
                    </a:lnTo>
                    <a:lnTo>
                      <a:pt x="10" y="124"/>
                    </a:lnTo>
                    <a:lnTo>
                      <a:pt x="12" y="124"/>
                    </a:lnTo>
                    <a:lnTo>
                      <a:pt x="12" y="126"/>
                    </a:lnTo>
                    <a:lnTo>
                      <a:pt x="12" y="126"/>
                    </a:lnTo>
                    <a:lnTo>
                      <a:pt x="12" y="128"/>
                    </a:lnTo>
                    <a:lnTo>
                      <a:pt x="12" y="128"/>
                    </a:lnTo>
                    <a:lnTo>
                      <a:pt x="10" y="130"/>
                    </a:lnTo>
                    <a:lnTo>
                      <a:pt x="10" y="130"/>
                    </a:lnTo>
                    <a:lnTo>
                      <a:pt x="12" y="130"/>
                    </a:lnTo>
                    <a:lnTo>
                      <a:pt x="12" y="132"/>
                    </a:lnTo>
                    <a:lnTo>
                      <a:pt x="10" y="132"/>
                    </a:lnTo>
                    <a:lnTo>
                      <a:pt x="10" y="132"/>
                    </a:lnTo>
                    <a:lnTo>
                      <a:pt x="8" y="132"/>
                    </a:lnTo>
                    <a:lnTo>
                      <a:pt x="8" y="132"/>
                    </a:lnTo>
                    <a:lnTo>
                      <a:pt x="6" y="130"/>
                    </a:lnTo>
                    <a:lnTo>
                      <a:pt x="6" y="128"/>
                    </a:lnTo>
                    <a:lnTo>
                      <a:pt x="2" y="132"/>
                    </a:lnTo>
                    <a:lnTo>
                      <a:pt x="2" y="132"/>
                    </a:lnTo>
                    <a:lnTo>
                      <a:pt x="0" y="134"/>
                    </a:lnTo>
                    <a:lnTo>
                      <a:pt x="0" y="136"/>
                    </a:lnTo>
                    <a:lnTo>
                      <a:pt x="4" y="140"/>
                    </a:lnTo>
                    <a:lnTo>
                      <a:pt x="4" y="142"/>
                    </a:lnTo>
                    <a:lnTo>
                      <a:pt x="8" y="146"/>
                    </a:lnTo>
                    <a:lnTo>
                      <a:pt x="10" y="148"/>
                    </a:lnTo>
                    <a:lnTo>
                      <a:pt x="10" y="150"/>
                    </a:lnTo>
                    <a:lnTo>
                      <a:pt x="10" y="150"/>
                    </a:lnTo>
                    <a:lnTo>
                      <a:pt x="10" y="150"/>
                    </a:lnTo>
                    <a:lnTo>
                      <a:pt x="12" y="152"/>
                    </a:lnTo>
                    <a:lnTo>
                      <a:pt x="12" y="154"/>
                    </a:lnTo>
                    <a:lnTo>
                      <a:pt x="14" y="156"/>
                    </a:lnTo>
                    <a:lnTo>
                      <a:pt x="14" y="156"/>
                    </a:lnTo>
                    <a:lnTo>
                      <a:pt x="14" y="154"/>
                    </a:lnTo>
                    <a:lnTo>
                      <a:pt x="16" y="152"/>
                    </a:lnTo>
                    <a:lnTo>
                      <a:pt x="16" y="152"/>
                    </a:lnTo>
                    <a:lnTo>
                      <a:pt x="18" y="152"/>
                    </a:lnTo>
                    <a:lnTo>
                      <a:pt x="18" y="150"/>
                    </a:lnTo>
                    <a:lnTo>
                      <a:pt x="20" y="150"/>
                    </a:lnTo>
                    <a:lnTo>
                      <a:pt x="20" y="148"/>
                    </a:lnTo>
                    <a:lnTo>
                      <a:pt x="22" y="148"/>
                    </a:lnTo>
                    <a:lnTo>
                      <a:pt x="24" y="146"/>
                    </a:lnTo>
                    <a:lnTo>
                      <a:pt x="24" y="146"/>
                    </a:lnTo>
                    <a:lnTo>
                      <a:pt x="26" y="146"/>
                    </a:lnTo>
                    <a:lnTo>
                      <a:pt x="26" y="146"/>
                    </a:lnTo>
                    <a:lnTo>
                      <a:pt x="28" y="146"/>
                    </a:lnTo>
                    <a:lnTo>
                      <a:pt x="28" y="148"/>
                    </a:lnTo>
                    <a:lnTo>
                      <a:pt x="30" y="148"/>
                    </a:lnTo>
                    <a:lnTo>
                      <a:pt x="30" y="148"/>
                    </a:lnTo>
                    <a:lnTo>
                      <a:pt x="30" y="148"/>
                    </a:lnTo>
                    <a:lnTo>
                      <a:pt x="32" y="148"/>
                    </a:lnTo>
                    <a:lnTo>
                      <a:pt x="32" y="148"/>
                    </a:lnTo>
                    <a:lnTo>
                      <a:pt x="32" y="150"/>
                    </a:lnTo>
                    <a:lnTo>
                      <a:pt x="32" y="150"/>
                    </a:lnTo>
                    <a:lnTo>
                      <a:pt x="34" y="152"/>
                    </a:lnTo>
                    <a:lnTo>
                      <a:pt x="34" y="152"/>
                    </a:lnTo>
                    <a:lnTo>
                      <a:pt x="36" y="152"/>
                    </a:lnTo>
                    <a:lnTo>
                      <a:pt x="36" y="152"/>
                    </a:lnTo>
                    <a:lnTo>
                      <a:pt x="38" y="152"/>
                    </a:lnTo>
                    <a:lnTo>
                      <a:pt x="40" y="150"/>
                    </a:lnTo>
                    <a:lnTo>
                      <a:pt x="40" y="150"/>
                    </a:lnTo>
                    <a:lnTo>
                      <a:pt x="40" y="148"/>
                    </a:lnTo>
                    <a:lnTo>
                      <a:pt x="40" y="148"/>
                    </a:lnTo>
                    <a:lnTo>
                      <a:pt x="40" y="146"/>
                    </a:lnTo>
                    <a:lnTo>
                      <a:pt x="40" y="146"/>
                    </a:lnTo>
                    <a:lnTo>
                      <a:pt x="42" y="146"/>
                    </a:lnTo>
                    <a:lnTo>
                      <a:pt x="42" y="146"/>
                    </a:lnTo>
                    <a:lnTo>
                      <a:pt x="42" y="146"/>
                    </a:lnTo>
                    <a:lnTo>
                      <a:pt x="44" y="146"/>
                    </a:lnTo>
                    <a:lnTo>
                      <a:pt x="44" y="146"/>
                    </a:lnTo>
                    <a:lnTo>
                      <a:pt x="46" y="144"/>
                    </a:lnTo>
                    <a:lnTo>
                      <a:pt x="46" y="144"/>
                    </a:lnTo>
                    <a:lnTo>
                      <a:pt x="48" y="144"/>
                    </a:lnTo>
                    <a:lnTo>
                      <a:pt x="50" y="142"/>
                    </a:lnTo>
                    <a:lnTo>
                      <a:pt x="50" y="142"/>
                    </a:lnTo>
                    <a:lnTo>
                      <a:pt x="52" y="144"/>
                    </a:lnTo>
                    <a:lnTo>
                      <a:pt x="52" y="144"/>
                    </a:lnTo>
                    <a:lnTo>
                      <a:pt x="52" y="146"/>
                    </a:lnTo>
                    <a:lnTo>
                      <a:pt x="52" y="146"/>
                    </a:lnTo>
                    <a:lnTo>
                      <a:pt x="50" y="148"/>
                    </a:lnTo>
                    <a:lnTo>
                      <a:pt x="52" y="150"/>
                    </a:lnTo>
                    <a:lnTo>
                      <a:pt x="52" y="152"/>
                    </a:lnTo>
                    <a:lnTo>
                      <a:pt x="52" y="152"/>
                    </a:lnTo>
                    <a:lnTo>
                      <a:pt x="52" y="152"/>
                    </a:lnTo>
                    <a:lnTo>
                      <a:pt x="52" y="152"/>
                    </a:lnTo>
                    <a:lnTo>
                      <a:pt x="52" y="152"/>
                    </a:lnTo>
                    <a:lnTo>
                      <a:pt x="54" y="152"/>
                    </a:lnTo>
                    <a:lnTo>
                      <a:pt x="54" y="154"/>
                    </a:lnTo>
                    <a:lnTo>
                      <a:pt x="56" y="154"/>
                    </a:lnTo>
                    <a:lnTo>
                      <a:pt x="56" y="152"/>
                    </a:lnTo>
                    <a:lnTo>
                      <a:pt x="60" y="150"/>
                    </a:lnTo>
                    <a:lnTo>
                      <a:pt x="62" y="146"/>
                    </a:lnTo>
                    <a:lnTo>
                      <a:pt x="64" y="142"/>
                    </a:lnTo>
                    <a:lnTo>
                      <a:pt x="66" y="142"/>
                    </a:lnTo>
                    <a:lnTo>
                      <a:pt x="68" y="140"/>
                    </a:lnTo>
                    <a:lnTo>
                      <a:pt x="68" y="140"/>
                    </a:lnTo>
                    <a:lnTo>
                      <a:pt x="70" y="138"/>
                    </a:lnTo>
                    <a:lnTo>
                      <a:pt x="72" y="138"/>
                    </a:lnTo>
                    <a:lnTo>
                      <a:pt x="74" y="136"/>
                    </a:lnTo>
                    <a:lnTo>
                      <a:pt x="76" y="134"/>
                    </a:lnTo>
                    <a:lnTo>
                      <a:pt x="78" y="128"/>
                    </a:lnTo>
                    <a:lnTo>
                      <a:pt x="80" y="124"/>
                    </a:lnTo>
                    <a:lnTo>
                      <a:pt x="80" y="120"/>
                    </a:lnTo>
                    <a:lnTo>
                      <a:pt x="80" y="110"/>
                    </a:lnTo>
                    <a:lnTo>
                      <a:pt x="80" y="106"/>
                    </a:lnTo>
                    <a:lnTo>
                      <a:pt x="80" y="104"/>
                    </a:lnTo>
                    <a:lnTo>
                      <a:pt x="80" y="104"/>
                    </a:lnTo>
                    <a:lnTo>
                      <a:pt x="84" y="102"/>
                    </a:lnTo>
                    <a:lnTo>
                      <a:pt x="84" y="98"/>
                    </a:lnTo>
                    <a:lnTo>
                      <a:pt x="86" y="96"/>
                    </a:lnTo>
                    <a:lnTo>
                      <a:pt x="88" y="90"/>
                    </a:lnTo>
                    <a:lnTo>
                      <a:pt x="90" y="88"/>
                    </a:lnTo>
                    <a:lnTo>
                      <a:pt x="90" y="88"/>
                    </a:lnTo>
                    <a:lnTo>
                      <a:pt x="92" y="86"/>
                    </a:lnTo>
                    <a:lnTo>
                      <a:pt x="94" y="86"/>
                    </a:lnTo>
                    <a:lnTo>
                      <a:pt x="96" y="84"/>
                    </a:lnTo>
                    <a:lnTo>
                      <a:pt x="100" y="80"/>
                    </a:lnTo>
                    <a:lnTo>
                      <a:pt x="104" y="76"/>
                    </a:lnTo>
                    <a:lnTo>
                      <a:pt x="104" y="72"/>
                    </a:lnTo>
                    <a:lnTo>
                      <a:pt x="104" y="66"/>
                    </a:lnTo>
                    <a:lnTo>
                      <a:pt x="106" y="62"/>
                    </a:lnTo>
                    <a:lnTo>
                      <a:pt x="106" y="56"/>
                    </a:lnTo>
                    <a:lnTo>
                      <a:pt x="106" y="50"/>
                    </a:lnTo>
                    <a:lnTo>
                      <a:pt x="106" y="46"/>
                    </a:lnTo>
                    <a:lnTo>
                      <a:pt x="108" y="40"/>
                    </a:lnTo>
                    <a:lnTo>
                      <a:pt x="108" y="38"/>
                    </a:lnTo>
                    <a:lnTo>
                      <a:pt x="110" y="36"/>
                    </a:lnTo>
                    <a:lnTo>
                      <a:pt x="108" y="30"/>
                    </a:lnTo>
                    <a:lnTo>
                      <a:pt x="112" y="22"/>
                    </a:lnTo>
                    <a:lnTo>
                      <a:pt x="114" y="18"/>
                    </a:lnTo>
                    <a:lnTo>
                      <a:pt x="116" y="14"/>
                    </a:lnTo>
                    <a:lnTo>
                      <a:pt x="116" y="10"/>
                    </a:lnTo>
                    <a:lnTo>
                      <a:pt x="118" y="8"/>
                    </a:lnTo>
                    <a:lnTo>
                      <a:pt x="118"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0" name="Freeform 202"/>
              <p:cNvSpPr>
                <a:spLocks noEditPoints="1"/>
              </p:cNvSpPr>
              <p:nvPr/>
            </p:nvSpPr>
            <p:spPr bwMode="auto">
              <a:xfrm>
                <a:off x="4145" y="2281"/>
                <a:ext cx="20" cy="16"/>
              </a:xfrm>
              <a:custGeom>
                <a:avLst/>
                <a:gdLst>
                  <a:gd name="T0" fmla="*/ 8 w 20"/>
                  <a:gd name="T1" fmla="*/ 14 h 16"/>
                  <a:gd name="T2" fmla="*/ 6 w 20"/>
                  <a:gd name="T3" fmla="*/ 14 h 16"/>
                  <a:gd name="T4" fmla="*/ 6 w 20"/>
                  <a:gd name="T5" fmla="*/ 16 h 16"/>
                  <a:gd name="T6" fmla="*/ 8 w 20"/>
                  <a:gd name="T7" fmla="*/ 16 h 16"/>
                  <a:gd name="T8" fmla="*/ 10 w 20"/>
                  <a:gd name="T9" fmla="*/ 16 h 16"/>
                  <a:gd name="T10" fmla="*/ 10 w 20"/>
                  <a:gd name="T11" fmla="*/ 16 h 16"/>
                  <a:gd name="T12" fmla="*/ 8 w 20"/>
                  <a:gd name="T13" fmla="*/ 14 h 16"/>
                  <a:gd name="T14" fmla="*/ 4 w 20"/>
                  <a:gd name="T15" fmla="*/ 4 h 16"/>
                  <a:gd name="T16" fmla="*/ 4 w 20"/>
                  <a:gd name="T17" fmla="*/ 0 h 16"/>
                  <a:gd name="T18" fmla="*/ 2 w 20"/>
                  <a:gd name="T19" fmla="*/ 0 h 16"/>
                  <a:gd name="T20" fmla="*/ 2 w 20"/>
                  <a:gd name="T21" fmla="*/ 0 h 16"/>
                  <a:gd name="T22" fmla="*/ 2 w 20"/>
                  <a:gd name="T23" fmla="*/ 0 h 16"/>
                  <a:gd name="T24" fmla="*/ 2 w 20"/>
                  <a:gd name="T25" fmla="*/ 0 h 16"/>
                  <a:gd name="T26" fmla="*/ 0 w 20"/>
                  <a:gd name="T27" fmla="*/ 6 h 16"/>
                  <a:gd name="T28" fmla="*/ 2 w 20"/>
                  <a:gd name="T29" fmla="*/ 8 h 16"/>
                  <a:gd name="T30" fmla="*/ 2 w 20"/>
                  <a:gd name="T31" fmla="*/ 8 h 16"/>
                  <a:gd name="T32" fmla="*/ 4 w 20"/>
                  <a:gd name="T33" fmla="*/ 8 h 16"/>
                  <a:gd name="T34" fmla="*/ 4 w 20"/>
                  <a:gd name="T35" fmla="*/ 8 h 16"/>
                  <a:gd name="T36" fmla="*/ 4 w 20"/>
                  <a:gd name="T37" fmla="*/ 8 h 16"/>
                  <a:gd name="T38" fmla="*/ 4 w 20"/>
                  <a:gd name="T39" fmla="*/ 6 h 16"/>
                  <a:gd name="T40" fmla="*/ 4 w 20"/>
                  <a:gd name="T41" fmla="*/ 4 h 16"/>
                  <a:gd name="T42" fmla="*/ 20 w 20"/>
                  <a:gd name="T43" fmla="*/ 12 h 16"/>
                  <a:gd name="T44" fmla="*/ 20 w 20"/>
                  <a:gd name="T45" fmla="*/ 12 h 16"/>
                  <a:gd name="T46" fmla="*/ 20 w 20"/>
                  <a:gd name="T47" fmla="*/ 12 h 16"/>
                  <a:gd name="T48" fmla="*/ 20 w 20"/>
                  <a:gd name="T49" fmla="*/ 12 h 16"/>
                  <a:gd name="T50" fmla="*/ 18 w 20"/>
                  <a:gd name="T51" fmla="*/ 14 h 16"/>
                  <a:gd name="T52" fmla="*/ 18 w 20"/>
                  <a:gd name="T53" fmla="*/ 14 h 16"/>
                  <a:gd name="T54" fmla="*/ 18 w 20"/>
                  <a:gd name="T55" fmla="*/ 14 h 16"/>
                  <a:gd name="T56" fmla="*/ 16 w 20"/>
                  <a:gd name="T57" fmla="*/ 14 h 16"/>
                  <a:gd name="T58" fmla="*/ 18 w 20"/>
                  <a:gd name="T59" fmla="*/ 14 h 16"/>
                  <a:gd name="T60" fmla="*/ 20 w 20"/>
                  <a:gd name="T61" fmla="*/ 16 h 16"/>
                  <a:gd name="T62" fmla="*/ 20 w 20"/>
                  <a:gd name="T63" fmla="*/ 16 h 16"/>
                  <a:gd name="T64" fmla="*/ 20 w 20"/>
                  <a:gd name="T65" fmla="*/ 16 h 16"/>
                  <a:gd name="T66" fmla="*/ 20 w 20"/>
                  <a:gd name="T67" fmla="*/ 14 h 16"/>
                  <a:gd name="T68" fmla="*/ 20 w 20"/>
                  <a:gd name="T6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 h="16">
                    <a:moveTo>
                      <a:pt x="8" y="14"/>
                    </a:moveTo>
                    <a:lnTo>
                      <a:pt x="6" y="14"/>
                    </a:lnTo>
                    <a:lnTo>
                      <a:pt x="6" y="16"/>
                    </a:lnTo>
                    <a:lnTo>
                      <a:pt x="8" y="16"/>
                    </a:lnTo>
                    <a:lnTo>
                      <a:pt x="10" y="16"/>
                    </a:lnTo>
                    <a:lnTo>
                      <a:pt x="10" y="16"/>
                    </a:lnTo>
                    <a:lnTo>
                      <a:pt x="8" y="14"/>
                    </a:lnTo>
                    <a:close/>
                    <a:moveTo>
                      <a:pt x="4" y="4"/>
                    </a:moveTo>
                    <a:lnTo>
                      <a:pt x="4" y="0"/>
                    </a:lnTo>
                    <a:lnTo>
                      <a:pt x="2" y="0"/>
                    </a:lnTo>
                    <a:lnTo>
                      <a:pt x="2" y="0"/>
                    </a:lnTo>
                    <a:lnTo>
                      <a:pt x="2" y="0"/>
                    </a:lnTo>
                    <a:lnTo>
                      <a:pt x="2" y="0"/>
                    </a:lnTo>
                    <a:lnTo>
                      <a:pt x="0" y="6"/>
                    </a:lnTo>
                    <a:lnTo>
                      <a:pt x="2" y="8"/>
                    </a:lnTo>
                    <a:lnTo>
                      <a:pt x="2" y="8"/>
                    </a:lnTo>
                    <a:lnTo>
                      <a:pt x="4" y="8"/>
                    </a:lnTo>
                    <a:lnTo>
                      <a:pt x="4" y="8"/>
                    </a:lnTo>
                    <a:lnTo>
                      <a:pt x="4" y="8"/>
                    </a:lnTo>
                    <a:lnTo>
                      <a:pt x="4" y="6"/>
                    </a:lnTo>
                    <a:lnTo>
                      <a:pt x="4" y="4"/>
                    </a:lnTo>
                    <a:close/>
                    <a:moveTo>
                      <a:pt x="20" y="12"/>
                    </a:moveTo>
                    <a:lnTo>
                      <a:pt x="20" y="12"/>
                    </a:lnTo>
                    <a:lnTo>
                      <a:pt x="20" y="12"/>
                    </a:lnTo>
                    <a:lnTo>
                      <a:pt x="20" y="12"/>
                    </a:lnTo>
                    <a:lnTo>
                      <a:pt x="18" y="14"/>
                    </a:lnTo>
                    <a:lnTo>
                      <a:pt x="18" y="14"/>
                    </a:lnTo>
                    <a:lnTo>
                      <a:pt x="18" y="14"/>
                    </a:lnTo>
                    <a:lnTo>
                      <a:pt x="16" y="14"/>
                    </a:lnTo>
                    <a:lnTo>
                      <a:pt x="18" y="14"/>
                    </a:lnTo>
                    <a:lnTo>
                      <a:pt x="20" y="16"/>
                    </a:lnTo>
                    <a:lnTo>
                      <a:pt x="20" y="16"/>
                    </a:lnTo>
                    <a:lnTo>
                      <a:pt x="20" y="16"/>
                    </a:lnTo>
                    <a:lnTo>
                      <a:pt x="20" y="14"/>
                    </a:lnTo>
                    <a:lnTo>
                      <a:pt x="20"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1" name="Freeform 203"/>
              <p:cNvSpPr>
                <a:spLocks noEditPoints="1"/>
              </p:cNvSpPr>
              <p:nvPr/>
            </p:nvSpPr>
            <p:spPr bwMode="auto">
              <a:xfrm>
                <a:off x="2220" y="1854"/>
                <a:ext cx="191" cy="299"/>
              </a:xfrm>
              <a:custGeom>
                <a:avLst/>
                <a:gdLst>
                  <a:gd name="T0" fmla="*/ 191 w 191"/>
                  <a:gd name="T1" fmla="*/ 199 h 299"/>
                  <a:gd name="T2" fmla="*/ 187 w 191"/>
                  <a:gd name="T3" fmla="*/ 185 h 299"/>
                  <a:gd name="T4" fmla="*/ 181 w 191"/>
                  <a:gd name="T5" fmla="*/ 173 h 299"/>
                  <a:gd name="T6" fmla="*/ 185 w 191"/>
                  <a:gd name="T7" fmla="*/ 163 h 299"/>
                  <a:gd name="T8" fmla="*/ 179 w 191"/>
                  <a:gd name="T9" fmla="*/ 145 h 299"/>
                  <a:gd name="T10" fmla="*/ 181 w 191"/>
                  <a:gd name="T11" fmla="*/ 121 h 299"/>
                  <a:gd name="T12" fmla="*/ 175 w 191"/>
                  <a:gd name="T13" fmla="*/ 113 h 299"/>
                  <a:gd name="T14" fmla="*/ 153 w 191"/>
                  <a:gd name="T15" fmla="*/ 113 h 299"/>
                  <a:gd name="T16" fmla="*/ 137 w 191"/>
                  <a:gd name="T17" fmla="*/ 97 h 299"/>
                  <a:gd name="T18" fmla="*/ 115 w 191"/>
                  <a:gd name="T19" fmla="*/ 99 h 299"/>
                  <a:gd name="T20" fmla="*/ 107 w 191"/>
                  <a:gd name="T21" fmla="*/ 85 h 299"/>
                  <a:gd name="T22" fmla="*/ 105 w 191"/>
                  <a:gd name="T23" fmla="*/ 65 h 299"/>
                  <a:gd name="T24" fmla="*/ 95 w 191"/>
                  <a:gd name="T25" fmla="*/ 59 h 299"/>
                  <a:gd name="T26" fmla="*/ 107 w 191"/>
                  <a:gd name="T27" fmla="*/ 30 h 299"/>
                  <a:gd name="T28" fmla="*/ 129 w 191"/>
                  <a:gd name="T29" fmla="*/ 10 h 299"/>
                  <a:gd name="T30" fmla="*/ 121 w 191"/>
                  <a:gd name="T31" fmla="*/ 2 h 299"/>
                  <a:gd name="T32" fmla="*/ 93 w 191"/>
                  <a:gd name="T33" fmla="*/ 20 h 299"/>
                  <a:gd name="T34" fmla="*/ 79 w 191"/>
                  <a:gd name="T35" fmla="*/ 30 h 299"/>
                  <a:gd name="T36" fmla="*/ 66 w 191"/>
                  <a:gd name="T37" fmla="*/ 30 h 299"/>
                  <a:gd name="T38" fmla="*/ 60 w 191"/>
                  <a:gd name="T39" fmla="*/ 42 h 299"/>
                  <a:gd name="T40" fmla="*/ 50 w 191"/>
                  <a:gd name="T41" fmla="*/ 57 h 299"/>
                  <a:gd name="T42" fmla="*/ 38 w 191"/>
                  <a:gd name="T43" fmla="*/ 81 h 299"/>
                  <a:gd name="T44" fmla="*/ 34 w 191"/>
                  <a:gd name="T45" fmla="*/ 73 h 299"/>
                  <a:gd name="T46" fmla="*/ 32 w 191"/>
                  <a:gd name="T47" fmla="*/ 77 h 299"/>
                  <a:gd name="T48" fmla="*/ 26 w 191"/>
                  <a:gd name="T49" fmla="*/ 87 h 299"/>
                  <a:gd name="T50" fmla="*/ 20 w 191"/>
                  <a:gd name="T51" fmla="*/ 93 h 299"/>
                  <a:gd name="T52" fmla="*/ 26 w 191"/>
                  <a:gd name="T53" fmla="*/ 111 h 299"/>
                  <a:gd name="T54" fmla="*/ 28 w 191"/>
                  <a:gd name="T55" fmla="*/ 133 h 299"/>
                  <a:gd name="T56" fmla="*/ 24 w 191"/>
                  <a:gd name="T57" fmla="*/ 147 h 299"/>
                  <a:gd name="T58" fmla="*/ 30 w 191"/>
                  <a:gd name="T59" fmla="*/ 155 h 299"/>
                  <a:gd name="T60" fmla="*/ 22 w 191"/>
                  <a:gd name="T61" fmla="*/ 169 h 299"/>
                  <a:gd name="T62" fmla="*/ 16 w 191"/>
                  <a:gd name="T63" fmla="*/ 177 h 299"/>
                  <a:gd name="T64" fmla="*/ 6 w 191"/>
                  <a:gd name="T65" fmla="*/ 181 h 299"/>
                  <a:gd name="T66" fmla="*/ 2 w 191"/>
                  <a:gd name="T67" fmla="*/ 197 h 299"/>
                  <a:gd name="T68" fmla="*/ 20 w 191"/>
                  <a:gd name="T69" fmla="*/ 209 h 299"/>
                  <a:gd name="T70" fmla="*/ 30 w 191"/>
                  <a:gd name="T71" fmla="*/ 217 h 299"/>
                  <a:gd name="T72" fmla="*/ 40 w 191"/>
                  <a:gd name="T73" fmla="*/ 219 h 299"/>
                  <a:gd name="T74" fmla="*/ 50 w 191"/>
                  <a:gd name="T75" fmla="*/ 221 h 299"/>
                  <a:gd name="T76" fmla="*/ 64 w 191"/>
                  <a:gd name="T77" fmla="*/ 227 h 299"/>
                  <a:gd name="T78" fmla="*/ 72 w 191"/>
                  <a:gd name="T79" fmla="*/ 233 h 299"/>
                  <a:gd name="T80" fmla="*/ 81 w 191"/>
                  <a:gd name="T81" fmla="*/ 243 h 299"/>
                  <a:gd name="T82" fmla="*/ 87 w 191"/>
                  <a:gd name="T83" fmla="*/ 253 h 299"/>
                  <a:gd name="T84" fmla="*/ 93 w 191"/>
                  <a:gd name="T85" fmla="*/ 263 h 299"/>
                  <a:gd name="T86" fmla="*/ 103 w 191"/>
                  <a:gd name="T87" fmla="*/ 265 h 299"/>
                  <a:gd name="T88" fmla="*/ 115 w 191"/>
                  <a:gd name="T89" fmla="*/ 261 h 299"/>
                  <a:gd name="T90" fmla="*/ 127 w 191"/>
                  <a:gd name="T91" fmla="*/ 263 h 299"/>
                  <a:gd name="T92" fmla="*/ 139 w 191"/>
                  <a:gd name="T93" fmla="*/ 269 h 299"/>
                  <a:gd name="T94" fmla="*/ 131 w 191"/>
                  <a:gd name="T95" fmla="*/ 291 h 299"/>
                  <a:gd name="T96" fmla="*/ 141 w 191"/>
                  <a:gd name="T97" fmla="*/ 295 h 299"/>
                  <a:gd name="T98" fmla="*/ 149 w 191"/>
                  <a:gd name="T99" fmla="*/ 265 h 299"/>
                  <a:gd name="T100" fmla="*/ 151 w 191"/>
                  <a:gd name="T101" fmla="*/ 241 h 299"/>
                  <a:gd name="T102" fmla="*/ 149 w 191"/>
                  <a:gd name="T103" fmla="*/ 235 h 299"/>
                  <a:gd name="T104" fmla="*/ 141 w 191"/>
                  <a:gd name="T105" fmla="*/ 225 h 299"/>
                  <a:gd name="T106" fmla="*/ 147 w 191"/>
                  <a:gd name="T107" fmla="*/ 211 h 299"/>
                  <a:gd name="T108" fmla="*/ 153 w 191"/>
                  <a:gd name="T109" fmla="*/ 211 h 299"/>
                  <a:gd name="T110" fmla="*/ 155 w 191"/>
                  <a:gd name="T111" fmla="*/ 209 h 299"/>
                  <a:gd name="T112" fmla="*/ 151 w 191"/>
                  <a:gd name="T113" fmla="*/ 205 h 299"/>
                  <a:gd name="T114" fmla="*/ 145 w 191"/>
                  <a:gd name="T115" fmla="*/ 193 h 299"/>
                  <a:gd name="T116" fmla="*/ 159 w 191"/>
                  <a:gd name="T117" fmla="*/ 193 h 299"/>
                  <a:gd name="T118" fmla="*/ 173 w 191"/>
                  <a:gd name="T119" fmla="*/ 189 h 299"/>
                  <a:gd name="T120" fmla="*/ 183 w 191"/>
                  <a:gd name="T121" fmla="*/ 185 h 299"/>
                  <a:gd name="T122" fmla="*/ 189 w 191"/>
                  <a:gd name="T123" fmla="*/ 20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 h="299">
                    <a:moveTo>
                      <a:pt x="14" y="179"/>
                    </a:moveTo>
                    <a:lnTo>
                      <a:pt x="14" y="177"/>
                    </a:lnTo>
                    <a:lnTo>
                      <a:pt x="14" y="177"/>
                    </a:lnTo>
                    <a:lnTo>
                      <a:pt x="14" y="177"/>
                    </a:lnTo>
                    <a:lnTo>
                      <a:pt x="14" y="175"/>
                    </a:lnTo>
                    <a:lnTo>
                      <a:pt x="12" y="177"/>
                    </a:lnTo>
                    <a:lnTo>
                      <a:pt x="12" y="177"/>
                    </a:lnTo>
                    <a:lnTo>
                      <a:pt x="14" y="179"/>
                    </a:lnTo>
                    <a:close/>
                    <a:moveTo>
                      <a:pt x="191" y="201"/>
                    </a:moveTo>
                    <a:lnTo>
                      <a:pt x="191" y="199"/>
                    </a:lnTo>
                    <a:lnTo>
                      <a:pt x="191" y="197"/>
                    </a:lnTo>
                    <a:lnTo>
                      <a:pt x="191" y="195"/>
                    </a:lnTo>
                    <a:lnTo>
                      <a:pt x="191" y="195"/>
                    </a:lnTo>
                    <a:lnTo>
                      <a:pt x="191" y="193"/>
                    </a:lnTo>
                    <a:lnTo>
                      <a:pt x="189" y="191"/>
                    </a:lnTo>
                    <a:lnTo>
                      <a:pt x="189" y="189"/>
                    </a:lnTo>
                    <a:lnTo>
                      <a:pt x="189" y="187"/>
                    </a:lnTo>
                    <a:lnTo>
                      <a:pt x="189" y="187"/>
                    </a:lnTo>
                    <a:lnTo>
                      <a:pt x="189" y="185"/>
                    </a:lnTo>
                    <a:lnTo>
                      <a:pt x="187" y="185"/>
                    </a:lnTo>
                    <a:lnTo>
                      <a:pt x="187" y="183"/>
                    </a:lnTo>
                    <a:lnTo>
                      <a:pt x="187" y="181"/>
                    </a:lnTo>
                    <a:lnTo>
                      <a:pt x="187" y="181"/>
                    </a:lnTo>
                    <a:lnTo>
                      <a:pt x="187" y="179"/>
                    </a:lnTo>
                    <a:lnTo>
                      <a:pt x="185" y="179"/>
                    </a:lnTo>
                    <a:lnTo>
                      <a:pt x="185" y="177"/>
                    </a:lnTo>
                    <a:lnTo>
                      <a:pt x="183" y="175"/>
                    </a:lnTo>
                    <a:lnTo>
                      <a:pt x="181" y="175"/>
                    </a:lnTo>
                    <a:lnTo>
                      <a:pt x="181" y="175"/>
                    </a:lnTo>
                    <a:lnTo>
                      <a:pt x="181" y="173"/>
                    </a:lnTo>
                    <a:lnTo>
                      <a:pt x="181" y="173"/>
                    </a:lnTo>
                    <a:lnTo>
                      <a:pt x="179" y="173"/>
                    </a:lnTo>
                    <a:lnTo>
                      <a:pt x="179" y="173"/>
                    </a:lnTo>
                    <a:lnTo>
                      <a:pt x="177" y="173"/>
                    </a:lnTo>
                    <a:lnTo>
                      <a:pt x="177" y="173"/>
                    </a:lnTo>
                    <a:lnTo>
                      <a:pt x="177" y="171"/>
                    </a:lnTo>
                    <a:lnTo>
                      <a:pt x="183" y="167"/>
                    </a:lnTo>
                    <a:lnTo>
                      <a:pt x="185" y="163"/>
                    </a:lnTo>
                    <a:lnTo>
                      <a:pt x="185" y="163"/>
                    </a:lnTo>
                    <a:lnTo>
                      <a:pt x="185" y="163"/>
                    </a:lnTo>
                    <a:lnTo>
                      <a:pt x="185" y="163"/>
                    </a:lnTo>
                    <a:lnTo>
                      <a:pt x="185" y="161"/>
                    </a:lnTo>
                    <a:lnTo>
                      <a:pt x="183" y="157"/>
                    </a:lnTo>
                    <a:lnTo>
                      <a:pt x="183" y="157"/>
                    </a:lnTo>
                    <a:lnTo>
                      <a:pt x="181" y="155"/>
                    </a:lnTo>
                    <a:lnTo>
                      <a:pt x="181" y="155"/>
                    </a:lnTo>
                    <a:lnTo>
                      <a:pt x="179" y="151"/>
                    </a:lnTo>
                    <a:lnTo>
                      <a:pt x="179" y="149"/>
                    </a:lnTo>
                    <a:lnTo>
                      <a:pt x="179" y="147"/>
                    </a:lnTo>
                    <a:lnTo>
                      <a:pt x="179" y="145"/>
                    </a:lnTo>
                    <a:lnTo>
                      <a:pt x="179" y="143"/>
                    </a:lnTo>
                    <a:lnTo>
                      <a:pt x="177" y="143"/>
                    </a:lnTo>
                    <a:lnTo>
                      <a:pt x="177" y="139"/>
                    </a:lnTo>
                    <a:lnTo>
                      <a:pt x="179" y="135"/>
                    </a:lnTo>
                    <a:lnTo>
                      <a:pt x="179" y="131"/>
                    </a:lnTo>
                    <a:lnTo>
                      <a:pt x="179" y="129"/>
                    </a:lnTo>
                    <a:lnTo>
                      <a:pt x="179" y="127"/>
                    </a:lnTo>
                    <a:lnTo>
                      <a:pt x="181" y="125"/>
                    </a:lnTo>
                    <a:lnTo>
                      <a:pt x="181" y="123"/>
                    </a:lnTo>
                    <a:lnTo>
                      <a:pt x="181" y="121"/>
                    </a:lnTo>
                    <a:lnTo>
                      <a:pt x="183" y="119"/>
                    </a:lnTo>
                    <a:lnTo>
                      <a:pt x="185" y="117"/>
                    </a:lnTo>
                    <a:lnTo>
                      <a:pt x="185" y="115"/>
                    </a:lnTo>
                    <a:lnTo>
                      <a:pt x="185" y="113"/>
                    </a:lnTo>
                    <a:lnTo>
                      <a:pt x="185" y="113"/>
                    </a:lnTo>
                    <a:lnTo>
                      <a:pt x="183" y="111"/>
                    </a:lnTo>
                    <a:lnTo>
                      <a:pt x="181" y="111"/>
                    </a:lnTo>
                    <a:lnTo>
                      <a:pt x="179" y="111"/>
                    </a:lnTo>
                    <a:lnTo>
                      <a:pt x="177" y="111"/>
                    </a:lnTo>
                    <a:lnTo>
                      <a:pt x="175" y="113"/>
                    </a:lnTo>
                    <a:lnTo>
                      <a:pt x="169" y="113"/>
                    </a:lnTo>
                    <a:lnTo>
                      <a:pt x="165" y="113"/>
                    </a:lnTo>
                    <a:lnTo>
                      <a:pt x="161" y="113"/>
                    </a:lnTo>
                    <a:lnTo>
                      <a:pt x="159" y="113"/>
                    </a:lnTo>
                    <a:lnTo>
                      <a:pt x="157" y="113"/>
                    </a:lnTo>
                    <a:lnTo>
                      <a:pt x="157" y="115"/>
                    </a:lnTo>
                    <a:lnTo>
                      <a:pt x="155" y="113"/>
                    </a:lnTo>
                    <a:lnTo>
                      <a:pt x="155" y="113"/>
                    </a:lnTo>
                    <a:lnTo>
                      <a:pt x="153" y="113"/>
                    </a:lnTo>
                    <a:lnTo>
                      <a:pt x="153" y="113"/>
                    </a:lnTo>
                    <a:lnTo>
                      <a:pt x="151" y="111"/>
                    </a:lnTo>
                    <a:lnTo>
                      <a:pt x="149" y="107"/>
                    </a:lnTo>
                    <a:lnTo>
                      <a:pt x="147" y="103"/>
                    </a:lnTo>
                    <a:lnTo>
                      <a:pt x="145" y="99"/>
                    </a:lnTo>
                    <a:lnTo>
                      <a:pt x="143" y="99"/>
                    </a:lnTo>
                    <a:lnTo>
                      <a:pt x="143" y="99"/>
                    </a:lnTo>
                    <a:lnTo>
                      <a:pt x="141" y="99"/>
                    </a:lnTo>
                    <a:lnTo>
                      <a:pt x="139" y="99"/>
                    </a:lnTo>
                    <a:lnTo>
                      <a:pt x="139" y="97"/>
                    </a:lnTo>
                    <a:lnTo>
                      <a:pt x="137" y="97"/>
                    </a:lnTo>
                    <a:lnTo>
                      <a:pt x="135" y="97"/>
                    </a:lnTo>
                    <a:lnTo>
                      <a:pt x="135" y="97"/>
                    </a:lnTo>
                    <a:lnTo>
                      <a:pt x="133" y="97"/>
                    </a:lnTo>
                    <a:lnTo>
                      <a:pt x="129" y="99"/>
                    </a:lnTo>
                    <a:lnTo>
                      <a:pt x="127" y="99"/>
                    </a:lnTo>
                    <a:lnTo>
                      <a:pt x="127" y="99"/>
                    </a:lnTo>
                    <a:lnTo>
                      <a:pt x="123" y="97"/>
                    </a:lnTo>
                    <a:lnTo>
                      <a:pt x="121" y="97"/>
                    </a:lnTo>
                    <a:lnTo>
                      <a:pt x="117" y="97"/>
                    </a:lnTo>
                    <a:lnTo>
                      <a:pt x="115" y="99"/>
                    </a:lnTo>
                    <a:lnTo>
                      <a:pt x="115" y="97"/>
                    </a:lnTo>
                    <a:lnTo>
                      <a:pt x="113" y="97"/>
                    </a:lnTo>
                    <a:lnTo>
                      <a:pt x="111" y="93"/>
                    </a:lnTo>
                    <a:lnTo>
                      <a:pt x="111" y="91"/>
                    </a:lnTo>
                    <a:lnTo>
                      <a:pt x="109" y="91"/>
                    </a:lnTo>
                    <a:lnTo>
                      <a:pt x="109" y="91"/>
                    </a:lnTo>
                    <a:lnTo>
                      <a:pt x="107" y="89"/>
                    </a:lnTo>
                    <a:lnTo>
                      <a:pt x="107" y="89"/>
                    </a:lnTo>
                    <a:lnTo>
                      <a:pt x="107" y="87"/>
                    </a:lnTo>
                    <a:lnTo>
                      <a:pt x="107" y="85"/>
                    </a:lnTo>
                    <a:lnTo>
                      <a:pt x="107" y="83"/>
                    </a:lnTo>
                    <a:lnTo>
                      <a:pt x="107" y="81"/>
                    </a:lnTo>
                    <a:lnTo>
                      <a:pt x="109" y="79"/>
                    </a:lnTo>
                    <a:lnTo>
                      <a:pt x="109" y="79"/>
                    </a:lnTo>
                    <a:lnTo>
                      <a:pt x="109" y="77"/>
                    </a:lnTo>
                    <a:lnTo>
                      <a:pt x="109" y="75"/>
                    </a:lnTo>
                    <a:lnTo>
                      <a:pt x="109" y="73"/>
                    </a:lnTo>
                    <a:lnTo>
                      <a:pt x="107" y="71"/>
                    </a:lnTo>
                    <a:lnTo>
                      <a:pt x="105" y="69"/>
                    </a:lnTo>
                    <a:lnTo>
                      <a:pt x="105" y="65"/>
                    </a:lnTo>
                    <a:lnTo>
                      <a:pt x="103" y="61"/>
                    </a:lnTo>
                    <a:lnTo>
                      <a:pt x="103" y="59"/>
                    </a:lnTo>
                    <a:lnTo>
                      <a:pt x="101" y="61"/>
                    </a:lnTo>
                    <a:lnTo>
                      <a:pt x="101" y="59"/>
                    </a:lnTo>
                    <a:lnTo>
                      <a:pt x="101" y="59"/>
                    </a:lnTo>
                    <a:lnTo>
                      <a:pt x="99" y="57"/>
                    </a:lnTo>
                    <a:lnTo>
                      <a:pt x="99" y="59"/>
                    </a:lnTo>
                    <a:lnTo>
                      <a:pt x="97" y="59"/>
                    </a:lnTo>
                    <a:lnTo>
                      <a:pt x="95" y="59"/>
                    </a:lnTo>
                    <a:lnTo>
                      <a:pt x="95" y="59"/>
                    </a:lnTo>
                    <a:lnTo>
                      <a:pt x="95" y="59"/>
                    </a:lnTo>
                    <a:lnTo>
                      <a:pt x="95" y="57"/>
                    </a:lnTo>
                    <a:lnTo>
                      <a:pt x="97" y="55"/>
                    </a:lnTo>
                    <a:lnTo>
                      <a:pt x="99" y="53"/>
                    </a:lnTo>
                    <a:lnTo>
                      <a:pt x="99" y="51"/>
                    </a:lnTo>
                    <a:lnTo>
                      <a:pt x="101" y="49"/>
                    </a:lnTo>
                    <a:lnTo>
                      <a:pt x="101" y="42"/>
                    </a:lnTo>
                    <a:lnTo>
                      <a:pt x="103" y="40"/>
                    </a:lnTo>
                    <a:lnTo>
                      <a:pt x="103" y="34"/>
                    </a:lnTo>
                    <a:lnTo>
                      <a:pt x="107" y="30"/>
                    </a:lnTo>
                    <a:lnTo>
                      <a:pt x="107" y="28"/>
                    </a:lnTo>
                    <a:lnTo>
                      <a:pt x="109" y="26"/>
                    </a:lnTo>
                    <a:lnTo>
                      <a:pt x="109" y="24"/>
                    </a:lnTo>
                    <a:lnTo>
                      <a:pt x="111" y="24"/>
                    </a:lnTo>
                    <a:lnTo>
                      <a:pt x="115" y="22"/>
                    </a:lnTo>
                    <a:lnTo>
                      <a:pt x="119" y="14"/>
                    </a:lnTo>
                    <a:lnTo>
                      <a:pt x="119" y="14"/>
                    </a:lnTo>
                    <a:lnTo>
                      <a:pt x="123" y="12"/>
                    </a:lnTo>
                    <a:lnTo>
                      <a:pt x="127" y="12"/>
                    </a:lnTo>
                    <a:lnTo>
                      <a:pt x="129" y="10"/>
                    </a:lnTo>
                    <a:lnTo>
                      <a:pt x="129" y="10"/>
                    </a:lnTo>
                    <a:lnTo>
                      <a:pt x="129" y="10"/>
                    </a:lnTo>
                    <a:lnTo>
                      <a:pt x="131" y="10"/>
                    </a:lnTo>
                    <a:lnTo>
                      <a:pt x="133" y="6"/>
                    </a:lnTo>
                    <a:lnTo>
                      <a:pt x="133" y="4"/>
                    </a:lnTo>
                    <a:lnTo>
                      <a:pt x="131" y="2"/>
                    </a:lnTo>
                    <a:lnTo>
                      <a:pt x="127" y="0"/>
                    </a:lnTo>
                    <a:lnTo>
                      <a:pt x="127" y="0"/>
                    </a:lnTo>
                    <a:lnTo>
                      <a:pt x="125" y="0"/>
                    </a:lnTo>
                    <a:lnTo>
                      <a:pt x="121" y="2"/>
                    </a:lnTo>
                    <a:lnTo>
                      <a:pt x="121" y="2"/>
                    </a:lnTo>
                    <a:lnTo>
                      <a:pt x="121" y="4"/>
                    </a:lnTo>
                    <a:lnTo>
                      <a:pt x="119" y="4"/>
                    </a:lnTo>
                    <a:lnTo>
                      <a:pt x="117" y="4"/>
                    </a:lnTo>
                    <a:lnTo>
                      <a:pt x="117" y="6"/>
                    </a:lnTo>
                    <a:lnTo>
                      <a:pt x="115" y="10"/>
                    </a:lnTo>
                    <a:lnTo>
                      <a:pt x="113" y="12"/>
                    </a:lnTo>
                    <a:lnTo>
                      <a:pt x="107" y="12"/>
                    </a:lnTo>
                    <a:lnTo>
                      <a:pt x="97" y="20"/>
                    </a:lnTo>
                    <a:lnTo>
                      <a:pt x="93" y="20"/>
                    </a:lnTo>
                    <a:lnTo>
                      <a:pt x="91" y="20"/>
                    </a:lnTo>
                    <a:lnTo>
                      <a:pt x="89" y="20"/>
                    </a:lnTo>
                    <a:lnTo>
                      <a:pt x="87" y="20"/>
                    </a:lnTo>
                    <a:lnTo>
                      <a:pt x="85" y="20"/>
                    </a:lnTo>
                    <a:lnTo>
                      <a:pt x="83" y="20"/>
                    </a:lnTo>
                    <a:lnTo>
                      <a:pt x="83" y="24"/>
                    </a:lnTo>
                    <a:lnTo>
                      <a:pt x="81" y="26"/>
                    </a:lnTo>
                    <a:lnTo>
                      <a:pt x="81" y="28"/>
                    </a:lnTo>
                    <a:lnTo>
                      <a:pt x="81" y="30"/>
                    </a:lnTo>
                    <a:lnTo>
                      <a:pt x="79" y="30"/>
                    </a:lnTo>
                    <a:lnTo>
                      <a:pt x="79" y="28"/>
                    </a:lnTo>
                    <a:lnTo>
                      <a:pt x="79" y="26"/>
                    </a:lnTo>
                    <a:lnTo>
                      <a:pt x="81" y="26"/>
                    </a:lnTo>
                    <a:lnTo>
                      <a:pt x="81" y="26"/>
                    </a:lnTo>
                    <a:lnTo>
                      <a:pt x="81" y="26"/>
                    </a:lnTo>
                    <a:lnTo>
                      <a:pt x="79" y="26"/>
                    </a:lnTo>
                    <a:lnTo>
                      <a:pt x="72" y="24"/>
                    </a:lnTo>
                    <a:lnTo>
                      <a:pt x="72" y="24"/>
                    </a:lnTo>
                    <a:lnTo>
                      <a:pt x="68" y="28"/>
                    </a:lnTo>
                    <a:lnTo>
                      <a:pt x="66" y="30"/>
                    </a:lnTo>
                    <a:lnTo>
                      <a:pt x="66" y="30"/>
                    </a:lnTo>
                    <a:lnTo>
                      <a:pt x="62" y="32"/>
                    </a:lnTo>
                    <a:lnTo>
                      <a:pt x="62" y="34"/>
                    </a:lnTo>
                    <a:lnTo>
                      <a:pt x="60" y="38"/>
                    </a:lnTo>
                    <a:lnTo>
                      <a:pt x="58" y="40"/>
                    </a:lnTo>
                    <a:lnTo>
                      <a:pt x="58" y="40"/>
                    </a:lnTo>
                    <a:lnTo>
                      <a:pt x="58" y="40"/>
                    </a:lnTo>
                    <a:lnTo>
                      <a:pt x="60" y="40"/>
                    </a:lnTo>
                    <a:lnTo>
                      <a:pt x="60" y="40"/>
                    </a:lnTo>
                    <a:lnTo>
                      <a:pt x="60" y="42"/>
                    </a:lnTo>
                    <a:lnTo>
                      <a:pt x="60" y="44"/>
                    </a:lnTo>
                    <a:lnTo>
                      <a:pt x="58" y="46"/>
                    </a:lnTo>
                    <a:lnTo>
                      <a:pt x="58" y="49"/>
                    </a:lnTo>
                    <a:lnTo>
                      <a:pt x="58" y="51"/>
                    </a:lnTo>
                    <a:lnTo>
                      <a:pt x="58" y="53"/>
                    </a:lnTo>
                    <a:lnTo>
                      <a:pt x="58" y="55"/>
                    </a:lnTo>
                    <a:lnTo>
                      <a:pt x="56" y="55"/>
                    </a:lnTo>
                    <a:lnTo>
                      <a:pt x="54" y="55"/>
                    </a:lnTo>
                    <a:lnTo>
                      <a:pt x="52" y="55"/>
                    </a:lnTo>
                    <a:lnTo>
                      <a:pt x="50" y="57"/>
                    </a:lnTo>
                    <a:lnTo>
                      <a:pt x="48" y="63"/>
                    </a:lnTo>
                    <a:lnTo>
                      <a:pt x="40" y="67"/>
                    </a:lnTo>
                    <a:lnTo>
                      <a:pt x="40" y="69"/>
                    </a:lnTo>
                    <a:lnTo>
                      <a:pt x="38" y="69"/>
                    </a:lnTo>
                    <a:lnTo>
                      <a:pt x="38" y="69"/>
                    </a:lnTo>
                    <a:lnTo>
                      <a:pt x="38" y="71"/>
                    </a:lnTo>
                    <a:lnTo>
                      <a:pt x="38" y="71"/>
                    </a:lnTo>
                    <a:lnTo>
                      <a:pt x="40" y="75"/>
                    </a:lnTo>
                    <a:lnTo>
                      <a:pt x="40" y="81"/>
                    </a:lnTo>
                    <a:lnTo>
                      <a:pt x="38" y="81"/>
                    </a:lnTo>
                    <a:lnTo>
                      <a:pt x="38" y="81"/>
                    </a:lnTo>
                    <a:lnTo>
                      <a:pt x="36" y="81"/>
                    </a:lnTo>
                    <a:lnTo>
                      <a:pt x="36" y="81"/>
                    </a:lnTo>
                    <a:lnTo>
                      <a:pt x="36" y="79"/>
                    </a:lnTo>
                    <a:lnTo>
                      <a:pt x="38" y="79"/>
                    </a:lnTo>
                    <a:lnTo>
                      <a:pt x="38" y="79"/>
                    </a:lnTo>
                    <a:lnTo>
                      <a:pt x="38" y="77"/>
                    </a:lnTo>
                    <a:lnTo>
                      <a:pt x="36" y="77"/>
                    </a:lnTo>
                    <a:lnTo>
                      <a:pt x="36" y="75"/>
                    </a:lnTo>
                    <a:lnTo>
                      <a:pt x="34" y="73"/>
                    </a:lnTo>
                    <a:lnTo>
                      <a:pt x="32" y="71"/>
                    </a:lnTo>
                    <a:lnTo>
                      <a:pt x="30" y="69"/>
                    </a:lnTo>
                    <a:lnTo>
                      <a:pt x="30" y="69"/>
                    </a:lnTo>
                    <a:lnTo>
                      <a:pt x="30" y="69"/>
                    </a:lnTo>
                    <a:lnTo>
                      <a:pt x="28" y="71"/>
                    </a:lnTo>
                    <a:lnTo>
                      <a:pt x="28" y="71"/>
                    </a:lnTo>
                    <a:lnTo>
                      <a:pt x="30" y="73"/>
                    </a:lnTo>
                    <a:lnTo>
                      <a:pt x="30" y="73"/>
                    </a:lnTo>
                    <a:lnTo>
                      <a:pt x="30" y="75"/>
                    </a:lnTo>
                    <a:lnTo>
                      <a:pt x="32" y="77"/>
                    </a:lnTo>
                    <a:lnTo>
                      <a:pt x="32" y="79"/>
                    </a:lnTo>
                    <a:lnTo>
                      <a:pt x="32" y="81"/>
                    </a:lnTo>
                    <a:lnTo>
                      <a:pt x="32" y="81"/>
                    </a:lnTo>
                    <a:lnTo>
                      <a:pt x="30" y="81"/>
                    </a:lnTo>
                    <a:lnTo>
                      <a:pt x="30" y="83"/>
                    </a:lnTo>
                    <a:lnTo>
                      <a:pt x="30" y="85"/>
                    </a:lnTo>
                    <a:lnTo>
                      <a:pt x="30" y="85"/>
                    </a:lnTo>
                    <a:lnTo>
                      <a:pt x="26" y="87"/>
                    </a:lnTo>
                    <a:lnTo>
                      <a:pt x="26" y="89"/>
                    </a:lnTo>
                    <a:lnTo>
                      <a:pt x="26" y="87"/>
                    </a:lnTo>
                    <a:lnTo>
                      <a:pt x="24" y="87"/>
                    </a:lnTo>
                    <a:lnTo>
                      <a:pt x="24" y="85"/>
                    </a:lnTo>
                    <a:lnTo>
                      <a:pt x="24" y="85"/>
                    </a:lnTo>
                    <a:lnTo>
                      <a:pt x="24" y="85"/>
                    </a:lnTo>
                    <a:lnTo>
                      <a:pt x="24" y="85"/>
                    </a:lnTo>
                    <a:lnTo>
                      <a:pt x="22" y="87"/>
                    </a:lnTo>
                    <a:lnTo>
                      <a:pt x="24" y="89"/>
                    </a:lnTo>
                    <a:lnTo>
                      <a:pt x="22" y="89"/>
                    </a:lnTo>
                    <a:lnTo>
                      <a:pt x="22" y="91"/>
                    </a:lnTo>
                    <a:lnTo>
                      <a:pt x="20" y="93"/>
                    </a:lnTo>
                    <a:lnTo>
                      <a:pt x="22" y="95"/>
                    </a:lnTo>
                    <a:lnTo>
                      <a:pt x="24" y="99"/>
                    </a:lnTo>
                    <a:lnTo>
                      <a:pt x="24" y="101"/>
                    </a:lnTo>
                    <a:lnTo>
                      <a:pt x="24" y="101"/>
                    </a:lnTo>
                    <a:lnTo>
                      <a:pt x="26" y="103"/>
                    </a:lnTo>
                    <a:lnTo>
                      <a:pt x="28" y="103"/>
                    </a:lnTo>
                    <a:lnTo>
                      <a:pt x="28" y="105"/>
                    </a:lnTo>
                    <a:lnTo>
                      <a:pt x="28" y="107"/>
                    </a:lnTo>
                    <a:lnTo>
                      <a:pt x="28" y="111"/>
                    </a:lnTo>
                    <a:lnTo>
                      <a:pt x="26" y="111"/>
                    </a:lnTo>
                    <a:lnTo>
                      <a:pt x="26" y="111"/>
                    </a:lnTo>
                    <a:lnTo>
                      <a:pt x="26" y="113"/>
                    </a:lnTo>
                    <a:lnTo>
                      <a:pt x="28" y="117"/>
                    </a:lnTo>
                    <a:lnTo>
                      <a:pt x="30" y="119"/>
                    </a:lnTo>
                    <a:lnTo>
                      <a:pt x="28" y="121"/>
                    </a:lnTo>
                    <a:lnTo>
                      <a:pt x="24" y="125"/>
                    </a:lnTo>
                    <a:lnTo>
                      <a:pt x="26" y="127"/>
                    </a:lnTo>
                    <a:lnTo>
                      <a:pt x="28" y="127"/>
                    </a:lnTo>
                    <a:lnTo>
                      <a:pt x="28" y="129"/>
                    </a:lnTo>
                    <a:lnTo>
                      <a:pt x="28" y="133"/>
                    </a:lnTo>
                    <a:lnTo>
                      <a:pt x="28" y="137"/>
                    </a:lnTo>
                    <a:lnTo>
                      <a:pt x="28" y="137"/>
                    </a:lnTo>
                    <a:lnTo>
                      <a:pt x="28" y="139"/>
                    </a:lnTo>
                    <a:lnTo>
                      <a:pt x="28" y="141"/>
                    </a:lnTo>
                    <a:lnTo>
                      <a:pt x="28" y="143"/>
                    </a:lnTo>
                    <a:lnTo>
                      <a:pt x="26" y="145"/>
                    </a:lnTo>
                    <a:lnTo>
                      <a:pt x="26" y="145"/>
                    </a:lnTo>
                    <a:lnTo>
                      <a:pt x="26" y="147"/>
                    </a:lnTo>
                    <a:lnTo>
                      <a:pt x="24" y="147"/>
                    </a:lnTo>
                    <a:lnTo>
                      <a:pt x="24" y="147"/>
                    </a:lnTo>
                    <a:lnTo>
                      <a:pt x="26" y="147"/>
                    </a:lnTo>
                    <a:lnTo>
                      <a:pt x="26" y="149"/>
                    </a:lnTo>
                    <a:lnTo>
                      <a:pt x="26" y="149"/>
                    </a:lnTo>
                    <a:lnTo>
                      <a:pt x="26" y="151"/>
                    </a:lnTo>
                    <a:lnTo>
                      <a:pt x="26" y="153"/>
                    </a:lnTo>
                    <a:lnTo>
                      <a:pt x="28" y="151"/>
                    </a:lnTo>
                    <a:lnTo>
                      <a:pt x="28" y="151"/>
                    </a:lnTo>
                    <a:lnTo>
                      <a:pt x="28" y="153"/>
                    </a:lnTo>
                    <a:lnTo>
                      <a:pt x="28" y="155"/>
                    </a:lnTo>
                    <a:lnTo>
                      <a:pt x="30" y="155"/>
                    </a:lnTo>
                    <a:lnTo>
                      <a:pt x="30" y="153"/>
                    </a:lnTo>
                    <a:lnTo>
                      <a:pt x="32" y="153"/>
                    </a:lnTo>
                    <a:lnTo>
                      <a:pt x="28" y="159"/>
                    </a:lnTo>
                    <a:lnTo>
                      <a:pt x="26" y="161"/>
                    </a:lnTo>
                    <a:lnTo>
                      <a:pt x="26" y="163"/>
                    </a:lnTo>
                    <a:lnTo>
                      <a:pt x="26" y="163"/>
                    </a:lnTo>
                    <a:lnTo>
                      <a:pt x="24" y="165"/>
                    </a:lnTo>
                    <a:lnTo>
                      <a:pt x="24" y="167"/>
                    </a:lnTo>
                    <a:lnTo>
                      <a:pt x="22" y="169"/>
                    </a:lnTo>
                    <a:lnTo>
                      <a:pt x="22" y="169"/>
                    </a:lnTo>
                    <a:lnTo>
                      <a:pt x="20" y="169"/>
                    </a:lnTo>
                    <a:lnTo>
                      <a:pt x="20" y="169"/>
                    </a:lnTo>
                    <a:lnTo>
                      <a:pt x="22" y="171"/>
                    </a:lnTo>
                    <a:lnTo>
                      <a:pt x="22" y="171"/>
                    </a:lnTo>
                    <a:lnTo>
                      <a:pt x="20" y="173"/>
                    </a:lnTo>
                    <a:lnTo>
                      <a:pt x="18" y="175"/>
                    </a:lnTo>
                    <a:lnTo>
                      <a:pt x="18" y="175"/>
                    </a:lnTo>
                    <a:lnTo>
                      <a:pt x="18" y="175"/>
                    </a:lnTo>
                    <a:lnTo>
                      <a:pt x="18" y="175"/>
                    </a:lnTo>
                    <a:lnTo>
                      <a:pt x="16" y="177"/>
                    </a:lnTo>
                    <a:lnTo>
                      <a:pt x="16" y="177"/>
                    </a:lnTo>
                    <a:lnTo>
                      <a:pt x="16" y="177"/>
                    </a:lnTo>
                    <a:lnTo>
                      <a:pt x="14" y="179"/>
                    </a:lnTo>
                    <a:lnTo>
                      <a:pt x="14" y="179"/>
                    </a:lnTo>
                    <a:lnTo>
                      <a:pt x="12" y="179"/>
                    </a:lnTo>
                    <a:lnTo>
                      <a:pt x="10" y="179"/>
                    </a:lnTo>
                    <a:lnTo>
                      <a:pt x="10" y="179"/>
                    </a:lnTo>
                    <a:lnTo>
                      <a:pt x="8" y="179"/>
                    </a:lnTo>
                    <a:lnTo>
                      <a:pt x="8" y="179"/>
                    </a:lnTo>
                    <a:lnTo>
                      <a:pt x="6" y="181"/>
                    </a:lnTo>
                    <a:lnTo>
                      <a:pt x="6" y="181"/>
                    </a:lnTo>
                    <a:lnTo>
                      <a:pt x="6" y="187"/>
                    </a:lnTo>
                    <a:lnTo>
                      <a:pt x="6" y="189"/>
                    </a:lnTo>
                    <a:lnTo>
                      <a:pt x="6" y="191"/>
                    </a:lnTo>
                    <a:lnTo>
                      <a:pt x="4" y="191"/>
                    </a:lnTo>
                    <a:lnTo>
                      <a:pt x="0" y="191"/>
                    </a:lnTo>
                    <a:lnTo>
                      <a:pt x="0" y="195"/>
                    </a:lnTo>
                    <a:lnTo>
                      <a:pt x="2" y="195"/>
                    </a:lnTo>
                    <a:lnTo>
                      <a:pt x="2" y="197"/>
                    </a:lnTo>
                    <a:lnTo>
                      <a:pt x="2" y="197"/>
                    </a:lnTo>
                    <a:lnTo>
                      <a:pt x="4" y="199"/>
                    </a:lnTo>
                    <a:lnTo>
                      <a:pt x="4" y="201"/>
                    </a:lnTo>
                    <a:lnTo>
                      <a:pt x="6" y="201"/>
                    </a:lnTo>
                    <a:lnTo>
                      <a:pt x="8" y="201"/>
                    </a:lnTo>
                    <a:lnTo>
                      <a:pt x="10" y="205"/>
                    </a:lnTo>
                    <a:lnTo>
                      <a:pt x="12" y="205"/>
                    </a:lnTo>
                    <a:lnTo>
                      <a:pt x="14" y="207"/>
                    </a:lnTo>
                    <a:lnTo>
                      <a:pt x="18" y="209"/>
                    </a:lnTo>
                    <a:lnTo>
                      <a:pt x="20" y="209"/>
                    </a:lnTo>
                    <a:lnTo>
                      <a:pt x="20" y="209"/>
                    </a:lnTo>
                    <a:lnTo>
                      <a:pt x="20" y="211"/>
                    </a:lnTo>
                    <a:lnTo>
                      <a:pt x="22" y="211"/>
                    </a:lnTo>
                    <a:lnTo>
                      <a:pt x="22" y="211"/>
                    </a:lnTo>
                    <a:lnTo>
                      <a:pt x="24" y="211"/>
                    </a:lnTo>
                    <a:lnTo>
                      <a:pt x="24" y="211"/>
                    </a:lnTo>
                    <a:lnTo>
                      <a:pt x="24" y="215"/>
                    </a:lnTo>
                    <a:lnTo>
                      <a:pt x="24" y="217"/>
                    </a:lnTo>
                    <a:lnTo>
                      <a:pt x="26" y="217"/>
                    </a:lnTo>
                    <a:lnTo>
                      <a:pt x="28" y="217"/>
                    </a:lnTo>
                    <a:lnTo>
                      <a:pt x="30" y="217"/>
                    </a:lnTo>
                    <a:lnTo>
                      <a:pt x="30" y="217"/>
                    </a:lnTo>
                    <a:lnTo>
                      <a:pt x="32" y="219"/>
                    </a:lnTo>
                    <a:lnTo>
                      <a:pt x="34" y="219"/>
                    </a:lnTo>
                    <a:lnTo>
                      <a:pt x="34" y="219"/>
                    </a:lnTo>
                    <a:lnTo>
                      <a:pt x="36" y="219"/>
                    </a:lnTo>
                    <a:lnTo>
                      <a:pt x="36" y="219"/>
                    </a:lnTo>
                    <a:lnTo>
                      <a:pt x="36" y="219"/>
                    </a:lnTo>
                    <a:lnTo>
                      <a:pt x="38" y="219"/>
                    </a:lnTo>
                    <a:lnTo>
                      <a:pt x="38" y="219"/>
                    </a:lnTo>
                    <a:lnTo>
                      <a:pt x="40" y="219"/>
                    </a:lnTo>
                    <a:lnTo>
                      <a:pt x="40" y="217"/>
                    </a:lnTo>
                    <a:lnTo>
                      <a:pt x="40" y="217"/>
                    </a:lnTo>
                    <a:lnTo>
                      <a:pt x="40" y="215"/>
                    </a:lnTo>
                    <a:lnTo>
                      <a:pt x="42" y="215"/>
                    </a:lnTo>
                    <a:lnTo>
                      <a:pt x="42" y="215"/>
                    </a:lnTo>
                    <a:lnTo>
                      <a:pt x="46" y="217"/>
                    </a:lnTo>
                    <a:lnTo>
                      <a:pt x="46" y="217"/>
                    </a:lnTo>
                    <a:lnTo>
                      <a:pt x="48" y="219"/>
                    </a:lnTo>
                    <a:lnTo>
                      <a:pt x="48" y="221"/>
                    </a:lnTo>
                    <a:lnTo>
                      <a:pt x="50" y="221"/>
                    </a:lnTo>
                    <a:lnTo>
                      <a:pt x="52" y="221"/>
                    </a:lnTo>
                    <a:lnTo>
                      <a:pt x="56" y="223"/>
                    </a:lnTo>
                    <a:lnTo>
                      <a:pt x="58" y="225"/>
                    </a:lnTo>
                    <a:lnTo>
                      <a:pt x="58" y="223"/>
                    </a:lnTo>
                    <a:lnTo>
                      <a:pt x="60" y="223"/>
                    </a:lnTo>
                    <a:lnTo>
                      <a:pt x="60" y="223"/>
                    </a:lnTo>
                    <a:lnTo>
                      <a:pt x="62" y="225"/>
                    </a:lnTo>
                    <a:lnTo>
                      <a:pt x="62" y="225"/>
                    </a:lnTo>
                    <a:lnTo>
                      <a:pt x="64" y="227"/>
                    </a:lnTo>
                    <a:lnTo>
                      <a:pt x="64" y="227"/>
                    </a:lnTo>
                    <a:lnTo>
                      <a:pt x="66" y="227"/>
                    </a:lnTo>
                    <a:lnTo>
                      <a:pt x="66" y="227"/>
                    </a:lnTo>
                    <a:lnTo>
                      <a:pt x="66" y="227"/>
                    </a:lnTo>
                    <a:lnTo>
                      <a:pt x="66" y="229"/>
                    </a:lnTo>
                    <a:lnTo>
                      <a:pt x="68" y="229"/>
                    </a:lnTo>
                    <a:lnTo>
                      <a:pt x="68" y="229"/>
                    </a:lnTo>
                    <a:lnTo>
                      <a:pt x="70" y="231"/>
                    </a:lnTo>
                    <a:lnTo>
                      <a:pt x="70" y="231"/>
                    </a:lnTo>
                    <a:lnTo>
                      <a:pt x="70" y="233"/>
                    </a:lnTo>
                    <a:lnTo>
                      <a:pt x="72" y="233"/>
                    </a:lnTo>
                    <a:lnTo>
                      <a:pt x="72" y="235"/>
                    </a:lnTo>
                    <a:lnTo>
                      <a:pt x="72" y="237"/>
                    </a:lnTo>
                    <a:lnTo>
                      <a:pt x="74" y="237"/>
                    </a:lnTo>
                    <a:lnTo>
                      <a:pt x="74" y="239"/>
                    </a:lnTo>
                    <a:lnTo>
                      <a:pt x="74" y="239"/>
                    </a:lnTo>
                    <a:lnTo>
                      <a:pt x="74" y="241"/>
                    </a:lnTo>
                    <a:lnTo>
                      <a:pt x="77" y="241"/>
                    </a:lnTo>
                    <a:lnTo>
                      <a:pt x="79" y="241"/>
                    </a:lnTo>
                    <a:lnTo>
                      <a:pt x="79" y="243"/>
                    </a:lnTo>
                    <a:lnTo>
                      <a:pt x="81" y="243"/>
                    </a:lnTo>
                    <a:lnTo>
                      <a:pt x="81" y="245"/>
                    </a:lnTo>
                    <a:lnTo>
                      <a:pt x="83" y="245"/>
                    </a:lnTo>
                    <a:lnTo>
                      <a:pt x="83" y="245"/>
                    </a:lnTo>
                    <a:lnTo>
                      <a:pt x="85" y="245"/>
                    </a:lnTo>
                    <a:lnTo>
                      <a:pt x="85" y="247"/>
                    </a:lnTo>
                    <a:lnTo>
                      <a:pt x="87" y="249"/>
                    </a:lnTo>
                    <a:lnTo>
                      <a:pt x="87" y="249"/>
                    </a:lnTo>
                    <a:lnTo>
                      <a:pt x="87" y="251"/>
                    </a:lnTo>
                    <a:lnTo>
                      <a:pt x="87" y="253"/>
                    </a:lnTo>
                    <a:lnTo>
                      <a:pt x="87" y="253"/>
                    </a:lnTo>
                    <a:lnTo>
                      <a:pt x="89" y="255"/>
                    </a:lnTo>
                    <a:lnTo>
                      <a:pt x="89" y="255"/>
                    </a:lnTo>
                    <a:lnTo>
                      <a:pt x="91" y="255"/>
                    </a:lnTo>
                    <a:lnTo>
                      <a:pt x="91" y="255"/>
                    </a:lnTo>
                    <a:lnTo>
                      <a:pt x="93" y="255"/>
                    </a:lnTo>
                    <a:lnTo>
                      <a:pt x="93" y="257"/>
                    </a:lnTo>
                    <a:lnTo>
                      <a:pt x="93" y="259"/>
                    </a:lnTo>
                    <a:lnTo>
                      <a:pt x="93" y="261"/>
                    </a:lnTo>
                    <a:lnTo>
                      <a:pt x="93" y="261"/>
                    </a:lnTo>
                    <a:lnTo>
                      <a:pt x="93" y="263"/>
                    </a:lnTo>
                    <a:lnTo>
                      <a:pt x="93" y="263"/>
                    </a:lnTo>
                    <a:lnTo>
                      <a:pt x="95" y="265"/>
                    </a:lnTo>
                    <a:lnTo>
                      <a:pt x="95" y="265"/>
                    </a:lnTo>
                    <a:lnTo>
                      <a:pt x="97" y="265"/>
                    </a:lnTo>
                    <a:lnTo>
                      <a:pt x="97" y="267"/>
                    </a:lnTo>
                    <a:lnTo>
                      <a:pt x="99" y="267"/>
                    </a:lnTo>
                    <a:lnTo>
                      <a:pt x="101" y="265"/>
                    </a:lnTo>
                    <a:lnTo>
                      <a:pt x="101" y="265"/>
                    </a:lnTo>
                    <a:lnTo>
                      <a:pt x="101" y="265"/>
                    </a:lnTo>
                    <a:lnTo>
                      <a:pt x="103" y="265"/>
                    </a:lnTo>
                    <a:lnTo>
                      <a:pt x="103" y="265"/>
                    </a:lnTo>
                    <a:lnTo>
                      <a:pt x="105" y="267"/>
                    </a:lnTo>
                    <a:lnTo>
                      <a:pt x="107" y="267"/>
                    </a:lnTo>
                    <a:lnTo>
                      <a:pt x="107" y="265"/>
                    </a:lnTo>
                    <a:lnTo>
                      <a:pt x="109" y="265"/>
                    </a:lnTo>
                    <a:lnTo>
                      <a:pt x="111" y="265"/>
                    </a:lnTo>
                    <a:lnTo>
                      <a:pt x="111" y="265"/>
                    </a:lnTo>
                    <a:lnTo>
                      <a:pt x="113" y="263"/>
                    </a:lnTo>
                    <a:lnTo>
                      <a:pt x="113" y="263"/>
                    </a:lnTo>
                    <a:lnTo>
                      <a:pt x="115" y="261"/>
                    </a:lnTo>
                    <a:lnTo>
                      <a:pt x="115" y="261"/>
                    </a:lnTo>
                    <a:lnTo>
                      <a:pt x="117" y="263"/>
                    </a:lnTo>
                    <a:lnTo>
                      <a:pt x="119" y="263"/>
                    </a:lnTo>
                    <a:lnTo>
                      <a:pt x="119" y="263"/>
                    </a:lnTo>
                    <a:lnTo>
                      <a:pt x="121" y="265"/>
                    </a:lnTo>
                    <a:lnTo>
                      <a:pt x="121" y="265"/>
                    </a:lnTo>
                    <a:lnTo>
                      <a:pt x="123" y="265"/>
                    </a:lnTo>
                    <a:lnTo>
                      <a:pt x="123" y="265"/>
                    </a:lnTo>
                    <a:lnTo>
                      <a:pt x="125" y="263"/>
                    </a:lnTo>
                    <a:lnTo>
                      <a:pt x="127" y="263"/>
                    </a:lnTo>
                    <a:lnTo>
                      <a:pt x="127" y="263"/>
                    </a:lnTo>
                    <a:lnTo>
                      <a:pt x="129" y="263"/>
                    </a:lnTo>
                    <a:lnTo>
                      <a:pt x="131" y="265"/>
                    </a:lnTo>
                    <a:lnTo>
                      <a:pt x="133" y="267"/>
                    </a:lnTo>
                    <a:lnTo>
                      <a:pt x="133" y="267"/>
                    </a:lnTo>
                    <a:lnTo>
                      <a:pt x="135" y="267"/>
                    </a:lnTo>
                    <a:lnTo>
                      <a:pt x="137" y="267"/>
                    </a:lnTo>
                    <a:lnTo>
                      <a:pt x="137" y="269"/>
                    </a:lnTo>
                    <a:lnTo>
                      <a:pt x="139" y="269"/>
                    </a:lnTo>
                    <a:lnTo>
                      <a:pt x="139" y="269"/>
                    </a:lnTo>
                    <a:lnTo>
                      <a:pt x="141" y="271"/>
                    </a:lnTo>
                    <a:lnTo>
                      <a:pt x="141" y="271"/>
                    </a:lnTo>
                    <a:lnTo>
                      <a:pt x="141" y="271"/>
                    </a:lnTo>
                    <a:lnTo>
                      <a:pt x="143" y="271"/>
                    </a:lnTo>
                    <a:lnTo>
                      <a:pt x="141" y="273"/>
                    </a:lnTo>
                    <a:lnTo>
                      <a:pt x="141" y="275"/>
                    </a:lnTo>
                    <a:lnTo>
                      <a:pt x="139" y="279"/>
                    </a:lnTo>
                    <a:lnTo>
                      <a:pt x="137" y="281"/>
                    </a:lnTo>
                    <a:lnTo>
                      <a:pt x="133" y="287"/>
                    </a:lnTo>
                    <a:lnTo>
                      <a:pt x="131" y="291"/>
                    </a:lnTo>
                    <a:lnTo>
                      <a:pt x="133" y="291"/>
                    </a:lnTo>
                    <a:lnTo>
                      <a:pt x="135" y="293"/>
                    </a:lnTo>
                    <a:lnTo>
                      <a:pt x="135" y="293"/>
                    </a:lnTo>
                    <a:lnTo>
                      <a:pt x="137" y="291"/>
                    </a:lnTo>
                    <a:lnTo>
                      <a:pt x="137" y="291"/>
                    </a:lnTo>
                    <a:lnTo>
                      <a:pt x="139" y="291"/>
                    </a:lnTo>
                    <a:lnTo>
                      <a:pt x="139" y="291"/>
                    </a:lnTo>
                    <a:lnTo>
                      <a:pt x="139" y="293"/>
                    </a:lnTo>
                    <a:lnTo>
                      <a:pt x="141" y="295"/>
                    </a:lnTo>
                    <a:lnTo>
                      <a:pt x="141" y="295"/>
                    </a:lnTo>
                    <a:lnTo>
                      <a:pt x="143" y="297"/>
                    </a:lnTo>
                    <a:lnTo>
                      <a:pt x="143" y="297"/>
                    </a:lnTo>
                    <a:lnTo>
                      <a:pt x="145" y="299"/>
                    </a:lnTo>
                    <a:lnTo>
                      <a:pt x="145" y="299"/>
                    </a:lnTo>
                    <a:lnTo>
                      <a:pt x="145" y="295"/>
                    </a:lnTo>
                    <a:lnTo>
                      <a:pt x="145" y="289"/>
                    </a:lnTo>
                    <a:lnTo>
                      <a:pt x="147" y="283"/>
                    </a:lnTo>
                    <a:lnTo>
                      <a:pt x="147" y="277"/>
                    </a:lnTo>
                    <a:lnTo>
                      <a:pt x="149" y="271"/>
                    </a:lnTo>
                    <a:lnTo>
                      <a:pt x="149" y="265"/>
                    </a:lnTo>
                    <a:lnTo>
                      <a:pt x="149" y="259"/>
                    </a:lnTo>
                    <a:lnTo>
                      <a:pt x="151" y="255"/>
                    </a:lnTo>
                    <a:lnTo>
                      <a:pt x="151" y="253"/>
                    </a:lnTo>
                    <a:lnTo>
                      <a:pt x="151" y="249"/>
                    </a:lnTo>
                    <a:lnTo>
                      <a:pt x="151" y="245"/>
                    </a:lnTo>
                    <a:lnTo>
                      <a:pt x="153" y="245"/>
                    </a:lnTo>
                    <a:lnTo>
                      <a:pt x="151" y="243"/>
                    </a:lnTo>
                    <a:lnTo>
                      <a:pt x="151" y="243"/>
                    </a:lnTo>
                    <a:lnTo>
                      <a:pt x="151" y="243"/>
                    </a:lnTo>
                    <a:lnTo>
                      <a:pt x="151" y="241"/>
                    </a:lnTo>
                    <a:lnTo>
                      <a:pt x="151" y="241"/>
                    </a:lnTo>
                    <a:lnTo>
                      <a:pt x="151" y="241"/>
                    </a:lnTo>
                    <a:lnTo>
                      <a:pt x="151" y="239"/>
                    </a:lnTo>
                    <a:lnTo>
                      <a:pt x="149" y="239"/>
                    </a:lnTo>
                    <a:lnTo>
                      <a:pt x="149" y="239"/>
                    </a:lnTo>
                    <a:lnTo>
                      <a:pt x="149" y="239"/>
                    </a:lnTo>
                    <a:lnTo>
                      <a:pt x="149" y="237"/>
                    </a:lnTo>
                    <a:lnTo>
                      <a:pt x="149" y="237"/>
                    </a:lnTo>
                    <a:lnTo>
                      <a:pt x="149" y="235"/>
                    </a:lnTo>
                    <a:lnTo>
                      <a:pt x="149" y="235"/>
                    </a:lnTo>
                    <a:lnTo>
                      <a:pt x="149" y="235"/>
                    </a:lnTo>
                    <a:lnTo>
                      <a:pt x="149" y="233"/>
                    </a:lnTo>
                    <a:lnTo>
                      <a:pt x="149" y="233"/>
                    </a:lnTo>
                    <a:lnTo>
                      <a:pt x="149" y="233"/>
                    </a:lnTo>
                    <a:lnTo>
                      <a:pt x="147" y="231"/>
                    </a:lnTo>
                    <a:lnTo>
                      <a:pt x="147" y="231"/>
                    </a:lnTo>
                    <a:lnTo>
                      <a:pt x="145" y="229"/>
                    </a:lnTo>
                    <a:lnTo>
                      <a:pt x="143" y="229"/>
                    </a:lnTo>
                    <a:lnTo>
                      <a:pt x="141" y="227"/>
                    </a:lnTo>
                    <a:lnTo>
                      <a:pt x="141" y="225"/>
                    </a:lnTo>
                    <a:lnTo>
                      <a:pt x="141" y="223"/>
                    </a:lnTo>
                    <a:lnTo>
                      <a:pt x="141" y="219"/>
                    </a:lnTo>
                    <a:lnTo>
                      <a:pt x="141" y="215"/>
                    </a:lnTo>
                    <a:lnTo>
                      <a:pt x="141" y="213"/>
                    </a:lnTo>
                    <a:lnTo>
                      <a:pt x="143" y="213"/>
                    </a:lnTo>
                    <a:lnTo>
                      <a:pt x="143" y="213"/>
                    </a:lnTo>
                    <a:lnTo>
                      <a:pt x="145" y="213"/>
                    </a:lnTo>
                    <a:lnTo>
                      <a:pt x="145" y="213"/>
                    </a:lnTo>
                    <a:lnTo>
                      <a:pt x="147" y="211"/>
                    </a:lnTo>
                    <a:lnTo>
                      <a:pt x="147" y="211"/>
                    </a:lnTo>
                    <a:lnTo>
                      <a:pt x="147" y="211"/>
                    </a:lnTo>
                    <a:lnTo>
                      <a:pt x="149" y="211"/>
                    </a:lnTo>
                    <a:lnTo>
                      <a:pt x="149" y="211"/>
                    </a:lnTo>
                    <a:lnTo>
                      <a:pt x="149" y="211"/>
                    </a:lnTo>
                    <a:lnTo>
                      <a:pt x="149" y="211"/>
                    </a:lnTo>
                    <a:lnTo>
                      <a:pt x="151" y="211"/>
                    </a:lnTo>
                    <a:lnTo>
                      <a:pt x="151" y="211"/>
                    </a:lnTo>
                    <a:lnTo>
                      <a:pt x="153" y="211"/>
                    </a:lnTo>
                    <a:lnTo>
                      <a:pt x="153" y="211"/>
                    </a:lnTo>
                    <a:lnTo>
                      <a:pt x="153" y="211"/>
                    </a:lnTo>
                    <a:lnTo>
                      <a:pt x="153" y="211"/>
                    </a:lnTo>
                    <a:lnTo>
                      <a:pt x="153" y="211"/>
                    </a:lnTo>
                    <a:lnTo>
                      <a:pt x="155" y="211"/>
                    </a:lnTo>
                    <a:lnTo>
                      <a:pt x="155" y="211"/>
                    </a:lnTo>
                    <a:lnTo>
                      <a:pt x="155" y="211"/>
                    </a:lnTo>
                    <a:lnTo>
                      <a:pt x="155" y="211"/>
                    </a:lnTo>
                    <a:lnTo>
                      <a:pt x="155" y="211"/>
                    </a:lnTo>
                    <a:lnTo>
                      <a:pt x="155" y="211"/>
                    </a:lnTo>
                    <a:lnTo>
                      <a:pt x="155" y="211"/>
                    </a:lnTo>
                    <a:lnTo>
                      <a:pt x="155" y="209"/>
                    </a:lnTo>
                    <a:lnTo>
                      <a:pt x="155" y="209"/>
                    </a:lnTo>
                    <a:lnTo>
                      <a:pt x="155" y="207"/>
                    </a:lnTo>
                    <a:lnTo>
                      <a:pt x="155" y="207"/>
                    </a:lnTo>
                    <a:lnTo>
                      <a:pt x="155" y="205"/>
                    </a:lnTo>
                    <a:lnTo>
                      <a:pt x="155" y="205"/>
                    </a:lnTo>
                    <a:lnTo>
                      <a:pt x="153" y="205"/>
                    </a:lnTo>
                    <a:lnTo>
                      <a:pt x="153" y="205"/>
                    </a:lnTo>
                    <a:lnTo>
                      <a:pt x="151" y="205"/>
                    </a:lnTo>
                    <a:lnTo>
                      <a:pt x="151" y="205"/>
                    </a:lnTo>
                    <a:lnTo>
                      <a:pt x="151" y="205"/>
                    </a:lnTo>
                    <a:lnTo>
                      <a:pt x="151" y="205"/>
                    </a:lnTo>
                    <a:lnTo>
                      <a:pt x="149" y="205"/>
                    </a:lnTo>
                    <a:lnTo>
                      <a:pt x="149" y="203"/>
                    </a:lnTo>
                    <a:lnTo>
                      <a:pt x="147" y="205"/>
                    </a:lnTo>
                    <a:lnTo>
                      <a:pt x="147" y="203"/>
                    </a:lnTo>
                    <a:lnTo>
                      <a:pt x="145" y="203"/>
                    </a:lnTo>
                    <a:lnTo>
                      <a:pt x="145" y="205"/>
                    </a:lnTo>
                    <a:lnTo>
                      <a:pt x="145" y="199"/>
                    </a:lnTo>
                    <a:lnTo>
                      <a:pt x="145" y="195"/>
                    </a:lnTo>
                    <a:lnTo>
                      <a:pt x="145" y="193"/>
                    </a:lnTo>
                    <a:lnTo>
                      <a:pt x="145" y="193"/>
                    </a:lnTo>
                    <a:lnTo>
                      <a:pt x="147" y="193"/>
                    </a:lnTo>
                    <a:lnTo>
                      <a:pt x="149" y="193"/>
                    </a:lnTo>
                    <a:lnTo>
                      <a:pt x="149" y="191"/>
                    </a:lnTo>
                    <a:lnTo>
                      <a:pt x="149" y="191"/>
                    </a:lnTo>
                    <a:lnTo>
                      <a:pt x="151" y="191"/>
                    </a:lnTo>
                    <a:lnTo>
                      <a:pt x="153" y="193"/>
                    </a:lnTo>
                    <a:lnTo>
                      <a:pt x="153" y="193"/>
                    </a:lnTo>
                    <a:lnTo>
                      <a:pt x="157" y="193"/>
                    </a:lnTo>
                    <a:lnTo>
                      <a:pt x="159" y="193"/>
                    </a:lnTo>
                    <a:lnTo>
                      <a:pt x="163" y="193"/>
                    </a:lnTo>
                    <a:lnTo>
                      <a:pt x="167" y="193"/>
                    </a:lnTo>
                    <a:lnTo>
                      <a:pt x="171" y="193"/>
                    </a:lnTo>
                    <a:lnTo>
                      <a:pt x="171" y="193"/>
                    </a:lnTo>
                    <a:lnTo>
                      <a:pt x="171" y="191"/>
                    </a:lnTo>
                    <a:lnTo>
                      <a:pt x="171" y="191"/>
                    </a:lnTo>
                    <a:lnTo>
                      <a:pt x="171" y="189"/>
                    </a:lnTo>
                    <a:lnTo>
                      <a:pt x="171" y="189"/>
                    </a:lnTo>
                    <a:lnTo>
                      <a:pt x="171" y="187"/>
                    </a:lnTo>
                    <a:lnTo>
                      <a:pt x="173" y="189"/>
                    </a:lnTo>
                    <a:lnTo>
                      <a:pt x="173" y="189"/>
                    </a:lnTo>
                    <a:lnTo>
                      <a:pt x="173" y="191"/>
                    </a:lnTo>
                    <a:lnTo>
                      <a:pt x="175" y="191"/>
                    </a:lnTo>
                    <a:lnTo>
                      <a:pt x="175" y="191"/>
                    </a:lnTo>
                    <a:lnTo>
                      <a:pt x="177" y="191"/>
                    </a:lnTo>
                    <a:lnTo>
                      <a:pt x="177" y="191"/>
                    </a:lnTo>
                    <a:lnTo>
                      <a:pt x="179" y="189"/>
                    </a:lnTo>
                    <a:lnTo>
                      <a:pt x="181" y="187"/>
                    </a:lnTo>
                    <a:lnTo>
                      <a:pt x="181" y="187"/>
                    </a:lnTo>
                    <a:lnTo>
                      <a:pt x="183" y="185"/>
                    </a:lnTo>
                    <a:lnTo>
                      <a:pt x="183" y="185"/>
                    </a:lnTo>
                    <a:lnTo>
                      <a:pt x="183" y="185"/>
                    </a:lnTo>
                    <a:lnTo>
                      <a:pt x="185" y="185"/>
                    </a:lnTo>
                    <a:lnTo>
                      <a:pt x="185" y="187"/>
                    </a:lnTo>
                    <a:lnTo>
                      <a:pt x="187" y="191"/>
                    </a:lnTo>
                    <a:lnTo>
                      <a:pt x="189" y="193"/>
                    </a:lnTo>
                    <a:lnTo>
                      <a:pt x="189" y="195"/>
                    </a:lnTo>
                    <a:lnTo>
                      <a:pt x="189" y="199"/>
                    </a:lnTo>
                    <a:lnTo>
                      <a:pt x="189" y="201"/>
                    </a:lnTo>
                    <a:lnTo>
                      <a:pt x="189" y="201"/>
                    </a:lnTo>
                    <a:lnTo>
                      <a:pt x="189" y="203"/>
                    </a:lnTo>
                    <a:lnTo>
                      <a:pt x="191" y="201"/>
                    </a:lnTo>
                    <a:lnTo>
                      <a:pt x="191" y="201"/>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2" name="Freeform 204"/>
              <p:cNvSpPr>
                <a:spLocks noEditPoints="1"/>
              </p:cNvSpPr>
              <p:nvPr/>
            </p:nvSpPr>
            <p:spPr bwMode="auto">
              <a:xfrm>
                <a:off x="4985" y="2263"/>
                <a:ext cx="143" cy="32"/>
              </a:xfrm>
              <a:custGeom>
                <a:avLst/>
                <a:gdLst>
                  <a:gd name="T0" fmla="*/ 2 w 143"/>
                  <a:gd name="T1" fmla="*/ 32 h 32"/>
                  <a:gd name="T2" fmla="*/ 2 w 143"/>
                  <a:gd name="T3" fmla="*/ 32 h 32"/>
                  <a:gd name="T4" fmla="*/ 2 w 143"/>
                  <a:gd name="T5" fmla="*/ 32 h 32"/>
                  <a:gd name="T6" fmla="*/ 2 w 143"/>
                  <a:gd name="T7" fmla="*/ 32 h 32"/>
                  <a:gd name="T8" fmla="*/ 2 w 143"/>
                  <a:gd name="T9" fmla="*/ 32 h 32"/>
                  <a:gd name="T10" fmla="*/ 2 w 143"/>
                  <a:gd name="T11" fmla="*/ 32 h 32"/>
                  <a:gd name="T12" fmla="*/ 2 w 143"/>
                  <a:gd name="T13" fmla="*/ 32 h 32"/>
                  <a:gd name="T14" fmla="*/ 2 w 143"/>
                  <a:gd name="T15" fmla="*/ 32 h 32"/>
                  <a:gd name="T16" fmla="*/ 2 w 143"/>
                  <a:gd name="T17" fmla="*/ 32 h 32"/>
                  <a:gd name="T18" fmla="*/ 2 w 143"/>
                  <a:gd name="T19" fmla="*/ 32 h 32"/>
                  <a:gd name="T20" fmla="*/ 2 w 143"/>
                  <a:gd name="T21" fmla="*/ 32 h 32"/>
                  <a:gd name="T22" fmla="*/ 2 w 143"/>
                  <a:gd name="T23" fmla="*/ 32 h 32"/>
                  <a:gd name="T24" fmla="*/ 2 w 143"/>
                  <a:gd name="T25" fmla="*/ 32 h 32"/>
                  <a:gd name="T26" fmla="*/ 0 w 143"/>
                  <a:gd name="T27" fmla="*/ 32 h 32"/>
                  <a:gd name="T28" fmla="*/ 0 w 143"/>
                  <a:gd name="T29" fmla="*/ 32 h 32"/>
                  <a:gd name="T30" fmla="*/ 0 w 143"/>
                  <a:gd name="T31" fmla="*/ 32 h 32"/>
                  <a:gd name="T32" fmla="*/ 0 w 143"/>
                  <a:gd name="T33" fmla="*/ 30 h 32"/>
                  <a:gd name="T34" fmla="*/ 0 w 143"/>
                  <a:gd name="T35" fmla="*/ 30 h 32"/>
                  <a:gd name="T36" fmla="*/ 0 w 143"/>
                  <a:gd name="T37" fmla="*/ 30 h 32"/>
                  <a:gd name="T38" fmla="*/ 0 w 143"/>
                  <a:gd name="T39" fmla="*/ 30 h 32"/>
                  <a:gd name="T40" fmla="*/ 0 w 143"/>
                  <a:gd name="T41" fmla="*/ 32 h 32"/>
                  <a:gd name="T42" fmla="*/ 0 w 143"/>
                  <a:gd name="T43" fmla="*/ 32 h 32"/>
                  <a:gd name="T44" fmla="*/ 0 w 143"/>
                  <a:gd name="T45" fmla="*/ 32 h 32"/>
                  <a:gd name="T46" fmla="*/ 2 w 143"/>
                  <a:gd name="T47" fmla="*/ 32 h 32"/>
                  <a:gd name="T48" fmla="*/ 2 w 143"/>
                  <a:gd name="T49" fmla="*/ 32 h 32"/>
                  <a:gd name="T50" fmla="*/ 2 w 143"/>
                  <a:gd name="T51" fmla="*/ 32 h 32"/>
                  <a:gd name="T52" fmla="*/ 143 w 143"/>
                  <a:gd name="T53" fmla="*/ 0 h 32"/>
                  <a:gd name="T54" fmla="*/ 143 w 143"/>
                  <a:gd name="T55" fmla="*/ 0 h 32"/>
                  <a:gd name="T56" fmla="*/ 143 w 143"/>
                  <a:gd name="T57" fmla="*/ 0 h 32"/>
                  <a:gd name="T58" fmla="*/ 141 w 143"/>
                  <a:gd name="T59" fmla="*/ 0 h 32"/>
                  <a:gd name="T60" fmla="*/ 141 w 143"/>
                  <a:gd name="T61" fmla="*/ 2 h 32"/>
                  <a:gd name="T62" fmla="*/ 143 w 143"/>
                  <a:gd name="T63" fmla="*/ 2 h 32"/>
                  <a:gd name="T64" fmla="*/ 143 w 143"/>
                  <a:gd name="T65" fmla="*/ 2 h 32"/>
                  <a:gd name="T66" fmla="*/ 143 w 143"/>
                  <a:gd name="T67" fmla="*/ 2 h 32"/>
                  <a:gd name="T68" fmla="*/ 143 w 143"/>
                  <a:gd name="T6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32">
                    <a:moveTo>
                      <a:pt x="2" y="32"/>
                    </a:moveTo>
                    <a:lnTo>
                      <a:pt x="2" y="32"/>
                    </a:lnTo>
                    <a:lnTo>
                      <a:pt x="2" y="32"/>
                    </a:lnTo>
                    <a:lnTo>
                      <a:pt x="2" y="32"/>
                    </a:lnTo>
                    <a:lnTo>
                      <a:pt x="2" y="32"/>
                    </a:lnTo>
                    <a:lnTo>
                      <a:pt x="2" y="32"/>
                    </a:lnTo>
                    <a:lnTo>
                      <a:pt x="2" y="32"/>
                    </a:lnTo>
                    <a:lnTo>
                      <a:pt x="2" y="32"/>
                    </a:lnTo>
                    <a:lnTo>
                      <a:pt x="2" y="32"/>
                    </a:lnTo>
                    <a:lnTo>
                      <a:pt x="2" y="32"/>
                    </a:lnTo>
                    <a:lnTo>
                      <a:pt x="2" y="32"/>
                    </a:lnTo>
                    <a:lnTo>
                      <a:pt x="2" y="32"/>
                    </a:lnTo>
                    <a:close/>
                    <a:moveTo>
                      <a:pt x="2" y="32"/>
                    </a:moveTo>
                    <a:lnTo>
                      <a:pt x="0" y="32"/>
                    </a:lnTo>
                    <a:lnTo>
                      <a:pt x="0" y="32"/>
                    </a:lnTo>
                    <a:lnTo>
                      <a:pt x="0" y="32"/>
                    </a:lnTo>
                    <a:lnTo>
                      <a:pt x="0" y="30"/>
                    </a:lnTo>
                    <a:lnTo>
                      <a:pt x="0" y="30"/>
                    </a:lnTo>
                    <a:lnTo>
                      <a:pt x="0" y="30"/>
                    </a:lnTo>
                    <a:lnTo>
                      <a:pt x="0" y="30"/>
                    </a:lnTo>
                    <a:lnTo>
                      <a:pt x="0" y="32"/>
                    </a:lnTo>
                    <a:lnTo>
                      <a:pt x="0" y="32"/>
                    </a:lnTo>
                    <a:lnTo>
                      <a:pt x="0" y="32"/>
                    </a:lnTo>
                    <a:lnTo>
                      <a:pt x="2" y="32"/>
                    </a:lnTo>
                    <a:lnTo>
                      <a:pt x="2" y="32"/>
                    </a:lnTo>
                    <a:lnTo>
                      <a:pt x="2" y="32"/>
                    </a:lnTo>
                    <a:close/>
                    <a:moveTo>
                      <a:pt x="143" y="0"/>
                    </a:moveTo>
                    <a:lnTo>
                      <a:pt x="143" y="0"/>
                    </a:lnTo>
                    <a:lnTo>
                      <a:pt x="143" y="0"/>
                    </a:lnTo>
                    <a:lnTo>
                      <a:pt x="141" y="0"/>
                    </a:lnTo>
                    <a:lnTo>
                      <a:pt x="141" y="2"/>
                    </a:lnTo>
                    <a:lnTo>
                      <a:pt x="143" y="2"/>
                    </a:lnTo>
                    <a:lnTo>
                      <a:pt x="143" y="2"/>
                    </a:lnTo>
                    <a:lnTo>
                      <a:pt x="143" y="2"/>
                    </a:lnTo>
                    <a:lnTo>
                      <a:pt x="143"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8" name="Freeform 206"/>
            <p:cNvSpPr>
              <a:spLocks noEditPoints="1"/>
            </p:cNvSpPr>
            <p:nvPr/>
          </p:nvSpPr>
          <p:spPr bwMode="auto">
            <a:xfrm>
              <a:off x="4553" y="1125"/>
              <a:ext cx="813" cy="625"/>
            </a:xfrm>
            <a:custGeom>
              <a:avLst/>
              <a:gdLst>
                <a:gd name="T0" fmla="*/ 611 w 813"/>
                <a:gd name="T1" fmla="*/ 623 h 625"/>
                <a:gd name="T2" fmla="*/ 629 w 813"/>
                <a:gd name="T3" fmla="*/ 575 h 625"/>
                <a:gd name="T4" fmla="*/ 757 w 813"/>
                <a:gd name="T5" fmla="*/ 493 h 625"/>
                <a:gd name="T6" fmla="*/ 775 w 813"/>
                <a:gd name="T7" fmla="*/ 415 h 625"/>
                <a:gd name="T8" fmla="*/ 811 w 813"/>
                <a:gd name="T9" fmla="*/ 122 h 625"/>
                <a:gd name="T10" fmla="*/ 783 w 813"/>
                <a:gd name="T11" fmla="*/ 94 h 625"/>
                <a:gd name="T12" fmla="*/ 717 w 813"/>
                <a:gd name="T13" fmla="*/ 72 h 625"/>
                <a:gd name="T14" fmla="*/ 659 w 813"/>
                <a:gd name="T15" fmla="*/ 36 h 625"/>
                <a:gd name="T16" fmla="*/ 613 w 813"/>
                <a:gd name="T17" fmla="*/ 6 h 625"/>
                <a:gd name="T18" fmla="*/ 567 w 813"/>
                <a:gd name="T19" fmla="*/ 22 h 625"/>
                <a:gd name="T20" fmla="*/ 539 w 813"/>
                <a:gd name="T21" fmla="*/ 80 h 625"/>
                <a:gd name="T22" fmla="*/ 587 w 813"/>
                <a:gd name="T23" fmla="*/ 100 h 625"/>
                <a:gd name="T24" fmla="*/ 585 w 813"/>
                <a:gd name="T25" fmla="*/ 122 h 625"/>
                <a:gd name="T26" fmla="*/ 549 w 813"/>
                <a:gd name="T27" fmla="*/ 144 h 625"/>
                <a:gd name="T28" fmla="*/ 527 w 813"/>
                <a:gd name="T29" fmla="*/ 172 h 625"/>
                <a:gd name="T30" fmla="*/ 460 w 813"/>
                <a:gd name="T31" fmla="*/ 198 h 625"/>
                <a:gd name="T32" fmla="*/ 318 w 813"/>
                <a:gd name="T33" fmla="*/ 188 h 625"/>
                <a:gd name="T34" fmla="*/ 226 w 813"/>
                <a:gd name="T35" fmla="*/ 146 h 625"/>
                <a:gd name="T36" fmla="*/ 192 w 813"/>
                <a:gd name="T37" fmla="*/ 104 h 625"/>
                <a:gd name="T38" fmla="*/ 148 w 813"/>
                <a:gd name="T39" fmla="*/ 80 h 625"/>
                <a:gd name="T40" fmla="*/ 128 w 813"/>
                <a:gd name="T41" fmla="*/ 106 h 625"/>
                <a:gd name="T42" fmla="*/ 98 w 813"/>
                <a:gd name="T43" fmla="*/ 140 h 625"/>
                <a:gd name="T44" fmla="*/ 72 w 813"/>
                <a:gd name="T45" fmla="*/ 158 h 625"/>
                <a:gd name="T46" fmla="*/ 78 w 813"/>
                <a:gd name="T47" fmla="*/ 200 h 625"/>
                <a:gd name="T48" fmla="*/ 24 w 813"/>
                <a:gd name="T49" fmla="*/ 226 h 625"/>
                <a:gd name="T50" fmla="*/ 4 w 813"/>
                <a:gd name="T51" fmla="*/ 256 h 625"/>
                <a:gd name="T52" fmla="*/ 24 w 813"/>
                <a:gd name="T53" fmla="*/ 288 h 625"/>
                <a:gd name="T54" fmla="*/ 74 w 813"/>
                <a:gd name="T55" fmla="*/ 317 h 625"/>
                <a:gd name="T56" fmla="*/ 108 w 813"/>
                <a:gd name="T57" fmla="*/ 359 h 625"/>
                <a:gd name="T58" fmla="*/ 108 w 813"/>
                <a:gd name="T59" fmla="*/ 387 h 625"/>
                <a:gd name="T60" fmla="*/ 152 w 813"/>
                <a:gd name="T61" fmla="*/ 413 h 625"/>
                <a:gd name="T62" fmla="*/ 218 w 813"/>
                <a:gd name="T63" fmla="*/ 445 h 625"/>
                <a:gd name="T64" fmla="*/ 268 w 813"/>
                <a:gd name="T65" fmla="*/ 451 h 625"/>
                <a:gd name="T66" fmla="*/ 310 w 813"/>
                <a:gd name="T67" fmla="*/ 449 h 625"/>
                <a:gd name="T68" fmla="*/ 352 w 813"/>
                <a:gd name="T69" fmla="*/ 433 h 625"/>
                <a:gd name="T70" fmla="*/ 386 w 813"/>
                <a:gd name="T71" fmla="*/ 441 h 625"/>
                <a:gd name="T72" fmla="*/ 420 w 813"/>
                <a:gd name="T73" fmla="*/ 457 h 625"/>
                <a:gd name="T74" fmla="*/ 418 w 813"/>
                <a:gd name="T75" fmla="*/ 509 h 625"/>
                <a:gd name="T76" fmla="*/ 452 w 813"/>
                <a:gd name="T77" fmla="*/ 541 h 625"/>
                <a:gd name="T78" fmla="*/ 480 w 813"/>
                <a:gd name="T79" fmla="*/ 565 h 625"/>
                <a:gd name="T80" fmla="*/ 493 w 813"/>
                <a:gd name="T81" fmla="*/ 551 h 625"/>
                <a:gd name="T82" fmla="*/ 529 w 813"/>
                <a:gd name="T83" fmla="*/ 545 h 625"/>
                <a:gd name="T84" fmla="*/ 563 w 813"/>
                <a:gd name="T85" fmla="*/ 553 h 625"/>
                <a:gd name="T86" fmla="*/ 597 w 813"/>
                <a:gd name="T87" fmla="*/ 563 h 625"/>
                <a:gd name="T88" fmla="*/ 621 w 813"/>
                <a:gd name="T89" fmla="*/ 589 h 625"/>
                <a:gd name="T90" fmla="*/ 649 w 813"/>
                <a:gd name="T91" fmla="*/ 561 h 625"/>
                <a:gd name="T92" fmla="*/ 667 w 813"/>
                <a:gd name="T93" fmla="*/ 543 h 625"/>
                <a:gd name="T94" fmla="*/ 701 w 813"/>
                <a:gd name="T95" fmla="*/ 545 h 625"/>
                <a:gd name="T96" fmla="*/ 733 w 813"/>
                <a:gd name="T97" fmla="*/ 521 h 625"/>
                <a:gd name="T98" fmla="*/ 753 w 813"/>
                <a:gd name="T99" fmla="*/ 493 h 625"/>
                <a:gd name="T100" fmla="*/ 759 w 813"/>
                <a:gd name="T101" fmla="*/ 467 h 625"/>
                <a:gd name="T102" fmla="*/ 773 w 813"/>
                <a:gd name="T103" fmla="*/ 431 h 625"/>
                <a:gd name="T104" fmla="*/ 757 w 813"/>
                <a:gd name="T105" fmla="*/ 391 h 625"/>
                <a:gd name="T106" fmla="*/ 725 w 813"/>
                <a:gd name="T107" fmla="*/ 351 h 625"/>
                <a:gd name="T108" fmla="*/ 711 w 813"/>
                <a:gd name="T109" fmla="*/ 301 h 625"/>
                <a:gd name="T110" fmla="*/ 713 w 813"/>
                <a:gd name="T111" fmla="*/ 278 h 625"/>
                <a:gd name="T112" fmla="*/ 659 w 813"/>
                <a:gd name="T113" fmla="*/ 250 h 625"/>
                <a:gd name="T114" fmla="*/ 697 w 813"/>
                <a:gd name="T115" fmla="*/ 242 h 625"/>
                <a:gd name="T116" fmla="*/ 727 w 813"/>
                <a:gd name="T117" fmla="*/ 238 h 625"/>
                <a:gd name="T118" fmla="*/ 755 w 813"/>
                <a:gd name="T119" fmla="*/ 206 h 625"/>
                <a:gd name="T120" fmla="*/ 785 w 813"/>
                <a:gd name="T121" fmla="*/ 200 h 625"/>
                <a:gd name="T122" fmla="*/ 799 w 813"/>
                <a:gd name="T123" fmla="*/ 188 h 625"/>
                <a:gd name="T124" fmla="*/ 793 w 813"/>
                <a:gd name="T125" fmla="*/ 14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3" h="625">
                  <a:moveTo>
                    <a:pt x="637" y="597"/>
                  </a:moveTo>
                  <a:lnTo>
                    <a:pt x="637" y="595"/>
                  </a:lnTo>
                  <a:lnTo>
                    <a:pt x="637" y="595"/>
                  </a:lnTo>
                  <a:lnTo>
                    <a:pt x="635" y="593"/>
                  </a:lnTo>
                  <a:lnTo>
                    <a:pt x="635" y="593"/>
                  </a:lnTo>
                  <a:lnTo>
                    <a:pt x="633" y="591"/>
                  </a:lnTo>
                  <a:lnTo>
                    <a:pt x="633" y="591"/>
                  </a:lnTo>
                  <a:lnTo>
                    <a:pt x="631" y="593"/>
                  </a:lnTo>
                  <a:lnTo>
                    <a:pt x="631" y="593"/>
                  </a:lnTo>
                  <a:lnTo>
                    <a:pt x="631" y="595"/>
                  </a:lnTo>
                  <a:lnTo>
                    <a:pt x="629" y="593"/>
                  </a:lnTo>
                  <a:lnTo>
                    <a:pt x="629" y="593"/>
                  </a:lnTo>
                  <a:lnTo>
                    <a:pt x="629" y="593"/>
                  </a:lnTo>
                  <a:lnTo>
                    <a:pt x="629" y="595"/>
                  </a:lnTo>
                  <a:lnTo>
                    <a:pt x="627" y="593"/>
                  </a:lnTo>
                  <a:lnTo>
                    <a:pt x="625" y="593"/>
                  </a:lnTo>
                  <a:lnTo>
                    <a:pt x="625" y="593"/>
                  </a:lnTo>
                  <a:lnTo>
                    <a:pt x="623" y="595"/>
                  </a:lnTo>
                  <a:lnTo>
                    <a:pt x="621" y="595"/>
                  </a:lnTo>
                  <a:lnTo>
                    <a:pt x="617" y="595"/>
                  </a:lnTo>
                  <a:lnTo>
                    <a:pt x="617" y="595"/>
                  </a:lnTo>
                  <a:lnTo>
                    <a:pt x="615" y="595"/>
                  </a:lnTo>
                  <a:lnTo>
                    <a:pt x="613" y="595"/>
                  </a:lnTo>
                  <a:lnTo>
                    <a:pt x="613" y="595"/>
                  </a:lnTo>
                  <a:lnTo>
                    <a:pt x="611" y="597"/>
                  </a:lnTo>
                  <a:lnTo>
                    <a:pt x="611" y="597"/>
                  </a:lnTo>
                  <a:lnTo>
                    <a:pt x="611" y="599"/>
                  </a:lnTo>
                  <a:lnTo>
                    <a:pt x="611" y="599"/>
                  </a:lnTo>
                  <a:lnTo>
                    <a:pt x="613" y="599"/>
                  </a:lnTo>
                  <a:lnTo>
                    <a:pt x="611" y="599"/>
                  </a:lnTo>
                  <a:lnTo>
                    <a:pt x="609" y="601"/>
                  </a:lnTo>
                  <a:lnTo>
                    <a:pt x="607" y="603"/>
                  </a:lnTo>
                  <a:lnTo>
                    <a:pt x="605" y="605"/>
                  </a:lnTo>
                  <a:lnTo>
                    <a:pt x="605" y="605"/>
                  </a:lnTo>
                  <a:lnTo>
                    <a:pt x="603" y="607"/>
                  </a:lnTo>
                  <a:lnTo>
                    <a:pt x="603" y="607"/>
                  </a:lnTo>
                  <a:lnTo>
                    <a:pt x="605" y="613"/>
                  </a:lnTo>
                  <a:lnTo>
                    <a:pt x="605" y="615"/>
                  </a:lnTo>
                  <a:lnTo>
                    <a:pt x="605" y="617"/>
                  </a:lnTo>
                  <a:lnTo>
                    <a:pt x="607" y="621"/>
                  </a:lnTo>
                  <a:lnTo>
                    <a:pt x="611" y="623"/>
                  </a:lnTo>
                  <a:lnTo>
                    <a:pt x="611" y="623"/>
                  </a:lnTo>
                  <a:lnTo>
                    <a:pt x="615" y="623"/>
                  </a:lnTo>
                  <a:lnTo>
                    <a:pt x="617" y="625"/>
                  </a:lnTo>
                  <a:lnTo>
                    <a:pt x="617" y="625"/>
                  </a:lnTo>
                  <a:lnTo>
                    <a:pt x="619" y="625"/>
                  </a:lnTo>
                  <a:lnTo>
                    <a:pt x="621" y="625"/>
                  </a:lnTo>
                  <a:lnTo>
                    <a:pt x="623" y="625"/>
                  </a:lnTo>
                  <a:lnTo>
                    <a:pt x="623" y="625"/>
                  </a:lnTo>
                  <a:lnTo>
                    <a:pt x="623" y="623"/>
                  </a:lnTo>
                  <a:lnTo>
                    <a:pt x="623" y="623"/>
                  </a:lnTo>
                  <a:lnTo>
                    <a:pt x="627" y="623"/>
                  </a:lnTo>
                  <a:lnTo>
                    <a:pt x="627" y="623"/>
                  </a:lnTo>
                  <a:lnTo>
                    <a:pt x="627" y="621"/>
                  </a:lnTo>
                  <a:lnTo>
                    <a:pt x="627" y="621"/>
                  </a:lnTo>
                  <a:lnTo>
                    <a:pt x="627" y="621"/>
                  </a:lnTo>
                  <a:lnTo>
                    <a:pt x="629" y="619"/>
                  </a:lnTo>
                  <a:lnTo>
                    <a:pt x="631" y="617"/>
                  </a:lnTo>
                  <a:lnTo>
                    <a:pt x="631" y="617"/>
                  </a:lnTo>
                  <a:lnTo>
                    <a:pt x="631" y="617"/>
                  </a:lnTo>
                  <a:lnTo>
                    <a:pt x="633" y="617"/>
                  </a:lnTo>
                  <a:lnTo>
                    <a:pt x="633" y="617"/>
                  </a:lnTo>
                  <a:lnTo>
                    <a:pt x="633" y="615"/>
                  </a:lnTo>
                  <a:lnTo>
                    <a:pt x="633" y="613"/>
                  </a:lnTo>
                  <a:lnTo>
                    <a:pt x="633" y="611"/>
                  </a:lnTo>
                  <a:lnTo>
                    <a:pt x="633" y="609"/>
                  </a:lnTo>
                  <a:lnTo>
                    <a:pt x="633" y="609"/>
                  </a:lnTo>
                  <a:lnTo>
                    <a:pt x="635" y="609"/>
                  </a:lnTo>
                  <a:lnTo>
                    <a:pt x="635" y="607"/>
                  </a:lnTo>
                  <a:lnTo>
                    <a:pt x="637" y="601"/>
                  </a:lnTo>
                  <a:lnTo>
                    <a:pt x="637" y="601"/>
                  </a:lnTo>
                  <a:lnTo>
                    <a:pt x="639" y="601"/>
                  </a:lnTo>
                  <a:lnTo>
                    <a:pt x="639" y="599"/>
                  </a:lnTo>
                  <a:lnTo>
                    <a:pt x="637" y="597"/>
                  </a:lnTo>
                  <a:close/>
                  <a:moveTo>
                    <a:pt x="627" y="575"/>
                  </a:moveTo>
                  <a:lnTo>
                    <a:pt x="625" y="575"/>
                  </a:lnTo>
                  <a:lnTo>
                    <a:pt x="625" y="575"/>
                  </a:lnTo>
                  <a:lnTo>
                    <a:pt x="625" y="575"/>
                  </a:lnTo>
                  <a:lnTo>
                    <a:pt x="625" y="577"/>
                  </a:lnTo>
                  <a:lnTo>
                    <a:pt x="625" y="577"/>
                  </a:lnTo>
                  <a:lnTo>
                    <a:pt x="627" y="575"/>
                  </a:lnTo>
                  <a:lnTo>
                    <a:pt x="627" y="577"/>
                  </a:lnTo>
                  <a:lnTo>
                    <a:pt x="629" y="575"/>
                  </a:lnTo>
                  <a:lnTo>
                    <a:pt x="629" y="575"/>
                  </a:lnTo>
                  <a:lnTo>
                    <a:pt x="627" y="575"/>
                  </a:lnTo>
                  <a:lnTo>
                    <a:pt x="627" y="575"/>
                  </a:lnTo>
                  <a:close/>
                  <a:moveTo>
                    <a:pt x="657" y="565"/>
                  </a:moveTo>
                  <a:lnTo>
                    <a:pt x="657" y="565"/>
                  </a:lnTo>
                  <a:lnTo>
                    <a:pt x="657" y="565"/>
                  </a:lnTo>
                  <a:lnTo>
                    <a:pt x="659" y="565"/>
                  </a:lnTo>
                  <a:lnTo>
                    <a:pt x="659" y="563"/>
                  </a:lnTo>
                  <a:lnTo>
                    <a:pt x="657" y="565"/>
                  </a:lnTo>
                  <a:close/>
                  <a:moveTo>
                    <a:pt x="661" y="563"/>
                  </a:moveTo>
                  <a:lnTo>
                    <a:pt x="661" y="563"/>
                  </a:lnTo>
                  <a:lnTo>
                    <a:pt x="661" y="563"/>
                  </a:lnTo>
                  <a:lnTo>
                    <a:pt x="661" y="565"/>
                  </a:lnTo>
                  <a:lnTo>
                    <a:pt x="661" y="565"/>
                  </a:lnTo>
                  <a:lnTo>
                    <a:pt x="661" y="565"/>
                  </a:lnTo>
                  <a:lnTo>
                    <a:pt x="661" y="565"/>
                  </a:lnTo>
                  <a:lnTo>
                    <a:pt x="661" y="563"/>
                  </a:lnTo>
                  <a:lnTo>
                    <a:pt x="661" y="563"/>
                  </a:lnTo>
                  <a:lnTo>
                    <a:pt x="663" y="563"/>
                  </a:lnTo>
                  <a:lnTo>
                    <a:pt x="661" y="563"/>
                  </a:lnTo>
                  <a:lnTo>
                    <a:pt x="661" y="563"/>
                  </a:lnTo>
                  <a:close/>
                  <a:moveTo>
                    <a:pt x="669" y="543"/>
                  </a:moveTo>
                  <a:lnTo>
                    <a:pt x="669" y="543"/>
                  </a:lnTo>
                  <a:lnTo>
                    <a:pt x="667" y="543"/>
                  </a:lnTo>
                  <a:lnTo>
                    <a:pt x="667" y="543"/>
                  </a:lnTo>
                  <a:lnTo>
                    <a:pt x="669" y="543"/>
                  </a:lnTo>
                  <a:lnTo>
                    <a:pt x="669" y="543"/>
                  </a:lnTo>
                  <a:lnTo>
                    <a:pt x="671" y="545"/>
                  </a:lnTo>
                  <a:lnTo>
                    <a:pt x="669" y="543"/>
                  </a:lnTo>
                  <a:lnTo>
                    <a:pt x="669" y="543"/>
                  </a:lnTo>
                  <a:close/>
                  <a:moveTo>
                    <a:pt x="735" y="513"/>
                  </a:moveTo>
                  <a:lnTo>
                    <a:pt x="735" y="513"/>
                  </a:lnTo>
                  <a:lnTo>
                    <a:pt x="735" y="513"/>
                  </a:lnTo>
                  <a:lnTo>
                    <a:pt x="735" y="513"/>
                  </a:lnTo>
                  <a:lnTo>
                    <a:pt x="735" y="515"/>
                  </a:lnTo>
                  <a:lnTo>
                    <a:pt x="735" y="515"/>
                  </a:lnTo>
                  <a:lnTo>
                    <a:pt x="735" y="513"/>
                  </a:lnTo>
                  <a:lnTo>
                    <a:pt x="735" y="513"/>
                  </a:lnTo>
                  <a:lnTo>
                    <a:pt x="735" y="513"/>
                  </a:lnTo>
                  <a:close/>
                  <a:moveTo>
                    <a:pt x="757" y="495"/>
                  </a:moveTo>
                  <a:lnTo>
                    <a:pt x="757" y="495"/>
                  </a:lnTo>
                  <a:lnTo>
                    <a:pt x="757" y="493"/>
                  </a:lnTo>
                  <a:lnTo>
                    <a:pt x="757" y="493"/>
                  </a:lnTo>
                  <a:lnTo>
                    <a:pt x="755" y="493"/>
                  </a:lnTo>
                  <a:lnTo>
                    <a:pt x="755" y="493"/>
                  </a:lnTo>
                  <a:lnTo>
                    <a:pt x="755" y="495"/>
                  </a:lnTo>
                  <a:lnTo>
                    <a:pt x="755" y="495"/>
                  </a:lnTo>
                  <a:lnTo>
                    <a:pt x="755" y="495"/>
                  </a:lnTo>
                  <a:lnTo>
                    <a:pt x="755" y="497"/>
                  </a:lnTo>
                  <a:lnTo>
                    <a:pt x="757" y="497"/>
                  </a:lnTo>
                  <a:lnTo>
                    <a:pt x="757" y="497"/>
                  </a:lnTo>
                  <a:lnTo>
                    <a:pt x="757" y="497"/>
                  </a:lnTo>
                  <a:lnTo>
                    <a:pt x="757" y="495"/>
                  </a:lnTo>
                  <a:lnTo>
                    <a:pt x="757" y="495"/>
                  </a:lnTo>
                  <a:close/>
                  <a:moveTo>
                    <a:pt x="767" y="447"/>
                  </a:moveTo>
                  <a:lnTo>
                    <a:pt x="767" y="447"/>
                  </a:lnTo>
                  <a:lnTo>
                    <a:pt x="765" y="449"/>
                  </a:lnTo>
                  <a:lnTo>
                    <a:pt x="767" y="449"/>
                  </a:lnTo>
                  <a:lnTo>
                    <a:pt x="767" y="449"/>
                  </a:lnTo>
                  <a:lnTo>
                    <a:pt x="767" y="449"/>
                  </a:lnTo>
                  <a:lnTo>
                    <a:pt x="767" y="449"/>
                  </a:lnTo>
                  <a:lnTo>
                    <a:pt x="767" y="447"/>
                  </a:lnTo>
                  <a:close/>
                  <a:moveTo>
                    <a:pt x="773" y="419"/>
                  </a:moveTo>
                  <a:lnTo>
                    <a:pt x="771" y="419"/>
                  </a:lnTo>
                  <a:lnTo>
                    <a:pt x="771" y="421"/>
                  </a:lnTo>
                  <a:lnTo>
                    <a:pt x="773" y="421"/>
                  </a:lnTo>
                  <a:lnTo>
                    <a:pt x="775" y="421"/>
                  </a:lnTo>
                  <a:lnTo>
                    <a:pt x="775" y="421"/>
                  </a:lnTo>
                  <a:lnTo>
                    <a:pt x="773" y="421"/>
                  </a:lnTo>
                  <a:lnTo>
                    <a:pt x="773" y="419"/>
                  </a:lnTo>
                  <a:close/>
                  <a:moveTo>
                    <a:pt x="777" y="417"/>
                  </a:moveTo>
                  <a:lnTo>
                    <a:pt x="775" y="417"/>
                  </a:lnTo>
                  <a:lnTo>
                    <a:pt x="775" y="417"/>
                  </a:lnTo>
                  <a:lnTo>
                    <a:pt x="777" y="417"/>
                  </a:lnTo>
                  <a:lnTo>
                    <a:pt x="777" y="419"/>
                  </a:lnTo>
                  <a:lnTo>
                    <a:pt x="777" y="417"/>
                  </a:lnTo>
                  <a:lnTo>
                    <a:pt x="777" y="417"/>
                  </a:lnTo>
                  <a:close/>
                  <a:moveTo>
                    <a:pt x="771" y="413"/>
                  </a:moveTo>
                  <a:lnTo>
                    <a:pt x="769" y="413"/>
                  </a:lnTo>
                  <a:lnTo>
                    <a:pt x="769" y="415"/>
                  </a:lnTo>
                  <a:lnTo>
                    <a:pt x="771" y="415"/>
                  </a:lnTo>
                  <a:lnTo>
                    <a:pt x="773" y="415"/>
                  </a:lnTo>
                  <a:lnTo>
                    <a:pt x="775" y="417"/>
                  </a:lnTo>
                  <a:lnTo>
                    <a:pt x="775" y="417"/>
                  </a:lnTo>
                  <a:lnTo>
                    <a:pt x="775" y="415"/>
                  </a:lnTo>
                  <a:lnTo>
                    <a:pt x="773" y="415"/>
                  </a:lnTo>
                  <a:lnTo>
                    <a:pt x="771" y="413"/>
                  </a:lnTo>
                  <a:close/>
                  <a:moveTo>
                    <a:pt x="755" y="387"/>
                  </a:moveTo>
                  <a:lnTo>
                    <a:pt x="753" y="385"/>
                  </a:lnTo>
                  <a:lnTo>
                    <a:pt x="753" y="385"/>
                  </a:lnTo>
                  <a:lnTo>
                    <a:pt x="751" y="385"/>
                  </a:lnTo>
                  <a:lnTo>
                    <a:pt x="749" y="383"/>
                  </a:lnTo>
                  <a:lnTo>
                    <a:pt x="747" y="383"/>
                  </a:lnTo>
                  <a:lnTo>
                    <a:pt x="749" y="385"/>
                  </a:lnTo>
                  <a:lnTo>
                    <a:pt x="751" y="387"/>
                  </a:lnTo>
                  <a:lnTo>
                    <a:pt x="753" y="387"/>
                  </a:lnTo>
                  <a:lnTo>
                    <a:pt x="759" y="389"/>
                  </a:lnTo>
                  <a:lnTo>
                    <a:pt x="759" y="389"/>
                  </a:lnTo>
                  <a:lnTo>
                    <a:pt x="759" y="389"/>
                  </a:lnTo>
                  <a:lnTo>
                    <a:pt x="759" y="387"/>
                  </a:lnTo>
                  <a:lnTo>
                    <a:pt x="755" y="387"/>
                  </a:lnTo>
                  <a:close/>
                  <a:moveTo>
                    <a:pt x="813" y="144"/>
                  </a:moveTo>
                  <a:lnTo>
                    <a:pt x="811" y="142"/>
                  </a:lnTo>
                  <a:lnTo>
                    <a:pt x="811" y="140"/>
                  </a:lnTo>
                  <a:lnTo>
                    <a:pt x="811" y="138"/>
                  </a:lnTo>
                  <a:lnTo>
                    <a:pt x="813" y="138"/>
                  </a:lnTo>
                  <a:lnTo>
                    <a:pt x="813" y="138"/>
                  </a:lnTo>
                  <a:lnTo>
                    <a:pt x="813" y="138"/>
                  </a:lnTo>
                  <a:lnTo>
                    <a:pt x="813" y="136"/>
                  </a:lnTo>
                  <a:lnTo>
                    <a:pt x="813" y="136"/>
                  </a:lnTo>
                  <a:lnTo>
                    <a:pt x="813" y="134"/>
                  </a:lnTo>
                  <a:lnTo>
                    <a:pt x="811" y="134"/>
                  </a:lnTo>
                  <a:lnTo>
                    <a:pt x="811" y="132"/>
                  </a:lnTo>
                  <a:lnTo>
                    <a:pt x="811" y="132"/>
                  </a:lnTo>
                  <a:lnTo>
                    <a:pt x="813" y="132"/>
                  </a:lnTo>
                  <a:lnTo>
                    <a:pt x="813" y="132"/>
                  </a:lnTo>
                  <a:lnTo>
                    <a:pt x="813" y="130"/>
                  </a:lnTo>
                  <a:lnTo>
                    <a:pt x="813" y="130"/>
                  </a:lnTo>
                  <a:lnTo>
                    <a:pt x="811" y="128"/>
                  </a:lnTo>
                  <a:lnTo>
                    <a:pt x="811" y="128"/>
                  </a:lnTo>
                  <a:lnTo>
                    <a:pt x="813" y="126"/>
                  </a:lnTo>
                  <a:lnTo>
                    <a:pt x="813" y="126"/>
                  </a:lnTo>
                  <a:lnTo>
                    <a:pt x="813" y="126"/>
                  </a:lnTo>
                  <a:lnTo>
                    <a:pt x="811" y="124"/>
                  </a:lnTo>
                  <a:lnTo>
                    <a:pt x="811" y="124"/>
                  </a:lnTo>
                  <a:lnTo>
                    <a:pt x="811" y="122"/>
                  </a:lnTo>
                  <a:lnTo>
                    <a:pt x="811" y="122"/>
                  </a:lnTo>
                  <a:lnTo>
                    <a:pt x="811" y="120"/>
                  </a:lnTo>
                  <a:lnTo>
                    <a:pt x="809" y="118"/>
                  </a:lnTo>
                  <a:lnTo>
                    <a:pt x="809" y="116"/>
                  </a:lnTo>
                  <a:lnTo>
                    <a:pt x="809" y="116"/>
                  </a:lnTo>
                  <a:lnTo>
                    <a:pt x="809" y="114"/>
                  </a:lnTo>
                  <a:lnTo>
                    <a:pt x="807" y="114"/>
                  </a:lnTo>
                  <a:lnTo>
                    <a:pt x="807" y="112"/>
                  </a:lnTo>
                  <a:lnTo>
                    <a:pt x="807" y="110"/>
                  </a:lnTo>
                  <a:lnTo>
                    <a:pt x="807" y="110"/>
                  </a:lnTo>
                  <a:lnTo>
                    <a:pt x="807" y="108"/>
                  </a:lnTo>
                  <a:lnTo>
                    <a:pt x="805" y="108"/>
                  </a:lnTo>
                  <a:lnTo>
                    <a:pt x="805" y="106"/>
                  </a:lnTo>
                  <a:lnTo>
                    <a:pt x="807" y="106"/>
                  </a:lnTo>
                  <a:lnTo>
                    <a:pt x="807" y="106"/>
                  </a:lnTo>
                  <a:lnTo>
                    <a:pt x="807" y="106"/>
                  </a:lnTo>
                  <a:lnTo>
                    <a:pt x="807" y="106"/>
                  </a:lnTo>
                  <a:lnTo>
                    <a:pt x="809" y="106"/>
                  </a:lnTo>
                  <a:lnTo>
                    <a:pt x="809" y="104"/>
                  </a:lnTo>
                  <a:lnTo>
                    <a:pt x="809" y="104"/>
                  </a:lnTo>
                  <a:lnTo>
                    <a:pt x="809" y="102"/>
                  </a:lnTo>
                  <a:lnTo>
                    <a:pt x="809" y="102"/>
                  </a:lnTo>
                  <a:lnTo>
                    <a:pt x="809" y="100"/>
                  </a:lnTo>
                  <a:lnTo>
                    <a:pt x="807" y="98"/>
                  </a:lnTo>
                  <a:lnTo>
                    <a:pt x="807" y="98"/>
                  </a:lnTo>
                  <a:lnTo>
                    <a:pt x="805" y="96"/>
                  </a:lnTo>
                  <a:lnTo>
                    <a:pt x="803" y="96"/>
                  </a:lnTo>
                  <a:lnTo>
                    <a:pt x="803" y="94"/>
                  </a:lnTo>
                  <a:lnTo>
                    <a:pt x="803" y="94"/>
                  </a:lnTo>
                  <a:lnTo>
                    <a:pt x="803" y="92"/>
                  </a:lnTo>
                  <a:lnTo>
                    <a:pt x="803" y="92"/>
                  </a:lnTo>
                  <a:lnTo>
                    <a:pt x="803" y="92"/>
                  </a:lnTo>
                  <a:lnTo>
                    <a:pt x="799" y="90"/>
                  </a:lnTo>
                  <a:lnTo>
                    <a:pt x="797" y="90"/>
                  </a:lnTo>
                  <a:lnTo>
                    <a:pt x="797" y="90"/>
                  </a:lnTo>
                  <a:lnTo>
                    <a:pt x="795" y="88"/>
                  </a:lnTo>
                  <a:lnTo>
                    <a:pt x="795" y="90"/>
                  </a:lnTo>
                  <a:lnTo>
                    <a:pt x="791" y="90"/>
                  </a:lnTo>
                  <a:lnTo>
                    <a:pt x="789" y="92"/>
                  </a:lnTo>
                  <a:lnTo>
                    <a:pt x="789" y="94"/>
                  </a:lnTo>
                  <a:lnTo>
                    <a:pt x="787" y="94"/>
                  </a:lnTo>
                  <a:lnTo>
                    <a:pt x="785" y="94"/>
                  </a:lnTo>
                  <a:lnTo>
                    <a:pt x="783" y="94"/>
                  </a:lnTo>
                  <a:lnTo>
                    <a:pt x="781" y="94"/>
                  </a:lnTo>
                  <a:lnTo>
                    <a:pt x="781" y="96"/>
                  </a:lnTo>
                  <a:lnTo>
                    <a:pt x="779" y="96"/>
                  </a:lnTo>
                  <a:lnTo>
                    <a:pt x="779" y="96"/>
                  </a:lnTo>
                  <a:lnTo>
                    <a:pt x="777" y="98"/>
                  </a:lnTo>
                  <a:lnTo>
                    <a:pt x="779" y="100"/>
                  </a:lnTo>
                  <a:lnTo>
                    <a:pt x="777" y="100"/>
                  </a:lnTo>
                  <a:lnTo>
                    <a:pt x="777" y="100"/>
                  </a:lnTo>
                  <a:lnTo>
                    <a:pt x="773" y="100"/>
                  </a:lnTo>
                  <a:lnTo>
                    <a:pt x="769" y="102"/>
                  </a:lnTo>
                  <a:lnTo>
                    <a:pt x="765" y="102"/>
                  </a:lnTo>
                  <a:lnTo>
                    <a:pt x="763" y="100"/>
                  </a:lnTo>
                  <a:lnTo>
                    <a:pt x="761" y="100"/>
                  </a:lnTo>
                  <a:lnTo>
                    <a:pt x="759" y="100"/>
                  </a:lnTo>
                  <a:lnTo>
                    <a:pt x="757" y="100"/>
                  </a:lnTo>
                  <a:lnTo>
                    <a:pt x="757" y="100"/>
                  </a:lnTo>
                  <a:lnTo>
                    <a:pt x="755" y="100"/>
                  </a:lnTo>
                  <a:lnTo>
                    <a:pt x="755" y="98"/>
                  </a:lnTo>
                  <a:lnTo>
                    <a:pt x="753" y="96"/>
                  </a:lnTo>
                  <a:lnTo>
                    <a:pt x="751" y="96"/>
                  </a:lnTo>
                  <a:lnTo>
                    <a:pt x="749" y="94"/>
                  </a:lnTo>
                  <a:lnTo>
                    <a:pt x="749" y="92"/>
                  </a:lnTo>
                  <a:lnTo>
                    <a:pt x="747" y="90"/>
                  </a:lnTo>
                  <a:lnTo>
                    <a:pt x="747" y="88"/>
                  </a:lnTo>
                  <a:lnTo>
                    <a:pt x="745" y="88"/>
                  </a:lnTo>
                  <a:lnTo>
                    <a:pt x="743" y="88"/>
                  </a:lnTo>
                  <a:lnTo>
                    <a:pt x="743" y="86"/>
                  </a:lnTo>
                  <a:lnTo>
                    <a:pt x="741" y="84"/>
                  </a:lnTo>
                  <a:lnTo>
                    <a:pt x="741" y="84"/>
                  </a:lnTo>
                  <a:lnTo>
                    <a:pt x="741" y="82"/>
                  </a:lnTo>
                  <a:lnTo>
                    <a:pt x="739" y="80"/>
                  </a:lnTo>
                  <a:lnTo>
                    <a:pt x="735" y="80"/>
                  </a:lnTo>
                  <a:lnTo>
                    <a:pt x="733" y="80"/>
                  </a:lnTo>
                  <a:lnTo>
                    <a:pt x="731" y="78"/>
                  </a:lnTo>
                  <a:lnTo>
                    <a:pt x="725" y="74"/>
                  </a:lnTo>
                  <a:lnTo>
                    <a:pt x="721" y="74"/>
                  </a:lnTo>
                  <a:lnTo>
                    <a:pt x="721" y="74"/>
                  </a:lnTo>
                  <a:lnTo>
                    <a:pt x="719" y="72"/>
                  </a:lnTo>
                  <a:lnTo>
                    <a:pt x="717" y="72"/>
                  </a:lnTo>
                  <a:lnTo>
                    <a:pt x="717" y="72"/>
                  </a:lnTo>
                  <a:lnTo>
                    <a:pt x="717" y="72"/>
                  </a:lnTo>
                  <a:lnTo>
                    <a:pt x="717" y="72"/>
                  </a:lnTo>
                  <a:lnTo>
                    <a:pt x="715" y="72"/>
                  </a:lnTo>
                  <a:lnTo>
                    <a:pt x="715" y="72"/>
                  </a:lnTo>
                  <a:lnTo>
                    <a:pt x="713" y="72"/>
                  </a:lnTo>
                  <a:lnTo>
                    <a:pt x="713" y="72"/>
                  </a:lnTo>
                  <a:lnTo>
                    <a:pt x="713" y="72"/>
                  </a:lnTo>
                  <a:lnTo>
                    <a:pt x="711" y="70"/>
                  </a:lnTo>
                  <a:lnTo>
                    <a:pt x="709" y="70"/>
                  </a:lnTo>
                  <a:lnTo>
                    <a:pt x="707" y="70"/>
                  </a:lnTo>
                  <a:lnTo>
                    <a:pt x="707" y="70"/>
                  </a:lnTo>
                  <a:lnTo>
                    <a:pt x="707" y="68"/>
                  </a:lnTo>
                  <a:lnTo>
                    <a:pt x="705" y="68"/>
                  </a:lnTo>
                  <a:lnTo>
                    <a:pt x="705" y="68"/>
                  </a:lnTo>
                  <a:lnTo>
                    <a:pt x="703" y="68"/>
                  </a:lnTo>
                  <a:lnTo>
                    <a:pt x="699" y="68"/>
                  </a:lnTo>
                  <a:lnTo>
                    <a:pt x="695" y="68"/>
                  </a:lnTo>
                  <a:lnTo>
                    <a:pt x="693" y="68"/>
                  </a:lnTo>
                  <a:lnTo>
                    <a:pt x="691" y="66"/>
                  </a:lnTo>
                  <a:lnTo>
                    <a:pt x="689" y="66"/>
                  </a:lnTo>
                  <a:lnTo>
                    <a:pt x="689" y="64"/>
                  </a:lnTo>
                  <a:lnTo>
                    <a:pt x="687" y="64"/>
                  </a:lnTo>
                  <a:lnTo>
                    <a:pt x="685" y="62"/>
                  </a:lnTo>
                  <a:lnTo>
                    <a:pt x="683" y="62"/>
                  </a:lnTo>
                  <a:lnTo>
                    <a:pt x="683" y="60"/>
                  </a:lnTo>
                  <a:lnTo>
                    <a:pt x="683" y="58"/>
                  </a:lnTo>
                  <a:lnTo>
                    <a:pt x="679" y="56"/>
                  </a:lnTo>
                  <a:lnTo>
                    <a:pt x="677" y="54"/>
                  </a:lnTo>
                  <a:lnTo>
                    <a:pt x="677" y="54"/>
                  </a:lnTo>
                  <a:lnTo>
                    <a:pt x="677" y="54"/>
                  </a:lnTo>
                  <a:lnTo>
                    <a:pt x="675" y="52"/>
                  </a:lnTo>
                  <a:lnTo>
                    <a:pt x="675" y="52"/>
                  </a:lnTo>
                  <a:lnTo>
                    <a:pt x="675" y="52"/>
                  </a:lnTo>
                  <a:lnTo>
                    <a:pt x="675" y="50"/>
                  </a:lnTo>
                  <a:lnTo>
                    <a:pt x="673" y="48"/>
                  </a:lnTo>
                  <a:lnTo>
                    <a:pt x="671" y="46"/>
                  </a:lnTo>
                  <a:lnTo>
                    <a:pt x="665" y="44"/>
                  </a:lnTo>
                  <a:lnTo>
                    <a:pt x="663" y="42"/>
                  </a:lnTo>
                  <a:lnTo>
                    <a:pt x="663" y="40"/>
                  </a:lnTo>
                  <a:lnTo>
                    <a:pt x="661" y="40"/>
                  </a:lnTo>
                  <a:lnTo>
                    <a:pt x="661" y="38"/>
                  </a:lnTo>
                  <a:lnTo>
                    <a:pt x="659" y="38"/>
                  </a:lnTo>
                  <a:lnTo>
                    <a:pt x="659" y="36"/>
                  </a:lnTo>
                  <a:lnTo>
                    <a:pt x="659" y="36"/>
                  </a:lnTo>
                  <a:lnTo>
                    <a:pt x="657" y="36"/>
                  </a:lnTo>
                  <a:lnTo>
                    <a:pt x="657" y="34"/>
                  </a:lnTo>
                  <a:lnTo>
                    <a:pt x="657" y="34"/>
                  </a:lnTo>
                  <a:lnTo>
                    <a:pt x="655" y="34"/>
                  </a:lnTo>
                  <a:lnTo>
                    <a:pt x="655" y="32"/>
                  </a:lnTo>
                  <a:lnTo>
                    <a:pt x="653" y="32"/>
                  </a:lnTo>
                  <a:lnTo>
                    <a:pt x="651" y="30"/>
                  </a:lnTo>
                  <a:lnTo>
                    <a:pt x="649" y="28"/>
                  </a:lnTo>
                  <a:lnTo>
                    <a:pt x="647" y="26"/>
                  </a:lnTo>
                  <a:lnTo>
                    <a:pt x="645" y="24"/>
                  </a:lnTo>
                  <a:lnTo>
                    <a:pt x="643" y="24"/>
                  </a:lnTo>
                  <a:lnTo>
                    <a:pt x="643" y="22"/>
                  </a:lnTo>
                  <a:lnTo>
                    <a:pt x="643" y="22"/>
                  </a:lnTo>
                  <a:lnTo>
                    <a:pt x="641" y="20"/>
                  </a:lnTo>
                  <a:lnTo>
                    <a:pt x="641" y="20"/>
                  </a:lnTo>
                  <a:lnTo>
                    <a:pt x="641" y="20"/>
                  </a:lnTo>
                  <a:lnTo>
                    <a:pt x="639" y="20"/>
                  </a:lnTo>
                  <a:lnTo>
                    <a:pt x="639" y="18"/>
                  </a:lnTo>
                  <a:lnTo>
                    <a:pt x="637" y="18"/>
                  </a:lnTo>
                  <a:lnTo>
                    <a:pt x="637" y="18"/>
                  </a:lnTo>
                  <a:lnTo>
                    <a:pt x="635" y="16"/>
                  </a:lnTo>
                  <a:lnTo>
                    <a:pt x="635" y="16"/>
                  </a:lnTo>
                  <a:lnTo>
                    <a:pt x="633" y="16"/>
                  </a:lnTo>
                  <a:lnTo>
                    <a:pt x="633" y="16"/>
                  </a:lnTo>
                  <a:lnTo>
                    <a:pt x="633" y="14"/>
                  </a:lnTo>
                  <a:lnTo>
                    <a:pt x="633" y="14"/>
                  </a:lnTo>
                  <a:lnTo>
                    <a:pt x="633" y="14"/>
                  </a:lnTo>
                  <a:lnTo>
                    <a:pt x="633" y="14"/>
                  </a:lnTo>
                  <a:lnTo>
                    <a:pt x="631" y="14"/>
                  </a:lnTo>
                  <a:lnTo>
                    <a:pt x="629" y="12"/>
                  </a:lnTo>
                  <a:lnTo>
                    <a:pt x="629" y="12"/>
                  </a:lnTo>
                  <a:lnTo>
                    <a:pt x="627" y="12"/>
                  </a:lnTo>
                  <a:lnTo>
                    <a:pt x="627" y="12"/>
                  </a:lnTo>
                  <a:lnTo>
                    <a:pt x="625" y="10"/>
                  </a:lnTo>
                  <a:lnTo>
                    <a:pt x="625" y="10"/>
                  </a:lnTo>
                  <a:lnTo>
                    <a:pt x="625" y="10"/>
                  </a:lnTo>
                  <a:lnTo>
                    <a:pt x="623" y="8"/>
                  </a:lnTo>
                  <a:lnTo>
                    <a:pt x="623" y="8"/>
                  </a:lnTo>
                  <a:lnTo>
                    <a:pt x="621" y="8"/>
                  </a:lnTo>
                  <a:lnTo>
                    <a:pt x="619" y="8"/>
                  </a:lnTo>
                  <a:lnTo>
                    <a:pt x="615" y="6"/>
                  </a:lnTo>
                  <a:lnTo>
                    <a:pt x="613" y="6"/>
                  </a:lnTo>
                  <a:lnTo>
                    <a:pt x="613" y="6"/>
                  </a:lnTo>
                  <a:lnTo>
                    <a:pt x="611" y="6"/>
                  </a:lnTo>
                  <a:lnTo>
                    <a:pt x="611" y="6"/>
                  </a:lnTo>
                  <a:lnTo>
                    <a:pt x="611" y="6"/>
                  </a:lnTo>
                  <a:lnTo>
                    <a:pt x="607" y="6"/>
                  </a:lnTo>
                  <a:lnTo>
                    <a:pt x="605" y="6"/>
                  </a:lnTo>
                  <a:lnTo>
                    <a:pt x="603" y="4"/>
                  </a:lnTo>
                  <a:lnTo>
                    <a:pt x="601" y="4"/>
                  </a:lnTo>
                  <a:lnTo>
                    <a:pt x="601" y="2"/>
                  </a:lnTo>
                  <a:lnTo>
                    <a:pt x="599" y="4"/>
                  </a:lnTo>
                  <a:lnTo>
                    <a:pt x="597" y="2"/>
                  </a:lnTo>
                  <a:lnTo>
                    <a:pt x="591" y="0"/>
                  </a:lnTo>
                  <a:lnTo>
                    <a:pt x="589" y="0"/>
                  </a:lnTo>
                  <a:lnTo>
                    <a:pt x="589" y="0"/>
                  </a:lnTo>
                  <a:lnTo>
                    <a:pt x="589" y="0"/>
                  </a:lnTo>
                  <a:lnTo>
                    <a:pt x="589" y="0"/>
                  </a:lnTo>
                  <a:lnTo>
                    <a:pt x="587" y="0"/>
                  </a:lnTo>
                  <a:lnTo>
                    <a:pt x="585" y="0"/>
                  </a:lnTo>
                  <a:lnTo>
                    <a:pt x="583" y="0"/>
                  </a:lnTo>
                  <a:lnTo>
                    <a:pt x="581" y="0"/>
                  </a:lnTo>
                  <a:lnTo>
                    <a:pt x="579" y="2"/>
                  </a:lnTo>
                  <a:lnTo>
                    <a:pt x="577" y="2"/>
                  </a:lnTo>
                  <a:lnTo>
                    <a:pt x="575" y="2"/>
                  </a:lnTo>
                  <a:lnTo>
                    <a:pt x="573" y="0"/>
                  </a:lnTo>
                  <a:lnTo>
                    <a:pt x="571" y="2"/>
                  </a:lnTo>
                  <a:lnTo>
                    <a:pt x="567" y="2"/>
                  </a:lnTo>
                  <a:lnTo>
                    <a:pt x="563" y="4"/>
                  </a:lnTo>
                  <a:lnTo>
                    <a:pt x="557" y="4"/>
                  </a:lnTo>
                  <a:lnTo>
                    <a:pt x="555" y="6"/>
                  </a:lnTo>
                  <a:lnTo>
                    <a:pt x="555" y="10"/>
                  </a:lnTo>
                  <a:lnTo>
                    <a:pt x="553" y="12"/>
                  </a:lnTo>
                  <a:lnTo>
                    <a:pt x="551" y="12"/>
                  </a:lnTo>
                  <a:lnTo>
                    <a:pt x="551" y="14"/>
                  </a:lnTo>
                  <a:lnTo>
                    <a:pt x="553" y="16"/>
                  </a:lnTo>
                  <a:lnTo>
                    <a:pt x="555" y="16"/>
                  </a:lnTo>
                  <a:lnTo>
                    <a:pt x="557" y="16"/>
                  </a:lnTo>
                  <a:lnTo>
                    <a:pt x="559" y="16"/>
                  </a:lnTo>
                  <a:lnTo>
                    <a:pt x="561" y="16"/>
                  </a:lnTo>
                  <a:lnTo>
                    <a:pt x="563" y="18"/>
                  </a:lnTo>
                  <a:lnTo>
                    <a:pt x="563" y="20"/>
                  </a:lnTo>
                  <a:lnTo>
                    <a:pt x="565" y="22"/>
                  </a:lnTo>
                  <a:lnTo>
                    <a:pt x="567" y="22"/>
                  </a:lnTo>
                  <a:lnTo>
                    <a:pt x="569" y="24"/>
                  </a:lnTo>
                  <a:lnTo>
                    <a:pt x="569" y="26"/>
                  </a:lnTo>
                  <a:lnTo>
                    <a:pt x="567" y="28"/>
                  </a:lnTo>
                  <a:lnTo>
                    <a:pt x="565" y="30"/>
                  </a:lnTo>
                  <a:lnTo>
                    <a:pt x="565" y="34"/>
                  </a:lnTo>
                  <a:lnTo>
                    <a:pt x="565" y="36"/>
                  </a:lnTo>
                  <a:lnTo>
                    <a:pt x="565" y="38"/>
                  </a:lnTo>
                  <a:lnTo>
                    <a:pt x="565" y="40"/>
                  </a:lnTo>
                  <a:lnTo>
                    <a:pt x="565" y="42"/>
                  </a:lnTo>
                  <a:lnTo>
                    <a:pt x="565" y="42"/>
                  </a:lnTo>
                  <a:lnTo>
                    <a:pt x="565" y="44"/>
                  </a:lnTo>
                  <a:lnTo>
                    <a:pt x="565" y="46"/>
                  </a:lnTo>
                  <a:lnTo>
                    <a:pt x="565" y="48"/>
                  </a:lnTo>
                  <a:lnTo>
                    <a:pt x="567" y="48"/>
                  </a:lnTo>
                  <a:lnTo>
                    <a:pt x="565" y="50"/>
                  </a:lnTo>
                  <a:lnTo>
                    <a:pt x="565" y="50"/>
                  </a:lnTo>
                  <a:lnTo>
                    <a:pt x="565" y="52"/>
                  </a:lnTo>
                  <a:lnTo>
                    <a:pt x="565" y="54"/>
                  </a:lnTo>
                  <a:lnTo>
                    <a:pt x="565" y="54"/>
                  </a:lnTo>
                  <a:lnTo>
                    <a:pt x="565" y="54"/>
                  </a:lnTo>
                  <a:lnTo>
                    <a:pt x="567" y="54"/>
                  </a:lnTo>
                  <a:lnTo>
                    <a:pt x="569" y="56"/>
                  </a:lnTo>
                  <a:lnTo>
                    <a:pt x="571" y="58"/>
                  </a:lnTo>
                  <a:lnTo>
                    <a:pt x="571" y="60"/>
                  </a:lnTo>
                  <a:lnTo>
                    <a:pt x="569" y="60"/>
                  </a:lnTo>
                  <a:lnTo>
                    <a:pt x="567" y="62"/>
                  </a:lnTo>
                  <a:lnTo>
                    <a:pt x="565" y="62"/>
                  </a:lnTo>
                  <a:lnTo>
                    <a:pt x="561" y="64"/>
                  </a:lnTo>
                  <a:lnTo>
                    <a:pt x="559" y="66"/>
                  </a:lnTo>
                  <a:lnTo>
                    <a:pt x="557" y="70"/>
                  </a:lnTo>
                  <a:lnTo>
                    <a:pt x="557" y="70"/>
                  </a:lnTo>
                  <a:lnTo>
                    <a:pt x="555" y="68"/>
                  </a:lnTo>
                  <a:lnTo>
                    <a:pt x="551" y="68"/>
                  </a:lnTo>
                  <a:lnTo>
                    <a:pt x="547" y="68"/>
                  </a:lnTo>
                  <a:lnTo>
                    <a:pt x="543" y="66"/>
                  </a:lnTo>
                  <a:lnTo>
                    <a:pt x="541" y="66"/>
                  </a:lnTo>
                  <a:lnTo>
                    <a:pt x="537" y="64"/>
                  </a:lnTo>
                  <a:lnTo>
                    <a:pt x="537" y="66"/>
                  </a:lnTo>
                  <a:lnTo>
                    <a:pt x="537" y="70"/>
                  </a:lnTo>
                  <a:lnTo>
                    <a:pt x="537" y="76"/>
                  </a:lnTo>
                  <a:lnTo>
                    <a:pt x="539" y="78"/>
                  </a:lnTo>
                  <a:lnTo>
                    <a:pt x="539" y="80"/>
                  </a:lnTo>
                  <a:lnTo>
                    <a:pt x="539" y="80"/>
                  </a:lnTo>
                  <a:lnTo>
                    <a:pt x="539" y="82"/>
                  </a:lnTo>
                  <a:lnTo>
                    <a:pt x="539" y="84"/>
                  </a:lnTo>
                  <a:lnTo>
                    <a:pt x="537" y="86"/>
                  </a:lnTo>
                  <a:lnTo>
                    <a:pt x="539" y="88"/>
                  </a:lnTo>
                  <a:lnTo>
                    <a:pt x="539" y="90"/>
                  </a:lnTo>
                  <a:lnTo>
                    <a:pt x="541" y="92"/>
                  </a:lnTo>
                  <a:lnTo>
                    <a:pt x="539" y="92"/>
                  </a:lnTo>
                  <a:lnTo>
                    <a:pt x="537" y="94"/>
                  </a:lnTo>
                  <a:lnTo>
                    <a:pt x="541" y="96"/>
                  </a:lnTo>
                  <a:lnTo>
                    <a:pt x="541" y="98"/>
                  </a:lnTo>
                  <a:lnTo>
                    <a:pt x="543" y="100"/>
                  </a:lnTo>
                  <a:lnTo>
                    <a:pt x="545" y="100"/>
                  </a:lnTo>
                  <a:lnTo>
                    <a:pt x="547" y="100"/>
                  </a:lnTo>
                  <a:lnTo>
                    <a:pt x="549" y="100"/>
                  </a:lnTo>
                  <a:lnTo>
                    <a:pt x="549" y="100"/>
                  </a:lnTo>
                  <a:lnTo>
                    <a:pt x="551" y="98"/>
                  </a:lnTo>
                  <a:lnTo>
                    <a:pt x="551" y="98"/>
                  </a:lnTo>
                  <a:lnTo>
                    <a:pt x="553" y="98"/>
                  </a:lnTo>
                  <a:lnTo>
                    <a:pt x="555" y="98"/>
                  </a:lnTo>
                  <a:lnTo>
                    <a:pt x="557" y="98"/>
                  </a:lnTo>
                  <a:lnTo>
                    <a:pt x="557" y="98"/>
                  </a:lnTo>
                  <a:lnTo>
                    <a:pt x="559" y="98"/>
                  </a:lnTo>
                  <a:lnTo>
                    <a:pt x="561" y="98"/>
                  </a:lnTo>
                  <a:lnTo>
                    <a:pt x="563" y="98"/>
                  </a:lnTo>
                  <a:lnTo>
                    <a:pt x="565" y="100"/>
                  </a:lnTo>
                  <a:lnTo>
                    <a:pt x="567" y="102"/>
                  </a:lnTo>
                  <a:lnTo>
                    <a:pt x="567" y="102"/>
                  </a:lnTo>
                  <a:lnTo>
                    <a:pt x="569" y="102"/>
                  </a:lnTo>
                  <a:lnTo>
                    <a:pt x="569" y="100"/>
                  </a:lnTo>
                  <a:lnTo>
                    <a:pt x="569" y="98"/>
                  </a:lnTo>
                  <a:lnTo>
                    <a:pt x="569" y="98"/>
                  </a:lnTo>
                  <a:lnTo>
                    <a:pt x="571" y="96"/>
                  </a:lnTo>
                  <a:lnTo>
                    <a:pt x="571" y="96"/>
                  </a:lnTo>
                  <a:lnTo>
                    <a:pt x="573" y="96"/>
                  </a:lnTo>
                  <a:lnTo>
                    <a:pt x="573" y="96"/>
                  </a:lnTo>
                  <a:lnTo>
                    <a:pt x="575" y="96"/>
                  </a:lnTo>
                  <a:lnTo>
                    <a:pt x="577" y="96"/>
                  </a:lnTo>
                  <a:lnTo>
                    <a:pt x="581" y="96"/>
                  </a:lnTo>
                  <a:lnTo>
                    <a:pt x="581" y="96"/>
                  </a:lnTo>
                  <a:lnTo>
                    <a:pt x="585" y="98"/>
                  </a:lnTo>
                  <a:lnTo>
                    <a:pt x="587" y="100"/>
                  </a:lnTo>
                  <a:lnTo>
                    <a:pt x="589" y="100"/>
                  </a:lnTo>
                  <a:lnTo>
                    <a:pt x="589" y="100"/>
                  </a:lnTo>
                  <a:lnTo>
                    <a:pt x="591" y="102"/>
                  </a:lnTo>
                  <a:lnTo>
                    <a:pt x="591" y="102"/>
                  </a:lnTo>
                  <a:lnTo>
                    <a:pt x="593" y="102"/>
                  </a:lnTo>
                  <a:lnTo>
                    <a:pt x="593" y="104"/>
                  </a:lnTo>
                  <a:lnTo>
                    <a:pt x="595" y="104"/>
                  </a:lnTo>
                  <a:lnTo>
                    <a:pt x="595" y="104"/>
                  </a:lnTo>
                  <a:lnTo>
                    <a:pt x="597" y="104"/>
                  </a:lnTo>
                  <a:lnTo>
                    <a:pt x="597" y="106"/>
                  </a:lnTo>
                  <a:lnTo>
                    <a:pt x="597" y="106"/>
                  </a:lnTo>
                  <a:lnTo>
                    <a:pt x="599" y="106"/>
                  </a:lnTo>
                  <a:lnTo>
                    <a:pt x="601" y="108"/>
                  </a:lnTo>
                  <a:lnTo>
                    <a:pt x="603" y="110"/>
                  </a:lnTo>
                  <a:lnTo>
                    <a:pt x="605" y="110"/>
                  </a:lnTo>
                  <a:lnTo>
                    <a:pt x="607" y="112"/>
                  </a:lnTo>
                  <a:lnTo>
                    <a:pt x="607" y="112"/>
                  </a:lnTo>
                  <a:lnTo>
                    <a:pt x="609" y="114"/>
                  </a:lnTo>
                  <a:lnTo>
                    <a:pt x="609" y="114"/>
                  </a:lnTo>
                  <a:lnTo>
                    <a:pt x="611" y="116"/>
                  </a:lnTo>
                  <a:lnTo>
                    <a:pt x="611" y="116"/>
                  </a:lnTo>
                  <a:lnTo>
                    <a:pt x="613" y="118"/>
                  </a:lnTo>
                  <a:lnTo>
                    <a:pt x="613" y="118"/>
                  </a:lnTo>
                  <a:lnTo>
                    <a:pt x="611" y="120"/>
                  </a:lnTo>
                  <a:lnTo>
                    <a:pt x="611" y="120"/>
                  </a:lnTo>
                  <a:lnTo>
                    <a:pt x="609" y="120"/>
                  </a:lnTo>
                  <a:lnTo>
                    <a:pt x="607" y="120"/>
                  </a:lnTo>
                  <a:lnTo>
                    <a:pt x="605" y="120"/>
                  </a:lnTo>
                  <a:lnTo>
                    <a:pt x="603" y="120"/>
                  </a:lnTo>
                  <a:lnTo>
                    <a:pt x="601" y="118"/>
                  </a:lnTo>
                  <a:lnTo>
                    <a:pt x="599" y="118"/>
                  </a:lnTo>
                  <a:lnTo>
                    <a:pt x="597" y="118"/>
                  </a:lnTo>
                  <a:lnTo>
                    <a:pt x="597" y="118"/>
                  </a:lnTo>
                  <a:lnTo>
                    <a:pt x="597" y="118"/>
                  </a:lnTo>
                  <a:lnTo>
                    <a:pt x="595" y="118"/>
                  </a:lnTo>
                  <a:lnTo>
                    <a:pt x="595" y="118"/>
                  </a:lnTo>
                  <a:lnTo>
                    <a:pt x="591" y="118"/>
                  </a:lnTo>
                  <a:lnTo>
                    <a:pt x="591" y="118"/>
                  </a:lnTo>
                  <a:lnTo>
                    <a:pt x="589" y="118"/>
                  </a:lnTo>
                  <a:lnTo>
                    <a:pt x="587" y="118"/>
                  </a:lnTo>
                  <a:lnTo>
                    <a:pt x="585" y="120"/>
                  </a:lnTo>
                  <a:lnTo>
                    <a:pt x="585" y="122"/>
                  </a:lnTo>
                  <a:lnTo>
                    <a:pt x="583" y="122"/>
                  </a:lnTo>
                  <a:lnTo>
                    <a:pt x="583" y="122"/>
                  </a:lnTo>
                  <a:lnTo>
                    <a:pt x="581" y="120"/>
                  </a:lnTo>
                  <a:lnTo>
                    <a:pt x="581" y="120"/>
                  </a:lnTo>
                  <a:lnTo>
                    <a:pt x="579" y="120"/>
                  </a:lnTo>
                  <a:lnTo>
                    <a:pt x="579" y="120"/>
                  </a:lnTo>
                  <a:lnTo>
                    <a:pt x="579" y="122"/>
                  </a:lnTo>
                  <a:lnTo>
                    <a:pt x="579" y="122"/>
                  </a:lnTo>
                  <a:lnTo>
                    <a:pt x="579" y="124"/>
                  </a:lnTo>
                  <a:lnTo>
                    <a:pt x="579" y="124"/>
                  </a:lnTo>
                  <a:lnTo>
                    <a:pt x="579" y="124"/>
                  </a:lnTo>
                  <a:lnTo>
                    <a:pt x="577" y="124"/>
                  </a:lnTo>
                  <a:lnTo>
                    <a:pt x="575" y="124"/>
                  </a:lnTo>
                  <a:lnTo>
                    <a:pt x="573" y="124"/>
                  </a:lnTo>
                  <a:lnTo>
                    <a:pt x="571" y="124"/>
                  </a:lnTo>
                  <a:lnTo>
                    <a:pt x="571" y="124"/>
                  </a:lnTo>
                  <a:lnTo>
                    <a:pt x="571" y="124"/>
                  </a:lnTo>
                  <a:lnTo>
                    <a:pt x="569" y="126"/>
                  </a:lnTo>
                  <a:lnTo>
                    <a:pt x="569" y="126"/>
                  </a:lnTo>
                  <a:lnTo>
                    <a:pt x="569" y="128"/>
                  </a:lnTo>
                  <a:lnTo>
                    <a:pt x="569" y="128"/>
                  </a:lnTo>
                  <a:lnTo>
                    <a:pt x="569" y="132"/>
                  </a:lnTo>
                  <a:lnTo>
                    <a:pt x="569" y="132"/>
                  </a:lnTo>
                  <a:lnTo>
                    <a:pt x="569" y="134"/>
                  </a:lnTo>
                  <a:lnTo>
                    <a:pt x="569" y="134"/>
                  </a:lnTo>
                  <a:lnTo>
                    <a:pt x="569" y="134"/>
                  </a:lnTo>
                  <a:lnTo>
                    <a:pt x="569" y="136"/>
                  </a:lnTo>
                  <a:lnTo>
                    <a:pt x="567" y="136"/>
                  </a:lnTo>
                  <a:lnTo>
                    <a:pt x="567" y="136"/>
                  </a:lnTo>
                  <a:lnTo>
                    <a:pt x="565" y="138"/>
                  </a:lnTo>
                  <a:lnTo>
                    <a:pt x="565" y="140"/>
                  </a:lnTo>
                  <a:lnTo>
                    <a:pt x="563" y="140"/>
                  </a:lnTo>
                  <a:lnTo>
                    <a:pt x="561" y="140"/>
                  </a:lnTo>
                  <a:lnTo>
                    <a:pt x="559" y="140"/>
                  </a:lnTo>
                  <a:lnTo>
                    <a:pt x="557" y="142"/>
                  </a:lnTo>
                  <a:lnTo>
                    <a:pt x="555" y="142"/>
                  </a:lnTo>
                  <a:lnTo>
                    <a:pt x="551" y="140"/>
                  </a:lnTo>
                  <a:lnTo>
                    <a:pt x="551" y="140"/>
                  </a:lnTo>
                  <a:lnTo>
                    <a:pt x="549" y="142"/>
                  </a:lnTo>
                  <a:lnTo>
                    <a:pt x="549" y="142"/>
                  </a:lnTo>
                  <a:lnTo>
                    <a:pt x="549" y="142"/>
                  </a:lnTo>
                  <a:lnTo>
                    <a:pt x="549" y="144"/>
                  </a:lnTo>
                  <a:lnTo>
                    <a:pt x="549" y="144"/>
                  </a:lnTo>
                  <a:lnTo>
                    <a:pt x="547" y="146"/>
                  </a:lnTo>
                  <a:lnTo>
                    <a:pt x="547" y="146"/>
                  </a:lnTo>
                  <a:lnTo>
                    <a:pt x="547" y="150"/>
                  </a:lnTo>
                  <a:lnTo>
                    <a:pt x="545" y="150"/>
                  </a:lnTo>
                  <a:lnTo>
                    <a:pt x="545" y="150"/>
                  </a:lnTo>
                  <a:lnTo>
                    <a:pt x="545" y="152"/>
                  </a:lnTo>
                  <a:lnTo>
                    <a:pt x="543" y="152"/>
                  </a:lnTo>
                  <a:lnTo>
                    <a:pt x="543" y="154"/>
                  </a:lnTo>
                  <a:lnTo>
                    <a:pt x="541" y="154"/>
                  </a:lnTo>
                  <a:lnTo>
                    <a:pt x="539" y="154"/>
                  </a:lnTo>
                  <a:lnTo>
                    <a:pt x="539" y="154"/>
                  </a:lnTo>
                  <a:lnTo>
                    <a:pt x="537" y="152"/>
                  </a:lnTo>
                  <a:lnTo>
                    <a:pt x="535" y="152"/>
                  </a:lnTo>
                  <a:lnTo>
                    <a:pt x="533" y="152"/>
                  </a:lnTo>
                  <a:lnTo>
                    <a:pt x="527" y="152"/>
                  </a:lnTo>
                  <a:lnTo>
                    <a:pt x="525" y="150"/>
                  </a:lnTo>
                  <a:lnTo>
                    <a:pt x="523" y="148"/>
                  </a:lnTo>
                  <a:lnTo>
                    <a:pt x="521" y="146"/>
                  </a:lnTo>
                  <a:lnTo>
                    <a:pt x="521" y="146"/>
                  </a:lnTo>
                  <a:lnTo>
                    <a:pt x="517" y="146"/>
                  </a:lnTo>
                  <a:lnTo>
                    <a:pt x="517" y="146"/>
                  </a:lnTo>
                  <a:lnTo>
                    <a:pt x="515" y="146"/>
                  </a:lnTo>
                  <a:lnTo>
                    <a:pt x="513" y="150"/>
                  </a:lnTo>
                  <a:lnTo>
                    <a:pt x="513" y="150"/>
                  </a:lnTo>
                  <a:lnTo>
                    <a:pt x="513" y="152"/>
                  </a:lnTo>
                  <a:lnTo>
                    <a:pt x="513" y="154"/>
                  </a:lnTo>
                  <a:lnTo>
                    <a:pt x="513" y="156"/>
                  </a:lnTo>
                  <a:lnTo>
                    <a:pt x="513" y="158"/>
                  </a:lnTo>
                  <a:lnTo>
                    <a:pt x="513" y="160"/>
                  </a:lnTo>
                  <a:lnTo>
                    <a:pt x="513" y="160"/>
                  </a:lnTo>
                  <a:lnTo>
                    <a:pt x="515" y="160"/>
                  </a:lnTo>
                  <a:lnTo>
                    <a:pt x="515" y="162"/>
                  </a:lnTo>
                  <a:lnTo>
                    <a:pt x="517" y="164"/>
                  </a:lnTo>
                  <a:lnTo>
                    <a:pt x="519" y="164"/>
                  </a:lnTo>
                  <a:lnTo>
                    <a:pt x="521" y="166"/>
                  </a:lnTo>
                  <a:lnTo>
                    <a:pt x="523" y="168"/>
                  </a:lnTo>
                  <a:lnTo>
                    <a:pt x="525" y="168"/>
                  </a:lnTo>
                  <a:lnTo>
                    <a:pt x="525" y="170"/>
                  </a:lnTo>
                  <a:lnTo>
                    <a:pt x="527" y="170"/>
                  </a:lnTo>
                  <a:lnTo>
                    <a:pt x="527" y="172"/>
                  </a:lnTo>
                  <a:lnTo>
                    <a:pt x="527" y="172"/>
                  </a:lnTo>
                  <a:lnTo>
                    <a:pt x="525" y="172"/>
                  </a:lnTo>
                  <a:lnTo>
                    <a:pt x="525" y="174"/>
                  </a:lnTo>
                  <a:lnTo>
                    <a:pt x="523" y="174"/>
                  </a:lnTo>
                  <a:lnTo>
                    <a:pt x="523" y="176"/>
                  </a:lnTo>
                  <a:lnTo>
                    <a:pt x="523" y="176"/>
                  </a:lnTo>
                  <a:lnTo>
                    <a:pt x="521" y="176"/>
                  </a:lnTo>
                  <a:lnTo>
                    <a:pt x="519" y="178"/>
                  </a:lnTo>
                  <a:lnTo>
                    <a:pt x="517" y="178"/>
                  </a:lnTo>
                  <a:lnTo>
                    <a:pt x="517" y="178"/>
                  </a:lnTo>
                  <a:lnTo>
                    <a:pt x="515" y="180"/>
                  </a:lnTo>
                  <a:lnTo>
                    <a:pt x="515" y="180"/>
                  </a:lnTo>
                  <a:lnTo>
                    <a:pt x="515" y="182"/>
                  </a:lnTo>
                  <a:lnTo>
                    <a:pt x="515" y="182"/>
                  </a:lnTo>
                  <a:lnTo>
                    <a:pt x="513" y="184"/>
                  </a:lnTo>
                  <a:lnTo>
                    <a:pt x="513" y="186"/>
                  </a:lnTo>
                  <a:lnTo>
                    <a:pt x="513" y="186"/>
                  </a:lnTo>
                  <a:lnTo>
                    <a:pt x="513" y="186"/>
                  </a:lnTo>
                  <a:lnTo>
                    <a:pt x="513" y="188"/>
                  </a:lnTo>
                  <a:lnTo>
                    <a:pt x="511" y="188"/>
                  </a:lnTo>
                  <a:lnTo>
                    <a:pt x="509" y="188"/>
                  </a:lnTo>
                  <a:lnTo>
                    <a:pt x="509" y="190"/>
                  </a:lnTo>
                  <a:lnTo>
                    <a:pt x="505" y="190"/>
                  </a:lnTo>
                  <a:lnTo>
                    <a:pt x="505" y="192"/>
                  </a:lnTo>
                  <a:lnTo>
                    <a:pt x="503" y="192"/>
                  </a:lnTo>
                  <a:lnTo>
                    <a:pt x="501" y="194"/>
                  </a:lnTo>
                  <a:lnTo>
                    <a:pt x="499" y="194"/>
                  </a:lnTo>
                  <a:lnTo>
                    <a:pt x="497" y="194"/>
                  </a:lnTo>
                  <a:lnTo>
                    <a:pt x="493" y="194"/>
                  </a:lnTo>
                  <a:lnTo>
                    <a:pt x="490" y="194"/>
                  </a:lnTo>
                  <a:lnTo>
                    <a:pt x="488" y="194"/>
                  </a:lnTo>
                  <a:lnTo>
                    <a:pt x="484" y="194"/>
                  </a:lnTo>
                  <a:lnTo>
                    <a:pt x="482" y="194"/>
                  </a:lnTo>
                  <a:lnTo>
                    <a:pt x="480" y="194"/>
                  </a:lnTo>
                  <a:lnTo>
                    <a:pt x="478" y="194"/>
                  </a:lnTo>
                  <a:lnTo>
                    <a:pt x="476" y="194"/>
                  </a:lnTo>
                  <a:lnTo>
                    <a:pt x="470" y="196"/>
                  </a:lnTo>
                  <a:lnTo>
                    <a:pt x="468" y="196"/>
                  </a:lnTo>
                  <a:lnTo>
                    <a:pt x="464" y="196"/>
                  </a:lnTo>
                  <a:lnTo>
                    <a:pt x="464" y="196"/>
                  </a:lnTo>
                  <a:lnTo>
                    <a:pt x="462" y="196"/>
                  </a:lnTo>
                  <a:lnTo>
                    <a:pt x="460" y="198"/>
                  </a:lnTo>
                  <a:lnTo>
                    <a:pt x="460" y="198"/>
                  </a:lnTo>
                  <a:lnTo>
                    <a:pt x="458" y="198"/>
                  </a:lnTo>
                  <a:lnTo>
                    <a:pt x="452" y="202"/>
                  </a:lnTo>
                  <a:lnTo>
                    <a:pt x="448" y="204"/>
                  </a:lnTo>
                  <a:lnTo>
                    <a:pt x="448" y="204"/>
                  </a:lnTo>
                  <a:lnTo>
                    <a:pt x="446" y="206"/>
                  </a:lnTo>
                  <a:lnTo>
                    <a:pt x="444" y="206"/>
                  </a:lnTo>
                  <a:lnTo>
                    <a:pt x="444" y="206"/>
                  </a:lnTo>
                  <a:lnTo>
                    <a:pt x="444" y="208"/>
                  </a:lnTo>
                  <a:lnTo>
                    <a:pt x="442" y="208"/>
                  </a:lnTo>
                  <a:lnTo>
                    <a:pt x="440" y="208"/>
                  </a:lnTo>
                  <a:lnTo>
                    <a:pt x="440" y="208"/>
                  </a:lnTo>
                  <a:lnTo>
                    <a:pt x="436" y="206"/>
                  </a:lnTo>
                  <a:lnTo>
                    <a:pt x="434" y="204"/>
                  </a:lnTo>
                  <a:lnTo>
                    <a:pt x="430" y="204"/>
                  </a:lnTo>
                  <a:lnTo>
                    <a:pt x="426" y="204"/>
                  </a:lnTo>
                  <a:lnTo>
                    <a:pt x="424" y="206"/>
                  </a:lnTo>
                  <a:lnTo>
                    <a:pt x="418" y="204"/>
                  </a:lnTo>
                  <a:lnTo>
                    <a:pt x="416" y="202"/>
                  </a:lnTo>
                  <a:lnTo>
                    <a:pt x="412" y="200"/>
                  </a:lnTo>
                  <a:lnTo>
                    <a:pt x="408" y="200"/>
                  </a:lnTo>
                  <a:lnTo>
                    <a:pt x="404" y="200"/>
                  </a:lnTo>
                  <a:lnTo>
                    <a:pt x="398" y="198"/>
                  </a:lnTo>
                  <a:lnTo>
                    <a:pt x="394" y="198"/>
                  </a:lnTo>
                  <a:lnTo>
                    <a:pt x="392" y="196"/>
                  </a:lnTo>
                  <a:lnTo>
                    <a:pt x="390" y="192"/>
                  </a:lnTo>
                  <a:lnTo>
                    <a:pt x="388" y="192"/>
                  </a:lnTo>
                  <a:lnTo>
                    <a:pt x="386" y="192"/>
                  </a:lnTo>
                  <a:lnTo>
                    <a:pt x="386" y="192"/>
                  </a:lnTo>
                  <a:lnTo>
                    <a:pt x="382" y="192"/>
                  </a:lnTo>
                  <a:lnTo>
                    <a:pt x="380" y="192"/>
                  </a:lnTo>
                  <a:lnTo>
                    <a:pt x="374" y="190"/>
                  </a:lnTo>
                  <a:lnTo>
                    <a:pt x="370" y="190"/>
                  </a:lnTo>
                  <a:lnTo>
                    <a:pt x="364" y="190"/>
                  </a:lnTo>
                  <a:lnTo>
                    <a:pt x="362" y="190"/>
                  </a:lnTo>
                  <a:lnTo>
                    <a:pt x="360" y="190"/>
                  </a:lnTo>
                  <a:lnTo>
                    <a:pt x="356" y="192"/>
                  </a:lnTo>
                  <a:lnTo>
                    <a:pt x="348" y="190"/>
                  </a:lnTo>
                  <a:lnTo>
                    <a:pt x="344" y="190"/>
                  </a:lnTo>
                  <a:lnTo>
                    <a:pt x="338" y="190"/>
                  </a:lnTo>
                  <a:lnTo>
                    <a:pt x="330" y="188"/>
                  </a:lnTo>
                  <a:lnTo>
                    <a:pt x="322" y="188"/>
                  </a:lnTo>
                  <a:lnTo>
                    <a:pt x="318" y="188"/>
                  </a:lnTo>
                  <a:lnTo>
                    <a:pt x="314" y="188"/>
                  </a:lnTo>
                  <a:lnTo>
                    <a:pt x="310" y="188"/>
                  </a:lnTo>
                  <a:lnTo>
                    <a:pt x="310" y="188"/>
                  </a:lnTo>
                  <a:lnTo>
                    <a:pt x="310" y="186"/>
                  </a:lnTo>
                  <a:lnTo>
                    <a:pt x="308" y="186"/>
                  </a:lnTo>
                  <a:lnTo>
                    <a:pt x="306" y="184"/>
                  </a:lnTo>
                  <a:lnTo>
                    <a:pt x="304" y="182"/>
                  </a:lnTo>
                  <a:lnTo>
                    <a:pt x="300" y="180"/>
                  </a:lnTo>
                  <a:lnTo>
                    <a:pt x="300" y="180"/>
                  </a:lnTo>
                  <a:lnTo>
                    <a:pt x="298" y="178"/>
                  </a:lnTo>
                  <a:lnTo>
                    <a:pt x="294" y="172"/>
                  </a:lnTo>
                  <a:lnTo>
                    <a:pt x="292" y="170"/>
                  </a:lnTo>
                  <a:lnTo>
                    <a:pt x="292" y="168"/>
                  </a:lnTo>
                  <a:lnTo>
                    <a:pt x="290" y="168"/>
                  </a:lnTo>
                  <a:lnTo>
                    <a:pt x="290" y="166"/>
                  </a:lnTo>
                  <a:lnTo>
                    <a:pt x="288" y="166"/>
                  </a:lnTo>
                  <a:lnTo>
                    <a:pt x="286" y="166"/>
                  </a:lnTo>
                  <a:lnTo>
                    <a:pt x="286" y="164"/>
                  </a:lnTo>
                  <a:lnTo>
                    <a:pt x="286" y="164"/>
                  </a:lnTo>
                  <a:lnTo>
                    <a:pt x="286" y="162"/>
                  </a:lnTo>
                  <a:lnTo>
                    <a:pt x="286" y="162"/>
                  </a:lnTo>
                  <a:lnTo>
                    <a:pt x="282" y="162"/>
                  </a:lnTo>
                  <a:lnTo>
                    <a:pt x="278" y="162"/>
                  </a:lnTo>
                  <a:lnTo>
                    <a:pt x="276" y="160"/>
                  </a:lnTo>
                  <a:lnTo>
                    <a:pt x="272" y="158"/>
                  </a:lnTo>
                  <a:lnTo>
                    <a:pt x="270" y="158"/>
                  </a:lnTo>
                  <a:lnTo>
                    <a:pt x="266" y="156"/>
                  </a:lnTo>
                  <a:lnTo>
                    <a:pt x="262" y="154"/>
                  </a:lnTo>
                  <a:lnTo>
                    <a:pt x="262" y="154"/>
                  </a:lnTo>
                  <a:lnTo>
                    <a:pt x="258" y="152"/>
                  </a:lnTo>
                  <a:lnTo>
                    <a:pt x="256" y="150"/>
                  </a:lnTo>
                  <a:lnTo>
                    <a:pt x="254" y="150"/>
                  </a:lnTo>
                  <a:lnTo>
                    <a:pt x="252" y="150"/>
                  </a:lnTo>
                  <a:lnTo>
                    <a:pt x="246" y="148"/>
                  </a:lnTo>
                  <a:lnTo>
                    <a:pt x="244" y="148"/>
                  </a:lnTo>
                  <a:lnTo>
                    <a:pt x="240" y="148"/>
                  </a:lnTo>
                  <a:lnTo>
                    <a:pt x="238" y="148"/>
                  </a:lnTo>
                  <a:lnTo>
                    <a:pt x="234" y="148"/>
                  </a:lnTo>
                  <a:lnTo>
                    <a:pt x="232" y="146"/>
                  </a:lnTo>
                  <a:lnTo>
                    <a:pt x="230" y="146"/>
                  </a:lnTo>
                  <a:lnTo>
                    <a:pt x="228" y="146"/>
                  </a:lnTo>
                  <a:lnTo>
                    <a:pt x="226" y="146"/>
                  </a:lnTo>
                  <a:lnTo>
                    <a:pt x="226" y="146"/>
                  </a:lnTo>
                  <a:lnTo>
                    <a:pt x="224" y="146"/>
                  </a:lnTo>
                  <a:lnTo>
                    <a:pt x="222" y="146"/>
                  </a:lnTo>
                  <a:lnTo>
                    <a:pt x="220" y="146"/>
                  </a:lnTo>
                  <a:lnTo>
                    <a:pt x="220" y="144"/>
                  </a:lnTo>
                  <a:lnTo>
                    <a:pt x="218" y="144"/>
                  </a:lnTo>
                  <a:lnTo>
                    <a:pt x="216" y="144"/>
                  </a:lnTo>
                  <a:lnTo>
                    <a:pt x="216" y="144"/>
                  </a:lnTo>
                  <a:lnTo>
                    <a:pt x="216" y="144"/>
                  </a:lnTo>
                  <a:lnTo>
                    <a:pt x="214" y="144"/>
                  </a:lnTo>
                  <a:lnTo>
                    <a:pt x="212" y="142"/>
                  </a:lnTo>
                  <a:lnTo>
                    <a:pt x="212" y="140"/>
                  </a:lnTo>
                  <a:lnTo>
                    <a:pt x="212" y="140"/>
                  </a:lnTo>
                  <a:lnTo>
                    <a:pt x="210" y="138"/>
                  </a:lnTo>
                  <a:lnTo>
                    <a:pt x="210" y="138"/>
                  </a:lnTo>
                  <a:lnTo>
                    <a:pt x="210" y="136"/>
                  </a:lnTo>
                  <a:lnTo>
                    <a:pt x="210" y="132"/>
                  </a:lnTo>
                  <a:lnTo>
                    <a:pt x="210" y="132"/>
                  </a:lnTo>
                  <a:lnTo>
                    <a:pt x="210" y="132"/>
                  </a:lnTo>
                  <a:lnTo>
                    <a:pt x="212" y="130"/>
                  </a:lnTo>
                  <a:lnTo>
                    <a:pt x="212" y="130"/>
                  </a:lnTo>
                  <a:lnTo>
                    <a:pt x="212" y="128"/>
                  </a:lnTo>
                  <a:lnTo>
                    <a:pt x="210" y="128"/>
                  </a:lnTo>
                  <a:lnTo>
                    <a:pt x="208" y="126"/>
                  </a:lnTo>
                  <a:lnTo>
                    <a:pt x="208" y="124"/>
                  </a:lnTo>
                  <a:lnTo>
                    <a:pt x="208" y="124"/>
                  </a:lnTo>
                  <a:lnTo>
                    <a:pt x="208" y="122"/>
                  </a:lnTo>
                  <a:lnTo>
                    <a:pt x="208" y="120"/>
                  </a:lnTo>
                  <a:lnTo>
                    <a:pt x="208" y="120"/>
                  </a:lnTo>
                  <a:lnTo>
                    <a:pt x="208" y="118"/>
                  </a:lnTo>
                  <a:lnTo>
                    <a:pt x="206" y="118"/>
                  </a:lnTo>
                  <a:lnTo>
                    <a:pt x="204" y="116"/>
                  </a:lnTo>
                  <a:lnTo>
                    <a:pt x="204" y="114"/>
                  </a:lnTo>
                  <a:lnTo>
                    <a:pt x="202" y="114"/>
                  </a:lnTo>
                  <a:lnTo>
                    <a:pt x="200" y="112"/>
                  </a:lnTo>
                  <a:lnTo>
                    <a:pt x="200" y="112"/>
                  </a:lnTo>
                  <a:lnTo>
                    <a:pt x="198" y="110"/>
                  </a:lnTo>
                  <a:lnTo>
                    <a:pt x="196" y="108"/>
                  </a:lnTo>
                  <a:lnTo>
                    <a:pt x="196" y="108"/>
                  </a:lnTo>
                  <a:lnTo>
                    <a:pt x="194" y="106"/>
                  </a:lnTo>
                  <a:lnTo>
                    <a:pt x="194" y="104"/>
                  </a:lnTo>
                  <a:lnTo>
                    <a:pt x="192" y="104"/>
                  </a:lnTo>
                  <a:lnTo>
                    <a:pt x="192" y="102"/>
                  </a:lnTo>
                  <a:lnTo>
                    <a:pt x="190" y="102"/>
                  </a:lnTo>
                  <a:lnTo>
                    <a:pt x="190" y="102"/>
                  </a:lnTo>
                  <a:lnTo>
                    <a:pt x="188" y="100"/>
                  </a:lnTo>
                  <a:lnTo>
                    <a:pt x="188" y="100"/>
                  </a:lnTo>
                  <a:lnTo>
                    <a:pt x="186" y="98"/>
                  </a:lnTo>
                  <a:lnTo>
                    <a:pt x="186" y="98"/>
                  </a:lnTo>
                  <a:lnTo>
                    <a:pt x="186" y="98"/>
                  </a:lnTo>
                  <a:lnTo>
                    <a:pt x="184" y="98"/>
                  </a:lnTo>
                  <a:lnTo>
                    <a:pt x="184" y="98"/>
                  </a:lnTo>
                  <a:lnTo>
                    <a:pt x="182" y="98"/>
                  </a:lnTo>
                  <a:lnTo>
                    <a:pt x="182" y="98"/>
                  </a:lnTo>
                  <a:lnTo>
                    <a:pt x="182" y="98"/>
                  </a:lnTo>
                  <a:lnTo>
                    <a:pt x="180" y="98"/>
                  </a:lnTo>
                  <a:lnTo>
                    <a:pt x="180" y="98"/>
                  </a:lnTo>
                  <a:lnTo>
                    <a:pt x="178" y="96"/>
                  </a:lnTo>
                  <a:lnTo>
                    <a:pt x="176" y="96"/>
                  </a:lnTo>
                  <a:lnTo>
                    <a:pt x="174" y="96"/>
                  </a:lnTo>
                  <a:lnTo>
                    <a:pt x="172" y="96"/>
                  </a:lnTo>
                  <a:lnTo>
                    <a:pt x="172" y="96"/>
                  </a:lnTo>
                  <a:lnTo>
                    <a:pt x="170" y="96"/>
                  </a:lnTo>
                  <a:lnTo>
                    <a:pt x="170" y="94"/>
                  </a:lnTo>
                  <a:lnTo>
                    <a:pt x="168" y="94"/>
                  </a:lnTo>
                  <a:lnTo>
                    <a:pt x="168" y="94"/>
                  </a:lnTo>
                  <a:lnTo>
                    <a:pt x="164" y="92"/>
                  </a:lnTo>
                  <a:lnTo>
                    <a:pt x="162" y="92"/>
                  </a:lnTo>
                  <a:lnTo>
                    <a:pt x="162" y="90"/>
                  </a:lnTo>
                  <a:lnTo>
                    <a:pt x="160" y="88"/>
                  </a:lnTo>
                  <a:lnTo>
                    <a:pt x="160" y="88"/>
                  </a:lnTo>
                  <a:lnTo>
                    <a:pt x="158" y="88"/>
                  </a:lnTo>
                  <a:lnTo>
                    <a:pt x="154" y="86"/>
                  </a:lnTo>
                  <a:lnTo>
                    <a:pt x="154" y="86"/>
                  </a:lnTo>
                  <a:lnTo>
                    <a:pt x="152" y="86"/>
                  </a:lnTo>
                  <a:lnTo>
                    <a:pt x="152" y="86"/>
                  </a:lnTo>
                  <a:lnTo>
                    <a:pt x="152" y="84"/>
                  </a:lnTo>
                  <a:lnTo>
                    <a:pt x="152" y="84"/>
                  </a:lnTo>
                  <a:lnTo>
                    <a:pt x="152" y="84"/>
                  </a:lnTo>
                  <a:lnTo>
                    <a:pt x="152" y="84"/>
                  </a:lnTo>
                  <a:lnTo>
                    <a:pt x="152" y="82"/>
                  </a:lnTo>
                  <a:lnTo>
                    <a:pt x="150" y="82"/>
                  </a:lnTo>
                  <a:lnTo>
                    <a:pt x="148" y="82"/>
                  </a:lnTo>
                  <a:lnTo>
                    <a:pt x="148" y="80"/>
                  </a:lnTo>
                  <a:lnTo>
                    <a:pt x="146" y="80"/>
                  </a:lnTo>
                  <a:lnTo>
                    <a:pt x="146" y="80"/>
                  </a:lnTo>
                  <a:lnTo>
                    <a:pt x="146" y="80"/>
                  </a:lnTo>
                  <a:lnTo>
                    <a:pt x="148" y="78"/>
                  </a:lnTo>
                  <a:lnTo>
                    <a:pt x="148" y="78"/>
                  </a:lnTo>
                  <a:lnTo>
                    <a:pt x="146" y="78"/>
                  </a:lnTo>
                  <a:lnTo>
                    <a:pt x="146" y="76"/>
                  </a:lnTo>
                  <a:lnTo>
                    <a:pt x="146" y="76"/>
                  </a:lnTo>
                  <a:lnTo>
                    <a:pt x="146" y="76"/>
                  </a:lnTo>
                  <a:lnTo>
                    <a:pt x="144" y="76"/>
                  </a:lnTo>
                  <a:lnTo>
                    <a:pt x="144" y="76"/>
                  </a:lnTo>
                  <a:lnTo>
                    <a:pt x="142" y="76"/>
                  </a:lnTo>
                  <a:lnTo>
                    <a:pt x="142" y="76"/>
                  </a:lnTo>
                  <a:lnTo>
                    <a:pt x="142" y="76"/>
                  </a:lnTo>
                  <a:lnTo>
                    <a:pt x="140" y="76"/>
                  </a:lnTo>
                  <a:lnTo>
                    <a:pt x="140" y="76"/>
                  </a:lnTo>
                  <a:lnTo>
                    <a:pt x="138" y="76"/>
                  </a:lnTo>
                  <a:lnTo>
                    <a:pt x="136" y="76"/>
                  </a:lnTo>
                  <a:lnTo>
                    <a:pt x="134" y="76"/>
                  </a:lnTo>
                  <a:lnTo>
                    <a:pt x="134" y="76"/>
                  </a:lnTo>
                  <a:lnTo>
                    <a:pt x="132" y="78"/>
                  </a:lnTo>
                  <a:lnTo>
                    <a:pt x="132" y="78"/>
                  </a:lnTo>
                  <a:lnTo>
                    <a:pt x="132" y="80"/>
                  </a:lnTo>
                  <a:lnTo>
                    <a:pt x="132" y="80"/>
                  </a:lnTo>
                  <a:lnTo>
                    <a:pt x="134" y="84"/>
                  </a:lnTo>
                  <a:lnTo>
                    <a:pt x="134" y="84"/>
                  </a:lnTo>
                  <a:lnTo>
                    <a:pt x="132" y="86"/>
                  </a:lnTo>
                  <a:lnTo>
                    <a:pt x="132" y="86"/>
                  </a:lnTo>
                  <a:lnTo>
                    <a:pt x="130" y="88"/>
                  </a:lnTo>
                  <a:lnTo>
                    <a:pt x="128" y="88"/>
                  </a:lnTo>
                  <a:lnTo>
                    <a:pt x="126" y="88"/>
                  </a:lnTo>
                  <a:lnTo>
                    <a:pt x="124" y="88"/>
                  </a:lnTo>
                  <a:lnTo>
                    <a:pt x="122" y="88"/>
                  </a:lnTo>
                  <a:lnTo>
                    <a:pt x="122" y="90"/>
                  </a:lnTo>
                  <a:lnTo>
                    <a:pt x="122" y="92"/>
                  </a:lnTo>
                  <a:lnTo>
                    <a:pt x="122" y="92"/>
                  </a:lnTo>
                  <a:lnTo>
                    <a:pt x="122" y="94"/>
                  </a:lnTo>
                  <a:lnTo>
                    <a:pt x="122" y="96"/>
                  </a:lnTo>
                  <a:lnTo>
                    <a:pt x="124" y="100"/>
                  </a:lnTo>
                  <a:lnTo>
                    <a:pt x="126" y="104"/>
                  </a:lnTo>
                  <a:lnTo>
                    <a:pt x="126" y="104"/>
                  </a:lnTo>
                  <a:lnTo>
                    <a:pt x="128" y="106"/>
                  </a:lnTo>
                  <a:lnTo>
                    <a:pt x="128" y="108"/>
                  </a:lnTo>
                  <a:lnTo>
                    <a:pt x="128" y="108"/>
                  </a:lnTo>
                  <a:lnTo>
                    <a:pt x="128" y="110"/>
                  </a:lnTo>
                  <a:lnTo>
                    <a:pt x="128" y="112"/>
                  </a:lnTo>
                  <a:lnTo>
                    <a:pt x="128" y="112"/>
                  </a:lnTo>
                  <a:lnTo>
                    <a:pt x="126" y="112"/>
                  </a:lnTo>
                  <a:lnTo>
                    <a:pt x="124" y="112"/>
                  </a:lnTo>
                  <a:lnTo>
                    <a:pt x="122" y="114"/>
                  </a:lnTo>
                  <a:lnTo>
                    <a:pt x="122" y="114"/>
                  </a:lnTo>
                  <a:lnTo>
                    <a:pt x="120" y="116"/>
                  </a:lnTo>
                  <a:lnTo>
                    <a:pt x="120" y="116"/>
                  </a:lnTo>
                  <a:lnTo>
                    <a:pt x="118" y="116"/>
                  </a:lnTo>
                  <a:lnTo>
                    <a:pt x="118" y="114"/>
                  </a:lnTo>
                  <a:lnTo>
                    <a:pt x="116" y="114"/>
                  </a:lnTo>
                  <a:lnTo>
                    <a:pt x="116" y="114"/>
                  </a:lnTo>
                  <a:lnTo>
                    <a:pt x="114" y="114"/>
                  </a:lnTo>
                  <a:lnTo>
                    <a:pt x="112" y="114"/>
                  </a:lnTo>
                  <a:lnTo>
                    <a:pt x="110" y="114"/>
                  </a:lnTo>
                  <a:lnTo>
                    <a:pt x="108" y="114"/>
                  </a:lnTo>
                  <a:lnTo>
                    <a:pt x="108" y="114"/>
                  </a:lnTo>
                  <a:lnTo>
                    <a:pt x="104" y="114"/>
                  </a:lnTo>
                  <a:lnTo>
                    <a:pt x="102" y="112"/>
                  </a:lnTo>
                  <a:lnTo>
                    <a:pt x="102" y="112"/>
                  </a:lnTo>
                  <a:lnTo>
                    <a:pt x="98" y="112"/>
                  </a:lnTo>
                  <a:lnTo>
                    <a:pt x="94" y="110"/>
                  </a:lnTo>
                  <a:lnTo>
                    <a:pt x="94" y="110"/>
                  </a:lnTo>
                  <a:lnTo>
                    <a:pt x="92" y="110"/>
                  </a:lnTo>
                  <a:lnTo>
                    <a:pt x="92" y="110"/>
                  </a:lnTo>
                  <a:lnTo>
                    <a:pt x="92" y="112"/>
                  </a:lnTo>
                  <a:lnTo>
                    <a:pt x="94" y="114"/>
                  </a:lnTo>
                  <a:lnTo>
                    <a:pt x="92" y="120"/>
                  </a:lnTo>
                  <a:lnTo>
                    <a:pt x="92" y="124"/>
                  </a:lnTo>
                  <a:lnTo>
                    <a:pt x="92" y="128"/>
                  </a:lnTo>
                  <a:lnTo>
                    <a:pt x="92" y="130"/>
                  </a:lnTo>
                  <a:lnTo>
                    <a:pt x="92" y="134"/>
                  </a:lnTo>
                  <a:lnTo>
                    <a:pt x="92" y="136"/>
                  </a:lnTo>
                  <a:lnTo>
                    <a:pt x="92" y="138"/>
                  </a:lnTo>
                  <a:lnTo>
                    <a:pt x="92" y="138"/>
                  </a:lnTo>
                  <a:lnTo>
                    <a:pt x="92" y="138"/>
                  </a:lnTo>
                  <a:lnTo>
                    <a:pt x="94" y="140"/>
                  </a:lnTo>
                  <a:lnTo>
                    <a:pt x="96" y="140"/>
                  </a:lnTo>
                  <a:lnTo>
                    <a:pt x="98" y="140"/>
                  </a:lnTo>
                  <a:lnTo>
                    <a:pt x="98" y="142"/>
                  </a:lnTo>
                  <a:lnTo>
                    <a:pt x="98" y="142"/>
                  </a:lnTo>
                  <a:lnTo>
                    <a:pt x="98" y="144"/>
                  </a:lnTo>
                  <a:lnTo>
                    <a:pt x="98" y="146"/>
                  </a:lnTo>
                  <a:lnTo>
                    <a:pt x="98" y="146"/>
                  </a:lnTo>
                  <a:lnTo>
                    <a:pt x="98" y="146"/>
                  </a:lnTo>
                  <a:lnTo>
                    <a:pt x="96" y="144"/>
                  </a:lnTo>
                  <a:lnTo>
                    <a:pt x="94" y="144"/>
                  </a:lnTo>
                  <a:lnTo>
                    <a:pt x="94" y="144"/>
                  </a:lnTo>
                  <a:lnTo>
                    <a:pt x="92" y="144"/>
                  </a:lnTo>
                  <a:lnTo>
                    <a:pt x="90" y="146"/>
                  </a:lnTo>
                  <a:lnTo>
                    <a:pt x="90" y="146"/>
                  </a:lnTo>
                  <a:lnTo>
                    <a:pt x="88" y="144"/>
                  </a:lnTo>
                  <a:lnTo>
                    <a:pt x="88" y="144"/>
                  </a:lnTo>
                  <a:lnTo>
                    <a:pt x="86" y="142"/>
                  </a:lnTo>
                  <a:lnTo>
                    <a:pt x="84" y="142"/>
                  </a:lnTo>
                  <a:lnTo>
                    <a:pt x="84" y="142"/>
                  </a:lnTo>
                  <a:lnTo>
                    <a:pt x="80" y="144"/>
                  </a:lnTo>
                  <a:lnTo>
                    <a:pt x="76" y="144"/>
                  </a:lnTo>
                  <a:lnTo>
                    <a:pt x="74" y="146"/>
                  </a:lnTo>
                  <a:lnTo>
                    <a:pt x="74" y="146"/>
                  </a:lnTo>
                  <a:lnTo>
                    <a:pt x="72" y="146"/>
                  </a:lnTo>
                  <a:lnTo>
                    <a:pt x="70" y="146"/>
                  </a:lnTo>
                  <a:lnTo>
                    <a:pt x="68" y="146"/>
                  </a:lnTo>
                  <a:lnTo>
                    <a:pt x="66" y="148"/>
                  </a:lnTo>
                  <a:lnTo>
                    <a:pt x="64" y="148"/>
                  </a:lnTo>
                  <a:lnTo>
                    <a:pt x="62" y="150"/>
                  </a:lnTo>
                  <a:lnTo>
                    <a:pt x="62" y="152"/>
                  </a:lnTo>
                  <a:lnTo>
                    <a:pt x="62" y="152"/>
                  </a:lnTo>
                  <a:lnTo>
                    <a:pt x="64" y="152"/>
                  </a:lnTo>
                  <a:lnTo>
                    <a:pt x="64" y="152"/>
                  </a:lnTo>
                  <a:lnTo>
                    <a:pt x="66" y="152"/>
                  </a:lnTo>
                  <a:lnTo>
                    <a:pt x="68" y="152"/>
                  </a:lnTo>
                  <a:lnTo>
                    <a:pt x="70" y="154"/>
                  </a:lnTo>
                  <a:lnTo>
                    <a:pt x="72" y="154"/>
                  </a:lnTo>
                  <a:lnTo>
                    <a:pt x="72" y="154"/>
                  </a:lnTo>
                  <a:lnTo>
                    <a:pt x="72" y="154"/>
                  </a:lnTo>
                  <a:lnTo>
                    <a:pt x="70" y="154"/>
                  </a:lnTo>
                  <a:lnTo>
                    <a:pt x="70" y="156"/>
                  </a:lnTo>
                  <a:lnTo>
                    <a:pt x="70" y="156"/>
                  </a:lnTo>
                  <a:lnTo>
                    <a:pt x="70" y="156"/>
                  </a:lnTo>
                  <a:lnTo>
                    <a:pt x="72" y="158"/>
                  </a:lnTo>
                  <a:lnTo>
                    <a:pt x="72" y="160"/>
                  </a:lnTo>
                  <a:lnTo>
                    <a:pt x="72" y="162"/>
                  </a:lnTo>
                  <a:lnTo>
                    <a:pt x="74" y="164"/>
                  </a:lnTo>
                  <a:lnTo>
                    <a:pt x="74" y="164"/>
                  </a:lnTo>
                  <a:lnTo>
                    <a:pt x="74" y="166"/>
                  </a:lnTo>
                  <a:lnTo>
                    <a:pt x="76" y="168"/>
                  </a:lnTo>
                  <a:lnTo>
                    <a:pt x="76" y="168"/>
                  </a:lnTo>
                  <a:lnTo>
                    <a:pt x="80" y="172"/>
                  </a:lnTo>
                  <a:lnTo>
                    <a:pt x="80" y="174"/>
                  </a:lnTo>
                  <a:lnTo>
                    <a:pt x="82" y="176"/>
                  </a:lnTo>
                  <a:lnTo>
                    <a:pt x="82" y="178"/>
                  </a:lnTo>
                  <a:lnTo>
                    <a:pt x="82" y="178"/>
                  </a:lnTo>
                  <a:lnTo>
                    <a:pt x="84" y="180"/>
                  </a:lnTo>
                  <a:lnTo>
                    <a:pt x="84" y="180"/>
                  </a:lnTo>
                  <a:lnTo>
                    <a:pt x="84" y="180"/>
                  </a:lnTo>
                  <a:lnTo>
                    <a:pt x="86" y="182"/>
                  </a:lnTo>
                  <a:lnTo>
                    <a:pt x="84" y="182"/>
                  </a:lnTo>
                  <a:lnTo>
                    <a:pt x="82" y="182"/>
                  </a:lnTo>
                  <a:lnTo>
                    <a:pt x="82" y="182"/>
                  </a:lnTo>
                  <a:lnTo>
                    <a:pt x="80" y="184"/>
                  </a:lnTo>
                  <a:lnTo>
                    <a:pt x="80" y="184"/>
                  </a:lnTo>
                  <a:lnTo>
                    <a:pt x="80" y="184"/>
                  </a:lnTo>
                  <a:lnTo>
                    <a:pt x="80" y="184"/>
                  </a:lnTo>
                  <a:lnTo>
                    <a:pt x="82" y="184"/>
                  </a:lnTo>
                  <a:lnTo>
                    <a:pt x="82" y="186"/>
                  </a:lnTo>
                  <a:lnTo>
                    <a:pt x="84" y="186"/>
                  </a:lnTo>
                  <a:lnTo>
                    <a:pt x="82" y="186"/>
                  </a:lnTo>
                  <a:lnTo>
                    <a:pt x="80" y="188"/>
                  </a:lnTo>
                  <a:lnTo>
                    <a:pt x="78" y="188"/>
                  </a:lnTo>
                  <a:lnTo>
                    <a:pt x="78" y="190"/>
                  </a:lnTo>
                  <a:lnTo>
                    <a:pt x="80" y="190"/>
                  </a:lnTo>
                  <a:lnTo>
                    <a:pt x="80" y="192"/>
                  </a:lnTo>
                  <a:lnTo>
                    <a:pt x="80" y="194"/>
                  </a:lnTo>
                  <a:lnTo>
                    <a:pt x="82" y="196"/>
                  </a:lnTo>
                  <a:lnTo>
                    <a:pt x="82" y="196"/>
                  </a:lnTo>
                  <a:lnTo>
                    <a:pt x="82" y="198"/>
                  </a:lnTo>
                  <a:lnTo>
                    <a:pt x="82" y="198"/>
                  </a:lnTo>
                  <a:lnTo>
                    <a:pt x="82" y="198"/>
                  </a:lnTo>
                  <a:lnTo>
                    <a:pt x="84" y="200"/>
                  </a:lnTo>
                  <a:lnTo>
                    <a:pt x="84" y="200"/>
                  </a:lnTo>
                  <a:lnTo>
                    <a:pt x="84" y="200"/>
                  </a:lnTo>
                  <a:lnTo>
                    <a:pt x="78" y="200"/>
                  </a:lnTo>
                  <a:lnTo>
                    <a:pt x="78" y="202"/>
                  </a:lnTo>
                  <a:lnTo>
                    <a:pt x="78" y="202"/>
                  </a:lnTo>
                  <a:lnTo>
                    <a:pt x="74" y="204"/>
                  </a:lnTo>
                  <a:lnTo>
                    <a:pt x="72" y="204"/>
                  </a:lnTo>
                  <a:lnTo>
                    <a:pt x="72" y="204"/>
                  </a:lnTo>
                  <a:lnTo>
                    <a:pt x="70" y="206"/>
                  </a:lnTo>
                  <a:lnTo>
                    <a:pt x="64" y="208"/>
                  </a:lnTo>
                  <a:lnTo>
                    <a:pt x="62" y="210"/>
                  </a:lnTo>
                  <a:lnTo>
                    <a:pt x="60" y="212"/>
                  </a:lnTo>
                  <a:lnTo>
                    <a:pt x="60" y="212"/>
                  </a:lnTo>
                  <a:lnTo>
                    <a:pt x="60" y="212"/>
                  </a:lnTo>
                  <a:lnTo>
                    <a:pt x="60" y="214"/>
                  </a:lnTo>
                  <a:lnTo>
                    <a:pt x="58" y="218"/>
                  </a:lnTo>
                  <a:lnTo>
                    <a:pt x="56" y="218"/>
                  </a:lnTo>
                  <a:lnTo>
                    <a:pt x="54" y="218"/>
                  </a:lnTo>
                  <a:lnTo>
                    <a:pt x="52" y="218"/>
                  </a:lnTo>
                  <a:lnTo>
                    <a:pt x="50" y="218"/>
                  </a:lnTo>
                  <a:lnTo>
                    <a:pt x="46" y="218"/>
                  </a:lnTo>
                  <a:lnTo>
                    <a:pt x="44" y="218"/>
                  </a:lnTo>
                  <a:lnTo>
                    <a:pt x="42" y="218"/>
                  </a:lnTo>
                  <a:lnTo>
                    <a:pt x="40" y="218"/>
                  </a:lnTo>
                  <a:lnTo>
                    <a:pt x="40" y="218"/>
                  </a:lnTo>
                  <a:lnTo>
                    <a:pt x="38" y="222"/>
                  </a:lnTo>
                  <a:lnTo>
                    <a:pt x="38" y="222"/>
                  </a:lnTo>
                  <a:lnTo>
                    <a:pt x="38" y="222"/>
                  </a:lnTo>
                  <a:lnTo>
                    <a:pt x="38" y="224"/>
                  </a:lnTo>
                  <a:lnTo>
                    <a:pt x="38" y="226"/>
                  </a:lnTo>
                  <a:lnTo>
                    <a:pt x="38" y="228"/>
                  </a:lnTo>
                  <a:lnTo>
                    <a:pt x="38" y="228"/>
                  </a:lnTo>
                  <a:lnTo>
                    <a:pt x="36" y="230"/>
                  </a:lnTo>
                  <a:lnTo>
                    <a:pt x="36" y="230"/>
                  </a:lnTo>
                  <a:lnTo>
                    <a:pt x="34" y="228"/>
                  </a:lnTo>
                  <a:lnTo>
                    <a:pt x="34" y="228"/>
                  </a:lnTo>
                  <a:lnTo>
                    <a:pt x="34" y="230"/>
                  </a:lnTo>
                  <a:lnTo>
                    <a:pt x="32" y="230"/>
                  </a:lnTo>
                  <a:lnTo>
                    <a:pt x="30" y="230"/>
                  </a:lnTo>
                  <a:lnTo>
                    <a:pt x="30" y="230"/>
                  </a:lnTo>
                  <a:lnTo>
                    <a:pt x="26" y="230"/>
                  </a:lnTo>
                  <a:lnTo>
                    <a:pt x="26" y="230"/>
                  </a:lnTo>
                  <a:lnTo>
                    <a:pt x="24" y="226"/>
                  </a:lnTo>
                  <a:lnTo>
                    <a:pt x="24" y="226"/>
                  </a:lnTo>
                  <a:lnTo>
                    <a:pt x="24" y="226"/>
                  </a:lnTo>
                  <a:lnTo>
                    <a:pt x="22" y="226"/>
                  </a:lnTo>
                  <a:lnTo>
                    <a:pt x="20" y="228"/>
                  </a:lnTo>
                  <a:lnTo>
                    <a:pt x="18" y="228"/>
                  </a:lnTo>
                  <a:lnTo>
                    <a:pt x="16" y="228"/>
                  </a:lnTo>
                  <a:lnTo>
                    <a:pt x="14" y="228"/>
                  </a:lnTo>
                  <a:lnTo>
                    <a:pt x="14" y="228"/>
                  </a:lnTo>
                  <a:lnTo>
                    <a:pt x="14" y="228"/>
                  </a:lnTo>
                  <a:lnTo>
                    <a:pt x="14" y="228"/>
                  </a:lnTo>
                  <a:lnTo>
                    <a:pt x="14" y="230"/>
                  </a:lnTo>
                  <a:lnTo>
                    <a:pt x="14" y="230"/>
                  </a:lnTo>
                  <a:lnTo>
                    <a:pt x="14" y="230"/>
                  </a:lnTo>
                  <a:lnTo>
                    <a:pt x="12" y="230"/>
                  </a:lnTo>
                  <a:lnTo>
                    <a:pt x="12" y="232"/>
                  </a:lnTo>
                  <a:lnTo>
                    <a:pt x="8" y="234"/>
                  </a:lnTo>
                  <a:lnTo>
                    <a:pt x="6" y="234"/>
                  </a:lnTo>
                  <a:lnTo>
                    <a:pt x="4" y="234"/>
                  </a:lnTo>
                  <a:lnTo>
                    <a:pt x="4" y="236"/>
                  </a:lnTo>
                  <a:lnTo>
                    <a:pt x="4" y="236"/>
                  </a:lnTo>
                  <a:lnTo>
                    <a:pt x="2" y="236"/>
                  </a:lnTo>
                  <a:lnTo>
                    <a:pt x="2" y="236"/>
                  </a:lnTo>
                  <a:lnTo>
                    <a:pt x="2" y="238"/>
                  </a:lnTo>
                  <a:lnTo>
                    <a:pt x="2" y="238"/>
                  </a:lnTo>
                  <a:lnTo>
                    <a:pt x="2" y="238"/>
                  </a:lnTo>
                  <a:lnTo>
                    <a:pt x="4" y="240"/>
                  </a:lnTo>
                  <a:lnTo>
                    <a:pt x="4" y="242"/>
                  </a:lnTo>
                  <a:lnTo>
                    <a:pt x="4" y="242"/>
                  </a:lnTo>
                  <a:lnTo>
                    <a:pt x="4" y="242"/>
                  </a:lnTo>
                  <a:lnTo>
                    <a:pt x="4" y="244"/>
                  </a:lnTo>
                  <a:lnTo>
                    <a:pt x="2" y="244"/>
                  </a:lnTo>
                  <a:lnTo>
                    <a:pt x="0" y="244"/>
                  </a:lnTo>
                  <a:lnTo>
                    <a:pt x="0" y="246"/>
                  </a:lnTo>
                  <a:lnTo>
                    <a:pt x="2" y="248"/>
                  </a:lnTo>
                  <a:lnTo>
                    <a:pt x="2" y="248"/>
                  </a:lnTo>
                  <a:lnTo>
                    <a:pt x="4" y="250"/>
                  </a:lnTo>
                  <a:lnTo>
                    <a:pt x="4" y="252"/>
                  </a:lnTo>
                  <a:lnTo>
                    <a:pt x="6" y="252"/>
                  </a:lnTo>
                  <a:lnTo>
                    <a:pt x="6" y="254"/>
                  </a:lnTo>
                  <a:lnTo>
                    <a:pt x="6" y="254"/>
                  </a:lnTo>
                  <a:lnTo>
                    <a:pt x="4" y="254"/>
                  </a:lnTo>
                  <a:lnTo>
                    <a:pt x="4" y="254"/>
                  </a:lnTo>
                  <a:lnTo>
                    <a:pt x="4" y="256"/>
                  </a:lnTo>
                  <a:lnTo>
                    <a:pt x="4" y="256"/>
                  </a:lnTo>
                  <a:lnTo>
                    <a:pt x="6" y="258"/>
                  </a:lnTo>
                  <a:lnTo>
                    <a:pt x="6" y="260"/>
                  </a:lnTo>
                  <a:lnTo>
                    <a:pt x="8" y="260"/>
                  </a:lnTo>
                  <a:lnTo>
                    <a:pt x="10" y="260"/>
                  </a:lnTo>
                  <a:lnTo>
                    <a:pt x="10" y="260"/>
                  </a:lnTo>
                  <a:lnTo>
                    <a:pt x="10" y="260"/>
                  </a:lnTo>
                  <a:lnTo>
                    <a:pt x="12" y="258"/>
                  </a:lnTo>
                  <a:lnTo>
                    <a:pt x="12" y="258"/>
                  </a:lnTo>
                  <a:lnTo>
                    <a:pt x="14" y="258"/>
                  </a:lnTo>
                  <a:lnTo>
                    <a:pt x="18" y="260"/>
                  </a:lnTo>
                  <a:lnTo>
                    <a:pt x="22" y="262"/>
                  </a:lnTo>
                  <a:lnTo>
                    <a:pt x="22" y="262"/>
                  </a:lnTo>
                  <a:lnTo>
                    <a:pt x="22" y="264"/>
                  </a:lnTo>
                  <a:lnTo>
                    <a:pt x="22" y="266"/>
                  </a:lnTo>
                  <a:lnTo>
                    <a:pt x="22" y="268"/>
                  </a:lnTo>
                  <a:lnTo>
                    <a:pt x="24" y="268"/>
                  </a:lnTo>
                  <a:lnTo>
                    <a:pt x="24" y="270"/>
                  </a:lnTo>
                  <a:lnTo>
                    <a:pt x="26" y="272"/>
                  </a:lnTo>
                  <a:lnTo>
                    <a:pt x="26" y="274"/>
                  </a:lnTo>
                  <a:lnTo>
                    <a:pt x="26" y="274"/>
                  </a:lnTo>
                  <a:lnTo>
                    <a:pt x="28" y="274"/>
                  </a:lnTo>
                  <a:lnTo>
                    <a:pt x="28" y="276"/>
                  </a:lnTo>
                  <a:lnTo>
                    <a:pt x="28" y="278"/>
                  </a:lnTo>
                  <a:lnTo>
                    <a:pt x="28" y="278"/>
                  </a:lnTo>
                  <a:lnTo>
                    <a:pt x="28" y="280"/>
                  </a:lnTo>
                  <a:lnTo>
                    <a:pt x="30" y="280"/>
                  </a:lnTo>
                  <a:lnTo>
                    <a:pt x="32" y="282"/>
                  </a:lnTo>
                  <a:lnTo>
                    <a:pt x="32" y="282"/>
                  </a:lnTo>
                  <a:lnTo>
                    <a:pt x="30" y="284"/>
                  </a:lnTo>
                  <a:lnTo>
                    <a:pt x="30" y="284"/>
                  </a:lnTo>
                  <a:lnTo>
                    <a:pt x="28" y="284"/>
                  </a:lnTo>
                  <a:lnTo>
                    <a:pt x="28" y="284"/>
                  </a:lnTo>
                  <a:lnTo>
                    <a:pt x="26" y="284"/>
                  </a:lnTo>
                  <a:lnTo>
                    <a:pt x="26" y="284"/>
                  </a:lnTo>
                  <a:lnTo>
                    <a:pt x="26" y="284"/>
                  </a:lnTo>
                  <a:lnTo>
                    <a:pt x="26" y="284"/>
                  </a:lnTo>
                  <a:lnTo>
                    <a:pt x="24" y="284"/>
                  </a:lnTo>
                  <a:lnTo>
                    <a:pt x="22" y="286"/>
                  </a:lnTo>
                  <a:lnTo>
                    <a:pt x="22" y="286"/>
                  </a:lnTo>
                  <a:lnTo>
                    <a:pt x="24" y="288"/>
                  </a:lnTo>
                  <a:lnTo>
                    <a:pt x="24" y="288"/>
                  </a:lnTo>
                  <a:lnTo>
                    <a:pt x="24" y="288"/>
                  </a:lnTo>
                  <a:lnTo>
                    <a:pt x="26" y="288"/>
                  </a:lnTo>
                  <a:lnTo>
                    <a:pt x="26" y="288"/>
                  </a:lnTo>
                  <a:lnTo>
                    <a:pt x="28" y="288"/>
                  </a:lnTo>
                  <a:lnTo>
                    <a:pt x="30" y="291"/>
                  </a:lnTo>
                  <a:lnTo>
                    <a:pt x="30" y="291"/>
                  </a:lnTo>
                  <a:lnTo>
                    <a:pt x="30" y="291"/>
                  </a:lnTo>
                  <a:lnTo>
                    <a:pt x="32" y="288"/>
                  </a:lnTo>
                  <a:lnTo>
                    <a:pt x="34" y="291"/>
                  </a:lnTo>
                  <a:lnTo>
                    <a:pt x="36" y="291"/>
                  </a:lnTo>
                  <a:lnTo>
                    <a:pt x="38" y="291"/>
                  </a:lnTo>
                  <a:lnTo>
                    <a:pt x="38" y="295"/>
                  </a:lnTo>
                  <a:lnTo>
                    <a:pt x="40" y="295"/>
                  </a:lnTo>
                  <a:lnTo>
                    <a:pt x="40" y="295"/>
                  </a:lnTo>
                  <a:lnTo>
                    <a:pt x="42" y="295"/>
                  </a:lnTo>
                  <a:lnTo>
                    <a:pt x="44" y="295"/>
                  </a:lnTo>
                  <a:lnTo>
                    <a:pt x="46" y="297"/>
                  </a:lnTo>
                  <a:lnTo>
                    <a:pt x="46" y="297"/>
                  </a:lnTo>
                  <a:lnTo>
                    <a:pt x="48" y="299"/>
                  </a:lnTo>
                  <a:lnTo>
                    <a:pt x="48" y="299"/>
                  </a:lnTo>
                  <a:lnTo>
                    <a:pt x="48" y="301"/>
                  </a:lnTo>
                  <a:lnTo>
                    <a:pt x="50" y="305"/>
                  </a:lnTo>
                  <a:lnTo>
                    <a:pt x="48" y="305"/>
                  </a:lnTo>
                  <a:lnTo>
                    <a:pt x="48" y="307"/>
                  </a:lnTo>
                  <a:lnTo>
                    <a:pt x="48" y="307"/>
                  </a:lnTo>
                  <a:lnTo>
                    <a:pt x="50" y="307"/>
                  </a:lnTo>
                  <a:lnTo>
                    <a:pt x="50" y="309"/>
                  </a:lnTo>
                  <a:lnTo>
                    <a:pt x="52" y="309"/>
                  </a:lnTo>
                  <a:lnTo>
                    <a:pt x="52" y="309"/>
                  </a:lnTo>
                  <a:lnTo>
                    <a:pt x="54" y="311"/>
                  </a:lnTo>
                  <a:lnTo>
                    <a:pt x="54" y="311"/>
                  </a:lnTo>
                  <a:lnTo>
                    <a:pt x="54" y="311"/>
                  </a:lnTo>
                  <a:lnTo>
                    <a:pt x="56" y="311"/>
                  </a:lnTo>
                  <a:lnTo>
                    <a:pt x="58" y="311"/>
                  </a:lnTo>
                  <a:lnTo>
                    <a:pt x="58" y="309"/>
                  </a:lnTo>
                  <a:lnTo>
                    <a:pt x="60" y="313"/>
                  </a:lnTo>
                  <a:lnTo>
                    <a:pt x="60" y="313"/>
                  </a:lnTo>
                  <a:lnTo>
                    <a:pt x="62" y="313"/>
                  </a:lnTo>
                  <a:lnTo>
                    <a:pt x="62" y="315"/>
                  </a:lnTo>
                  <a:lnTo>
                    <a:pt x="64" y="315"/>
                  </a:lnTo>
                  <a:lnTo>
                    <a:pt x="68" y="317"/>
                  </a:lnTo>
                  <a:lnTo>
                    <a:pt x="72" y="317"/>
                  </a:lnTo>
                  <a:lnTo>
                    <a:pt x="74" y="317"/>
                  </a:lnTo>
                  <a:lnTo>
                    <a:pt x="74" y="317"/>
                  </a:lnTo>
                  <a:lnTo>
                    <a:pt x="76" y="317"/>
                  </a:lnTo>
                  <a:lnTo>
                    <a:pt x="78" y="317"/>
                  </a:lnTo>
                  <a:lnTo>
                    <a:pt x="78" y="317"/>
                  </a:lnTo>
                  <a:lnTo>
                    <a:pt x="80" y="317"/>
                  </a:lnTo>
                  <a:lnTo>
                    <a:pt x="80" y="317"/>
                  </a:lnTo>
                  <a:lnTo>
                    <a:pt x="80" y="317"/>
                  </a:lnTo>
                  <a:lnTo>
                    <a:pt x="80" y="317"/>
                  </a:lnTo>
                  <a:lnTo>
                    <a:pt x="82" y="317"/>
                  </a:lnTo>
                  <a:lnTo>
                    <a:pt x="82" y="317"/>
                  </a:lnTo>
                  <a:lnTo>
                    <a:pt x="82" y="317"/>
                  </a:lnTo>
                  <a:lnTo>
                    <a:pt x="82" y="317"/>
                  </a:lnTo>
                  <a:lnTo>
                    <a:pt x="82" y="321"/>
                  </a:lnTo>
                  <a:lnTo>
                    <a:pt x="84" y="321"/>
                  </a:lnTo>
                  <a:lnTo>
                    <a:pt x="84" y="323"/>
                  </a:lnTo>
                  <a:lnTo>
                    <a:pt x="86" y="327"/>
                  </a:lnTo>
                  <a:lnTo>
                    <a:pt x="88" y="331"/>
                  </a:lnTo>
                  <a:lnTo>
                    <a:pt x="90" y="333"/>
                  </a:lnTo>
                  <a:lnTo>
                    <a:pt x="90" y="333"/>
                  </a:lnTo>
                  <a:lnTo>
                    <a:pt x="94" y="335"/>
                  </a:lnTo>
                  <a:lnTo>
                    <a:pt x="96" y="335"/>
                  </a:lnTo>
                  <a:lnTo>
                    <a:pt x="98" y="335"/>
                  </a:lnTo>
                  <a:lnTo>
                    <a:pt x="100" y="337"/>
                  </a:lnTo>
                  <a:lnTo>
                    <a:pt x="100" y="337"/>
                  </a:lnTo>
                  <a:lnTo>
                    <a:pt x="102" y="339"/>
                  </a:lnTo>
                  <a:lnTo>
                    <a:pt x="102" y="339"/>
                  </a:lnTo>
                  <a:lnTo>
                    <a:pt x="102" y="339"/>
                  </a:lnTo>
                  <a:lnTo>
                    <a:pt x="102" y="341"/>
                  </a:lnTo>
                  <a:lnTo>
                    <a:pt x="98" y="343"/>
                  </a:lnTo>
                  <a:lnTo>
                    <a:pt x="98" y="343"/>
                  </a:lnTo>
                  <a:lnTo>
                    <a:pt x="98" y="343"/>
                  </a:lnTo>
                  <a:lnTo>
                    <a:pt x="100" y="347"/>
                  </a:lnTo>
                  <a:lnTo>
                    <a:pt x="100" y="347"/>
                  </a:lnTo>
                  <a:lnTo>
                    <a:pt x="102" y="351"/>
                  </a:lnTo>
                  <a:lnTo>
                    <a:pt x="102" y="353"/>
                  </a:lnTo>
                  <a:lnTo>
                    <a:pt x="104" y="355"/>
                  </a:lnTo>
                  <a:lnTo>
                    <a:pt x="104" y="355"/>
                  </a:lnTo>
                  <a:lnTo>
                    <a:pt x="104" y="355"/>
                  </a:lnTo>
                  <a:lnTo>
                    <a:pt x="106" y="357"/>
                  </a:lnTo>
                  <a:lnTo>
                    <a:pt x="106" y="357"/>
                  </a:lnTo>
                  <a:lnTo>
                    <a:pt x="108" y="357"/>
                  </a:lnTo>
                  <a:lnTo>
                    <a:pt x="108" y="359"/>
                  </a:lnTo>
                  <a:lnTo>
                    <a:pt x="108" y="359"/>
                  </a:lnTo>
                  <a:lnTo>
                    <a:pt x="108" y="361"/>
                  </a:lnTo>
                  <a:lnTo>
                    <a:pt x="108" y="361"/>
                  </a:lnTo>
                  <a:lnTo>
                    <a:pt x="108" y="361"/>
                  </a:lnTo>
                  <a:lnTo>
                    <a:pt x="108" y="361"/>
                  </a:lnTo>
                  <a:lnTo>
                    <a:pt x="110" y="363"/>
                  </a:lnTo>
                  <a:lnTo>
                    <a:pt x="110" y="365"/>
                  </a:lnTo>
                  <a:lnTo>
                    <a:pt x="110" y="365"/>
                  </a:lnTo>
                  <a:lnTo>
                    <a:pt x="112" y="367"/>
                  </a:lnTo>
                  <a:lnTo>
                    <a:pt x="112" y="367"/>
                  </a:lnTo>
                  <a:lnTo>
                    <a:pt x="112" y="369"/>
                  </a:lnTo>
                  <a:lnTo>
                    <a:pt x="112" y="371"/>
                  </a:lnTo>
                  <a:lnTo>
                    <a:pt x="112" y="371"/>
                  </a:lnTo>
                  <a:lnTo>
                    <a:pt x="112" y="371"/>
                  </a:lnTo>
                  <a:lnTo>
                    <a:pt x="110" y="371"/>
                  </a:lnTo>
                  <a:lnTo>
                    <a:pt x="110" y="373"/>
                  </a:lnTo>
                  <a:lnTo>
                    <a:pt x="110" y="373"/>
                  </a:lnTo>
                  <a:lnTo>
                    <a:pt x="108" y="373"/>
                  </a:lnTo>
                  <a:lnTo>
                    <a:pt x="106" y="373"/>
                  </a:lnTo>
                  <a:lnTo>
                    <a:pt x="106" y="371"/>
                  </a:lnTo>
                  <a:lnTo>
                    <a:pt x="104" y="371"/>
                  </a:lnTo>
                  <a:lnTo>
                    <a:pt x="104" y="369"/>
                  </a:lnTo>
                  <a:lnTo>
                    <a:pt x="104" y="369"/>
                  </a:lnTo>
                  <a:lnTo>
                    <a:pt x="102" y="369"/>
                  </a:lnTo>
                  <a:lnTo>
                    <a:pt x="102" y="369"/>
                  </a:lnTo>
                  <a:lnTo>
                    <a:pt x="100" y="369"/>
                  </a:lnTo>
                  <a:lnTo>
                    <a:pt x="100" y="371"/>
                  </a:lnTo>
                  <a:lnTo>
                    <a:pt x="100" y="371"/>
                  </a:lnTo>
                  <a:lnTo>
                    <a:pt x="100" y="371"/>
                  </a:lnTo>
                  <a:lnTo>
                    <a:pt x="100" y="373"/>
                  </a:lnTo>
                  <a:lnTo>
                    <a:pt x="102" y="375"/>
                  </a:lnTo>
                  <a:lnTo>
                    <a:pt x="102" y="375"/>
                  </a:lnTo>
                  <a:lnTo>
                    <a:pt x="102" y="375"/>
                  </a:lnTo>
                  <a:lnTo>
                    <a:pt x="106" y="379"/>
                  </a:lnTo>
                  <a:lnTo>
                    <a:pt x="106" y="381"/>
                  </a:lnTo>
                  <a:lnTo>
                    <a:pt x="106" y="381"/>
                  </a:lnTo>
                  <a:lnTo>
                    <a:pt x="106" y="381"/>
                  </a:lnTo>
                  <a:lnTo>
                    <a:pt x="106" y="383"/>
                  </a:lnTo>
                  <a:lnTo>
                    <a:pt x="106" y="385"/>
                  </a:lnTo>
                  <a:lnTo>
                    <a:pt x="108" y="385"/>
                  </a:lnTo>
                  <a:lnTo>
                    <a:pt x="108" y="387"/>
                  </a:lnTo>
                  <a:lnTo>
                    <a:pt x="108" y="387"/>
                  </a:lnTo>
                  <a:lnTo>
                    <a:pt x="108" y="389"/>
                  </a:lnTo>
                  <a:lnTo>
                    <a:pt x="108" y="389"/>
                  </a:lnTo>
                  <a:lnTo>
                    <a:pt x="110" y="391"/>
                  </a:lnTo>
                  <a:lnTo>
                    <a:pt x="110" y="393"/>
                  </a:lnTo>
                  <a:lnTo>
                    <a:pt x="110" y="393"/>
                  </a:lnTo>
                  <a:lnTo>
                    <a:pt x="110" y="393"/>
                  </a:lnTo>
                  <a:lnTo>
                    <a:pt x="112" y="391"/>
                  </a:lnTo>
                  <a:lnTo>
                    <a:pt x="112" y="391"/>
                  </a:lnTo>
                  <a:lnTo>
                    <a:pt x="112" y="391"/>
                  </a:lnTo>
                  <a:lnTo>
                    <a:pt x="112" y="391"/>
                  </a:lnTo>
                  <a:lnTo>
                    <a:pt x="114" y="389"/>
                  </a:lnTo>
                  <a:lnTo>
                    <a:pt x="114" y="391"/>
                  </a:lnTo>
                  <a:lnTo>
                    <a:pt x="116" y="393"/>
                  </a:lnTo>
                  <a:lnTo>
                    <a:pt x="118" y="395"/>
                  </a:lnTo>
                  <a:lnTo>
                    <a:pt x="120" y="397"/>
                  </a:lnTo>
                  <a:lnTo>
                    <a:pt x="120" y="397"/>
                  </a:lnTo>
                  <a:lnTo>
                    <a:pt x="122" y="397"/>
                  </a:lnTo>
                  <a:lnTo>
                    <a:pt x="122" y="399"/>
                  </a:lnTo>
                  <a:lnTo>
                    <a:pt x="124" y="399"/>
                  </a:lnTo>
                  <a:lnTo>
                    <a:pt x="126" y="399"/>
                  </a:lnTo>
                  <a:lnTo>
                    <a:pt x="128" y="399"/>
                  </a:lnTo>
                  <a:lnTo>
                    <a:pt x="128" y="399"/>
                  </a:lnTo>
                  <a:lnTo>
                    <a:pt x="128" y="399"/>
                  </a:lnTo>
                  <a:lnTo>
                    <a:pt x="132" y="401"/>
                  </a:lnTo>
                  <a:lnTo>
                    <a:pt x="132" y="401"/>
                  </a:lnTo>
                  <a:lnTo>
                    <a:pt x="132" y="401"/>
                  </a:lnTo>
                  <a:lnTo>
                    <a:pt x="134" y="403"/>
                  </a:lnTo>
                  <a:lnTo>
                    <a:pt x="134" y="405"/>
                  </a:lnTo>
                  <a:lnTo>
                    <a:pt x="134" y="405"/>
                  </a:lnTo>
                  <a:lnTo>
                    <a:pt x="134" y="405"/>
                  </a:lnTo>
                  <a:lnTo>
                    <a:pt x="138" y="407"/>
                  </a:lnTo>
                  <a:lnTo>
                    <a:pt x="140" y="407"/>
                  </a:lnTo>
                  <a:lnTo>
                    <a:pt x="140" y="407"/>
                  </a:lnTo>
                  <a:lnTo>
                    <a:pt x="142" y="407"/>
                  </a:lnTo>
                  <a:lnTo>
                    <a:pt x="142" y="409"/>
                  </a:lnTo>
                  <a:lnTo>
                    <a:pt x="144" y="411"/>
                  </a:lnTo>
                  <a:lnTo>
                    <a:pt x="146" y="411"/>
                  </a:lnTo>
                  <a:lnTo>
                    <a:pt x="148" y="413"/>
                  </a:lnTo>
                  <a:lnTo>
                    <a:pt x="148" y="413"/>
                  </a:lnTo>
                  <a:lnTo>
                    <a:pt x="150" y="415"/>
                  </a:lnTo>
                  <a:lnTo>
                    <a:pt x="150" y="415"/>
                  </a:lnTo>
                  <a:lnTo>
                    <a:pt x="152" y="413"/>
                  </a:lnTo>
                  <a:lnTo>
                    <a:pt x="152" y="409"/>
                  </a:lnTo>
                  <a:lnTo>
                    <a:pt x="156" y="409"/>
                  </a:lnTo>
                  <a:lnTo>
                    <a:pt x="160" y="409"/>
                  </a:lnTo>
                  <a:lnTo>
                    <a:pt x="162" y="409"/>
                  </a:lnTo>
                  <a:lnTo>
                    <a:pt x="164" y="411"/>
                  </a:lnTo>
                  <a:lnTo>
                    <a:pt x="164" y="413"/>
                  </a:lnTo>
                  <a:lnTo>
                    <a:pt x="164" y="413"/>
                  </a:lnTo>
                  <a:lnTo>
                    <a:pt x="166" y="415"/>
                  </a:lnTo>
                  <a:lnTo>
                    <a:pt x="170" y="417"/>
                  </a:lnTo>
                  <a:lnTo>
                    <a:pt x="174" y="419"/>
                  </a:lnTo>
                  <a:lnTo>
                    <a:pt x="176" y="421"/>
                  </a:lnTo>
                  <a:lnTo>
                    <a:pt x="180" y="423"/>
                  </a:lnTo>
                  <a:lnTo>
                    <a:pt x="182" y="423"/>
                  </a:lnTo>
                  <a:lnTo>
                    <a:pt x="184" y="423"/>
                  </a:lnTo>
                  <a:lnTo>
                    <a:pt x="186" y="425"/>
                  </a:lnTo>
                  <a:lnTo>
                    <a:pt x="188" y="427"/>
                  </a:lnTo>
                  <a:lnTo>
                    <a:pt x="190" y="429"/>
                  </a:lnTo>
                  <a:lnTo>
                    <a:pt x="190" y="429"/>
                  </a:lnTo>
                  <a:lnTo>
                    <a:pt x="192" y="429"/>
                  </a:lnTo>
                  <a:lnTo>
                    <a:pt x="194" y="429"/>
                  </a:lnTo>
                  <a:lnTo>
                    <a:pt x="196" y="429"/>
                  </a:lnTo>
                  <a:lnTo>
                    <a:pt x="198" y="429"/>
                  </a:lnTo>
                  <a:lnTo>
                    <a:pt x="198" y="431"/>
                  </a:lnTo>
                  <a:lnTo>
                    <a:pt x="200" y="433"/>
                  </a:lnTo>
                  <a:lnTo>
                    <a:pt x="200" y="435"/>
                  </a:lnTo>
                  <a:lnTo>
                    <a:pt x="202" y="435"/>
                  </a:lnTo>
                  <a:lnTo>
                    <a:pt x="204" y="437"/>
                  </a:lnTo>
                  <a:lnTo>
                    <a:pt x="204" y="437"/>
                  </a:lnTo>
                  <a:lnTo>
                    <a:pt x="208" y="439"/>
                  </a:lnTo>
                  <a:lnTo>
                    <a:pt x="208" y="439"/>
                  </a:lnTo>
                  <a:lnTo>
                    <a:pt x="208" y="441"/>
                  </a:lnTo>
                  <a:lnTo>
                    <a:pt x="210" y="441"/>
                  </a:lnTo>
                  <a:lnTo>
                    <a:pt x="210" y="441"/>
                  </a:lnTo>
                  <a:lnTo>
                    <a:pt x="212" y="441"/>
                  </a:lnTo>
                  <a:lnTo>
                    <a:pt x="214" y="441"/>
                  </a:lnTo>
                  <a:lnTo>
                    <a:pt x="214" y="441"/>
                  </a:lnTo>
                  <a:lnTo>
                    <a:pt x="216" y="441"/>
                  </a:lnTo>
                  <a:lnTo>
                    <a:pt x="216" y="441"/>
                  </a:lnTo>
                  <a:lnTo>
                    <a:pt x="216" y="443"/>
                  </a:lnTo>
                  <a:lnTo>
                    <a:pt x="216" y="445"/>
                  </a:lnTo>
                  <a:lnTo>
                    <a:pt x="216" y="445"/>
                  </a:lnTo>
                  <a:lnTo>
                    <a:pt x="218" y="445"/>
                  </a:lnTo>
                  <a:lnTo>
                    <a:pt x="220" y="447"/>
                  </a:lnTo>
                  <a:lnTo>
                    <a:pt x="224" y="447"/>
                  </a:lnTo>
                  <a:lnTo>
                    <a:pt x="226" y="447"/>
                  </a:lnTo>
                  <a:lnTo>
                    <a:pt x="228" y="449"/>
                  </a:lnTo>
                  <a:lnTo>
                    <a:pt x="230" y="451"/>
                  </a:lnTo>
                  <a:lnTo>
                    <a:pt x="230" y="453"/>
                  </a:lnTo>
                  <a:lnTo>
                    <a:pt x="230" y="453"/>
                  </a:lnTo>
                  <a:lnTo>
                    <a:pt x="232" y="453"/>
                  </a:lnTo>
                  <a:lnTo>
                    <a:pt x="232" y="451"/>
                  </a:lnTo>
                  <a:lnTo>
                    <a:pt x="232" y="449"/>
                  </a:lnTo>
                  <a:lnTo>
                    <a:pt x="232" y="449"/>
                  </a:lnTo>
                  <a:lnTo>
                    <a:pt x="232" y="449"/>
                  </a:lnTo>
                  <a:lnTo>
                    <a:pt x="234" y="451"/>
                  </a:lnTo>
                  <a:lnTo>
                    <a:pt x="236" y="451"/>
                  </a:lnTo>
                  <a:lnTo>
                    <a:pt x="236" y="453"/>
                  </a:lnTo>
                  <a:lnTo>
                    <a:pt x="238" y="453"/>
                  </a:lnTo>
                  <a:lnTo>
                    <a:pt x="238" y="451"/>
                  </a:lnTo>
                  <a:lnTo>
                    <a:pt x="238" y="449"/>
                  </a:lnTo>
                  <a:lnTo>
                    <a:pt x="240" y="449"/>
                  </a:lnTo>
                  <a:lnTo>
                    <a:pt x="240" y="449"/>
                  </a:lnTo>
                  <a:lnTo>
                    <a:pt x="240" y="449"/>
                  </a:lnTo>
                  <a:lnTo>
                    <a:pt x="242" y="451"/>
                  </a:lnTo>
                  <a:lnTo>
                    <a:pt x="244" y="451"/>
                  </a:lnTo>
                  <a:lnTo>
                    <a:pt x="244" y="451"/>
                  </a:lnTo>
                  <a:lnTo>
                    <a:pt x="246" y="453"/>
                  </a:lnTo>
                  <a:lnTo>
                    <a:pt x="248" y="453"/>
                  </a:lnTo>
                  <a:lnTo>
                    <a:pt x="250" y="455"/>
                  </a:lnTo>
                  <a:lnTo>
                    <a:pt x="254" y="455"/>
                  </a:lnTo>
                  <a:lnTo>
                    <a:pt x="254" y="455"/>
                  </a:lnTo>
                  <a:lnTo>
                    <a:pt x="256" y="455"/>
                  </a:lnTo>
                  <a:lnTo>
                    <a:pt x="256" y="455"/>
                  </a:lnTo>
                  <a:lnTo>
                    <a:pt x="258" y="453"/>
                  </a:lnTo>
                  <a:lnTo>
                    <a:pt x="260" y="453"/>
                  </a:lnTo>
                  <a:lnTo>
                    <a:pt x="262" y="453"/>
                  </a:lnTo>
                  <a:lnTo>
                    <a:pt x="262" y="453"/>
                  </a:lnTo>
                  <a:lnTo>
                    <a:pt x="262" y="453"/>
                  </a:lnTo>
                  <a:lnTo>
                    <a:pt x="262" y="453"/>
                  </a:lnTo>
                  <a:lnTo>
                    <a:pt x="264" y="451"/>
                  </a:lnTo>
                  <a:lnTo>
                    <a:pt x="266" y="451"/>
                  </a:lnTo>
                  <a:lnTo>
                    <a:pt x="268" y="451"/>
                  </a:lnTo>
                  <a:lnTo>
                    <a:pt x="268" y="451"/>
                  </a:lnTo>
                  <a:lnTo>
                    <a:pt x="268" y="451"/>
                  </a:lnTo>
                  <a:lnTo>
                    <a:pt x="270" y="449"/>
                  </a:lnTo>
                  <a:lnTo>
                    <a:pt x="270" y="449"/>
                  </a:lnTo>
                  <a:lnTo>
                    <a:pt x="272" y="451"/>
                  </a:lnTo>
                  <a:lnTo>
                    <a:pt x="272" y="451"/>
                  </a:lnTo>
                  <a:lnTo>
                    <a:pt x="274" y="453"/>
                  </a:lnTo>
                  <a:lnTo>
                    <a:pt x="274" y="453"/>
                  </a:lnTo>
                  <a:lnTo>
                    <a:pt x="274" y="455"/>
                  </a:lnTo>
                  <a:lnTo>
                    <a:pt x="274" y="459"/>
                  </a:lnTo>
                  <a:lnTo>
                    <a:pt x="274" y="461"/>
                  </a:lnTo>
                  <a:lnTo>
                    <a:pt x="276" y="463"/>
                  </a:lnTo>
                  <a:lnTo>
                    <a:pt x="276" y="463"/>
                  </a:lnTo>
                  <a:lnTo>
                    <a:pt x="276" y="461"/>
                  </a:lnTo>
                  <a:lnTo>
                    <a:pt x="278" y="459"/>
                  </a:lnTo>
                  <a:lnTo>
                    <a:pt x="278" y="459"/>
                  </a:lnTo>
                  <a:lnTo>
                    <a:pt x="280" y="457"/>
                  </a:lnTo>
                  <a:lnTo>
                    <a:pt x="280" y="455"/>
                  </a:lnTo>
                  <a:lnTo>
                    <a:pt x="282" y="451"/>
                  </a:lnTo>
                  <a:lnTo>
                    <a:pt x="284" y="449"/>
                  </a:lnTo>
                  <a:lnTo>
                    <a:pt x="284" y="449"/>
                  </a:lnTo>
                  <a:lnTo>
                    <a:pt x="286" y="449"/>
                  </a:lnTo>
                  <a:lnTo>
                    <a:pt x="286" y="447"/>
                  </a:lnTo>
                  <a:lnTo>
                    <a:pt x="288" y="447"/>
                  </a:lnTo>
                  <a:lnTo>
                    <a:pt x="288" y="445"/>
                  </a:lnTo>
                  <a:lnTo>
                    <a:pt x="290" y="445"/>
                  </a:lnTo>
                  <a:lnTo>
                    <a:pt x="292" y="445"/>
                  </a:lnTo>
                  <a:lnTo>
                    <a:pt x="294" y="447"/>
                  </a:lnTo>
                  <a:lnTo>
                    <a:pt x="296" y="447"/>
                  </a:lnTo>
                  <a:lnTo>
                    <a:pt x="296" y="447"/>
                  </a:lnTo>
                  <a:lnTo>
                    <a:pt x="296" y="449"/>
                  </a:lnTo>
                  <a:lnTo>
                    <a:pt x="296" y="449"/>
                  </a:lnTo>
                  <a:lnTo>
                    <a:pt x="296" y="449"/>
                  </a:lnTo>
                  <a:lnTo>
                    <a:pt x="296" y="449"/>
                  </a:lnTo>
                  <a:lnTo>
                    <a:pt x="298" y="449"/>
                  </a:lnTo>
                  <a:lnTo>
                    <a:pt x="300" y="449"/>
                  </a:lnTo>
                  <a:lnTo>
                    <a:pt x="302" y="449"/>
                  </a:lnTo>
                  <a:lnTo>
                    <a:pt x="304" y="451"/>
                  </a:lnTo>
                  <a:lnTo>
                    <a:pt x="306" y="451"/>
                  </a:lnTo>
                  <a:lnTo>
                    <a:pt x="306" y="451"/>
                  </a:lnTo>
                  <a:lnTo>
                    <a:pt x="308" y="451"/>
                  </a:lnTo>
                  <a:lnTo>
                    <a:pt x="308" y="451"/>
                  </a:lnTo>
                  <a:lnTo>
                    <a:pt x="310" y="449"/>
                  </a:lnTo>
                  <a:lnTo>
                    <a:pt x="310" y="449"/>
                  </a:lnTo>
                  <a:lnTo>
                    <a:pt x="310" y="449"/>
                  </a:lnTo>
                  <a:lnTo>
                    <a:pt x="312" y="451"/>
                  </a:lnTo>
                  <a:lnTo>
                    <a:pt x="314" y="451"/>
                  </a:lnTo>
                  <a:lnTo>
                    <a:pt x="316" y="451"/>
                  </a:lnTo>
                  <a:lnTo>
                    <a:pt x="316" y="453"/>
                  </a:lnTo>
                  <a:lnTo>
                    <a:pt x="316" y="455"/>
                  </a:lnTo>
                  <a:lnTo>
                    <a:pt x="316" y="455"/>
                  </a:lnTo>
                  <a:lnTo>
                    <a:pt x="318" y="455"/>
                  </a:lnTo>
                  <a:lnTo>
                    <a:pt x="320" y="455"/>
                  </a:lnTo>
                  <a:lnTo>
                    <a:pt x="322" y="455"/>
                  </a:lnTo>
                  <a:lnTo>
                    <a:pt x="322" y="455"/>
                  </a:lnTo>
                  <a:lnTo>
                    <a:pt x="324" y="455"/>
                  </a:lnTo>
                  <a:lnTo>
                    <a:pt x="324" y="455"/>
                  </a:lnTo>
                  <a:lnTo>
                    <a:pt x="326" y="455"/>
                  </a:lnTo>
                  <a:lnTo>
                    <a:pt x="326" y="453"/>
                  </a:lnTo>
                  <a:lnTo>
                    <a:pt x="326" y="455"/>
                  </a:lnTo>
                  <a:lnTo>
                    <a:pt x="328" y="455"/>
                  </a:lnTo>
                  <a:lnTo>
                    <a:pt x="328" y="455"/>
                  </a:lnTo>
                  <a:lnTo>
                    <a:pt x="330" y="453"/>
                  </a:lnTo>
                  <a:lnTo>
                    <a:pt x="330" y="453"/>
                  </a:lnTo>
                  <a:lnTo>
                    <a:pt x="332" y="451"/>
                  </a:lnTo>
                  <a:lnTo>
                    <a:pt x="332" y="451"/>
                  </a:lnTo>
                  <a:lnTo>
                    <a:pt x="332" y="451"/>
                  </a:lnTo>
                  <a:lnTo>
                    <a:pt x="332" y="451"/>
                  </a:lnTo>
                  <a:lnTo>
                    <a:pt x="332" y="449"/>
                  </a:lnTo>
                  <a:lnTo>
                    <a:pt x="332" y="449"/>
                  </a:lnTo>
                  <a:lnTo>
                    <a:pt x="332" y="449"/>
                  </a:lnTo>
                  <a:lnTo>
                    <a:pt x="334" y="447"/>
                  </a:lnTo>
                  <a:lnTo>
                    <a:pt x="336" y="445"/>
                  </a:lnTo>
                  <a:lnTo>
                    <a:pt x="338" y="443"/>
                  </a:lnTo>
                  <a:lnTo>
                    <a:pt x="338" y="443"/>
                  </a:lnTo>
                  <a:lnTo>
                    <a:pt x="338" y="441"/>
                  </a:lnTo>
                  <a:lnTo>
                    <a:pt x="338" y="439"/>
                  </a:lnTo>
                  <a:lnTo>
                    <a:pt x="340" y="439"/>
                  </a:lnTo>
                  <a:lnTo>
                    <a:pt x="344" y="439"/>
                  </a:lnTo>
                  <a:lnTo>
                    <a:pt x="346" y="437"/>
                  </a:lnTo>
                  <a:lnTo>
                    <a:pt x="348" y="437"/>
                  </a:lnTo>
                  <a:lnTo>
                    <a:pt x="348" y="435"/>
                  </a:lnTo>
                  <a:lnTo>
                    <a:pt x="350" y="435"/>
                  </a:lnTo>
                  <a:lnTo>
                    <a:pt x="348" y="433"/>
                  </a:lnTo>
                  <a:lnTo>
                    <a:pt x="350" y="433"/>
                  </a:lnTo>
                  <a:lnTo>
                    <a:pt x="352" y="433"/>
                  </a:lnTo>
                  <a:lnTo>
                    <a:pt x="352" y="431"/>
                  </a:lnTo>
                  <a:lnTo>
                    <a:pt x="354" y="429"/>
                  </a:lnTo>
                  <a:lnTo>
                    <a:pt x="356" y="427"/>
                  </a:lnTo>
                  <a:lnTo>
                    <a:pt x="358" y="427"/>
                  </a:lnTo>
                  <a:lnTo>
                    <a:pt x="358" y="429"/>
                  </a:lnTo>
                  <a:lnTo>
                    <a:pt x="360" y="429"/>
                  </a:lnTo>
                  <a:lnTo>
                    <a:pt x="360" y="431"/>
                  </a:lnTo>
                  <a:lnTo>
                    <a:pt x="362" y="431"/>
                  </a:lnTo>
                  <a:lnTo>
                    <a:pt x="364" y="431"/>
                  </a:lnTo>
                  <a:lnTo>
                    <a:pt x="366" y="431"/>
                  </a:lnTo>
                  <a:lnTo>
                    <a:pt x="368" y="433"/>
                  </a:lnTo>
                  <a:lnTo>
                    <a:pt x="368" y="433"/>
                  </a:lnTo>
                  <a:lnTo>
                    <a:pt x="370" y="433"/>
                  </a:lnTo>
                  <a:lnTo>
                    <a:pt x="370" y="433"/>
                  </a:lnTo>
                  <a:lnTo>
                    <a:pt x="370" y="431"/>
                  </a:lnTo>
                  <a:lnTo>
                    <a:pt x="370" y="431"/>
                  </a:lnTo>
                  <a:lnTo>
                    <a:pt x="370" y="431"/>
                  </a:lnTo>
                  <a:lnTo>
                    <a:pt x="370" y="429"/>
                  </a:lnTo>
                  <a:lnTo>
                    <a:pt x="374" y="427"/>
                  </a:lnTo>
                  <a:lnTo>
                    <a:pt x="376" y="427"/>
                  </a:lnTo>
                  <a:lnTo>
                    <a:pt x="378" y="425"/>
                  </a:lnTo>
                  <a:lnTo>
                    <a:pt x="378" y="425"/>
                  </a:lnTo>
                  <a:lnTo>
                    <a:pt x="380" y="427"/>
                  </a:lnTo>
                  <a:lnTo>
                    <a:pt x="380" y="429"/>
                  </a:lnTo>
                  <a:lnTo>
                    <a:pt x="382" y="429"/>
                  </a:lnTo>
                  <a:lnTo>
                    <a:pt x="382" y="429"/>
                  </a:lnTo>
                  <a:lnTo>
                    <a:pt x="384" y="429"/>
                  </a:lnTo>
                  <a:lnTo>
                    <a:pt x="384" y="429"/>
                  </a:lnTo>
                  <a:lnTo>
                    <a:pt x="382" y="431"/>
                  </a:lnTo>
                  <a:lnTo>
                    <a:pt x="382" y="431"/>
                  </a:lnTo>
                  <a:lnTo>
                    <a:pt x="380" y="431"/>
                  </a:lnTo>
                  <a:lnTo>
                    <a:pt x="382" y="433"/>
                  </a:lnTo>
                  <a:lnTo>
                    <a:pt x="382" y="435"/>
                  </a:lnTo>
                  <a:lnTo>
                    <a:pt x="382" y="435"/>
                  </a:lnTo>
                  <a:lnTo>
                    <a:pt x="384" y="433"/>
                  </a:lnTo>
                  <a:lnTo>
                    <a:pt x="386" y="433"/>
                  </a:lnTo>
                  <a:lnTo>
                    <a:pt x="386" y="433"/>
                  </a:lnTo>
                  <a:lnTo>
                    <a:pt x="386" y="433"/>
                  </a:lnTo>
                  <a:lnTo>
                    <a:pt x="388" y="437"/>
                  </a:lnTo>
                  <a:lnTo>
                    <a:pt x="388" y="437"/>
                  </a:lnTo>
                  <a:lnTo>
                    <a:pt x="386" y="441"/>
                  </a:lnTo>
                  <a:lnTo>
                    <a:pt x="386" y="441"/>
                  </a:lnTo>
                  <a:lnTo>
                    <a:pt x="386" y="443"/>
                  </a:lnTo>
                  <a:lnTo>
                    <a:pt x="386" y="443"/>
                  </a:lnTo>
                  <a:lnTo>
                    <a:pt x="386" y="443"/>
                  </a:lnTo>
                  <a:lnTo>
                    <a:pt x="386" y="443"/>
                  </a:lnTo>
                  <a:lnTo>
                    <a:pt x="386" y="445"/>
                  </a:lnTo>
                  <a:lnTo>
                    <a:pt x="386" y="445"/>
                  </a:lnTo>
                  <a:lnTo>
                    <a:pt x="388" y="445"/>
                  </a:lnTo>
                  <a:lnTo>
                    <a:pt x="388" y="443"/>
                  </a:lnTo>
                  <a:lnTo>
                    <a:pt x="390" y="443"/>
                  </a:lnTo>
                  <a:lnTo>
                    <a:pt x="390" y="443"/>
                  </a:lnTo>
                  <a:lnTo>
                    <a:pt x="394" y="445"/>
                  </a:lnTo>
                  <a:lnTo>
                    <a:pt x="394" y="445"/>
                  </a:lnTo>
                  <a:lnTo>
                    <a:pt x="396" y="445"/>
                  </a:lnTo>
                  <a:lnTo>
                    <a:pt x="398" y="445"/>
                  </a:lnTo>
                  <a:lnTo>
                    <a:pt x="398" y="445"/>
                  </a:lnTo>
                  <a:lnTo>
                    <a:pt x="402" y="447"/>
                  </a:lnTo>
                  <a:lnTo>
                    <a:pt x="402" y="447"/>
                  </a:lnTo>
                  <a:lnTo>
                    <a:pt x="402" y="447"/>
                  </a:lnTo>
                  <a:lnTo>
                    <a:pt x="404" y="445"/>
                  </a:lnTo>
                  <a:lnTo>
                    <a:pt x="404" y="443"/>
                  </a:lnTo>
                  <a:lnTo>
                    <a:pt x="404" y="443"/>
                  </a:lnTo>
                  <a:lnTo>
                    <a:pt x="404" y="441"/>
                  </a:lnTo>
                  <a:lnTo>
                    <a:pt x="406" y="441"/>
                  </a:lnTo>
                  <a:lnTo>
                    <a:pt x="406" y="443"/>
                  </a:lnTo>
                  <a:lnTo>
                    <a:pt x="406" y="443"/>
                  </a:lnTo>
                  <a:lnTo>
                    <a:pt x="408" y="443"/>
                  </a:lnTo>
                  <a:lnTo>
                    <a:pt x="408" y="445"/>
                  </a:lnTo>
                  <a:lnTo>
                    <a:pt x="408" y="445"/>
                  </a:lnTo>
                  <a:lnTo>
                    <a:pt x="410" y="445"/>
                  </a:lnTo>
                  <a:lnTo>
                    <a:pt x="410" y="445"/>
                  </a:lnTo>
                  <a:lnTo>
                    <a:pt x="410" y="445"/>
                  </a:lnTo>
                  <a:lnTo>
                    <a:pt x="412" y="447"/>
                  </a:lnTo>
                  <a:lnTo>
                    <a:pt x="414" y="447"/>
                  </a:lnTo>
                  <a:lnTo>
                    <a:pt x="414" y="449"/>
                  </a:lnTo>
                  <a:lnTo>
                    <a:pt x="414" y="451"/>
                  </a:lnTo>
                  <a:lnTo>
                    <a:pt x="416" y="451"/>
                  </a:lnTo>
                  <a:lnTo>
                    <a:pt x="418" y="457"/>
                  </a:lnTo>
                  <a:lnTo>
                    <a:pt x="418" y="459"/>
                  </a:lnTo>
                  <a:lnTo>
                    <a:pt x="420" y="459"/>
                  </a:lnTo>
                  <a:lnTo>
                    <a:pt x="420" y="459"/>
                  </a:lnTo>
                  <a:lnTo>
                    <a:pt x="420" y="459"/>
                  </a:lnTo>
                  <a:lnTo>
                    <a:pt x="420" y="457"/>
                  </a:lnTo>
                  <a:lnTo>
                    <a:pt x="422" y="457"/>
                  </a:lnTo>
                  <a:lnTo>
                    <a:pt x="422" y="457"/>
                  </a:lnTo>
                  <a:lnTo>
                    <a:pt x="424" y="459"/>
                  </a:lnTo>
                  <a:lnTo>
                    <a:pt x="424" y="459"/>
                  </a:lnTo>
                  <a:lnTo>
                    <a:pt x="426" y="461"/>
                  </a:lnTo>
                  <a:lnTo>
                    <a:pt x="426" y="465"/>
                  </a:lnTo>
                  <a:lnTo>
                    <a:pt x="426" y="465"/>
                  </a:lnTo>
                  <a:lnTo>
                    <a:pt x="428" y="469"/>
                  </a:lnTo>
                  <a:lnTo>
                    <a:pt x="428" y="471"/>
                  </a:lnTo>
                  <a:lnTo>
                    <a:pt x="428" y="473"/>
                  </a:lnTo>
                  <a:lnTo>
                    <a:pt x="428" y="475"/>
                  </a:lnTo>
                  <a:lnTo>
                    <a:pt x="430" y="477"/>
                  </a:lnTo>
                  <a:lnTo>
                    <a:pt x="430" y="479"/>
                  </a:lnTo>
                  <a:lnTo>
                    <a:pt x="430" y="481"/>
                  </a:lnTo>
                  <a:lnTo>
                    <a:pt x="430" y="483"/>
                  </a:lnTo>
                  <a:lnTo>
                    <a:pt x="430" y="485"/>
                  </a:lnTo>
                  <a:lnTo>
                    <a:pt x="428" y="485"/>
                  </a:lnTo>
                  <a:lnTo>
                    <a:pt x="428" y="485"/>
                  </a:lnTo>
                  <a:lnTo>
                    <a:pt x="430" y="487"/>
                  </a:lnTo>
                  <a:lnTo>
                    <a:pt x="430" y="489"/>
                  </a:lnTo>
                  <a:lnTo>
                    <a:pt x="430" y="489"/>
                  </a:lnTo>
                  <a:lnTo>
                    <a:pt x="430" y="489"/>
                  </a:lnTo>
                  <a:lnTo>
                    <a:pt x="430" y="489"/>
                  </a:lnTo>
                  <a:lnTo>
                    <a:pt x="428" y="491"/>
                  </a:lnTo>
                  <a:lnTo>
                    <a:pt x="428" y="493"/>
                  </a:lnTo>
                  <a:lnTo>
                    <a:pt x="426" y="495"/>
                  </a:lnTo>
                  <a:lnTo>
                    <a:pt x="426" y="495"/>
                  </a:lnTo>
                  <a:lnTo>
                    <a:pt x="424" y="495"/>
                  </a:lnTo>
                  <a:lnTo>
                    <a:pt x="424" y="495"/>
                  </a:lnTo>
                  <a:lnTo>
                    <a:pt x="424" y="497"/>
                  </a:lnTo>
                  <a:lnTo>
                    <a:pt x="422" y="499"/>
                  </a:lnTo>
                  <a:lnTo>
                    <a:pt x="422" y="499"/>
                  </a:lnTo>
                  <a:lnTo>
                    <a:pt x="422" y="501"/>
                  </a:lnTo>
                  <a:lnTo>
                    <a:pt x="422" y="501"/>
                  </a:lnTo>
                  <a:lnTo>
                    <a:pt x="420" y="501"/>
                  </a:lnTo>
                  <a:lnTo>
                    <a:pt x="420" y="501"/>
                  </a:lnTo>
                  <a:lnTo>
                    <a:pt x="418" y="505"/>
                  </a:lnTo>
                  <a:lnTo>
                    <a:pt x="418" y="505"/>
                  </a:lnTo>
                  <a:lnTo>
                    <a:pt x="420" y="507"/>
                  </a:lnTo>
                  <a:lnTo>
                    <a:pt x="420" y="507"/>
                  </a:lnTo>
                  <a:lnTo>
                    <a:pt x="418" y="507"/>
                  </a:lnTo>
                  <a:lnTo>
                    <a:pt x="418" y="509"/>
                  </a:lnTo>
                  <a:lnTo>
                    <a:pt x="416" y="511"/>
                  </a:lnTo>
                  <a:lnTo>
                    <a:pt x="418" y="513"/>
                  </a:lnTo>
                  <a:lnTo>
                    <a:pt x="418" y="515"/>
                  </a:lnTo>
                  <a:lnTo>
                    <a:pt x="418" y="515"/>
                  </a:lnTo>
                  <a:lnTo>
                    <a:pt x="420" y="515"/>
                  </a:lnTo>
                  <a:lnTo>
                    <a:pt x="420" y="517"/>
                  </a:lnTo>
                  <a:lnTo>
                    <a:pt x="420" y="519"/>
                  </a:lnTo>
                  <a:lnTo>
                    <a:pt x="420" y="521"/>
                  </a:lnTo>
                  <a:lnTo>
                    <a:pt x="420" y="523"/>
                  </a:lnTo>
                  <a:lnTo>
                    <a:pt x="420" y="525"/>
                  </a:lnTo>
                  <a:lnTo>
                    <a:pt x="420" y="525"/>
                  </a:lnTo>
                  <a:lnTo>
                    <a:pt x="422" y="525"/>
                  </a:lnTo>
                  <a:lnTo>
                    <a:pt x="422" y="523"/>
                  </a:lnTo>
                  <a:lnTo>
                    <a:pt x="424" y="523"/>
                  </a:lnTo>
                  <a:lnTo>
                    <a:pt x="426" y="521"/>
                  </a:lnTo>
                  <a:lnTo>
                    <a:pt x="428" y="521"/>
                  </a:lnTo>
                  <a:lnTo>
                    <a:pt x="432" y="521"/>
                  </a:lnTo>
                  <a:lnTo>
                    <a:pt x="434" y="521"/>
                  </a:lnTo>
                  <a:lnTo>
                    <a:pt x="434" y="521"/>
                  </a:lnTo>
                  <a:lnTo>
                    <a:pt x="434" y="521"/>
                  </a:lnTo>
                  <a:lnTo>
                    <a:pt x="438" y="521"/>
                  </a:lnTo>
                  <a:lnTo>
                    <a:pt x="438" y="521"/>
                  </a:lnTo>
                  <a:lnTo>
                    <a:pt x="438" y="521"/>
                  </a:lnTo>
                  <a:lnTo>
                    <a:pt x="438" y="521"/>
                  </a:lnTo>
                  <a:lnTo>
                    <a:pt x="436" y="523"/>
                  </a:lnTo>
                  <a:lnTo>
                    <a:pt x="436" y="525"/>
                  </a:lnTo>
                  <a:lnTo>
                    <a:pt x="436" y="525"/>
                  </a:lnTo>
                  <a:lnTo>
                    <a:pt x="438" y="527"/>
                  </a:lnTo>
                  <a:lnTo>
                    <a:pt x="438" y="527"/>
                  </a:lnTo>
                  <a:lnTo>
                    <a:pt x="440" y="529"/>
                  </a:lnTo>
                  <a:lnTo>
                    <a:pt x="440" y="531"/>
                  </a:lnTo>
                  <a:lnTo>
                    <a:pt x="440" y="531"/>
                  </a:lnTo>
                  <a:lnTo>
                    <a:pt x="440" y="533"/>
                  </a:lnTo>
                  <a:lnTo>
                    <a:pt x="442" y="533"/>
                  </a:lnTo>
                  <a:lnTo>
                    <a:pt x="442" y="535"/>
                  </a:lnTo>
                  <a:lnTo>
                    <a:pt x="442" y="537"/>
                  </a:lnTo>
                  <a:lnTo>
                    <a:pt x="444" y="539"/>
                  </a:lnTo>
                  <a:lnTo>
                    <a:pt x="448" y="539"/>
                  </a:lnTo>
                  <a:lnTo>
                    <a:pt x="448" y="539"/>
                  </a:lnTo>
                  <a:lnTo>
                    <a:pt x="450" y="539"/>
                  </a:lnTo>
                  <a:lnTo>
                    <a:pt x="450" y="539"/>
                  </a:lnTo>
                  <a:lnTo>
                    <a:pt x="452" y="541"/>
                  </a:lnTo>
                  <a:lnTo>
                    <a:pt x="452" y="541"/>
                  </a:lnTo>
                  <a:lnTo>
                    <a:pt x="452" y="541"/>
                  </a:lnTo>
                  <a:lnTo>
                    <a:pt x="450" y="543"/>
                  </a:lnTo>
                  <a:lnTo>
                    <a:pt x="450" y="545"/>
                  </a:lnTo>
                  <a:lnTo>
                    <a:pt x="450" y="547"/>
                  </a:lnTo>
                  <a:lnTo>
                    <a:pt x="450" y="549"/>
                  </a:lnTo>
                  <a:lnTo>
                    <a:pt x="450" y="551"/>
                  </a:lnTo>
                  <a:lnTo>
                    <a:pt x="448" y="553"/>
                  </a:lnTo>
                  <a:lnTo>
                    <a:pt x="448" y="555"/>
                  </a:lnTo>
                  <a:lnTo>
                    <a:pt x="448" y="555"/>
                  </a:lnTo>
                  <a:lnTo>
                    <a:pt x="450" y="555"/>
                  </a:lnTo>
                  <a:lnTo>
                    <a:pt x="450" y="557"/>
                  </a:lnTo>
                  <a:lnTo>
                    <a:pt x="450" y="557"/>
                  </a:lnTo>
                  <a:lnTo>
                    <a:pt x="452" y="557"/>
                  </a:lnTo>
                  <a:lnTo>
                    <a:pt x="456" y="557"/>
                  </a:lnTo>
                  <a:lnTo>
                    <a:pt x="460" y="557"/>
                  </a:lnTo>
                  <a:lnTo>
                    <a:pt x="460" y="557"/>
                  </a:lnTo>
                  <a:lnTo>
                    <a:pt x="462" y="559"/>
                  </a:lnTo>
                  <a:lnTo>
                    <a:pt x="462" y="559"/>
                  </a:lnTo>
                  <a:lnTo>
                    <a:pt x="462" y="561"/>
                  </a:lnTo>
                  <a:lnTo>
                    <a:pt x="462" y="563"/>
                  </a:lnTo>
                  <a:lnTo>
                    <a:pt x="462" y="563"/>
                  </a:lnTo>
                  <a:lnTo>
                    <a:pt x="464" y="563"/>
                  </a:lnTo>
                  <a:lnTo>
                    <a:pt x="464" y="565"/>
                  </a:lnTo>
                  <a:lnTo>
                    <a:pt x="464" y="565"/>
                  </a:lnTo>
                  <a:lnTo>
                    <a:pt x="464" y="567"/>
                  </a:lnTo>
                  <a:lnTo>
                    <a:pt x="464" y="567"/>
                  </a:lnTo>
                  <a:lnTo>
                    <a:pt x="466" y="567"/>
                  </a:lnTo>
                  <a:lnTo>
                    <a:pt x="466" y="567"/>
                  </a:lnTo>
                  <a:lnTo>
                    <a:pt x="468" y="567"/>
                  </a:lnTo>
                  <a:lnTo>
                    <a:pt x="470" y="567"/>
                  </a:lnTo>
                  <a:lnTo>
                    <a:pt x="472" y="567"/>
                  </a:lnTo>
                  <a:lnTo>
                    <a:pt x="472" y="567"/>
                  </a:lnTo>
                  <a:lnTo>
                    <a:pt x="474" y="567"/>
                  </a:lnTo>
                  <a:lnTo>
                    <a:pt x="476" y="565"/>
                  </a:lnTo>
                  <a:lnTo>
                    <a:pt x="478" y="563"/>
                  </a:lnTo>
                  <a:lnTo>
                    <a:pt x="480" y="563"/>
                  </a:lnTo>
                  <a:lnTo>
                    <a:pt x="480" y="563"/>
                  </a:lnTo>
                  <a:lnTo>
                    <a:pt x="480" y="563"/>
                  </a:lnTo>
                  <a:lnTo>
                    <a:pt x="480" y="563"/>
                  </a:lnTo>
                  <a:lnTo>
                    <a:pt x="480" y="565"/>
                  </a:lnTo>
                  <a:lnTo>
                    <a:pt x="480" y="565"/>
                  </a:lnTo>
                  <a:lnTo>
                    <a:pt x="482" y="567"/>
                  </a:lnTo>
                  <a:lnTo>
                    <a:pt x="482" y="569"/>
                  </a:lnTo>
                  <a:lnTo>
                    <a:pt x="482" y="569"/>
                  </a:lnTo>
                  <a:lnTo>
                    <a:pt x="482" y="569"/>
                  </a:lnTo>
                  <a:lnTo>
                    <a:pt x="482" y="571"/>
                  </a:lnTo>
                  <a:lnTo>
                    <a:pt x="482" y="573"/>
                  </a:lnTo>
                  <a:lnTo>
                    <a:pt x="484" y="573"/>
                  </a:lnTo>
                  <a:lnTo>
                    <a:pt x="484" y="573"/>
                  </a:lnTo>
                  <a:lnTo>
                    <a:pt x="486" y="571"/>
                  </a:lnTo>
                  <a:lnTo>
                    <a:pt x="488" y="571"/>
                  </a:lnTo>
                  <a:lnTo>
                    <a:pt x="488" y="573"/>
                  </a:lnTo>
                  <a:lnTo>
                    <a:pt x="488" y="573"/>
                  </a:lnTo>
                  <a:lnTo>
                    <a:pt x="490" y="573"/>
                  </a:lnTo>
                  <a:lnTo>
                    <a:pt x="490" y="573"/>
                  </a:lnTo>
                  <a:lnTo>
                    <a:pt x="490" y="573"/>
                  </a:lnTo>
                  <a:lnTo>
                    <a:pt x="493" y="573"/>
                  </a:lnTo>
                  <a:lnTo>
                    <a:pt x="493" y="573"/>
                  </a:lnTo>
                  <a:lnTo>
                    <a:pt x="493" y="571"/>
                  </a:lnTo>
                  <a:lnTo>
                    <a:pt x="490" y="571"/>
                  </a:lnTo>
                  <a:lnTo>
                    <a:pt x="490" y="571"/>
                  </a:lnTo>
                  <a:lnTo>
                    <a:pt x="490" y="569"/>
                  </a:lnTo>
                  <a:lnTo>
                    <a:pt x="490" y="567"/>
                  </a:lnTo>
                  <a:lnTo>
                    <a:pt x="490" y="565"/>
                  </a:lnTo>
                  <a:lnTo>
                    <a:pt x="490" y="563"/>
                  </a:lnTo>
                  <a:lnTo>
                    <a:pt x="490" y="561"/>
                  </a:lnTo>
                  <a:lnTo>
                    <a:pt x="488" y="561"/>
                  </a:lnTo>
                  <a:lnTo>
                    <a:pt x="486" y="559"/>
                  </a:lnTo>
                  <a:lnTo>
                    <a:pt x="486" y="557"/>
                  </a:lnTo>
                  <a:lnTo>
                    <a:pt x="486" y="557"/>
                  </a:lnTo>
                  <a:lnTo>
                    <a:pt x="486" y="555"/>
                  </a:lnTo>
                  <a:lnTo>
                    <a:pt x="486" y="555"/>
                  </a:lnTo>
                  <a:lnTo>
                    <a:pt x="484" y="553"/>
                  </a:lnTo>
                  <a:lnTo>
                    <a:pt x="486" y="553"/>
                  </a:lnTo>
                  <a:lnTo>
                    <a:pt x="486" y="553"/>
                  </a:lnTo>
                  <a:lnTo>
                    <a:pt x="486" y="551"/>
                  </a:lnTo>
                  <a:lnTo>
                    <a:pt x="486" y="549"/>
                  </a:lnTo>
                  <a:lnTo>
                    <a:pt x="488" y="549"/>
                  </a:lnTo>
                  <a:lnTo>
                    <a:pt x="488" y="549"/>
                  </a:lnTo>
                  <a:lnTo>
                    <a:pt x="488" y="549"/>
                  </a:lnTo>
                  <a:lnTo>
                    <a:pt x="490" y="551"/>
                  </a:lnTo>
                  <a:lnTo>
                    <a:pt x="490" y="551"/>
                  </a:lnTo>
                  <a:lnTo>
                    <a:pt x="493" y="551"/>
                  </a:lnTo>
                  <a:lnTo>
                    <a:pt x="495" y="551"/>
                  </a:lnTo>
                  <a:lnTo>
                    <a:pt x="495" y="551"/>
                  </a:lnTo>
                  <a:lnTo>
                    <a:pt x="495" y="551"/>
                  </a:lnTo>
                  <a:lnTo>
                    <a:pt x="497" y="549"/>
                  </a:lnTo>
                  <a:lnTo>
                    <a:pt x="497" y="549"/>
                  </a:lnTo>
                  <a:lnTo>
                    <a:pt x="497" y="547"/>
                  </a:lnTo>
                  <a:lnTo>
                    <a:pt x="499" y="545"/>
                  </a:lnTo>
                  <a:lnTo>
                    <a:pt x="499" y="545"/>
                  </a:lnTo>
                  <a:lnTo>
                    <a:pt x="499" y="545"/>
                  </a:lnTo>
                  <a:lnTo>
                    <a:pt x="499" y="545"/>
                  </a:lnTo>
                  <a:lnTo>
                    <a:pt x="501" y="545"/>
                  </a:lnTo>
                  <a:lnTo>
                    <a:pt x="503" y="547"/>
                  </a:lnTo>
                  <a:lnTo>
                    <a:pt x="505" y="547"/>
                  </a:lnTo>
                  <a:lnTo>
                    <a:pt x="505" y="549"/>
                  </a:lnTo>
                  <a:lnTo>
                    <a:pt x="507" y="549"/>
                  </a:lnTo>
                  <a:lnTo>
                    <a:pt x="507" y="551"/>
                  </a:lnTo>
                  <a:lnTo>
                    <a:pt x="509" y="551"/>
                  </a:lnTo>
                  <a:lnTo>
                    <a:pt x="509" y="549"/>
                  </a:lnTo>
                  <a:lnTo>
                    <a:pt x="509" y="549"/>
                  </a:lnTo>
                  <a:lnTo>
                    <a:pt x="509" y="547"/>
                  </a:lnTo>
                  <a:lnTo>
                    <a:pt x="511" y="547"/>
                  </a:lnTo>
                  <a:lnTo>
                    <a:pt x="511" y="545"/>
                  </a:lnTo>
                  <a:lnTo>
                    <a:pt x="511" y="545"/>
                  </a:lnTo>
                  <a:lnTo>
                    <a:pt x="513" y="545"/>
                  </a:lnTo>
                  <a:lnTo>
                    <a:pt x="513" y="545"/>
                  </a:lnTo>
                  <a:lnTo>
                    <a:pt x="515" y="547"/>
                  </a:lnTo>
                  <a:lnTo>
                    <a:pt x="515" y="547"/>
                  </a:lnTo>
                  <a:lnTo>
                    <a:pt x="515" y="547"/>
                  </a:lnTo>
                  <a:lnTo>
                    <a:pt x="517" y="545"/>
                  </a:lnTo>
                  <a:lnTo>
                    <a:pt x="517" y="545"/>
                  </a:lnTo>
                  <a:lnTo>
                    <a:pt x="517" y="545"/>
                  </a:lnTo>
                  <a:lnTo>
                    <a:pt x="521" y="549"/>
                  </a:lnTo>
                  <a:lnTo>
                    <a:pt x="523" y="549"/>
                  </a:lnTo>
                  <a:lnTo>
                    <a:pt x="523" y="549"/>
                  </a:lnTo>
                  <a:lnTo>
                    <a:pt x="523" y="547"/>
                  </a:lnTo>
                  <a:lnTo>
                    <a:pt x="523" y="547"/>
                  </a:lnTo>
                  <a:lnTo>
                    <a:pt x="523" y="545"/>
                  </a:lnTo>
                  <a:lnTo>
                    <a:pt x="525" y="543"/>
                  </a:lnTo>
                  <a:lnTo>
                    <a:pt x="525" y="543"/>
                  </a:lnTo>
                  <a:lnTo>
                    <a:pt x="527" y="545"/>
                  </a:lnTo>
                  <a:lnTo>
                    <a:pt x="527" y="545"/>
                  </a:lnTo>
                  <a:lnTo>
                    <a:pt x="529" y="545"/>
                  </a:lnTo>
                  <a:lnTo>
                    <a:pt x="531" y="543"/>
                  </a:lnTo>
                  <a:lnTo>
                    <a:pt x="531" y="543"/>
                  </a:lnTo>
                  <a:lnTo>
                    <a:pt x="533" y="543"/>
                  </a:lnTo>
                  <a:lnTo>
                    <a:pt x="533" y="543"/>
                  </a:lnTo>
                  <a:lnTo>
                    <a:pt x="533" y="543"/>
                  </a:lnTo>
                  <a:lnTo>
                    <a:pt x="535" y="541"/>
                  </a:lnTo>
                  <a:lnTo>
                    <a:pt x="535" y="541"/>
                  </a:lnTo>
                  <a:lnTo>
                    <a:pt x="535" y="539"/>
                  </a:lnTo>
                  <a:lnTo>
                    <a:pt x="535" y="537"/>
                  </a:lnTo>
                  <a:lnTo>
                    <a:pt x="535" y="537"/>
                  </a:lnTo>
                  <a:lnTo>
                    <a:pt x="537" y="537"/>
                  </a:lnTo>
                  <a:lnTo>
                    <a:pt x="539" y="535"/>
                  </a:lnTo>
                  <a:lnTo>
                    <a:pt x="541" y="535"/>
                  </a:lnTo>
                  <a:lnTo>
                    <a:pt x="541" y="535"/>
                  </a:lnTo>
                  <a:lnTo>
                    <a:pt x="541" y="535"/>
                  </a:lnTo>
                  <a:lnTo>
                    <a:pt x="543" y="537"/>
                  </a:lnTo>
                  <a:lnTo>
                    <a:pt x="545" y="537"/>
                  </a:lnTo>
                  <a:lnTo>
                    <a:pt x="545" y="539"/>
                  </a:lnTo>
                  <a:lnTo>
                    <a:pt x="545" y="539"/>
                  </a:lnTo>
                  <a:lnTo>
                    <a:pt x="547" y="539"/>
                  </a:lnTo>
                  <a:lnTo>
                    <a:pt x="549" y="541"/>
                  </a:lnTo>
                  <a:lnTo>
                    <a:pt x="551" y="541"/>
                  </a:lnTo>
                  <a:lnTo>
                    <a:pt x="551" y="541"/>
                  </a:lnTo>
                  <a:lnTo>
                    <a:pt x="553" y="541"/>
                  </a:lnTo>
                  <a:lnTo>
                    <a:pt x="553" y="541"/>
                  </a:lnTo>
                  <a:lnTo>
                    <a:pt x="553" y="541"/>
                  </a:lnTo>
                  <a:lnTo>
                    <a:pt x="555" y="541"/>
                  </a:lnTo>
                  <a:lnTo>
                    <a:pt x="555" y="541"/>
                  </a:lnTo>
                  <a:lnTo>
                    <a:pt x="557" y="543"/>
                  </a:lnTo>
                  <a:lnTo>
                    <a:pt x="557" y="543"/>
                  </a:lnTo>
                  <a:lnTo>
                    <a:pt x="559" y="543"/>
                  </a:lnTo>
                  <a:lnTo>
                    <a:pt x="561" y="543"/>
                  </a:lnTo>
                  <a:lnTo>
                    <a:pt x="561" y="543"/>
                  </a:lnTo>
                  <a:lnTo>
                    <a:pt x="563" y="543"/>
                  </a:lnTo>
                  <a:lnTo>
                    <a:pt x="565" y="545"/>
                  </a:lnTo>
                  <a:lnTo>
                    <a:pt x="565" y="545"/>
                  </a:lnTo>
                  <a:lnTo>
                    <a:pt x="565" y="547"/>
                  </a:lnTo>
                  <a:lnTo>
                    <a:pt x="563" y="547"/>
                  </a:lnTo>
                  <a:lnTo>
                    <a:pt x="563" y="547"/>
                  </a:lnTo>
                  <a:lnTo>
                    <a:pt x="563" y="549"/>
                  </a:lnTo>
                  <a:lnTo>
                    <a:pt x="563" y="551"/>
                  </a:lnTo>
                  <a:lnTo>
                    <a:pt x="563" y="553"/>
                  </a:lnTo>
                  <a:lnTo>
                    <a:pt x="563" y="553"/>
                  </a:lnTo>
                  <a:lnTo>
                    <a:pt x="565" y="553"/>
                  </a:lnTo>
                  <a:lnTo>
                    <a:pt x="565" y="553"/>
                  </a:lnTo>
                  <a:lnTo>
                    <a:pt x="565" y="555"/>
                  </a:lnTo>
                  <a:lnTo>
                    <a:pt x="565" y="557"/>
                  </a:lnTo>
                  <a:lnTo>
                    <a:pt x="565" y="559"/>
                  </a:lnTo>
                  <a:lnTo>
                    <a:pt x="567" y="559"/>
                  </a:lnTo>
                  <a:lnTo>
                    <a:pt x="567" y="559"/>
                  </a:lnTo>
                  <a:lnTo>
                    <a:pt x="567" y="559"/>
                  </a:lnTo>
                  <a:lnTo>
                    <a:pt x="569" y="559"/>
                  </a:lnTo>
                  <a:lnTo>
                    <a:pt x="571" y="559"/>
                  </a:lnTo>
                  <a:lnTo>
                    <a:pt x="571" y="559"/>
                  </a:lnTo>
                  <a:lnTo>
                    <a:pt x="571" y="561"/>
                  </a:lnTo>
                  <a:lnTo>
                    <a:pt x="571" y="561"/>
                  </a:lnTo>
                  <a:lnTo>
                    <a:pt x="573" y="561"/>
                  </a:lnTo>
                  <a:lnTo>
                    <a:pt x="575" y="563"/>
                  </a:lnTo>
                  <a:lnTo>
                    <a:pt x="575" y="563"/>
                  </a:lnTo>
                  <a:lnTo>
                    <a:pt x="577" y="565"/>
                  </a:lnTo>
                  <a:lnTo>
                    <a:pt x="579" y="565"/>
                  </a:lnTo>
                  <a:lnTo>
                    <a:pt x="579" y="565"/>
                  </a:lnTo>
                  <a:lnTo>
                    <a:pt x="581" y="565"/>
                  </a:lnTo>
                  <a:lnTo>
                    <a:pt x="583" y="565"/>
                  </a:lnTo>
                  <a:lnTo>
                    <a:pt x="585" y="565"/>
                  </a:lnTo>
                  <a:lnTo>
                    <a:pt x="587" y="567"/>
                  </a:lnTo>
                  <a:lnTo>
                    <a:pt x="587" y="567"/>
                  </a:lnTo>
                  <a:lnTo>
                    <a:pt x="589" y="567"/>
                  </a:lnTo>
                  <a:lnTo>
                    <a:pt x="589" y="565"/>
                  </a:lnTo>
                  <a:lnTo>
                    <a:pt x="591" y="567"/>
                  </a:lnTo>
                  <a:lnTo>
                    <a:pt x="593" y="565"/>
                  </a:lnTo>
                  <a:lnTo>
                    <a:pt x="593" y="563"/>
                  </a:lnTo>
                  <a:lnTo>
                    <a:pt x="593" y="563"/>
                  </a:lnTo>
                  <a:lnTo>
                    <a:pt x="593" y="563"/>
                  </a:lnTo>
                  <a:lnTo>
                    <a:pt x="595" y="565"/>
                  </a:lnTo>
                  <a:lnTo>
                    <a:pt x="595" y="565"/>
                  </a:lnTo>
                  <a:lnTo>
                    <a:pt x="595" y="565"/>
                  </a:lnTo>
                  <a:lnTo>
                    <a:pt x="595" y="563"/>
                  </a:lnTo>
                  <a:lnTo>
                    <a:pt x="595" y="561"/>
                  </a:lnTo>
                  <a:lnTo>
                    <a:pt x="595" y="559"/>
                  </a:lnTo>
                  <a:lnTo>
                    <a:pt x="595" y="559"/>
                  </a:lnTo>
                  <a:lnTo>
                    <a:pt x="597" y="561"/>
                  </a:lnTo>
                  <a:lnTo>
                    <a:pt x="597" y="561"/>
                  </a:lnTo>
                  <a:lnTo>
                    <a:pt x="597" y="563"/>
                  </a:lnTo>
                  <a:lnTo>
                    <a:pt x="597" y="563"/>
                  </a:lnTo>
                  <a:lnTo>
                    <a:pt x="599" y="565"/>
                  </a:lnTo>
                  <a:lnTo>
                    <a:pt x="599" y="565"/>
                  </a:lnTo>
                  <a:lnTo>
                    <a:pt x="601" y="565"/>
                  </a:lnTo>
                  <a:lnTo>
                    <a:pt x="601" y="565"/>
                  </a:lnTo>
                  <a:lnTo>
                    <a:pt x="603" y="565"/>
                  </a:lnTo>
                  <a:lnTo>
                    <a:pt x="605" y="565"/>
                  </a:lnTo>
                  <a:lnTo>
                    <a:pt x="605" y="567"/>
                  </a:lnTo>
                  <a:lnTo>
                    <a:pt x="605" y="567"/>
                  </a:lnTo>
                  <a:lnTo>
                    <a:pt x="605" y="569"/>
                  </a:lnTo>
                  <a:lnTo>
                    <a:pt x="605" y="569"/>
                  </a:lnTo>
                  <a:lnTo>
                    <a:pt x="607" y="569"/>
                  </a:lnTo>
                  <a:lnTo>
                    <a:pt x="609" y="567"/>
                  </a:lnTo>
                  <a:lnTo>
                    <a:pt x="611" y="567"/>
                  </a:lnTo>
                  <a:lnTo>
                    <a:pt x="611" y="567"/>
                  </a:lnTo>
                  <a:lnTo>
                    <a:pt x="611" y="563"/>
                  </a:lnTo>
                  <a:lnTo>
                    <a:pt x="611" y="563"/>
                  </a:lnTo>
                  <a:lnTo>
                    <a:pt x="611" y="565"/>
                  </a:lnTo>
                  <a:lnTo>
                    <a:pt x="613" y="567"/>
                  </a:lnTo>
                  <a:lnTo>
                    <a:pt x="615" y="567"/>
                  </a:lnTo>
                  <a:lnTo>
                    <a:pt x="615" y="567"/>
                  </a:lnTo>
                  <a:lnTo>
                    <a:pt x="617" y="567"/>
                  </a:lnTo>
                  <a:lnTo>
                    <a:pt x="617" y="567"/>
                  </a:lnTo>
                  <a:lnTo>
                    <a:pt x="617" y="569"/>
                  </a:lnTo>
                  <a:lnTo>
                    <a:pt x="615" y="571"/>
                  </a:lnTo>
                  <a:lnTo>
                    <a:pt x="615" y="571"/>
                  </a:lnTo>
                  <a:lnTo>
                    <a:pt x="615" y="573"/>
                  </a:lnTo>
                  <a:lnTo>
                    <a:pt x="615" y="575"/>
                  </a:lnTo>
                  <a:lnTo>
                    <a:pt x="615" y="577"/>
                  </a:lnTo>
                  <a:lnTo>
                    <a:pt x="615" y="579"/>
                  </a:lnTo>
                  <a:lnTo>
                    <a:pt x="617" y="579"/>
                  </a:lnTo>
                  <a:lnTo>
                    <a:pt x="617" y="579"/>
                  </a:lnTo>
                  <a:lnTo>
                    <a:pt x="617" y="581"/>
                  </a:lnTo>
                  <a:lnTo>
                    <a:pt x="617" y="583"/>
                  </a:lnTo>
                  <a:lnTo>
                    <a:pt x="619" y="585"/>
                  </a:lnTo>
                  <a:lnTo>
                    <a:pt x="621" y="585"/>
                  </a:lnTo>
                  <a:lnTo>
                    <a:pt x="621" y="585"/>
                  </a:lnTo>
                  <a:lnTo>
                    <a:pt x="621" y="587"/>
                  </a:lnTo>
                  <a:lnTo>
                    <a:pt x="621" y="587"/>
                  </a:lnTo>
                  <a:lnTo>
                    <a:pt x="619" y="587"/>
                  </a:lnTo>
                  <a:lnTo>
                    <a:pt x="619" y="587"/>
                  </a:lnTo>
                  <a:lnTo>
                    <a:pt x="621" y="589"/>
                  </a:lnTo>
                  <a:lnTo>
                    <a:pt x="623" y="589"/>
                  </a:lnTo>
                  <a:lnTo>
                    <a:pt x="627" y="589"/>
                  </a:lnTo>
                  <a:lnTo>
                    <a:pt x="629" y="587"/>
                  </a:lnTo>
                  <a:lnTo>
                    <a:pt x="629" y="587"/>
                  </a:lnTo>
                  <a:lnTo>
                    <a:pt x="629" y="585"/>
                  </a:lnTo>
                  <a:lnTo>
                    <a:pt x="629" y="585"/>
                  </a:lnTo>
                  <a:lnTo>
                    <a:pt x="625" y="581"/>
                  </a:lnTo>
                  <a:lnTo>
                    <a:pt x="625" y="581"/>
                  </a:lnTo>
                  <a:lnTo>
                    <a:pt x="627" y="581"/>
                  </a:lnTo>
                  <a:lnTo>
                    <a:pt x="627" y="579"/>
                  </a:lnTo>
                  <a:lnTo>
                    <a:pt x="627" y="579"/>
                  </a:lnTo>
                  <a:lnTo>
                    <a:pt x="623" y="579"/>
                  </a:lnTo>
                  <a:lnTo>
                    <a:pt x="623" y="577"/>
                  </a:lnTo>
                  <a:lnTo>
                    <a:pt x="623" y="575"/>
                  </a:lnTo>
                  <a:lnTo>
                    <a:pt x="625" y="573"/>
                  </a:lnTo>
                  <a:lnTo>
                    <a:pt x="625" y="573"/>
                  </a:lnTo>
                  <a:lnTo>
                    <a:pt x="625" y="571"/>
                  </a:lnTo>
                  <a:lnTo>
                    <a:pt x="625" y="571"/>
                  </a:lnTo>
                  <a:lnTo>
                    <a:pt x="625" y="571"/>
                  </a:lnTo>
                  <a:lnTo>
                    <a:pt x="627" y="571"/>
                  </a:lnTo>
                  <a:lnTo>
                    <a:pt x="627" y="573"/>
                  </a:lnTo>
                  <a:lnTo>
                    <a:pt x="629" y="573"/>
                  </a:lnTo>
                  <a:lnTo>
                    <a:pt x="629" y="571"/>
                  </a:lnTo>
                  <a:lnTo>
                    <a:pt x="631" y="569"/>
                  </a:lnTo>
                  <a:lnTo>
                    <a:pt x="633" y="569"/>
                  </a:lnTo>
                  <a:lnTo>
                    <a:pt x="635" y="569"/>
                  </a:lnTo>
                  <a:lnTo>
                    <a:pt x="635" y="567"/>
                  </a:lnTo>
                  <a:lnTo>
                    <a:pt x="635" y="567"/>
                  </a:lnTo>
                  <a:lnTo>
                    <a:pt x="635" y="567"/>
                  </a:lnTo>
                  <a:lnTo>
                    <a:pt x="637" y="567"/>
                  </a:lnTo>
                  <a:lnTo>
                    <a:pt x="637" y="567"/>
                  </a:lnTo>
                  <a:lnTo>
                    <a:pt x="639" y="567"/>
                  </a:lnTo>
                  <a:lnTo>
                    <a:pt x="641" y="567"/>
                  </a:lnTo>
                  <a:lnTo>
                    <a:pt x="643" y="567"/>
                  </a:lnTo>
                  <a:lnTo>
                    <a:pt x="645" y="565"/>
                  </a:lnTo>
                  <a:lnTo>
                    <a:pt x="645" y="565"/>
                  </a:lnTo>
                  <a:lnTo>
                    <a:pt x="645" y="563"/>
                  </a:lnTo>
                  <a:lnTo>
                    <a:pt x="647" y="563"/>
                  </a:lnTo>
                  <a:lnTo>
                    <a:pt x="647" y="563"/>
                  </a:lnTo>
                  <a:lnTo>
                    <a:pt x="647" y="563"/>
                  </a:lnTo>
                  <a:lnTo>
                    <a:pt x="647" y="561"/>
                  </a:lnTo>
                  <a:lnTo>
                    <a:pt x="649" y="561"/>
                  </a:lnTo>
                  <a:lnTo>
                    <a:pt x="651" y="561"/>
                  </a:lnTo>
                  <a:lnTo>
                    <a:pt x="651" y="563"/>
                  </a:lnTo>
                  <a:lnTo>
                    <a:pt x="653" y="563"/>
                  </a:lnTo>
                  <a:lnTo>
                    <a:pt x="655" y="563"/>
                  </a:lnTo>
                  <a:lnTo>
                    <a:pt x="655" y="561"/>
                  </a:lnTo>
                  <a:lnTo>
                    <a:pt x="655" y="559"/>
                  </a:lnTo>
                  <a:lnTo>
                    <a:pt x="653" y="559"/>
                  </a:lnTo>
                  <a:lnTo>
                    <a:pt x="655" y="559"/>
                  </a:lnTo>
                  <a:lnTo>
                    <a:pt x="655" y="559"/>
                  </a:lnTo>
                  <a:lnTo>
                    <a:pt x="655" y="559"/>
                  </a:lnTo>
                  <a:lnTo>
                    <a:pt x="655" y="561"/>
                  </a:lnTo>
                  <a:lnTo>
                    <a:pt x="657" y="561"/>
                  </a:lnTo>
                  <a:lnTo>
                    <a:pt x="657" y="563"/>
                  </a:lnTo>
                  <a:lnTo>
                    <a:pt x="659" y="561"/>
                  </a:lnTo>
                  <a:lnTo>
                    <a:pt x="659" y="561"/>
                  </a:lnTo>
                  <a:lnTo>
                    <a:pt x="659" y="559"/>
                  </a:lnTo>
                  <a:lnTo>
                    <a:pt x="661" y="559"/>
                  </a:lnTo>
                  <a:lnTo>
                    <a:pt x="663" y="561"/>
                  </a:lnTo>
                  <a:lnTo>
                    <a:pt x="663" y="559"/>
                  </a:lnTo>
                  <a:lnTo>
                    <a:pt x="663" y="559"/>
                  </a:lnTo>
                  <a:lnTo>
                    <a:pt x="663" y="557"/>
                  </a:lnTo>
                  <a:lnTo>
                    <a:pt x="665" y="555"/>
                  </a:lnTo>
                  <a:lnTo>
                    <a:pt x="665" y="557"/>
                  </a:lnTo>
                  <a:lnTo>
                    <a:pt x="667" y="557"/>
                  </a:lnTo>
                  <a:lnTo>
                    <a:pt x="669" y="555"/>
                  </a:lnTo>
                  <a:lnTo>
                    <a:pt x="669" y="555"/>
                  </a:lnTo>
                  <a:lnTo>
                    <a:pt x="669" y="555"/>
                  </a:lnTo>
                  <a:lnTo>
                    <a:pt x="671" y="555"/>
                  </a:lnTo>
                  <a:lnTo>
                    <a:pt x="671" y="555"/>
                  </a:lnTo>
                  <a:lnTo>
                    <a:pt x="671" y="555"/>
                  </a:lnTo>
                  <a:lnTo>
                    <a:pt x="671" y="553"/>
                  </a:lnTo>
                  <a:lnTo>
                    <a:pt x="671" y="553"/>
                  </a:lnTo>
                  <a:lnTo>
                    <a:pt x="671" y="555"/>
                  </a:lnTo>
                  <a:lnTo>
                    <a:pt x="671" y="555"/>
                  </a:lnTo>
                  <a:lnTo>
                    <a:pt x="671" y="553"/>
                  </a:lnTo>
                  <a:lnTo>
                    <a:pt x="671" y="551"/>
                  </a:lnTo>
                  <a:lnTo>
                    <a:pt x="671" y="551"/>
                  </a:lnTo>
                  <a:lnTo>
                    <a:pt x="671" y="547"/>
                  </a:lnTo>
                  <a:lnTo>
                    <a:pt x="669" y="545"/>
                  </a:lnTo>
                  <a:lnTo>
                    <a:pt x="669" y="545"/>
                  </a:lnTo>
                  <a:lnTo>
                    <a:pt x="669" y="545"/>
                  </a:lnTo>
                  <a:lnTo>
                    <a:pt x="667" y="543"/>
                  </a:lnTo>
                  <a:lnTo>
                    <a:pt x="667" y="543"/>
                  </a:lnTo>
                  <a:lnTo>
                    <a:pt x="667" y="541"/>
                  </a:lnTo>
                  <a:lnTo>
                    <a:pt x="667" y="541"/>
                  </a:lnTo>
                  <a:lnTo>
                    <a:pt x="667" y="541"/>
                  </a:lnTo>
                  <a:lnTo>
                    <a:pt x="667" y="539"/>
                  </a:lnTo>
                  <a:lnTo>
                    <a:pt x="669" y="539"/>
                  </a:lnTo>
                  <a:lnTo>
                    <a:pt x="669" y="539"/>
                  </a:lnTo>
                  <a:lnTo>
                    <a:pt x="669" y="539"/>
                  </a:lnTo>
                  <a:lnTo>
                    <a:pt x="669" y="541"/>
                  </a:lnTo>
                  <a:lnTo>
                    <a:pt x="671" y="541"/>
                  </a:lnTo>
                  <a:lnTo>
                    <a:pt x="671" y="543"/>
                  </a:lnTo>
                  <a:lnTo>
                    <a:pt x="671" y="543"/>
                  </a:lnTo>
                  <a:lnTo>
                    <a:pt x="673" y="545"/>
                  </a:lnTo>
                  <a:lnTo>
                    <a:pt x="675" y="547"/>
                  </a:lnTo>
                  <a:lnTo>
                    <a:pt x="677" y="549"/>
                  </a:lnTo>
                  <a:lnTo>
                    <a:pt x="677" y="549"/>
                  </a:lnTo>
                  <a:lnTo>
                    <a:pt x="677" y="549"/>
                  </a:lnTo>
                  <a:lnTo>
                    <a:pt x="679" y="549"/>
                  </a:lnTo>
                  <a:lnTo>
                    <a:pt x="679" y="549"/>
                  </a:lnTo>
                  <a:lnTo>
                    <a:pt x="679" y="549"/>
                  </a:lnTo>
                  <a:lnTo>
                    <a:pt x="681" y="549"/>
                  </a:lnTo>
                  <a:lnTo>
                    <a:pt x="681" y="549"/>
                  </a:lnTo>
                  <a:lnTo>
                    <a:pt x="681" y="549"/>
                  </a:lnTo>
                  <a:lnTo>
                    <a:pt x="683" y="547"/>
                  </a:lnTo>
                  <a:lnTo>
                    <a:pt x="683" y="547"/>
                  </a:lnTo>
                  <a:lnTo>
                    <a:pt x="685" y="549"/>
                  </a:lnTo>
                  <a:lnTo>
                    <a:pt x="687" y="549"/>
                  </a:lnTo>
                  <a:lnTo>
                    <a:pt x="685" y="547"/>
                  </a:lnTo>
                  <a:lnTo>
                    <a:pt x="687" y="547"/>
                  </a:lnTo>
                  <a:lnTo>
                    <a:pt x="687" y="545"/>
                  </a:lnTo>
                  <a:lnTo>
                    <a:pt x="687" y="545"/>
                  </a:lnTo>
                  <a:lnTo>
                    <a:pt x="687" y="545"/>
                  </a:lnTo>
                  <a:lnTo>
                    <a:pt x="689" y="547"/>
                  </a:lnTo>
                  <a:lnTo>
                    <a:pt x="691" y="547"/>
                  </a:lnTo>
                  <a:lnTo>
                    <a:pt x="691" y="547"/>
                  </a:lnTo>
                  <a:lnTo>
                    <a:pt x="691" y="547"/>
                  </a:lnTo>
                  <a:lnTo>
                    <a:pt x="693" y="545"/>
                  </a:lnTo>
                  <a:lnTo>
                    <a:pt x="693" y="545"/>
                  </a:lnTo>
                  <a:lnTo>
                    <a:pt x="695" y="543"/>
                  </a:lnTo>
                  <a:lnTo>
                    <a:pt x="697" y="545"/>
                  </a:lnTo>
                  <a:lnTo>
                    <a:pt x="699" y="545"/>
                  </a:lnTo>
                  <a:lnTo>
                    <a:pt x="701" y="545"/>
                  </a:lnTo>
                  <a:lnTo>
                    <a:pt x="701" y="545"/>
                  </a:lnTo>
                  <a:lnTo>
                    <a:pt x="701" y="543"/>
                  </a:lnTo>
                  <a:lnTo>
                    <a:pt x="701" y="543"/>
                  </a:lnTo>
                  <a:lnTo>
                    <a:pt x="703" y="543"/>
                  </a:lnTo>
                  <a:lnTo>
                    <a:pt x="705" y="543"/>
                  </a:lnTo>
                  <a:lnTo>
                    <a:pt x="709" y="543"/>
                  </a:lnTo>
                  <a:lnTo>
                    <a:pt x="709" y="543"/>
                  </a:lnTo>
                  <a:lnTo>
                    <a:pt x="711" y="541"/>
                  </a:lnTo>
                  <a:lnTo>
                    <a:pt x="711" y="541"/>
                  </a:lnTo>
                  <a:lnTo>
                    <a:pt x="711" y="541"/>
                  </a:lnTo>
                  <a:lnTo>
                    <a:pt x="713" y="541"/>
                  </a:lnTo>
                  <a:lnTo>
                    <a:pt x="715" y="541"/>
                  </a:lnTo>
                  <a:lnTo>
                    <a:pt x="715" y="541"/>
                  </a:lnTo>
                  <a:lnTo>
                    <a:pt x="715" y="537"/>
                  </a:lnTo>
                  <a:lnTo>
                    <a:pt x="715" y="537"/>
                  </a:lnTo>
                  <a:lnTo>
                    <a:pt x="717" y="537"/>
                  </a:lnTo>
                  <a:lnTo>
                    <a:pt x="717" y="535"/>
                  </a:lnTo>
                  <a:lnTo>
                    <a:pt x="717" y="535"/>
                  </a:lnTo>
                  <a:lnTo>
                    <a:pt x="715" y="535"/>
                  </a:lnTo>
                  <a:lnTo>
                    <a:pt x="717" y="533"/>
                  </a:lnTo>
                  <a:lnTo>
                    <a:pt x="717" y="533"/>
                  </a:lnTo>
                  <a:lnTo>
                    <a:pt x="719" y="533"/>
                  </a:lnTo>
                  <a:lnTo>
                    <a:pt x="719" y="529"/>
                  </a:lnTo>
                  <a:lnTo>
                    <a:pt x="721" y="529"/>
                  </a:lnTo>
                  <a:lnTo>
                    <a:pt x="721" y="531"/>
                  </a:lnTo>
                  <a:lnTo>
                    <a:pt x="723" y="529"/>
                  </a:lnTo>
                  <a:lnTo>
                    <a:pt x="723" y="529"/>
                  </a:lnTo>
                  <a:lnTo>
                    <a:pt x="725" y="527"/>
                  </a:lnTo>
                  <a:lnTo>
                    <a:pt x="725" y="527"/>
                  </a:lnTo>
                  <a:lnTo>
                    <a:pt x="725" y="529"/>
                  </a:lnTo>
                  <a:lnTo>
                    <a:pt x="727" y="529"/>
                  </a:lnTo>
                  <a:lnTo>
                    <a:pt x="727" y="529"/>
                  </a:lnTo>
                  <a:lnTo>
                    <a:pt x="727" y="527"/>
                  </a:lnTo>
                  <a:lnTo>
                    <a:pt x="727" y="527"/>
                  </a:lnTo>
                  <a:lnTo>
                    <a:pt x="727" y="527"/>
                  </a:lnTo>
                  <a:lnTo>
                    <a:pt x="727" y="525"/>
                  </a:lnTo>
                  <a:lnTo>
                    <a:pt x="729" y="525"/>
                  </a:lnTo>
                  <a:lnTo>
                    <a:pt x="729" y="525"/>
                  </a:lnTo>
                  <a:lnTo>
                    <a:pt x="729" y="523"/>
                  </a:lnTo>
                  <a:lnTo>
                    <a:pt x="731" y="523"/>
                  </a:lnTo>
                  <a:lnTo>
                    <a:pt x="733" y="523"/>
                  </a:lnTo>
                  <a:lnTo>
                    <a:pt x="733" y="521"/>
                  </a:lnTo>
                  <a:lnTo>
                    <a:pt x="735" y="519"/>
                  </a:lnTo>
                  <a:lnTo>
                    <a:pt x="735" y="517"/>
                  </a:lnTo>
                  <a:lnTo>
                    <a:pt x="733" y="515"/>
                  </a:lnTo>
                  <a:lnTo>
                    <a:pt x="731" y="515"/>
                  </a:lnTo>
                  <a:lnTo>
                    <a:pt x="731" y="515"/>
                  </a:lnTo>
                  <a:lnTo>
                    <a:pt x="731" y="515"/>
                  </a:lnTo>
                  <a:lnTo>
                    <a:pt x="731" y="513"/>
                  </a:lnTo>
                  <a:lnTo>
                    <a:pt x="731" y="515"/>
                  </a:lnTo>
                  <a:lnTo>
                    <a:pt x="733" y="513"/>
                  </a:lnTo>
                  <a:lnTo>
                    <a:pt x="733" y="513"/>
                  </a:lnTo>
                  <a:lnTo>
                    <a:pt x="733" y="511"/>
                  </a:lnTo>
                  <a:lnTo>
                    <a:pt x="735" y="511"/>
                  </a:lnTo>
                  <a:lnTo>
                    <a:pt x="737" y="513"/>
                  </a:lnTo>
                  <a:lnTo>
                    <a:pt x="739" y="511"/>
                  </a:lnTo>
                  <a:lnTo>
                    <a:pt x="741" y="513"/>
                  </a:lnTo>
                  <a:lnTo>
                    <a:pt x="743" y="511"/>
                  </a:lnTo>
                  <a:lnTo>
                    <a:pt x="743" y="509"/>
                  </a:lnTo>
                  <a:lnTo>
                    <a:pt x="743" y="509"/>
                  </a:lnTo>
                  <a:lnTo>
                    <a:pt x="741" y="509"/>
                  </a:lnTo>
                  <a:lnTo>
                    <a:pt x="741" y="507"/>
                  </a:lnTo>
                  <a:lnTo>
                    <a:pt x="743" y="507"/>
                  </a:lnTo>
                  <a:lnTo>
                    <a:pt x="745" y="507"/>
                  </a:lnTo>
                  <a:lnTo>
                    <a:pt x="745" y="505"/>
                  </a:lnTo>
                  <a:lnTo>
                    <a:pt x="745" y="505"/>
                  </a:lnTo>
                  <a:lnTo>
                    <a:pt x="745" y="503"/>
                  </a:lnTo>
                  <a:lnTo>
                    <a:pt x="745" y="501"/>
                  </a:lnTo>
                  <a:lnTo>
                    <a:pt x="745" y="501"/>
                  </a:lnTo>
                  <a:lnTo>
                    <a:pt x="749" y="501"/>
                  </a:lnTo>
                  <a:lnTo>
                    <a:pt x="749" y="501"/>
                  </a:lnTo>
                  <a:lnTo>
                    <a:pt x="749" y="499"/>
                  </a:lnTo>
                  <a:lnTo>
                    <a:pt x="747" y="499"/>
                  </a:lnTo>
                  <a:lnTo>
                    <a:pt x="747" y="497"/>
                  </a:lnTo>
                  <a:lnTo>
                    <a:pt x="747" y="497"/>
                  </a:lnTo>
                  <a:lnTo>
                    <a:pt x="749" y="497"/>
                  </a:lnTo>
                  <a:lnTo>
                    <a:pt x="751" y="497"/>
                  </a:lnTo>
                  <a:lnTo>
                    <a:pt x="751" y="497"/>
                  </a:lnTo>
                  <a:lnTo>
                    <a:pt x="753" y="497"/>
                  </a:lnTo>
                  <a:lnTo>
                    <a:pt x="755" y="499"/>
                  </a:lnTo>
                  <a:lnTo>
                    <a:pt x="755" y="497"/>
                  </a:lnTo>
                  <a:lnTo>
                    <a:pt x="755" y="497"/>
                  </a:lnTo>
                  <a:lnTo>
                    <a:pt x="753" y="495"/>
                  </a:lnTo>
                  <a:lnTo>
                    <a:pt x="753" y="493"/>
                  </a:lnTo>
                  <a:lnTo>
                    <a:pt x="753" y="489"/>
                  </a:lnTo>
                  <a:lnTo>
                    <a:pt x="753" y="489"/>
                  </a:lnTo>
                  <a:lnTo>
                    <a:pt x="753" y="487"/>
                  </a:lnTo>
                  <a:lnTo>
                    <a:pt x="751" y="487"/>
                  </a:lnTo>
                  <a:lnTo>
                    <a:pt x="749" y="487"/>
                  </a:lnTo>
                  <a:lnTo>
                    <a:pt x="747" y="487"/>
                  </a:lnTo>
                  <a:lnTo>
                    <a:pt x="747" y="487"/>
                  </a:lnTo>
                  <a:lnTo>
                    <a:pt x="745" y="485"/>
                  </a:lnTo>
                  <a:lnTo>
                    <a:pt x="745" y="485"/>
                  </a:lnTo>
                  <a:lnTo>
                    <a:pt x="747" y="485"/>
                  </a:lnTo>
                  <a:lnTo>
                    <a:pt x="749" y="485"/>
                  </a:lnTo>
                  <a:lnTo>
                    <a:pt x="749" y="485"/>
                  </a:lnTo>
                  <a:lnTo>
                    <a:pt x="751" y="485"/>
                  </a:lnTo>
                  <a:lnTo>
                    <a:pt x="753" y="483"/>
                  </a:lnTo>
                  <a:lnTo>
                    <a:pt x="753" y="481"/>
                  </a:lnTo>
                  <a:lnTo>
                    <a:pt x="755" y="481"/>
                  </a:lnTo>
                  <a:lnTo>
                    <a:pt x="755" y="481"/>
                  </a:lnTo>
                  <a:lnTo>
                    <a:pt x="753" y="479"/>
                  </a:lnTo>
                  <a:lnTo>
                    <a:pt x="753" y="479"/>
                  </a:lnTo>
                  <a:lnTo>
                    <a:pt x="753" y="477"/>
                  </a:lnTo>
                  <a:lnTo>
                    <a:pt x="751" y="475"/>
                  </a:lnTo>
                  <a:lnTo>
                    <a:pt x="749" y="475"/>
                  </a:lnTo>
                  <a:lnTo>
                    <a:pt x="749" y="475"/>
                  </a:lnTo>
                  <a:lnTo>
                    <a:pt x="749" y="473"/>
                  </a:lnTo>
                  <a:lnTo>
                    <a:pt x="749" y="473"/>
                  </a:lnTo>
                  <a:lnTo>
                    <a:pt x="749" y="473"/>
                  </a:lnTo>
                  <a:lnTo>
                    <a:pt x="751" y="473"/>
                  </a:lnTo>
                  <a:lnTo>
                    <a:pt x="751" y="473"/>
                  </a:lnTo>
                  <a:lnTo>
                    <a:pt x="751" y="471"/>
                  </a:lnTo>
                  <a:lnTo>
                    <a:pt x="751" y="471"/>
                  </a:lnTo>
                  <a:lnTo>
                    <a:pt x="751" y="473"/>
                  </a:lnTo>
                  <a:lnTo>
                    <a:pt x="753" y="473"/>
                  </a:lnTo>
                  <a:lnTo>
                    <a:pt x="753" y="475"/>
                  </a:lnTo>
                  <a:lnTo>
                    <a:pt x="753" y="475"/>
                  </a:lnTo>
                  <a:lnTo>
                    <a:pt x="753" y="475"/>
                  </a:lnTo>
                  <a:lnTo>
                    <a:pt x="755" y="477"/>
                  </a:lnTo>
                  <a:lnTo>
                    <a:pt x="755" y="475"/>
                  </a:lnTo>
                  <a:lnTo>
                    <a:pt x="757" y="475"/>
                  </a:lnTo>
                  <a:lnTo>
                    <a:pt x="757" y="473"/>
                  </a:lnTo>
                  <a:lnTo>
                    <a:pt x="757" y="471"/>
                  </a:lnTo>
                  <a:lnTo>
                    <a:pt x="757" y="467"/>
                  </a:lnTo>
                  <a:lnTo>
                    <a:pt x="759" y="467"/>
                  </a:lnTo>
                  <a:lnTo>
                    <a:pt x="759" y="465"/>
                  </a:lnTo>
                  <a:lnTo>
                    <a:pt x="761" y="463"/>
                  </a:lnTo>
                  <a:lnTo>
                    <a:pt x="761" y="461"/>
                  </a:lnTo>
                  <a:lnTo>
                    <a:pt x="761" y="461"/>
                  </a:lnTo>
                  <a:lnTo>
                    <a:pt x="761" y="459"/>
                  </a:lnTo>
                  <a:lnTo>
                    <a:pt x="761" y="457"/>
                  </a:lnTo>
                  <a:lnTo>
                    <a:pt x="761" y="457"/>
                  </a:lnTo>
                  <a:lnTo>
                    <a:pt x="761" y="455"/>
                  </a:lnTo>
                  <a:lnTo>
                    <a:pt x="763" y="453"/>
                  </a:lnTo>
                  <a:lnTo>
                    <a:pt x="763" y="453"/>
                  </a:lnTo>
                  <a:lnTo>
                    <a:pt x="761" y="451"/>
                  </a:lnTo>
                  <a:lnTo>
                    <a:pt x="761" y="451"/>
                  </a:lnTo>
                  <a:lnTo>
                    <a:pt x="761" y="451"/>
                  </a:lnTo>
                  <a:lnTo>
                    <a:pt x="763" y="451"/>
                  </a:lnTo>
                  <a:lnTo>
                    <a:pt x="763" y="451"/>
                  </a:lnTo>
                  <a:lnTo>
                    <a:pt x="765" y="449"/>
                  </a:lnTo>
                  <a:lnTo>
                    <a:pt x="765" y="445"/>
                  </a:lnTo>
                  <a:lnTo>
                    <a:pt x="765" y="445"/>
                  </a:lnTo>
                  <a:lnTo>
                    <a:pt x="767" y="445"/>
                  </a:lnTo>
                  <a:lnTo>
                    <a:pt x="767" y="447"/>
                  </a:lnTo>
                  <a:lnTo>
                    <a:pt x="769" y="447"/>
                  </a:lnTo>
                  <a:lnTo>
                    <a:pt x="771" y="445"/>
                  </a:lnTo>
                  <a:lnTo>
                    <a:pt x="773" y="445"/>
                  </a:lnTo>
                  <a:lnTo>
                    <a:pt x="771" y="445"/>
                  </a:lnTo>
                  <a:lnTo>
                    <a:pt x="771" y="441"/>
                  </a:lnTo>
                  <a:lnTo>
                    <a:pt x="769" y="439"/>
                  </a:lnTo>
                  <a:lnTo>
                    <a:pt x="769" y="439"/>
                  </a:lnTo>
                  <a:lnTo>
                    <a:pt x="771" y="437"/>
                  </a:lnTo>
                  <a:lnTo>
                    <a:pt x="771" y="437"/>
                  </a:lnTo>
                  <a:lnTo>
                    <a:pt x="771" y="435"/>
                  </a:lnTo>
                  <a:lnTo>
                    <a:pt x="769" y="435"/>
                  </a:lnTo>
                  <a:lnTo>
                    <a:pt x="769" y="435"/>
                  </a:lnTo>
                  <a:lnTo>
                    <a:pt x="771" y="435"/>
                  </a:lnTo>
                  <a:lnTo>
                    <a:pt x="769" y="433"/>
                  </a:lnTo>
                  <a:lnTo>
                    <a:pt x="767" y="431"/>
                  </a:lnTo>
                  <a:lnTo>
                    <a:pt x="765" y="431"/>
                  </a:lnTo>
                  <a:lnTo>
                    <a:pt x="767" y="429"/>
                  </a:lnTo>
                  <a:lnTo>
                    <a:pt x="767" y="429"/>
                  </a:lnTo>
                  <a:lnTo>
                    <a:pt x="769" y="429"/>
                  </a:lnTo>
                  <a:lnTo>
                    <a:pt x="769" y="429"/>
                  </a:lnTo>
                  <a:lnTo>
                    <a:pt x="771" y="429"/>
                  </a:lnTo>
                  <a:lnTo>
                    <a:pt x="773" y="431"/>
                  </a:lnTo>
                  <a:lnTo>
                    <a:pt x="773" y="431"/>
                  </a:lnTo>
                  <a:lnTo>
                    <a:pt x="771" y="425"/>
                  </a:lnTo>
                  <a:lnTo>
                    <a:pt x="771" y="423"/>
                  </a:lnTo>
                  <a:lnTo>
                    <a:pt x="769" y="421"/>
                  </a:lnTo>
                  <a:lnTo>
                    <a:pt x="769" y="423"/>
                  </a:lnTo>
                  <a:lnTo>
                    <a:pt x="767" y="425"/>
                  </a:lnTo>
                  <a:lnTo>
                    <a:pt x="765" y="425"/>
                  </a:lnTo>
                  <a:lnTo>
                    <a:pt x="765" y="423"/>
                  </a:lnTo>
                  <a:lnTo>
                    <a:pt x="767" y="423"/>
                  </a:lnTo>
                  <a:lnTo>
                    <a:pt x="769" y="419"/>
                  </a:lnTo>
                  <a:lnTo>
                    <a:pt x="771" y="417"/>
                  </a:lnTo>
                  <a:lnTo>
                    <a:pt x="771" y="417"/>
                  </a:lnTo>
                  <a:lnTo>
                    <a:pt x="769" y="417"/>
                  </a:lnTo>
                  <a:lnTo>
                    <a:pt x="767" y="417"/>
                  </a:lnTo>
                  <a:lnTo>
                    <a:pt x="765" y="415"/>
                  </a:lnTo>
                  <a:lnTo>
                    <a:pt x="759" y="411"/>
                  </a:lnTo>
                  <a:lnTo>
                    <a:pt x="759" y="411"/>
                  </a:lnTo>
                  <a:lnTo>
                    <a:pt x="757" y="409"/>
                  </a:lnTo>
                  <a:lnTo>
                    <a:pt x="755" y="409"/>
                  </a:lnTo>
                  <a:lnTo>
                    <a:pt x="753" y="413"/>
                  </a:lnTo>
                  <a:lnTo>
                    <a:pt x="749" y="413"/>
                  </a:lnTo>
                  <a:lnTo>
                    <a:pt x="745" y="409"/>
                  </a:lnTo>
                  <a:lnTo>
                    <a:pt x="743" y="411"/>
                  </a:lnTo>
                  <a:lnTo>
                    <a:pt x="741" y="411"/>
                  </a:lnTo>
                  <a:lnTo>
                    <a:pt x="741" y="411"/>
                  </a:lnTo>
                  <a:lnTo>
                    <a:pt x="741" y="411"/>
                  </a:lnTo>
                  <a:lnTo>
                    <a:pt x="741" y="411"/>
                  </a:lnTo>
                  <a:lnTo>
                    <a:pt x="745" y="409"/>
                  </a:lnTo>
                  <a:lnTo>
                    <a:pt x="747" y="409"/>
                  </a:lnTo>
                  <a:lnTo>
                    <a:pt x="749" y="409"/>
                  </a:lnTo>
                  <a:lnTo>
                    <a:pt x="751" y="409"/>
                  </a:lnTo>
                  <a:lnTo>
                    <a:pt x="751" y="407"/>
                  </a:lnTo>
                  <a:lnTo>
                    <a:pt x="751" y="405"/>
                  </a:lnTo>
                  <a:lnTo>
                    <a:pt x="755" y="403"/>
                  </a:lnTo>
                  <a:lnTo>
                    <a:pt x="757" y="401"/>
                  </a:lnTo>
                  <a:lnTo>
                    <a:pt x="757" y="401"/>
                  </a:lnTo>
                  <a:lnTo>
                    <a:pt x="761" y="399"/>
                  </a:lnTo>
                  <a:lnTo>
                    <a:pt x="761" y="399"/>
                  </a:lnTo>
                  <a:lnTo>
                    <a:pt x="763" y="399"/>
                  </a:lnTo>
                  <a:lnTo>
                    <a:pt x="761" y="397"/>
                  </a:lnTo>
                  <a:lnTo>
                    <a:pt x="761" y="395"/>
                  </a:lnTo>
                  <a:lnTo>
                    <a:pt x="757" y="391"/>
                  </a:lnTo>
                  <a:lnTo>
                    <a:pt x="751" y="389"/>
                  </a:lnTo>
                  <a:lnTo>
                    <a:pt x="749" y="387"/>
                  </a:lnTo>
                  <a:lnTo>
                    <a:pt x="745" y="385"/>
                  </a:lnTo>
                  <a:lnTo>
                    <a:pt x="743" y="385"/>
                  </a:lnTo>
                  <a:lnTo>
                    <a:pt x="741" y="383"/>
                  </a:lnTo>
                  <a:lnTo>
                    <a:pt x="741" y="381"/>
                  </a:lnTo>
                  <a:lnTo>
                    <a:pt x="739" y="381"/>
                  </a:lnTo>
                  <a:lnTo>
                    <a:pt x="735" y="379"/>
                  </a:lnTo>
                  <a:lnTo>
                    <a:pt x="733" y="381"/>
                  </a:lnTo>
                  <a:lnTo>
                    <a:pt x="731" y="381"/>
                  </a:lnTo>
                  <a:lnTo>
                    <a:pt x="729" y="381"/>
                  </a:lnTo>
                  <a:lnTo>
                    <a:pt x="729" y="381"/>
                  </a:lnTo>
                  <a:lnTo>
                    <a:pt x="729" y="381"/>
                  </a:lnTo>
                  <a:lnTo>
                    <a:pt x="731" y="381"/>
                  </a:lnTo>
                  <a:lnTo>
                    <a:pt x="735" y="377"/>
                  </a:lnTo>
                  <a:lnTo>
                    <a:pt x="737" y="379"/>
                  </a:lnTo>
                  <a:lnTo>
                    <a:pt x="741" y="379"/>
                  </a:lnTo>
                  <a:lnTo>
                    <a:pt x="743" y="383"/>
                  </a:lnTo>
                  <a:lnTo>
                    <a:pt x="747" y="383"/>
                  </a:lnTo>
                  <a:lnTo>
                    <a:pt x="749" y="383"/>
                  </a:lnTo>
                  <a:lnTo>
                    <a:pt x="749" y="383"/>
                  </a:lnTo>
                  <a:lnTo>
                    <a:pt x="755" y="385"/>
                  </a:lnTo>
                  <a:lnTo>
                    <a:pt x="757" y="385"/>
                  </a:lnTo>
                  <a:lnTo>
                    <a:pt x="759" y="385"/>
                  </a:lnTo>
                  <a:lnTo>
                    <a:pt x="757" y="383"/>
                  </a:lnTo>
                  <a:lnTo>
                    <a:pt x="757" y="381"/>
                  </a:lnTo>
                  <a:lnTo>
                    <a:pt x="755" y="379"/>
                  </a:lnTo>
                  <a:lnTo>
                    <a:pt x="753" y="379"/>
                  </a:lnTo>
                  <a:lnTo>
                    <a:pt x="751" y="377"/>
                  </a:lnTo>
                  <a:lnTo>
                    <a:pt x="749" y="377"/>
                  </a:lnTo>
                  <a:lnTo>
                    <a:pt x="749" y="377"/>
                  </a:lnTo>
                  <a:lnTo>
                    <a:pt x="747" y="373"/>
                  </a:lnTo>
                  <a:lnTo>
                    <a:pt x="745" y="373"/>
                  </a:lnTo>
                  <a:lnTo>
                    <a:pt x="745" y="371"/>
                  </a:lnTo>
                  <a:lnTo>
                    <a:pt x="739" y="369"/>
                  </a:lnTo>
                  <a:lnTo>
                    <a:pt x="737" y="369"/>
                  </a:lnTo>
                  <a:lnTo>
                    <a:pt x="737" y="367"/>
                  </a:lnTo>
                  <a:lnTo>
                    <a:pt x="737" y="365"/>
                  </a:lnTo>
                  <a:lnTo>
                    <a:pt x="735" y="361"/>
                  </a:lnTo>
                  <a:lnTo>
                    <a:pt x="731" y="357"/>
                  </a:lnTo>
                  <a:lnTo>
                    <a:pt x="729" y="353"/>
                  </a:lnTo>
                  <a:lnTo>
                    <a:pt x="725" y="351"/>
                  </a:lnTo>
                  <a:lnTo>
                    <a:pt x="725" y="349"/>
                  </a:lnTo>
                  <a:lnTo>
                    <a:pt x="723" y="347"/>
                  </a:lnTo>
                  <a:lnTo>
                    <a:pt x="719" y="341"/>
                  </a:lnTo>
                  <a:lnTo>
                    <a:pt x="719" y="339"/>
                  </a:lnTo>
                  <a:lnTo>
                    <a:pt x="717" y="339"/>
                  </a:lnTo>
                  <a:lnTo>
                    <a:pt x="713" y="337"/>
                  </a:lnTo>
                  <a:lnTo>
                    <a:pt x="709" y="335"/>
                  </a:lnTo>
                  <a:lnTo>
                    <a:pt x="707" y="333"/>
                  </a:lnTo>
                  <a:lnTo>
                    <a:pt x="703" y="331"/>
                  </a:lnTo>
                  <a:lnTo>
                    <a:pt x="701" y="331"/>
                  </a:lnTo>
                  <a:lnTo>
                    <a:pt x="699" y="331"/>
                  </a:lnTo>
                  <a:lnTo>
                    <a:pt x="699" y="329"/>
                  </a:lnTo>
                  <a:lnTo>
                    <a:pt x="697" y="325"/>
                  </a:lnTo>
                  <a:lnTo>
                    <a:pt x="699" y="325"/>
                  </a:lnTo>
                  <a:lnTo>
                    <a:pt x="699" y="321"/>
                  </a:lnTo>
                  <a:lnTo>
                    <a:pt x="701" y="319"/>
                  </a:lnTo>
                  <a:lnTo>
                    <a:pt x="701" y="317"/>
                  </a:lnTo>
                  <a:lnTo>
                    <a:pt x="701" y="315"/>
                  </a:lnTo>
                  <a:lnTo>
                    <a:pt x="703" y="315"/>
                  </a:lnTo>
                  <a:lnTo>
                    <a:pt x="703" y="315"/>
                  </a:lnTo>
                  <a:lnTo>
                    <a:pt x="703" y="313"/>
                  </a:lnTo>
                  <a:lnTo>
                    <a:pt x="705" y="313"/>
                  </a:lnTo>
                  <a:lnTo>
                    <a:pt x="705" y="311"/>
                  </a:lnTo>
                  <a:lnTo>
                    <a:pt x="705" y="311"/>
                  </a:lnTo>
                  <a:lnTo>
                    <a:pt x="707" y="309"/>
                  </a:lnTo>
                  <a:lnTo>
                    <a:pt x="707" y="309"/>
                  </a:lnTo>
                  <a:lnTo>
                    <a:pt x="707" y="307"/>
                  </a:lnTo>
                  <a:lnTo>
                    <a:pt x="705" y="307"/>
                  </a:lnTo>
                  <a:lnTo>
                    <a:pt x="703" y="305"/>
                  </a:lnTo>
                  <a:lnTo>
                    <a:pt x="703" y="305"/>
                  </a:lnTo>
                  <a:lnTo>
                    <a:pt x="705" y="305"/>
                  </a:lnTo>
                  <a:lnTo>
                    <a:pt x="705" y="303"/>
                  </a:lnTo>
                  <a:lnTo>
                    <a:pt x="707" y="303"/>
                  </a:lnTo>
                  <a:lnTo>
                    <a:pt x="707" y="305"/>
                  </a:lnTo>
                  <a:lnTo>
                    <a:pt x="707" y="305"/>
                  </a:lnTo>
                  <a:lnTo>
                    <a:pt x="707" y="307"/>
                  </a:lnTo>
                  <a:lnTo>
                    <a:pt x="709" y="307"/>
                  </a:lnTo>
                  <a:lnTo>
                    <a:pt x="709" y="305"/>
                  </a:lnTo>
                  <a:lnTo>
                    <a:pt x="711" y="305"/>
                  </a:lnTo>
                  <a:lnTo>
                    <a:pt x="711" y="305"/>
                  </a:lnTo>
                  <a:lnTo>
                    <a:pt x="711" y="301"/>
                  </a:lnTo>
                  <a:lnTo>
                    <a:pt x="711" y="301"/>
                  </a:lnTo>
                  <a:lnTo>
                    <a:pt x="711" y="299"/>
                  </a:lnTo>
                  <a:lnTo>
                    <a:pt x="713" y="301"/>
                  </a:lnTo>
                  <a:lnTo>
                    <a:pt x="713" y="299"/>
                  </a:lnTo>
                  <a:lnTo>
                    <a:pt x="713" y="299"/>
                  </a:lnTo>
                  <a:lnTo>
                    <a:pt x="713" y="299"/>
                  </a:lnTo>
                  <a:lnTo>
                    <a:pt x="711" y="297"/>
                  </a:lnTo>
                  <a:lnTo>
                    <a:pt x="711" y="297"/>
                  </a:lnTo>
                  <a:lnTo>
                    <a:pt x="711" y="297"/>
                  </a:lnTo>
                  <a:lnTo>
                    <a:pt x="713" y="297"/>
                  </a:lnTo>
                  <a:lnTo>
                    <a:pt x="715" y="297"/>
                  </a:lnTo>
                  <a:lnTo>
                    <a:pt x="715" y="295"/>
                  </a:lnTo>
                  <a:lnTo>
                    <a:pt x="719" y="295"/>
                  </a:lnTo>
                  <a:lnTo>
                    <a:pt x="721" y="293"/>
                  </a:lnTo>
                  <a:lnTo>
                    <a:pt x="725" y="291"/>
                  </a:lnTo>
                  <a:lnTo>
                    <a:pt x="727" y="291"/>
                  </a:lnTo>
                  <a:lnTo>
                    <a:pt x="729" y="291"/>
                  </a:lnTo>
                  <a:lnTo>
                    <a:pt x="729" y="291"/>
                  </a:lnTo>
                  <a:lnTo>
                    <a:pt x="729" y="291"/>
                  </a:lnTo>
                  <a:lnTo>
                    <a:pt x="731" y="293"/>
                  </a:lnTo>
                  <a:lnTo>
                    <a:pt x="731" y="293"/>
                  </a:lnTo>
                  <a:lnTo>
                    <a:pt x="731" y="293"/>
                  </a:lnTo>
                  <a:lnTo>
                    <a:pt x="733" y="291"/>
                  </a:lnTo>
                  <a:lnTo>
                    <a:pt x="733" y="291"/>
                  </a:lnTo>
                  <a:lnTo>
                    <a:pt x="733" y="288"/>
                  </a:lnTo>
                  <a:lnTo>
                    <a:pt x="733" y="288"/>
                  </a:lnTo>
                  <a:lnTo>
                    <a:pt x="731" y="288"/>
                  </a:lnTo>
                  <a:lnTo>
                    <a:pt x="733" y="286"/>
                  </a:lnTo>
                  <a:lnTo>
                    <a:pt x="733" y="286"/>
                  </a:lnTo>
                  <a:lnTo>
                    <a:pt x="731" y="282"/>
                  </a:lnTo>
                  <a:lnTo>
                    <a:pt x="733" y="282"/>
                  </a:lnTo>
                  <a:lnTo>
                    <a:pt x="731" y="280"/>
                  </a:lnTo>
                  <a:lnTo>
                    <a:pt x="729" y="282"/>
                  </a:lnTo>
                  <a:lnTo>
                    <a:pt x="727" y="282"/>
                  </a:lnTo>
                  <a:lnTo>
                    <a:pt x="725" y="280"/>
                  </a:lnTo>
                  <a:lnTo>
                    <a:pt x="723" y="280"/>
                  </a:lnTo>
                  <a:lnTo>
                    <a:pt x="723" y="280"/>
                  </a:lnTo>
                  <a:lnTo>
                    <a:pt x="723" y="280"/>
                  </a:lnTo>
                  <a:lnTo>
                    <a:pt x="721" y="280"/>
                  </a:lnTo>
                  <a:lnTo>
                    <a:pt x="719" y="280"/>
                  </a:lnTo>
                  <a:lnTo>
                    <a:pt x="717" y="280"/>
                  </a:lnTo>
                  <a:lnTo>
                    <a:pt x="715" y="280"/>
                  </a:lnTo>
                  <a:lnTo>
                    <a:pt x="713" y="278"/>
                  </a:lnTo>
                  <a:lnTo>
                    <a:pt x="709" y="278"/>
                  </a:lnTo>
                  <a:lnTo>
                    <a:pt x="707" y="276"/>
                  </a:lnTo>
                  <a:lnTo>
                    <a:pt x="701" y="274"/>
                  </a:lnTo>
                  <a:lnTo>
                    <a:pt x="697" y="276"/>
                  </a:lnTo>
                  <a:lnTo>
                    <a:pt x="695" y="276"/>
                  </a:lnTo>
                  <a:lnTo>
                    <a:pt x="695" y="276"/>
                  </a:lnTo>
                  <a:lnTo>
                    <a:pt x="695" y="276"/>
                  </a:lnTo>
                  <a:lnTo>
                    <a:pt x="697" y="278"/>
                  </a:lnTo>
                  <a:lnTo>
                    <a:pt x="695" y="280"/>
                  </a:lnTo>
                  <a:lnTo>
                    <a:pt x="691" y="282"/>
                  </a:lnTo>
                  <a:lnTo>
                    <a:pt x="693" y="284"/>
                  </a:lnTo>
                  <a:lnTo>
                    <a:pt x="693" y="284"/>
                  </a:lnTo>
                  <a:lnTo>
                    <a:pt x="691" y="286"/>
                  </a:lnTo>
                  <a:lnTo>
                    <a:pt x="687" y="286"/>
                  </a:lnTo>
                  <a:lnTo>
                    <a:pt x="685" y="286"/>
                  </a:lnTo>
                  <a:lnTo>
                    <a:pt x="681" y="286"/>
                  </a:lnTo>
                  <a:lnTo>
                    <a:pt x="679" y="284"/>
                  </a:lnTo>
                  <a:lnTo>
                    <a:pt x="679" y="282"/>
                  </a:lnTo>
                  <a:lnTo>
                    <a:pt x="677" y="280"/>
                  </a:lnTo>
                  <a:lnTo>
                    <a:pt x="677" y="278"/>
                  </a:lnTo>
                  <a:lnTo>
                    <a:pt x="677" y="276"/>
                  </a:lnTo>
                  <a:lnTo>
                    <a:pt x="677" y="276"/>
                  </a:lnTo>
                  <a:lnTo>
                    <a:pt x="677" y="276"/>
                  </a:lnTo>
                  <a:lnTo>
                    <a:pt x="677" y="274"/>
                  </a:lnTo>
                  <a:lnTo>
                    <a:pt x="677" y="274"/>
                  </a:lnTo>
                  <a:lnTo>
                    <a:pt x="675" y="272"/>
                  </a:lnTo>
                  <a:lnTo>
                    <a:pt x="673" y="270"/>
                  </a:lnTo>
                  <a:lnTo>
                    <a:pt x="671" y="268"/>
                  </a:lnTo>
                  <a:lnTo>
                    <a:pt x="669" y="268"/>
                  </a:lnTo>
                  <a:lnTo>
                    <a:pt x="667" y="268"/>
                  </a:lnTo>
                  <a:lnTo>
                    <a:pt x="659" y="268"/>
                  </a:lnTo>
                  <a:lnTo>
                    <a:pt x="653" y="264"/>
                  </a:lnTo>
                  <a:lnTo>
                    <a:pt x="651" y="262"/>
                  </a:lnTo>
                  <a:lnTo>
                    <a:pt x="649" y="260"/>
                  </a:lnTo>
                  <a:lnTo>
                    <a:pt x="647" y="258"/>
                  </a:lnTo>
                  <a:lnTo>
                    <a:pt x="647" y="256"/>
                  </a:lnTo>
                  <a:lnTo>
                    <a:pt x="647" y="250"/>
                  </a:lnTo>
                  <a:lnTo>
                    <a:pt x="649" y="250"/>
                  </a:lnTo>
                  <a:lnTo>
                    <a:pt x="651" y="248"/>
                  </a:lnTo>
                  <a:lnTo>
                    <a:pt x="653" y="250"/>
                  </a:lnTo>
                  <a:lnTo>
                    <a:pt x="655" y="252"/>
                  </a:lnTo>
                  <a:lnTo>
                    <a:pt x="659" y="250"/>
                  </a:lnTo>
                  <a:lnTo>
                    <a:pt x="659" y="250"/>
                  </a:lnTo>
                  <a:lnTo>
                    <a:pt x="661" y="250"/>
                  </a:lnTo>
                  <a:lnTo>
                    <a:pt x="663" y="250"/>
                  </a:lnTo>
                  <a:lnTo>
                    <a:pt x="665" y="250"/>
                  </a:lnTo>
                  <a:lnTo>
                    <a:pt x="665" y="250"/>
                  </a:lnTo>
                  <a:lnTo>
                    <a:pt x="665" y="248"/>
                  </a:lnTo>
                  <a:lnTo>
                    <a:pt x="667" y="246"/>
                  </a:lnTo>
                  <a:lnTo>
                    <a:pt x="667" y="242"/>
                  </a:lnTo>
                  <a:lnTo>
                    <a:pt x="667" y="240"/>
                  </a:lnTo>
                  <a:lnTo>
                    <a:pt x="667" y="240"/>
                  </a:lnTo>
                  <a:lnTo>
                    <a:pt x="669" y="236"/>
                  </a:lnTo>
                  <a:lnTo>
                    <a:pt x="671" y="234"/>
                  </a:lnTo>
                  <a:lnTo>
                    <a:pt x="677" y="232"/>
                  </a:lnTo>
                  <a:lnTo>
                    <a:pt x="679" y="232"/>
                  </a:lnTo>
                  <a:lnTo>
                    <a:pt x="679" y="226"/>
                  </a:lnTo>
                  <a:lnTo>
                    <a:pt x="681" y="224"/>
                  </a:lnTo>
                  <a:lnTo>
                    <a:pt x="681" y="224"/>
                  </a:lnTo>
                  <a:lnTo>
                    <a:pt x="681" y="222"/>
                  </a:lnTo>
                  <a:lnTo>
                    <a:pt x="683" y="222"/>
                  </a:lnTo>
                  <a:lnTo>
                    <a:pt x="683" y="220"/>
                  </a:lnTo>
                  <a:lnTo>
                    <a:pt x="689" y="220"/>
                  </a:lnTo>
                  <a:lnTo>
                    <a:pt x="689" y="222"/>
                  </a:lnTo>
                  <a:lnTo>
                    <a:pt x="691" y="222"/>
                  </a:lnTo>
                  <a:lnTo>
                    <a:pt x="691" y="220"/>
                  </a:lnTo>
                  <a:lnTo>
                    <a:pt x="691" y="220"/>
                  </a:lnTo>
                  <a:lnTo>
                    <a:pt x="691" y="218"/>
                  </a:lnTo>
                  <a:lnTo>
                    <a:pt x="693" y="222"/>
                  </a:lnTo>
                  <a:lnTo>
                    <a:pt x="699" y="224"/>
                  </a:lnTo>
                  <a:lnTo>
                    <a:pt x="701" y="226"/>
                  </a:lnTo>
                  <a:lnTo>
                    <a:pt x="701" y="226"/>
                  </a:lnTo>
                  <a:lnTo>
                    <a:pt x="703" y="228"/>
                  </a:lnTo>
                  <a:lnTo>
                    <a:pt x="703" y="230"/>
                  </a:lnTo>
                  <a:lnTo>
                    <a:pt x="703" y="230"/>
                  </a:lnTo>
                  <a:lnTo>
                    <a:pt x="701" y="234"/>
                  </a:lnTo>
                  <a:lnTo>
                    <a:pt x="701" y="236"/>
                  </a:lnTo>
                  <a:lnTo>
                    <a:pt x="699" y="236"/>
                  </a:lnTo>
                  <a:lnTo>
                    <a:pt x="697" y="238"/>
                  </a:lnTo>
                  <a:lnTo>
                    <a:pt x="697" y="238"/>
                  </a:lnTo>
                  <a:lnTo>
                    <a:pt x="697" y="240"/>
                  </a:lnTo>
                  <a:lnTo>
                    <a:pt x="699" y="242"/>
                  </a:lnTo>
                  <a:lnTo>
                    <a:pt x="697" y="242"/>
                  </a:lnTo>
                  <a:lnTo>
                    <a:pt x="697" y="242"/>
                  </a:lnTo>
                  <a:lnTo>
                    <a:pt x="695" y="242"/>
                  </a:lnTo>
                  <a:lnTo>
                    <a:pt x="695" y="244"/>
                  </a:lnTo>
                  <a:lnTo>
                    <a:pt x="697" y="244"/>
                  </a:lnTo>
                  <a:lnTo>
                    <a:pt x="697" y="246"/>
                  </a:lnTo>
                  <a:lnTo>
                    <a:pt x="699" y="246"/>
                  </a:lnTo>
                  <a:lnTo>
                    <a:pt x="701" y="246"/>
                  </a:lnTo>
                  <a:lnTo>
                    <a:pt x="705" y="246"/>
                  </a:lnTo>
                  <a:lnTo>
                    <a:pt x="705" y="246"/>
                  </a:lnTo>
                  <a:lnTo>
                    <a:pt x="705" y="246"/>
                  </a:lnTo>
                  <a:lnTo>
                    <a:pt x="703" y="248"/>
                  </a:lnTo>
                  <a:lnTo>
                    <a:pt x="703" y="248"/>
                  </a:lnTo>
                  <a:lnTo>
                    <a:pt x="705" y="250"/>
                  </a:lnTo>
                  <a:lnTo>
                    <a:pt x="701" y="254"/>
                  </a:lnTo>
                  <a:lnTo>
                    <a:pt x="699" y="254"/>
                  </a:lnTo>
                  <a:lnTo>
                    <a:pt x="699" y="254"/>
                  </a:lnTo>
                  <a:lnTo>
                    <a:pt x="699" y="256"/>
                  </a:lnTo>
                  <a:lnTo>
                    <a:pt x="701" y="258"/>
                  </a:lnTo>
                  <a:lnTo>
                    <a:pt x="701" y="258"/>
                  </a:lnTo>
                  <a:lnTo>
                    <a:pt x="701" y="256"/>
                  </a:lnTo>
                  <a:lnTo>
                    <a:pt x="703" y="256"/>
                  </a:lnTo>
                  <a:lnTo>
                    <a:pt x="705" y="256"/>
                  </a:lnTo>
                  <a:lnTo>
                    <a:pt x="707" y="254"/>
                  </a:lnTo>
                  <a:lnTo>
                    <a:pt x="707" y="254"/>
                  </a:lnTo>
                  <a:lnTo>
                    <a:pt x="705" y="254"/>
                  </a:lnTo>
                  <a:lnTo>
                    <a:pt x="705" y="252"/>
                  </a:lnTo>
                  <a:lnTo>
                    <a:pt x="707" y="252"/>
                  </a:lnTo>
                  <a:lnTo>
                    <a:pt x="707" y="252"/>
                  </a:lnTo>
                  <a:lnTo>
                    <a:pt x="709" y="252"/>
                  </a:lnTo>
                  <a:lnTo>
                    <a:pt x="709" y="252"/>
                  </a:lnTo>
                  <a:lnTo>
                    <a:pt x="709" y="252"/>
                  </a:lnTo>
                  <a:lnTo>
                    <a:pt x="711" y="250"/>
                  </a:lnTo>
                  <a:lnTo>
                    <a:pt x="711" y="250"/>
                  </a:lnTo>
                  <a:lnTo>
                    <a:pt x="711" y="248"/>
                  </a:lnTo>
                  <a:lnTo>
                    <a:pt x="713" y="246"/>
                  </a:lnTo>
                  <a:lnTo>
                    <a:pt x="717" y="242"/>
                  </a:lnTo>
                  <a:lnTo>
                    <a:pt x="719" y="242"/>
                  </a:lnTo>
                  <a:lnTo>
                    <a:pt x="721" y="240"/>
                  </a:lnTo>
                  <a:lnTo>
                    <a:pt x="723" y="240"/>
                  </a:lnTo>
                  <a:lnTo>
                    <a:pt x="723" y="240"/>
                  </a:lnTo>
                  <a:lnTo>
                    <a:pt x="725" y="238"/>
                  </a:lnTo>
                  <a:lnTo>
                    <a:pt x="727" y="238"/>
                  </a:lnTo>
                  <a:lnTo>
                    <a:pt x="727" y="238"/>
                  </a:lnTo>
                  <a:lnTo>
                    <a:pt x="727" y="238"/>
                  </a:lnTo>
                  <a:lnTo>
                    <a:pt x="727" y="236"/>
                  </a:lnTo>
                  <a:lnTo>
                    <a:pt x="729" y="238"/>
                  </a:lnTo>
                  <a:lnTo>
                    <a:pt x="735" y="238"/>
                  </a:lnTo>
                  <a:lnTo>
                    <a:pt x="737" y="236"/>
                  </a:lnTo>
                  <a:lnTo>
                    <a:pt x="737" y="236"/>
                  </a:lnTo>
                  <a:lnTo>
                    <a:pt x="737" y="236"/>
                  </a:lnTo>
                  <a:lnTo>
                    <a:pt x="737" y="234"/>
                  </a:lnTo>
                  <a:lnTo>
                    <a:pt x="737" y="232"/>
                  </a:lnTo>
                  <a:lnTo>
                    <a:pt x="739" y="230"/>
                  </a:lnTo>
                  <a:lnTo>
                    <a:pt x="739" y="230"/>
                  </a:lnTo>
                  <a:lnTo>
                    <a:pt x="741" y="228"/>
                  </a:lnTo>
                  <a:lnTo>
                    <a:pt x="741" y="228"/>
                  </a:lnTo>
                  <a:lnTo>
                    <a:pt x="743" y="228"/>
                  </a:lnTo>
                  <a:lnTo>
                    <a:pt x="743" y="228"/>
                  </a:lnTo>
                  <a:lnTo>
                    <a:pt x="743" y="226"/>
                  </a:lnTo>
                  <a:lnTo>
                    <a:pt x="743" y="226"/>
                  </a:lnTo>
                  <a:lnTo>
                    <a:pt x="743" y="226"/>
                  </a:lnTo>
                  <a:lnTo>
                    <a:pt x="745" y="224"/>
                  </a:lnTo>
                  <a:lnTo>
                    <a:pt x="747" y="224"/>
                  </a:lnTo>
                  <a:lnTo>
                    <a:pt x="747" y="222"/>
                  </a:lnTo>
                  <a:lnTo>
                    <a:pt x="749" y="222"/>
                  </a:lnTo>
                  <a:lnTo>
                    <a:pt x="749" y="222"/>
                  </a:lnTo>
                  <a:lnTo>
                    <a:pt x="749" y="222"/>
                  </a:lnTo>
                  <a:lnTo>
                    <a:pt x="749" y="222"/>
                  </a:lnTo>
                  <a:lnTo>
                    <a:pt x="749" y="220"/>
                  </a:lnTo>
                  <a:lnTo>
                    <a:pt x="749" y="220"/>
                  </a:lnTo>
                  <a:lnTo>
                    <a:pt x="751" y="220"/>
                  </a:lnTo>
                  <a:lnTo>
                    <a:pt x="753" y="220"/>
                  </a:lnTo>
                  <a:lnTo>
                    <a:pt x="753" y="218"/>
                  </a:lnTo>
                  <a:lnTo>
                    <a:pt x="753" y="218"/>
                  </a:lnTo>
                  <a:lnTo>
                    <a:pt x="753" y="218"/>
                  </a:lnTo>
                  <a:lnTo>
                    <a:pt x="755" y="216"/>
                  </a:lnTo>
                  <a:lnTo>
                    <a:pt x="755" y="214"/>
                  </a:lnTo>
                  <a:lnTo>
                    <a:pt x="755" y="212"/>
                  </a:lnTo>
                  <a:lnTo>
                    <a:pt x="755" y="212"/>
                  </a:lnTo>
                  <a:lnTo>
                    <a:pt x="755" y="212"/>
                  </a:lnTo>
                  <a:lnTo>
                    <a:pt x="755" y="212"/>
                  </a:lnTo>
                  <a:lnTo>
                    <a:pt x="755" y="210"/>
                  </a:lnTo>
                  <a:lnTo>
                    <a:pt x="755" y="208"/>
                  </a:lnTo>
                  <a:lnTo>
                    <a:pt x="755" y="208"/>
                  </a:lnTo>
                  <a:lnTo>
                    <a:pt x="755" y="206"/>
                  </a:lnTo>
                  <a:lnTo>
                    <a:pt x="755" y="206"/>
                  </a:lnTo>
                  <a:lnTo>
                    <a:pt x="757" y="206"/>
                  </a:lnTo>
                  <a:lnTo>
                    <a:pt x="757" y="206"/>
                  </a:lnTo>
                  <a:lnTo>
                    <a:pt x="757" y="206"/>
                  </a:lnTo>
                  <a:lnTo>
                    <a:pt x="757" y="204"/>
                  </a:lnTo>
                  <a:lnTo>
                    <a:pt x="759" y="206"/>
                  </a:lnTo>
                  <a:lnTo>
                    <a:pt x="759" y="206"/>
                  </a:lnTo>
                  <a:lnTo>
                    <a:pt x="761" y="206"/>
                  </a:lnTo>
                  <a:lnTo>
                    <a:pt x="761" y="208"/>
                  </a:lnTo>
                  <a:lnTo>
                    <a:pt x="763" y="208"/>
                  </a:lnTo>
                  <a:lnTo>
                    <a:pt x="763" y="208"/>
                  </a:lnTo>
                  <a:lnTo>
                    <a:pt x="765" y="210"/>
                  </a:lnTo>
                  <a:lnTo>
                    <a:pt x="765" y="210"/>
                  </a:lnTo>
                  <a:lnTo>
                    <a:pt x="769" y="210"/>
                  </a:lnTo>
                  <a:lnTo>
                    <a:pt x="769" y="210"/>
                  </a:lnTo>
                  <a:lnTo>
                    <a:pt x="771" y="210"/>
                  </a:lnTo>
                  <a:lnTo>
                    <a:pt x="773" y="210"/>
                  </a:lnTo>
                  <a:lnTo>
                    <a:pt x="775" y="210"/>
                  </a:lnTo>
                  <a:lnTo>
                    <a:pt x="777" y="210"/>
                  </a:lnTo>
                  <a:lnTo>
                    <a:pt x="777" y="212"/>
                  </a:lnTo>
                  <a:lnTo>
                    <a:pt x="779" y="212"/>
                  </a:lnTo>
                  <a:lnTo>
                    <a:pt x="779" y="212"/>
                  </a:lnTo>
                  <a:lnTo>
                    <a:pt x="779" y="210"/>
                  </a:lnTo>
                  <a:lnTo>
                    <a:pt x="779" y="210"/>
                  </a:lnTo>
                  <a:lnTo>
                    <a:pt x="779" y="208"/>
                  </a:lnTo>
                  <a:lnTo>
                    <a:pt x="779" y="208"/>
                  </a:lnTo>
                  <a:lnTo>
                    <a:pt x="779" y="208"/>
                  </a:lnTo>
                  <a:lnTo>
                    <a:pt x="777" y="206"/>
                  </a:lnTo>
                  <a:lnTo>
                    <a:pt x="775" y="206"/>
                  </a:lnTo>
                  <a:lnTo>
                    <a:pt x="775" y="204"/>
                  </a:lnTo>
                  <a:lnTo>
                    <a:pt x="773" y="204"/>
                  </a:lnTo>
                  <a:lnTo>
                    <a:pt x="773" y="202"/>
                  </a:lnTo>
                  <a:lnTo>
                    <a:pt x="773" y="202"/>
                  </a:lnTo>
                  <a:lnTo>
                    <a:pt x="773" y="202"/>
                  </a:lnTo>
                  <a:lnTo>
                    <a:pt x="773" y="200"/>
                  </a:lnTo>
                  <a:lnTo>
                    <a:pt x="775" y="200"/>
                  </a:lnTo>
                  <a:lnTo>
                    <a:pt x="777" y="200"/>
                  </a:lnTo>
                  <a:lnTo>
                    <a:pt x="781" y="200"/>
                  </a:lnTo>
                  <a:lnTo>
                    <a:pt x="783" y="200"/>
                  </a:lnTo>
                  <a:lnTo>
                    <a:pt x="783" y="200"/>
                  </a:lnTo>
                  <a:lnTo>
                    <a:pt x="785" y="200"/>
                  </a:lnTo>
                  <a:lnTo>
                    <a:pt x="785" y="200"/>
                  </a:lnTo>
                  <a:lnTo>
                    <a:pt x="785" y="198"/>
                  </a:lnTo>
                  <a:lnTo>
                    <a:pt x="787" y="198"/>
                  </a:lnTo>
                  <a:lnTo>
                    <a:pt x="787" y="198"/>
                  </a:lnTo>
                  <a:lnTo>
                    <a:pt x="787" y="196"/>
                  </a:lnTo>
                  <a:lnTo>
                    <a:pt x="787" y="196"/>
                  </a:lnTo>
                  <a:lnTo>
                    <a:pt x="787" y="194"/>
                  </a:lnTo>
                  <a:lnTo>
                    <a:pt x="787" y="194"/>
                  </a:lnTo>
                  <a:lnTo>
                    <a:pt x="787" y="194"/>
                  </a:lnTo>
                  <a:lnTo>
                    <a:pt x="789" y="194"/>
                  </a:lnTo>
                  <a:lnTo>
                    <a:pt x="789" y="194"/>
                  </a:lnTo>
                  <a:lnTo>
                    <a:pt x="791" y="194"/>
                  </a:lnTo>
                  <a:lnTo>
                    <a:pt x="791" y="194"/>
                  </a:lnTo>
                  <a:lnTo>
                    <a:pt x="791" y="194"/>
                  </a:lnTo>
                  <a:lnTo>
                    <a:pt x="791" y="194"/>
                  </a:lnTo>
                  <a:lnTo>
                    <a:pt x="791" y="194"/>
                  </a:lnTo>
                  <a:lnTo>
                    <a:pt x="791" y="192"/>
                  </a:lnTo>
                  <a:lnTo>
                    <a:pt x="791" y="190"/>
                  </a:lnTo>
                  <a:lnTo>
                    <a:pt x="791" y="188"/>
                  </a:lnTo>
                  <a:lnTo>
                    <a:pt x="789" y="188"/>
                  </a:lnTo>
                  <a:lnTo>
                    <a:pt x="789" y="186"/>
                  </a:lnTo>
                  <a:lnTo>
                    <a:pt x="789" y="184"/>
                  </a:lnTo>
                  <a:lnTo>
                    <a:pt x="789" y="184"/>
                  </a:lnTo>
                  <a:lnTo>
                    <a:pt x="791" y="184"/>
                  </a:lnTo>
                  <a:lnTo>
                    <a:pt x="791" y="184"/>
                  </a:lnTo>
                  <a:lnTo>
                    <a:pt x="791" y="184"/>
                  </a:lnTo>
                  <a:lnTo>
                    <a:pt x="793" y="184"/>
                  </a:lnTo>
                  <a:lnTo>
                    <a:pt x="793" y="184"/>
                  </a:lnTo>
                  <a:lnTo>
                    <a:pt x="793" y="186"/>
                  </a:lnTo>
                  <a:lnTo>
                    <a:pt x="795" y="186"/>
                  </a:lnTo>
                  <a:lnTo>
                    <a:pt x="795" y="186"/>
                  </a:lnTo>
                  <a:lnTo>
                    <a:pt x="797" y="188"/>
                  </a:lnTo>
                  <a:lnTo>
                    <a:pt x="799" y="190"/>
                  </a:lnTo>
                  <a:lnTo>
                    <a:pt x="799" y="190"/>
                  </a:lnTo>
                  <a:lnTo>
                    <a:pt x="801" y="190"/>
                  </a:lnTo>
                  <a:lnTo>
                    <a:pt x="803" y="192"/>
                  </a:lnTo>
                  <a:lnTo>
                    <a:pt x="803" y="192"/>
                  </a:lnTo>
                  <a:lnTo>
                    <a:pt x="803" y="192"/>
                  </a:lnTo>
                  <a:lnTo>
                    <a:pt x="803" y="190"/>
                  </a:lnTo>
                  <a:lnTo>
                    <a:pt x="801" y="190"/>
                  </a:lnTo>
                  <a:lnTo>
                    <a:pt x="801" y="190"/>
                  </a:lnTo>
                  <a:lnTo>
                    <a:pt x="799" y="188"/>
                  </a:lnTo>
                  <a:lnTo>
                    <a:pt x="799" y="188"/>
                  </a:lnTo>
                  <a:lnTo>
                    <a:pt x="799" y="188"/>
                  </a:lnTo>
                  <a:lnTo>
                    <a:pt x="801" y="188"/>
                  </a:lnTo>
                  <a:lnTo>
                    <a:pt x="801" y="188"/>
                  </a:lnTo>
                  <a:lnTo>
                    <a:pt x="803" y="186"/>
                  </a:lnTo>
                  <a:lnTo>
                    <a:pt x="803" y="186"/>
                  </a:lnTo>
                  <a:lnTo>
                    <a:pt x="805" y="186"/>
                  </a:lnTo>
                  <a:lnTo>
                    <a:pt x="805" y="186"/>
                  </a:lnTo>
                  <a:lnTo>
                    <a:pt x="807" y="186"/>
                  </a:lnTo>
                  <a:lnTo>
                    <a:pt x="807" y="186"/>
                  </a:lnTo>
                  <a:lnTo>
                    <a:pt x="807" y="184"/>
                  </a:lnTo>
                  <a:lnTo>
                    <a:pt x="807" y="184"/>
                  </a:lnTo>
                  <a:lnTo>
                    <a:pt x="807" y="182"/>
                  </a:lnTo>
                  <a:lnTo>
                    <a:pt x="807" y="182"/>
                  </a:lnTo>
                  <a:lnTo>
                    <a:pt x="807" y="182"/>
                  </a:lnTo>
                  <a:lnTo>
                    <a:pt x="805" y="180"/>
                  </a:lnTo>
                  <a:lnTo>
                    <a:pt x="805" y="178"/>
                  </a:lnTo>
                  <a:lnTo>
                    <a:pt x="805" y="178"/>
                  </a:lnTo>
                  <a:lnTo>
                    <a:pt x="805" y="176"/>
                  </a:lnTo>
                  <a:lnTo>
                    <a:pt x="805" y="176"/>
                  </a:lnTo>
                  <a:lnTo>
                    <a:pt x="803" y="176"/>
                  </a:lnTo>
                  <a:lnTo>
                    <a:pt x="803" y="176"/>
                  </a:lnTo>
                  <a:lnTo>
                    <a:pt x="803" y="174"/>
                  </a:lnTo>
                  <a:lnTo>
                    <a:pt x="801" y="172"/>
                  </a:lnTo>
                  <a:lnTo>
                    <a:pt x="801" y="172"/>
                  </a:lnTo>
                  <a:lnTo>
                    <a:pt x="799" y="166"/>
                  </a:lnTo>
                  <a:lnTo>
                    <a:pt x="799" y="166"/>
                  </a:lnTo>
                  <a:lnTo>
                    <a:pt x="793" y="158"/>
                  </a:lnTo>
                  <a:lnTo>
                    <a:pt x="791" y="156"/>
                  </a:lnTo>
                  <a:lnTo>
                    <a:pt x="789" y="156"/>
                  </a:lnTo>
                  <a:lnTo>
                    <a:pt x="787" y="154"/>
                  </a:lnTo>
                  <a:lnTo>
                    <a:pt x="787" y="152"/>
                  </a:lnTo>
                  <a:lnTo>
                    <a:pt x="787" y="152"/>
                  </a:lnTo>
                  <a:lnTo>
                    <a:pt x="787" y="152"/>
                  </a:lnTo>
                  <a:lnTo>
                    <a:pt x="787" y="150"/>
                  </a:lnTo>
                  <a:lnTo>
                    <a:pt x="789" y="150"/>
                  </a:lnTo>
                  <a:lnTo>
                    <a:pt x="789" y="150"/>
                  </a:lnTo>
                  <a:lnTo>
                    <a:pt x="791" y="150"/>
                  </a:lnTo>
                  <a:lnTo>
                    <a:pt x="793" y="148"/>
                  </a:lnTo>
                  <a:lnTo>
                    <a:pt x="793" y="146"/>
                  </a:lnTo>
                  <a:lnTo>
                    <a:pt x="793" y="146"/>
                  </a:lnTo>
                  <a:lnTo>
                    <a:pt x="793" y="144"/>
                  </a:lnTo>
                  <a:lnTo>
                    <a:pt x="793" y="144"/>
                  </a:lnTo>
                  <a:lnTo>
                    <a:pt x="793" y="142"/>
                  </a:lnTo>
                  <a:lnTo>
                    <a:pt x="793" y="142"/>
                  </a:lnTo>
                  <a:lnTo>
                    <a:pt x="795" y="144"/>
                  </a:lnTo>
                  <a:lnTo>
                    <a:pt x="797" y="144"/>
                  </a:lnTo>
                  <a:lnTo>
                    <a:pt x="799" y="144"/>
                  </a:lnTo>
                  <a:lnTo>
                    <a:pt x="799" y="144"/>
                  </a:lnTo>
                  <a:lnTo>
                    <a:pt x="803" y="146"/>
                  </a:lnTo>
                  <a:lnTo>
                    <a:pt x="805" y="146"/>
                  </a:lnTo>
                  <a:lnTo>
                    <a:pt x="807" y="146"/>
                  </a:lnTo>
                  <a:lnTo>
                    <a:pt x="809" y="146"/>
                  </a:lnTo>
                  <a:lnTo>
                    <a:pt x="811" y="146"/>
                  </a:lnTo>
                  <a:lnTo>
                    <a:pt x="811" y="148"/>
                  </a:lnTo>
                  <a:lnTo>
                    <a:pt x="813" y="148"/>
                  </a:lnTo>
                  <a:lnTo>
                    <a:pt x="813" y="146"/>
                  </a:lnTo>
                  <a:lnTo>
                    <a:pt x="813" y="146"/>
                  </a:lnTo>
                  <a:lnTo>
                    <a:pt x="813" y="14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Freeform 207"/>
            <p:cNvSpPr>
              <a:spLocks noEditPoints="1"/>
            </p:cNvSpPr>
            <p:nvPr/>
          </p:nvSpPr>
          <p:spPr bwMode="auto">
            <a:xfrm>
              <a:off x="1800" y="2390"/>
              <a:ext cx="821" cy="679"/>
            </a:xfrm>
            <a:custGeom>
              <a:avLst/>
              <a:gdLst>
                <a:gd name="T0" fmla="*/ 819 w 821"/>
                <a:gd name="T1" fmla="*/ 667 h 679"/>
                <a:gd name="T2" fmla="*/ 809 w 821"/>
                <a:gd name="T3" fmla="*/ 667 h 679"/>
                <a:gd name="T4" fmla="*/ 781 w 821"/>
                <a:gd name="T5" fmla="*/ 669 h 679"/>
                <a:gd name="T6" fmla="*/ 805 w 821"/>
                <a:gd name="T7" fmla="*/ 675 h 679"/>
                <a:gd name="T8" fmla="*/ 767 w 821"/>
                <a:gd name="T9" fmla="*/ 665 h 679"/>
                <a:gd name="T10" fmla="*/ 745 w 821"/>
                <a:gd name="T11" fmla="*/ 651 h 679"/>
                <a:gd name="T12" fmla="*/ 719 w 821"/>
                <a:gd name="T13" fmla="*/ 645 h 679"/>
                <a:gd name="T14" fmla="*/ 711 w 821"/>
                <a:gd name="T15" fmla="*/ 635 h 679"/>
                <a:gd name="T16" fmla="*/ 707 w 821"/>
                <a:gd name="T17" fmla="*/ 633 h 679"/>
                <a:gd name="T18" fmla="*/ 751 w 821"/>
                <a:gd name="T19" fmla="*/ 625 h 679"/>
                <a:gd name="T20" fmla="*/ 761 w 821"/>
                <a:gd name="T21" fmla="*/ 645 h 679"/>
                <a:gd name="T22" fmla="*/ 755 w 821"/>
                <a:gd name="T23" fmla="*/ 643 h 679"/>
                <a:gd name="T24" fmla="*/ 745 w 821"/>
                <a:gd name="T25" fmla="*/ 657 h 679"/>
                <a:gd name="T26" fmla="*/ 683 w 821"/>
                <a:gd name="T27" fmla="*/ 611 h 679"/>
                <a:gd name="T28" fmla="*/ 673 w 821"/>
                <a:gd name="T29" fmla="*/ 605 h 679"/>
                <a:gd name="T30" fmla="*/ 663 w 821"/>
                <a:gd name="T31" fmla="*/ 585 h 679"/>
                <a:gd name="T32" fmla="*/ 667 w 821"/>
                <a:gd name="T33" fmla="*/ 573 h 679"/>
                <a:gd name="T34" fmla="*/ 653 w 821"/>
                <a:gd name="T35" fmla="*/ 573 h 679"/>
                <a:gd name="T36" fmla="*/ 645 w 821"/>
                <a:gd name="T37" fmla="*/ 547 h 679"/>
                <a:gd name="T38" fmla="*/ 651 w 821"/>
                <a:gd name="T39" fmla="*/ 545 h 679"/>
                <a:gd name="T40" fmla="*/ 635 w 821"/>
                <a:gd name="T41" fmla="*/ 495 h 679"/>
                <a:gd name="T42" fmla="*/ 643 w 821"/>
                <a:gd name="T43" fmla="*/ 483 h 679"/>
                <a:gd name="T44" fmla="*/ 629 w 821"/>
                <a:gd name="T45" fmla="*/ 478 h 679"/>
                <a:gd name="T46" fmla="*/ 633 w 821"/>
                <a:gd name="T47" fmla="*/ 468 h 679"/>
                <a:gd name="T48" fmla="*/ 629 w 821"/>
                <a:gd name="T49" fmla="*/ 450 h 679"/>
                <a:gd name="T50" fmla="*/ 621 w 821"/>
                <a:gd name="T51" fmla="*/ 452 h 679"/>
                <a:gd name="T52" fmla="*/ 747 w 821"/>
                <a:gd name="T53" fmla="*/ 645 h 679"/>
                <a:gd name="T54" fmla="*/ 729 w 821"/>
                <a:gd name="T55" fmla="*/ 613 h 679"/>
                <a:gd name="T56" fmla="*/ 691 w 821"/>
                <a:gd name="T57" fmla="*/ 587 h 679"/>
                <a:gd name="T58" fmla="*/ 681 w 821"/>
                <a:gd name="T59" fmla="*/ 539 h 679"/>
                <a:gd name="T60" fmla="*/ 677 w 821"/>
                <a:gd name="T61" fmla="*/ 499 h 679"/>
                <a:gd name="T62" fmla="*/ 661 w 821"/>
                <a:gd name="T63" fmla="*/ 466 h 679"/>
                <a:gd name="T64" fmla="*/ 645 w 821"/>
                <a:gd name="T65" fmla="*/ 430 h 679"/>
                <a:gd name="T66" fmla="*/ 637 w 821"/>
                <a:gd name="T67" fmla="*/ 394 h 679"/>
                <a:gd name="T68" fmla="*/ 627 w 821"/>
                <a:gd name="T69" fmla="*/ 344 h 679"/>
                <a:gd name="T70" fmla="*/ 631 w 821"/>
                <a:gd name="T71" fmla="*/ 308 h 679"/>
                <a:gd name="T72" fmla="*/ 619 w 821"/>
                <a:gd name="T73" fmla="*/ 264 h 679"/>
                <a:gd name="T74" fmla="*/ 615 w 821"/>
                <a:gd name="T75" fmla="*/ 230 h 679"/>
                <a:gd name="T76" fmla="*/ 621 w 821"/>
                <a:gd name="T77" fmla="*/ 174 h 679"/>
                <a:gd name="T78" fmla="*/ 619 w 821"/>
                <a:gd name="T79" fmla="*/ 132 h 679"/>
                <a:gd name="T80" fmla="*/ 621 w 821"/>
                <a:gd name="T81" fmla="*/ 82 h 679"/>
                <a:gd name="T82" fmla="*/ 605 w 821"/>
                <a:gd name="T83" fmla="*/ 40 h 679"/>
                <a:gd name="T84" fmla="*/ 585 w 821"/>
                <a:gd name="T85" fmla="*/ 4 h 679"/>
                <a:gd name="T86" fmla="*/ 587 w 821"/>
                <a:gd name="T87" fmla="*/ 96 h 679"/>
                <a:gd name="T88" fmla="*/ 589 w 821"/>
                <a:gd name="T89" fmla="*/ 174 h 679"/>
                <a:gd name="T90" fmla="*/ 601 w 821"/>
                <a:gd name="T91" fmla="*/ 278 h 679"/>
                <a:gd name="T92" fmla="*/ 597 w 821"/>
                <a:gd name="T93" fmla="*/ 354 h 679"/>
                <a:gd name="T94" fmla="*/ 619 w 821"/>
                <a:gd name="T95" fmla="*/ 432 h 679"/>
                <a:gd name="T96" fmla="*/ 637 w 821"/>
                <a:gd name="T97" fmla="*/ 442 h 679"/>
                <a:gd name="T98" fmla="*/ 655 w 821"/>
                <a:gd name="T99" fmla="*/ 497 h 679"/>
                <a:gd name="T100" fmla="*/ 647 w 821"/>
                <a:gd name="T101" fmla="*/ 509 h 679"/>
                <a:gd name="T102" fmla="*/ 633 w 821"/>
                <a:gd name="T103" fmla="*/ 511 h 679"/>
                <a:gd name="T104" fmla="*/ 645 w 821"/>
                <a:gd name="T105" fmla="*/ 523 h 679"/>
                <a:gd name="T106" fmla="*/ 661 w 821"/>
                <a:gd name="T107" fmla="*/ 539 h 679"/>
                <a:gd name="T108" fmla="*/ 667 w 821"/>
                <a:gd name="T109" fmla="*/ 569 h 679"/>
                <a:gd name="T110" fmla="*/ 677 w 821"/>
                <a:gd name="T111" fmla="*/ 579 h 679"/>
                <a:gd name="T112" fmla="*/ 671 w 821"/>
                <a:gd name="T113" fmla="*/ 585 h 679"/>
                <a:gd name="T114" fmla="*/ 701 w 821"/>
                <a:gd name="T115" fmla="*/ 613 h 679"/>
                <a:gd name="T116" fmla="*/ 715 w 821"/>
                <a:gd name="T117" fmla="*/ 617 h 679"/>
                <a:gd name="T118" fmla="*/ 697 w 821"/>
                <a:gd name="T119" fmla="*/ 623 h 679"/>
                <a:gd name="T120" fmla="*/ 721 w 821"/>
                <a:gd name="T121" fmla="*/ 623 h 679"/>
                <a:gd name="T122" fmla="*/ 739 w 821"/>
                <a:gd name="T123" fmla="*/ 627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1" h="679">
                  <a:moveTo>
                    <a:pt x="813" y="677"/>
                  </a:moveTo>
                  <a:lnTo>
                    <a:pt x="809" y="677"/>
                  </a:lnTo>
                  <a:lnTo>
                    <a:pt x="809" y="677"/>
                  </a:lnTo>
                  <a:lnTo>
                    <a:pt x="809" y="679"/>
                  </a:lnTo>
                  <a:lnTo>
                    <a:pt x="809" y="679"/>
                  </a:lnTo>
                  <a:lnTo>
                    <a:pt x="809" y="679"/>
                  </a:lnTo>
                  <a:lnTo>
                    <a:pt x="811" y="679"/>
                  </a:lnTo>
                  <a:lnTo>
                    <a:pt x="813" y="679"/>
                  </a:lnTo>
                  <a:lnTo>
                    <a:pt x="813" y="679"/>
                  </a:lnTo>
                  <a:lnTo>
                    <a:pt x="813" y="679"/>
                  </a:lnTo>
                  <a:lnTo>
                    <a:pt x="813" y="679"/>
                  </a:lnTo>
                  <a:lnTo>
                    <a:pt x="813" y="677"/>
                  </a:lnTo>
                  <a:lnTo>
                    <a:pt x="813" y="677"/>
                  </a:lnTo>
                  <a:close/>
                  <a:moveTo>
                    <a:pt x="815" y="675"/>
                  </a:moveTo>
                  <a:lnTo>
                    <a:pt x="813" y="675"/>
                  </a:lnTo>
                  <a:lnTo>
                    <a:pt x="813" y="673"/>
                  </a:lnTo>
                  <a:lnTo>
                    <a:pt x="813" y="673"/>
                  </a:lnTo>
                  <a:lnTo>
                    <a:pt x="813" y="675"/>
                  </a:lnTo>
                  <a:lnTo>
                    <a:pt x="811" y="675"/>
                  </a:lnTo>
                  <a:lnTo>
                    <a:pt x="811" y="675"/>
                  </a:lnTo>
                  <a:lnTo>
                    <a:pt x="811" y="675"/>
                  </a:lnTo>
                  <a:lnTo>
                    <a:pt x="811" y="677"/>
                  </a:lnTo>
                  <a:lnTo>
                    <a:pt x="815" y="677"/>
                  </a:lnTo>
                  <a:lnTo>
                    <a:pt x="815" y="677"/>
                  </a:lnTo>
                  <a:lnTo>
                    <a:pt x="815" y="677"/>
                  </a:lnTo>
                  <a:lnTo>
                    <a:pt x="815" y="677"/>
                  </a:lnTo>
                  <a:lnTo>
                    <a:pt x="815" y="677"/>
                  </a:lnTo>
                  <a:lnTo>
                    <a:pt x="815" y="677"/>
                  </a:lnTo>
                  <a:lnTo>
                    <a:pt x="815" y="675"/>
                  </a:lnTo>
                  <a:close/>
                  <a:moveTo>
                    <a:pt x="821" y="667"/>
                  </a:moveTo>
                  <a:lnTo>
                    <a:pt x="821" y="667"/>
                  </a:lnTo>
                  <a:lnTo>
                    <a:pt x="819" y="667"/>
                  </a:lnTo>
                  <a:lnTo>
                    <a:pt x="819" y="667"/>
                  </a:lnTo>
                  <a:lnTo>
                    <a:pt x="819" y="667"/>
                  </a:lnTo>
                  <a:lnTo>
                    <a:pt x="819" y="669"/>
                  </a:lnTo>
                  <a:lnTo>
                    <a:pt x="821" y="669"/>
                  </a:lnTo>
                  <a:lnTo>
                    <a:pt x="821" y="669"/>
                  </a:lnTo>
                  <a:lnTo>
                    <a:pt x="821" y="667"/>
                  </a:lnTo>
                  <a:lnTo>
                    <a:pt x="821" y="667"/>
                  </a:lnTo>
                  <a:lnTo>
                    <a:pt x="821" y="667"/>
                  </a:lnTo>
                  <a:close/>
                  <a:moveTo>
                    <a:pt x="809" y="669"/>
                  </a:moveTo>
                  <a:lnTo>
                    <a:pt x="811" y="669"/>
                  </a:lnTo>
                  <a:lnTo>
                    <a:pt x="811" y="669"/>
                  </a:lnTo>
                  <a:lnTo>
                    <a:pt x="813" y="667"/>
                  </a:lnTo>
                  <a:lnTo>
                    <a:pt x="813" y="667"/>
                  </a:lnTo>
                  <a:lnTo>
                    <a:pt x="813" y="667"/>
                  </a:lnTo>
                  <a:lnTo>
                    <a:pt x="813" y="665"/>
                  </a:lnTo>
                  <a:lnTo>
                    <a:pt x="811" y="665"/>
                  </a:lnTo>
                  <a:lnTo>
                    <a:pt x="809" y="663"/>
                  </a:lnTo>
                  <a:lnTo>
                    <a:pt x="807" y="663"/>
                  </a:lnTo>
                  <a:lnTo>
                    <a:pt x="801" y="663"/>
                  </a:lnTo>
                  <a:lnTo>
                    <a:pt x="797" y="663"/>
                  </a:lnTo>
                  <a:lnTo>
                    <a:pt x="795" y="663"/>
                  </a:lnTo>
                  <a:lnTo>
                    <a:pt x="797" y="665"/>
                  </a:lnTo>
                  <a:lnTo>
                    <a:pt x="799" y="667"/>
                  </a:lnTo>
                  <a:lnTo>
                    <a:pt x="801" y="667"/>
                  </a:lnTo>
                  <a:lnTo>
                    <a:pt x="801" y="667"/>
                  </a:lnTo>
                  <a:lnTo>
                    <a:pt x="805" y="669"/>
                  </a:lnTo>
                  <a:lnTo>
                    <a:pt x="805" y="669"/>
                  </a:lnTo>
                  <a:lnTo>
                    <a:pt x="805" y="667"/>
                  </a:lnTo>
                  <a:lnTo>
                    <a:pt x="807" y="667"/>
                  </a:lnTo>
                  <a:lnTo>
                    <a:pt x="807" y="667"/>
                  </a:lnTo>
                  <a:lnTo>
                    <a:pt x="807" y="667"/>
                  </a:lnTo>
                  <a:lnTo>
                    <a:pt x="809" y="667"/>
                  </a:lnTo>
                  <a:lnTo>
                    <a:pt x="809" y="667"/>
                  </a:lnTo>
                  <a:lnTo>
                    <a:pt x="809" y="667"/>
                  </a:lnTo>
                  <a:lnTo>
                    <a:pt x="809" y="669"/>
                  </a:lnTo>
                  <a:close/>
                  <a:moveTo>
                    <a:pt x="803" y="673"/>
                  </a:moveTo>
                  <a:lnTo>
                    <a:pt x="803" y="671"/>
                  </a:lnTo>
                  <a:lnTo>
                    <a:pt x="801" y="671"/>
                  </a:lnTo>
                  <a:lnTo>
                    <a:pt x="799" y="669"/>
                  </a:lnTo>
                  <a:lnTo>
                    <a:pt x="799" y="669"/>
                  </a:lnTo>
                  <a:lnTo>
                    <a:pt x="799" y="669"/>
                  </a:lnTo>
                  <a:lnTo>
                    <a:pt x="799" y="669"/>
                  </a:lnTo>
                  <a:lnTo>
                    <a:pt x="797" y="667"/>
                  </a:lnTo>
                  <a:lnTo>
                    <a:pt x="797" y="667"/>
                  </a:lnTo>
                  <a:lnTo>
                    <a:pt x="793" y="667"/>
                  </a:lnTo>
                  <a:lnTo>
                    <a:pt x="793" y="667"/>
                  </a:lnTo>
                  <a:lnTo>
                    <a:pt x="793" y="665"/>
                  </a:lnTo>
                  <a:lnTo>
                    <a:pt x="795" y="665"/>
                  </a:lnTo>
                  <a:lnTo>
                    <a:pt x="793" y="663"/>
                  </a:lnTo>
                  <a:lnTo>
                    <a:pt x="791" y="663"/>
                  </a:lnTo>
                  <a:lnTo>
                    <a:pt x="787" y="665"/>
                  </a:lnTo>
                  <a:lnTo>
                    <a:pt x="777" y="663"/>
                  </a:lnTo>
                  <a:lnTo>
                    <a:pt x="773" y="661"/>
                  </a:lnTo>
                  <a:lnTo>
                    <a:pt x="775" y="665"/>
                  </a:lnTo>
                  <a:lnTo>
                    <a:pt x="775" y="665"/>
                  </a:lnTo>
                  <a:lnTo>
                    <a:pt x="775" y="667"/>
                  </a:lnTo>
                  <a:lnTo>
                    <a:pt x="775" y="667"/>
                  </a:lnTo>
                  <a:lnTo>
                    <a:pt x="777" y="667"/>
                  </a:lnTo>
                  <a:lnTo>
                    <a:pt x="777" y="667"/>
                  </a:lnTo>
                  <a:lnTo>
                    <a:pt x="777" y="667"/>
                  </a:lnTo>
                  <a:lnTo>
                    <a:pt x="777" y="667"/>
                  </a:lnTo>
                  <a:lnTo>
                    <a:pt x="779" y="667"/>
                  </a:lnTo>
                  <a:lnTo>
                    <a:pt x="779" y="667"/>
                  </a:lnTo>
                  <a:lnTo>
                    <a:pt x="781" y="669"/>
                  </a:lnTo>
                  <a:lnTo>
                    <a:pt x="781" y="669"/>
                  </a:lnTo>
                  <a:lnTo>
                    <a:pt x="781" y="669"/>
                  </a:lnTo>
                  <a:lnTo>
                    <a:pt x="783" y="671"/>
                  </a:lnTo>
                  <a:lnTo>
                    <a:pt x="785" y="671"/>
                  </a:lnTo>
                  <a:lnTo>
                    <a:pt x="785" y="671"/>
                  </a:lnTo>
                  <a:lnTo>
                    <a:pt x="787" y="671"/>
                  </a:lnTo>
                  <a:lnTo>
                    <a:pt x="789" y="671"/>
                  </a:lnTo>
                  <a:lnTo>
                    <a:pt x="785" y="671"/>
                  </a:lnTo>
                  <a:lnTo>
                    <a:pt x="785" y="669"/>
                  </a:lnTo>
                  <a:lnTo>
                    <a:pt x="785" y="669"/>
                  </a:lnTo>
                  <a:lnTo>
                    <a:pt x="785" y="667"/>
                  </a:lnTo>
                  <a:lnTo>
                    <a:pt x="785" y="667"/>
                  </a:lnTo>
                  <a:lnTo>
                    <a:pt x="787" y="667"/>
                  </a:lnTo>
                  <a:lnTo>
                    <a:pt x="789" y="667"/>
                  </a:lnTo>
                  <a:lnTo>
                    <a:pt x="789" y="669"/>
                  </a:lnTo>
                  <a:lnTo>
                    <a:pt x="789" y="667"/>
                  </a:lnTo>
                  <a:lnTo>
                    <a:pt x="791" y="667"/>
                  </a:lnTo>
                  <a:lnTo>
                    <a:pt x="791" y="669"/>
                  </a:lnTo>
                  <a:lnTo>
                    <a:pt x="791" y="669"/>
                  </a:lnTo>
                  <a:lnTo>
                    <a:pt x="791" y="671"/>
                  </a:lnTo>
                  <a:lnTo>
                    <a:pt x="791" y="671"/>
                  </a:lnTo>
                  <a:lnTo>
                    <a:pt x="793" y="671"/>
                  </a:lnTo>
                  <a:lnTo>
                    <a:pt x="793" y="671"/>
                  </a:lnTo>
                  <a:lnTo>
                    <a:pt x="795" y="671"/>
                  </a:lnTo>
                  <a:lnTo>
                    <a:pt x="795" y="671"/>
                  </a:lnTo>
                  <a:lnTo>
                    <a:pt x="797" y="673"/>
                  </a:lnTo>
                  <a:lnTo>
                    <a:pt x="799" y="673"/>
                  </a:lnTo>
                  <a:lnTo>
                    <a:pt x="801" y="673"/>
                  </a:lnTo>
                  <a:lnTo>
                    <a:pt x="801" y="673"/>
                  </a:lnTo>
                  <a:lnTo>
                    <a:pt x="803" y="675"/>
                  </a:lnTo>
                  <a:lnTo>
                    <a:pt x="805" y="675"/>
                  </a:lnTo>
                  <a:lnTo>
                    <a:pt x="805" y="675"/>
                  </a:lnTo>
                  <a:lnTo>
                    <a:pt x="805" y="673"/>
                  </a:lnTo>
                  <a:lnTo>
                    <a:pt x="803" y="673"/>
                  </a:lnTo>
                  <a:close/>
                  <a:moveTo>
                    <a:pt x="767" y="663"/>
                  </a:moveTo>
                  <a:lnTo>
                    <a:pt x="765" y="663"/>
                  </a:lnTo>
                  <a:lnTo>
                    <a:pt x="765" y="663"/>
                  </a:lnTo>
                  <a:lnTo>
                    <a:pt x="763" y="663"/>
                  </a:lnTo>
                  <a:lnTo>
                    <a:pt x="763" y="663"/>
                  </a:lnTo>
                  <a:lnTo>
                    <a:pt x="761" y="663"/>
                  </a:lnTo>
                  <a:lnTo>
                    <a:pt x="761" y="663"/>
                  </a:lnTo>
                  <a:lnTo>
                    <a:pt x="759" y="661"/>
                  </a:lnTo>
                  <a:lnTo>
                    <a:pt x="757" y="661"/>
                  </a:lnTo>
                  <a:lnTo>
                    <a:pt x="757" y="661"/>
                  </a:lnTo>
                  <a:lnTo>
                    <a:pt x="753" y="661"/>
                  </a:lnTo>
                  <a:lnTo>
                    <a:pt x="753" y="661"/>
                  </a:lnTo>
                  <a:lnTo>
                    <a:pt x="753" y="661"/>
                  </a:lnTo>
                  <a:lnTo>
                    <a:pt x="753" y="663"/>
                  </a:lnTo>
                  <a:lnTo>
                    <a:pt x="755" y="663"/>
                  </a:lnTo>
                  <a:lnTo>
                    <a:pt x="755" y="663"/>
                  </a:lnTo>
                  <a:lnTo>
                    <a:pt x="755" y="663"/>
                  </a:lnTo>
                  <a:lnTo>
                    <a:pt x="755" y="663"/>
                  </a:lnTo>
                  <a:lnTo>
                    <a:pt x="755" y="661"/>
                  </a:lnTo>
                  <a:lnTo>
                    <a:pt x="757" y="663"/>
                  </a:lnTo>
                  <a:lnTo>
                    <a:pt x="757" y="663"/>
                  </a:lnTo>
                  <a:lnTo>
                    <a:pt x="761" y="663"/>
                  </a:lnTo>
                  <a:lnTo>
                    <a:pt x="761" y="663"/>
                  </a:lnTo>
                  <a:lnTo>
                    <a:pt x="761" y="665"/>
                  </a:lnTo>
                  <a:lnTo>
                    <a:pt x="761" y="665"/>
                  </a:lnTo>
                  <a:lnTo>
                    <a:pt x="763" y="665"/>
                  </a:lnTo>
                  <a:lnTo>
                    <a:pt x="765" y="665"/>
                  </a:lnTo>
                  <a:lnTo>
                    <a:pt x="765" y="665"/>
                  </a:lnTo>
                  <a:lnTo>
                    <a:pt x="765" y="665"/>
                  </a:lnTo>
                  <a:lnTo>
                    <a:pt x="767" y="665"/>
                  </a:lnTo>
                  <a:lnTo>
                    <a:pt x="767" y="665"/>
                  </a:lnTo>
                  <a:lnTo>
                    <a:pt x="767" y="667"/>
                  </a:lnTo>
                  <a:lnTo>
                    <a:pt x="767" y="667"/>
                  </a:lnTo>
                  <a:lnTo>
                    <a:pt x="769" y="667"/>
                  </a:lnTo>
                  <a:lnTo>
                    <a:pt x="769" y="667"/>
                  </a:lnTo>
                  <a:lnTo>
                    <a:pt x="771" y="665"/>
                  </a:lnTo>
                  <a:lnTo>
                    <a:pt x="771" y="665"/>
                  </a:lnTo>
                  <a:lnTo>
                    <a:pt x="767" y="663"/>
                  </a:lnTo>
                  <a:close/>
                  <a:moveTo>
                    <a:pt x="745" y="651"/>
                  </a:moveTo>
                  <a:lnTo>
                    <a:pt x="747" y="651"/>
                  </a:lnTo>
                  <a:lnTo>
                    <a:pt x="749" y="653"/>
                  </a:lnTo>
                  <a:lnTo>
                    <a:pt x="753" y="653"/>
                  </a:lnTo>
                  <a:lnTo>
                    <a:pt x="753" y="653"/>
                  </a:lnTo>
                  <a:lnTo>
                    <a:pt x="753" y="653"/>
                  </a:lnTo>
                  <a:lnTo>
                    <a:pt x="753" y="651"/>
                  </a:lnTo>
                  <a:lnTo>
                    <a:pt x="753" y="651"/>
                  </a:lnTo>
                  <a:lnTo>
                    <a:pt x="753" y="649"/>
                  </a:lnTo>
                  <a:lnTo>
                    <a:pt x="751" y="649"/>
                  </a:lnTo>
                  <a:lnTo>
                    <a:pt x="749" y="649"/>
                  </a:lnTo>
                  <a:lnTo>
                    <a:pt x="747" y="647"/>
                  </a:lnTo>
                  <a:lnTo>
                    <a:pt x="743" y="647"/>
                  </a:lnTo>
                  <a:lnTo>
                    <a:pt x="741" y="645"/>
                  </a:lnTo>
                  <a:lnTo>
                    <a:pt x="737" y="645"/>
                  </a:lnTo>
                  <a:lnTo>
                    <a:pt x="737" y="645"/>
                  </a:lnTo>
                  <a:lnTo>
                    <a:pt x="735" y="645"/>
                  </a:lnTo>
                  <a:lnTo>
                    <a:pt x="735" y="647"/>
                  </a:lnTo>
                  <a:lnTo>
                    <a:pt x="737" y="649"/>
                  </a:lnTo>
                  <a:lnTo>
                    <a:pt x="741" y="651"/>
                  </a:lnTo>
                  <a:lnTo>
                    <a:pt x="741" y="653"/>
                  </a:lnTo>
                  <a:lnTo>
                    <a:pt x="743" y="651"/>
                  </a:lnTo>
                  <a:lnTo>
                    <a:pt x="743" y="651"/>
                  </a:lnTo>
                  <a:lnTo>
                    <a:pt x="745" y="651"/>
                  </a:lnTo>
                  <a:lnTo>
                    <a:pt x="745" y="651"/>
                  </a:lnTo>
                  <a:close/>
                  <a:moveTo>
                    <a:pt x="733" y="643"/>
                  </a:moveTo>
                  <a:lnTo>
                    <a:pt x="731" y="643"/>
                  </a:lnTo>
                  <a:lnTo>
                    <a:pt x="731" y="641"/>
                  </a:lnTo>
                  <a:lnTo>
                    <a:pt x="729" y="641"/>
                  </a:lnTo>
                  <a:lnTo>
                    <a:pt x="727" y="639"/>
                  </a:lnTo>
                  <a:lnTo>
                    <a:pt x="725" y="639"/>
                  </a:lnTo>
                  <a:lnTo>
                    <a:pt x="723" y="639"/>
                  </a:lnTo>
                  <a:lnTo>
                    <a:pt x="723" y="639"/>
                  </a:lnTo>
                  <a:lnTo>
                    <a:pt x="723" y="639"/>
                  </a:lnTo>
                  <a:lnTo>
                    <a:pt x="721" y="639"/>
                  </a:lnTo>
                  <a:lnTo>
                    <a:pt x="721" y="637"/>
                  </a:lnTo>
                  <a:lnTo>
                    <a:pt x="719" y="637"/>
                  </a:lnTo>
                  <a:lnTo>
                    <a:pt x="719" y="637"/>
                  </a:lnTo>
                  <a:lnTo>
                    <a:pt x="719" y="637"/>
                  </a:lnTo>
                  <a:lnTo>
                    <a:pt x="719" y="637"/>
                  </a:lnTo>
                  <a:lnTo>
                    <a:pt x="717" y="637"/>
                  </a:lnTo>
                  <a:lnTo>
                    <a:pt x="719" y="637"/>
                  </a:lnTo>
                  <a:lnTo>
                    <a:pt x="719" y="639"/>
                  </a:lnTo>
                  <a:lnTo>
                    <a:pt x="715" y="637"/>
                  </a:lnTo>
                  <a:lnTo>
                    <a:pt x="713" y="637"/>
                  </a:lnTo>
                  <a:lnTo>
                    <a:pt x="711" y="637"/>
                  </a:lnTo>
                  <a:lnTo>
                    <a:pt x="709" y="639"/>
                  </a:lnTo>
                  <a:lnTo>
                    <a:pt x="713" y="639"/>
                  </a:lnTo>
                  <a:lnTo>
                    <a:pt x="713" y="641"/>
                  </a:lnTo>
                  <a:lnTo>
                    <a:pt x="715" y="643"/>
                  </a:lnTo>
                  <a:lnTo>
                    <a:pt x="717" y="643"/>
                  </a:lnTo>
                  <a:lnTo>
                    <a:pt x="717" y="643"/>
                  </a:lnTo>
                  <a:lnTo>
                    <a:pt x="717" y="643"/>
                  </a:lnTo>
                  <a:lnTo>
                    <a:pt x="719" y="643"/>
                  </a:lnTo>
                  <a:lnTo>
                    <a:pt x="719" y="645"/>
                  </a:lnTo>
                  <a:lnTo>
                    <a:pt x="719" y="645"/>
                  </a:lnTo>
                  <a:lnTo>
                    <a:pt x="721" y="645"/>
                  </a:lnTo>
                  <a:lnTo>
                    <a:pt x="721" y="647"/>
                  </a:lnTo>
                  <a:lnTo>
                    <a:pt x="723" y="647"/>
                  </a:lnTo>
                  <a:lnTo>
                    <a:pt x="723" y="647"/>
                  </a:lnTo>
                  <a:lnTo>
                    <a:pt x="723" y="647"/>
                  </a:lnTo>
                  <a:lnTo>
                    <a:pt x="723" y="645"/>
                  </a:lnTo>
                  <a:lnTo>
                    <a:pt x="723" y="645"/>
                  </a:lnTo>
                  <a:lnTo>
                    <a:pt x="723" y="645"/>
                  </a:lnTo>
                  <a:lnTo>
                    <a:pt x="723" y="645"/>
                  </a:lnTo>
                  <a:lnTo>
                    <a:pt x="725" y="645"/>
                  </a:lnTo>
                  <a:lnTo>
                    <a:pt x="725" y="645"/>
                  </a:lnTo>
                  <a:lnTo>
                    <a:pt x="727" y="645"/>
                  </a:lnTo>
                  <a:lnTo>
                    <a:pt x="727" y="647"/>
                  </a:lnTo>
                  <a:lnTo>
                    <a:pt x="727" y="647"/>
                  </a:lnTo>
                  <a:lnTo>
                    <a:pt x="725" y="649"/>
                  </a:lnTo>
                  <a:lnTo>
                    <a:pt x="727" y="649"/>
                  </a:lnTo>
                  <a:lnTo>
                    <a:pt x="727" y="649"/>
                  </a:lnTo>
                  <a:lnTo>
                    <a:pt x="727" y="649"/>
                  </a:lnTo>
                  <a:lnTo>
                    <a:pt x="727" y="649"/>
                  </a:lnTo>
                  <a:lnTo>
                    <a:pt x="729" y="649"/>
                  </a:lnTo>
                  <a:lnTo>
                    <a:pt x="729" y="649"/>
                  </a:lnTo>
                  <a:lnTo>
                    <a:pt x="731" y="649"/>
                  </a:lnTo>
                  <a:lnTo>
                    <a:pt x="731" y="647"/>
                  </a:lnTo>
                  <a:lnTo>
                    <a:pt x="733" y="647"/>
                  </a:lnTo>
                  <a:lnTo>
                    <a:pt x="733" y="647"/>
                  </a:lnTo>
                  <a:lnTo>
                    <a:pt x="733" y="645"/>
                  </a:lnTo>
                  <a:lnTo>
                    <a:pt x="733" y="645"/>
                  </a:lnTo>
                  <a:lnTo>
                    <a:pt x="733" y="643"/>
                  </a:lnTo>
                  <a:close/>
                  <a:moveTo>
                    <a:pt x="709" y="635"/>
                  </a:moveTo>
                  <a:lnTo>
                    <a:pt x="711" y="635"/>
                  </a:lnTo>
                  <a:lnTo>
                    <a:pt x="711" y="635"/>
                  </a:lnTo>
                  <a:lnTo>
                    <a:pt x="711" y="635"/>
                  </a:lnTo>
                  <a:lnTo>
                    <a:pt x="713" y="635"/>
                  </a:lnTo>
                  <a:lnTo>
                    <a:pt x="715" y="637"/>
                  </a:lnTo>
                  <a:lnTo>
                    <a:pt x="717" y="635"/>
                  </a:lnTo>
                  <a:lnTo>
                    <a:pt x="717" y="635"/>
                  </a:lnTo>
                  <a:lnTo>
                    <a:pt x="713" y="635"/>
                  </a:lnTo>
                  <a:lnTo>
                    <a:pt x="713" y="635"/>
                  </a:lnTo>
                  <a:lnTo>
                    <a:pt x="711" y="633"/>
                  </a:lnTo>
                  <a:lnTo>
                    <a:pt x="711" y="633"/>
                  </a:lnTo>
                  <a:lnTo>
                    <a:pt x="709" y="633"/>
                  </a:lnTo>
                  <a:lnTo>
                    <a:pt x="707" y="631"/>
                  </a:lnTo>
                  <a:lnTo>
                    <a:pt x="705" y="631"/>
                  </a:lnTo>
                  <a:lnTo>
                    <a:pt x="703" y="631"/>
                  </a:lnTo>
                  <a:lnTo>
                    <a:pt x="701" y="629"/>
                  </a:lnTo>
                  <a:lnTo>
                    <a:pt x="699" y="629"/>
                  </a:lnTo>
                  <a:lnTo>
                    <a:pt x="697" y="629"/>
                  </a:lnTo>
                  <a:lnTo>
                    <a:pt x="697" y="629"/>
                  </a:lnTo>
                  <a:lnTo>
                    <a:pt x="697" y="629"/>
                  </a:lnTo>
                  <a:lnTo>
                    <a:pt x="695" y="627"/>
                  </a:lnTo>
                  <a:lnTo>
                    <a:pt x="695" y="627"/>
                  </a:lnTo>
                  <a:lnTo>
                    <a:pt x="693" y="627"/>
                  </a:lnTo>
                  <a:lnTo>
                    <a:pt x="691" y="625"/>
                  </a:lnTo>
                  <a:lnTo>
                    <a:pt x="691" y="625"/>
                  </a:lnTo>
                  <a:lnTo>
                    <a:pt x="691" y="627"/>
                  </a:lnTo>
                  <a:lnTo>
                    <a:pt x="693" y="627"/>
                  </a:lnTo>
                  <a:lnTo>
                    <a:pt x="695" y="629"/>
                  </a:lnTo>
                  <a:lnTo>
                    <a:pt x="697" y="629"/>
                  </a:lnTo>
                  <a:lnTo>
                    <a:pt x="699" y="631"/>
                  </a:lnTo>
                  <a:lnTo>
                    <a:pt x="699" y="631"/>
                  </a:lnTo>
                  <a:lnTo>
                    <a:pt x="701" y="631"/>
                  </a:lnTo>
                  <a:lnTo>
                    <a:pt x="703" y="631"/>
                  </a:lnTo>
                  <a:lnTo>
                    <a:pt x="705" y="631"/>
                  </a:lnTo>
                  <a:lnTo>
                    <a:pt x="707" y="633"/>
                  </a:lnTo>
                  <a:lnTo>
                    <a:pt x="709" y="633"/>
                  </a:lnTo>
                  <a:lnTo>
                    <a:pt x="709" y="635"/>
                  </a:lnTo>
                  <a:close/>
                  <a:moveTo>
                    <a:pt x="775" y="659"/>
                  </a:moveTo>
                  <a:lnTo>
                    <a:pt x="777" y="661"/>
                  </a:lnTo>
                  <a:lnTo>
                    <a:pt x="779" y="661"/>
                  </a:lnTo>
                  <a:lnTo>
                    <a:pt x="785" y="663"/>
                  </a:lnTo>
                  <a:lnTo>
                    <a:pt x="787" y="661"/>
                  </a:lnTo>
                  <a:lnTo>
                    <a:pt x="787" y="661"/>
                  </a:lnTo>
                  <a:lnTo>
                    <a:pt x="789" y="661"/>
                  </a:lnTo>
                  <a:lnTo>
                    <a:pt x="787" y="657"/>
                  </a:lnTo>
                  <a:lnTo>
                    <a:pt x="785" y="653"/>
                  </a:lnTo>
                  <a:lnTo>
                    <a:pt x="783" y="647"/>
                  </a:lnTo>
                  <a:lnTo>
                    <a:pt x="781" y="643"/>
                  </a:lnTo>
                  <a:lnTo>
                    <a:pt x="779" y="639"/>
                  </a:lnTo>
                  <a:lnTo>
                    <a:pt x="777" y="635"/>
                  </a:lnTo>
                  <a:lnTo>
                    <a:pt x="773" y="629"/>
                  </a:lnTo>
                  <a:lnTo>
                    <a:pt x="771" y="625"/>
                  </a:lnTo>
                  <a:lnTo>
                    <a:pt x="771" y="623"/>
                  </a:lnTo>
                  <a:lnTo>
                    <a:pt x="769" y="623"/>
                  </a:lnTo>
                  <a:lnTo>
                    <a:pt x="769" y="623"/>
                  </a:lnTo>
                  <a:lnTo>
                    <a:pt x="765" y="625"/>
                  </a:lnTo>
                  <a:lnTo>
                    <a:pt x="765" y="625"/>
                  </a:lnTo>
                  <a:lnTo>
                    <a:pt x="759" y="621"/>
                  </a:lnTo>
                  <a:lnTo>
                    <a:pt x="759" y="621"/>
                  </a:lnTo>
                  <a:lnTo>
                    <a:pt x="757" y="623"/>
                  </a:lnTo>
                  <a:lnTo>
                    <a:pt x="757" y="623"/>
                  </a:lnTo>
                  <a:lnTo>
                    <a:pt x="757" y="625"/>
                  </a:lnTo>
                  <a:lnTo>
                    <a:pt x="755" y="627"/>
                  </a:lnTo>
                  <a:lnTo>
                    <a:pt x="755" y="627"/>
                  </a:lnTo>
                  <a:lnTo>
                    <a:pt x="755" y="627"/>
                  </a:lnTo>
                  <a:lnTo>
                    <a:pt x="753" y="627"/>
                  </a:lnTo>
                  <a:lnTo>
                    <a:pt x="751" y="625"/>
                  </a:lnTo>
                  <a:lnTo>
                    <a:pt x="749" y="625"/>
                  </a:lnTo>
                  <a:lnTo>
                    <a:pt x="749" y="625"/>
                  </a:lnTo>
                  <a:lnTo>
                    <a:pt x="751" y="627"/>
                  </a:lnTo>
                  <a:lnTo>
                    <a:pt x="751" y="627"/>
                  </a:lnTo>
                  <a:lnTo>
                    <a:pt x="753" y="629"/>
                  </a:lnTo>
                  <a:lnTo>
                    <a:pt x="753" y="629"/>
                  </a:lnTo>
                  <a:lnTo>
                    <a:pt x="753" y="629"/>
                  </a:lnTo>
                  <a:lnTo>
                    <a:pt x="753" y="629"/>
                  </a:lnTo>
                  <a:lnTo>
                    <a:pt x="753" y="629"/>
                  </a:lnTo>
                  <a:lnTo>
                    <a:pt x="753" y="631"/>
                  </a:lnTo>
                  <a:lnTo>
                    <a:pt x="751" y="629"/>
                  </a:lnTo>
                  <a:lnTo>
                    <a:pt x="751" y="631"/>
                  </a:lnTo>
                  <a:lnTo>
                    <a:pt x="751" y="631"/>
                  </a:lnTo>
                  <a:lnTo>
                    <a:pt x="751" y="633"/>
                  </a:lnTo>
                  <a:lnTo>
                    <a:pt x="751" y="633"/>
                  </a:lnTo>
                  <a:lnTo>
                    <a:pt x="753" y="635"/>
                  </a:lnTo>
                  <a:lnTo>
                    <a:pt x="755" y="637"/>
                  </a:lnTo>
                  <a:lnTo>
                    <a:pt x="757" y="637"/>
                  </a:lnTo>
                  <a:lnTo>
                    <a:pt x="759" y="637"/>
                  </a:lnTo>
                  <a:lnTo>
                    <a:pt x="761" y="635"/>
                  </a:lnTo>
                  <a:lnTo>
                    <a:pt x="761" y="635"/>
                  </a:lnTo>
                  <a:lnTo>
                    <a:pt x="763" y="635"/>
                  </a:lnTo>
                  <a:lnTo>
                    <a:pt x="765" y="635"/>
                  </a:lnTo>
                  <a:lnTo>
                    <a:pt x="767" y="637"/>
                  </a:lnTo>
                  <a:lnTo>
                    <a:pt x="767" y="637"/>
                  </a:lnTo>
                  <a:lnTo>
                    <a:pt x="769" y="639"/>
                  </a:lnTo>
                  <a:lnTo>
                    <a:pt x="769" y="639"/>
                  </a:lnTo>
                  <a:lnTo>
                    <a:pt x="765" y="641"/>
                  </a:lnTo>
                  <a:lnTo>
                    <a:pt x="763" y="641"/>
                  </a:lnTo>
                  <a:lnTo>
                    <a:pt x="761" y="643"/>
                  </a:lnTo>
                  <a:lnTo>
                    <a:pt x="761" y="643"/>
                  </a:lnTo>
                  <a:lnTo>
                    <a:pt x="761" y="645"/>
                  </a:lnTo>
                  <a:lnTo>
                    <a:pt x="763" y="647"/>
                  </a:lnTo>
                  <a:lnTo>
                    <a:pt x="765" y="649"/>
                  </a:lnTo>
                  <a:lnTo>
                    <a:pt x="779" y="653"/>
                  </a:lnTo>
                  <a:lnTo>
                    <a:pt x="781" y="653"/>
                  </a:lnTo>
                  <a:lnTo>
                    <a:pt x="781" y="655"/>
                  </a:lnTo>
                  <a:lnTo>
                    <a:pt x="781" y="655"/>
                  </a:lnTo>
                  <a:lnTo>
                    <a:pt x="781" y="655"/>
                  </a:lnTo>
                  <a:lnTo>
                    <a:pt x="779" y="655"/>
                  </a:lnTo>
                  <a:lnTo>
                    <a:pt x="779" y="657"/>
                  </a:lnTo>
                  <a:lnTo>
                    <a:pt x="779" y="657"/>
                  </a:lnTo>
                  <a:lnTo>
                    <a:pt x="779" y="657"/>
                  </a:lnTo>
                  <a:lnTo>
                    <a:pt x="777" y="655"/>
                  </a:lnTo>
                  <a:lnTo>
                    <a:pt x="777" y="655"/>
                  </a:lnTo>
                  <a:lnTo>
                    <a:pt x="775" y="653"/>
                  </a:lnTo>
                  <a:lnTo>
                    <a:pt x="773" y="653"/>
                  </a:lnTo>
                  <a:lnTo>
                    <a:pt x="771" y="653"/>
                  </a:lnTo>
                  <a:lnTo>
                    <a:pt x="769" y="653"/>
                  </a:lnTo>
                  <a:lnTo>
                    <a:pt x="769" y="653"/>
                  </a:lnTo>
                  <a:lnTo>
                    <a:pt x="767" y="653"/>
                  </a:lnTo>
                  <a:lnTo>
                    <a:pt x="765" y="653"/>
                  </a:lnTo>
                  <a:lnTo>
                    <a:pt x="765" y="653"/>
                  </a:lnTo>
                  <a:lnTo>
                    <a:pt x="763" y="651"/>
                  </a:lnTo>
                  <a:lnTo>
                    <a:pt x="761" y="649"/>
                  </a:lnTo>
                  <a:lnTo>
                    <a:pt x="759" y="649"/>
                  </a:lnTo>
                  <a:lnTo>
                    <a:pt x="757" y="647"/>
                  </a:lnTo>
                  <a:lnTo>
                    <a:pt x="759" y="647"/>
                  </a:lnTo>
                  <a:lnTo>
                    <a:pt x="759" y="647"/>
                  </a:lnTo>
                  <a:lnTo>
                    <a:pt x="757" y="645"/>
                  </a:lnTo>
                  <a:lnTo>
                    <a:pt x="755" y="641"/>
                  </a:lnTo>
                  <a:lnTo>
                    <a:pt x="753" y="641"/>
                  </a:lnTo>
                  <a:lnTo>
                    <a:pt x="753" y="643"/>
                  </a:lnTo>
                  <a:lnTo>
                    <a:pt x="755" y="643"/>
                  </a:lnTo>
                  <a:lnTo>
                    <a:pt x="751" y="645"/>
                  </a:lnTo>
                  <a:lnTo>
                    <a:pt x="753" y="647"/>
                  </a:lnTo>
                  <a:lnTo>
                    <a:pt x="753" y="649"/>
                  </a:lnTo>
                  <a:lnTo>
                    <a:pt x="757" y="651"/>
                  </a:lnTo>
                  <a:lnTo>
                    <a:pt x="759" y="651"/>
                  </a:lnTo>
                  <a:lnTo>
                    <a:pt x="759" y="653"/>
                  </a:lnTo>
                  <a:lnTo>
                    <a:pt x="761" y="653"/>
                  </a:lnTo>
                  <a:lnTo>
                    <a:pt x="765" y="655"/>
                  </a:lnTo>
                  <a:lnTo>
                    <a:pt x="765" y="655"/>
                  </a:lnTo>
                  <a:lnTo>
                    <a:pt x="763" y="655"/>
                  </a:lnTo>
                  <a:lnTo>
                    <a:pt x="761" y="655"/>
                  </a:lnTo>
                  <a:lnTo>
                    <a:pt x="759" y="655"/>
                  </a:lnTo>
                  <a:lnTo>
                    <a:pt x="759" y="653"/>
                  </a:lnTo>
                  <a:lnTo>
                    <a:pt x="759" y="653"/>
                  </a:lnTo>
                  <a:lnTo>
                    <a:pt x="757" y="653"/>
                  </a:lnTo>
                  <a:lnTo>
                    <a:pt x="755" y="653"/>
                  </a:lnTo>
                  <a:lnTo>
                    <a:pt x="755" y="653"/>
                  </a:lnTo>
                  <a:lnTo>
                    <a:pt x="755" y="653"/>
                  </a:lnTo>
                  <a:lnTo>
                    <a:pt x="755" y="655"/>
                  </a:lnTo>
                  <a:lnTo>
                    <a:pt x="755" y="655"/>
                  </a:lnTo>
                  <a:lnTo>
                    <a:pt x="753" y="655"/>
                  </a:lnTo>
                  <a:lnTo>
                    <a:pt x="749" y="653"/>
                  </a:lnTo>
                  <a:lnTo>
                    <a:pt x="749" y="653"/>
                  </a:lnTo>
                  <a:lnTo>
                    <a:pt x="749" y="655"/>
                  </a:lnTo>
                  <a:lnTo>
                    <a:pt x="749" y="655"/>
                  </a:lnTo>
                  <a:lnTo>
                    <a:pt x="747" y="655"/>
                  </a:lnTo>
                  <a:lnTo>
                    <a:pt x="745" y="655"/>
                  </a:lnTo>
                  <a:lnTo>
                    <a:pt x="745" y="655"/>
                  </a:lnTo>
                  <a:lnTo>
                    <a:pt x="745" y="655"/>
                  </a:lnTo>
                  <a:lnTo>
                    <a:pt x="743" y="655"/>
                  </a:lnTo>
                  <a:lnTo>
                    <a:pt x="743" y="655"/>
                  </a:lnTo>
                  <a:lnTo>
                    <a:pt x="745" y="657"/>
                  </a:lnTo>
                  <a:lnTo>
                    <a:pt x="745" y="657"/>
                  </a:lnTo>
                  <a:lnTo>
                    <a:pt x="751" y="657"/>
                  </a:lnTo>
                  <a:lnTo>
                    <a:pt x="755" y="659"/>
                  </a:lnTo>
                  <a:lnTo>
                    <a:pt x="759" y="659"/>
                  </a:lnTo>
                  <a:lnTo>
                    <a:pt x="761" y="659"/>
                  </a:lnTo>
                  <a:lnTo>
                    <a:pt x="765" y="661"/>
                  </a:lnTo>
                  <a:lnTo>
                    <a:pt x="767" y="659"/>
                  </a:lnTo>
                  <a:lnTo>
                    <a:pt x="767" y="659"/>
                  </a:lnTo>
                  <a:lnTo>
                    <a:pt x="769" y="661"/>
                  </a:lnTo>
                  <a:lnTo>
                    <a:pt x="769" y="661"/>
                  </a:lnTo>
                  <a:lnTo>
                    <a:pt x="771" y="661"/>
                  </a:lnTo>
                  <a:lnTo>
                    <a:pt x="773" y="661"/>
                  </a:lnTo>
                  <a:lnTo>
                    <a:pt x="773" y="659"/>
                  </a:lnTo>
                  <a:lnTo>
                    <a:pt x="775" y="659"/>
                  </a:lnTo>
                  <a:close/>
                  <a:moveTo>
                    <a:pt x="691" y="611"/>
                  </a:moveTo>
                  <a:lnTo>
                    <a:pt x="691" y="611"/>
                  </a:lnTo>
                  <a:lnTo>
                    <a:pt x="691" y="611"/>
                  </a:lnTo>
                  <a:lnTo>
                    <a:pt x="691" y="611"/>
                  </a:lnTo>
                  <a:lnTo>
                    <a:pt x="689" y="609"/>
                  </a:lnTo>
                  <a:lnTo>
                    <a:pt x="687" y="609"/>
                  </a:lnTo>
                  <a:lnTo>
                    <a:pt x="687" y="609"/>
                  </a:lnTo>
                  <a:lnTo>
                    <a:pt x="685" y="609"/>
                  </a:lnTo>
                  <a:lnTo>
                    <a:pt x="685" y="609"/>
                  </a:lnTo>
                  <a:lnTo>
                    <a:pt x="685" y="609"/>
                  </a:lnTo>
                  <a:lnTo>
                    <a:pt x="687" y="611"/>
                  </a:lnTo>
                  <a:lnTo>
                    <a:pt x="687" y="611"/>
                  </a:lnTo>
                  <a:lnTo>
                    <a:pt x="689" y="611"/>
                  </a:lnTo>
                  <a:lnTo>
                    <a:pt x="691" y="611"/>
                  </a:lnTo>
                  <a:lnTo>
                    <a:pt x="691" y="611"/>
                  </a:lnTo>
                  <a:close/>
                  <a:moveTo>
                    <a:pt x="687" y="613"/>
                  </a:moveTo>
                  <a:lnTo>
                    <a:pt x="685" y="613"/>
                  </a:lnTo>
                  <a:lnTo>
                    <a:pt x="683" y="611"/>
                  </a:lnTo>
                  <a:lnTo>
                    <a:pt x="681" y="611"/>
                  </a:lnTo>
                  <a:lnTo>
                    <a:pt x="681" y="609"/>
                  </a:lnTo>
                  <a:lnTo>
                    <a:pt x="679" y="607"/>
                  </a:lnTo>
                  <a:lnTo>
                    <a:pt x="679" y="607"/>
                  </a:lnTo>
                  <a:lnTo>
                    <a:pt x="679" y="609"/>
                  </a:lnTo>
                  <a:lnTo>
                    <a:pt x="677" y="609"/>
                  </a:lnTo>
                  <a:lnTo>
                    <a:pt x="677" y="609"/>
                  </a:lnTo>
                  <a:lnTo>
                    <a:pt x="679" y="611"/>
                  </a:lnTo>
                  <a:lnTo>
                    <a:pt x="681" y="613"/>
                  </a:lnTo>
                  <a:lnTo>
                    <a:pt x="683" y="615"/>
                  </a:lnTo>
                  <a:lnTo>
                    <a:pt x="685" y="617"/>
                  </a:lnTo>
                  <a:lnTo>
                    <a:pt x="687" y="617"/>
                  </a:lnTo>
                  <a:lnTo>
                    <a:pt x="685" y="615"/>
                  </a:lnTo>
                  <a:lnTo>
                    <a:pt x="687" y="613"/>
                  </a:lnTo>
                  <a:close/>
                  <a:moveTo>
                    <a:pt x="677" y="603"/>
                  </a:moveTo>
                  <a:lnTo>
                    <a:pt x="679" y="603"/>
                  </a:lnTo>
                  <a:lnTo>
                    <a:pt x="679" y="603"/>
                  </a:lnTo>
                  <a:lnTo>
                    <a:pt x="679" y="603"/>
                  </a:lnTo>
                  <a:lnTo>
                    <a:pt x="681" y="603"/>
                  </a:lnTo>
                  <a:lnTo>
                    <a:pt x="681" y="601"/>
                  </a:lnTo>
                  <a:lnTo>
                    <a:pt x="679" y="601"/>
                  </a:lnTo>
                  <a:lnTo>
                    <a:pt x="679" y="599"/>
                  </a:lnTo>
                  <a:lnTo>
                    <a:pt x="679" y="599"/>
                  </a:lnTo>
                  <a:lnTo>
                    <a:pt x="677" y="599"/>
                  </a:lnTo>
                  <a:lnTo>
                    <a:pt x="675" y="601"/>
                  </a:lnTo>
                  <a:lnTo>
                    <a:pt x="673" y="601"/>
                  </a:lnTo>
                  <a:lnTo>
                    <a:pt x="671" y="601"/>
                  </a:lnTo>
                  <a:lnTo>
                    <a:pt x="671" y="603"/>
                  </a:lnTo>
                  <a:lnTo>
                    <a:pt x="671" y="603"/>
                  </a:lnTo>
                  <a:lnTo>
                    <a:pt x="671" y="605"/>
                  </a:lnTo>
                  <a:lnTo>
                    <a:pt x="673" y="607"/>
                  </a:lnTo>
                  <a:lnTo>
                    <a:pt x="673" y="605"/>
                  </a:lnTo>
                  <a:lnTo>
                    <a:pt x="673" y="605"/>
                  </a:lnTo>
                  <a:lnTo>
                    <a:pt x="673" y="603"/>
                  </a:lnTo>
                  <a:lnTo>
                    <a:pt x="675" y="603"/>
                  </a:lnTo>
                  <a:lnTo>
                    <a:pt x="677" y="603"/>
                  </a:lnTo>
                  <a:lnTo>
                    <a:pt x="677" y="603"/>
                  </a:lnTo>
                  <a:close/>
                  <a:moveTo>
                    <a:pt x="663" y="587"/>
                  </a:moveTo>
                  <a:lnTo>
                    <a:pt x="661" y="587"/>
                  </a:lnTo>
                  <a:lnTo>
                    <a:pt x="661" y="587"/>
                  </a:lnTo>
                  <a:lnTo>
                    <a:pt x="661" y="589"/>
                  </a:lnTo>
                  <a:lnTo>
                    <a:pt x="661" y="589"/>
                  </a:lnTo>
                  <a:lnTo>
                    <a:pt x="663" y="591"/>
                  </a:lnTo>
                  <a:lnTo>
                    <a:pt x="663" y="591"/>
                  </a:lnTo>
                  <a:lnTo>
                    <a:pt x="663" y="591"/>
                  </a:lnTo>
                  <a:lnTo>
                    <a:pt x="665" y="591"/>
                  </a:lnTo>
                  <a:lnTo>
                    <a:pt x="665" y="591"/>
                  </a:lnTo>
                  <a:lnTo>
                    <a:pt x="663" y="589"/>
                  </a:lnTo>
                  <a:lnTo>
                    <a:pt x="665" y="589"/>
                  </a:lnTo>
                  <a:lnTo>
                    <a:pt x="665" y="589"/>
                  </a:lnTo>
                  <a:lnTo>
                    <a:pt x="665" y="587"/>
                  </a:lnTo>
                  <a:lnTo>
                    <a:pt x="665" y="587"/>
                  </a:lnTo>
                  <a:lnTo>
                    <a:pt x="663" y="587"/>
                  </a:lnTo>
                  <a:close/>
                  <a:moveTo>
                    <a:pt x="663" y="579"/>
                  </a:moveTo>
                  <a:lnTo>
                    <a:pt x="661" y="579"/>
                  </a:lnTo>
                  <a:lnTo>
                    <a:pt x="661" y="579"/>
                  </a:lnTo>
                  <a:lnTo>
                    <a:pt x="659" y="579"/>
                  </a:lnTo>
                  <a:lnTo>
                    <a:pt x="659" y="581"/>
                  </a:lnTo>
                  <a:lnTo>
                    <a:pt x="659" y="581"/>
                  </a:lnTo>
                  <a:lnTo>
                    <a:pt x="659" y="581"/>
                  </a:lnTo>
                  <a:lnTo>
                    <a:pt x="659" y="583"/>
                  </a:lnTo>
                  <a:lnTo>
                    <a:pt x="659" y="585"/>
                  </a:lnTo>
                  <a:lnTo>
                    <a:pt x="661" y="585"/>
                  </a:lnTo>
                  <a:lnTo>
                    <a:pt x="663" y="585"/>
                  </a:lnTo>
                  <a:lnTo>
                    <a:pt x="665" y="583"/>
                  </a:lnTo>
                  <a:lnTo>
                    <a:pt x="665" y="583"/>
                  </a:lnTo>
                  <a:lnTo>
                    <a:pt x="667" y="581"/>
                  </a:lnTo>
                  <a:lnTo>
                    <a:pt x="665" y="581"/>
                  </a:lnTo>
                  <a:lnTo>
                    <a:pt x="663" y="579"/>
                  </a:lnTo>
                  <a:close/>
                  <a:moveTo>
                    <a:pt x="653" y="559"/>
                  </a:moveTo>
                  <a:lnTo>
                    <a:pt x="651" y="559"/>
                  </a:lnTo>
                  <a:lnTo>
                    <a:pt x="651" y="557"/>
                  </a:lnTo>
                  <a:lnTo>
                    <a:pt x="649" y="557"/>
                  </a:lnTo>
                  <a:lnTo>
                    <a:pt x="649" y="557"/>
                  </a:lnTo>
                  <a:lnTo>
                    <a:pt x="647" y="559"/>
                  </a:lnTo>
                  <a:lnTo>
                    <a:pt x="645" y="559"/>
                  </a:lnTo>
                  <a:lnTo>
                    <a:pt x="645" y="559"/>
                  </a:lnTo>
                  <a:lnTo>
                    <a:pt x="645" y="559"/>
                  </a:lnTo>
                  <a:lnTo>
                    <a:pt x="645" y="561"/>
                  </a:lnTo>
                  <a:lnTo>
                    <a:pt x="647" y="561"/>
                  </a:lnTo>
                  <a:lnTo>
                    <a:pt x="647" y="561"/>
                  </a:lnTo>
                  <a:lnTo>
                    <a:pt x="647" y="561"/>
                  </a:lnTo>
                  <a:lnTo>
                    <a:pt x="649" y="563"/>
                  </a:lnTo>
                  <a:lnTo>
                    <a:pt x="647" y="563"/>
                  </a:lnTo>
                  <a:lnTo>
                    <a:pt x="647" y="565"/>
                  </a:lnTo>
                  <a:lnTo>
                    <a:pt x="649" y="565"/>
                  </a:lnTo>
                  <a:lnTo>
                    <a:pt x="649" y="565"/>
                  </a:lnTo>
                  <a:lnTo>
                    <a:pt x="651" y="563"/>
                  </a:lnTo>
                  <a:lnTo>
                    <a:pt x="651" y="563"/>
                  </a:lnTo>
                  <a:lnTo>
                    <a:pt x="653" y="559"/>
                  </a:lnTo>
                  <a:close/>
                  <a:moveTo>
                    <a:pt x="669" y="579"/>
                  </a:moveTo>
                  <a:lnTo>
                    <a:pt x="669" y="577"/>
                  </a:lnTo>
                  <a:lnTo>
                    <a:pt x="669" y="575"/>
                  </a:lnTo>
                  <a:lnTo>
                    <a:pt x="669" y="575"/>
                  </a:lnTo>
                  <a:lnTo>
                    <a:pt x="667" y="573"/>
                  </a:lnTo>
                  <a:lnTo>
                    <a:pt x="667" y="573"/>
                  </a:lnTo>
                  <a:lnTo>
                    <a:pt x="667" y="573"/>
                  </a:lnTo>
                  <a:lnTo>
                    <a:pt x="667" y="571"/>
                  </a:lnTo>
                  <a:lnTo>
                    <a:pt x="665" y="569"/>
                  </a:lnTo>
                  <a:lnTo>
                    <a:pt x="665" y="567"/>
                  </a:lnTo>
                  <a:lnTo>
                    <a:pt x="663" y="563"/>
                  </a:lnTo>
                  <a:lnTo>
                    <a:pt x="659" y="557"/>
                  </a:lnTo>
                  <a:lnTo>
                    <a:pt x="659" y="557"/>
                  </a:lnTo>
                  <a:lnTo>
                    <a:pt x="659" y="557"/>
                  </a:lnTo>
                  <a:lnTo>
                    <a:pt x="657" y="557"/>
                  </a:lnTo>
                  <a:lnTo>
                    <a:pt x="655" y="555"/>
                  </a:lnTo>
                  <a:lnTo>
                    <a:pt x="655" y="555"/>
                  </a:lnTo>
                  <a:lnTo>
                    <a:pt x="653" y="557"/>
                  </a:lnTo>
                  <a:lnTo>
                    <a:pt x="653" y="557"/>
                  </a:lnTo>
                  <a:lnTo>
                    <a:pt x="653" y="557"/>
                  </a:lnTo>
                  <a:lnTo>
                    <a:pt x="655" y="559"/>
                  </a:lnTo>
                  <a:lnTo>
                    <a:pt x="655" y="561"/>
                  </a:lnTo>
                  <a:lnTo>
                    <a:pt x="655" y="561"/>
                  </a:lnTo>
                  <a:lnTo>
                    <a:pt x="653" y="563"/>
                  </a:lnTo>
                  <a:lnTo>
                    <a:pt x="653" y="563"/>
                  </a:lnTo>
                  <a:lnTo>
                    <a:pt x="655" y="565"/>
                  </a:lnTo>
                  <a:lnTo>
                    <a:pt x="655" y="565"/>
                  </a:lnTo>
                  <a:lnTo>
                    <a:pt x="655" y="567"/>
                  </a:lnTo>
                  <a:lnTo>
                    <a:pt x="653" y="565"/>
                  </a:lnTo>
                  <a:lnTo>
                    <a:pt x="653" y="565"/>
                  </a:lnTo>
                  <a:lnTo>
                    <a:pt x="651" y="567"/>
                  </a:lnTo>
                  <a:lnTo>
                    <a:pt x="651" y="567"/>
                  </a:lnTo>
                  <a:lnTo>
                    <a:pt x="653" y="569"/>
                  </a:lnTo>
                  <a:lnTo>
                    <a:pt x="653" y="569"/>
                  </a:lnTo>
                  <a:lnTo>
                    <a:pt x="655" y="569"/>
                  </a:lnTo>
                  <a:lnTo>
                    <a:pt x="655" y="571"/>
                  </a:lnTo>
                  <a:lnTo>
                    <a:pt x="653" y="571"/>
                  </a:lnTo>
                  <a:lnTo>
                    <a:pt x="653" y="573"/>
                  </a:lnTo>
                  <a:lnTo>
                    <a:pt x="653" y="575"/>
                  </a:lnTo>
                  <a:lnTo>
                    <a:pt x="655" y="575"/>
                  </a:lnTo>
                  <a:lnTo>
                    <a:pt x="657" y="575"/>
                  </a:lnTo>
                  <a:lnTo>
                    <a:pt x="659" y="575"/>
                  </a:lnTo>
                  <a:lnTo>
                    <a:pt x="661" y="575"/>
                  </a:lnTo>
                  <a:lnTo>
                    <a:pt x="661" y="575"/>
                  </a:lnTo>
                  <a:lnTo>
                    <a:pt x="661" y="575"/>
                  </a:lnTo>
                  <a:lnTo>
                    <a:pt x="659" y="571"/>
                  </a:lnTo>
                  <a:lnTo>
                    <a:pt x="659" y="571"/>
                  </a:lnTo>
                  <a:lnTo>
                    <a:pt x="659" y="571"/>
                  </a:lnTo>
                  <a:lnTo>
                    <a:pt x="661" y="569"/>
                  </a:lnTo>
                  <a:lnTo>
                    <a:pt x="661" y="569"/>
                  </a:lnTo>
                  <a:lnTo>
                    <a:pt x="663" y="569"/>
                  </a:lnTo>
                  <a:lnTo>
                    <a:pt x="663" y="569"/>
                  </a:lnTo>
                  <a:lnTo>
                    <a:pt x="661" y="569"/>
                  </a:lnTo>
                  <a:lnTo>
                    <a:pt x="661" y="571"/>
                  </a:lnTo>
                  <a:lnTo>
                    <a:pt x="663" y="571"/>
                  </a:lnTo>
                  <a:lnTo>
                    <a:pt x="661" y="573"/>
                  </a:lnTo>
                  <a:lnTo>
                    <a:pt x="661" y="573"/>
                  </a:lnTo>
                  <a:lnTo>
                    <a:pt x="663" y="573"/>
                  </a:lnTo>
                  <a:lnTo>
                    <a:pt x="663" y="575"/>
                  </a:lnTo>
                  <a:lnTo>
                    <a:pt x="665" y="577"/>
                  </a:lnTo>
                  <a:lnTo>
                    <a:pt x="665" y="577"/>
                  </a:lnTo>
                  <a:lnTo>
                    <a:pt x="667" y="579"/>
                  </a:lnTo>
                  <a:lnTo>
                    <a:pt x="667" y="579"/>
                  </a:lnTo>
                  <a:lnTo>
                    <a:pt x="669" y="579"/>
                  </a:lnTo>
                  <a:lnTo>
                    <a:pt x="669" y="579"/>
                  </a:lnTo>
                  <a:close/>
                  <a:moveTo>
                    <a:pt x="647" y="557"/>
                  </a:moveTo>
                  <a:lnTo>
                    <a:pt x="649" y="555"/>
                  </a:lnTo>
                  <a:lnTo>
                    <a:pt x="649" y="555"/>
                  </a:lnTo>
                  <a:lnTo>
                    <a:pt x="647" y="551"/>
                  </a:lnTo>
                  <a:lnTo>
                    <a:pt x="645" y="547"/>
                  </a:lnTo>
                  <a:lnTo>
                    <a:pt x="643" y="545"/>
                  </a:lnTo>
                  <a:lnTo>
                    <a:pt x="641" y="543"/>
                  </a:lnTo>
                  <a:lnTo>
                    <a:pt x="639" y="545"/>
                  </a:lnTo>
                  <a:lnTo>
                    <a:pt x="639" y="545"/>
                  </a:lnTo>
                  <a:lnTo>
                    <a:pt x="641" y="547"/>
                  </a:lnTo>
                  <a:lnTo>
                    <a:pt x="641" y="547"/>
                  </a:lnTo>
                  <a:lnTo>
                    <a:pt x="643" y="549"/>
                  </a:lnTo>
                  <a:lnTo>
                    <a:pt x="643" y="553"/>
                  </a:lnTo>
                  <a:lnTo>
                    <a:pt x="645" y="557"/>
                  </a:lnTo>
                  <a:lnTo>
                    <a:pt x="645" y="557"/>
                  </a:lnTo>
                  <a:lnTo>
                    <a:pt x="647" y="557"/>
                  </a:lnTo>
                  <a:close/>
                  <a:moveTo>
                    <a:pt x="643" y="545"/>
                  </a:moveTo>
                  <a:lnTo>
                    <a:pt x="643" y="545"/>
                  </a:lnTo>
                  <a:lnTo>
                    <a:pt x="645" y="547"/>
                  </a:lnTo>
                  <a:lnTo>
                    <a:pt x="647" y="547"/>
                  </a:lnTo>
                  <a:lnTo>
                    <a:pt x="647" y="549"/>
                  </a:lnTo>
                  <a:lnTo>
                    <a:pt x="649" y="549"/>
                  </a:lnTo>
                  <a:lnTo>
                    <a:pt x="649" y="551"/>
                  </a:lnTo>
                  <a:lnTo>
                    <a:pt x="651" y="553"/>
                  </a:lnTo>
                  <a:lnTo>
                    <a:pt x="653" y="555"/>
                  </a:lnTo>
                  <a:lnTo>
                    <a:pt x="655" y="555"/>
                  </a:lnTo>
                  <a:lnTo>
                    <a:pt x="657" y="555"/>
                  </a:lnTo>
                  <a:lnTo>
                    <a:pt x="657" y="553"/>
                  </a:lnTo>
                  <a:lnTo>
                    <a:pt x="655" y="551"/>
                  </a:lnTo>
                  <a:lnTo>
                    <a:pt x="655" y="551"/>
                  </a:lnTo>
                  <a:lnTo>
                    <a:pt x="655" y="551"/>
                  </a:lnTo>
                  <a:lnTo>
                    <a:pt x="655" y="549"/>
                  </a:lnTo>
                  <a:lnTo>
                    <a:pt x="653" y="549"/>
                  </a:lnTo>
                  <a:lnTo>
                    <a:pt x="653" y="547"/>
                  </a:lnTo>
                  <a:lnTo>
                    <a:pt x="651" y="547"/>
                  </a:lnTo>
                  <a:lnTo>
                    <a:pt x="651" y="545"/>
                  </a:lnTo>
                  <a:lnTo>
                    <a:pt x="651" y="545"/>
                  </a:lnTo>
                  <a:lnTo>
                    <a:pt x="649" y="543"/>
                  </a:lnTo>
                  <a:lnTo>
                    <a:pt x="649" y="541"/>
                  </a:lnTo>
                  <a:lnTo>
                    <a:pt x="647" y="541"/>
                  </a:lnTo>
                  <a:lnTo>
                    <a:pt x="647" y="543"/>
                  </a:lnTo>
                  <a:lnTo>
                    <a:pt x="643" y="543"/>
                  </a:lnTo>
                  <a:lnTo>
                    <a:pt x="643" y="545"/>
                  </a:lnTo>
                  <a:close/>
                  <a:moveTo>
                    <a:pt x="645" y="539"/>
                  </a:moveTo>
                  <a:lnTo>
                    <a:pt x="643" y="539"/>
                  </a:lnTo>
                  <a:lnTo>
                    <a:pt x="641" y="539"/>
                  </a:lnTo>
                  <a:lnTo>
                    <a:pt x="641" y="539"/>
                  </a:lnTo>
                  <a:lnTo>
                    <a:pt x="643" y="541"/>
                  </a:lnTo>
                  <a:lnTo>
                    <a:pt x="643" y="541"/>
                  </a:lnTo>
                  <a:lnTo>
                    <a:pt x="643" y="541"/>
                  </a:lnTo>
                  <a:lnTo>
                    <a:pt x="645" y="541"/>
                  </a:lnTo>
                  <a:lnTo>
                    <a:pt x="645" y="541"/>
                  </a:lnTo>
                  <a:lnTo>
                    <a:pt x="647" y="539"/>
                  </a:lnTo>
                  <a:lnTo>
                    <a:pt x="645" y="539"/>
                  </a:lnTo>
                  <a:lnTo>
                    <a:pt x="645" y="539"/>
                  </a:lnTo>
                  <a:close/>
                  <a:moveTo>
                    <a:pt x="633" y="501"/>
                  </a:moveTo>
                  <a:lnTo>
                    <a:pt x="633" y="503"/>
                  </a:lnTo>
                  <a:lnTo>
                    <a:pt x="635" y="505"/>
                  </a:lnTo>
                  <a:lnTo>
                    <a:pt x="635" y="503"/>
                  </a:lnTo>
                  <a:lnTo>
                    <a:pt x="637" y="505"/>
                  </a:lnTo>
                  <a:lnTo>
                    <a:pt x="639" y="505"/>
                  </a:lnTo>
                  <a:lnTo>
                    <a:pt x="639" y="503"/>
                  </a:lnTo>
                  <a:lnTo>
                    <a:pt x="639" y="503"/>
                  </a:lnTo>
                  <a:lnTo>
                    <a:pt x="639" y="501"/>
                  </a:lnTo>
                  <a:lnTo>
                    <a:pt x="639" y="501"/>
                  </a:lnTo>
                  <a:lnTo>
                    <a:pt x="637" y="499"/>
                  </a:lnTo>
                  <a:lnTo>
                    <a:pt x="637" y="497"/>
                  </a:lnTo>
                  <a:lnTo>
                    <a:pt x="635" y="495"/>
                  </a:lnTo>
                  <a:lnTo>
                    <a:pt x="635" y="495"/>
                  </a:lnTo>
                  <a:lnTo>
                    <a:pt x="633" y="495"/>
                  </a:lnTo>
                  <a:lnTo>
                    <a:pt x="633" y="497"/>
                  </a:lnTo>
                  <a:lnTo>
                    <a:pt x="635" y="499"/>
                  </a:lnTo>
                  <a:lnTo>
                    <a:pt x="635" y="501"/>
                  </a:lnTo>
                  <a:lnTo>
                    <a:pt x="633" y="501"/>
                  </a:lnTo>
                  <a:close/>
                  <a:moveTo>
                    <a:pt x="621" y="487"/>
                  </a:moveTo>
                  <a:lnTo>
                    <a:pt x="621" y="487"/>
                  </a:lnTo>
                  <a:lnTo>
                    <a:pt x="621" y="487"/>
                  </a:lnTo>
                  <a:lnTo>
                    <a:pt x="621" y="487"/>
                  </a:lnTo>
                  <a:lnTo>
                    <a:pt x="623" y="489"/>
                  </a:lnTo>
                  <a:lnTo>
                    <a:pt x="623" y="489"/>
                  </a:lnTo>
                  <a:lnTo>
                    <a:pt x="623" y="487"/>
                  </a:lnTo>
                  <a:lnTo>
                    <a:pt x="623" y="487"/>
                  </a:lnTo>
                  <a:lnTo>
                    <a:pt x="623" y="487"/>
                  </a:lnTo>
                  <a:lnTo>
                    <a:pt x="621" y="487"/>
                  </a:lnTo>
                  <a:close/>
                  <a:moveTo>
                    <a:pt x="641" y="485"/>
                  </a:moveTo>
                  <a:lnTo>
                    <a:pt x="641" y="487"/>
                  </a:lnTo>
                  <a:lnTo>
                    <a:pt x="641" y="487"/>
                  </a:lnTo>
                  <a:lnTo>
                    <a:pt x="643" y="487"/>
                  </a:lnTo>
                  <a:lnTo>
                    <a:pt x="643" y="487"/>
                  </a:lnTo>
                  <a:lnTo>
                    <a:pt x="643" y="485"/>
                  </a:lnTo>
                  <a:lnTo>
                    <a:pt x="641" y="485"/>
                  </a:lnTo>
                  <a:lnTo>
                    <a:pt x="641" y="483"/>
                  </a:lnTo>
                  <a:lnTo>
                    <a:pt x="639" y="483"/>
                  </a:lnTo>
                  <a:lnTo>
                    <a:pt x="639" y="480"/>
                  </a:lnTo>
                  <a:lnTo>
                    <a:pt x="639" y="483"/>
                  </a:lnTo>
                  <a:lnTo>
                    <a:pt x="639" y="483"/>
                  </a:lnTo>
                  <a:lnTo>
                    <a:pt x="639" y="483"/>
                  </a:lnTo>
                  <a:lnTo>
                    <a:pt x="639" y="485"/>
                  </a:lnTo>
                  <a:lnTo>
                    <a:pt x="641" y="485"/>
                  </a:lnTo>
                  <a:close/>
                  <a:moveTo>
                    <a:pt x="645" y="483"/>
                  </a:moveTo>
                  <a:lnTo>
                    <a:pt x="643" y="483"/>
                  </a:lnTo>
                  <a:lnTo>
                    <a:pt x="645" y="485"/>
                  </a:lnTo>
                  <a:lnTo>
                    <a:pt x="645" y="485"/>
                  </a:lnTo>
                  <a:lnTo>
                    <a:pt x="647" y="487"/>
                  </a:lnTo>
                  <a:lnTo>
                    <a:pt x="649" y="487"/>
                  </a:lnTo>
                  <a:lnTo>
                    <a:pt x="651" y="487"/>
                  </a:lnTo>
                  <a:lnTo>
                    <a:pt x="653" y="485"/>
                  </a:lnTo>
                  <a:lnTo>
                    <a:pt x="653" y="483"/>
                  </a:lnTo>
                  <a:lnTo>
                    <a:pt x="653" y="483"/>
                  </a:lnTo>
                  <a:lnTo>
                    <a:pt x="653" y="480"/>
                  </a:lnTo>
                  <a:lnTo>
                    <a:pt x="651" y="480"/>
                  </a:lnTo>
                  <a:lnTo>
                    <a:pt x="647" y="478"/>
                  </a:lnTo>
                  <a:lnTo>
                    <a:pt x="645" y="478"/>
                  </a:lnTo>
                  <a:lnTo>
                    <a:pt x="645" y="478"/>
                  </a:lnTo>
                  <a:lnTo>
                    <a:pt x="645" y="478"/>
                  </a:lnTo>
                  <a:lnTo>
                    <a:pt x="645" y="480"/>
                  </a:lnTo>
                  <a:lnTo>
                    <a:pt x="645" y="480"/>
                  </a:lnTo>
                  <a:lnTo>
                    <a:pt x="645" y="480"/>
                  </a:lnTo>
                  <a:lnTo>
                    <a:pt x="645" y="483"/>
                  </a:lnTo>
                  <a:close/>
                  <a:moveTo>
                    <a:pt x="637" y="480"/>
                  </a:moveTo>
                  <a:lnTo>
                    <a:pt x="637" y="478"/>
                  </a:lnTo>
                  <a:lnTo>
                    <a:pt x="637" y="478"/>
                  </a:lnTo>
                  <a:lnTo>
                    <a:pt x="637" y="476"/>
                  </a:lnTo>
                  <a:lnTo>
                    <a:pt x="635" y="476"/>
                  </a:lnTo>
                  <a:lnTo>
                    <a:pt x="635" y="474"/>
                  </a:lnTo>
                  <a:lnTo>
                    <a:pt x="633" y="474"/>
                  </a:lnTo>
                  <a:lnTo>
                    <a:pt x="633" y="474"/>
                  </a:lnTo>
                  <a:lnTo>
                    <a:pt x="631" y="474"/>
                  </a:lnTo>
                  <a:lnTo>
                    <a:pt x="631" y="476"/>
                  </a:lnTo>
                  <a:lnTo>
                    <a:pt x="633" y="478"/>
                  </a:lnTo>
                  <a:lnTo>
                    <a:pt x="633" y="478"/>
                  </a:lnTo>
                  <a:lnTo>
                    <a:pt x="631" y="478"/>
                  </a:lnTo>
                  <a:lnTo>
                    <a:pt x="629" y="478"/>
                  </a:lnTo>
                  <a:lnTo>
                    <a:pt x="629" y="480"/>
                  </a:lnTo>
                  <a:lnTo>
                    <a:pt x="627" y="480"/>
                  </a:lnTo>
                  <a:lnTo>
                    <a:pt x="629" y="483"/>
                  </a:lnTo>
                  <a:lnTo>
                    <a:pt x="627" y="483"/>
                  </a:lnTo>
                  <a:lnTo>
                    <a:pt x="629" y="485"/>
                  </a:lnTo>
                  <a:lnTo>
                    <a:pt x="631" y="487"/>
                  </a:lnTo>
                  <a:lnTo>
                    <a:pt x="633" y="489"/>
                  </a:lnTo>
                  <a:lnTo>
                    <a:pt x="635" y="493"/>
                  </a:lnTo>
                  <a:lnTo>
                    <a:pt x="637" y="493"/>
                  </a:lnTo>
                  <a:lnTo>
                    <a:pt x="639" y="495"/>
                  </a:lnTo>
                  <a:lnTo>
                    <a:pt x="639" y="497"/>
                  </a:lnTo>
                  <a:lnTo>
                    <a:pt x="641" y="497"/>
                  </a:lnTo>
                  <a:lnTo>
                    <a:pt x="643" y="497"/>
                  </a:lnTo>
                  <a:lnTo>
                    <a:pt x="643" y="497"/>
                  </a:lnTo>
                  <a:lnTo>
                    <a:pt x="643" y="497"/>
                  </a:lnTo>
                  <a:lnTo>
                    <a:pt x="643" y="497"/>
                  </a:lnTo>
                  <a:lnTo>
                    <a:pt x="643" y="495"/>
                  </a:lnTo>
                  <a:lnTo>
                    <a:pt x="643" y="495"/>
                  </a:lnTo>
                  <a:lnTo>
                    <a:pt x="643" y="495"/>
                  </a:lnTo>
                  <a:lnTo>
                    <a:pt x="643" y="493"/>
                  </a:lnTo>
                  <a:lnTo>
                    <a:pt x="641" y="491"/>
                  </a:lnTo>
                  <a:lnTo>
                    <a:pt x="641" y="489"/>
                  </a:lnTo>
                  <a:lnTo>
                    <a:pt x="641" y="489"/>
                  </a:lnTo>
                  <a:lnTo>
                    <a:pt x="639" y="487"/>
                  </a:lnTo>
                  <a:lnTo>
                    <a:pt x="639" y="485"/>
                  </a:lnTo>
                  <a:lnTo>
                    <a:pt x="637" y="483"/>
                  </a:lnTo>
                  <a:lnTo>
                    <a:pt x="635" y="483"/>
                  </a:lnTo>
                  <a:lnTo>
                    <a:pt x="635" y="480"/>
                  </a:lnTo>
                  <a:lnTo>
                    <a:pt x="635" y="480"/>
                  </a:lnTo>
                  <a:lnTo>
                    <a:pt x="637" y="480"/>
                  </a:lnTo>
                  <a:lnTo>
                    <a:pt x="637" y="480"/>
                  </a:lnTo>
                  <a:close/>
                  <a:moveTo>
                    <a:pt x="633" y="468"/>
                  </a:moveTo>
                  <a:lnTo>
                    <a:pt x="631" y="468"/>
                  </a:lnTo>
                  <a:lnTo>
                    <a:pt x="631" y="468"/>
                  </a:lnTo>
                  <a:lnTo>
                    <a:pt x="629" y="468"/>
                  </a:lnTo>
                  <a:lnTo>
                    <a:pt x="629" y="470"/>
                  </a:lnTo>
                  <a:lnTo>
                    <a:pt x="629" y="470"/>
                  </a:lnTo>
                  <a:lnTo>
                    <a:pt x="631" y="470"/>
                  </a:lnTo>
                  <a:lnTo>
                    <a:pt x="631" y="470"/>
                  </a:lnTo>
                  <a:lnTo>
                    <a:pt x="631" y="470"/>
                  </a:lnTo>
                  <a:lnTo>
                    <a:pt x="633" y="470"/>
                  </a:lnTo>
                  <a:lnTo>
                    <a:pt x="633" y="470"/>
                  </a:lnTo>
                  <a:lnTo>
                    <a:pt x="633" y="468"/>
                  </a:lnTo>
                  <a:lnTo>
                    <a:pt x="633" y="468"/>
                  </a:lnTo>
                  <a:close/>
                  <a:moveTo>
                    <a:pt x="619" y="464"/>
                  </a:moveTo>
                  <a:lnTo>
                    <a:pt x="619" y="464"/>
                  </a:lnTo>
                  <a:lnTo>
                    <a:pt x="617" y="464"/>
                  </a:lnTo>
                  <a:lnTo>
                    <a:pt x="617" y="464"/>
                  </a:lnTo>
                  <a:lnTo>
                    <a:pt x="617" y="464"/>
                  </a:lnTo>
                  <a:lnTo>
                    <a:pt x="617" y="464"/>
                  </a:lnTo>
                  <a:lnTo>
                    <a:pt x="617" y="466"/>
                  </a:lnTo>
                  <a:lnTo>
                    <a:pt x="619" y="464"/>
                  </a:lnTo>
                  <a:lnTo>
                    <a:pt x="619" y="464"/>
                  </a:lnTo>
                  <a:lnTo>
                    <a:pt x="619" y="464"/>
                  </a:lnTo>
                  <a:close/>
                  <a:moveTo>
                    <a:pt x="629" y="460"/>
                  </a:moveTo>
                  <a:lnTo>
                    <a:pt x="631" y="460"/>
                  </a:lnTo>
                  <a:lnTo>
                    <a:pt x="631" y="460"/>
                  </a:lnTo>
                  <a:lnTo>
                    <a:pt x="629" y="458"/>
                  </a:lnTo>
                  <a:lnTo>
                    <a:pt x="631" y="456"/>
                  </a:lnTo>
                  <a:lnTo>
                    <a:pt x="631" y="456"/>
                  </a:lnTo>
                  <a:lnTo>
                    <a:pt x="631" y="454"/>
                  </a:lnTo>
                  <a:lnTo>
                    <a:pt x="631" y="454"/>
                  </a:lnTo>
                  <a:lnTo>
                    <a:pt x="631" y="452"/>
                  </a:lnTo>
                  <a:lnTo>
                    <a:pt x="629" y="450"/>
                  </a:lnTo>
                  <a:lnTo>
                    <a:pt x="627" y="450"/>
                  </a:lnTo>
                  <a:lnTo>
                    <a:pt x="625" y="448"/>
                  </a:lnTo>
                  <a:lnTo>
                    <a:pt x="625" y="448"/>
                  </a:lnTo>
                  <a:lnTo>
                    <a:pt x="625" y="446"/>
                  </a:lnTo>
                  <a:lnTo>
                    <a:pt x="627" y="446"/>
                  </a:lnTo>
                  <a:lnTo>
                    <a:pt x="627" y="446"/>
                  </a:lnTo>
                  <a:lnTo>
                    <a:pt x="627" y="446"/>
                  </a:lnTo>
                  <a:lnTo>
                    <a:pt x="629" y="446"/>
                  </a:lnTo>
                  <a:lnTo>
                    <a:pt x="627" y="444"/>
                  </a:lnTo>
                  <a:lnTo>
                    <a:pt x="627" y="442"/>
                  </a:lnTo>
                  <a:lnTo>
                    <a:pt x="627" y="442"/>
                  </a:lnTo>
                  <a:lnTo>
                    <a:pt x="627" y="440"/>
                  </a:lnTo>
                  <a:lnTo>
                    <a:pt x="627" y="440"/>
                  </a:lnTo>
                  <a:lnTo>
                    <a:pt x="625" y="438"/>
                  </a:lnTo>
                  <a:lnTo>
                    <a:pt x="625" y="436"/>
                  </a:lnTo>
                  <a:lnTo>
                    <a:pt x="623" y="436"/>
                  </a:lnTo>
                  <a:lnTo>
                    <a:pt x="621" y="434"/>
                  </a:lnTo>
                  <a:lnTo>
                    <a:pt x="615" y="434"/>
                  </a:lnTo>
                  <a:lnTo>
                    <a:pt x="615" y="434"/>
                  </a:lnTo>
                  <a:lnTo>
                    <a:pt x="617" y="434"/>
                  </a:lnTo>
                  <a:lnTo>
                    <a:pt x="617" y="436"/>
                  </a:lnTo>
                  <a:lnTo>
                    <a:pt x="617" y="438"/>
                  </a:lnTo>
                  <a:lnTo>
                    <a:pt x="617" y="438"/>
                  </a:lnTo>
                  <a:lnTo>
                    <a:pt x="617" y="438"/>
                  </a:lnTo>
                  <a:lnTo>
                    <a:pt x="617" y="440"/>
                  </a:lnTo>
                  <a:lnTo>
                    <a:pt x="617" y="442"/>
                  </a:lnTo>
                  <a:lnTo>
                    <a:pt x="617" y="442"/>
                  </a:lnTo>
                  <a:lnTo>
                    <a:pt x="617" y="444"/>
                  </a:lnTo>
                  <a:lnTo>
                    <a:pt x="617" y="444"/>
                  </a:lnTo>
                  <a:lnTo>
                    <a:pt x="617" y="446"/>
                  </a:lnTo>
                  <a:lnTo>
                    <a:pt x="619" y="448"/>
                  </a:lnTo>
                  <a:lnTo>
                    <a:pt x="621" y="452"/>
                  </a:lnTo>
                  <a:lnTo>
                    <a:pt x="621" y="456"/>
                  </a:lnTo>
                  <a:lnTo>
                    <a:pt x="621" y="458"/>
                  </a:lnTo>
                  <a:lnTo>
                    <a:pt x="621" y="458"/>
                  </a:lnTo>
                  <a:lnTo>
                    <a:pt x="621" y="458"/>
                  </a:lnTo>
                  <a:lnTo>
                    <a:pt x="623" y="460"/>
                  </a:lnTo>
                  <a:lnTo>
                    <a:pt x="625" y="460"/>
                  </a:lnTo>
                  <a:lnTo>
                    <a:pt x="627" y="460"/>
                  </a:lnTo>
                  <a:lnTo>
                    <a:pt x="629" y="460"/>
                  </a:lnTo>
                  <a:lnTo>
                    <a:pt x="629" y="460"/>
                  </a:lnTo>
                  <a:close/>
                  <a:moveTo>
                    <a:pt x="497" y="288"/>
                  </a:moveTo>
                  <a:lnTo>
                    <a:pt x="497" y="288"/>
                  </a:lnTo>
                  <a:lnTo>
                    <a:pt x="497" y="288"/>
                  </a:lnTo>
                  <a:lnTo>
                    <a:pt x="494" y="288"/>
                  </a:lnTo>
                  <a:lnTo>
                    <a:pt x="494" y="288"/>
                  </a:lnTo>
                  <a:lnTo>
                    <a:pt x="494" y="288"/>
                  </a:lnTo>
                  <a:lnTo>
                    <a:pt x="494" y="288"/>
                  </a:lnTo>
                  <a:lnTo>
                    <a:pt x="494" y="290"/>
                  </a:lnTo>
                  <a:lnTo>
                    <a:pt x="497" y="288"/>
                  </a:lnTo>
                  <a:lnTo>
                    <a:pt x="497" y="288"/>
                  </a:lnTo>
                  <a:lnTo>
                    <a:pt x="497" y="288"/>
                  </a:lnTo>
                  <a:lnTo>
                    <a:pt x="497" y="288"/>
                  </a:lnTo>
                  <a:lnTo>
                    <a:pt x="497" y="288"/>
                  </a:lnTo>
                  <a:close/>
                  <a:moveTo>
                    <a:pt x="0" y="172"/>
                  </a:moveTo>
                  <a:lnTo>
                    <a:pt x="0" y="172"/>
                  </a:lnTo>
                  <a:lnTo>
                    <a:pt x="0" y="174"/>
                  </a:lnTo>
                  <a:lnTo>
                    <a:pt x="2" y="172"/>
                  </a:lnTo>
                  <a:lnTo>
                    <a:pt x="4" y="172"/>
                  </a:lnTo>
                  <a:lnTo>
                    <a:pt x="2" y="172"/>
                  </a:lnTo>
                  <a:lnTo>
                    <a:pt x="0" y="172"/>
                  </a:lnTo>
                  <a:close/>
                  <a:moveTo>
                    <a:pt x="741" y="643"/>
                  </a:moveTo>
                  <a:lnTo>
                    <a:pt x="743" y="645"/>
                  </a:lnTo>
                  <a:lnTo>
                    <a:pt x="747" y="645"/>
                  </a:lnTo>
                  <a:lnTo>
                    <a:pt x="749" y="643"/>
                  </a:lnTo>
                  <a:lnTo>
                    <a:pt x="749" y="643"/>
                  </a:lnTo>
                  <a:lnTo>
                    <a:pt x="749" y="639"/>
                  </a:lnTo>
                  <a:lnTo>
                    <a:pt x="747" y="637"/>
                  </a:lnTo>
                  <a:lnTo>
                    <a:pt x="745" y="637"/>
                  </a:lnTo>
                  <a:lnTo>
                    <a:pt x="745" y="633"/>
                  </a:lnTo>
                  <a:lnTo>
                    <a:pt x="745" y="629"/>
                  </a:lnTo>
                  <a:lnTo>
                    <a:pt x="743" y="629"/>
                  </a:lnTo>
                  <a:lnTo>
                    <a:pt x="743" y="627"/>
                  </a:lnTo>
                  <a:lnTo>
                    <a:pt x="745" y="625"/>
                  </a:lnTo>
                  <a:lnTo>
                    <a:pt x="745" y="625"/>
                  </a:lnTo>
                  <a:lnTo>
                    <a:pt x="747" y="625"/>
                  </a:lnTo>
                  <a:lnTo>
                    <a:pt x="753" y="621"/>
                  </a:lnTo>
                  <a:lnTo>
                    <a:pt x="755" y="621"/>
                  </a:lnTo>
                  <a:lnTo>
                    <a:pt x="757" y="621"/>
                  </a:lnTo>
                  <a:lnTo>
                    <a:pt x="757" y="621"/>
                  </a:lnTo>
                  <a:lnTo>
                    <a:pt x="757" y="617"/>
                  </a:lnTo>
                  <a:lnTo>
                    <a:pt x="759" y="617"/>
                  </a:lnTo>
                  <a:lnTo>
                    <a:pt x="761" y="617"/>
                  </a:lnTo>
                  <a:lnTo>
                    <a:pt x="763" y="617"/>
                  </a:lnTo>
                  <a:lnTo>
                    <a:pt x="771" y="619"/>
                  </a:lnTo>
                  <a:lnTo>
                    <a:pt x="771" y="617"/>
                  </a:lnTo>
                  <a:lnTo>
                    <a:pt x="769" y="617"/>
                  </a:lnTo>
                  <a:lnTo>
                    <a:pt x="767" y="617"/>
                  </a:lnTo>
                  <a:lnTo>
                    <a:pt x="763" y="617"/>
                  </a:lnTo>
                  <a:lnTo>
                    <a:pt x="759" y="615"/>
                  </a:lnTo>
                  <a:lnTo>
                    <a:pt x="755" y="615"/>
                  </a:lnTo>
                  <a:lnTo>
                    <a:pt x="751" y="615"/>
                  </a:lnTo>
                  <a:lnTo>
                    <a:pt x="747" y="613"/>
                  </a:lnTo>
                  <a:lnTo>
                    <a:pt x="741" y="613"/>
                  </a:lnTo>
                  <a:lnTo>
                    <a:pt x="735" y="613"/>
                  </a:lnTo>
                  <a:lnTo>
                    <a:pt x="729" y="613"/>
                  </a:lnTo>
                  <a:lnTo>
                    <a:pt x="725" y="613"/>
                  </a:lnTo>
                  <a:lnTo>
                    <a:pt x="721" y="613"/>
                  </a:lnTo>
                  <a:lnTo>
                    <a:pt x="721" y="613"/>
                  </a:lnTo>
                  <a:lnTo>
                    <a:pt x="719" y="611"/>
                  </a:lnTo>
                  <a:lnTo>
                    <a:pt x="719" y="609"/>
                  </a:lnTo>
                  <a:lnTo>
                    <a:pt x="717" y="609"/>
                  </a:lnTo>
                  <a:lnTo>
                    <a:pt x="715" y="607"/>
                  </a:lnTo>
                  <a:lnTo>
                    <a:pt x="713" y="607"/>
                  </a:lnTo>
                  <a:lnTo>
                    <a:pt x="711" y="605"/>
                  </a:lnTo>
                  <a:lnTo>
                    <a:pt x="711" y="603"/>
                  </a:lnTo>
                  <a:lnTo>
                    <a:pt x="711" y="601"/>
                  </a:lnTo>
                  <a:lnTo>
                    <a:pt x="709" y="599"/>
                  </a:lnTo>
                  <a:lnTo>
                    <a:pt x="709" y="599"/>
                  </a:lnTo>
                  <a:lnTo>
                    <a:pt x="707" y="597"/>
                  </a:lnTo>
                  <a:lnTo>
                    <a:pt x="707" y="597"/>
                  </a:lnTo>
                  <a:lnTo>
                    <a:pt x="709" y="597"/>
                  </a:lnTo>
                  <a:lnTo>
                    <a:pt x="707" y="595"/>
                  </a:lnTo>
                  <a:lnTo>
                    <a:pt x="707" y="593"/>
                  </a:lnTo>
                  <a:lnTo>
                    <a:pt x="705" y="591"/>
                  </a:lnTo>
                  <a:lnTo>
                    <a:pt x="703" y="589"/>
                  </a:lnTo>
                  <a:lnTo>
                    <a:pt x="703" y="589"/>
                  </a:lnTo>
                  <a:lnTo>
                    <a:pt x="701" y="589"/>
                  </a:lnTo>
                  <a:lnTo>
                    <a:pt x="701" y="589"/>
                  </a:lnTo>
                  <a:lnTo>
                    <a:pt x="699" y="589"/>
                  </a:lnTo>
                  <a:lnTo>
                    <a:pt x="697" y="589"/>
                  </a:lnTo>
                  <a:lnTo>
                    <a:pt x="697" y="591"/>
                  </a:lnTo>
                  <a:lnTo>
                    <a:pt x="695" y="591"/>
                  </a:lnTo>
                  <a:lnTo>
                    <a:pt x="695" y="591"/>
                  </a:lnTo>
                  <a:lnTo>
                    <a:pt x="693" y="591"/>
                  </a:lnTo>
                  <a:lnTo>
                    <a:pt x="693" y="589"/>
                  </a:lnTo>
                  <a:lnTo>
                    <a:pt x="691" y="589"/>
                  </a:lnTo>
                  <a:lnTo>
                    <a:pt x="691" y="587"/>
                  </a:lnTo>
                  <a:lnTo>
                    <a:pt x="689" y="585"/>
                  </a:lnTo>
                  <a:lnTo>
                    <a:pt x="687" y="583"/>
                  </a:lnTo>
                  <a:lnTo>
                    <a:pt x="685" y="581"/>
                  </a:lnTo>
                  <a:lnTo>
                    <a:pt x="683" y="579"/>
                  </a:lnTo>
                  <a:lnTo>
                    <a:pt x="683" y="577"/>
                  </a:lnTo>
                  <a:lnTo>
                    <a:pt x="683" y="575"/>
                  </a:lnTo>
                  <a:lnTo>
                    <a:pt x="681" y="573"/>
                  </a:lnTo>
                  <a:lnTo>
                    <a:pt x="679" y="571"/>
                  </a:lnTo>
                  <a:lnTo>
                    <a:pt x="679" y="569"/>
                  </a:lnTo>
                  <a:lnTo>
                    <a:pt x="679" y="567"/>
                  </a:lnTo>
                  <a:lnTo>
                    <a:pt x="679" y="567"/>
                  </a:lnTo>
                  <a:lnTo>
                    <a:pt x="683" y="567"/>
                  </a:lnTo>
                  <a:lnTo>
                    <a:pt x="681" y="565"/>
                  </a:lnTo>
                  <a:lnTo>
                    <a:pt x="681" y="563"/>
                  </a:lnTo>
                  <a:lnTo>
                    <a:pt x="681" y="561"/>
                  </a:lnTo>
                  <a:lnTo>
                    <a:pt x="683" y="561"/>
                  </a:lnTo>
                  <a:lnTo>
                    <a:pt x="683" y="561"/>
                  </a:lnTo>
                  <a:lnTo>
                    <a:pt x="685" y="559"/>
                  </a:lnTo>
                  <a:lnTo>
                    <a:pt x="685" y="559"/>
                  </a:lnTo>
                  <a:lnTo>
                    <a:pt x="685" y="557"/>
                  </a:lnTo>
                  <a:lnTo>
                    <a:pt x="685" y="557"/>
                  </a:lnTo>
                  <a:lnTo>
                    <a:pt x="685" y="555"/>
                  </a:lnTo>
                  <a:lnTo>
                    <a:pt x="683" y="553"/>
                  </a:lnTo>
                  <a:lnTo>
                    <a:pt x="683" y="551"/>
                  </a:lnTo>
                  <a:lnTo>
                    <a:pt x="685" y="551"/>
                  </a:lnTo>
                  <a:lnTo>
                    <a:pt x="687" y="549"/>
                  </a:lnTo>
                  <a:lnTo>
                    <a:pt x="687" y="547"/>
                  </a:lnTo>
                  <a:lnTo>
                    <a:pt x="685" y="545"/>
                  </a:lnTo>
                  <a:lnTo>
                    <a:pt x="683" y="543"/>
                  </a:lnTo>
                  <a:lnTo>
                    <a:pt x="681" y="543"/>
                  </a:lnTo>
                  <a:lnTo>
                    <a:pt x="681" y="541"/>
                  </a:lnTo>
                  <a:lnTo>
                    <a:pt x="681" y="539"/>
                  </a:lnTo>
                  <a:lnTo>
                    <a:pt x="681" y="539"/>
                  </a:lnTo>
                  <a:lnTo>
                    <a:pt x="681" y="537"/>
                  </a:lnTo>
                  <a:lnTo>
                    <a:pt x="679" y="535"/>
                  </a:lnTo>
                  <a:lnTo>
                    <a:pt x="681" y="533"/>
                  </a:lnTo>
                  <a:lnTo>
                    <a:pt x="683" y="533"/>
                  </a:lnTo>
                  <a:lnTo>
                    <a:pt x="683" y="531"/>
                  </a:lnTo>
                  <a:lnTo>
                    <a:pt x="683" y="529"/>
                  </a:lnTo>
                  <a:lnTo>
                    <a:pt x="683" y="529"/>
                  </a:lnTo>
                  <a:lnTo>
                    <a:pt x="683" y="529"/>
                  </a:lnTo>
                  <a:lnTo>
                    <a:pt x="683" y="527"/>
                  </a:lnTo>
                  <a:lnTo>
                    <a:pt x="681" y="527"/>
                  </a:lnTo>
                  <a:lnTo>
                    <a:pt x="681" y="525"/>
                  </a:lnTo>
                  <a:lnTo>
                    <a:pt x="681" y="523"/>
                  </a:lnTo>
                  <a:lnTo>
                    <a:pt x="681" y="523"/>
                  </a:lnTo>
                  <a:lnTo>
                    <a:pt x="683" y="521"/>
                  </a:lnTo>
                  <a:lnTo>
                    <a:pt x="683" y="521"/>
                  </a:lnTo>
                  <a:lnTo>
                    <a:pt x="683" y="519"/>
                  </a:lnTo>
                  <a:lnTo>
                    <a:pt x="681" y="517"/>
                  </a:lnTo>
                  <a:lnTo>
                    <a:pt x="679" y="515"/>
                  </a:lnTo>
                  <a:lnTo>
                    <a:pt x="679" y="513"/>
                  </a:lnTo>
                  <a:lnTo>
                    <a:pt x="677" y="513"/>
                  </a:lnTo>
                  <a:lnTo>
                    <a:pt x="677" y="511"/>
                  </a:lnTo>
                  <a:lnTo>
                    <a:pt x="677" y="511"/>
                  </a:lnTo>
                  <a:lnTo>
                    <a:pt x="679" y="509"/>
                  </a:lnTo>
                  <a:lnTo>
                    <a:pt x="679" y="507"/>
                  </a:lnTo>
                  <a:lnTo>
                    <a:pt x="677" y="507"/>
                  </a:lnTo>
                  <a:lnTo>
                    <a:pt x="677" y="505"/>
                  </a:lnTo>
                  <a:lnTo>
                    <a:pt x="675" y="503"/>
                  </a:lnTo>
                  <a:lnTo>
                    <a:pt x="675" y="501"/>
                  </a:lnTo>
                  <a:lnTo>
                    <a:pt x="675" y="501"/>
                  </a:lnTo>
                  <a:lnTo>
                    <a:pt x="677" y="501"/>
                  </a:lnTo>
                  <a:lnTo>
                    <a:pt x="677" y="499"/>
                  </a:lnTo>
                  <a:lnTo>
                    <a:pt x="679" y="497"/>
                  </a:lnTo>
                  <a:lnTo>
                    <a:pt x="677" y="495"/>
                  </a:lnTo>
                  <a:lnTo>
                    <a:pt x="675" y="495"/>
                  </a:lnTo>
                  <a:lnTo>
                    <a:pt x="673" y="493"/>
                  </a:lnTo>
                  <a:lnTo>
                    <a:pt x="673" y="489"/>
                  </a:lnTo>
                  <a:lnTo>
                    <a:pt x="669" y="489"/>
                  </a:lnTo>
                  <a:lnTo>
                    <a:pt x="665" y="489"/>
                  </a:lnTo>
                  <a:lnTo>
                    <a:pt x="665" y="487"/>
                  </a:lnTo>
                  <a:lnTo>
                    <a:pt x="665" y="485"/>
                  </a:lnTo>
                  <a:lnTo>
                    <a:pt x="665" y="487"/>
                  </a:lnTo>
                  <a:lnTo>
                    <a:pt x="669" y="485"/>
                  </a:lnTo>
                  <a:lnTo>
                    <a:pt x="671" y="485"/>
                  </a:lnTo>
                  <a:lnTo>
                    <a:pt x="671" y="485"/>
                  </a:lnTo>
                  <a:lnTo>
                    <a:pt x="673" y="485"/>
                  </a:lnTo>
                  <a:lnTo>
                    <a:pt x="675" y="487"/>
                  </a:lnTo>
                  <a:lnTo>
                    <a:pt x="675" y="485"/>
                  </a:lnTo>
                  <a:lnTo>
                    <a:pt x="675" y="483"/>
                  </a:lnTo>
                  <a:lnTo>
                    <a:pt x="675" y="483"/>
                  </a:lnTo>
                  <a:lnTo>
                    <a:pt x="675" y="480"/>
                  </a:lnTo>
                  <a:lnTo>
                    <a:pt x="675" y="480"/>
                  </a:lnTo>
                  <a:lnTo>
                    <a:pt x="673" y="478"/>
                  </a:lnTo>
                  <a:lnTo>
                    <a:pt x="665" y="478"/>
                  </a:lnTo>
                  <a:lnTo>
                    <a:pt x="665" y="478"/>
                  </a:lnTo>
                  <a:lnTo>
                    <a:pt x="663" y="476"/>
                  </a:lnTo>
                  <a:lnTo>
                    <a:pt x="663" y="474"/>
                  </a:lnTo>
                  <a:lnTo>
                    <a:pt x="663" y="474"/>
                  </a:lnTo>
                  <a:lnTo>
                    <a:pt x="663" y="472"/>
                  </a:lnTo>
                  <a:lnTo>
                    <a:pt x="663" y="472"/>
                  </a:lnTo>
                  <a:lnTo>
                    <a:pt x="663" y="470"/>
                  </a:lnTo>
                  <a:lnTo>
                    <a:pt x="663" y="470"/>
                  </a:lnTo>
                  <a:lnTo>
                    <a:pt x="661" y="468"/>
                  </a:lnTo>
                  <a:lnTo>
                    <a:pt x="661" y="466"/>
                  </a:lnTo>
                  <a:lnTo>
                    <a:pt x="661" y="466"/>
                  </a:lnTo>
                  <a:lnTo>
                    <a:pt x="661" y="464"/>
                  </a:lnTo>
                  <a:lnTo>
                    <a:pt x="659" y="464"/>
                  </a:lnTo>
                  <a:lnTo>
                    <a:pt x="657" y="462"/>
                  </a:lnTo>
                  <a:lnTo>
                    <a:pt x="657" y="460"/>
                  </a:lnTo>
                  <a:lnTo>
                    <a:pt x="657" y="460"/>
                  </a:lnTo>
                  <a:lnTo>
                    <a:pt x="659" y="460"/>
                  </a:lnTo>
                  <a:lnTo>
                    <a:pt x="659" y="458"/>
                  </a:lnTo>
                  <a:lnTo>
                    <a:pt x="657" y="458"/>
                  </a:lnTo>
                  <a:lnTo>
                    <a:pt x="655" y="456"/>
                  </a:lnTo>
                  <a:lnTo>
                    <a:pt x="653" y="456"/>
                  </a:lnTo>
                  <a:lnTo>
                    <a:pt x="651" y="456"/>
                  </a:lnTo>
                  <a:lnTo>
                    <a:pt x="651" y="454"/>
                  </a:lnTo>
                  <a:lnTo>
                    <a:pt x="649" y="450"/>
                  </a:lnTo>
                  <a:lnTo>
                    <a:pt x="649" y="448"/>
                  </a:lnTo>
                  <a:lnTo>
                    <a:pt x="649" y="448"/>
                  </a:lnTo>
                  <a:lnTo>
                    <a:pt x="649" y="446"/>
                  </a:lnTo>
                  <a:lnTo>
                    <a:pt x="649" y="446"/>
                  </a:lnTo>
                  <a:lnTo>
                    <a:pt x="647" y="444"/>
                  </a:lnTo>
                  <a:lnTo>
                    <a:pt x="647" y="442"/>
                  </a:lnTo>
                  <a:lnTo>
                    <a:pt x="647" y="442"/>
                  </a:lnTo>
                  <a:lnTo>
                    <a:pt x="647" y="440"/>
                  </a:lnTo>
                  <a:lnTo>
                    <a:pt x="647" y="440"/>
                  </a:lnTo>
                  <a:lnTo>
                    <a:pt x="647" y="440"/>
                  </a:lnTo>
                  <a:lnTo>
                    <a:pt x="649" y="440"/>
                  </a:lnTo>
                  <a:lnTo>
                    <a:pt x="649" y="440"/>
                  </a:lnTo>
                  <a:lnTo>
                    <a:pt x="651" y="438"/>
                  </a:lnTo>
                  <a:lnTo>
                    <a:pt x="651" y="438"/>
                  </a:lnTo>
                  <a:lnTo>
                    <a:pt x="649" y="436"/>
                  </a:lnTo>
                  <a:lnTo>
                    <a:pt x="647" y="434"/>
                  </a:lnTo>
                  <a:lnTo>
                    <a:pt x="645" y="430"/>
                  </a:lnTo>
                  <a:lnTo>
                    <a:pt x="645" y="430"/>
                  </a:lnTo>
                  <a:lnTo>
                    <a:pt x="645" y="430"/>
                  </a:lnTo>
                  <a:lnTo>
                    <a:pt x="643" y="426"/>
                  </a:lnTo>
                  <a:lnTo>
                    <a:pt x="643" y="424"/>
                  </a:lnTo>
                  <a:lnTo>
                    <a:pt x="641" y="420"/>
                  </a:lnTo>
                  <a:lnTo>
                    <a:pt x="641" y="418"/>
                  </a:lnTo>
                  <a:lnTo>
                    <a:pt x="639" y="416"/>
                  </a:lnTo>
                  <a:lnTo>
                    <a:pt x="639" y="414"/>
                  </a:lnTo>
                  <a:lnTo>
                    <a:pt x="639" y="412"/>
                  </a:lnTo>
                  <a:lnTo>
                    <a:pt x="639" y="412"/>
                  </a:lnTo>
                  <a:lnTo>
                    <a:pt x="639" y="410"/>
                  </a:lnTo>
                  <a:lnTo>
                    <a:pt x="639" y="410"/>
                  </a:lnTo>
                  <a:lnTo>
                    <a:pt x="641" y="408"/>
                  </a:lnTo>
                  <a:lnTo>
                    <a:pt x="641" y="408"/>
                  </a:lnTo>
                  <a:lnTo>
                    <a:pt x="639" y="408"/>
                  </a:lnTo>
                  <a:lnTo>
                    <a:pt x="637" y="406"/>
                  </a:lnTo>
                  <a:lnTo>
                    <a:pt x="637" y="406"/>
                  </a:lnTo>
                  <a:lnTo>
                    <a:pt x="637" y="404"/>
                  </a:lnTo>
                  <a:lnTo>
                    <a:pt x="637" y="404"/>
                  </a:lnTo>
                  <a:lnTo>
                    <a:pt x="639" y="404"/>
                  </a:lnTo>
                  <a:lnTo>
                    <a:pt x="639" y="402"/>
                  </a:lnTo>
                  <a:lnTo>
                    <a:pt x="639" y="402"/>
                  </a:lnTo>
                  <a:lnTo>
                    <a:pt x="639" y="402"/>
                  </a:lnTo>
                  <a:lnTo>
                    <a:pt x="637" y="400"/>
                  </a:lnTo>
                  <a:lnTo>
                    <a:pt x="637" y="398"/>
                  </a:lnTo>
                  <a:lnTo>
                    <a:pt x="635" y="396"/>
                  </a:lnTo>
                  <a:lnTo>
                    <a:pt x="635" y="396"/>
                  </a:lnTo>
                  <a:lnTo>
                    <a:pt x="637" y="396"/>
                  </a:lnTo>
                  <a:lnTo>
                    <a:pt x="637" y="396"/>
                  </a:lnTo>
                  <a:lnTo>
                    <a:pt x="637" y="396"/>
                  </a:lnTo>
                  <a:lnTo>
                    <a:pt x="637" y="396"/>
                  </a:lnTo>
                  <a:lnTo>
                    <a:pt x="637" y="394"/>
                  </a:lnTo>
                  <a:lnTo>
                    <a:pt x="637" y="394"/>
                  </a:lnTo>
                  <a:lnTo>
                    <a:pt x="637" y="392"/>
                  </a:lnTo>
                  <a:lnTo>
                    <a:pt x="637" y="390"/>
                  </a:lnTo>
                  <a:lnTo>
                    <a:pt x="637" y="390"/>
                  </a:lnTo>
                  <a:lnTo>
                    <a:pt x="635" y="386"/>
                  </a:lnTo>
                  <a:lnTo>
                    <a:pt x="635" y="384"/>
                  </a:lnTo>
                  <a:lnTo>
                    <a:pt x="637" y="384"/>
                  </a:lnTo>
                  <a:lnTo>
                    <a:pt x="637" y="382"/>
                  </a:lnTo>
                  <a:lnTo>
                    <a:pt x="639" y="382"/>
                  </a:lnTo>
                  <a:lnTo>
                    <a:pt x="639" y="382"/>
                  </a:lnTo>
                  <a:lnTo>
                    <a:pt x="641" y="380"/>
                  </a:lnTo>
                  <a:lnTo>
                    <a:pt x="641" y="380"/>
                  </a:lnTo>
                  <a:lnTo>
                    <a:pt x="641" y="378"/>
                  </a:lnTo>
                  <a:lnTo>
                    <a:pt x="641" y="378"/>
                  </a:lnTo>
                  <a:lnTo>
                    <a:pt x="641" y="376"/>
                  </a:lnTo>
                  <a:lnTo>
                    <a:pt x="639" y="376"/>
                  </a:lnTo>
                  <a:lnTo>
                    <a:pt x="639" y="374"/>
                  </a:lnTo>
                  <a:lnTo>
                    <a:pt x="637" y="372"/>
                  </a:lnTo>
                  <a:lnTo>
                    <a:pt x="637" y="368"/>
                  </a:lnTo>
                  <a:lnTo>
                    <a:pt x="635" y="366"/>
                  </a:lnTo>
                  <a:lnTo>
                    <a:pt x="633" y="364"/>
                  </a:lnTo>
                  <a:lnTo>
                    <a:pt x="631" y="360"/>
                  </a:lnTo>
                  <a:lnTo>
                    <a:pt x="631" y="360"/>
                  </a:lnTo>
                  <a:lnTo>
                    <a:pt x="631" y="358"/>
                  </a:lnTo>
                  <a:lnTo>
                    <a:pt x="631" y="356"/>
                  </a:lnTo>
                  <a:lnTo>
                    <a:pt x="629" y="354"/>
                  </a:lnTo>
                  <a:lnTo>
                    <a:pt x="629" y="354"/>
                  </a:lnTo>
                  <a:lnTo>
                    <a:pt x="629" y="352"/>
                  </a:lnTo>
                  <a:lnTo>
                    <a:pt x="629" y="350"/>
                  </a:lnTo>
                  <a:lnTo>
                    <a:pt x="629" y="348"/>
                  </a:lnTo>
                  <a:lnTo>
                    <a:pt x="627" y="346"/>
                  </a:lnTo>
                  <a:lnTo>
                    <a:pt x="627" y="346"/>
                  </a:lnTo>
                  <a:lnTo>
                    <a:pt x="627" y="344"/>
                  </a:lnTo>
                  <a:lnTo>
                    <a:pt x="629" y="342"/>
                  </a:lnTo>
                  <a:lnTo>
                    <a:pt x="627" y="342"/>
                  </a:lnTo>
                  <a:lnTo>
                    <a:pt x="627" y="340"/>
                  </a:lnTo>
                  <a:lnTo>
                    <a:pt x="629" y="340"/>
                  </a:lnTo>
                  <a:lnTo>
                    <a:pt x="629" y="338"/>
                  </a:lnTo>
                  <a:lnTo>
                    <a:pt x="631" y="338"/>
                  </a:lnTo>
                  <a:lnTo>
                    <a:pt x="631" y="338"/>
                  </a:lnTo>
                  <a:lnTo>
                    <a:pt x="631" y="338"/>
                  </a:lnTo>
                  <a:lnTo>
                    <a:pt x="631" y="338"/>
                  </a:lnTo>
                  <a:lnTo>
                    <a:pt x="631" y="336"/>
                  </a:lnTo>
                  <a:lnTo>
                    <a:pt x="633" y="336"/>
                  </a:lnTo>
                  <a:lnTo>
                    <a:pt x="633" y="334"/>
                  </a:lnTo>
                  <a:lnTo>
                    <a:pt x="635" y="334"/>
                  </a:lnTo>
                  <a:lnTo>
                    <a:pt x="635" y="332"/>
                  </a:lnTo>
                  <a:lnTo>
                    <a:pt x="635" y="330"/>
                  </a:lnTo>
                  <a:lnTo>
                    <a:pt x="633" y="328"/>
                  </a:lnTo>
                  <a:lnTo>
                    <a:pt x="633" y="328"/>
                  </a:lnTo>
                  <a:lnTo>
                    <a:pt x="633" y="324"/>
                  </a:lnTo>
                  <a:lnTo>
                    <a:pt x="633" y="322"/>
                  </a:lnTo>
                  <a:lnTo>
                    <a:pt x="631" y="322"/>
                  </a:lnTo>
                  <a:lnTo>
                    <a:pt x="631" y="320"/>
                  </a:lnTo>
                  <a:lnTo>
                    <a:pt x="631" y="318"/>
                  </a:lnTo>
                  <a:lnTo>
                    <a:pt x="629" y="318"/>
                  </a:lnTo>
                  <a:lnTo>
                    <a:pt x="629" y="318"/>
                  </a:lnTo>
                  <a:lnTo>
                    <a:pt x="629" y="316"/>
                  </a:lnTo>
                  <a:lnTo>
                    <a:pt x="629" y="316"/>
                  </a:lnTo>
                  <a:lnTo>
                    <a:pt x="631" y="316"/>
                  </a:lnTo>
                  <a:lnTo>
                    <a:pt x="631" y="312"/>
                  </a:lnTo>
                  <a:lnTo>
                    <a:pt x="631" y="310"/>
                  </a:lnTo>
                  <a:lnTo>
                    <a:pt x="631" y="308"/>
                  </a:lnTo>
                  <a:lnTo>
                    <a:pt x="631" y="308"/>
                  </a:lnTo>
                  <a:lnTo>
                    <a:pt x="631" y="308"/>
                  </a:lnTo>
                  <a:lnTo>
                    <a:pt x="631" y="306"/>
                  </a:lnTo>
                  <a:lnTo>
                    <a:pt x="631" y="304"/>
                  </a:lnTo>
                  <a:lnTo>
                    <a:pt x="631" y="302"/>
                  </a:lnTo>
                  <a:lnTo>
                    <a:pt x="631" y="302"/>
                  </a:lnTo>
                  <a:lnTo>
                    <a:pt x="631" y="300"/>
                  </a:lnTo>
                  <a:lnTo>
                    <a:pt x="633" y="300"/>
                  </a:lnTo>
                  <a:lnTo>
                    <a:pt x="633" y="300"/>
                  </a:lnTo>
                  <a:lnTo>
                    <a:pt x="633" y="300"/>
                  </a:lnTo>
                  <a:lnTo>
                    <a:pt x="635" y="300"/>
                  </a:lnTo>
                  <a:lnTo>
                    <a:pt x="633" y="298"/>
                  </a:lnTo>
                  <a:lnTo>
                    <a:pt x="633" y="296"/>
                  </a:lnTo>
                  <a:lnTo>
                    <a:pt x="633" y="294"/>
                  </a:lnTo>
                  <a:lnTo>
                    <a:pt x="631" y="290"/>
                  </a:lnTo>
                  <a:lnTo>
                    <a:pt x="631" y="288"/>
                  </a:lnTo>
                  <a:lnTo>
                    <a:pt x="631" y="286"/>
                  </a:lnTo>
                  <a:lnTo>
                    <a:pt x="631" y="284"/>
                  </a:lnTo>
                  <a:lnTo>
                    <a:pt x="631" y="284"/>
                  </a:lnTo>
                  <a:lnTo>
                    <a:pt x="631" y="282"/>
                  </a:lnTo>
                  <a:lnTo>
                    <a:pt x="629" y="282"/>
                  </a:lnTo>
                  <a:lnTo>
                    <a:pt x="627" y="282"/>
                  </a:lnTo>
                  <a:lnTo>
                    <a:pt x="627" y="282"/>
                  </a:lnTo>
                  <a:lnTo>
                    <a:pt x="625" y="280"/>
                  </a:lnTo>
                  <a:lnTo>
                    <a:pt x="625" y="280"/>
                  </a:lnTo>
                  <a:lnTo>
                    <a:pt x="625" y="278"/>
                  </a:lnTo>
                  <a:lnTo>
                    <a:pt x="625" y="276"/>
                  </a:lnTo>
                  <a:lnTo>
                    <a:pt x="625" y="276"/>
                  </a:lnTo>
                  <a:lnTo>
                    <a:pt x="625" y="274"/>
                  </a:lnTo>
                  <a:lnTo>
                    <a:pt x="623" y="274"/>
                  </a:lnTo>
                  <a:lnTo>
                    <a:pt x="621" y="270"/>
                  </a:lnTo>
                  <a:lnTo>
                    <a:pt x="621" y="268"/>
                  </a:lnTo>
                  <a:lnTo>
                    <a:pt x="621" y="266"/>
                  </a:lnTo>
                  <a:lnTo>
                    <a:pt x="619" y="264"/>
                  </a:lnTo>
                  <a:lnTo>
                    <a:pt x="619" y="264"/>
                  </a:lnTo>
                  <a:lnTo>
                    <a:pt x="617" y="262"/>
                  </a:lnTo>
                  <a:lnTo>
                    <a:pt x="617" y="260"/>
                  </a:lnTo>
                  <a:lnTo>
                    <a:pt x="617" y="260"/>
                  </a:lnTo>
                  <a:lnTo>
                    <a:pt x="617" y="260"/>
                  </a:lnTo>
                  <a:lnTo>
                    <a:pt x="617" y="258"/>
                  </a:lnTo>
                  <a:lnTo>
                    <a:pt x="617" y="258"/>
                  </a:lnTo>
                  <a:lnTo>
                    <a:pt x="617" y="258"/>
                  </a:lnTo>
                  <a:lnTo>
                    <a:pt x="615" y="258"/>
                  </a:lnTo>
                  <a:lnTo>
                    <a:pt x="615" y="256"/>
                  </a:lnTo>
                  <a:lnTo>
                    <a:pt x="613" y="254"/>
                  </a:lnTo>
                  <a:lnTo>
                    <a:pt x="611" y="252"/>
                  </a:lnTo>
                  <a:lnTo>
                    <a:pt x="611" y="250"/>
                  </a:lnTo>
                  <a:lnTo>
                    <a:pt x="611" y="248"/>
                  </a:lnTo>
                  <a:lnTo>
                    <a:pt x="611" y="246"/>
                  </a:lnTo>
                  <a:lnTo>
                    <a:pt x="611" y="244"/>
                  </a:lnTo>
                  <a:lnTo>
                    <a:pt x="611" y="244"/>
                  </a:lnTo>
                  <a:lnTo>
                    <a:pt x="611" y="244"/>
                  </a:lnTo>
                  <a:lnTo>
                    <a:pt x="613" y="244"/>
                  </a:lnTo>
                  <a:lnTo>
                    <a:pt x="613" y="242"/>
                  </a:lnTo>
                  <a:lnTo>
                    <a:pt x="613" y="242"/>
                  </a:lnTo>
                  <a:lnTo>
                    <a:pt x="613" y="242"/>
                  </a:lnTo>
                  <a:lnTo>
                    <a:pt x="613" y="240"/>
                  </a:lnTo>
                  <a:lnTo>
                    <a:pt x="611" y="240"/>
                  </a:lnTo>
                  <a:lnTo>
                    <a:pt x="613" y="238"/>
                  </a:lnTo>
                  <a:lnTo>
                    <a:pt x="613" y="236"/>
                  </a:lnTo>
                  <a:lnTo>
                    <a:pt x="613" y="232"/>
                  </a:lnTo>
                  <a:lnTo>
                    <a:pt x="613" y="232"/>
                  </a:lnTo>
                  <a:lnTo>
                    <a:pt x="613" y="230"/>
                  </a:lnTo>
                  <a:lnTo>
                    <a:pt x="613" y="230"/>
                  </a:lnTo>
                  <a:lnTo>
                    <a:pt x="613" y="230"/>
                  </a:lnTo>
                  <a:lnTo>
                    <a:pt x="615" y="230"/>
                  </a:lnTo>
                  <a:lnTo>
                    <a:pt x="617" y="228"/>
                  </a:lnTo>
                  <a:lnTo>
                    <a:pt x="617" y="228"/>
                  </a:lnTo>
                  <a:lnTo>
                    <a:pt x="617" y="226"/>
                  </a:lnTo>
                  <a:lnTo>
                    <a:pt x="617" y="226"/>
                  </a:lnTo>
                  <a:lnTo>
                    <a:pt x="615" y="226"/>
                  </a:lnTo>
                  <a:lnTo>
                    <a:pt x="615" y="226"/>
                  </a:lnTo>
                  <a:lnTo>
                    <a:pt x="615" y="224"/>
                  </a:lnTo>
                  <a:lnTo>
                    <a:pt x="615" y="222"/>
                  </a:lnTo>
                  <a:lnTo>
                    <a:pt x="613" y="220"/>
                  </a:lnTo>
                  <a:lnTo>
                    <a:pt x="613" y="216"/>
                  </a:lnTo>
                  <a:lnTo>
                    <a:pt x="611" y="212"/>
                  </a:lnTo>
                  <a:lnTo>
                    <a:pt x="611" y="210"/>
                  </a:lnTo>
                  <a:lnTo>
                    <a:pt x="611" y="208"/>
                  </a:lnTo>
                  <a:lnTo>
                    <a:pt x="613" y="208"/>
                  </a:lnTo>
                  <a:lnTo>
                    <a:pt x="613" y="206"/>
                  </a:lnTo>
                  <a:lnTo>
                    <a:pt x="613" y="202"/>
                  </a:lnTo>
                  <a:lnTo>
                    <a:pt x="613" y="200"/>
                  </a:lnTo>
                  <a:lnTo>
                    <a:pt x="613" y="198"/>
                  </a:lnTo>
                  <a:lnTo>
                    <a:pt x="613" y="196"/>
                  </a:lnTo>
                  <a:lnTo>
                    <a:pt x="615" y="194"/>
                  </a:lnTo>
                  <a:lnTo>
                    <a:pt x="615" y="192"/>
                  </a:lnTo>
                  <a:lnTo>
                    <a:pt x="615" y="192"/>
                  </a:lnTo>
                  <a:lnTo>
                    <a:pt x="615" y="192"/>
                  </a:lnTo>
                  <a:lnTo>
                    <a:pt x="617" y="190"/>
                  </a:lnTo>
                  <a:lnTo>
                    <a:pt x="617" y="188"/>
                  </a:lnTo>
                  <a:lnTo>
                    <a:pt x="619" y="186"/>
                  </a:lnTo>
                  <a:lnTo>
                    <a:pt x="619" y="186"/>
                  </a:lnTo>
                  <a:lnTo>
                    <a:pt x="619" y="184"/>
                  </a:lnTo>
                  <a:lnTo>
                    <a:pt x="619" y="180"/>
                  </a:lnTo>
                  <a:lnTo>
                    <a:pt x="619" y="178"/>
                  </a:lnTo>
                  <a:lnTo>
                    <a:pt x="621" y="178"/>
                  </a:lnTo>
                  <a:lnTo>
                    <a:pt x="621" y="174"/>
                  </a:lnTo>
                  <a:lnTo>
                    <a:pt x="621" y="172"/>
                  </a:lnTo>
                  <a:lnTo>
                    <a:pt x="623" y="172"/>
                  </a:lnTo>
                  <a:lnTo>
                    <a:pt x="623" y="172"/>
                  </a:lnTo>
                  <a:lnTo>
                    <a:pt x="623" y="172"/>
                  </a:lnTo>
                  <a:lnTo>
                    <a:pt x="625" y="172"/>
                  </a:lnTo>
                  <a:lnTo>
                    <a:pt x="625" y="172"/>
                  </a:lnTo>
                  <a:lnTo>
                    <a:pt x="627" y="172"/>
                  </a:lnTo>
                  <a:lnTo>
                    <a:pt x="629" y="170"/>
                  </a:lnTo>
                  <a:lnTo>
                    <a:pt x="629" y="170"/>
                  </a:lnTo>
                  <a:lnTo>
                    <a:pt x="629" y="168"/>
                  </a:lnTo>
                  <a:lnTo>
                    <a:pt x="627" y="166"/>
                  </a:lnTo>
                  <a:lnTo>
                    <a:pt x="625" y="164"/>
                  </a:lnTo>
                  <a:lnTo>
                    <a:pt x="623" y="162"/>
                  </a:lnTo>
                  <a:lnTo>
                    <a:pt x="623" y="160"/>
                  </a:lnTo>
                  <a:lnTo>
                    <a:pt x="623" y="160"/>
                  </a:lnTo>
                  <a:lnTo>
                    <a:pt x="623" y="158"/>
                  </a:lnTo>
                  <a:lnTo>
                    <a:pt x="623" y="158"/>
                  </a:lnTo>
                  <a:lnTo>
                    <a:pt x="625" y="156"/>
                  </a:lnTo>
                  <a:lnTo>
                    <a:pt x="625" y="154"/>
                  </a:lnTo>
                  <a:lnTo>
                    <a:pt x="621" y="148"/>
                  </a:lnTo>
                  <a:lnTo>
                    <a:pt x="621" y="146"/>
                  </a:lnTo>
                  <a:lnTo>
                    <a:pt x="619" y="144"/>
                  </a:lnTo>
                  <a:lnTo>
                    <a:pt x="619" y="142"/>
                  </a:lnTo>
                  <a:lnTo>
                    <a:pt x="619" y="138"/>
                  </a:lnTo>
                  <a:lnTo>
                    <a:pt x="621" y="138"/>
                  </a:lnTo>
                  <a:lnTo>
                    <a:pt x="621" y="138"/>
                  </a:lnTo>
                  <a:lnTo>
                    <a:pt x="621" y="136"/>
                  </a:lnTo>
                  <a:lnTo>
                    <a:pt x="621" y="136"/>
                  </a:lnTo>
                  <a:lnTo>
                    <a:pt x="621" y="136"/>
                  </a:lnTo>
                  <a:lnTo>
                    <a:pt x="621" y="134"/>
                  </a:lnTo>
                  <a:lnTo>
                    <a:pt x="621" y="134"/>
                  </a:lnTo>
                  <a:lnTo>
                    <a:pt x="619" y="132"/>
                  </a:lnTo>
                  <a:lnTo>
                    <a:pt x="619" y="132"/>
                  </a:lnTo>
                  <a:lnTo>
                    <a:pt x="619" y="130"/>
                  </a:lnTo>
                  <a:lnTo>
                    <a:pt x="619" y="128"/>
                  </a:lnTo>
                  <a:lnTo>
                    <a:pt x="619" y="128"/>
                  </a:lnTo>
                  <a:lnTo>
                    <a:pt x="619" y="126"/>
                  </a:lnTo>
                  <a:lnTo>
                    <a:pt x="621" y="126"/>
                  </a:lnTo>
                  <a:lnTo>
                    <a:pt x="621" y="124"/>
                  </a:lnTo>
                  <a:lnTo>
                    <a:pt x="623" y="124"/>
                  </a:lnTo>
                  <a:lnTo>
                    <a:pt x="625" y="122"/>
                  </a:lnTo>
                  <a:lnTo>
                    <a:pt x="627" y="120"/>
                  </a:lnTo>
                  <a:lnTo>
                    <a:pt x="631" y="118"/>
                  </a:lnTo>
                  <a:lnTo>
                    <a:pt x="635" y="118"/>
                  </a:lnTo>
                  <a:lnTo>
                    <a:pt x="635" y="116"/>
                  </a:lnTo>
                  <a:lnTo>
                    <a:pt x="635" y="116"/>
                  </a:lnTo>
                  <a:lnTo>
                    <a:pt x="637" y="110"/>
                  </a:lnTo>
                  <a:lnTo>
                    <a:pt x="637" y="104"/>
                  </a:lnTo>
                  <a:lnTo>
                    <a:pt x="637" y="98"/>
                  </a:lnTo>
                  <a:lnTo>
                    <a:pt x="635" y="96"/>
                  </a:lnTo>
                  <a:lnTo>
                    <a:pt x="633" y="96"/>
                  </a:lnTo>
                  <a:lnTo>
                    <a:pt x="629" y="96"/>
                  </a:lnTo>
                  <a:lnTo>
                    <a:pt x="627" y="96"/>
                  </a:lnTo>
                  <a:lnTo>
                    <a:pt x="625" y="96"/>
                  </a:lnTo>
                  <a:lnTo>
                    <a:pt x="625" y="96"/>
                  </a:lnTo>
                  <a:lnTo>
                    <a:pt x="625" y="96"/>
                  </a:lnTo>
                  <a:lnTo>
                    <a:pt x="623" y="94"/>
                  </a:lnTo>
                  <a:lnTo>
                    <a:pt x="623" y="94"/>
                  </a:lnTo>
                  <a:lnTo>
                    <a:pt x="623" y="92"/>
                  </a:lnTo>
                  <a:lnTo>
                    <a:pt x="623" y="90"/>
                  </a:lnTo>
                  <a:lnTo>
                    <a:pt x="621" y="86"/>
                  </a:lnTo>
                  <a:lnTo>
                    <a:pt x="621" y="86"/>
                  </a:lnTo>
                  <a:lnTo>
                    <a:pt x="621" y="84"/>
                  </a:lnTo>
                  <a:lnTo>
                    <a:pt x="621" y="82"/>
                  </a:lnTo>
                  <a:lnTo>
                    <a:pt x="619" y="80"/>
                  </a:lnTo>
                  <a:lnTo>
                    <a:pt x="619" y="78"/>
                  </a:lnTo>
                  <a:lnTo>
                    <a:pt x="619" y="76"/>
                  </a:lnTo>
                  <a:lnTo>
                    <a:pt x="617" y="74"/>
                  </a:lnTo>
                  <a:lnTo>
                    <a:pt x="617" y="72"/>
                  </a:lnTo>
                  <a:lnTo>
                    <a:pt x="615" y="68"/>
                  </a:lnTo>
                  <a:lnTo>
                    <a:pt x="613" y="66"/>
                  </a:lnTo>
                  <a:lnTo>
                    <a:pt x="611" y="62"/>
                  </a:lnTo>
                  <a:lnTo>
                    <a:pt x="609" y="62"/>
                  </a:lnTo>
                  <a:lnTo>
                    <a:pt x="609" y="62"/>
                  </a:lnTo>
                  <a:lnTo>
                    <a:pt x="609" y="60"/>
                  </a:lnTo>
                  <a:lnTo>
                    <a:pt x="609" y="58"/>
                  </a:lnTo>
                  <a:lnTo>
                    <a:pt x="609" y="58"/>
                  </a:lnTo>
                  <a:lnTo>
                    <a:pt x="609" y="56"/>
                  </a:lnTo>
                  <a:lnTo>
                    <a:pt x="609" y="56"/>
                  </a:lnTo>
                  <a:lnTo>
                    <a:pt x="609" y="56"/>
                  </a:lnTo>
                  <a:lnTo>
                    <a:pt x="607" y="54"/>
                  </a:lnTo>
                  <a:lnTo>
                    <a:pt x="605" y="54"/>
                  </a:lnTo>
                  <a:lnTo>
                    <a:pt x="605" y="52"/>
                  </a:lnTo>
                  <a:lnTo>
                    <a:pt x="605" y="52"/>
                  </a:lnTo>
                  <a:lnTo>
                    <a:pt x="605" y="52"/>
                  </a:lnTo>
                  <a:lnTo>
                    <a:pt x="607" y="50"/>
                  </a:lnTo>
                  <a:lnTo>
                    <a:pt x="605" y="50"/>
                  </a:lnTo>
                  <a:lnTo>
                    <a:pt x="605" y="48"/>
                  </a:lnTo>
                  <a:lnTo>
                    <a:pt x="605" y="48"/>
                  </a:lnTo>
                  <a:lnTo>
                    <a:pt x="605" y="46"/>
                  </a:lnTo>
                  <a:lnTo>
                    <a:pt x="605" y="46"/>
                  </a:lnTo>
                  <a:lnTo>
                    <a:pt x="607" y="46"/>
                  </a:lnTo>
                  <a:lnTo>
                    <a:pt x="607" y="44"/>
                  </a:lnTo>
                  <a:lnTo>
                    <a:pt x="607" y="44"/>
                  </a:lnTo>
                  <a:lnTo>
                    <a:pt x="607" y="42"/>
                  </a:lnTo>
                  <a:lnTo>
                    <a:pt x="605" y="40"/>
                  </a:lnTo>
                  <a:lnTo>
                    <a:pt x="605" y="40"/>
                  </a:lnTo>
                  <a:lnTo>
                    <a:pt x="607" y="38"/>
                  </a:lnTo>
                  <a:lnTo>
                    <a:pt x="607" y="36"/>
                  </a:lnTo>
                  <a:lnTo>
                    <a:pt x="607" y="36"/>
                  </a:lnTo>
                  <a:lnTo>
                    <a:pt x="607" y="34"/>
                  </a:lnTo>
                  <a:lnTo>
                    <a:pt x="607" y="34"/>
                  </a:lnTo>
                  <a:lnTo>
                    <a:pt x="607" y="34"/>
                  </a:lnTo>
                  <a:lnTo>
                    <a:pt x="605" y="32"/>
                  </a:lnTo>
                  <a:lnTo>
                    <a:pt x="605" y="32"/>
                  </a:lnTo>
                  <a:lnTo>
                    <a:pt x="603" y="30"/>
                  </a:lnTo>
                  <a:lnTo>
                    <a:pt x="601" y="30"/>
                  </a:lnTo>
                  <a:lnTo>
                    <a:pt x="599" y="28"/>
                  </a:lnTo>
                  <a:lnTo>
                    <a:pt x="599" y="26"/>
                  </a:lnTo>
                  <a:lnTo>
                    <a:pt x="599" y="26"/>
                  </a:lnTo>
                  <a:lnTo>
                    <a:pt x="599" y="24"/>
                  </a:lnTo>
                  <a:lnTo>
                    <a:pt x="597" y="22"/>
                  </a:lnTo>
                  <a:lnTo>
                    <a:pt x="597" y="20"/>
                  </a:lnTo>
                  <a:lnTo>
                    <a:pt x="597" y="18"/>
                  </a:lnTo>
                  <a:lnTo>
                    <a:pt x="595" y="16"/>
                  </a:lnTo>
                  <a:lnTo>
                    <a:pt x="595" y="14"/>
                  </a:lnTo>
                  <a:lnTo>
                    <a:pt x="595" y="14"/>
                  </a:lnTo>
                  <a:lnTo>
                    <a:pt x="595" y="12"/>
                  </a:lnTo>
                  <a:lnTo>
                    <a:pt x="595" y="12"/>
                  </a:lnTo>
                  <a:lnTo>
                    <a:pt x="595" y="10"/>
                  </a:lnTo>
                  <a:lnTo>
                    <a:pt x="595" y="10"/>
                  </a:lnTo>
                  <a:lnTo>
                    <a:pt x="593" y="8"/>
                  </a:lnTo>
                  <a:lnTo>
                    <a:pt x="591" y="8"/>
                  </a:lnTo>
                  <a:lnTo>
                    <a:pt x="591" y="6"/>
                  </a:lnTo>
                  <a:lnTo>
                    <a:pt x="589" y="2"/>
                  </a:lnTo>
                  <a:lnTo>
                    <a:pt x="587" y="0"/>
                  </a:lnTo>
                  <a:lnTo>
                    <a:pt x="587" y="2"/>
                  </a:lnTo>
                  <a:lnTo>
                    <a:pt x="585" y="4"/>
                  </a:lnTo>
                  <a:lnTo>
                    <a:pt x="583" y="4"/>
                  </a:lnTo>
                  <a:lnTo>
                    <a:pt x="583" y="4"/>
                  </a:lnTo>
                  <a:lnTo>
                    <a:pt x="583" y="6"/>
                  </a:lnTo>
                  <a:lnTo>
                    <a:pt x="583" y="8"/>
                  </a:lnTo>
                  <a:lnTo>
                    <a:pt x="585" y="10"/>
                  </a:lnTo>
                  <a:lnTo>
                    <a:pt x="583" y="12"/>
                  </a:lnTo>
                  <a:lnTo>
                    <a:pt x="583" y="14"/>
                  </a:lnTo>
                  <a:lnTo>
                    <a:pt x="581" y="14"/>
                  </a:lnTo>
                  <a:lnTo>
                    <a:pt x="579" y="16"/>
                  </a:lnTo>
                  <a:lnTo>
                    <a:pt x="577" y="16"/>
                  </a:lnTo>
                  <a:lnTo>
                    <a:pt x="575" y="16"/>
                  </a:lnTo>
                  <a:lnTo>
                    <a:pt x="575" y="16"/>
                  </a:lnTo>
                  <a:lnTo>
                    <a:pt x="577" y="16"/>
                  </a:lnTo>
                  <a:lnTo>
                    <a:pt x="577" y="20"/>
                  </a:lnTo>
                  <a:lnTo>
                    <a:pt x="577" y="24"/>
                  </a:lnTo>
                  <a:lnTo>
                    <a:pt x="579" y="32"/>
                  </a:lnTo>
                  <a:lnTo>
                    <a:pt x="581" y="36"/>
                  </a:lnTo>
                  <a:lnTo>
                    <a:pt x="581" y="38"/>
                  </a:lnTo>
                  <a:lnTo>
                    <a:pt x="583" y="40"/>
                  </a:lnTo>
                  <a:lnTo>
                    <a:pt x="583" y="42"/>
                  </a:lnTo>
                  <a:lnTo>
                    <a:pt x="583" y="50"/>
                  </a:lnTo>
                  <a:lnTo>
                    <a:pt x="583" y="54"/>
                  </a:lnTo>
                  <a:lnTo>
                    <a:pt x="583" y="58"/>
                  </a:lnTo>
                  <a:lnTo>
                    <a:pt x="587" y="68"/>
                  </a:lnTo>
                  <a:lnTo>
                    <a:pt x="587" y="70"/>
                  </a:lnTo>
                  <a:lnTo>
                    <a:pt x="587" y="72"/>
                  </a:lnTo>
                  <a:lnTo>
                    <a:pt x="587" y="74"/>
                  </a:lnTo>
                  <a:lnTo>
                    <a:pt x="587" y="78"/>
                  </a:lnTo>
                  <a:lnTo>
                    <a:pt x="587" y="80"/>
                  </a:lnTo>
                  <a:lnTo>
                    <a:pt x="587" y="84"/>
                  </a:lnTo>
                  <a:lnTo>
                    <a:pt x="587" y="90"/>
                  </a:lnTo>
                  <a:lnTo>
                    <a:pt x="587" y="96"/>
                  </a:lnTo>
                  <a:lnTo>
                    <a:pt x="585" y="98"/>
                  </a:lnTo>
                  <a:lnTo>
                    <a:pt x="585" y="100"/>
                  </a:lnTo>
                  <a:lnTo>
                    <a:pt x="583" y="100"/>
                  </a:lnTo>
                  <a:lnTo>
                    <a:pt x="583" y="102"/>
                  </a:lnTo>
                  <a:lnTo>
                    <a:pt x="583" y="104"/>
                  </a:lnTo>
                  <a:lnTo>
                    <a:pt x="583" y="106"/>
                  </a:lnTo>
                  <a:lnTo>
                    <a:pt x="585" y="108"/>
                  </a:lnTo>
                  <a:lnTo>
                    <a:pt x="587" y="108"/>
                  </a:lnTo>
                  <a:lnTo>
                    <a:pt x="587" y="108"/>
                  </a:lnTo>
                  <a:lnTo>
                    <a:pt x="587" y="110"/>
                  </a:lnTo>
                  <a:lnTo>
                    <a:pt x="587" y="112"/>
                  </a:lnTo>
                  <a:lnTo>
                    <a:pt x="587" y="114"/>
                  </a:lnTo>
                  <a:lnTo>
                    <a:pt x="587" y="116"/>
                  </a:lnTo>
                  <a:lnTo>
                    <a:pt x="587" y="118"/>
                  </a:lnTo>
                  <a:lnTo>
                    <a:pt x="587" y="122"/>
                  </a:lnTo>
                  <a:lnTo>
                    <a:pt x="587" y="128"/>
                  </a:lnTo>
                  <a:lnTo>
                    <a:pt x="587" y="130"/>
                  </a:lnTo>
                  <a:lnTo>
                    <a:pt x="591" y="138"/>
                  </a:lnTo>
                  <a:lnTo>
                    <a:pt x="591" y="138"/>
                  </a:lnTo>
                  <a:lnTo>
                    <a:pt x="591" y="142"/>
                  </a:lnTo>
                  <a:lnTo>
                    <a:pt x="589" y="144"/>
                  </a:lnTo>
                  <a:lnTo>
                    <a:pt x="589" y="144"/>
                  </a:lnTo>
                  <a:lnTo>
                    <a:pt x="589" y="148"/>
                  </a:lnTo>
                  <a:lnTo>
                    <a:pt x="589" y="150"/>
                  </a:lnTo>
                  <a:lnTo>
                    <a:pt x="591" y="152"/>
                  </a:lnTo>
                  <a:lnTo>
                    <a:pt x="591" y="156"/>
                  </a:lnTo>
                  <a:lnTo>
                    <a:pt x="591" y="158"/>
                  </a:lnTo>
                  <a:lnTo>
                    <a:pt x="591" y="160"/>
                  </a:lnTo>
                  <a:lnTo>
                    <a:pt x="591" y="164"/>
                  </a:lnTo>
                  <a:lnTo>
                    <a:pt x="591" y="168"/>
                  </a:lnTo>
                  <a:lnTo>
                    <a:pt x="591" y="170"/>
                  </a:lnTo>
                  <a:lnTo>
                    <a:pt x="589" y="174"/>
                  </a:lnTo>
                  <a:lnTo>
                    <a:pt x="589" y="176"/>
                  </a:lnTo>
                  <a:lnTo>
                    <a:pt x="591" y="180"/>
                  </a:lnTo>
                  <a:lnTo>
                    <a:pt x="591" y="180"/>
                  </a:lnTo>
                  <a:lnTo>
                    <a:pt x="591" y="182"/>
                  </a:lnTo>
                  <a:lnTo>
                    <a:pt x="589" y="184"/>
                  </a:lnTo>
                  <a:lnTo>
                    <a:pt x="589" y="184"/>
                  </a:lnTo>
                  <a:lnTo>
                    <a:pt x="589" y="190"/>
                  </a:lnTo>
                  <a:lnTo>
                    <a:pt x="589" y="194"/>
                  </a:lnTo>
                  <a:lnTo>
                    <a:pt x="589" y="198"/>
                  </a:lnTo>
                  <a:lnTo>
                    <a:pt x="589" y="200"/>
                  </a:lnTo>
                  <a:lnTo>
                    <a:pt x="587" y="202"/>
                  </a:lnTo>
                  <a:lnTo>
                    <a:pt x="587" y="204"/>
                  </a:lnTo>
                  <a:lnTo>
                    <a:pt x="587" y="204"/>
                  </a:lnTo>
                  <a:lnTo>
                    <a:pt x="587" y="210"/>
                  </a:lnTo>
                  <a:lnTo>
                    <a:pt x="591" y="212"/>
                  </a:lnTo>
                  <a:lnTo>
                    <a:pt x="591" y="214"/>
                  </a:lnTo>
                  <a:lnTo>
                    <a:pt x="593" y="218"/>
                  </a:lnTo>
                  <a:lnTo>
                    <a:pt x="593" y="222"/>
                  </a:lnTo>
                  <a:lnTo>
                    <a:pt x="593" y="226"/>
                  </a:lnTo>
                  <a:lnTo>
                    <a:pt x="589" y="230"/>
                  </a:lnTo>
                  <a:lnTo>
                    <a:pt x="591" y="234"/>
                  </a:lnTo>
                  <a:lnTo>
                    <a:pt x="591" y="238"/>
                  </a:lnTo>
                  <a:lnTo>
                    <a:pt x="593" y="242"/>
                  </a:lnTo>
                  <a:lnTo>
                    <a:pt x="593" y="244"/>
                  </a:lnTo>
                  <a:lnTo>
                    <a:pt x="595" y="250"/>
                  </a:lnTo>
                  <a:lnTo>
                    <a:pt x="597" y="256"/>
                  </a:lnTo>
                  <a:lnTo>
                    <a:pt x="599" y="264"/>
                  </a:lnTo>
                  <a:lnTo>
                    <a:pt x="603" y="266"/>
                  </a:lnTo>
                  <a:lnTo>
                    <a:pt x="603" y="268"/>
                  </a:lnTo>
                  <a:lnTo>
                    <a:pt x="603" y="272"/>
                  </a:lnTo>
                  <a:lnTo>
                    <a:pt x="603" y="276"/>
                  </a:lnTo>
                  <a:lnTo>
                    <a:pt x="601" y="278"/>
                  </a:lnTo>
                  <a:lnTo>
                    <a:pt x="601" y="278"/>
                  </a:lnTo>
                  <a:lnTo>
                    <a:pt x="603" y="282"/>
                  </a:lnTo>
                  <a:lnTo>
                    <a:pt x="603" y="284"/>
                  </a:lnTo>
                  <a:lnTo>
                    <a:pt x="605" y="286"/>
                  </a:lnTo>
                  <a:lnTo>
                    <a:pt x="605" y="288"/>
                  </a:lnTo>
                  <a:lnTo>
                    <a:pt x="603" y="292"/>
                  </a:lnTo>
                  <a:lnTo>
                    <a:pt x="603" y="294"/>
                  </a:lnTo>
                  <a:lnTo>
                    <a:pt x="603" y="296"/>
                  </a:lnTo>
                  <a:lnTo>
                    <a:pt x="601" y="298"/>
                  </a:lnTo>
                  <a:lnTo>
                    <a:pt x="603" y="300"/>
                  </a:lnTo>
                  <a:lnTo>
                    <a:pt x="603" y="302"/>
                  </a:lnTo>
                  <a:lnTo>
                    <a:pt x="603" y="306"/>
                  </a:lnTo>
                  <a:lnTo>
                    <a:pt x="603" y="312"/>
                  </a:lnTo>
                  <a:lnTo>
                    <a:pt x="603" y="314"/>
                  </a:lnTo>
                  <a:lnTo>
                    <a:pt x="601" y="318"/>
                  </a:lnTo>
                  <a:lnTo>
                    <a:pt x="601" y="320"/>
                  </a:lnTo>
                  <a:lnTo>
                    <a:pt x="601" y="322"/>
                  </a:lnTo>
                  <a:lnTo>
                    <a:pt x="601" y="322"/>
                  </a:lnTo>
                  <a:lnTo>
                    <a:pt x="599" y="324"/>
                  </a:lnTo>
                  <a:lnTo>
                    <a:pt x="601" y="326"/>
                  </a:lnTo>
                  <a:lnTo>
                    <a:pt x="601" y="328"/>
                  </a:lnTo>
                  <a:lnTo>
                    <a:pt x="599" y="330"/>
                  </a:lnTo>
                  <a:lnTo>
                    <a:pt x="601" y="338"/>
                  </a:lnTo>
                  <a:lnTo>
                    <a:pt x="599" y="340"/>
                  </a:lnTo>
                  <a:lnTo>
                    <a:pt x="599" y="342"/>
                  </a:lnTo>
                  <a:lnTo>
                    <a:pt x="599" y="344"/>
                  </a:lnTo>
                  <a:lnTo>
                    <a:pt x="599" y="346"/>
                  </a:lnTo>
                  <a:lnTo>
                    <a:pt x="599" y="348"/>
                  </a:lnTo>
                  <a:lnTo>
                    <a:pt x="599" y="350"/>
                  </a:lnTo>
                  <a:lnTo>
                    <a:pt x="599" y="352"/>
                  </a:lnTo>
                  <a:lnTo>
                    <a:pt x="599" y="354"/>
                  </a:lnTo>
                  <a:lnTo>
                    <a:pt x="597" y="354"/>
                  </a:lnTo>
                  <a:lnTo>
                    <a:pt x="593" y="352"/>
                  </a:lnTo>
                  <a:lnTo>
                    <a:pt x="593" y="354"/>
                  </a:lnTo>
                  <a:lnTo>
                    <a:pt x="593" y="356"/>
                  </a:lnTo>
                  <a:lnTo>
                    <a:pt x="595" y="358"/>
                  </a:lnTo>
                  <a:lnTo>
                    <a:pt x="595" y="360"/>
                  </a:lnTo>
                  <a:lnTo>
                    <a:pt x="595" y="362"/>
                  </a:lnTo>
                  <a:lnTo>
                    <a:pt x="599" y="366"/>
                  </a:lnTo>
                  <a:lnTo>
                    <a:pt x="601" y="368"/>
                  </a:lnTo>
                  <a:lnTo>
                    <a:pt x="601" y="370"/>
                  </a:lnTo>
                  <a:lnTo>
                    <a:pt x="601" y="374"/>
                  </a:lnTo>
                  <a:lnTo>
                    <a:pt x="603" y="376"/>
                  </a:lnTo>
                  <a:lnTo>
                    <a:pt x="603" y="378"/>
                  </a:lnTo>
                  <a:lnTo>
                    <a:pt x="611" y="390"/>
                  </a:lnTo>
                  <a:lnTo>
                    <a:pt x="611" y="394"/>
                  </a:lnTo>
                  <a:lnTo>
                    <a:pt x="611" y="400"/>
                  </a:lnTo>
                  <a:lnTo>
                    <a:pt x="611" y="400"/>
                  </a:lnTo>
                  <a:lnTo>
                    <a:pt x="609" y="402"/>
                  </a:lnTo>
                  <a:lnTo>
                    <a:pt x="609" y="404"/>
                  </a:lnTo>
                  <a:lnTo>
                    <a:pt x="609" y="406"/>
                  </a:lnTo>
                  <a:lnTo>
                    <a:pt x="611" y="410"/>
                  </a:lnTo>
                  <a:lnTo>
                    <a:pt x="611" y="418"/>
                  </a:lnTo>
                  <a:lnTo>
                    <a:pt x="611" y="420"/>
                  </a:lnTo>
                  <a:lnTo>
                    <a:pt x="613" y="422"/>
                  </a:lnTo>
                  <a:lnTo>
                    <a:pt x="615" y="426"/>
                  </a:lnTo>
                  <a:lnTo>
                    <a:pt x="615" y="428"/>
                  </a:lnTo>
                  <a:lnTo>
                    <a:pt x="617" y="428"/>
                  </a:lnTo>
                  <a:lnTo>
                    <a:pt x="619" y="430"/>
                  </a:lnTo>
                  <a:lnTo>
                    <a:pt x="621" y="430"/>
                  </a:lnTo>
                  <a:lnTo>
                    <a:pt x="621" y="430"/>
                  </a:lnTo>
                  <a:lnTo>
                    <a:pt x="619" y="430"/>
                  </a:lnTo>
                  <a:lnTo>
                    <a:pt x="619" y="432"/>
                  </a:lnTo>
                  <a:lnTo>
                    <a:pt x="619" y="432"/>
                  </a:lnTo>
                  <a:lnTo>
                    <a:pt x="621" y="434"/>
                  </a:lnTo>
                  <a:lnTo>
                    <a:pt x="623" y="434"/>
                  </a:lnTo>
                  <a:lnTo>
                    <a:pt x="627" y="434"/>
                  </a:lnTo>
                  <a:lnTo>
                    <a:pt x="627" y="432"/>
                  </a:lnTo>
                  <a:lnTo>
                    <a:pt x="629" y="430"/>
                  </a:lnTo>
                  <a:lnTo>
                    <a:pt x="629" y="428"/>
                  </a:lnTo>
                  <a:lnTo>
                    <a:pt x="631" y="428"/>
                  </a:lnTo>
                  <a:lnTo>
                    <a:pt x="631" y="430"/>
                  </a:lnTo>
                  <a:lnTo>
                    <a:pt x="635" y="432"/>
                  </a:lnTo>
                  <a:lnTo>
                    <a:pt x="635" y="432"/>
                  </a:lnTo>
                  <a:lnTo>
                    <a:pt x="637" y="432"/>
                  </a:lnTo>
                  <a:lnTo>
                    <a:pt x="637" y="430"/>
                  </a:lnTo>
                  <a:lnTo>
                    <a:pt x="637" y="428"/>
                  </a:lnTo>
                  <a:lnTo>
                    <a:pt x="639" y="428"/>
                  </a:lnTo>
                  <a:lnTo>
                    <a:pt x="639" y="430"/>
                  </a:lnTo>
                  <a:lnTo>
                    <a:pt x="637" y="432"/>
                  </a:lnTo>
                  <a:lnTo>
                    <a:pt x="635" y="432"/>
                  </a:lnTo>
                  <a:lnTo>
                    <a:pt x="635" y="434"/>
                  </a:lnTo>
                  <a:lnTo>
                    <a:pt x="633" y="434"/>
                  </a:lnTo>
                  <a:lnTo>
                    <a:pt x="633" y="436"/>
                  </a:lnTo>
                  <a:lnTo>
                    <a:pt x="635" y="436"/>
                  </a:lnTo>
                  <a:lnTo>
                    <a:pt x="635" y="436"/>
                  </a:lnTo>
                  <a:lnTo>
                    <a:pt x="637" y="438"/>
                  </a:lnTo>
                  <a:lnTo>
                    <a:pt x="639" y="436"/>
                  </a:lnTo>
                  <a:lnTo>
                    <a:pt x="641" y="440"/>
                  </a:lnTo>
                  <a:lnTo>
                    <a:pt x="643" y="444"/>
                  </a:lnTo>
                  <a:lnTo>
                    <a:pt x="643" y="444"/>
                  </a:lnTo>
                  <a:lnTo>
                    <a:pt x="641" y="442"/>
                  </a:lnTo>
                  <a:lnTo>
                    <a:pt x="639" y="440"/>
                  </a:lnTo>
                  <a:lnTo>
                    <a:pt x="637" y="440"/>
                  </a:lnTo>
                  <a:lnTo>
                    <a:pt x="637" y="442"/>
                  </a:lnTo>
                  <a:lnTo>
                    <a:pt x="637" y="442"/>
                  </a:lnTo>
                  <a:lnTo>
                    <a:pt x="639" y="444"/>
                  </a:lnTo>
                  <a:lnTo>
                    <a:pt x="641" y="446"/>
                  </a:lnTo>
                  <a:lnTo>
                    <a:pt x="641" y="446"/>
                  </a:lnTo>
                  <a:lnTo>
                    <a:pt x="639" y="446"/>
                  </a:lnTo>
                  <a:lnTo>
                    <a:pt x="639" y="448"/>
                  </a:lnTo>
                  <a:lnTo>
                    <a:pt x="639" y="452"/>
                  </a:lnTo>
                  <a:lnTo>
                    <a:pt x="641" y="452"/>
                  </a:lnTo>
                  <a:lnTo>
                    <a:pt x="643" y="454"/>
                  </a:lnTo>
                  <a:lnTo>
                    <a:pt x="643" y="456"/>
                  </a:lnTo>
                  <a:lnTo>
                    <a:pt x="641" y="456"/>
                  </a:lnTo>
                  <a:lnTo>
                    <a:pt x="641" y="456"/>
                  </a:lnTo>
                  <a:lnTo>
                    <a:pt x="641" y="458"/>
                  </a:lnTo>
                  <a:lnTo>
                    <a:pt x="639" y="460"/>
                  </a:lnTo>
                  <a:lnTo>
                    <a:pt x="641" y="462"/>
                  </a:lnTo>
                  <a:lnTo>
                    <a:pt x="643" y="466"/>
                  </a:lnTo>
                  <a:lnTo>
                    <a:pt x="643" y="470"/>
                  </a:lnTo>
                  <a:lnTo>
                    <a:pt x="641" y="470"/>
                  </a:lnTo>
                  <a:lnTo>
                    <a:pt x="643" y="472"/>
                  </a:lnTo>
                  <a:lnTo>
                    <a:pt x="643" y="474"/>
                  </a:lnTo>
                  <a:lnTo>
                    <a:pt x="645" y="476"/>
                  </a:lnTo>
                  <a:lnTo>
                    <a:pt x="647" y="476"/>
                  </a:lnTo>
                  <a:lnTo>
                    <a:pt x="651" y="478"/>
                  </a:lnTo>
                  <a:lnTo>
                    <a:pt x="653" y="480"/>
                  </a:lnTo>
                  <a:lnTo>
                    <a:pt x="655" y="483"/>
                  </a:lnTo>
                  <a:lnTo>
                    <a:pt x="655" y="485"/>
                  </a:lnTo>
                  <a:lnTo>
                    <a:pt x="651" y="489"/>
                  </a:lnTo>
                  <a:lnTo>
                    <a:pt x="649" y="489"/>
                  </a:lnTo>
                  <a:lnTo>
                    <a:pt x="647" y="489"/>
                  </a:lnTo>
                  <a:lnTo>
                    <a:pt x="647" y="493"/>
                  </a:lnTo>
                  <a:lnTo>
                    <a:pt x="649" y="495"/>
                  </a:lnTo>
                  <a:lnTo>
                    <a:pt x="651" y="495"/>
                  </a:lnTo>
                  <a:lnTo>
                    <a:pt x="655" y="497"/>
                  </a:lnTo>
                  <a:lnTo>
                    <a:pt x="655" y="499"/>
                  </a:lnTo>
                  <a:lnTo>
                    <a:pt x="657" y="499"/>
                  </a:lnTo>
                  <a:lnTo>
                    <a:pt x="657" y="499"/>
                  </a:lnTo>
                  <a:lnTo>
                    <a:pt x="657" y="499"/>
                  </a:lnTo>
                  <a:lnTo>
                    <a:pt x="653" y="497"/>
                  </a:lnTo>
                  <a:lnTo>
                    <a:pt x="651" y="497"/>
                  </a:lnTo>
                  <a:lnTo>
                    <a:pt x="651" y="497"/>
                  </a:lnTo>
                  <a:lnTo>
                    <a:pt x="649" y="499"/>
                  </a:lnTo>
                  <a:lnTo>
                    <a:pt x="645" y="499"/>
                  </a:lnTo>
                  <a:lnTo>
                    <a:pt x="647" y="503"/>
                  </a:lnTo>
                  <a:lnTo>
                    <a:pt x="647" y="503"/>
                  </a:lnTo>
                  <a:lnTo>
                    <a:pt x="649" y="505"/>
                  </a:lnTo>
                  <a:lnTo>
                    <a:pt x="649" y="505"/>
                  </a:lnTo>
                  <a:lnTo>
                    <a:pt x="651" y="507"/>
                  </a:lnTo>
                  <a:lnTo>
                    <a:pt x="651" y="509"/>
                  </a:lnTo>
                  <a:lnTo>
                    <a:pt x="651" y="511"/>
                  </a:lnTo>
                  <a:lnTo>
                    <a:pt x="651" y="513"/>
                  </a:lnTo>
                  <a:lnTo>
                    <a:pt x="653" y="513"/>
                  </a:lnTo>
                  <a:lnTo>
                    <a:pt x="653" y="515"/>
                  </a:lnTo>
                  <a:lnTo>
                    <a:pt x="653" y="517"/>
                  </a:lnTo>
                  <a:lnTo>
                    <a:pt x="653" y="519"/>
                  </a:lnTo>
                  <a:lnTo>
                    <a:pt x="651" y="519"/>
                  </a:lnTo>
                  <a:lnTo>
                    <a:pt x="651" y="517"/>
                  </a:lnTo>
                  <a:lnTo>
                    <a:pt x="651" y="517"/>
                  </a:lnTo>
                  <a:lnTo>
                    <a:pt x="651" y="515"/>
                  </a:lnTo>
                  <a:lnTo>
                    <a:pt x="651" y="509"/>
                  </a:lnTo>
                  <a:lnTo>
                    <a:pt x="649" y="509"/>
                  </a:lnTo>
                  <a:lnTo>
                    <a:pt x="649" y="507"/>
                  </a:lnTo>
                  <a:lnTo>
                    <a:pt x="649" y="505"/>
                  </a:lnTo>
                  <a:lnTo>
                    <a:pt x="647" y="505"/>
                  </a:lnTo>
                  <a:lnTo>
                    <a:pt x="647" y="507"/>
                  </a:lnTo>
                  <a:lnTo>
                    <a:pt x="647" y="509"/>
                  </a:lnTo>
                  <a:lnTo>
                    <a:pt x="647" y="511"/>
                  </a:lnTo>
                  <a:lnTo>
                    <a:pt x="647" y="513"/>
                  </a:lnTo>
                  <a:lnTo>
                    <a:pt x="645" y="513"/>
                  </a:lnTo>
                  <a:lnTo>
                    <a:pt x="643" y="513"/>
                  </a:lnTo>
                  <a:lnTo>
                    <a:pt x="641" y="513"/>
                  </a:lnTo>
                  <a:lnTo>
                    <a:pt x="643" y="513"/>
                  </a:lnTo>
                  <a:lnTo>
                    <a:pt x="645" y="511"/>
                  </a:lnTo>
                  <a:lnTo>
                    <a:pt x="645" y="509"/>
                  </a:lnTo>
                  <a:lnTo>
                    <a:pt x="645" y="507"/>
                  </a:lnTo>
                  <a:lnTo>
                    <a:pt x="645" y="507"/>
                  </a:lnTo>
                  <a:lnTo>
                    <a:pt x="645" y="505"/>
                  </a:lnTo>
                  <a:lnTo>
                    <a:pt x="645" y="501"/>
                  </a:lnTo>
                  <a:lnTo>
                    <a:pt x="645" y="501"/>
                  </a:lnTo>
                  <a:lnTo>
                    <a:pt x="645" y="499"/>
                  </a:lnTo>
                  <a:lnTo>
                    <a:pt x="643" y="499"/>
                  </a:lnTo>
                  <a:lnTo>
                    <a:pt x="643" y="499"/>
                  </a:lnTo>
                  <a:lnTo>
                    <a:pt x="641" y="499"/>
                  </a:lnTo>
                  <a:lnTo>
                    <a:pt x="641" y="499"/>
                  </a:lnTo>
                  <a:lnTo>
                    <a:pt x="641" y="499"/>
                  </a:lnTo>
                  <a:lnTo>
                    <a:pt x="641" y="501"/>
                  </a:lnTo>
                  <a:lnTo>
                    <a:pt x="643" y="503"/>
                  </a:lnTo>
                  <a:lnTo>
                    <a:pt x="643" y="503"/>
                  </a:lnTo>
                  <a:lnTo>
                    <a:pt x="643" y="503"/>
                  </a:lnTo>
                  <a:lnTo>
                    <a:pt x="641" y="505"/>
                  </a:lnTo>
                  <a:lnTo>
                    <a:pt x="641" y="505"/>
                  </a:lnTo>
                  <a:lnTo>
                    <a:pt x="639" y="505"/>
                  </a:lnTo>
                  <a:lnTo>
                    <a:pt x="639" y="505"/>
                  </a:lnTo>
                  <a:lnTo>
                    <a:pt x="635" y="505"/>
                  </a:lnTo>
                  <a:lnTo>
                    <a:pt x="633" y="505"/>
                  </a:lnTo>
                  <a:lnTo>
                    <a:pt x="629" y="507"/>
                  </a:lnTo>
                  <a:lnTo>
                    <a:pt x="631" y="509"/>
                  </a:lnTo>
                  <a:lnTo>
                    <a:pt x="633" y="511"/>
                  </a:lnTo>
                  <a:lnTo>
                    <a:pt x="633" y="511"/>
                  </a:lnTo>
                  <a:lnTo>
                    <a:pt x="633" y="513"/>
                  </a:lnTo>
                  <a:lnTo>
                    <a:pt x="631" y="515"/>
                  </a:lnTo>
                  <a:lnTo>
                    <a:pt x="629" y="517"/>
                  </a:lnTo>
                  <a:lnTo>
                    <a:pt x="629" y="517"/>
                  </a:lnTo>
                  <a:lnTo>
                    <a:pt x="627" y="519"/>
                  </a:lnTo>
                  <a:lnTo>
                    <a:pt x="627" y="521"/>
                  </a:lnTo>
                  <a:lnTo>
                    <a:pt x="627" y="523"/>
                  </a:lnTo>
                  <a:lnTo>
                    <a:pt x="629" y="523"/>
                  </a:lnTo>
                  <a:lnTo>
                    <a:pt x="631" y="525"/>
                  </a:lnTo>
                  <a:lnTo>
                    <a:pt x="633" y="525"/>
                  </a:lnTo>
                  <a:lnTo>
                    <a:pt x="633" y="525"/>
                  </a:lnTo>
                  <a:lnTo>
                    <a:pt x="633" y="523"/>
                  </a:lnTo>
                  <a:lnTo>
                    <a:pt x="631" y="521"/>
                  </a:lnTo>
                  <a:lnTo>
                    <a:pt x="629" y="521"/>
                  </a:lnTo>
                  <a:lnTo>
                    <a:pt x="629" y="521"/>
                  </a:lnTo>
                  <a:lnTo>
                    <a:pt x="629" y="521"/>
                  </a:lnTo>
                  <a:lnTo>
                    <a:pt x="629" y="521"/>
                  </a:lnTo>
                  <a:lnTo>
                    <a:pt x="631" y="519"/>
                  </a:lnTo>
                  <a:lnTo>
                    <a:pt x="635" y="519"/>
                  </a:lnTo>
                  <a:lnTo>
                    <a:pt x="635" y="517"/>
                  </a:lnTo>
                  <a:lnTo>
                    <a:pt x="635" y="517"/>
                  </a:lnTo>
                  <a:lnTo>
                    <a:pt x="635" y="519"/>
                  </a:lnTo>
                  <a:lnTo>
                    <a:pt x="637" y="521"/>
                  </a:lnTo>
                  <a:lnTo>
                    <a:pt x="637" y="521"/>
                  </a:lnTo>
                  <a:lnTo>
                    <a:pt x="641" y="523"/>
                  </a:lnTo>
                  <a:lnTo>
                    <a:pt x="643" y="523"/>
                  </a:lnTo>
                  <a:lnTo>
                    <a:pt x="645" y="525"/>
                  </a:lnTo>
                  <a:lnTo>
                    <a:pt x="645" y="525"/>
                  </a:lnTo>
                  <a:lnTo>
                    <a:pt x="645" y="523"/>
                  </a:lnTo>
                  <a:lnTo>
                    <a:pt x="645" y="523"/>
                  </a:lnTo>
                  <a:lnTo>
                    <a:pt x="645" y="523"/>
                  </a:lnTo>
                  <a:lnTo>
                    <a:pt x="645" y="523"/>
                  </a:lnTo>
                  <a:lnTo>
                    <a:pt x="647" y="523"/>
                  </a:lnTo>
                  <a:lnTo>
                    <a:pt x="649" y="525"/>
                  </a:lnTo>
                  <a:lnTo>
                    <a:pt x="651" y="525"/>
                  </a:lnTo>
                  <a:lnTo>
                    <a:pt x="651" y="527"/>
                  </a:lnTo>
                  <a:lnTo>
                    <a:pt x="653" y="529"/>
                  </a:lnTo>
                  <a:lnTo>
                    <a:pt x="651" y="529"/>
                  </a:lnTo>
                  <a:lnTo>
                    <a:pt x="649" y="531"/>
                  </a:lnTo>
                  <a:lnTo>
                    <a:pt x="649" y="533"/>
                  </a:lnTo>
                  <a:lnTo>
                    <a:pt x="653" y="535"/>
                  </a:lnTo>
                  <a:lnTo>
                    <a:pt x="653" y="535"/>
                  </a:lnTo>
                  <a:lnTo>
                    <a:pt x="655" y="537"/>
                  </a:lnTo>
                  <a:lnTo>
                    <a:pt x="655" y="537"/>
                  </a:lnTo>
                  <a:lnTo>
                    <a:pt x="655" y="537"/>
                  </a:lnTo>
                  <a:lnTo>
                    <a:pt x="655" y="539"/>
                  </a:lnTo>
                  <a:lnTo>
                    <a:pt x="653" y="537"/>
                  </a:lnTo>
                  <a:lnTo>
                    <a:pt x="653" y="537"/>
                  </a:lnTo>
                  <a:lnTo>
                    <a:pt x="651" y="537"/>
                  </a:lnTo>
                  <a:lnTo>
                    <a:pt x="649" y="537"/>
                  </a:lnTo>
                  <a:lnTo>
                    <a:pt x="649" y="537"/>
                  </a:lnTo>
                  <a:lnTo>
                    <a:pt x="649" y="539"/>
                  </a:lnTo>
                  <a:lnTo>
                    <a:pt x="651" y="539"/>
                  </a:lnTo>
                  <a:lnTo>
                    <a:pt x="651" y="539"/>
                  </a:lnTo>
                  <a:lnTo>
                    <a:pt x="653" y="541"/>
                  </a:lnTo>
                  <a:lnTo>
                    <a:pt x="655" y="541"/>
                  </a:lnTo>
                  <a:lnTo>
                    <a:pt x="655" y="541"/>
                  </a:lnTo>
                  <a:lnTo>
                    <a:pt x="655" y="543"/>
                  </a:lnTo>
                  <a:lnTo>
                    <a:pt x="657" y="543"/>
                  </a:lnTo>
                  <a:lnTo>
                    <a:pt x="659" y="543"/>
                  </a:lnTo>
                  <a:lnTo>
                    <a:pt x="661" y="543"/>
                  </a:lnTo>
                  <a:lnTo>
                    <a:pt x="661" y="541"/>
                  </a:lnTo>
                  <a:lnTo>
                    <a:pt x="661" y="539"/>
                  </a:lnTo>
                  <a:lnTo>
                    <a:pt x="661" y="537"/>
                  </a:lnTo>
                  <a:lnTo>
                    <a:pt x="663" y="537"/>
                  </a:lnTo>
                  <a:lnTo>
                    <a:pt x="665" y="541"/>
                  </a:lnTo>
                  <a:lnTo>
                    <a:pt x="665" y="543"/>
                  </a:lnTo>
                  <a:lnTo>
                    <a:pt x="667" y="543"/>
                  </a:lnTo>
                  <a:lnTo>
                    <a:pt x="667" y="543"/>
                  </a:lnTo>
                  <a:lnTo>
                    <a:pt x="669" y="545"/>
                  </a:lnTo>
                  <a:lnTo>
                    <a:pt x="671" y="547"/>
                  </a:lnTo>
                  <a:lnTo>
                    <a:pt x="671" y="547"/>
                  </a:lnTo>
                  <a:lnTo>
                    <a:pt x="669" y="547"/>
                  </a:lnTo>
                  <a:lnTo>
                    <a:pt x="663" y="545"/>
                  </a:lnTo>
                  <a:lnTo>
                    <a:pt x="657" y="545"/>
                  </a:lnTo>
                  <a:lnTo>
                    <a:pt x="655" y="543"/>
                  </a:lnTo>
                  <a:lnTo>
                    <a:pt x="653" y="543"/>
                  </a:lnTo>
                  <a:lnTo>
                    <a:pt x="653" y="547"/>
                  </a:lnTo>
                  <a:lnTo>
                    <a:pt x="655" y="549"/>
                  </a:lnTo>
                  <a:lnTo>
                    <a:pt x="657" y="549"/>
                  </a:lnTo>
                  <a:lnTo>
                    <a:pt x="657" y="551"/>
                  </a:lnTo>
                  <a:lnTo>
                    <a:pt x="659" y="553"/>
                  </a:lnTo>
                  <a:lnTo>
                    <a:pt x="661" y="551"/>
                  </a:lnTo>
                  <a:lnTo>
                    <a:pt x="661" y="551"/>
                  </a:lnTo>
                  <a:lnTo>
                    <a:pt x="665" y="551"/>
                  </a:lnTo>
                  <a:lnTo>
                    <a:pt x="663" y="553"/>
                  </a:lnTo>
                  <a:lnTo>
                    <a:pt x="663" y="553"/>
                  </a:lnTo>
                  <a:lnTo>
                    <a:pt x="663" y="553"/>
                  </a:lnTo>
                  <a:lnTo>
                    <a:pt x="661" y="553"/>
                  </a:lnTo>
                  <a:lnTo>
                    <a:pt x="661" y="555"/>
                  </a:lnTo>
                  <a:lnTo>
                    <a:pt x="661" y="557"/>
                  </a:lnTo>
                  <a:lnTo>
                    <a:pt x="663" y="561"/>
                  </a:lnTo>
                  <a:lnTo>
                    <a:pt x="667" y="567"/>
                  </a:lnTo>
                  <a:lnTo>
                    <a:pt x="667" y="569"/>
                  </a:lnTo>
                  <a:lnTo>
                    <a:pt x="667" y="569"/>
                  </a:lnTo>
                  <a:lnTo>
                    <a:pt x="667" y="569"/>
                  </a:lnTo>
                  <a:lnTo>
                    <a:pt x="669" y="569"/>
                  </a:lnTo>
                  <a:lnTo>
                    <a:pt x="669" y="569"/>
                  </a:lnTo>
                  <a:lnTo>
                    <a:pt x="669" y="567"/>
                  </a:lnTo>
                  <a:lnTo>
                    <a:pt x="669" y="565"/>
                  </a:lnTo>
                  <a:lnTo>
                    <a:pt x="669" y="565"/>
                  </a:lnTo>
                  <a:lnTo>
                    <a:pt x="669" y="563"/>
                  </a:lnTo>
                  <a:lnTo>
                    <a:pt x="669" y="561"/>
                  </a:lnTo>
                  <a:lnTo>
                    <a:pt x="669" y="561"/>
                  </a:lnTo>
                  <a:lnTo>
                    <a:pt x="669" y="561"/>
                  </a:lnTo>
                  <a:lnTo>
                    <a:pt x="669" y="563"/>
                  </a:lnTo>
                  <a:lnTo>
                    <a:pt x="669" y="563"/>
                  </a:lnTo>
                  <a:lnTo>
                    <a:pt x="669" y="563"/>
                  </a:lnTo>
                  <a:lnTo>
                    <a:pt x="671" y="565"/>
                  </a:lnTo>
                  <a:lnTo>
                    <a:pt x="671" y="567"/>
                  </a:lnTo>
                  <a:lnTo>
                    <a:pt x="671" y="567"/>
                  </a:lnTo>
                  <a:lnTo>
                    <a:pt x="671" y="569"/>
                  </a:lnTo>
                  <a:lnTo>
                    <a:pt x="673" y="569"/>
                  </a:lnTo>
                  <a:lnTo>
                    <a:pt x="675" y="571"/>
                  </a:lnTo>
                  <a:lnTo>
                    <a:pt x="675" y="571"/>
                  </a:lnTo>
                  <a:lnTo>
                    <a:pt x="675" y="571"/>
                  </a:lnTo>
                  <a:lnTo>
                    <a:pt x="673" y="571"/>
                  </a:lnTo>
                  <a:lnTo>
                    <a:pt x="671" y="571"/>
                  </a:lnTo>
                  <a:lnTo>
                    <a:pt x="669" y="571"/>
                  </a:lnTo>
                  <a:lnTo>
                    <a:pt x="669" y="571"/>
                  </a:lnTo>
                  <a:lnTo>
                    <a:pt x="669" y="573"/>
                  </a:lnTo>
                  <a:lnTo>
                    <a:pt x="671" y="575"/>
                  </a:lnTo>
                  <a:lnTo>
                    <a:pt x="673" y="577"/>
                  </a:lnTo>
                  <a:lnTo>
                    <a:pt x="675" y="577"/>
                  </a:lnTo>
                  <a:lnTo>
                    <a:pt x="675" y="577"/>
                  </a:lnTo>
                  <a:lnTo>
                    <a:pt x="677" y="579"/>
                  </a:lnTo>
                  <a:lnTo>
                    <a:pt x="677" y="579"/>
                  </a:lnTo>
                  <a:lnTo>
                    <a:pt x="671" y="577"/>
                  </a:lnTo>
                  <a:lnTo>
                    <a:pt x="671" y="579"/>
                  </a:lnTo>
                  <a:lnTo>
                    <a:pt x="669" y="581"/>
                  </a:lnTo>
                  <a:lnTo>
                    <a:pt x="671" y="583"/>
                  </a:lnTo>
                  <a:lnTo>
                    <a:pt x="673" y="585"/>
                  </a:lnTo>
                  <a:lnTo>
                    <a:pt x="675" y="585"/>
                  </a:lnTo>
                  <a:lnTo>
                    <a:pt x="675" y="585"/>
                  </a:lnTo>
                  <a:lnTo>
                    <a:pt x="679" y="587"/>
                  </a:lnTo>
                  <a:lnTo>
                    <a:pt x="681" y="587"/>
                  </a:lnTo>
                  <a:lnTo>
                    <a:pt x="677" y="587"/>
                  </a:lnTo>
                  <a:lnTo>
                    <a:pt x="679" y="589"/>
                  </a:lnTo>
                  <a:lnTo>
                    <a:pt x="679" y="589"/>
                  </a:lnTo>
                  <a:lnTo>
                    <a:pt x="681" y="591"/>
                  </a:lnTo>
                  <a:lnTo>
                    <a:pt x="683" y="593"/>
                  </a:lnTo>
                  <a:lnTo>
                    <a:pt x="685" y="591"/>
                  </a:lnTo>
                  <a:lnTo>
                    <a:pt x="685" y="587"/>
                  </a:lnTo>
                  <a:lnTo>
                    <a:pt x="685" y="587"/>
                  </a:lnTo>
                  <a:lnTo>
                    <a:pt x="685" y="587"/>
                  </a:lnTo>
                  <a:lnTo>
                    <a:pt x="685" y="589"/>
                  </a:lnTo>
                  <a:lnTo>
                    <a:pt x="687" y="589"/>
                  </a:lnTo>
                  <a:lnTo>
                    <a:pt x="687" y="589"/>
                  </a:lnTo>
                  <a:lnTo>
                    <a:pt x="687" y="589"/>
                  </a:lnTo>
                  <a:lnTo>
                    <a:pt x="685" y="591"/>
                  </a:lnTo>
                  <a:lnTo>
                    <a:pt x="685" y="593"/>
                  </a:lnTo>
                  <a:lnTo>
                    <a:pt x="687" y="595"/>
                  </a:lnTo>
                  <a:lnTo>
                    <a:pt x="687" y="595"/>
                  </a:lnTo>
                  <a:lnTo>
                    <a:pt x="681" y="593"/>
                  </a:lnTo>
                  <a:lnTo>
                    <a:pt x="681" y="593"/>
                  </a:lnTo>
                  <a:lnTo>
                    <a:pt x="681" y="591"/>
                  </a:lnTo>
                  <a:lnTo>
                    <a:pt x="677" y="589"/>
                  </a:lnTo>
                  <a:lnTo>
                    <a:pt x="675" y="587"/>
                  </a:lnTo>
                  <a:lnTo>
                    <a:pt x="671" y="585"/>
                  </a:lnTo>
                  <a:lnTo>
                    <a:pt x="671" y="585"/>
                  </a:lnTo>
                  <a:lnTo>
                    <a:pt x="669" y="585"/>
                  </a:lnTo>
                  <a:lnTo>
                    <a:pt x="669" y="587"/>
                  </a:lnTo>
                  <a:lnTo>
                    <a:pt x="671" y="587"/>
                  </a:lnTo>
                  <a:lnTo>
                    <a:pt x="673" y="589"/>
                  </a:lnTo>
                  <a:lnTo>
                    <a:pt x="673" y="589"/>
                  </a:lnTo>
                  <a:lnTo>
                    <a:pt x="671" y="591"/>
                  </a:lnTo>
                  <a:lnTo>
                    <a:pt x="667" y="591"/>
                  </a:lnTo>
                  <a:lnTo>
                    <a:pt x="669" y="593"/>
                  </a:lnTo>
                  <a:lnTo>
                    <a:pt x="671" y="593"/>
                  </a:lnTo>
                  <a:lnTo>
                    <a:pt x="675" y="597"/>
                  </a:lnTo>
                  <a:lnTo>
                    <a:pt x="677" y="597"/>
                  </a:lnTo>
                  <a:lnTo>
                    <a:pt x="677" y="597"/>
                  </a:lnTo>
                  <a:lnTo>
                    <a:pt x="679" y="599"/>
                  </a:lnTo>
                  <a:lnTo>
                    <a:pt x="681" y="599"/>
                  </a:lnTo>
                  <a:lnTo>
                    <a:pt x="681" y="599"/>
                  </a:lnTo>
                  <a:lnTo>
                    <a:pt x="683" y="599"/>
                  </a:lnTo>
                  <a:lnTo>
                    <a:pt x="685" y="599"/>
                  </a:lnTo>
                  <a:lnTo>
                    <a:pt x="687" y="601"/>
                  </a:lnTo>
                  <a:lnTo>
                    <a:pt x="689" y="601"/>
                  </a:lnTo>
                  <a:lnTo>
                    <a:pt x="691" y="607"/>
                  </a:lnTo>
                  <a:lnTo>
                    <a:pt x="689" y="605"/>
                  </a:lnTo>
                  <a:lnTo>
                    <a:pt x="687" y="607"/>
                  </a:lnTo>
                  <a:lnTo>
                    <a:pt x="689" y="607"/>
                  </a:lnTo>
                  <a:lnTo>
                    <a:pt x="691" y="609"/>
                  </a:lnTo>
                  <a:lnTo>
                    <a:pt x="693" y="609"/>
                  </a:lnTo>
                  <a:lnTo>
                    <a:pt x="693" y="609"/>
                  </a:lnTo>
                  <a:lnTo>
                    <a:pt x="695" y="609"/>
                  </a:lnTo>
                  <a:lnTo>
                    <a:pt x="695" y="609"/>
                  </a:lnTo>
                  <a:lnTo>
                    <a:pt x="697" y="611"/>
                  </a:lnTo>
                  <a:lnTo>
                    <a:pt x="699" y="613"/>
                  </a:lnTo>
                  <a:lnTo>
                    <a:pt x="701" y="613"/>
                  </a:lnTo>
                  <a:lnTo>
                    <a:pt x="703" y="615"/>
                  </a:lnTo>
                  <a:lnTo>
                    <a:pt x="705" y="613"/>
                  </a:lnTo>
                  <a:lnTo>
                    <a:pt x="707" y="611"/>
                  </a:lnTo>
                  <a:lnTo>
                    <a:pt x="711" y="609"/>
                  </a:lnTo>
                  <a:lnTo>
                    <a:pt x="711" y="609"/>
                  </a:lnTo>
                  <a:lnTo>
                    <a:pt x="709" y="607"/>
                  </a:lnTo>
                  <a:lnTo>
                    <a:pt x="709" y="607"/>
                  </a:lnTo>
                  <a:lnTo>
                    <a:pt x="707" y="607"/>
                  </a:lnTo>
                  <a:lnTo>
                    <a:pt x="701" y="605"/>
                  </a:lnTo>
                  <a:lnTo>
                    <a:pt x="701" y="605"/>
                  </a:lnTo>
                  <a:lnTo>
                    <a:pt x="699" y="603"/>
                  </a:lnTo>
                  <a:lnTo>
                    <a:pt x="699" y="603"/>
                  </a:lnTo>
                  <a:lnTo>
                    <a:pt x="701" y="603"/>
                  </a:lnTo>
                  <a:lnTo>
                    <a:pt x="707" y="605"/>
                  </a:lnTo>
                  <a:lnTo>
                    <a:pt x="711" y="607"/>
                  </a:lnTo>
                  <a:lnTo>
                    <a:pt x="711" y="609"/>
                  </a:lnTo>
                  <a:lnTo>
                    <a:pt x="713" y="611"/>
                  </a:lnTo>
                  <a:lnTo>
                    <a:pt x="713" y="611"/>
                  </a:lnTo>
                  <a:lnTo>
                    <a:pt x="711" y="611"/>
                  </a:lnTo>
                  <a:lnTo>
                    <a:pt x="713" y="613"/>
                  </a:lnTo>
                  <a:lnTo>
                    <a:pt x="713" y="613"/>
                  </a:lnTo>
                  <a:lnTo>
                    <a:pt x="715" y="615"/>
                  </a:lnTo>
                  <a:lnTo>
                    <a:pt x="715" y="617"/>
                  </a:lnTo>
                  <a:lnTo>
                    <a:pt x="715" y="617"/>
                  </a:lnTo>
                  <a:lnTo>
                    <a:pt x="715" y="617"/>
                  </a:lnTo>
                  <a:lnTo>
                    <a:pt x="715" y="619"/>
                  </a:lnTo>
                  <a:lnTo>
                    <a:pt x="715" y="619"/>
                  </a:lnTo>
                  <a:lnTo>
                    <a:pt x="715" y="619"/>
                  </a:lnTo>
                  <a:lnTo>
                    <a:pt x="713" y="619"/>
                  </a:lnTo>
                  <a:lnTo>
                    <a:pt x="713" y="619"/>
                  </a:lnTo>
                  <a:lnTo>
                    <a:pt x="715" y="617"/>
                  </a:lnTo>
                  <a:lnTo>
                    <a:pt x="715" y="617"/>
                  </a:lnTo>
                  <a:lnTo>
                    <a:pt x="713" y="615"/>
                  </a:lnTo>
                  <a:lnTo>
                    <a:pt x="713" y="615"/>
                  </a:lnTo>
                  <a:lnTo>
                    <a:pt x="711" y="613"/>
                  </a:lnTo>
                  <a:lnTo>
                    <a:pt x="711" y="613"/>
                  </a:lnTo>
                  <a:lnTo>
                    <a:pt x="711" y="613"/>
                  </a:lnTo>
                  <a:lnTo>
                    <a:pt x="709" y="613"/>
                  </a:lnTo>
                  <a:lnTo>
                    <a:pt x="709" y="613"/>
                  </a:lnTo>
                  <a:lnTo>
                    <a:pt x="709" y="613"/>
                  </a:lnTo>
                  <a:lnTo>
                    <a:pt x="707" y="615"/>
                  </a:lnTo>
                  <a:lnTo>
                    <a:pt x="705" y="615"/>
                  </a:lnTo>
                  <a:lnTo>
                    <a:pt x="703" y="615"/>
                  </a:lnTo>
                  <a:lnTo>
                    <a:pt x="701" y="615"/>
                  </a:lnTo>
                  <a:lnTo>
                    <a:pt x="701" y="615"/>
                  </a:lnTo>
                  <a:lnTo>
                    <a:pt x="699" y="615"/>
                  </a:lnTo>
                  <a:lnTo>
                    <a:pt x="699" y="615"/>
                  </a:lnTo>
                  <a:lnTo>
                    <a:pt x="699" y="615"/>
                  </a:lnTo>
                  <a:lnTo>
                    <a:pt x="699" y="617"/>
                  </a:lnTo>
                  <a:lnTo>
                    <a:pt x="699" y="617"/>
                  </a:lnTo>
                  <a:lnTo>
                    <a:pt x="697" y="617"/>
                  </a:lnTo>
                  <a:lnTo>
                    <a:pt x="695" y="615"/>
                  </a:lnTo>
                  <a:lnTo>
                    <a:pt x="693" y="615"/>
                  </a:lnTo>
                  <a:lnTo>
                    <a:pt x="691" y="615"/>
                  </a:lnTo>
                  <a:lnTo>
                    <a:pt x="691" y="615"/>
                  </a:lnTo>
                  <a:lnTo>
                    <a:pt x="691" y="615"/>
                  </a:lnTo>
                  <a:lnTo>
                    <a:pt x="691" y="615"/>
                  </a:lnTo>
                  <a:lnTo>
                    <a:pt x="691" y="617"/>
                  </a:lnTo>
                  <a:lnTo>
                    <a:pt x="693" y="619"/>
                  </a:lnTo>
                  <a:lnTo>
                    <a:pt x="695" y="619"/>
                  </a:lnTo>
                  <a:lnTo>
                    <a:pt x="695" y="619"/>
                  </a:lnTo>
                  <a:lnTo>
                    <a:pt x="697" y="619"/>
                  </a:lnTo>
                  <a:lnTo>
                    <a:pt x="697" y="621"/>
                  </a:lnTo>
                  <a:lnTo>
                    <a:pt x="697" y="623"/>
                  </a:lnTo>
                  <a:lnTo>
                    <a:pt x="699" y="623"/>
                  </a:lnTo>
                  <a:lnTo>
                    <a:pt x="701" y="625"/>
                  </a:lnTo>
                  <a:lnTo>
                    <a:pt x="703" y="625"/>
                  </a:lnTo>
                  <a:lnTo>
                    <a:pt x="705" y="625"/>
                  </a:lnTo>
                  <a:lnTo>
                    <a:pt x="707" y="623"/>
                  </a:lnTo>
                  <a:lnTo>
                    <a:pt x="709" y="623"/>
                  </a:lnTo>
                  <a:lnTo>
                    <a:pt x="709" y="623"/>
                  </a:lnTo>
                  <a:lnTo>
                    <a:pt x="709" y="621"/>
                  </a:lnTo>
                  <a:lnTo>
                    <a:pt x="709" y="621"/>
                  </a:lnTo>
                  <a:lnTo>
                    <a:pt x="711" y="623"/>
                  </a:lnTo>
                  <a:lnTo>
                    <a:pt x="711" y="623"/>
                  </a:lnTo>
                  <a:lnTo>
                    <a:pt x="709" y="625"/>
                  </a:lnTo>
                  <a:lnTo>
                    <a:pt x="709" y="625"/>
                  </a:lnTo>
                  <a:lnTo>
                    <a:pt x="705" y="627"/>
                  </a:lnTo>
                  <a:lnTo>
                    <a:pt x="707" y="629"/>
                  </a:lnTo>
                  <a:lnTo>
                    <a:pt x="709" y="629"/>
                  </a:lnTo>
                  <a:lnTo>
                    <a:pt x="711" y="631"/>
                  </a:lnTo>
                  <a:lnTo>
                    <a:pt x="715" y="631"/>
                  </a:lnTo>
                  <a:lnTo>
                    <a:pt x="715" y="631"/>
                  </a:lnTo>
                  <a:lnTo>
                    <a:pt x="715" y="631"/>
                  </a:lnTo>
                  <a:lnTo>
                    <a:pt x="715" y="629"/>
                  </a:lnTo>
                  <a:lnTo>
                    <a:pt x="715" y="629"/>
                  </a:lnTo>
                  <a:lnTo>
                    <a:pt x="715" y="627"/>
                  </a:lnTo>
                  <a:lnTo>
                    <a:pt x="715" y="625"/>
                  </a:lnTo>
                  <a:lnTo>
                    <a:pt x="715" y="623"/>
                  </a:lnTo>
                  <a:lnTo>
                    <a:pt x="715" y="623"/>
                  </a:lnTo>
                  <a:lnTo>
                    <a:pt x="715" y="623"/>
                  </a:lnTo>
                  <a:lnTo>
                    <a:pt x="717" y="621"/>
                  </a:lnTo>
                  <a:lnTo>
                    <a:pt x="719" y="623"/>
                  </a:lnTo>
                  <a:lnTo>
                    <a:pt x="719" y="623"/>
                  </a:lnTo>
                  <a:lnTo>
                    <a:pt x="719" y="623"/>
                  </a:lnTo>
                  <a:lnTo>
                    <a:pt x="721" y="623"/>
                  </a:lnTo>
                  <a:lnTo>
                    <a:pt x="721" y="621"/>
                  </a:lnTo>
                  <a:lnTo>
                    <a:pt x="727" y="623"/>
                  </a:lnTo>
                  <a:lnTo>
                    <a:pt x="729" y="623"/>
                  </a:lnTo>
                  <a:lnTo>
                    <a:pt x="733" y="623"/>
                  </a:lnTo>
                  <a:lnTo>
                    <a:pt x="731" y="623"/>
                  </a:lnTo>
                  <a:lnTo>
                    <a:pt x="731" y="625"/>
                  </a:lnTo>
                  <a:lnTo>
                    <a:pt x="729" y="625"/>
                  </a:lnTo>
                  <a:lnTo>
                    <a:pt x="727" y="623"/>
                  </a:lnTo>
                  <a:lnTo>
                    <a:pt x="725" y="623"/>
                  </a:lnTo>
                  <a:lnTo>
                    <a:pt x="721" y="627"/>
                  </a:lnTo>
                  <a:lnTo>
                    <a:pt x="719" y="627"/>
                  </a:lnTo>
                  <a:lnTo>
                    <a:pt x="719" y="627"/>
                  </a:lnTo>
                  <a:lnTo>
                    <a:pt x="717" y="625"/>
                  </a:lnTo>
                  <a:lnTo>
                    <a:pt x="717" y="625"/>
                  </a:lnTo>
                  <a:lnTo>
                    <a:pt x="717" y="627"/>
                  </a:lnTo>
                  <a:lnTo>
                    <a:pt x="715" y="627"/>
                  </a:lnTo>
                  <a:lnTo>
                    <a:pt x="717" y="629"/>
                  </a:lnTo>
                  <a:lnTo>
                    <a:pt x="717" y="633"/>
                  </a:lnTo>
                  <a:lnTo>
                    <a:pt x="717" y="633"/>
                  </a:lnTo>
                  <a:lnTo>
                    <a:pt x="717" y="635"/>
                  </a:lnTo>
                  <a:lnTo>
                    <a:pt x="719" y="635"/>
                  </a:lnTo>
                  <a:lnTo>
                    <a:pt x="723" y="637"/>
                  </a:lnTo>
                  <a:lnTo>
                    <a:pt x="725" y="637"/>
                  </a:lnTo>
                  <a:lnTo>
                    <a:pt x="725" y="637"/>
                  </a:lnTo>
                  <a:lnTo>
                    <a:pt x="725" y="635"/>
                  </a:lnTo>
                  <a:lnTo>
                    <a:pt x="725" y="635"/>
                  </a:lnTo>
                  <a:lnTo>
                    <a:pt x="727" y="633"/>
                  </a:lnTo>
                  <a:lnTo>
                    <a:pt x="727" y="631"/>
                  </a:lnTo>
                  <a:lnTo>
                    <a:pt x="731" y="629"/>
                  </a:lnTo>
                  <a:lnTo>
                    <a:pt x="735" y="625"/>
                  </a:lnTo>
                  <a:lnTo>
                    <a:pt x="737" y="627"/>
                  </a:lnTo>
                  <a:lnTo>
                    <a:pt x="739" y="627"/>
                  </a:lnTo>
                  <a:lnTo>
                    <a:pt x="739" y="629"/>
                  </a:lnTo>
                  <a:lnTo>
                    <a:pt x="739" y="629"/>
                  </a:lnTo>
                  <a:lnTo>
                    <a:pt x="739" y="631"/>
                  </a:lnTo>
                  <a:lnTo>
                    <a:pt x="737" y="631"/>
                  </a:lnTo>
                  <a:lnTo>
                    <a:pt x="735" y="633"/>
                  </a:lnTo>
                  <a:lnTo>
                    <a:pt x="737" y="639"/>
                  </a:lnTo>
                  <a:lnTo>
                    <a:pt x="735" y="639"/>
                  </a:lnTo>
                  <a:lnTo>
                    <a:pt x="735" y="639"/>
                  </a:lnTo>
                  <a:lnTo>
                    <a:pt x="735" y="637"/>
                  </a:lnTo>
                  <a:lnTo>
                    <a:pt x="735" y="637"/>
                  </a:lnTo>
                  <a:lnTo>
                    <a:pt x="733" y="635"/>
                  </a:lnTo>
                  <a:lnTo>
                    <a:pt x="731" y="633"/>
                  </a:lnTo>
                  <a:lnTo>
                    <a:pt x="731" y="635"/>
                  </a:lnTo>
                  <a:lnTo>
                    <a:pt x="727" y="635"/>
                  </a:lnTo>
                  <a:lnTo>
                    <a:pt x="727" y="635"/>
                  </a:lnTo>
                  <a:lnTo>
                    <a:pt x="727" y="635"/>
                  </a:lnTo>
                  <a:lnTo>
                    <a:pt x="727" y="637"/>
                  </a:lnTo>
                  <a:lnTo>
                    <a:pt x="729" y="637"/>
                  </a:lnTo>
                  <a:lnTo>
                    <a:pt x="733" y="641"/>
                  </a:lnTo>
                  <a:lnTo>
                    <a:pt x="733" y="641"/>
                  </a:lnTo>
                  <a:lnTo>
                    <a:pt x="737" y="643"/>
                  </a:lnTo>
                  <a:lnTo>
                    <a:pt x="741" y="643"/>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208"/>
            <p:cNvSpPr>
              <a:spLocks/>
            </p:cNvSpPr>
            <p:nvPr/>
          </p:nvSpPr>
          <p:spPr bwMode="auto">
            <a:xfrm>
              <a:off x="3679" y="1658"/>
              <a:ext cx="164" cy="285"/>
            </a:xfrm>
            <a:custGeom>
              <a:avLst/>
              <a:gdLst>
                <a:gd name="T0" fmla="*/ 164 w 164"/>
                <a:gd name="T1" fmla="*/ 102 h 285"/>
                <a:gd name="T2" fmla="*/ 156 w 164"/>
                <a:gd name="T3" fmla="*/ 66 h 285"/>
                <a:gd name="T4" fmla="*/ 118 w 164"/>
                <a:gd name="T5" fmla="*/ 44 h 285"/>
                <a:gd name="T6" fmla="*/ 80 w 164"/>
                <a:gd name="T7" fmla="*/ 24 h 285"/>
                <a:gd name="T8" fmla="*/ 44 w 164"/>
                <a:gd name="T9" fmla="*/ 2 h 285"/>
                <a:gd name="T10" fmla="*/ 24 w 164"/>
                <a:gd name="T11" fmla="*/ 18 h 285"/>
                <a:gd name="T12" fmla="*/ 28 w 164"/>
                <a:gd name="T13" fmla="*/ 36 h 285"/>
                <a:gd name="T14" fmla="*/ 38 w 164"/>
                <a:gd name="T15" fmla="*/ 54 h 285"/>
                <a:gd name="T16" fmla="*/ 34 w 164"/>
                <a:gd name="T17" fmla="*/ 70 h 285"/>
                <a:gd name="T18" fmla="*/ 32 w 164"/>
                <a:gd name="T19" fmla="*/ 108 h 285"/>
                <a:gd name="T20" fmla="*/ 12 w 164"/>
                <a:gd name="T21" fmla="*/ 142 h 285"/>
                <a:gd name="T22" fmla="*/ 0 w 164"/>
                <a:gd name="T23" fmla="*/ 166 h 285"/>
                <a:gd name="T24" fmla="*/ 12 w 164"/>
                <a:gd name="T25" fmla="*/ 184 h 285"/>
                <a:gd name="T26" fmla="*/ 20 w 164"/>
                <a:gd name="T27" fmla="*/ 192 h 285"/>
                <a:gd name="T28" fmla="*/ 26 w 164"/>
                <a:gd name="T29" fmla="*/ 206 h 285"/>
                <a:gd name="T30" fmla="*/ 26 w 164"/>
                <a:gd name="T31" fmla="*/ 216 h 285"/>
                <a:gd name="T32" fmla="*/ 28 w 164"/>
                <a:gd name="T33" fmla="*/ 230 h 285"/>
                <a:gd name="T34" fmla="*/ 32 w 164"/>
                <a:gd name="T35" fmla="*/ 240 h 285"/>
                <a:gd name="T36" fmla="*/ 22 w 164"/>
                <a:gd name="T37" fmla="*/ 240 h 285"/>
                <a:gd name="T38" fmla="*/ 10 w 164"/>
                <a:gd name="T39" fmla="*/ 245 h 285"/>
                <a:gd name="T40" fmla="*/ 12 w 164"/>
                <a:gd name="T41" fmla="*/ 253 h 285"/>
                <a:gd name="T42" fmla="*/ 22 w 164"/>
                <a:gd name="T43" fmla="*/ 261 h 285"/>
                <a:gd name="T44" fmla="*/ 30 w 164"/>
                <a:gd name="T45" fmla="*/ 275 h 285"/>
                <a:gd name="T46" fmla="*/ 34 w 164"/>
                <a:gd name="T47" fmla="*/ 283 h 285"/>
                <a:gd name="T48" fmla="*/ 38 w 164"/>
                <a:gd name="T49" fmla="*/ 285 h 285"/>
                <a:gd name="T50" fmla="*/ 46 w 164"/>
                <a:gd name="T51" fmla="*/ 281 h 285"/>
                <a:gd name="T52" fmla="*/ 50 w 164"/>
                <a:gd name="T53" fmla="*/ 281 h 285"/>
                <a:gd name="T54" fmla="*/ 56 w 164"/>
                <a:gd name="T55" fmla="*/ 281 h 285"/>
                <a:gd name="T56" fmla="*/ 64 w 164"/>
                <a:gd name="T57" fmla="*/ 277 h 285"/>
                <a:gd name="T58" fmla="*/ 78 w 164"/>
                <a:gd name="T59" fmla="*/ 275 h 285"/>
                <a:gd name="T60" fmla="*/ 84 w 164"/>
                <a:gd name="T61" fmla="*/ 271 h 285"/>
                <a:gd name="T62" fmla="*/ 88 w 164"/>
                <a:gd name="T63" fmla="*/ 265 h 285"/>
                <a:gd name="T64" fmla="*/ 86 w 164"/>
                <a:gd name="T65" fmla="*/ 261 h 285"/>
                <a:gd name="T66" fmla="*/ 94 w 164"/>
                <a:gd name="T67" fmla="*/ 259 h 285"/>
                <a:gd name="T68" fmla="*/ 104 w 164"/>
                <a:gd name="T69" fmla="*/ 255 h 285"/>
                <a:gd name="T70" fmla="*/ 114 w 164"/>
                <a:gd name="T71" fmla="*/ 253 h 285"/>
                <a:gd name="T72" fmla="*/ 122 w 164"/>
                <a:gd name="T73" fmla="*/ 240 h 285"/>
                <a:gd name="T74" fmla="*/ 128 w 164"/>
                <a:gd name="T75" fmla="*/ 236 h 285"/>
                <a:gd name="T76" fmla="*/ 130 w 164"/>
                <a:gd name="T77" fmla="*/ 230 h 285"/>
                <a:gd name="T78" fmla="*/ 134 w 164"/>
                <a:gd name="T79" fmla="*/ 226 h 285"/>
                <a:gd name="T80" fmla="*/ 138 w 164"/>
                <a:gd name="T81" fmla="*/ 224 h 285"/>
                <a:gd name="T82" fmla="*/ 146 w 164"/>
                <a:gd name="T83" fmla="*/ 222 h 285"/>
                <a:gd name="T84" fmla="*/ 148 w 164"/>
                <a:gd name="T85" fmla="*/ 216 h 285"/>
                <a:gd name="T86" fmla="*/ 144 w 164"/>
                <a:gd name="T87" fmla="*/ 212 h 285"/>
                <a:gd name="T88" fmla="*/ 142 w 164"/>
                <a:gd name="T89" fmla="*/ 202 h 285"/>
                <a:gd name="T90" fmla="*/ 140 w 164"/>
                <a:gd name="T91" fmla="*/ 194 h 285"/>
                <a:gd name="T92" fmla="*/ 132 w 164"/>
                <a:gd name="T93" fmla="*/ 192 h 285"/>
                <a:gd name="T94" fmla="*/ 132 w 164"/>
                <a:gd name="T95" fmla="*/ 186 h 285"/>
                <a:gd name="T96" fmla="*/ 138 w 164"/>
                <a:gd name="T97" fmla="*/ 178 h 285"/>
                <a:gd name="T98" fmla="*/ 136 w 164"/>
                <a:gd name="T99" fmla="*/ 172 h 285"/>
                <a:gd name="T100" fmla="*/ 138 w 164"/>
                <a:gd name="T101" fmla="*/ 168 h 285"/>
                <a:gd name="T102" fmla="*/ 142 w 164"/>
                <a:gd name="T103" fmla="*/ 164 h 285"/>
                <a:gd name="T104" fmla="*/ 140 w 164"/>
                <a:gd name="T105" fmla="*/ 158 h 285"/>
                <a:gd name="T106" fmla="*/ 144 w 164"/>
                <a:gd name="T107" fmla="*/ 156 h 285"/>
                <a:gd name="T108" fmla="*/ 146 w 164"/>
                <a:gd name="T109" fmla="*/ 150 h 285"/>
                <a:gd name="T110" fmla="*/ 148 w 164"/>
                <a:gd name="T111" fmla="*/ 140 h 285"/>
                <a:gd name="T112" fmla="*/ 158 w 164"/>
                <a:gd name="T113" fmla="*/ 136 h 285"/>
                <a:gd name="T114" fmla="*/ 164 w 164"/>
                <a:gd name="T115" fmla="*/ 1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4" h="285">
                  <a:moveTo>
                    <a:pt x="164" y="134"/>
                  </a:moveTo>
                  <a:lnTo>
                    <a:pt x="164" y="126"/>
                  </a:lnTo>
                  <a:lnTo>
                    <a:pt x="164" y="118"/>
                  </a:lnTo>
                  <a:lnTo>
                    <a:pt x="164" y="110"/>
                  </a:lnTo>
                  <a:lnTo>
                    <a:pt x="164" y="102"/>
                  </a:lnTo>
                  <a:lnTo>
                    <a:pt x="164" y="94"/>
                  </a:lnTo>
                  <a:lnTo>
                    <a:pt x="164" y="86"/>
                  </a:lnTo>
                  <a:lnTo>
                    <a:pt x="162" y="78"/>
                  </a:lnTo>
                  <a:lnTo>
                    <a:pt x="162" y="70"/>
                  </a:lnTo>
                  <a:lnTo>
                    <a:pt x="156" y="66"/>
                  </a:lnTo>
                  <a:lnTo>
                    <a:pt x="148" y="62"/>
                  </a:lnTo>
                  <a:lnTo>
                    <a:pt x="140" y="58"/>
                  </a:lnTo>
                  <a:lnTo>
                    <a:pt x="132" y="54"/>
                  </a:lnTo>
                  <a:lnTo>
                    <a:pt x="126" y="48"/>
                  </a:lnTo>
                  <a:lnTo>
                    <a:pt x="118" y="44"/>
                  </a:lnTo>
                  <a:lnTo>
                    <a:pt x="110" y="40"/>
                  </a:lnTo>
                  <a:lnTo>
                    <a:pt x="102" y="36"/>
                  </a:lnTo>
                  <a:lnTo>
                    <a:pt x="96" y="32"/>
                  </a:lnTo>
                  <a:lnTo>
                    <a:pt x="88" y="28"/>
                  </a:lnTo>
                  <a:lnTo>
                    <a:pt x="80" y="24"/>
                  </a:lnTo>
                  <a:lnTo>
                    <a:pt x="74" y="20"/>
                  </a:lnTo>
                  <a:lnTo>
                    <a:pt x="66" y="16"/>
                  </a:lnTo>
                  <a:lnTo>
                    <a:pt x="58" y="10"/>
                  </a:lnTo>
                  <a:lnTo>
                    <a:pt x="50" y="6"/>
                  </a:lnTo>
                  <a:lnTo>
                    <a:pt x="44" y="2"/>
                  </a:lnTo>
                  <a:lnTo>
                    <a:pt x="38" y="0"/>
                  </a:lnTo>
                  <a:lnTo>
                    <a:pt x="32" y="2"/>
                  </a:lnTo>
                  <a:lnTo>
                    <a:pt x="28" y="4"/>
                  </a:lnTo>
                  <a:lnTo>
                    <a:pt x="22" y="8"/>
                  </a:lnTo>
                  <a:lnTo>
                    <a:pt x="24" y="18"/>
                  </a:lnTo>
                  <a:lnTo>
                    <a:pt x="26" y="26"/>
                  </a:lnTo>
                  <a:lnTo>
                    <a:pt x="26" y="32"/>
                  </a:lnTo>
                  <a:lnTo>
                    <a:pt x="26" y="34"/>
                  </a:lnTo>
                  <a:lnTo>
                    <a:pt x="26" y="34"/>
                  </a:lnTo>
                  <a:lnTo>
                    <a:pt x="28" y="36"/>
                  </a:lnTo>
                  <a:lnTo>
                    <a:pt x="32" y="44"/>
                  </a:lnTo>
                  <a:lnTo>
                    <a:pt x="32" y="46"/>
                  </a:lnTo>
                  <a:lnTo>
                    <a:pt x="32" y="48"/>
                  </a:lnTo>
                  <a:lnTo>
                    <a:pt x="34" y="48"/>
                  </a:lnTo>
                  <a:lnTo>
                    <a:pt x="38" y="54"/>
                  </a:lnTo>
                  <a:lnTo>
                    <a:pt x="38" y="54"/>
                  </a:lnTo>
                  <a:lnTo>
                    <a:pt x="38" y="56"/>
                  </a:lnTo>
                  <a:lnTo>
                    <a:pt x="36" y="62"/>
                  </a:lnTo>
                  <a:lnTo>
                    <a:pt x="34" y="62"/>
                  </a:lnTo>
                  <a:lnTo>
                    <a:pt x="34" y="70"/>
                  </a:lnTo>
                  <a:lnTo>
                    <a:pt x="34" y="76"/>
                  </a:lnTo>
                  <a:lnTo>
                    <a:pt x="34" y="82"/>
                  </a:lnTo>
                  <a:lnTo>
                    <a:pt x="32" y="90"/>
                  </a:lnTo>
                  <a:lnTo>
                    <a:pt x="32" y="98"/>
                  </a:lnTo>
                  <a:lnTo>
                    <a:pt x="32" y="108"/>
                  </a:lnTo>
                  <a:lnTo>
                    <a:pt x="32" y="116"/>
                  </a:lnTo>
                  <a:lnTo>
                    <a:pt x="28" y="122"/>
                  </a:lnTo>
                  <a:lnTo>
                    <a:pt x="20" y="130"/>
                  </a:lnTo>
                  <a:lnTo>
                    <a:pt x="14" y="136"/>
                  </a:lnTo>
                  <a:lnTo>
                    <a:pt x="12" y="142"/>
                  </a:lnTo>
                  <a:lnTo>
                    <a:pt x="6" y="150"/>
                  </a:lnTo>
                  <a:lnTo>
                    <a:pt x="2" y="156"/>
                  </a:lnTo>
                  <a:lnTo>
                    <a:pt x="0" y="160"/>
                  </a:lnTo>
                  <a:lnTo>
                    <a:pt x="0" y="162"/>
                  </a:lnTo>
                  <a:lnTo>
                    <a:pt x="0" y="166"/>
                  </a:lnTo>
                  <a:lnTo>
                    <a:pt x="2" y="174"/>
                  </a:lnTo>
                  <a:lnTo>
                    <a:pt x="4" y="178"/>
                  </a:lnTo>
                  <a:lnTo>
                    <a:pt x="8" y="182"/>
                  </a:lnTo>
                  <a:lnTo>
                    <a:pt x="10" y="184"/>
                  </a:lnTo>
                  <a:lnTo>
                    <a:pt x="12" y="184"/>
                  </a:lnTo>
                  <a:lnTo>
                    <a:pt x="16" y="186"/>
                  </a:lnTo>
                  <a:lnTo>
                    <a:pt x="16" y="186"/>
                  </a:lnTo>
                  <a:lnTo>
                    <a:pt x="16" y="190"/>
                  </a:lnTo>
                  <a:lnTo>
                    <a:pt x="18" y="190"/>
                  </a:lnTo>
                  <a:lnTo>
                    <a:pt x="20" y="192"/>
                  </a:lnTo>
                  <a:lnTo>
                    <a:pt x="22" y="194"/>
                  </a:lnTo>
                  <a:lnTo>
                    <a:pt x="22" y="198"/>
                  </a:lnTo>
                  <a:lnTo>
                    <a:pt x="24" y="202"/>
                  </a:lnTo>
                  <a:lnTo>
                    <a:pt x="24" y="202"/>
                  </a:lnTo>
                  <a:lnTo>
                    <a:pt x="26" y="206"/>
                  </a:lnTo>
                  <a:lnTo>
                    <a:pt x="26" y="206"/>
                  </a:lnTo>
                  <a:lnTo>
                    <a:pt x="26" y="208"/>
                  </a:lnTo>
                  <a:lnTo>
                    <a:pt x="26" y="210"/>
                  </a:lnTo>
                  <a:lnTo>
                    <a:pt x="26" y="212"/>
                  </a:lnTo>
                  <a:lnTo>
                    <a:pt x="26" y="216"/>
                  </a:lnTo>
                  <a:lnTo>
                    <a:pt x="24" y="216"/>
                  </a:lnTo>
                  <a:lnTo>
                    <a:pt x="24" y="220"/>
                  </a:lnTo>
                  <a:lnTo>
                    <a:pt x="26" y="224"/>
                  </a:lnTo>
                  <a:lnTo>
                    <a:pt x="26" y="228"/>
                  </a:lnTo>
                  <a:lnTo>
                    <a:pt x="28" y="230"/>
                  </a:lnTo>
                  <a:lnTo>
                    <a:pt x="28" y="234"/>
                  </a:lnTo>
                  <a:lnTo>
                    <a:pt x="30" y="236"/>
                  </a:lnTo>
                  <a:lnTo>
                    <a:pt x="32" y="238"/>
                  </a:lnTo>
                  <a:lnTo>
                    <a:pt x="34" y="240"/>
                  </a:lnTo>
                  <a:lnTo>
                    <a:pt x="32" y="240"/>
                  </a:lnTo>
                  <a:lnTo>
                    <a:pt x="30" y="240"/>
                  </a:lnTo>
                  <a:lnTo>
                    <a:pt x="28" y="240"/>
                  </a:lnTo>
                  <a:lnTo>
                    <a:pt x="26" y="240"/>
                  </a:lnTo>
                  <a:lnTo>
                    <a:pt x="26" y="240"/>
                  </a:lnTo>
                  <a:lnTo>
                    <a:pt x="22" y="240"/>
                  </a:lnTo>
                  <a:lnTo>
                    <a:pt x="18" y="240"/>
                  </a:lnTo>
                  <a:lnTo>
                    <a:pt x="14" y="240"/>
                  </a:lnTo>
                  <a:lnTo>
                    <a:pt x="12" y="240"/>
                  </a:lnTo>
                  <a:lnTo>
                    <a:pt x="10" y="242"/>
                  </a:lnTo>
                  <a:lnTo>
                    <a:pt x="10" y="245"/>
                  </a:lnTo>
                  <a:lnTo>
                    <a:pt x="8" y="247"/>
                  </a:lnTo>
                  <a:lnTo>
                    <a:pt x="8" y="247"/>
                  </a:lnTo>
                  <a:lnTo>
                    <a:pt x="10" y="249"/>
                  </a:lnTo>
                  <a:lnTo>
                    <a:pt x="12" y="251"/>
                  </a:lnTo>
                  <a:lnTo>
                    <a:pt x="12" y="253"/>
                  </a:lnTo>
                  <a:lnTo>
                    <a:pt x="14" y="255"/>
                  </a:lnTo>
                  <a:lnTo>
                    <a:pt x="18" y="257"/>
                  </a:lnTo>
                  <a:lnTo>
                    <a:pt x="20" y="261"/>
                  </a:lnTo>
                  <a:lnTo>
                    <a:pt x="20" y="261"/>
                  </a:lnTo>
                  <a:lnTo>
                    <a:pt x="22" y="261"/>
                  </a:lnTo>
                  <a:lnTo>
                    <a:pt x="22" y="261"/>
                  </a:lnTo>
                  <a:lnTo>
                    <a:pt x="24" y="263"/>
                  </a:lnTo>
                  <a:lnTo>
                    <a:pt x="26" y="267"/>
                  </a:lnTo>
                  <a:lnTo>
                    <a:pt x="28" y="271"/>
                  </a:lnTo>
                  <a:lnTo>
                    <a:pt x="30" y="275"/>
                  </a:lnTo>
                  <a:lnTo>
                    <a:pt x="32" y="279"/>
                  </a:lnTo>
                  <a:lnTo>
                    <a:pt x="32" y="279"/>
                  </a:lnTo>
                  <a:lnTo>
                    <a:pt x="34" y="279"/>
                  </a:lnTo>
                  <a:lnTo>
                    <a:pt x="34" y="281"/>
                  </a:lnTo>
                  <a:lnTo>
                    <a:pt x="34" y="283"/>
                  </a:lnTo>
                  <a:lnTo>
                    <a:pt x="32" y="283"/>
                  </a:lnTo>
                  <a:lnTo>
                    <a:pt x="32" y="285"/>
                  </a:lnTo>
                  <a:lnTo>
                    <a:pt x="34" y="285"/>
                  </a:lnTo>
                  <a:lnTo>
                    <a:pt x="36" y="285"/>
                  </a:lnTo>
                  <a:lnTo>
                    <a:pt x="38" y="285"/>
                  </a:lnTo>
                  <a:lnTo>
                    <a:pt x="40" y="285"/>
                  </a:lnTo>
                  <a:lnTo>
                    <a:pt x="40" y="283"/>
                  </a:lnTo>
                  <a:lnTo>
                    <a:pt x="44" y="283"/>
                  </a:lnTo>
                  <a:lnTo>
                    <a:pt x="46" y="281"/>
                  </a:lnTo>
                  <a:lnTo>
                    <a:pt x="46" y="281"/>
                  </a:lnTo>
                  <a:lnTo>
                    <a:pt x="48" y="279"/>
                  </a:lnTo>
                  <a:lnTo>
                    <a:pt x="48" y="279"/>
                  </a:lnTo>
                  <a:lnTo>
                    <a:pt x="48" y="279"/>
                  </a:lnTo>
                  <a:lnTo>
                    <a:pt x="48" y="279"/>
                  </a:lnTo>
                  <a:lnTo>
                    <a:pt x="50" y="281"/>
                  </a:lnTo>
                  <a:lnTo>
                    <a:pt x="50" y="283"/>
                  </a:lnTo>
                  <a:lnTo>
                    <a:pt x="52" y="285"/>
                  </a:lnTo>
                  <a:lnTo>
                    <a:pt x="52" y="285"/>
                  </a:lnTo>
                  <a:lnTo>
                    <a:pt x="54" y="283"/>
                  </a:lnTo>
                  <a:lnTo>
                    <a:pt x="56" y="281"/>
                  </a:lnTo>
                  <a:lnTo>
                    <a:pt x="58" y="281"/>
                  </a:lnTo>
                  <a:lnTo>
                    <a:pt x="60" y="279"/>
                  </a:lnTo>
                  <a:lnTo>
                    <a:pt x="62" y="279"/>
                  </a:lnTo>
                  <a:lnTo>
                    <a:pt x="62" y="279"/>
                  </a:lnTo>
                  <a:lnTo>
                    <a:pt x="64" y="277"/>
                  </a:lnTo>
                  <a:lnTo>
                    <a:pt x="66" y="277"/>
                  </a:lnTo>
                  <a:lnTo>
                    <a:pt x="68" y="277"/>
                  </a:lnTo>
                  <a:lnTo>
                    <a:pt x="70" y="277"/>
                  </a:lnTo>
                  <a:lnTo>
                    <a:pt x="76" y="275"/>
                  </a:lnTo>
                  <a:lnTo>
                    <a:pt x="78" y="275"/>
                  </a:lnTo>
                  <a:lnTo>
                    <a:pt x="80" y="275"/>
                  </a:lnTo>
                  <a:lnTo>
                    <a:pt x="80" y="275"/>
                  </a:lnTo>
                  <a:lnTo>
                    <a:pt x="82" y="273"/>
                  </a:lnTo>
                  <a:lnTo>
                    <a:pt x="82" y="273"/>
                  </a:lnTo>
                  <a:lnTo>
                    <a:pt x="84" y="271"/>
                  </a:lnTo>
                  <a:lnTo>
                    <a:pt x="86" y="269"/>
                  </a:lnTo>
                  <a:lnTo>
                    <a:pt x="88" y="267"/>
                  </a:lnTo>
                  <a:lnTo>
                    <a:pt x="88" y="265"/>
                  </a:lnTo>
                  <a:lnTo>
                    <a:pt x="88" y="265"/>
                  </a:lnTo>
                  <a:lnTo>
                    <a:pt x="88" y="265"/>
                  </a:lnTo>
                  <a:lnTo>
                    <a:pt x="88" y="265"/>
                  </a:lnTo>
                  <a:lnTo>
                    <a:pt x="88" y="263"/>
                  </a:lnTo>
                  <a:lnTo>
                    <a:pt x="86" y="261"/>
                  </a:lnTo>
                  <a:lnTo>
                    <a:pt x="86" y="261"/>
                  </a:lnTo>
                  <a:lnTo>
                    <a:pt x="86" y="261"/>
                  </a:lnTo>
                  <a:lnTo>
                    <a:pt x="86" y="261"/>
                  </a:lnTo>
                  <a:lnTo>
                    <a:pt x="86" y="259"/>
                  </a:lnTo>
                  <a:lnTo>
                    <a:pt x="88" y="259"/>
                  </a:lnTo>
                  <a:lnTo>
                    <a:pt x="90" y="259"/>
                  </a:lnTo>
                  <a:lnTo>
                    <a:pt x="94" y="259"/>
                  </a:lnTo>
                  <a:lnTo>
                    <a:pt x="96" y="257"/>
                  </a:lnTo>
                  <a:lnTo>
                    <a:pt x="98" y="257"/>
                  </a:lnTo>
                  <a:lnTo>
                    <a:pt x="100" y="257"/>
                  </a:lnTo>
                  <a:lnTo>
                    <a:pt x="102" y="257"/>
                  </a:lnTo>
                  <a:lnTo>
                    <a:pt x="104" y="255"/>
                  </a:lnTo>
                  <a:lnTo>
                    <a:pt x="108" y="257"/>
                  </a:lnTo>
                  <a:lnTo>
                    <a:pt x="112" y="253"/>
                  </a:lnTo>
                  <a:lnTo>
                    <a:pt x="112" y="253"/>
                  </a:lnTo>
                  <a:lnTo>
                    <a:pt x="114" y="253"/>
                  </a:lnTo>
                  <a:lnTo>
                    <a:pt x="114" y="253"/>
                  </a:lnTo>
                  <a:lnTo>
                    <a:pt x="116" y="251"/>
                  </a:lnTo>
                  <a:lnTo>
                    <a:pt x="116" y="249"/>
                  </a:lnTo>
                  <a:lnTo>
                    <a:pt x="118" y="247"/>
                  </a:lnTo>
                  <a:lnTo>
                    <a:pt x="118" y="245"/>
                  </a:lnTo>
                  <a:lnTo>
                    <a:pt x="122" y="240"/>
                  </a:lnTo>
                  <a:lnTo>
                    <a:pt x="124" y="240"/>
                  </a:lnTo>
                  <a:lnTo>
                    <a:pt x="124" y="240"/>
                  </a:lnTo>
                  <a:lnTo>
                    <a:pt x="126" y="236"/>
                  </a:lnTo>
                  <a:lnTo>
                    <a:pt x="126" y="236"/>
                  </a:lnTo>
                  <a:lnTo>
                    <a:pt x="128" y="236"/>
                  </a:lnTo>
                  <a:lnTo>
                    <a:pt x="128" y="236"/>
                  </a:lnTo>
                  <a:lnTo>
                    <a:pt x="130" y="234"/>
                  </a:lnTo>
                  <a:lnTo>
                    <a:pt x="130" y="232"/>
                  </a:lnTo>
                  <a:lnTo>
                    <a:pt x="130" y="232"/>
                  </a:lnTo>
                  <a:lnTo>
                    <a:pt x="130" y="230"/>
                  </a:lnTo>
                  <a:lnTo>
                    <a:pt x="130" y="230"/>
                  </a:lnTo>
                  <a:lnTo>
                    <a:pt x="130" y="228"/>
                  </a:lnTo>
                  <a:lnTo>
                    <a:pt x="130" y="228"/>
                  </a:lnTo>
                  <a:lnTo>
                    <a:pt x="134" y="226"/>
                  </a:lnTo>
                  <a:lnTo>
                    <a:pt x="134" y="226"/>
                  </a:lnTo>
                  <a:lnTo>
                    <a:pt x="134" y="224"/>
                  </a:lnTo>
                  <a:lnTo>
                    <a:pt x="136" y="224"/>
                  </a:lnTo>
                  <a:lnTo>
                    <a:pt x="136" y="224"/>
                  </a:lnTo>
                  <a:lnTo>
                    <a:pt x="138" y="224"/>
                  </a:lnTo>
                  <a:lnTo>
                    <a:pt x="138" y="224"/>
                  </a:lnTo>
                  <a:lnTo>
                    <a:pt x="140" y="222"/>
                  </a:lnTo>
                  <a:lnTo>
                    <a:pt x="142" y="222"/>
                  </a:lnTo>
                  <a:lnTo>
                    <a:pt x="144" y="222"/>
                  </a:lnTo>
                  <a:lnTo>
                    <a:pt x="146" y="222"/>
                  </a:lnTo>
                  <a:lnTo>
                    <a:pt x="146" y="222"/>
                  </a:lnTo>
                  <a:lnTo>
                    <a:pt x="148" y="224"/>
                  </a:lnTo>
                  <a:lnTo>
                    <a:pt x="148" y="222"/>
                  </a:lnTo>
                  <a:lnTo>
                    <a:pt x="148" y="218"/>
                  </a:lnTo>
                  <a:lnTo>
                    <a:pt x="148" y="216"/>
                  </a:lnTo>
                  <a:lnTo>
                    <a:pt x="148" y="216"/>
                  </a:lnTo>
                  <a:lnTo>
                    <a:pt x="148" y="214"/>
                  </a:lnTo>
                  <a:lnTo>
                    <a:pt x="146" y="214"/>
                  </a:lnTo>
                  <a:lnTo>
                    <a:pt x="146" y="214"/>
                  </a:lnTo>
                  <a:lnTo>
                    <a:pt x="144" y="214"/>
                  </a:lnTo>
                  <a:lnTo>
                    <a:pt x="144" y="212"/>
                  </a:lnTo>
                  <a:lnTo>
                    <a:pt x="144" y="212"/>
                  </a:lnTo>
                  <a:lnTo>
                    <a:pt x="142" y="210"/>
                  </a:lnTo>
                  <a:lnTo>
                    <a:pt x="142" y="204"/>
                  </a:lnTo>
                  <a:lnTo>
                    <a:pt x="142" y="204"/>
                  </a:lnTo>
                  <a:lnTo>
                    <a:pt x="142" y="202"/>
                  </a:lnTo>
                  <a:lnTo>
                    <a:pt x="142" y="202"/>
                  </a:lnTo>
                  <a:lnTo>
                    <a:pt x="142" y="202"/>
                  </a:lnTo>
                  <a:lnTo>
                    <a:pt x="140" y="198"/>
                  </a:lnTo>
                  <a:lnTo>
                    <a:pt x="140" y="196"/>
                  </a:lnTo>
                  <a:lnTo>
                    <a:pt x="140" y="194"/>
                  </a:lnTo>
                  <a:lnTo>
                    <a:pt x="140" y="192"/>
                  </a:lnTo>
                  <a:lnTo>
                    <a:pt x="138" y="192"/>
                  </a:lnTo>
                  <a:lnTo>
                    <a:pt x="136" y="192"/>
                  </a:lnTo>
                  <a:lnTo>
                    <a:pt x="134" y="192"/>
                  </a:lnTo>
                  <a:lnTo>
                    <a:pt x="132" y="192"/>
                  </a:lnTo>
                  <a:lnTo>
                    <a:pt x="132" y="192"/>
                  </a:lnTo>
                  <a:lnTo>
                    <a:pt x="132" y="190"/>
                  </a:lnTo>
                  <a:lnTo>
                    <a:pt x="130" y="190"/>
                  </a:lnTo>
                  <a:lnTo>
                    <a:pt x="132" y="188"/>
                  </a:lnTo>
                  <a:lnTo>
                    <a:pt x="132" y="186"/>
                  </a:lnTo>
                  <a:lnTo>
                    <a:pt x="134" y="184"/>
                  </a:lnTo>
                  <a:lnTo>
                    <a:pt x="136" y="182"/>
                  </a:lnTo>
                  <a:lnTo>
                    <a:pt x="136" y="182"/>
                  </a:lnTo>
                  <a:lnTo>
                    <a:pt x="138" y="180"/>
                  </a:lnTo>
                  <a:lnTo>
                    <a:pt x="138" y="178"/>
                  </a:lnTo>
                  <a:lnTo>
                    <a:pt x="138" y="178"/>
                  </a:lnTo>
                  <a:lnTo>
                    <a:pt x="136" y="176"/>
                  </a:lnTo>
                  <a:lnTo>
                    <a:pt x="136" y="174"/>
                  </a:lnTo>
                  <a:lnTo>
                    <a:pt x="136" y="172"/>
                  </a:lnTo>
                  <a:lnTo>
                    <a:pt x="136" y="172"/>
                  </a:lnTo>
                  <a:lnTo>
                    <a:pt x="136" y="170"/>
                  </a:lnTo>
                  <a:lnTo>
                    <a:pt x="136" y="170"/>
                  </a:lnTo>
                  <a:lnTo>
                    <a:pt x="138" y="168"/>
                  </a:lnTo>
                  <a:lnTo>
                    <a:pt x="138" y="168"/>
                  </a:lnTo>
                  <a:lnTo>
                    <a:pt x="138" y="168"/>
                  </a:lnTo>
                  <a:lnTo>
                    <a:pt x="140" y="168"/>
                  </a:lnTo>
                  <a:lnTo>
                    <a:pt x="142" y="166"/>
                  </a:lnTo>
                  <a:lnTo>
                    <a:pt x="142" y="166"/>
                  </a:lnTo>
                  <a:lnTo>
                    <a:pt x="142" y="164"/>
                  </a:lnTo>
                  <a:lnTo>
                    <a:pt x="142" y="164"/>
                  </a:lnTo>
                  <a:lnTo>
                    <a:pt x="140" y="162"/>
                  </a:lnTo>
                  <a:lnTo>
                    <a:pt x="140" y="162"/>
                  </a:lnTo>
                  <a:lnTo>
                    <a:pt x="140" y="160"/>
                  </a:lnTo>
                  <a:lnTo>
                    <a:pt x="140" y="160"/>
                  </a:lnTo>
                  <a:lnTo>
                    <a:pt x="140" y="158"/>
                  </a:lnTo>
                  <a:lnTo>
                    <a:pt x="140" y="158"/>
                  </a:lnTo>
                  <a:lnTo>
                    <a:pt x="140" y="156"/>
                  </a:lnTo>
                  <a:lnTo>
                    <a:pt x="142" y="156"/>
                  </a:lnTo>
                  <a:lnTo>
                    <a:pt x="144" y="156"/>
                  </a:lnTo>
                  <a:lnTo>
                    <a:pt x="144" y="156"/>
                  </a:lnTo>
                  <a:lnTo>
                    <a:pt x="144" y="154"/>
                  </a:lnTo>
                  <a:lnTo>
                    <a:pt x="144" y="152"/>
                  </a:lnTo>
                  <a:lnTo>
                    <a:pt x="144" y="152"/>
                  </a:lnTo>
                  <a:lnTo>
                    <a:pt x="146" y="150"/>
                  </a:lnTo>
                  <a:lnTo>
                    <a:pt x="146" y="150"/>
                  </a:lnTo>
                  <a:lnTo>
                    <a:pt x="146" y="148"/>
                  </a:lnTo>
                  <a:lnTo>
                    <a:pt x="148" y="148"/>
                  </a:lnTo>
                  <a:lnTo>
                    <a:pt x="148" y="146"/>
                  </a:lnTo>
                  <a:lnTo>
                    <a:pt x="148" y="144"/>
                  </a:lnTo>
                  <a:lnTo>
                    <a:pt x="148" y="140"/>
                  </a:lnTo>
                  <a:lnTo>
                    <a:pt x="148" y="140"/>
                  </a:lnTo>
                  <a:lnTo>
                    <a:pt x="150" y="138"/>
                  </a:lnTo>
                  <a:lnTo>
                    <a:pt x="152" y="138"/>
                  </a:lnTo>
                  <a:lnTo>
                    <a:pt x="156" y="138"/>
                  </a:lnTo>
                  <a:lnTo>
                    <a:pt x="158" y="136"/>
                  </a:lnTo>
                  <a:lnTo>
                    <a:pt x="160" y="136"/>
                  </a:lnTo>
                  <a:lnTo>
                    <a:pt x="164" y="138"/>
                  </a:lnTo>
                  <a:lnTo>
                    <a:pt x="164" y="138"/>
                  </a:lnTo>
                  <a:lnTo>
                    <a:pt x="164" y="138"/>
                  </a:lnTo>
                  <a:lnTo>
                    <a:pt x="164" y="136"/>
                  </a:lnTo>
                  <a:lnTo>
                    <a:pt x="164" y="13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Freeform 209"/>
            <p:cNvSpPr>
              <a:spLocks/>
            </p:cNvSpPr>
            <p:nvPr/>
          </p:nvSpPr>
          <p:spPr bwMode="auto">
            <a:xfrm>
              <a:off x="3695" y="1880"/>
              <a:ext cx="204" cy="157"/>
            </a:xfrm>
            <a:custGeom>
              <a:avLst/>
              <a:gdLst>
                <a:gd name="T0" fmla="*/ 200 w 204"/>
                <a:gd name="T1" fmla="*/ 95 h 157"/>
                <a:gd name="T2" fmla="*/ 190 w 204"/>
                <a:gd name="T3" fmla="*/ 89 h 157"/>
                <a:gd name="T4" fmla="*/ 186 w 204"/>
                <a:gd name="T5" fmla="*/ 81 h 157"/>
                <a:gd name="T6" fmla="*/ 180 w 204"/>
                <a:gd name="T7" fmla="*/ 71 h 157"/>
                <a:gd name="T8" fmla="*/ 170 w 204"/>
                <a:gd name="T9" fmla="*/ 61 h 157"/>
                <a:gd name="T10" fmla="*/ 158 w 204"/>
                <a:gd name="T11" fmla="*/ 49 h 157"/>
                <a:gd name="T12" fmla="*/ 152 w 204"/>
                <a:gd name="T13" fmla="*/ 43 h 157"/>
                <a:gd name="T14" fmla="*/ 142 w 204"/>
                <a:gd name="T15" fmla="*/ 39 h 157"/>
                <a:gd name="T16" fmla="*/ 144 w 204"/>
                <a:gd name="T17" fmla="*/ 31 h 157"/>
                <a:gd name="T18" fmla="*/ 142 w 204"/>
                <a:gd name="T19" fmla="*/ 14 h 157"/>
                <a:gd name="T20" fmla="*/ 130 w 204"/>
                <a:gd name="T21" fmla="*/ 0 h 157"/>
                <a:gd name="T22" fmla="*/ 122 w 204"/>
                <a:gd name="T23" fmla="*/ 2 h 157"/>
                <a:gd name="T24" fmla="*/ 114 w 204"/>
                <a:gd name="T25" fmla="*/ 6 h 157"/>
                <a:gd name="T26" fmla="*/ 114 w 204"/>
                <a:gd name="T27" fmla="*/ 12 h 157"/>
                <a:gd name="T28" fmla="*/ 108 w 204"/>
                <a:gd name="T29" fmla="*/ 18 h 157"/>
                <a:gd name="T30" fmla="*/ 98 w 204"/>
                <a:gd name="T31" fmla="*/ 31 h 157"/>
                <a:gd name="T32" fmla="*/ 86 w 204"/>
                <a:gd name="T33" fmla="*/ 35 h 157"/>
                <a:gd name="T34" fmla="*/ 72 w 204"/>
                <a:gd name="T35" fmla="*/ 37 h 157"/>
                <a:gd name="T36" fmla="*/ 72 w 204"/>
                <a:gd name="T37" fmla="*/ 41 h 157"/>
                <a:gd name="T38" fmla="*/ 70 w 204"/>
                <a:gd name="T39" fmla="*/ 47 h 157"/>
                <a:gd name="T40" fmla="*/ 62 w 204"/>
                <a:gd name="T41" fmla="*/ 53 h 157"/>
                <a:gd name="T42" fmla="*/ 46 w 204"/>
                <a:gd name="T43" fmla="*/ 57 h 157"/>
                <a:gd name="T44" fmla="*/ 36 w 204"/>
                <a:gd name="T45" fmla="*/ 63 h 157"/>
                <a:gd name="T46" fmla="*/ 32 w 204"/>
                <a:gd name="T47" fmla="*/ 57 h 157"/>
                <a:gd name="T48" fmla="*/ 24 w 204"/>
                <a:gd name="T49" fmla="*/ 63 h 157"/>
                <a:gd name="T50" fmla="*/ 12 w 204"/>
                <a:gd name="T51" fmla="*/ 67 h 157"/>
                <a:gd name="T52" fmla="*/ 8 w 204"/>
                <a:gd name="T53" fmla="*/ 77 h 157"/>
                <a:gd name="T54" fmla="*/ 2 w 204"/>
                <a:gd name="T55" fmla="*/ 87 h 157"/>
                <a:gd name="T56" fmla="*/ 0 w 204"/>
                <a:gd name="T57" fmla="*/ 91 h 157"/>
                <a:gd name="T58" fmla="*/ 2 w 204"/>
                <a:gd name="T59" fmla="*/ 99 h 157"/>
                <a:gd name="T60" fmla="*/ 2 w 204"/>
                <a:gd name="T61" fmla="*/ 105 h 157"/>
                <a:gd name="T62" fmla="*/ 8 w 204"/>
                <a:gd name="T63" fmla="*/ 119 h 157"/>
                <a:gd name="T64" fmla="*/ 10 w 204"/>
                <a:gd name="T65" fmla="*/ 125 h 157"/>
                <a:gd name="T66" fmla="*/ 16 w 204"/>
                <a:gd name="T67" fmla="*/ 135 h 157"/>
                <a:gd name="T68" fmla="*/ 24 w 204"/>
                <a:gd name="T69" fmla="*/ 143 h 157"/>
                <a:gd name="T70" fmla="*/ 26 w 204"/>
                <a:gd name="T71" fmla="*/ 149 h 157"/>
                <a:gd name="T72" fmla="*/ 28 w 204"/>
                <a:gd name="T73" fmla="*/ 157 h 157"/>
                <a:gd name="T74" fmla="*/ 32 w 204"/>
                <a:gd name="T75" fmla="*/ 143 h 157"/>
                <a:gd name="T76" fmla="*/ 34 w 204"/>
                <a:gd name="T77" fmla="*/ 135 h 157"/>
                <a:gd name="T78" fmla="*/ 46 w 204"/>
                <a:gd name="T79" fmla="*/ 131 h 157"/>
                <a:gd name="T80" fmla="*/ 54 w 204"/>
                <a:gd name="T81" fmla="*/ 133 h 157"/>
                <a:gd name="T82" fmla="*/ 60 w 204"/>
                <a:gd name="T83" fmla="*/ 133 h 157"/>
                <a:gd name="T84" fmla="*/ 66 w 204"/>
                <a:gd name="T85" fmla="*/ 131 h 157"/>
                <a:gd name="T86" fmla="*/ 68 w 204"/>
                <a:gd name="T87" fmla="*/ 117 h 157"/>
                <a:gd name="T88" fmla="*/ 86 w 204"/>
                <a:gd name="T89" fmla="*/ 107 h 157"/>
                <a:gd name="T90" fmla="*/ 98 w 204"/>
                <a:gd name="T91" fmla="*/ 117 h 157"/>
                <a:gd name="T92" fmla="*/ 108 w 204"/>
                <a:gd name="T93" fmla="*/ 121 h 157"/>
                <a:gd name="T94" fmla="*/ 126 w 204"/>
                <a:gd name="T95" fmla="*/ 123 h 157"/>
                <a:gd name="T96" fmla="*/ 134 w 204"/>
                <a:gd name="T97" fmla="*/ 113 h 157"/>
                <a:gd name="T98" fmla="*/ 146 w 204"/>
                <a:gd name="T99" fmla="*/ 111 h 157"/>
                <a:gd name="T100" fmla="*/ 162 w 204"/>
                <a:gd name="T101" fmla="*/ 109 h 157"/>
                <a:gd name="T102" fmla="*/ 174 w 204"/>
                <a:gd name="T103" fmla="*/ 103 h 157"/>
                <a:gd name="T104" fmla="*/ 194 w 204"/>
                <a:gd name="T105" fmla="*/ 107 h 157"/>
                <a:gd name="T106" fmla="*/ 202 w 204"/>
                <a:gd name="T10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 h="157">
                  <a:moveTo>
                    <a:pt x="202" y="105"/>
                  </a:moveTo>
                  <a:lnTo>
                    <a:pt x="202" y="103"/>
                  </a:lnTo>
                  <a:lnTo>
                    <a:pt x="202" y="99"/>
                  </a:lnTo>
                  <a:lnTo>
                    <a:pt x="202" y="97"/>
                  </a:lnTo>
                  <a:lnTo>
                    <a:pt x="200" y="97"/>
                  </a:lnTo>
                  <a:lnTo>
                    <a:pt x="200" y="95"/>
                  </a:lnTo>
                  <a:lnTo>
                    <a:pt x="200" y="95"/>
                  </a:lnTo>
                  <a:lnTo>
                    <a:pt x="198" y="93"/>
                  </a:lnTo>
                  <a:lnTo>
                    <a:pt x="196" y="93"/>
                  </a:lnTo>
                  <a:lnTo>
                    <a:pt x="194" y="91"/>
                  </a:lnTo>
                  <a:lnTo>
                    <a:pt x="194" y="89"/>
                  </a:lnTo>
                  <a:lnTo>
                    <a:pt x="190" y="89"/>
                  </a:lnTo>
                  <a:lnTo>
                    <a:pt x="190" y="89"/>
                  </a:lnTo>
                  <a:lnTo>
                    <a:pt x="188" y="87"/>
                  </a:lnTo>
                  <a:lnTo>
                    <a:pt x="188" y="85"/>
                  </a:lnTo>
                  <a:lnTo>
                    <a:pt x="188" y="83"/>
                  </a:lnTo>
                  <a:lnTo>
                    <a:pt x="186" y="83"/>
                  </a:lnTo>
                  <a:lnTo>
                    <a:pt x="186" y="81"/>
                  </a:lnTo>
                  <a:lnTo>
                    <a:pt x="188" y="79"/>
                  </a:lnTo>
                  <a:lnTo>
                    <a:pt x="186" y="77"/>
                  </a:lnTo>
                  <a:lnTo>
                    <a:pt x="184" y="75"/>
                  </a:lnTo>
                  <a:lnTo>
                    <a:pt x="182" y="75"/>
                  </a:lnTo>
                  <a:lnTo>
                    <a:pt x="182" y="73"/>
                  </a:lnTo>
                  <a:lnTo>
                    <a:pt x="180" y="71"/>
                  </a:lnTo>
                  <a:lnTo>
                    <a:pt x="174" y="67"/>
                  </a:lnTo>
                  <a:lnTo>
                    <a:pt x="172" y="67"/>
                  </a:lnTo>
                  <a:lnTo>
                    <a:pt x="170" y="65"/>
                  </a:lnTo>
                  <a:lnTo>
                    <a:pt x="168" y="63"/>
                  </a:lnTo>
                  <a:lnTo>
                    <a:pt x="168" y="63"/>
                  </a:lnTo>
                  <a:lnTo>
                    <a:pt x="170" y="61"/>
                  </a:lnTo>
                  <a:lnTo>
                    <a:pt x="170" y="59"/>
                  </a:lnTo>
                  <a:lnTo>
                    <a:pt x="168" y="57"/>
                  </a:lnTo>
                  <a:lnTo>
                    <a:pt x="166" y="55"/>
                  </a:lnTo>
                  <a:lnTo>
                    <a:pt x="164" y="51"/>
                  </a:lnTo>
                  <a:lnTo>
                    <a:pt x="162" y="51"/>
                  </a:lnTo>
                  <a:lnTo>
                    <a:pt x="158" y="49"/>
                  </a:lnTo>
                  <a:lnTo>
                    <a:pt x="156" y="49"/>
                  </a:lnTo>
                  <a:lnTo>
                    <a:pt x="154" y="49"/>
                  </a:lnTo>
                  <a:lnTo>
                    <a:pt x="154" y="47"/>
                  </a:lnTo>
                  <a:lnTo>
                    <a:pt x="152" y="45"/>
                  </a:lnTo>
                  <a:lnTo>
                    <a:pt x="154" y="43"/>
                  </a:lnTo>
                  <a:lnTo>
                    <a:pt x="152" y="43"/>
                  </a:lnTo>
                  <a:lnTo>
                    <a:pt x="152" y="43"/>
                  </a:lnTo>
                  <a:lnTo>
                    <a:pt x="150" y="41"/>
                  </a:lnTo>
                  <a:lnTo>
                    <a:pt x="148" y="41"/>
                  </a:lnTo>
                  <a:lnTo>
                    <a:pt x="144" y="41"/>
                  </a:lnTo>
                  <a:lnTo>
                    <a:pt x="144" y="41"/>
                  </a:lnTo>
                  <a:lnTo>
                    <a:pt x="142" y="39"/>
                  </a:lnTo>
                  <a:lnTo>
                    <a:pt x="142" y="37"/>
                  </a:lnTo>
                  <a:lnTo>
                    <a:pt x="142" y="37"/>
                  </a:lnTo>
                  <a:lnTo>
                    <a:pt x="142" y="37"/>
                  </a:lnTo>
                  <a:lnTo>
                    <a:pt x="142" y="35"/>
                  </a:lnTo>
                  <a:lnTo>
                    <a:pt x="142" y="35"/>
                  </a:lnTo>
                  <a:lnTo>
                    <a:pt x="144" y="31"/>
                  </a:lnTo>
                  <a:lnTo>
                    <a:pt x="144" y="31"/>
                  </a:lnTo>
                  <a:lnTo>
                    <a:pt x="144" y="25"/>
                  </a:lnTo>
                  <a:lnTo>
                    <a:pt x="144" y="23"/>
                  </a:lnTo>
                  <a:lnTo>
                    <a:pt x="144" y="20"/>
                  </a:lnTo>
                  <a:lnTo>
                    <a:pt x="142" y="16"/>
                  </a:lnTo>
                  <a:lnTo>
                    <a:pt x="142" y="14"/>
                  </a:lnTo>
                  <a:lnTo>
                    <a:pt x="138" y="10"/>
                  </a:lnTo>
                  <a:lnTo>
                    <a:pt x="138" y="10"/>
                  </a:lnTo>
                  <a:lnTo>
                    <a:pt x="134" y="4"/>
                  </a:lnTo>
                  <a:lnTo>
                    <a:pt x="132" y="4"/>
                  </a:lnTo>
                  <a:lnTo>
                    <a:pt x="132" y="2"/>
                  </a:lnTo>
                  <a:lnTo>
                    <a:pt x="130" y="0"/>
                  </a:lnTo>
                  <a:lnTo>
                    <a:pt x="130" y="0"/>
                  </a:lnTo>
                  <a:lnTo>
                    <a:pt x="128" y="0"/>
                  </a:lnTo>
                  <a:lnTo>
                    <a:pt x="126" y="0"/>
                  </a:lnTo>
                  <a:lnTo>
                    <a:pt x="124" y="0"/>
                  </a:lnTo>
                  <a:lnTo>
                    <a:pt x="122" y="2"/>
                  </a:lnTo>
                  <a:lnTo>
                    <a:pt x="122" y="2"/>
                  </a:lnTo>
                  <a:lnTo>
                    <a:pt x="120" y="2"/>
                  </a:lnTo>
                  <a:lnTo>
                    <a:pt x="120" y="2"/>
                  </a:lnTo>
                  <a:lnTo>
                    <a:pt x="118" y="2"/>
                  </a:lnTo>
                  <a:lnTo>
                    <a:pt x="118" y="4"/>
                  </a:lnTo>
                  <a:lnTo>
                    <a:pt x="118" y="4"/>
                  </a:lnTo>
                  <a:lnTo>
                    <a:pt x="114" y="6"/>
                  </a:lnTo>
                  <a:lnTo>
                    <a:pt x="114" y="6"/>
                  </a:lnTo>
                  <a:lnTo>
                    <a:pt x="114" y="8"/>
                  </a:lnTo>
                  <a:lnTo>
                    <a:pt x="114" y="8"/>
                  </a:lnTo>
                  <a:lnTo>
                    <a:pt x="114" y="10"/>
                  </a:lnTo>
                  <a:lnTo>
                    <a:pt x="114" y="10"/>
                  </a:lnTo>
                  <a:lnTo>
                    <a:pt x="114" y="12"/>
                  </a:lnTo>
                  <a:lnTo>
                    <a:pt x="112" y="14"/>
                  </a:lnTo>
                  <a:lnTo>
                    <a:pt x="112" y="14"/>
                  </a:lnTo>
                  <a:lnTo>
                    <a:pt x="110" y="14"/>
                  </a:lnTo>
                  <a:lnTo>
                    <a:pt x="110" y="14"/>
                  </a:lnTo>
                  <a:lnTo>
                    <a:pt x="108" y="18"/>
                  </a:lnTo>
                  <a:lnTo>
                    <a:pt x="108" y="18"/>
                  </a:lnTo>
                  <a:lnTo>
                    <a:pt x="106" y="18"/>
                  </a:lnTo>
                  <a:lnTo>
                    <a:pt x="102" y="23"/>
                  </a:lnTo>
                  <a:lnTo>
                    <a:pt x="102" y="25"/>
                  </a:lnTo>
                  <a:lnTo>
                    <a:pt x="100" y="27"/>
                  </a:lnTo>
                  <a:lnTo>
                    <a:pt x="100" y="29"/>
                  </a:lnTo>
                  <a:lnTo>
                    <a:pt x="98" y="31"/>
                  </a:lnTo>
                  <a:lnTo>
                    <a:pt x="98" y="31"/>
                  </a:lnTo>
                  <a:lnTo>
                    <a:pt x="96" y="31"/>
                  </a:lnTo>
                  <a:lnTo>
                    <a:pt x="96" y="31"/>
                  </a:lnTo>
                  <a:lnTo>
                    <a:pt x="92" y="35"/>
                  </a:lnTo>
                  <a:lnTo>
                    <a:pt x="88" y="33"/>
                  </a:lnTo>
                  <a:lnTo>
                    <a:pt x="86" y="35"/>
                  </a:lnTo>
                  <a:lnTo>
                    <a:pt x="84" y="35"/>
                  </a:lnTo>
                  <a:lnTo>
                    <a:pt x="82" y="35"/>
                  </a:lnTo>
                  <a:lnTo>
                    <a:pt x="80" y="35"/>
                  </a:lnTo>
                  <a:lnTo>
                    <a:pt x="78" y="37"/>
                  </a:lnTo>
                  <a:lnTo>
                    <a:pt x="74" y="37"/>
                  </a:lnTo>
                  <a:lnTo>
                    <a:pt x="72" y="37"/>
                  </a:lnTo>
                  <a:lnTo>
                    <a:pt x="70" y="37"/>
                  </a:lnTo>
                  <a:lnTo>
                    <a:pt x="70" y="39"/>
                  </a:lnTo>
                  <a:lnTo>
                    <a:pt x="70" y="39"/>
                  </a:lnTo>
                  <a:lnTo>
                    <a:pt x="70" y="39"/>
                  </a:lnTo>
                  <a:lnTo>
                    <a:pt x="70" y="39"/>
                  </a:lnTo>
                  <a:lnTo>
                    <a:pt x="72" y="41"/>
                  </a:lnTo>
                  <a:lnTo>
                    <a:pt x="72" y="43"/>
                  </a:lnTo>
                  <a:lnTo>
                    <a:pt x="72" y="43"/>
                  </a:lnTo>
                  <a:lnTo>
                    <a:pt x="72" y="43"/>
                  </a:lnTo>
                  <a:lnTo>
                    <a:pt x="72" y="43"/>
                  </a:lnTo>
                  <a:lnTo>
                    <a:pt x="72" y="45"/>
                  </a:lnTo>
                  <a:lnTo>
                    <a:pt x="70" y="47"/>
                  </a:lnTo>
                  <a:lnTo>
                    <a:pt x="68" y="49"/>
                  </a:lnTo>
                  <a:lnTo>
                    <a:pt x="66" y="51"/>
                  </a:lnTo>
                  <a:lnTo>
                    <a:pt x="66" y="51"/>
                  </a:lnTo>
                  <a:lnTo>
                    <a:pt x="64" y="53"/>
                  </a:lnTo>
                  <a:lnTo>
                    <a:pt x="64" y="53"/>
                  </a:lnTo>
                  <a:lnTo>
                    <a:pt x="62" y="53"/>
                  </a:lnTo>
                  <a:lnTo>
                    <a:pt x="60" y="53"/>
                  </a:lnTo>
                  <a:lnTo>
                    <a:pt x="54" y="55"/>
                  </a:lnTo>
                  <a:lnTo>
                    <a:pt x="52" y="55"/>
                  </a:lnTo>
                  <a:lnTo>
                    <a:pt x="50" y="55"/>
                  </a:lnTo>
                  <a:lnTo>
                    <a:pt x="48" y="55"/>
                  </a:lnTo>
                  <a:lnTo>
                    <a:pt x="46" y="57"/>
                  </a:lnTo>
                  <a:lnTo>
                    <a:pt x="46" y="57"/>
                  </a:lnTo>
                  <a:lnTo>
                    <a:pt x="44" y="57"/>
                  </a:lnTo>
                  <a:lnTo>
                    <a:pt x="42" y="59"/>
                  </a:lnTo>
                  <a:lnTo>
                    <a:pt x="40" y="59"/>
                  </a:lnTo>
                  <a:lnTo>
                    <a:pt x="38" y="61"/>
                  </a:lnTo>
                  <a:lnTo>
                    <a:pt x="36" y="63"/>
                  </a:lnTo>
                  <a:lnTo>
                    <a:pt x="36" y="63"/>
                  </a:lnTo>
                  <a:lnTo>
                    <a:pt x="34" y="61"/>
                  </a:lnTo>
                  <a:lnTo>
                    <a:pt x="34" y="59"/>
                  </a:lnTo>
                  <a:lnTo>
                    <a:pt x="32" y="57"/>
                  </a:lnTo>
                  <a:lnTo>
                    <a:pt x="32" y="57"/>
                  </a:lnTo>
                  <a:lnTo>
                    <a:pt x="32" y="57"/>
                  </a:lnTo>
                  <a:lnTo>
                    <a:pt x="32" y="57"/>
                  </a:lnTo>
                  <a:lnTo>
                    <a:pt x="30" y="59"/>
                  </a:lnTo>
                  <a:lnTo>
                    <a:pt x="30" y="59"/>
                  </a:lnTo>
                  <a:lnTo>
                    <a:pt x="28" y="61"/>
                  </a:lnTo>
                  <a:lnTo>
                    <a:pt x="24" y="61"/>
                  </a:lnTo>
                  <a:lnTo>
                    <a:pt x="24" y="63"/>
                  </a:lnTo>
                  <a:lnTo>
                    <a:pt x="22" y="63"/>
                  </a:lnTo>
                  <a:lnTo>
                    <a:pt x="20" y="63"/>
                  </a:lnTo>
                  <a:lnTo>
                    <a:pt x="18" y="63"/>
                  </a:lnTo>
                  <a:lnTo>
                    <a:pt x="16" y="63"/>
                  </a:lnTo>
                  <a:lnTo>
                    <a:pt x="14" y="65"/>
                  </a:lnTo>
                  <a:lnTo>
                    <a:pt x="12" y="67"/>
                  </a:lnTo>
                  <a:lnTo>
                    <a:pt x="12" y="69"/>
                  </a:lnTo>
                  <a:lnTo>
                    <a:pt x="12" y="69"/>
                  </a:lnTo>
                  <a:lnTo>
                    <a:pt x="10" y="71"/>
                  </a:lnTo>
                  <a:lnTo>
                    <a:pt x="10" y="73"/>
                  </a:lnTo>
                  <a:lnTo>
                    <a:pt x="8" y="75"/>
                  </a:lnTo>
                  <a:lnTo>
                    <a:pt x="8" y="77"/>
                  </a:lnTo>
                  <a:lnTo>
                    <a:pt x="6" y="79"/>
                  </a:lnTo>
                  <a:lnTo>
                    <a:pt x="4" y="83"/>
                  </a:lnTo>
                  <a:lnTo>
                    <a:pt x="4" y="85"/>
                  </a:lnTo>
                  <a:lnTo>
                    <a:pt x="4" y="85"/>
                  </a:lnTo>
                  <a:lnTo>
                    <a:pt x="4" y="85"/>
                  </a:lnTo>
                  <a:lnTo>
                    <a:pt x="2" y="87"/>
                  </a:lnTo>
                  <a:lnTo>
                    <a:pt x="0" y="87"/>
                  </a:lnTo>
                  <a:lnTo>
                    <a:pt x="0" y="87"/>
                  </a:lnTo>
                  <a:lnTo>
                    <a:pt x="0" y="89"/>
                  </a:lnTo>
                  <a:lnTo>
                    <a:pt x="0" y="89"/>
                  </a:lnTo>
                  <a:lnTo>
                    <a:pt x="0" y="91"/>
                  </a:lnTo>
                  <a:lnTo>
                    <a:pt x="0" y="91"/>
                  </a:lnTo>
                  <a:lnTo>
                    <a:pt x="2" y="91"/>
                  </a:lnTo>
                  <a:lnTo>
                    <a:pt x="2" y="91"/>
                  </a:lnTo>
                  <a:lnTo>
                    <a:pt x="2" y="91"/>
                  </a:lnTo>
                  <a:lnTo>
                    <a:pt x="2" y="93"/>
                  </a:lnTo>
                  <a:lnTo>
                    <a:pt x="2" y="99"/>
                  </a:lnTo>
                  <a:lnTo>
                    <a:pt x="2" y="99"/>
                  </a:lnTo>
                  <a:lnTo>
                    <a:pt x="2" y="101"/>
                  </a:lnTo>
                  <a:lnTo>
                    <a:pt x="2" y="101"/>
                  </a:lnTo>
                  <a:lnTo>
                    <a:pt x="2" y="103"/>
                  </a:lnTo>
                  <a:lnTo>
                    <a:pt x="2" y="103"/>
                  </a:lnTo>
                  <a:lnTo>
                    <a:pt x="2" y="103"/>
                  </a:lnTo>
                  <a:lnTo>
                    <a:pt x="2" y="105"/>
                  </a:lnTo>
                  <a:lnTo>
                    <a:pt x="4" y="107"/>
                  </a:lnTo>
                  <a:lnTo>
                    <a:pt x="4" y="113"/>
                  </a:lnTo>
                  <a:lnTo>
                    <a:pt x="4" y="115"/>
                  </a:lnTo>
                  <a:lnTo>
                    <a:pt x="4" y="115"/>
                  </a:lnTo>
                  <a:lnTo>
                    <a:pt x="6" y="117"/>
                  </a:lnTo>
                  <a:lnTo>
                    <a:pt x="8" y="119"/>
                  </a:lnTo>
                  <a:lnTo>
                    <a:pt x="10" y="121"/>
                  </a:lnTo>
                  <a:lnTo>
                    <a:pt x="10" y="123"/>
                  </a:lnTo>
                  <a:lnTo>
                    <a:pt x="10" y="125"/>
                  </a:lnTo>
                  <a:lnTo>
                    <a:pt x="10" y="125"/>
                  </a:lnTo>
                  <a:lnTo>
                    <a:pt x="10" y="125"/>
                  </a:lnTo>
                  <a:lnTo>
                    <a:pt x="10" y="125"/>
                  </a:lnTo>
                  <a:lnTo>
                    <a:pt x="10" y="125"/>
                  </a:lnTo>
                  <a:lnTo>
                    <a:pt x="10" y="127"/>
                  </a:lnTo>
                  <a:lnTo>
                    <a:pt x="10" y="129"/>
                  </a:lnTo>
                  <a:lnTo>
                    <a:pt x="12" y="131"/>
                  </a:lnTo>
                  <a:lnTo>
                    <a:pt x="14" y="133"/>
                  </a:lnTo>
                  <a:lnTo>
                    <a:pt x="16" y="135"/>
                  </a:lnTo>
                  <a:lnTo>
                    <a:pt x="18" y="137"/>
                  </a:lnTo>
                  <a:lnTo>
                    <a:pt x="20" y="139"/>
                  </a:lnTo>
                  <a:lnTo>
                    <a:pt x="20" y="141"/>
                  </a:lnTo>
                  <a:lnTo>
                    <a:pt x="22" y="141"/>
                  </a:lnTo>
                  <a:lnTo>
                    <a:pt x="22" y="141"/>
                  </a:lnTo>
                  <a:lnTo>
                    <a:pt x="24" y="143"/>
                  </a:lnTo>
                  <a:lnTo>
                    <a:pt x="24" y="143"/>
                  </a:lnTo>
                  <a:lnTo>
                    <a:pt x="24" y="143"/>
                  </a:lnTo>
                  <a:lnTo>
                    <a:pt x="26" y="145"/>
                  </a:lnTo>
                  <a:lnTo>
                    <a:pt x="26" y="147"/>
                  </a:lnTo>
                  <a:lnTo>
                    <a:pt x="26" y="147"/>
                  </a:lnTo>
                  <a:lnTo>
                    <a:pt x="26" y="149"/>
                  </a:lnTo>
                  <a:lnTo>
                    <a:pt x="26" y="149"/>
                  </a:lnTo>
                  <a:lnTo>
                    <a:pt x="26" y="151"/>
                  </a:lnTo>
                  <a:lnTo>
                    <a:pt x="26" y="151"/>
                  </a:lnTo>
                  <a:lnTo>
                    <a:pt x="26" y="153"/>
                  </a:lnTo>
                  <a:lnTo>
                    <a:pt x="26" y="155"/>
                  </a:lnTo>
                  <a:lnTo>
                    <a:pt x="28" y="157"/>
                  </a:lnTo>
                  <a:lnTo>
                    <a:pt x="28" y="155"/>
                  </a:lnTo>
                  <a:lnTo>
                    <a:pt x="30" y="151"/>
                  </a:lnTo>
                  <a:lnTo>
                    <a:pt x="30" y="149"/>
                  </a:lnTo>
                  <a:lnTo>
                    <a:pt x="32" y="147"/>
                  </a:lnTo>
                  <a:lnTo>
                    <a:pt x="32" y="145"/>
                  </a:lnTo>
                  <a:lnTo>
                    <a:pt x="32" y="143"/>
                  </a:lnTo>
                  <a:lnTo>
                    <a:pt x="32" y="141"/>
                  </a:lnTo>
                  <a:lnTo>
                    <a:pt x="32" y="141"/>
                  </a:lnTo>
                  <a:lnTo>
                    <a:pt x="32" y="139"/>
                  </a:lnTo>
                  <a:lnTo>
                    <a:pt x="32" y="137"/>
                  </a:lnTo>
                  <a:lnTo>
                    <a:pt x="34" y="135"/>
                  </a:lnTo>
                  <a:lnTo>
                    <a:pt x="34" y="135"/>
                  </a:lnTo>
                  <a:lnTo>
                    <a:pt x="34" y="133"/>
                  </a:lnTo>
                  <a:lnTo>
                    <a:pt x="36" y="133"/>
                  </a:lnTo>
                  <a:lnTo>
                    <a:pt x="40" y="133"/>
                  </a:lnTo>
                  <a:lnTo>
                    <a:pt x="44" y="133"/>
                  </a:lnTo>
                  <a:lnTo>
                    <a:pt x="44" y="133"/>
                  </a:lnTo>
                  <a:lnTo>
                    <a:pt x="46" y="131"/>
                  </a:lnTo>
                  <a:lnTo>
                    <a:pt x="48" y="131"/>
                  </a:lnTo>
                  <a:lnTo>
                    <a:pt x="48" y="131"/>
                  </a:lnTo>
                  <a:lnTo>
                    <a:pt x="52" y="133"/>
                  </a:lnTo>
                  <a:lnTo>
                    <a:pt x="54" y="133"/>
                  </a:lnTo>
                  <a:lnTo>
                    <a:pt x="54" y="133"/>
                  </a:lnTo>
                  <a:lnTo>
                    <a:pt x="54" y="133"/>
                  </a:lnTo>
                  <a:lnTo>
                    <a:pt x="56" y="133"/>
                  </a:lnTo>
                  <a:lnTo>
                    <a:pt x="56" y="133"/>
                  </a:lnTo>
                  <a:lnTo>
                    <a:pt x="58" y="133"/>
                  </a:lnTo>
                  <a:lnTo>
                    <a:pt x="58" y="135"/>
                  </a:lnTo>
                  <a:lnTo>
                    <a:pt x="58" y="135"/>
                  </a:lnTo>
                  <a:lnTo>
                    <a:pt x="60" y="133"/>
                  </a:lnTo>
                  <a:lnTo>
                    <a:pt x="60" y="133"/>
                  </a:lnTo>
                  <a:lnTo>
                    <a:pt x="64" y="133"/>
                  </a:lnTo>
                  <a:lnTo>
                    <a:pt x="64" y="133"/>
                  </a:lnTo>
                  <a:lnTo>
                    <a:pt x="64" y="135"/>
                  </a:lnTo>
                  <a:lnTo>
                    <a:pt x="66" y="135"/>
                  </a:lnTo>
                  <a:lnTo>
                    <a:pt x="66" y="131"/>
                  </a:lnTo>
                  <a:lnTo>
                    <a:pt x="66" y="127"/>
                  </a:lnTo>
                  <a:lnTo>
                    <a:pt x="66" y="123"/>
                  </a:lnTo>
                  <a:lnTo>
                    <a:pt x="64" y="121"/>
                  </a:lnTo>
                  <a:lnTo>
                    <a:pt x="66" y="119"/>
                  </a:lnTo>
                  <a:lnTo>
                    <a:pt x="66" y="119"/>
                  </a:lnTo>
                  <a:lnTo>
                    <a:pt x="68" y="117"/>
                  </a:lnTo>
                  <a:lnTo>
                    <a:pt x="72" y="109"/>
                  </a:lnTo>
                  <a:lnTo>
                    <a:pt x="76" y="107"/>
                  </a:lnTo>
                  <a:lnTo>
                    <a:pt x="80" y="105"/>
                  </a:lnTo>
                  <a:lnTo>
                    <a:pt x="82" y="105"/>
                  </a:lnTo>
                  <a:lnTo>
                    <a:pt x="84" y="107"/>
                  </a:lnTo>
                  <a:lnTo>
                    <a:pt x="86" y="107"/>
                  </a:lnTo>
                  <a:lnTo>
                    <a:pt x="88" y="109"/>
                  </a:lnTo>
                  <a:lnTo>
                    <a:pt x="90" y="111"/>
                  </a:lnTo>
                  <a:lnTo>
                    <a:pt x="94" y="113"/>
                  </a:lnTo>
                  <a:lnTo>
                    <a:pt x="94" y="115"/>
                  </a:lnTo>
                  <a:lnTo>
                    <a:pt x="96" y="117"/>
                  </a:lnTo>
                  <a:lnTo>
                    <a:pt x="98" y="117"/>
                  </a:lnTo>
                  <a:lnTo>
                    <a:pt x="100" y="117"/>
                  </a:lnTo>
                  <a:lnTo>
                    <a:pt x="102" y="119"/>
                  </a:lnTo>
                  <a:lnTo>
                    <a:pt x="106" y="119"/>
                  </a:lnTo>
                  <a:lnTo>
                    <a:pt x="106" y="121"/>
                  </a:lnTo>
                  <a:lnTo>
                    <a:pt x="108" y="119"/>
                  </a:lnTo>
                  <a:lnTo>
                    <a:pt x="108" y="121"/>
                  </a:lnTo>
                  <a:lnTo>
                    <a:pt x="112" y="121"/>
                  </a:lnTo>
                  <a:lnTo>
                    <a:pt x="114" y="121"/>
                  </a:lnTo>
                  <a:lnTo>
                    <a:pt x="118" y="121"/>
                  </a:lnTo>
                  <a:lnTo>
                    <a:pt x="126" y="123"/>
                  </a:lnTo>
                  <a:lnTo>
                    <a:pt x="126" y="123"/>
                  </a:lnTo>
                  <a:lnTo>
                    <a:pt x="126" y="123"/>
                  </a:lnTo>
                  <a:lnTo>
                    <a:pt x="126" y="121"/>
                  </a:lnTo>
                  <a:lnTo>
                    <a:pt x="128" y="117"/>
                  </a:lnTo>
                  <a:lnTo>
                    <a:pt x="130" y="115"/>
                  </a:lnTo>
                  <a:lnTo>
                    <a:pt x="130" y="115"/>
                  </a:lnTo>
                  <a:lnTo>
                    <a:pt x="132" y="113"/>
                  </a:lnTo>
                  <a:lnTo>
                    <a:pt x="134" y="113"/>
                  </a:lnTo>
                  <a:lnTo>
                    <a:pt x="136" y="113"/>
                  </a:lnTo>
                  <a:lnTo>
                    <a:pt x="138" y="113"/>
                  </a:lnTo>
                  <a:lnTo>
                    <a:pt x="140" y="113"/>
                  </a:lnTo>
                  <a:lnTo>
                    <a:pt x="142" y="113"/>
                  </a:lnTo>
                  <a:lnTo>
                    <a:pt x="142" y="113"/>
                  </a:lnTo>
                  <a:lnTo>
                    <a:pt x="146" y="111"/>
                  </a:lnTo>
                  <a:lnTo>
                    <a:pt x="148" y="111"/>
                  </a:lnTo>
                  <a:lnTo>
                    <a:pt x="150" y="111"/>
                  </a:lnTo>
                  <a:lnTo>
                    <a:pt x="154" y="109"/>
                  </a:lnTo>
                  <a:lnTo>
                    <a:pt x="156" y="107"/>
                  </a:lnTo>
                  <a:lnTo>
                    <a:pt x="158" y="107"/>
                  </a:lnTo>
                  <a:lnTo>
                    <a:pt x="162" y="109"/>
                  </a:lnTo>
                  <a:lnTo>
                    <a:pt x="166" y="109"/>
                  </a:lnTo>
                  <a:lnTo>
                    <a:pt x="168" y="109"/>
                  </a:lnTo>
                  <a:lnTo>
                    <a:pt x="170" y="107"/>
                  </a:lnTo>
                  <a:lnTo>
                    <a:pt x="170" y="107"/>
                  </a:lnTo>
                  <a:lnTo>
                    <a:pt x="172" y="103"/>
                  </a:lnTo>
                  <a:lnTo>
                    <a:pt x="174" y="103"/>
                  </a:lnTo>
                  <a:lnTo>
                    <a:pt x="178" y="103"/>
                  </a:lnTo>
                  <a:lnTo>
                    <a:pt x="178" y="103"/>
                  </a:lnTo>
                  <a:lnTo>
                    <a:pt x="184" y="105"/>
                  </a:lnTo>
                  <a:lnTo>
                    <a:pt x="192" y="107"/>
                  </a:lnTo>
                  <a:lnTo>
                    <a:pt x="194" y="107"/>
                  </a:lnTo>
                  <a:lnTo>
                    <a:pt x="194" y="107"/>
                  </a:lnTo>
                  <a:lnTo>
                    <a:pt x="196" y="107"/>
                  </a:lnTo>
                  <a:lnTo>
                    <a:pt x="198" y="105"/>
                  </a:lnTo>
                  <a:lnTo>
                    <a:pt x="198" y="105"/>
                  </a:lnTo>
                  <a:lnTo>
                    <a:pt x="200" y="105"/>
                  </a:lnTo>
                  <a:lnTo>
                    <a:pt x="204" y="105"/>
                  </a:lnTo>
                  <a:lnTo>
                    <a:pt x="202" y="105"/>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Freeform 210"/>
            <p:cNvSpPr>
              <a:spLocks noEditPoints="1"/>
            </p:cNvSpPr>
            <p:nvPr/>
          </p:nvSpPr>
          <p:spPr bwMode="auto">
            <a:xfrm>
              <a:off x="2206" y="1724"/>
              <a:ext cx="26" cy="8"/>
            </a:xfrm>
            <a:custGeom>
              <a:avLst/>
              <a:gdLst>
                <a:gd name="T0" fmla="*/ 2 w 26"/>
                <a:gd name="T1" fmla="*/ 6 h 8"/>
                <a:gd name="T2" fmla="*/ 2 w 26"/>
                <a:gd name="T3" fmla="*/ 6 h 8"/>
                <a:gd name="T4" fmla="*/ 0 w 26"/>
                <a:gd name="T5" fmla="*/ 6 h 8"/>
                <a:gd name="T6" fmla="*/ 0 w 26"/>
                <a:gd name="T7" fmla="*/ 6 h 8"/>
                <a:gd name="T8" fmla="*/ 0 w 26"/>
                <a:gd name="T9" fmla="*/ 6 h 8"/>
                <a:gd name="T10" fmla="*/ 0 w 26"/>
                <a:gd name="T11" fmla="*/ 6 h 8"/>
                <a:gd name="T12" fmla="*/ 0 w 26"/>
                <a:gd name="T13" fmla="*/ 8 h 8"/>
                <a:gd name="T14" fmla="*/ 2 w 26"/>
                <a:gd name="T15" fmla="*/ 8 h 8"/>
                <a:gd name="T16" fmla="*/ 2 w 26"/>
                <a:gd name="T17" fmla="*/ 8 h 8"/>
                <a:gd name="T18" fmla="*/ 2 w 26"/>
                <a:gd name="T19" fmla="*/ 8 h 8"/>
                <a:gd name="T20" fmla="*/ 4 w 26"/>
                <a:gd name="T21" fmla="*/ 8 h 8"/>
                <a:gd name="T22" fmla="*/ 4 w 26"/>
                <a:gd name="T23" fmla="*/ 6 h 8"/>
                <a:gd name="T24" fmla="*/ 2 w 26"/>
                <a:gd name="T25" fmla="*/ 6 h 8"/>
                <a:gd name="T26" fmla="*/ 22 w 26"/>
                <a:gd name="T27" fmla="*/ 0 h 8"/>
                <a:gd name="T28" fmla="*/ 22 w 26"/>
                <a:gd name="T29" fmla="*/ 0 h 8"/>
                <a:gd name="T30" fmla="*/ 22 w 26"/>
                <a:gd name="T31" fmla="*/ 0 h 8"/>
                <a:gd name="T32" fmla="*/ 20 w 26"/>
                <a:gd name="T33" fmla="*/ 0 h 8"/>
                <a:gd name="T34" fmla="*/ 20 w 26"/>
                <a:gd name="T35" fmla="*/ 0 h 8"/>
                <a:gd name="T36" fmla="*/ 20 w 26"/>
                <a:gd name="T37" fmla="*/ 0 h 8"/>
                <a:gd name="T38" fmla="*/ 20 w 26"/>
                <a:gd name="T39" fmla="*/ 0 h 8"/>
                <a:gd name="T40" fmla="*/ 22 w 26"/>
                <a:gd name="T41" fmla="*/ 0 h 8"/>
                <a:gd name="T42" fmla="*/ 22 w 26"/>
                <a:gd name="T43" fmla="*/ 0 h 8"/>
                <a:gd name="T44" fmla="*/ 22 w 26"/>
                <a:gd name="T45" fmla="*/ 0 h 8"/>
                <a:gd name="T46" fmla="*/ 22 w 26"/>
                <a:gd name="T47" fmla="*/ 0 h 8"/>
                <a:gd name="T48" fmla="*/ 22 w 26"/>
                <a:gd name="T49" fmla="*/ 0 h 8"/>
                <a:gd name="T50" fmla="*/ 22 w 26"/>
                <a:gd name="T51" fmla="*/ 0 h 8"/>
                <a:gd name="T52" fmla="*/ 26 w 26"/>
                <a:gd name="T53" fmla="*/ 0 h 8"/>
                <a:gd name="T54" fmla="*/ 26 w 26"/>
                <a:gd name="T55" fmla="*/ 0 h 8"/>
                <a:gd name="T56" fmla="*/ 26 w 26"/>
                <a:gd name="T57" fmla="*/ 0 h 8"/>
                <a:gd name="T58" fmla="*/ 26 w 26"/>
                <a:gd name="T59" fmla="*/ 0 h 8"/>
                <a:gd name="T60" fmla="*/ 24 w 26"/>
                <a:gd name="T61" fmla="*/ 0 h 8"/>
                <a:gd name="T62" fmla="*/ 24 w 26"/>
                <a:gd name="T63" fmla="*/ 0 h 8"/>
                <a:gd name="T64" fmla="*/ 26 w 26"/>
                <a:gd name="T65" fmla="*/ 0 h 8"/>
                <a:gd name="T66" fmla="*/ 26 w 26"/>
                <a:gd name="T67" fmla="*/ 0 h 8"/>
                <a:gd name="T68" fmla="*/ 26 w 26"/>
                <a:gd name="T69" fmla="*/ 0 h 8"/>
                <a:gd name="T70" fmla="*/ 26 w 26"/>
                <a:gd name="T7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 h="8">
                  <a:moveTo>
                    <a:pt x="2" y="6"/>
                  </a:moveTo>
                  <a:lnTo>
                    <a:pt x="2" y="6"/>
                  </a:lnTo>
                  <a:lnTo>
                    <a:pt x="0" y="6"/>
                  </a:lnTo>
                  <a:lnTo>
                    <a:pt x="0" y="6"/>
                  </a:lnTo>
                  <a:lnTo>
                    <a:pt x="0" y="6"/>
                  </a:lnTo>
                  <a:lnTo>
                    <a:pt x="0" y="6"/>
                  </a:lnTo>
                  <a:lnTo>
                    <a:pt x="0" y="8"/>
                  </a:lnTo>
                  <a:lnTo>
                    <a:pt x="2" y="8"/>
                  </a:lnTo>
                  <a:lnTo>
                    <a:pt x="2" y="8"/>
                  </a:lnTo>
                  <a:lnTo>
                    <a:pt x="2" y="8"/>
                  </a:lnTo>
                  <a:lnTo>
                    <a:pt x="4" y="8"/>
                  </a:lnTo>
                  <a:lnTo>
                    <a:pt x="4" y="6"/>
                  </a:lnTo>
                  <a:lnTo>
                    <a:pt x="2" y="6"/>
                  </a:lnTo>
                  <a:close/>
                  <a:moveTo>
                    <a:pt x="22" y="0"/>
                  </a:moveTo>
                  <a:lnTo>
                    <a:pt x="22" y="0"/>
                  </a:lnTo>
                  <a:lnTo>
                    <a:pt x="22" y="0"/>
                  </a:lnTo>
                  <a:lnTo>
                    <a:pt x="20" y="0"/>
                  </a:lnTo>
                  <a:lnTo>
                    <a:pt x="20" y="0"/>
                  </a:lnTo>
                  <a:lnTo>
                    <a:pt x="20" y="0"/>
                  </a:lnTo>
                  <a:lnTo>
                    <a:pt x="20" y="0"/>
                  </a:lnTo>
                  <a:lnTo>
                    <a:pt x="22" y="0"/>
                  </a:lnTo>
                  <a:lnTo>
                    <a:pt x="22" y="0"/>
                  </a:lnTo>
                  <a:lnTo>
                    <a:pt x="22" y="0"/>
                  </a:lnTo>
                  <a:lnTo>
                    <a:pt x="22" y="0"/>
                  </a:lnTo>
                  <a:lnTo>
                    <a:pt x="22" y="0"/>
                  </a:lnTo>
                  <a:lnTo>
                    <a:pt x="22" y="0"/>
                  </a:lnTo>
                  <a:close/>
                  <a:moveTo>
                    <a:pt x="26" y="0"/>
                  </a:moveTo>
                  <a:lnTo>
                    <a:pt x="26" y="0"/>
                  </a:lnTo>
                  <a:lnTo>
                    <a:pt x="26" y="0"/>
                  </a:lnTo>
                  <a:lnTo>
                    <a:pt x="26" y="0"/>
                  </a:lnTo>
                  <a:lnTo>
                    <a:pt x="24" y="0"/>
                  </a:lnTo>
                  <a:lnTo>
                    <a:pt x="24" y="0"/>
                  </a:lnTo>
                  <a:lnTo>
                    <a:pt x="26" y="0"/>
                  </a:lnTo>
                  <a:lnTo>
                    <a:pt x="26" y="0"/>
                  </a:lnTo>
                  <a:lnTo>
                    <a:pt x="26" y="0"/>
                  </a:lnTo>
                  <a:lnTo>
                    <a:pt x="2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211"/>
            <p:cNvSpPr>
              <a:spLocks noEditPoints="1"/>
            </p:cNvSpPr>
            <p:nvPr/>
          </p:nvSpPr>
          <p:spPr bwMode="auto">
            <a:xfrm>
              <a:off x="3075" y="1770"/>
              <a:ext cx="40" cy="42"/>
            </a:xfrm>
            <a:custGeom>
              <a:avLst/>
              <a:gdLst>
                <a:gd name="T0" fmla="*/ 10 w 40"/>
                <a:gd name="T1" fmla="*/ 38 h 42"/>
                <a:gd name="T2" fmla="*/ 10 w 40"/>
                <a:gd name="T3" fmla="*/ 40 h 42"/>
                <a:gd name="T4" fmla="*/ 12 w 40"/>
                <a:gd name="T5" fmla="*/ 42 h 42"/>
                <a:gd name="T6" fmla="*/ 14 w 40"/>
                <a:gd name="T7" fmla="*/ 40 h 42"/>
                <a:gd name="T8" fmla="*/ 12 w 40"/>
                <a:gd name="T9" fmla="*/ 38 h 42"/>
                <a:gd name="T10" fmla="*/ 30 w 40"/>
                <a:gd name="T11" fmla="*/ 34 h 42"/>
                <a:gd name="T12" fmla="*/ 30 w 40"/>
                <a:gd name="T13" fmla="*/ 36 h 42"/>
                <a:gd name="T14" fmla="*/ 32 w 40"/>
                <a:gd name="T15" fmla="*/ 36 h 42"/>
                <a:gd name="T16" fmla="*/ 32 w 40"/>
                <a:gd name="T17" fmla="*/ 34 h 42"/>
                <a:gd name="T18" fmla="*/ 32 w 40"/>
                <a:gd name="T19" fmla="*/ 32 h 42"/>
                <a:gd name="T20" fmla="*/ 24 w 40"/>
                <a:gd name="T21" fmla="*/ 34 h 42"/>
                <a:gd name="T22" fmla="*/ 22 w 40"/>
                <a:gd name="T23" fmla="*/ 32 h 42"/>
                <a:gd name="T24" fmla="*/ 22 w 40"/>
                <a:gd name="T25" fmla="*/ 34 h 42"/>
                <a:gd name="T26" fmla="*/ 22 w 40"/>
                <a:gd name="T27" fmla="*/ 36 h 42"/>
                <a:gd name="T28" fmla="*/ 24 w 40"/>
                <a:gd name="T29" fmla="*/ 40 h 42"/>
                <a:gd name="T30" fmla="*/ 28 w 40"/>
                <a:gd name="T31" fmla="*/ 38 h 42"/>
                <a:gd name="T32" fmla="*/ 26 w 40"/>
                <a:gd name="T33" fmla="*/ 36 h 42"/>
                <a:gd name="T34" fmla="*/ 40 w 40"/>
                <a:gd name="T35" fmla="*/ 16 h 42"/>
                <a:gd name="T36" fmla="*/ 38 w 40"/>
                <a:gd name="T37" fmla="*/ 16 h 42"/>
                <a:gd name="T38" fmla="*/ 36 w 40"/>
                <a:gd name="T39" fmla="*/ 18 h 42"/>
                <a:gd name="T40" fmla="*/ 36 w 40"/>
                <a:gd name="T41" fmla="*/ 20 h 42"/>
                <a:gd name="T42" fmla="*/ 40 w 40"/>
                <a:gd name="T43" fmla="*/ 20 h 42"/>
                <a:gd name="T44" fmla="*/ 40 w 40"/>
                <a:gd name="T45" fmla="*/ 18 h 42"/>
                <a:gd name="T46" fmla="*/ 16 w 40"/>
                <a:gd name="T47" fmla="*/ 8 h 42"/>
                <a:gd name="T48" fmla="*/ 14 w 40"/>
                <a:gd name="T49" fmla="*/ 8 h 42"/>
                <a:gd name="T50" fmla="*/ 14 w 40"/>
                <a:gd name="T51" fmla="*/ 12 h 42"/>
                <a:gd name="T52" fmla="*/ 16 w 40"/>
                <a:gd name="T53" fmla="*/ 10 h 42"/>
                <a:gd name="T54" fmla="*/ 20 w 40"/>
                <a:gd name="T55" fmla="*/ 10 h 42"/>
                <a:gd name="T56" fmla="*/ 18 w 40"/>
                <a:gd name="T57" fmla="*/ 10 h 42"/>
                <a:gd name="T58" fmla="*/ 36 w 40"/>
                <a:gd name="T59" fmla="*/ 10 h 42"/>
                <a:gd name="T60" fmla="*/ 38 w 40"/>
                <a:gd name="T61" fmla="*/ 8 h 42"/>
                <a:gd name="T62" fmla="*/ 36 w 40"/>
                <a:gd name="T63" fmla="*/ 6 h 42"/>
                <a:gd name="T64" fmla="*/ 36 w 40"/>
                <a:gd name="T65" fmla="*/ 8 h 42"/>
                <a:gd name="T66" fmla="*/ 6 w 40"/>
                <a:gd name="T67" fmla="*/ 4 h 42"/>
                <a:gd name="T68" fmla="*/ 4 w 40"/>
                <a:gd name="T69" fmla="*/ 4 h 42"/>
                <a:gd name="T70" fmla="*/ 4 w 40"/>
                <a:gd name="T71" fmla="*/ 6 h 42"/>
                <a:gd name="T72" fmla="*/ 6 w 40"/>
                <a:gd name="T73" fmla="*/ 6 h 42"/>
                <a:gd name="T74" fmla="*/ 6 w 40"/>
                <a:gd name="T75" fmla="*/ 4 h 42"/>
                <a:gd name="T76" fmla="*/ 4 w 40"/>
                <a:gd name="T77" fmla="*/ 0 h 42"/>
                <a:gd name="T78" fmla="*/ 0 w 40"/>
                <a:gd name="T79" fmla="*/ 0 h 42"/>
                <a:gd name="T80" fmla="*/ 0 w 40"/>
                <a:gd name="T81" fmla="*/ 2 h 42"/>
                <a:gd name="T82" fmla="*/ 0 w 40"/>
                <a:gd name="T83" fmla="*/ 4 h 42"/>
                <a:gd name="T84" fmla="*/ 4 w 40"/>
                <a:gd name="T85"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42">
                  <a:moveTo>
                    <a:pt x="12" y="38"/>
                  </a:moveTo>
                  <a:lnTo>
                    <a:pt x="10" y="38"/>
                  </a:lnTo>
                  <a:lnTo>
                    <a:pt x="10" y="40"/>
                  </a:lnTo>
                  <a:lnTo>
                    <a:pt x="10" y="40"/>
                  </a:lnTo>
                  <a:lnTo>
                    <a:pt x="12" y="42"/>
                  </a:lnTo>
                  <a:lnTo>
                    <a:pt x="12" y="42"/>
                  </a:lnTo>
                  <a:lnTo>
                    <a:pt x="14" y="40"/>
                  </a:lnTo>
                  <a:lnTo>
                    <a:pt x="14" y="40"/>
                  </a:lnTo>
                  <a:lnTo>
                    <a:pt x="14" y="38"/>
                  </a:lnTo>
                  <a:lnTo>
                    <a:pt x="12" y="38"/>
                  </a:lnTo>
                  <a:close/>
                  <a:moveTo>
                    <a:pt x="32" y="32"/>
                  </a:moveTo>
                  <a:lnTo>
                    <a:pt x="30" y="34"/>
                  </a:lnTo>
                  <a:lnTo>
                    <a:pt x="30" y="34"/>
                  </a:lnTo>
                  <a:lnTo>
                    <a:pt x="30" y="36"/>
                  </a:lnTo>
                  <a:lnTo>
                    <a:pt x="32" y="36"/>
                  </a:lnTo>
                  <a:lnTo>
                    <a:pt x="32" y="36"/>
                  </a:lnTo>
                  <a:lnTo>
                    <a:pt x="32" y="36"/>
                  </a:lnTo>
                  <a:lnTo>
                    <a:pt x="32" y="34"/>
                  </a:lnTo>
                  <a:lnTo>
                    <a:pt x="32" y="32"/>
                  </a:lnTo>
                  <a:lnTo>
                    <a:pt x="32" y="32"/>
                  </a:lnTo>
                  <a:close/>
                  <a:moveTo>
                    <a:pt x="26" y="36"/>
                  </a:moveTo>
                  <a:lnTo>
                    <a:pt x="24" y="34"/>
                  </a:lnTo>
                  <a:lnTo>
                    <a:pt x="24" y="32"/>
                  </a:lnTo>
                  <a:lnTo>
                    <a:pt x="22" y="32"/>
                  </a:lnTo>
                  <a:lnTo>
                    <a:pt x="22" y="32"/>
                  </a:lnTo>
                  <a:lnTo>
                    <a:pt x="22" y="34"/>
                  </a:lnTo>
                  <a:lnTo>
                    <a:pt x="22" y="36"/>
                  </a:lnTo>
                  <a:lnTo>
                    <a:pt x="22" y="36"/>
                  </a:lnTo>
                  <a:lnTo>
                    <a:pt x="24" y="38"/>
                  </a:lnTo>
                  <a:lnTo>
                    <a:pt x="24" y="40"/>
                  </a:lnTo>
                  <a:lnTo>
                    <a:pt x="26" y="40"/>
                  </a:lnTo>
                  <a:lnTo>
                    <a:pt x="28" y="38"/>
                  </a:lnTo>
                  <a:lnTo>
                    <a:pt x="26" y="36"/>
                  </a:lnTo>
                  <a:lnTo>
                    <a:pt x="26" y="36"/>
                  </a:lnTo>
                  <a:close/>
                  <a:moveTo>
                    <a:pt x="40" y="18"/>
                  </a:moveTo>
                  <a:lnTo>
                    <a:pt x="40" y="16"/>
                  </a:lnTo>
                  <a:lnTo>
                    <a:pt x="38" y="16"/>
                  </a:lnTo>
                  <a:lnTo>
                    <a:pt x="38" y="16"/>
                  </a:lnTo>
                  <a:lnTo>
                    <a:pt x="36" y="16"/>
                  </a:lnTo>
                  <a:lnTo>
                    <a:pt x="36" y="18"/>
                  </a:lnTo>
                  <a:lnTo>
                    <a:pt x="36" y="20"/>
                  </a:lnTo>
                  <a:lnTo>
                    <a:pt x="36" y="20"/>
                  </a:lnTo>
                  <a:lnTo>
                    <a:pt x="38" y="20"/>
                  </a:lnTo>
                  <a:lnTo>
                    <a:pt x="40" y="20"/>
                  </a:lnTo>
                  <a:lnTo>
                    <a:pt x="40" y="18"/>
                  </a:lnTo>
                  <a:lnTo>
                    <a:pt x="40" y="18"/>
                  </a:lnTo>
                  <a:close/>
                  <a:moveTo>
                    <a:pt x="18" y="10"/>
                  </a:moveTo>
                  <a:lnTo>
                    <a:pt x="16" y="8"/>
                  </a:lnTo>
                  <a:lnTo>
                    <a:pt x="14" y="8"/>
                  </a:lnTo>
                  <a:lnTo>
                    <a:pt x="14" y="8"/>
                  </a:lnTo>
                  <a:lnTo>
                    <a:pt x="14" y="10"/>
                  </a:lnTo>
                  <a:lnTo>
                    <a:pt x="14" y="12"/>
                  </a:lnTo>
                  <a:lnTo>
                    <a:pt x="16" y="10"/>
                  </a:lnTo>
                  <a:lnTo>
                    <a:pt x="16" y="10"/>
                  </a:lnTo>
                  <a:lnTo>
                    <a:pt x="18" y="10"/>
                  </a:lnTo>
                  <a:lnTo>
                    <a:pt x="20" y="10"/>
                  </a:lnTo>
                  <a:lnTo>
                    <a:pt x="20" y="10"/>
                  </a:lnTo>
                  <a:lnTo>
                    <a:pt x="18" y="10"/>
                  </a:lnTo>
                  <a:close/>
                  <a:moveTo>
                    <a:pt x="36" y="8"/>
                  </a:moveTo>
                  <a:lnTo>
                    <a:pt x="36" y="10"/>
                  </a:lnTo>
                  <a:lnTo>
                    <a:pt x="38" y="8"/>
                  </a:lnTo>
                  <a:lnTo>
                    <a:pt x="38" y="8"/>
                  </a:lnTo>
                  <a:lnTo>
                    <a:pt x="38" y="6"/>
                  </a:lnTo>
                  <a:lnTo>
                    <a:pt x="36" y="6"/>
                  </a:lnTo>
                  <a:lnTo>
                    <a:pt x="36" y="6"/>
                  </a:lnTo>
                  <a:lnTo>
                    <a:pt x="36" y="8"/>
                  </a:lnTo>
                  <a:lnTo>
                    <a:pt x="36" y="8"/>
                  </a:lnTo>
                  <a:close/>
                  <a:moveTo>
                    <a:pt x="6" y="4"/>
                  </a:moveTo>
                  <a:lnTo>
                    <a:pt x="4" y="4"/>
                  </a:lnTo>
                  <a:lnTo>
                    <a:pt x="4" y="4"/>
                  </a:lnTo>
                  <a:lnTo>
                    <a:pt x="4" y="6"/>
                  </a:lnTo>
                  <a:lnTo>
                    <a:pt x="4" y="6"/>
                  </a:lnTo>
                  <a:lnTo>
                    <a:pt x="6" y="6"/>
                  </a:lnTo>
                  <a:lnTo>
                    <a:pt x="6" y="6"/>
                  </a:lnTo>
                  <a:lnTo>
                    <a:pt x="6" y="6"/>
                  </a:lnTo>
                  <a:lnTo>
                    <a:pt x="6" y="4"/>
                  </a:lnTo>
                  <a:close/>
                  <a:moveTo>
                    <a:pt x="6" y="0"/>
                  </a:moveTo>
                  <a:lnTo>
                    <a:pt x="4" y="0"/>
                  </a:lnTo>
                  <a:lnTo>
                    <a:pt x="4" y="0"/>
                  </a:lnTo>
                  <a:lnTo>
                    <a:pt x="0" y="0"/>
                  </a:lnTo>
                  <a:lnTo>
                    <a:pt x="0" y="2"/>
                  </a:lnTo>
                  <a:lnTo>
                    <a:pt x="0" y="2"/>
                  </a:lnTo>
                  <a:lnTo>
                    <a:pt x="0" y="4"/>
                  </a:lnTo>
                  <a:lnTo>
                    <a:pt x="0" y="4"/>
                  </a:lnTo>
                  <a:lnTo>
                    <a:pt x="2" y="4"/>
                  </a:lnTo>
                  <a:lnTo>
                    <a:pt x="4" y="2"/>
                  </a:lnTo>
                  <a:lnTo>
                    <a:pt x="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212"/>
            <p:cNvSpPr>
              <a:spLocks noEditPoints="1"/>
            </p:cNvSpPr>
            <p:nvPr/>
          </p:nvSpPr>
          <p:spPr bwMode="auto">
            <a:xfrm>
              <a:off x="1720" y="686"/>
              <a:ext cx="1239" cy="641"/>
            </a:xfrm>
            <a:custGeom>
              <a:avLst/>
              <a:gdLst>
                <a:gd name="T0" fmla="*/ 524 w 1239"/>
                <a:gd name="T1" fmla="*/ 86 h 641"/>
                <a:gd name="T2" fmla="*/ 665 w 1239"/>
                <a:gd name="T3" fmla="*/ 102 h 641"/>
                <a:gd name="T4" fmla="*/ 548 w 1239"/>
                <a:gd name="T5" fmla="*/ 122 h 641"/>
                <a:gd name="T6" fmla="*/ 641 w 1239"/>
                <a:gd name="T7" fmla="*/ 122 h 641"/>
                <a:gd name="T8" fmla="*/ 6 w 1239"/>
                <a:gd name="T9" fmla="*/ 461 h 641"/>
                <a:gd name="T10" fmla="*/ 24 w 1239"/>
                <a:gd name="T11" fmla="*/ 491 h 641"/>
                <a:gd name="T12" fmla="*/ 2 w 1239"/>
                <a:gd name="T13" fmla="*/ 437 h 641"/>
                <a:gd name="T14" fmla="*/ 877 w 1239"/>
                <a:gd name="T15" fmla="*/ 108 h 641"/>
                <a:gd name="T16" fmla="*/ 835 w 1239"/>
                <a:gd name="T17" fmla="*/ 80 h 641"/>
                <a:gd name="T18" fmla="*/ 813 w 1239"/>
                <a:gd name="T19" fmla="*/ 90 h 641"/>
                <a:gd name="T20" fmla="*/ 969 w 1239"/>
                <a:gd name="T21" fmla="*/ 128 h 641"/>
                <a:gd name="T22" fmla="*/ 951 w 1239"/>
                <a:gd name="T23" fmla="*/ 40 h 641"/>
                <a:gd name="T24" fmla="*/ 823 w 1239"/>
                <a:gd name="T25" fmla="*/ 62 h 641"/>
                <a:gd name="T26" fmla="*/ 655 w 1239"/>
                <a:gd name="T27" fmla="*/ 186 h 641"/>
                <a:gd name="T28" fmla="*/ 733 w 1239"/>
                <a:gd name="T29" fmla="*/ 130 h 641"/>
                <a:gd name="T30" fmla="*/ 587 w 1239"/>
                <a:gd name="T31" fmla="*/ 134 h 641"/>
                <a:gd name="T32" fmla="*/ 544 w 1239"/>
                <a:gd name="T33" fmla="*/ 190 h 641"/>
                <a:gd name="T34" fmla="*/ 621 w 1239"/>
                <a:gd name="T35" fmla="*/ 194 h 641"/>
                <a:gd name="T36" fmla="*/ 743 w 1239"/>
                <a:gd name="T37" fmla="*/ 82 h 641"/>
                <a:gd name="T38" fmla="*/ 757 w 1239"/>
                <a:gd name="T39" fmla="*/ 54 h 641"/>
                <a:gd name="T40" fmla="*/ 791 w 1239"/>
                <a:gd name="T41" fmla="*/ 234 h 641"/>
                <a:gd name="T42" fmla="*/ 915 w 1239"/>
                <a:gd name="T43" fmla="*/ 287 h 641"/>
                <a:gd name="T44" fmla="*/ 1013 w 1239"/>
                <a:gd name="T45" fmla="*/ 479 h 641"/>
                <a:gd name="T46" fmla="*/ 1009 w 1239"/>
                <a:gd name="T47" fmla="*/ 543 h 641"/>
                <a:gd name="T48" fmla="*/ 1239 w 1239"/>
                <a:gd name="T49" fmla="*/ 8 h 641"/>
                <a:gd name="T50" fmla="*/ 971 w 1239"/>
                <a:gd name="T51" fmla="*/ 12 h 641"/>
                <a:gd name="T52" fmla="*/ 969 w 1239"/>
                <a:gd name="T53" fmla="*/ 46 h 641"/>
                <a:gd name="T54" fmla="*/ 993 w 1239"/>
                <a:gd name="T55" fmla="*/ 76 h 641"/>
                <a:gd name="T56" fmla="*/ 1179 w 1239"/>
                <a:gd name="T57" fmla="*/ 16 h 641"/>
                <a:gd name="T58" fmla="*/ 1013 w 1239"/>
                <a:gd name="T59" fmla="*/ 196 h 641"/>
                <a:gd name="T60" fmla="*/ 1003 w 1239"/>
                <a:gd name="T61" fmla="*/ 154 h 641"/>
                <a:gd name="T62" fmla="*/ 905 w 1239"/>
                <a:gd name="T63" fmla="*/ 120 h 641"/>
                <a:gd name="T64" fmla="*/ 803 w 1239"/>
                <a:gd name="T65" fmla="*/ 170 h 641"/>
                <a:gd name="T66" fmla="*/ 945 w 1239"/>
                <a:gd name="T67" fmla="*/ 198 h 641"/>
                <a:gd name="T68" fmla="*/ 913 w 1239"/>
                <a:gd name="T69" fmla="*/ 281 h 641"/>
                <a:gd name="T70" fmla="*/ 997 w 1239"/>
                <a:gd name="T71" fmla="*/ 253 h 641"/>
                <a:gd name="T72" fmla="*/ 1055 w 1239"/>
                <a:gd name="T73" fmla="*/ 228 h 641"/>
                <a:gd name="T74" fmla="*/ 981 w 1239"/>
                <a:gd name="T75" fmla="*/ 477 h 641"/>
                <a:gd name="T76" fmla="*/ 983 w 1239"/>
                <a:gd name="T77" fmla="*/ 399 h 641"/>
                <a:gd name="T78" fmla="*/ 951 w 1239"/>
                <a:gd name="T79" fmla="*/ 343 h 641"/>
                <a:gd name="T80" fmla="*/ 897 w 1239"/>
                <a:gd name="T81" fmla="*/ 313 h 641"/>
                <a:gd name="T82" fmla="*/ 723 w 1239"/>
                <a:gd name="T83" fmla="*/ 421 h 641"/>
                <a:gd name="T84" fmla="*/ 621 w 1239"/>
                <a:gd name="T85" fmla="*/ 383 h 641"/>
                <a:gd name="T86" fmla="*/ 655 w 1239"/>
                <a:gd name="T87" fmla="*/ 267 h 641"/>
                <a:gd name="T88" fmla="*/ 803 w 1239"/>
                <a:gd name="T89" fmla="*/ 228 h 641"/>
                <a:gd name="T90" fmla="*/ 781 w 1239"/>
                <a:gd name="T91" fmla="*/ 190 h 641"/>
                <a:gd name="T92" fmla="*/ 705 w 1239"/>
                <a:gd name="T93" fmla="*/ 174 h 641"/>
                <a:gd name="T94" fmla="*/ 661 w 1239"/>
                <a:gd name="T95" fmla="*/ 204 h 641"/>
                <a:gd name="T96" fmla="*/ 518 w 1239"/>
                <a:gd name="T97" fmla="*/ 218 h 641"/>
                <a:gd name="T98" fmla="*/ 358 w 1239"/>
                <a:gd name="T99" fmla="*/ 168 h 641"/>
                <a:gd name="T100" fmla="*/ 236 w 1239"/>
                <a:gd name="T101" fmla="*/ 190 h 641"/>
                <a:gd name="T102" fmla="*/ 54 w 1239"/>
                <a:gd name="T103" fmla="*/ 419 h 641"/>
                <a:gd name="T104" fmla="*/ 52 w 1239"/>
                <a:gd name="T105" fmla="*/ 489 h 641"/>
                <a:gd name="T106" fmla="*/ 526 w 1239"/>
                <a:gd name="T107" fmla="*/ 533 h 641"/>
                <a:gd name="T108" fmla="*/ 593 w 1239"/>
                <a:gd name="T109" fmla="*/ 565 h 641"/>
                <a:gd name="T110" fmla="*/ 611 w 1239"/>
                <a:gd name="T111" fmla="*/ 597 h 641"/>
                <a:gd name="T112" fmla="*/ 665 w 1239"/>
                <a:gd name="T113" fmla="*/ 603 h 641"/>
                <a:gd name="T114" fmla="*/ 765 w 1239"/>
                <a:gd name="T115" fmla="*/ 581 h 641"/>
                <a:gd name="T116" fmla="*/ 829 w 1239"/>
                <a:gd name="T117" fmla="*/ 613 h 641"/>
                <a:gd name="T118" fmla="*/ 757 w 1239"/>
                <a:gd name="T119" fmla="*/ 559 h 641"/>
                <a:gd name="T120" fmla="*/ 893 w 1239"/>
                <a:gd name="T121" fmla="*/ 507 h 641"/>
                <a:gd name="T122" fmla="*/ 745 w 1239"/>
                <a:gd name="T123" fmla="*/ 395 h 641"/>
                <a:gd name="T124" fmla="*/ 755 w 1239"/>
                <a:gd name="T125" fmla="*/ 277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9" h="641">
                  <a:moveTo>
                    <a:pt x="621" y="76"/>
                  </a:moveTo>
                  <a:lnTo>
                    <a:pt x="619" y="76"/>
                  </a:lnTo>
                  <a:lnTo>
                    <a:pt x="621" y="78"/>
                  </a:lnTo>
                  <a:lnTo>
                    <a:pt x="629" y="78"/>
                  </a:lnTo>
                  <a:lnTo>
                    <a:pt x="633" y="78"/>
                  </a:lnTo>
                  <a:lnTo>
                    <a:pt x="633" y="76"/>
                  </a:lnTo>
                  <a:lnTo>
                    <a:pt x="635" y="76"/>
                  </a:lnTo>
                  <a:lnTo>
                    <a:pt x="635" y="76"/>
                  </a:lnTo>
                  <a:lnTo>
                    <a:pt x="633" y="76"/>
                  </a:lnTo>
                  <a:lnTo>
                    <a:pt x="631" y="76"/>
                  </a:lnTo>
                  <a:lnTo>
                    <a:pt x="627" y="76"/>
                  </a:lnTo>
                  <a:lnTo>
                    <a:pt x="623" y="76"/>
                  </a:lnTo>
                  <a:lnTo>
                    <a:pt x="621" y="76"/>
                  </a:lnTo>
                  <a:close/>
                  <a:moveTo>
                    <a:pt x="532" y="210"/>
                  </a:moveTo>
                  <a:lnTo>
                    <a:pt x="532" y="208"/>
                  </a:lnTo>
                  <a:lnTo>
                    <a:pt x="532" y="210"/>
                  </a:lnTo>
                  <a:lnTo>
                    <a:pt x="530" y="210"/>
                  </a:lnTo>
                  <a:lnTo>
                    <a:pt x="530" y="210"/>
                  </a:lnTo>
                  <a:lnTo>
                    <a:pt x="528" y="212"/>
                  </a:lnTo>
                  <a:lnTo>
                    <a:pt x="528" y="212"/>
                  </a:lnTo>
                  <a:lnTo>
                    <a:pt x="528" y="214"/>
                  </a:lnTo>
                  <a:lnTo>
                    <a:pt x="528" y="214"/>
                  </a:lnTo>
                  <a:lnTo>
                    <a:pt x="528" y="214"/>
                  </a:lnTo>
                  <a:lnTo>
                    <a:pt x="530" y="212"/>
                  </a:lnTo>
                  <a:lnTo>
                    <a:pt x="532" y="212"/>
                  </a:lnTo>
                  <a:lnTo>
                    <a:pt x="532" y="212"/>
                  </a:lnTo>
                  <a:lnTo>
                    <a:pt x="532" y="212"/>
                  </a:lnTo>
                  <a:lnTo>
                    <a:pt x="532" y="210"/>
                  </a:lnTo>
                  <a:lnTo>
                    <a:pt x="532" y="210"/>
                  </a:lnTo>
                  <a:lnTo>
                    <a:pt x="532" y="210"/>
                  </a:lnTo>
                  <a:close/>
                  <a:moveTo>
                    <a:pt x="522" y="86"/>
                  </a:moveTo>
                  <a:lnTo>
                    <a:pt x="522" y="86"/>
                  </a:lnTo>
                  <a:lnTo>
                    <a:pt x="522" y="88"/>
                  </a:lnTo>
                  <a:lnTo>
                    <a:pt x="522" y="88"/>
                  </a:lnTo>
                  <a:lnTo>
                    <a:pt x="522" y="88"/>
                  </a:lnTo>
                  <a:lnTo>
                    <a:pt x="522" y="88"/>
                  </a:lnTo>
                  <a:lnTo>
                    <a:pt x="524" y="88"/>
                  </a:lnTo>
                  <a:lnTo>
                    <a:pt x="528" y="88"/>
                  </a:lnTo>
                  <a:lnTo>
                    <a:pt x="530" y="86"/>
                  </a:lnTo>
                  <a:lnTo>
                    <a:pt x="532" y="88"/>
                  </a:lnTo>
                  <a:lnTo>
                    <a:pt x="534" y="88"/>
                  </a:lnTo>
                  <a:lnTo>
                    <a:pt x="534" y="88"/>
                  </a:lnTo>
                  <a:lnTo>
                    <a:pt x="536" y="88"/>
                  </a:lnTo>
                  <a:lnTo>
                    <a:pt x="538" y="88"/>
                  </a:lnTo>
                  <a:lnTo>
                    <a:pt x="542" y="86"/>
                  </a:lnTo>
                  <a:lnTo>
                    <a:pt x="544" y="84"/>
                  </a:lnTo>
                  <a:lnTo>
                    <a:pt x="544" y="84"/>
                  </a:lnTo>
                  <a:lnTo>
                    <a:pt x="544" y="86"/>
                  </a:lnTo>
                  <a:lnTo>
                    <a:pt x="544" y="86"/>
                  </a:lnTo>
                  <a:lnTo>
                    <a:pt x="542" y="86"/>
                  </a:lnTo>
                  <a:lnTo>
                    <a:pt x="544" y="88"/>
                  </a:lnTo>
                  <a:lnTo>
                    <a:pt x="542" y="88"/>
                  </a:lnTo>
                  <a:lnTo>
                    <a:pt x="542" y="90"/>
                  </a:lnTo>
                  <a:lnTo>
                    <a:pt x="540" y="90"/>
                  </a:lnTo>
                  <a:lnTo>
                    <a:pt x="542" y="90"/>
                  </a:lnTo>
                  <a:lnTo>
                    <a:pt x="544" y="90"/>
                  </a:lnTo>
                  <a:lnTo>
                    <a:pt x="546" y="90"/>
                  </a:lnTo>
                  <a:lnTo>
                    <a:pt x="550" y="88"/>
                  </a:lnTo>
                  <a:lnTo>
                    <a:pt x="552" y="88"/>
                  </a:lnTo>
                  <a:lnTo>
                    <a:pt x="552" y="88"/>
                  </a:lnTo>
                  <a:lnTo>
                    <a:pt x="554" y="88"/>
                  </a:lnTo>
                  <a:lnTo>
                    <a:pt x="554" y="88"/>
                  </a:lnTo>
                  <a:lnTo>
                    <a:pt x="554" y="86"/>
                  </a:lnTo>
                  <a:lnTo>
                    <a:pt x="554" y="86"/>
                  </a:lnTo>
                  <a:lnTo>
                    <a:pt x="554" y="86"/>
                  </a:lnTo>
                  <a:lnTo>
                    <a:pt x="554" y="86"/>
                  </a:lnTo>
                  <a:lnTo>
                    <a:pt x="556" y="86"/>
                  </a:lnTo>
                  <a:lnTo>
                    <a:pt x="556" y="84"/>
                  </a:lnTo>
                  <a:lnTo>
                    <a:pt x="558" y="84"/>
                  </a:lnTo>
                  <a:lnTo>
                    <a:pt x="558" y="84"/>
                  </a:lnTo>
                  <a:lnTo>
                    <a:pt x="560" y="82"/>
                  </a:lnTo>
                  <a:lnTo>
                    <a:pt x="560" y="82"/>
                  </a:lnTo>
                  <a:lnTo>
                    <a:pt x="560" y="82"/>
                  </a:lnTo>
                  <a:lnTo>
                    <a:pt x="560" y="84"/>
                  </a:lnTo>
                  <a:lnTo>
                    <a:pt x="560" y="84"/>
                  </a:lnTo>
                  <a:lnTo>
                    <a:pt x="560" y="86"/>
                  </a:lnTo>
                  <a:lnTo>
                    <a:pt x="560" y="86"/>
                  </a:lnTo>
                  <a:lnTo>
                    <a:pt x="560" y="86"/>
                  </a:lnTo>
                  <a:lnTo>
                    <a:pt x="562" y="86"/>
                  </a:lnTo>
                  <a:lnTo>
                    <a:pt x="564" y="86"/>
                  </a:lnTo>
                  <a:lnTo>
                    <a:pt x="566" y="84"/>
                  </a:lnTo>
                  <a:lnTo>
                    <a:pt x="566" y="84"/>
                  </a:lnTo>
                  <a:lnTo>
                    <a:pt x="570" y="82"/>
                  </a:lnTo>
                  <a:lnTo>
                    <a:pt x="570" y="82"/>
                  </a:lnTo>
                  <a:lnTo>
                    <a:pt x="572" y="82"/>
                  </a:lnTo>
                  <a:lnTo>
                    <a:pt x="572" y="82"/>
                  </a:lnTo>
                  <a:lnTo>
                    <a:pt x="572" y="80"/>
                  </a:lnTo>
                  <a:lnTo>
                    <a:pt x="572" y="80"/>
                  </a:lnTo>
                  <a:lnTo>
                    <a:pt x="574" y="80"/>
                  </a:lnTo>
                  <a:lnTo>
                    <a:pt x="574" y="80"/>
                  </a:lnTo>
                  <a:lnTo>
                    <a:pt x="577" y="80"/>
                  </a:lnTo>
                  <a:lnTo>
                    <a:pt x="579" y="80"/>
                  </a:lnTo>
                  <a:lnTo>
                    <a:pt x="581" y="78"/>
                  </a:lnTo>
                  <a:lnTo>
                    <a:pt x="581" y="78"/>
                  </a:lnTo>
                  <a:lnTo>
                    <a:pt x="583" y="78"/>
                  </a:lnTo>
                  <a:lnTo>
                    <a:pt x="585" y="78"/>
                  </a:lnTo>
                  <a:lnTo>
                    <a:pt x="587" y="76"/>
                  </a:lnTo>
                  <a:lnTo>
                    <a:pt x="589" y="76"/>
                  </a:lnTo>
                  <a:lnTo>
                    <a:pt x="589" y="76"/>
                  </a:lnTo>
                  <a:lnTo>
                    <a:pt x="589" y="76"/>
                  </a:lnTo>
                  <a:lnTo>
                    <a:pt x="589" y="78"/>
                  </a:lnTo>
                  <a:lnTo>
                    <a:pt x="585" y="78"/>
                  </a:lnTo>
                  <a:lnTo>
                    <a:pt x="583" y="80"/>
                  </a:lnTo>
                  <a:lnTo>
                    <a:pt x="581" y="80"/>
                  </a:lnTo>
                  <a:lnTo>
                    <a:pt x="579" y="82"/>
                  </a:lnTo>
                  <a:lnTo>
                    <a:pt x="579" y="82"/>
                  </a:lnTo>
                  <a:lnTo>
                    <a:pt x="579" y="82"/>
                  </a:lnTo>
                  <a:lnTo>
                    <a:pt x="581" y="84"/>
                  </a:lnTo>
                  <a:lnTo>
                    <a:pt x="581" y="84"/>
                  </a:lnTo>
                  <a:lnTo>
                    <a:pt x="583" y="84"/>
                  </a:lnTo>
                  <a:lnTo>
                    <a:pt x="585" y="84"/>
                  </a:lnTo>
                  <a:lnTo>
                    <a:pt x="585" y="84"/>
                  </a:lnTo>
                  <a:lnTo>
                    <a:pt x="587" y="82"/>
                  </a:lnTo>
                  <a:lnTo>
                    <a:pt x="589" y="82"/>
                  </a:lnTo>
                  <a:lnTo>
                    <a:pt x="589" y="82"/>
                  </a:lnTo>
                  <a:lnTo>
                    <a:pt x="591" y="80"/>
                  </a:lnTo>
                  <a:lnTo>
                    <a:pt x="591" y="80"/>
                  </a:lnTo>
                  <a:lnTo>
                    <a:pt x="593" y="80"/>
                  </a:lnTo>
                  <a:lnTo>
                    <a:pt x="599" y="80"/>
                  </a:lnTo>
                  <a:lnTo>
                    <a:pt x="601" y="80"/>
                  </a:lnTo>
                  <a:lnTo>
                    <a:pt x="605" y="78"/>
                  </a:lnTo>
                  <a:lnTo>
                    <a:pt x="605" y="78"/>
                  </a:lnTo>
                  <a:lnTo>
                    <a:pt x="607" y="78"/>
                  </a:lnTo>
                  <a:lnTo>
                    <a:pt x="607" y="78"/>
                  </a:lnTo>
                  <a:lnTo>
                    <a:pt x="607" y="76"/>
                  </a:lnTo>
                  <a:lnTo>
                    <a:pt x="607" y="76"/>
                  </a:lnTo>
                  <a:lnTo>
                    <a:pt x="607" y="76"/>
                  </a:lnTo>
                  <a:lnTo>
                    <a:pt x="609" y="74"/>
                  </a:lnTo>
                  <a:lnTo>
                    <a:pt x="609" y="74"/>
                  </a:lnTo>
                  <a:lnTo>
                    <a:pt x="611" y="76"/>
                  </a:lnTo>
                  <a:lnTo>
                    <a:pt x="613" y="74"/>
                  </a:lnTo>
                  <a:lnTo>
                    <a:pt x="613" y="74"/>
                  </a:lnTo>
                  <a:lnTo>
                    <a:pt x="613" y="74"/>
                  </a:lnTo>
                  <a:lnTo>
                    <a:pt x="611" y="72"/>
                  </a:lnTo>
                  <a:lnTo>
                    <a:pt x="611" y="72"/>
                  </a:lnTo>
                  <a:lnTo>
                    <a:pt x="613" y="72"/>
                  </a:lnTo>
                  <a:lnTo>
                    <a:pt x="621" y="70"/>
                  </a:lnTo>
                  <a:lnTo>
                    <a:pt x="623" y="70"/>
                  </a:lnTo>
                  <a:lnTo>
                    <a:pt x="625" y="70"/>
                  </a:lnTo>
                  <a:lnTo>
                    <a:pt x="625" y="70"/>
                  </a:lnTo>
                  <a:lnTo>
                    <a:pt x="625" y="68"/>
                  </a:lnTo>
                  <a:lnTo>
                    <a:pt x="621" y="68"/>
                  </a:lnTo>
                  <a:lnTo>
                    <a:pt x="621" y="66"/>
                  </a:lnTo>
                  <a:lnTo>
                    <a:pt x="619" y="66"/>
                  </a:lnTo>
                  <a:lnTo>
                    <a:pt x="619" y="66"/>
                  </a:lnTo>
                  <a:lnTo>
                    <a:pt x="615" y="66"/>
                  </a:lnTo>
                  <a:lnTo>
                    <a:pt x="613" y="68"/>
                  </a:lnTo>
                  <a:lnTo>
                    <a:pt x="611" y="68"/>
                  </a:lnTo>
                  <a:lnTo>
                    <a:pt x="611" y="68"/>
                  </a:lnTo>
                  <a:lnTo>
                    <a:pt x="611" y="68"/>
                  </a:lnTo>
                  <a:lnTo>
                    <a:pt x="613" y="68"/>
                  </a:lnTo>
                  <a:lnTo>
                    <a:pt x="613" y="68"/>
                  </a:lnTo>
                  <a:lnTo>
                    <a:pt x="611" y="70"/>
                  </a:lnTo>
                  <a:lnTo>
                    <a:pt x="611" y="70"/>
                  </a:lnTo>
                  <a:lnTo>
                    <a:pt x="609" y="70"/>
                  </a:lnTo>
                  <a:lnTo>
                    <a:pt x="609" y="68"/>
                  </a:lnTo>
                  <a:lnTo>
                    <a:pt x="607" y="70"/>
                  </a:lnTo>
                  <a:lnTo>
                    <a:pt x="605" y="70"/>
                  </a:lnTo>
                  <a:lnTo>
                    <a:pt x="605" y="70"/>
                  </a:lnTo>
                  <a:lnTo>
                    <a:pt x="599" y="68"/>
                  </a:lnTo>
                  <a:lnTo>
                    <a:pt x="591" y="70"/>
                  </a:lnTo>
                  <a:lnTo>
                    <a:pt x="587" y="70"/>
                  </a:lnTo>
                  <a:lnTo>
                    <a:pt x="583" y="70"/>
                  </a:lnTo>
                  <a:lnTo>
                    <a:pt x="581" y="72"/>
                  </a:lnTo>
                  <a:lnTo>
                    <a:pt x="574" y="72"/>
                  </a:lnTo>
                  <a:lnTo>
                    <a:pt x="566" y="74"/>
                  </a:lnTo>
                  <a:lnTo>
                    <a:pt x="564" y="76"/>
                  </a:lnTo>
                  <a:lnTo>
                    <a:pt x="564" y="76"/>
                  </a:lnTo>
                  <a:lnTo>
                    <a:pt x="562" y="76"/>
                  </a:lnTo>
                  <a:lnTo>
                    <a:pt x="560" y="76"/>
                  </a:lnTo>
                  <a:lnTo>
                    <a:pt x="554" y="78"/>
                  </a:lnTo>
                  <a:lnTo>
                    <a:pt x="552" y="78"/>
                  </a:lnTo>
                  <a:lnTo>
                    <a:pt x="550" y="78"/>
                  </a:lnTo>
                  <a:lnTo>
                    <a:pt x="542" y="82"/>
                  </a:lnTo>
                  <a:lnTo>
                    <a:pt x="542" y="82"/>
                  </a:lnTo>
                  <a:lnTo>
                    <a:pt x="532" y="82"/>
                  </a:lnTo>
                  <a:lnTo>
                    <a:pt x="532" y="82"/>
                  </a:lnTo>
                  <a:lnTo>
                    <a:pt x="530" y="82"/>
                  </a:lnTo>
                  <a:lnTo>
                    <a:pt x="524" y="84"/>
                  </a:lnTo>
                  <a:lnTo>
                    <a:pt x="522" y="86"/>
                  </a:lnTo>
                  <a:lnTo>
                    <a:pt x="522" y="86"/>
                  </a:lnTo>
                  <a:lnTo>
                    <a:pt x="524" y="86"/>
                  </a:lnTo>
                  <a:lnTo>
                    <a:pt x="524" y="86"/>
                  </a:lnTo>
                  <a:lnTo>
                    <a:pt x="526" y="86"/>
                  </a:lnTo>
                  <a:lnTo>
                    <a:pt x="524" y="86"/>
                  </a:lnTo>
                  <a:lnTo>
                    <a:pt x="524" y="86"/>
                  </a:lnTo>
                  <a:lnTo>
                    <a:pt x="524" y="86"/>
                  </a:lnTo>
                  <a:lnTo>
                    <a:pt x="524" y="86"/>
                  </a:lnTo>
                  <a:lnTo>
                    <a:pt x="524" y="86"/>
                  </a:lnTo>
                  <a:lnTo>
                    <a:pt x="522" y="86"/>
                  </a:lnTo>
                  <a:close/>
                  <a:moveTo>
                    <a:pt x="631" y="90"/>
                  </a:moveTo>
                  <a:lnTo>
                    <a:pt x="629" y="90"/>
                  </a:lnTo>
                  <a:lnTo>
                    <a:pt x="629" y="90"/>
                  </a:lnTo>
                  <a:lnTo>
                    <a:pt x="631" y="90"/>
                  </a:lnTo>
                  <a:lnTo>
                    <a:pt x="633" y="88"/>
                  </a:lnTo>
                  <a:lnTo>
                    <a:pt x="633" y="88"/>
                  </a:lnTo>
                  <a:lnTo>
                    <a:pt x="631" y="86"/>
                  </a:lnTo>
                  <a:lnTo>
                    <a:pt x="631" y="84"/>
                  </a:lnTo>
                  <a:lnTo>
                    <a:pt x="629" y="84"/>
                  </a:lnTo>
                  <a:lnTo>
                    <a:pt x="627" y="84"/>
                  </a:lnTo>
                  <a:lnTo>
                    <a:pt x="625" y="84"/>
                  </a:lnTo>
                  <a:lnTo>
                    <a:pt x="619" y="84"/>
                  </a:lnTo>
                  <a:lnTo>
                    <a:pt x="617" y="84"/>
                  </a:lnTo>
                  <a:lnTo>
                    <a:pt x="617" y="84"/>
                  </a:lnTo>
                  <a:lnTo>
                    <a:pt x="619" y="82"/>
                  </a:lnTo>
                  <a:lnTo>
                    <a:pt x="619" y="82"/>
                  </a:lnTo>
                  <a:lnTo>
                    <a:pt x="619" y="82"/>
                  </a:lnTo>
                  <a:lnTo>
                    <a:pt x="619" y="82"/>
                  </a:lnTo>
                  <a:lnTo>
                    <a:pt x="619" y="82"/>
                  </a:lnTo>
                  <a:lnTo>
                    <a:pt x="619" y="80"/>
                  </a:lnTo>
                  <a:lnTo>
                    <a:pt x="617" y="80"/>
                  </a:lnTo>
                  <a:lnTo>
                    <a:pt x="615" y="80"/>
                  </a:lnTo>
                  <a:lnTo>
                    <a:pt x="613" y="80"/>
                  </a:lnTo>
                  <a:lnTo>
                    <a:pt x="605" y="82"/>
                  </a:lnTo>
                  <a:lnTo>
                    <a:pt x="601" y="82"/>
                  </a:lnTo>
                  <a:lnTo>
                    <a:pt x="601" y="82"/>
                  </a:lnTo>
                  <a:lnTo>
                    <a:pt x="599" y="84"/>
                  </a:lnTo>
                  <a:lnTo>
                    <a:pt x="599" y="84"/>
                  </a:lnTo>
                  <a:lnTo>
                    <a:pt x="599" y="84"/>
                  </a:lnTo>
                  <a:lnTo>
                    <a:pt x="601" y="84"/>
                  </a:lnTo>
                  <a:lnTo>
                    <a:pt x="607" y="84"/>
                  </a:lnTo>
                  <a:lnTo>
                    <a:pt x="607" y="84"/>
                  </a:lnTo>
                  <a:lnTo>
                    <a:pt x="607" y="86"/>
                  </a:lnTo>
                  <a:lnTo>
                    <a:pt x="607" y="86"/>
                  </a:lnTo>
                  <a:lnTo>
                    <a:pt x="597" y="84"/>
                  </a:lnTo>
                  <a:lnTo>
                    <a:pt x="595" y="84"/>
                  </a:lnTo>
                  <a:lnTo>
                    <a:pt x="593" y="84"/>
                  </a:lnTo>
                  <a:lnTo>
                    <a:pt x="589" y="86"/>
                  </a:lnTo>
                  <a:lnTo>
                    <a:pt x="587" y="86"/>
                  </a:lnTo>
                  <a:lnTo>
                    <a:pt x="587" y="86"/>
                  </a:lnTo>
                  <a:lnTo>
                    <a:pt x="587" y="88"/>
                  </a:lnTo>
                  <a:lnTo>
                    <a:pt x="585" y="88"/>
                  </a:lnTo>
                  <a:lnTo>
                    <a:pt x="583" y="88"/>
                  </a:lnTo>
                  <a:lnTo>
                    <a:pt x="583" y="88"/>
                  </a:lnTo>
                  <a:lnTo>
                    <a:pt x="585" y="88"/>
                  </a:lnTo>
                  <a:lnTo>
                    <a:pt x="585" y="90"/>
                  </a:lnTo>
                  <a:lnTo>
                    <a:pt x="593" y="88"/>
                  </a:lnTo>
                  <a:lnTo>
                    <a:pt x="601" y="88"/>
                  </a:lnTo>
                  <a:lnTo>
                    <a:pt x="597" y="90"/>
                  </a:lnTo>
                  <a:lnTo>
                    <a:pt x="593" y="90"/>
                  </a:lnTo>
                  <a:lnTo>
                    <a:pt x="591" y="90"/>
                  </a:lnTo>
                  <a:lnTo>
                    <a:pt x="583" y="90"/>
                  </a:lnTo>
                  <a:lnTo>
                    <a:pt x="579" y="90"/>
                  </a:lnTo>
                  <a:lnTo>
                    <a:pt x="577" y="90"/>
                  </a:lnTo>
                  <a:lnTo>
                    <a:pt x="574" y="92"/>
                  </a:lnTo>
                  <a:lnTo>
                    <a:pt x="572" y="92"/>
                  </a:lnTo>
                  <a:lnTo>
                    <a:pt x="570" y="92"/>
                  </a:lnTo>
                  <a:lnTo>
                    <a:pt x="572" y="92"/>
                  </a:lnTo>
                  <a:lnTo>
                    <a:pt x="579" y="94"/>
                  </a:lnTo>
                  <a:lnTo>
                    <a:pt x="583" y="92"/>
                  </a:lnTo>
                  <a:lnTo>
                    <a:pt x="595" y="92"/>
                  </a:lnTo>
                  <a:lnTo>
                    <a:pt x="595" y="92"/>
                  </a:lnTo>
                  <a:lnTo>
                    <a:pt x="595" y="92"/>
                  </a:lnTo>
                  <a:lnTo>
                    <a:pt x="593" y="92"/>
                  </a:lnTo>
                  <a:lnTo>
                    <a:pt x="591" y="92"/>
                  </a:lnTo>
                  <a:lnTo>
                    <a:pt x="581" y="94"/>
                  </a:lnTo>
                  <a:lnTo>
                    <a:pt x="579" y="94"/>
                  </a:lnTo>
                  <a:lnTo>
                    <a:pt x="570" y="94"/>
                  </a:lnTo>
                  <a:lnTo>
                    <a:pt x="568" y="94"/>
                  </a:lnTo>
                  <a:lnTo>
                    <a:pt x="566" y="94"/>
                  </a:lnTo>
                  <a:lnTo>
                    <a:pt x="566" y="96"/>
                  </a:lnTo>
                  <a:lnTo>
                    <a:pt x="564" y="96"/>
                  </a:lnTo>
                  <a:lnTo>
                    <a:pt x="562" y="96"/>
                  </a:lnTo>
                  <a:lnTo>
                    <a:pt x="560" y="96"/>
                  </a:lnTo>
                  <a:lnTo>
                    <a:pt x="560" y="98"/>
                  </a:lnTo>
                  <a:lnTo>
                    <a:pt x="558" y="98"/>
                  </a:lnTo>
                  <a:lnTo>
                    <a:pt x="558" y="98"/>
                  </a:lnTo>
                  <a:lnTo>
                    <a:pt x="558" y="98"/>
                  </a:lnTo>
                  <a:lnTo>
                    <a:pt x="562" y="100"/>
                  </a:lnTo>
                  <a:lnTo>
                    <a:pt x="564" y="100"/>
                  </a:lnTo>
                  <a:lnTo>
                    <a:pt x="568" y="98"/>
                  </a:lnTo>
                  <a:lnTo>
                    <a:pt x="570" y="100"/>
                  </a:lnTo>
                  <a:lnTo>
                    <a:pt x="572" y="102"/>
                  </a:lnTo>
                  <a:lnTo>
                    <a:pt x="574" y="102"/>
                  </a:lnTo>
                  <a:lnTo>
                    <a:pt x="574" y="102"/>
                  </a:lnTo>
                  <a:lnTo>
                    <a:pt x="577" y="100"/>
                  </a:lnTo>
                  <a:lnTo>
                    <a:pt x="577" y="100"/>
                  </a:lnTo>
                  <a:lnTo>
                    <a:pt x="579" y="100"/>
                  </a:lnTo>
                  <a:lnTo>
                    <a:pt x="579" y="100"/>
                  </a:lnTo>
                  <a:lnTo>
                    <a:pt x="581" y="100"/>
                  </a:lnTo>
                  <a:lnTo>
                    <a:pt x="581" y="100"/>
                  </a:lnTo>
                  <a:lnTo>
                    <a:pt x="581" y="100"/>
                  </a:lnTo>
                  <a:lnTo>
                    <a:pt x="581" y="102"/>
                  </a:lnTo>
                  <a:lnTo>
                    <a:pt x="581" y="102"/>
                  </a:lnTo>
                  <a:lnTo>
                    <a:pt x="581" y="102"/>
                  </a:lnTo>
                  <a:lnTo>
                    <a:pt x="583" y="102"/>
                  </a:lnTo>
                  <a:lnTo>
                    <a:pt x="589" y="100"/>
                  </a:lnTo>
                  <a:lnTo>
                    <a:pt x="591" y="100"/>
                  </a:lnTo>
                  <a:lnTo>
                    <a:pt x="593" y="98"/>
                  </a:lnTo>
                  <a:lnTo>
                    <a:pt x="593" y="98"/>
                  </a:lnTo>
                  <a:lnTo>
                    <a:pt x="593" y="98"/>
                  </a:lnTo>
                  <a:lnTo>
                    <a:pt x="593" y="98"/>
                  </a:lnTo>
                  <a:lnTo>
                    <a:pt x="593" y="98"/>
                  </a:lnTo>
                  <a:lnTo>
                    <a:pt x="595" y="98"/>
                  </a:lnTo>
                  <a:lnTo>
                    <a:pt x="595" y="98"/>
                  </a:lnTo>
                  <a:lnTo>
                    <a:pt x="597" y="98"/>
                  </a:lnTo>
                  <a:lnTo>
                    <a:pt x="599" y="96"/>
                  </a:lnTo>
                  <a:lnTo>
                    <a:pt x="601" y="96"/>
                  </a:lnTo>
                  <a:lnTo>
                    <a:pt x="601" y="96"/>
                  </a:lnTo>
                  <a:lnTo>
                    <a:pt x="601" y="96"/>
                  </a:lnTo>
                  <a:lnTo>
                    <a:pt x="601" y="96"/>
                  </a:lnTo>
                  <a:lnTo>
                    <a:pt x="601" y="96"/>
                  </a:lnTo>
                  <a:lnTo>
                    <a:pt x="605" y="96"/>
                  </a:lnTo>
                  <a:lnTo>
                    <a:pt x="607" y="96"/>
                  </a:lnTo>
                  <a:lnTo>
                    <a:pt x="605" y="96"/>
                  </a:lnTo>
                  <a:lnTo>
                    <a:pt x="601" y="96"/>
                  </a:lnTo>
                  <a:lnTo>
                    <a:pt x="601" y="98"/>
                  </a:lnTo>
                  <a:lnTo>
                    <a:pt x="599" y="98"/>
                  </a:lnTo>
                  <a:lnTo>
                    <a:pt x="599" y="98"/>
                  </a:lnTo>
                  <a:lnTo>
                    <a:pt x="597" y="98"/>
                  </a:lnTo>
                  <a:lnTo>
                    <a:pt x="597" y="100"/>
                  </a:lnTo>
                  <a:lnTo>
                    <a:pt x="597" y="100"/>
                  </a:lnTo>
                  <a:lnTo>
                    <a:pt x="597" y="100"/>
                  </a:lnTo>
                  <a:lnTo>
                    <a:pt x="597" y="100"/>
                  </a:lnTo>
                  <a:lnTo>
                    <a:pt x="601" y="100"/>
                  </a:lnTo>
                  <a:lnTo>
                    <a:pt x="605" y="100"/>
                  </a:lnTo>
                  <a:lnTo>
                    <a:pt x="607" y="100"/>
                  </a:lnTo>
                  <a:lnTo>
                    <a:pt x="609" y="100"/>
                  </a:lnTo>
                  <a:lnTo>
                    <a:pt x="611" y="98"/>
                  </a:lnTo>
                  <a:lnTo>
                    <a:pt x="611" y="98"/>
                  </a:lnTo>
                  <a:lnTo>
                    <a:pt x="611" y="98"/>
                  </a:lnTo>
                  <a:lnTo>
                    <a:pt x="613" y="98"/>
                  </a:lnTo>
                  <a:lnTo>
                    <a:pt x="613" y="100"/>
                  </a:lnTo>
                  <a:lnTo>
                    <a:pt x="615" y="100"/>
                  </a:lnTo>
                  <a:lnTo>
                    <a:pt x="617" y="100"/>
                  </a:lnTo>
                  <a:lnTo>
                    <a:pt x="619" y="98"/>
                  </a:lnTo>
                  <a:lnTo>
                    <a:pt x="621" y="98"/>
                  </a:lnTo>
                  <a:lnTo>
                    <a:pt x="623" y="98"/>
                  </a:lnTo>
                  <a:lnTo>
                    <a:pt x="627" y="98"/>
                  </a:lnTo>
                  <a:lnTo>
                    <a:pt x="629" y="98"/>
                  </a:lnTo>
                  <a:lnTo>
                    <a:pt x="629" y="98"/>
                  </a:lnTo>
                  <a:lnTo>
                    <a:pt x="627" y="98"/>
                  </a:lnTo>
                  <a:lnTo>
                    <a:pt x="625" y="100"/>
                  </a:lnTo>
                  <a:lnTo>
                    <a:pt x="621" y="100"/>
                  </a:lnTo>
                  <a:lnTo>
                    <a:pt x="617" y="100"/>
                  </a:lnTo>
                  <a:lnTo>
                    <a:pt x="617" y="102"/>
                  </a:lnTo>
                  <a:lnTo>
                    <a:pt x="615" y="102"/>
                  </a:lnTo>
                  <a:lnTo>
                    <a:pt x="613" y="102"/>
                  </a:lnTo>
                  <a:lnTo>
                    <a:pt x="607" y="102"/>
                  </a:lnTo>
                  <a:lnTo>
                    <a:pt x="605" y="102"/>
                  </a:lnTo>
                  <a:lnTo>
                    <a:pt x="597" y="102"/>
                  </a:lnTo>
                  <a:lnTo>
                    <a:pt x="591" y="104"/>
                  </a:lnTo>
                  <a:lnTo>
                    <a:pt x="587" y="104"/>
                  </a:lnTo>
                  <a:lnTo>
                    <a:pt x="583" y="106"/>
                  </a:lnTo>
                  <a:lnTo>
                    <a:pt x="583" y="106"/>
                  </a:lnTo>
                  <a:lnTo>
                    <a:pt x="583" y="106"/>
                  </a:lnTo>
                  <a:lnTo>
                    <a:pt x="583" y="108"/>
                  </a:lnTo>
                  <a:lnTo>
                    <a:pt x="585" y="108"/>
                  </a:lnTo>
                  <a:lnTo>
                    <a:pt x="585" y="108"/>
                  </a:lnTo>
                  <a:lnTo>
                    <a:pt x="587" y="110"/>
                  </a:lnTo>
                  <a:lnTo>
                    <a:pt x="591" y="110"/>
                  </a:lnTo>
                  <a:lnTo>
                    <a:pt x="597" y="110"/>
                  </a:lnTo>
                  <a:lnTo>
                    <a:pt x="607" y="108"/>
                  </a:lnTo>
                  <a:lnTo>
                    <a:pt x="613" y="108"/>
                  </a:lnTo>
                  <a:lnTo>
                    <a:pt x="619" y="106"/>
                  </a:lnTo>
                  <a:lnTo>
                    <a:pt x="621" y="106"/>
                  </a:lnTo>
                  <a:lnTo>
                    <a:pt x="623" y="104"/>
                  </a:lnTo>
                  <a:lnTo>
                    <a:pt x="625" y="104"/>
                  </a:lnTo>
                  <a:lnTo>
                    <a:pt x="627" y="104"/>
                  </a:lnTo>
                  <a:lnTo>
                    <a:pt x="631" y="104"/>
                  </a:lnTo>
                  <a:lnTo>
                    <a:pt x="639" y="102"/>
                  </a:lnTo>
                  <a:lnTo>
                    <a:pt x="645" y="102"/>
                  </a:lnTo>
                  <a:lnTo>
                    <a:pt x="649" y="100"/>
                  </a:lnTo>
                  <a:lnTo>
                    <a:pt x="651" y="100"/>
                  </a:lnTo>
                  <a:lnTo>
                    <a:pt x="651" y="100"/>
                  </a:lnTo>
                  <a:lnTo>
                    <a:pt x="649" y="102"/>
                  </a:lnTo>
                  <a:lnTo>
                    <a:pt x="649" y="102"/>
                  </a:lnTo>
                  <a:lnTo>
                    <a:pt x="649" y="102"/>
                  </a:lnTo>
                  <a:lnTo>
                    <a:pt x="651" y="102"/>
                  </a:lnTo>
                  <a:lnTo>
                    <a:pt x="651" y="102"/>
                  </a:lnTo>
                  <a:lnTo>
                    <a:pt x="653" y="102"/>
                  </a:lnTo>
                  <a:lnTo>
                    <a:pt x="655" y="102"/>
                  </a:lnTo>
                  <a:lnTo>
                    <a:pt x="659" y="102"/>
                  </a:lnTo>
                  <a:lnTo>
                    <a:pt x="661" y="102"/>
                  </a:lnTo>
                  <a:lnTo>
                    <a:pt x="665" y="102"/>
                  </a:lnTo>
                  <a:lnTo>
                    <a:pt x="665" y="102"/>
                  </a:lnTo>
                  <a:lnTo>
                    <a:pt x="667" y="102"/>
                  </a:lnTo>
                  <a:lnTo>
                    <a:pt x="671" y="102"/>
                  </a:lnTo>
                  <a:lnTo>
                    <a:pt x="679" y="100"/>
                  </a:lnTo>
                  <a:lnTo>
                    <a:pt x="681" y="100"/>
                  </a:lnTo>
                  <a:lnTo>
                    <a:pt x="683" y="98"/>
                  </a:lnTo>
                  <a:lnTo>
                    <a:pt x="689" y="96"/>
                  </a:lnTo>
                  <a:lnTo>
                    <a:pt x="691" y="94"/>
                  </a:lnTo>
                  <a:lnTo>
                    <a:pt x="695" y="92"/>
                  </a:lnTo>
                  <a:lnTo>
                    <a:pt x="697" y="92"/>
                  </a:lnTo>
                  <a:lnTo>
                    <a:pt x="697" y="90"/>
                  </a:lnTo>
                  <a:lnTo>
                    <a:pt x="699" y="90"/>
                  </a:lnTo>
                  <a:lnTo>
                    <a:pt x="699" y="88"/>
                  </a:lnTo>
                  <a:lnTo>
                    <a:pt x="699" y="88"/>
                  </a:lnTo>
                  <a:lnTo>
                    <a:pt x="699" y="88"/>
                  </a:lnTo>
                  <a:lnTo>
                    <a:pt x="697" y="88"/>
                  </a:lnTo>
                  <a:lnTo>
                    <a:pt x="693" y="86"/>
                  </a:lnTo>
                  <a:lnTo>
                    <a:pt x="691" y="86"/>
                  </a:lnTo>
                  <a:lnTo>
                    <a:pt x="689" y="88"/>
                  </a:lnTo>
                  <a:lnTo>
                    <a:pt x="687" y="88"/>
                  </a:lnTo>
                  <a:lnTo>
                    <a:pt x="687" y="88"/>
                  </a:lnTo>
                  <a:lnTo>
                    <a:pt x="685" y="88"/>
                  </a:lnTo>
                  <a:lnTo>
                    <a:pt x="685" y="90"/>
                  </a:lnTo>
                  <a:lnTo>
                    <a:pt x="685" y="90"/>
                  </a:lnTo>
                  <a:lnTo>
                    <a:pt x="685" y="90"/>
                  </a:lnTo>
                  <a:lnTo>
                    <a:pt x="685" y="90"/>
                  </a:lnTo>
                  <a:lnTo>
                    <a:pt x="683" y="90"/>
                  </a:lnTo>
                  <a:lnTo>
                    <a:pt x="681" y="90"/>
                  </a:lnTo>
                  <a:lnTo>
                    <a:pt x="681" y="92"/>
                  </a:lnTo>
                  <a:lnTo>
                    <a:pt x="681" y="92"/>
                  </a:lnTo>
                  <a:lnTo>
                    <a:pt x="681" y="90"/>
                  </a:lnTo>
                  <a:lnTo>
                    <a:pt x="683" y="90"/>
                  </a:lnTo>
                  <a:lnTo>
                    <a:pt x="683" y="90"/>
                  </a:lnTo>
                  <a:lnTo>
                    <a:pt x="683" y="90"/>
                  </a:lnTo>
                  <a:lnTo>
                    <a:pt x="681" y="88"/>
                  </a:lnTo>
                  <a:lnTo>
                    <a:pt x="679" y="88"/>
                  </a:lnTo>
                  <a:lnTo>
                    <a:pt x="679" y="88"/>
                  </a:lnTo>
                  <a:lnTo>
                    <a:pt x="677" y="90"/>
                  </a:lnTo>
                  <a:lnTo>
                    <a:pt x="673" y="90"/>
                  </a:lnTo>
                  <a:lnTo>
                    <a:pt x="671" y="90"/>
                  </a:lnTo>
                  <a:lnTo>
                    <a:pt x="671" y="90"/>
                  </a:lnTo>
                  <a:lnTo>
                    <a:pt x="673" y="90"/>
                  </a:lnTo>
                  <a:lnTo>
                    <a:pt x="677" y="88"/>
                  </a:lnTo>
                  <a:lnTo>
                    <a:pt x="677" y="88"/>
                  </a:lnTo>
                  <a:lnTo>
                    <a:pt x="677" y="88"/>
                  </a:lnTo>
                  <a:lnTo>
                    <a:pt x="679" y="88"/>
                  </a:lnTo>
                  <a:lnTo>
                    <a:pt x="679" y="86"/>
                  </a:lnTo>
                  <a:lnTo>
                    <a:pt x="677" y="86"/>
                  </a:lnTo>
                  <a:lnTo>
                    <a:pt x="677" y="86"/>
                  </a:lnTo>
                  <a:lnTo>
                    <a:pt x="675" y="86"/>
                  </a:lnTo>
                  <a:lnTo>
                    <a:pt x="673" y="86"/>
                  </a:lnTo>
                  <a:lnTo>
                    <a:pt x="673" y="86"/>
                  </a:lnTo>
                  <a:lnTo>
                    <a:pt x="673" y="86"/>
                  </a:lnTo>
                  <a:lnTo>
                    <a:pt x="673" y="86"/>
                  </a:lnTo>
                  <a:lnTo>
                    <a:pt x="675" y="86"/>
                  </a:lnTo>
                  <a:lnTo>
                    <a:pt x="677" y="84"/>
                  </a:lnTo>
                  <a:lnTo>
                    <a:pt x="679" y="84"/>
                  </a:lnTo>
                  <a:lnTo>
                    <a:pt x="679" y="82"/>
                  </a:lnTo>
                  <a:lnTo>
                    <a:pt x="679" y="82"/>
                  </a:lnTo>
                  <a:lnTo>
                    <a:pt x="679" y="82"/>
                  </a:lnTo>
                  <a:lnTo>
                    <a:pt x="679" y="82"/>
                  </a:lnTo>
                  <a:lnTo>
                    <a:pt x="679" y="80"/>
                  </a:lnTo>
                  <a:lnTo>
                    <a:pt x="679" y="80"/>
                  </a:lnTo>
                  <a:lnTo>
                    <a:pt x="681" y="80"/>
                  </a:lnTo>
                  <a:lnTo>
                    <a:pt x="681" y="80"/>
                  </a:lnTo>
                  <a:lnTo>
                    <a:pt x="681" y="78"/>
                  </a:lnTo>
                  <a:lnTo>
                    <a:pt x="683" y="78"/>
                  </a:lnTo>
                  <a:lnTo>
                    <a:pt x="685" y="78"/>
                  </a:lnTo>
                  <a:lnTo>
                    <a:pt x="685" y="78"/>
                  </a:lnTo>
                  <a:lnTo>
                    <a:pt x="685" y="78"/>
                  </a:lnTo>
                  <a:lnTo>
                    <a:pt x="685" y="78"/>
                  </a:lnTo>
                  <a:lnTo>
                    <a:pt x="683" y="76"/>
                  </a:lnTo>
                  <a:lnTo>
                    <a:pt x="679" y="76"/>
                  </a:lnTo>
                  <a:lnTo>
                    <a:pt x="679" y="76"/>
                  </a:lnTo>
                  <a:lnTo>
                    <a:pt x="677" y="78"/>
                  </a:lnTo>
                  <a:lnTo>
                    <a:pt x="673" y="78"/>
                  </a:lnTo>
                  <a:lnTo>
                    <a:pt x="667" y="80"/>
                  </a:lnTo>
                  <a:lnTo>
                    <a:pt x="665" y="80"/>
                  </a:lnTo>
                  <a:lnTo>
                    <a:pt x="659" y="82"/>
                  </a:lnTo>
                  <a:lnTo>
                    <a:pt x="659" y="82"/>
                  </a:lnTo>
                  <a:lnTo>
                    <a:pt x="659" y="82"/>
                  </a:lnTo>
                  <a:lnTo>
                    <a:pt x="657" y="82"/>
                  </a:lnTo>
                  <a:lnTo>
                    <a:pt x="657" y="84"/>
                  </a:lnTo>
                  <a:lnTo>
                    <a:pt x="657" y="84"/>
                  </a:lnTo>
                  <a:lnTo>
                    <a:pt x="659" y="84"/>
                  </a:lnTo>
                  <a:lnTo>
                    <a:pt x="661" y="84"/>
                  </a:lnTo>
                  <a:lnTo>
                    <a:pt x="663" y="86"/>
                  </a:lnTo>
                  <a:lnTo>
                    <a:pt x="663" y="86"/>
                  </a:lnTo>
                  <a:lnTo>
                    <a:pt x="661" y="86"/>
                  </a:lnTo>
                  <a:lnTo>
                    <a:pt x="661" y="86"/>
                  </a:lnTo>
                  <a:lnTo>
                    <a:pt x="661" y="88"/>
                  </a:lnTo>
                  <a:lnTo>
                    <a:pt x="655" y="88"/>
                  </a:lnTo>
                  <a:lnTo>
                    <a:pt x="653" y="90"/>
                  </a:lnTo>
                  <a:lnTo>
                    <a:pt x="659" y="92"/>
                  </a:lnTo>
                  <a:lnTo>
                    <a:pt x="659" y="92"/>
                  </a:lnTo>
                  <a:lnTo>
                    <a:pt x="659" y="92"/>
                  </a:lnTo>
                  <a:lnTo>
                    <a:pt x="657" y="94"/>
                  </a:lnTo>
                  <a:lnTo>
                    <a:pt x="657" y="94"/>
                  </a:lnTo>
                  <a:lnTo>
                    <a:pt x="655" y="94"/>
                  </a:lnTo>
                  <a:lnTo>
                    <a:pt x="655" y="94"/>
                  </a:lnTo>
                  <a:lnTo>
                    <a:pt x="641" y="94"/>
                  </a:lnTo>
                  <a:lnTo>
                    <a:pt x="639" y="94"/>
                  </a:lnTo>
                  <a:lnTo>
                    <a:pt x="637" y="94"/>
                  </a:lnTo>
                  <a:lnTo>
                    <a:pt x="635" y="94"/>
                  </a:lnTo>
                  <a:lnTo>
                    <a:pt x="633" y="94"/>
                  </a:lnTo>
                  <a:lnTo>
                    <a:pt x="633" y="92"/>
                  </a:lnTo>
                  <a:lnTo>
                    <a:pt x="633" y="92"/>
                  </a:lnTo>
                  <a:lnTo>
                    <a:pt x="635" y="90"/>
                  </a:lnTo>
                  <a:lnTo>
                    <a:pt x="635" y="90"/>
                  </a:lnTo>
                  <a:lnTo>
                    <a:pt x="635" y="90"/>
                  </a:lnTo>
                  <a:lnTo>
                    <a:pt x="633" y="90"/>
                  </a:lnTo>
                  <a:lnTo>
                    <a:pt x="631" y="90"/>
                  </a:lnTo>
                  <a:close/>
                  <a:moveTo>
                    <a:pt x="536" y="88"/>
                  </a:moveTo>
                  <a:lnTo>
                    <a:pt x="536" y="88"/>
                  </a:lnTo>
                  <a:lnTo>
                    <a:pt x="536" y="90"/>
                  </a:lnTo>
                  <a:lnTo>
                    <a:pt x="534" y="90"/>
                  </a:lnTo>
                  <a:lnTo>
                    <a:pt x="532" y="90"/>
                  </a:lnTo>
                  <a:lnTo>
                    <a:pt x="530" y="90"/>
                  </a:lnTo>
                  <a:lnTo>
                    <a:pt x="532" y="90"/>
                  </a:lnTo>
                  <a:lnTo>
                    <a:pt x="532" y="90"/>
                  </a:lnTo>
                  <a:lnTo>
                    <a:pt x="534" y="90"/>
                  </a:lnTo>
                  <a:lnTo>
                    <a:pt x="534" y="90"/>
                  </a:lnTo>
                  <a:lnTo>
                    <a:pt x="536" y="90"/>
                  </a:lnTo>
                  <a:lnTo>
                    <a:pt x="536" y="90"/>
                  </a:lnTo>
                  <a:lnTo>
                    <a:pt x="538" y="88"/>
                  </a:lnTo>
                  <a:lnTo>
                    <a:pt x="538" y="88"/>
                  </a:lnTo>
                  <a:lnTo>
                    <a:pt x="538" y="88"/>
                  </a:lnTo>
                  <a:lnTo>
                    <a:pt x="536" y="88"/>
                  </a:lnTo>
                  <a:lnTo>
                    <a:pt x="536" y="88"/>
                  </a:lnTo>
                  <a:close/>
                  <a:moveTo>
                    <a:pt x="208" y="180"/>
                  </a:moveTo>
                  <a:lnTo>
                    <a:pt x="210" y="180"/>
                  </a:lnTo>
                  <a:lnTo>
                    <a:pt x="212" y="180"/>
                  </a:lnTo>
                  <a:lnTo>
                    <a:pt x="212" y="180"/>
                  </a:lnTo>
                  <a:lnTo>
                    <a:pt x="210" y="178"/>
                  </a:lnTo>
                  <a:lnTo>
                    <a:pt x="210" y="178"/>
                  </a:lnTo>
                  <a:lnTo>
                    <a:pt x="208" y="180"/>
                  </a:lnTo>
                  <a:lnTo>
                    <a:pt x="208" y="180"/>
                  </a:lnTo>
                  <a:lnTo>
                    <a:pt x="208" y="180"/>
                  </a:lnTo>
                  <a:close/>
                  <a:moveTo>
                    <a:pt x="410" y="144"/>
                  </a:moveTo>
                  <a:lnTo>
                    <a:pt x="412" y="144"/>
                  </a:lnTo>
                  <a:lnTo>
                    <a:pt x="412" y="146"/>
                  </a:lnTo>
                  <a:lnTo>
                    <a:pt x="414" y="146"/>
                  </a:lnTo>
                  <a:lnTo>
                    <a:pt x="420" y="148"/>
                  </a:lnTo>
                  <a:lnTo>
                    <a:pt x="420" y="150"/>
                  </a:lnTo>
                  <a:lnTo>
                    <a:pt x="420" y="150"/>
                  </a:lnTo>
                  <a:lnTo>
                    <a:pt x="420" y="152"/>
                  </a:lnTo>
                  <a:lnTo>
                    <a:pt x="420" y="152"/>
                  </a:lnTo>
                  <a:lnTo>
                    <a:pt x="418" y="156"/>
                  </a:lnTo>
                  <a:lnTo>
                    <a:pt x="418" y="156"/>
                  </a:lnTo>
                  <a:lnTo>
                    <a:pt x="418" y="156"/>
                  </a:lnTo>
                  <a:lnTo>
                    <a:pt x="418" y="158"/>
                  </a:lnTo>
                  <a:lnTo>
                    <a:pt x="420" y="158"/>
                  </a:lnTo>
                  <a:lnTo>
                    <a:pt x="422" y="158"/>
                  </a:lnTo>
                  <a:lnTo>
                    <a:pt x="424" y="156"/>
                  </a:lnTo>
                  <a:lnTo>
                    <a:pt x="426" y="156"/>
                  </a:lnTo>
                  <a:lnTo>
                    <a:pt x="432" y="154"/>
                  </a:lnTo>
                  <a:lnTo>
                    <a:pt x="440" y="152"/>
                  </a:lnTo>
                  <a:lnTo>
                    <a:pt x="442" y="152"/>
                  </a:lnTo>
                  <a:lnTo>
                    <a:pt x="442" y="152"/>
                  </a:lnTo>
                  <a:lnTo>
                    <a:pt x="442" y="152"/>
                  </a:lnTo>
                  <a:lnTo>
                    <a:pt x="442" y="152"/>
                  </a:lnTo>
                  <a:lnTo>
                    <a:pt x="446" y="152"/>
                  </a:lnTo>
                  <a:lnTo>
                    <a:pt x="450" y="152"/>
                  </a:lnTo>
                  <a:lnTo>
                    <a:pt x="454" y="152"/>
                  </a:lnTo>
                  <a:lnTo>
                    <a:pt x="456" y="150"/>
                  </a:lnTo>
                  <a:lnTo>
                    <a:pt x="458" y="150"/>
                  </a:lnTo>
                  <a:lnTo>
                    <a:pt x="458" y="150"/>
                  </a:lnTo>
                  <a:lnTo>
                    <a:pt x="464" y="146"/>
                  </a:lnTo>
                  <a:lnTo>
                    <a:pt x="466" y="144"/>
                  </a:lnTo>
                  <a:lnTo>
                    <a:pt x="470" y="142"/>
                  </a:lnTo>
                  <a:lnTo>
                    <a:pt x="472" y="140"/>
                  </a:lnTo>
                  <a:lnTo>
                    <a:pt x="474" y="140"/>
                  </a:lnTo>
                  <a:lnTo>
                    <a:pt x="478" y="140"/>
                  </a:lnTo>
                  <a:lnTo>
                    <a:pt x="482" y="140"/>
                  </a:lnTo>
                  <a:lnTo>
                    <a:pt x="484" y="138"/>
                  </a:lnTo>
                  <a:lnTo>
                    <a:pt x="490" y="136"/>
                  </a:lnTo>
                  <a:lnTo>
                    <a:pt x="492" y="134"/>
                  </a:lnTo>
                  <a:lnTo>
                    <a:pt x="494" y="134"/>
                  </a:lnTo>
                  <a:lnTo>
                    <a:pt x="508" y="130"/>
                  </a:lnTo>
                  <a:lnTo>
                    <a:pt x="518" y="128"/>
                  </a:lnTo>
                  <a:lnTo>
                    <a:pt x="522" y="128"/>
                  </a:lnTo>
                  <a:lnTo>
                    <a:pt x="532" y="126"/>
                  </a:lnTo>
                  <a:lnTo>
                    <a:pt x="536" y="126"/>
                  </a:lnTo>
                  <a:lnTo>
                    <a:pt x="538" y="124"/>
                  </a:lnTo>
                  <a:lnTo>
                    <a:pt x="546" y="124"/>
                  </a:lnTo>
                  <a:lnTo>
                    <a:pt x="546" y="124"/>
                  </a:lnTo>
                  <a:lnTo>
                    <a:pt x="548" y="122"/>
                  </a:lnTo>
                  <a:lnTo>
                    <a:pt x="548" y="122"/>
                  </a:lnTo>
                  <a:lnTo>
                    <a:pt x="548" y="122"/>
                  </a:lnTo>
                  <a:lnTo>
                    <a:pt x="550" y="122"/>
                  </a:lnTo>
                  <a:lnTo>
                    <a:pt x="550" y="120"/>
                  </a:lnTo>
                  <a:lnTo>
                    <a:pt x="548" y="120"/>
                  </a:lnTo>
                  <a:lnTo>
                    <a:pt x="546" y="118"/>
                  </a:lnTo>
                  <a:lnTo>
                    <a:pt x="544" y="114"/>
                  </a:lnTo>
                  <a:lnTo>
                    <a:pt x="542" y="114"/>
                  </a:lnTo>
                  <a:lnTo>
                    <a:pt x="542" y="112"/>
                  </a:lnTo>
                  <a:lnTo>
                    <a:pt x="540" y="112"/>
                  </a:lnTo>
                  <a:lnTo>
                    <a:pt x="538" y="112"/>
                  </a:lnTo>
                  <a:lnTo>
                    <a:pt x="536" y="112"/>
                  </a:lnTo>
                  <a:lnTo>
                    <a:pt x="532" y="112"/>
                  </a:lnTo>
                  <a:lnTo>
                    <a:pt x="528" y="112"/>
                  </a:lnTo>
                  <a:lnTo>
                    <a:pt x="528" y="112"/>
                  </a:lnTo>
                  <a:lnTo>
                    <a:pt x="526" y="112"/>
                  </a:lnTo>
                  <a:lnTo>
                    <a:pt x="520" y="114"/>
                  </a:lnTo>
                  <a:lnTo>
                    <a:pt x="518" y="114"/>
                  </a:lnTo>
                  <a:lnTo>
                    <a:pt x="518" y="116"/>
                  </a:lnTo>
                  <a:lnTo>
                    <a:pt x="518" y="114"/>
                  </a:lnTo>
                  <a:lnTo>
                    <a:pt x="520" y="114"/>
                  </a:lnTo>
                  <a:lnTo>
                    <a:pt x="520" y="112"/>
                  </a:lnTo>
                  <a:lnTo>
                    <a:pt x="520" y="112"/>
                  </a:lnTo>
                  <a:lnTo>
                    <a:pt x="520" y="112"/>
                  </a:lnTo>
                  <a:lnTo>
                    <a:pt x="520" y="112"/>
                  </a:lnTo>
                  <a:lnTo>
                    <a:pt x="518" y="112"/>
                  </a:lnTo>
                  <a:lnTo>
                    <a:pt x="514" y="114"/>
                  </a:lnTo>
                  <a:lnTo>
                    <a:pt x="514" y="114"/>
                  </a:lnTo>
                  <a:lnTo>
                    <a:pt x="514" y="114"/>
                  </a:lnTo>
                  <a:lnTo>
                    <a:pt x="514" y="114"/>
                  </a:lnTo>
                  <a:lnTo>
                    <a:pt x="518" y="112"/>
                  </a:lnTo>
                  <a:lnTo>
                    <a:pt x="514" y="112"/>
                  </a:lnTo>
                  <a:lnTo>
                    <a:pt x="510" y="110"/>
                  </a:lnTo>
                  <a:lnTo>
                    <a:pt x="506" y="110"/>
                  </a:lnTo>
                  <a:lnTo>
                    <a:pt x="506" y="108"/>
                  </a:lnTo>
                  <a:lnTo>
                    <a:pt x="504" y="108"/>
                  </a:lnTo>
                  <a:lnTo>
                    <a:pt x="502" y="108"/>
                  </a:lnTo>
                  <a:lnTo>
                    <a:pt x="500" y="108"/>
                  </a:lnTo>
                  <a:lnTo>
                    <a:pt x="490" y="108"/>
                  </a:lnTo>
                  <a:lnTo>
                    <a:pt x="480" y="110"/>
                  </a:lnTo>
                  <a:lnTo>
                    <a:pt x="464" y="110"/>
                  </a:lnTo>
                  <a:lnTo>
                    <a:pt x="464" y="110"/>
                  </a:lnTo>
                  <a:lnTo>
                    <a:pt x="464" y="110"/>
                  </a:lnTo>
                  <a:lnTo>
                    <a:pt x="464" y="112"/>
                  </a:lnTo>
                  <a:lnTo>
                    <a:pt x="464" y="112"/>
                  </a:lnTo>
                  <a:lnTo>
                    <a:pt x="462" y="116"/>
                  </a:lnTo>
                  <a:lnTo>
                    <a:pt x="460" y="116"/>
                  </a:lnTo>
                  <a:lnTo>
                    <a:pt x="462" y="118"/>
                  </a:lnTo>
                  <a:lnTo>
                    <a:pt x="462" y="118"/>
                  </a:lnTo>
                  <a:lnTo>
                    <a:pt x="462" y="118"/>
                  </a:lnTo>
                  <a:lnTo>
                    <a:pt x="462" y="118"/>
                  </a:lnTo>
                  <a:lnTo>
                    <a:pt x="458" y="120"/>
                  </a:lnTo>
                  <a:lnTo>
                    <a:pt x="454" y="122"/>
                  </a:lnTo>
                  <a:lnTo>
                    <a:pt x="448" y="124"/>
                  </a:lnTo>
                  <a:lnTo>
                    <a:pt x="444" y="126"/>
                  </a:lnTo>
                  <a:lnTo>
                    <a:pt x="442" y="126"/>
                  </a:lnTo>
                  <a:lnTo>
                    <a:pt x="438" y="128"/>
                  </a:lnTo>
                  <a:lnTo>
                    <a:pt x="438" y="128"/>
                  </a:lnTo>
                  <a:lnTo>
                    <a:pt x="438" y="128"/>
                  </a:lnTo>
                  <a:lnTo>
                    <a:pt x="438" y="130"/>
                  </a:lnTo>
                  <a:lnTo>
                    <a:pt x="438" y="130"/>
                  </a:lnTo>
                  <a:lnTo>
                    <a:pt x="438" y="130"/>
                  </a:lnTo>
                  <a:lnTo>
                    <a:pt x="438" y="130"/>
                  </a:lnTo>
                  <a:lnTo>
                    <a:pt x="438" y="130"/>
                  </a:lnTo>
                  <a:lnTo>
                    <a:pt x="438" y="130"/>
                  </a:lnTo>
                  <a:lnTo>
                    <a:pt x="438" y="130"/>
                  </a:lnTo>
                  <a:lnTo>
                    <a:pt x="432" y="132"/>
                  </a:lnTo>
                  <a:lnTo>
                    <a:pt x="432" y="132"/>
                  </a:lnTo>
                  <a:lnTo>
                    <a:pt x="430" y="132"/>
                  </a:lnTo>
                  <a:lnTo>
                    <a:pt x="430" y="132"/>
                  </a:lnTo>
                  <a:lnTo>
                    <a:pt x="428" y="134"/>
                  </a:lnTo>
                  <a:lnTo>
                    <a:pt x="426" y="134"/>
                  </a:lnTo>
                  <a:lnTo>
                    <a:pt x="426" y="136"/>
                  </a:lnTo>
                  <a:lnTo>
                    <a:pt x="426" y="136"/>
                  </a:lnTo>
                  <a:lnTo>
                    <a:pt x="426" y="136"/>
                  </a:lnTo>
                  <a:lnTo>
                    <a:pt x="424" y="136"/>
                  </a:lnTo>
                  <a:lnTo>
                    <a:pt x="422" y="136"/>
                  </a:lnTo>
                  <a:lnTo>
                    <a:pt x="420" y="138"/>
                  </a:lnTo>
                  <a:lnTo>
                    <a:pt x="418" y="138"/>
                  </a:lnTo>
                  <a:lnTo>
                    <a:pt x="418" y="138"/>
                  </a:lnTo>
                  <a:lnTo>
                    <a:pt x="416" y="140"/>
                  </a:lnTo>
                  <a:lnTo>
                    <a:pt x="414" y="140"/>
                  </a:lnTo>
                  <a:lnTo>
                    <a:pt x="412" y="140"/>
                  </a:lnTo>
                  <a:lnTo>
                    <a:pt x="412" y="140"/>
                  </a:lnTo>
                  <a:lnTo>
                    <a:pt x="412" y="140"/>
                  </a:lnTo>
                  <a:lnTo>
                    <a:pt x="412" y="142"/>
                  </a:lnTo>
                  <a:lnTo>
                    <a:pt x="412" y="142"/>
                  </a:lnTo>
                  <a:lnTo>
                    <a:pt x="408" y="142"/>
                  </a:lnTo>
                  <a:lnTo>
                    <a:pt x="408" y="142"/>
                  </a:lnTo>
                  <a:lnTo>
                    <a:pt x="408" y="142"/>
                  </a:lnTo>
                  <a:lnTo>
                    <a:pt x="408" y="144"/>
                  </a:lnTo>
                  <a:lnTo>
                    <a:pt x="406" y="144"/>
                  </a:lnTo>
                  <a:lnTo>
                    <a:pt x="404" y="144"/>
                  </a:lnTo>
                  <a:lnTo>
                    <a:pt x="404" y="144"/>
                  </a:lnTo>
                  <a:lnTo>
                    <a:pt x="406" y="144"/>
                  </a:lnTo>
                  <a:lnTo>
                    <a:pt x="410" y="144"/>
                  </a:lnTo>
                  <a:close/>
                  <a:moveTo>
                    <a:pt x="653" y="66"/>
                  </a:moveTo>
                  <a:lnTo>
                    <a:pt x="653" y="66"/>
                  </a:lnTo>
                  <a:lnTo>
                    <a:pt x="653" y="66"/>
                  </a:lnTo>
                  <a:lnTo>
                    <a:pt x="653" y="66"/>
                  </a:lnTo>
                  <a:lnTo>
                    <a:pt x="653" y="68"/>
                  </a:lnTo>
                  <a:lnTo>
                    <a:pt x="655" y="68"/>
                  </a:lnTo>
                  <a:lnTo>
                    <a:pt x="657" y="68"/>
                  </a:lnTo>
                  <a:lnTo>
                    <a:pt x="659" y="70"/>
                  </a:lnTo>
                  <a:lnTo>
                    <a:pt x="661" y="70"/>
                  </a:lnTo>
                  <a:lnTo>
                    <a:pt x="671" y="68"/>
                  </a:lnTo>
                  <a:lnTo>
                    <a:pt x="671" y="68"/>
                  </a:lnTo>
                  <a:lnTo>
                    <a:pt x="673" y="68"/>
                  </a:lnTo>
                  <a:lnTo>
                    <a:pt x="677" y="68"/>
                  </a:lnTo>
                  <a:lnTo>
                    <a:pt x="681" y="68"/>
                  </a:lnTo>
                  <a:lnTo>
                    <a:pt x="683" y="66"/>
                  </a:lnTo>
                  <a:lnTo>
                    <a:pt x="685" y="66"/>
                  </a:lnTo>
                  <a:lnTo>
                    <a:pt x="685" y="66"/>
                  </a:lnTo>
                  <a:lnTo>
                    <a:pt x="687" y="64"/>
                  </a:lnTo>
                  <a:lnTo>
                    <a:pt x="687" y="64"/>
                  </a:lnTo>
                  <a:lnTo>
                    <a:pt x="687" y="64"/>
                  </a:lnTo>
                  <a:lnTo>
                    <a:pt x="687" y="64"/>
                  </a:lnTo>
                  <a:lnTo>
                    <a:pt x="687" y="64"/>
                  </a:lnTo>
                  <a:lnTo>
                    <a:pt x="683" y="64"/>
                  </a:lnTo>
                  <a:lnTo>
                    <a:pt x="681" y="64"/>
                  </a:lnTo>
                  <a:lnTo>
                    <a:pt x="681" y="62"/>
                  </a:lnTo>
                  <a:lnTo>
                    <a:pt x="683" y="62"/>
                  </a:lnTo>
                  <a:lnTo>
                    <a:pt x="683" y="62"/>
                  </a:lnTo>
                  <a:lnTo>
                    <a:pt x="691" y="62"/>
                  </a:lnTo>
                  <a:lnTo>
                    <a:pt x="695" y="62"/>
                  </a:lnTo>
                  <a:lnTo>
                    <a:pt x="697" y="60"/>
                  </a:lnTo>
                  <a:lnTo>
                    <a:pt x="699" y="60"/>
                  </a:lnTo>
                  <a:lnTo>
                    <a:pt x="699" y="60"/>
                  </a:lnTo>
                  <a:lnTo>
                    <a:pt x="699" y="60"/>
                  </a:lnTo>
                  <a:lnTo>
                    <a:pt x="691" y="60"/>
                  </a:lnTo>
                  <a:lnTo>
                    <a:pt x="689" y="60"/>
                  </a:lnTo>
                  <a:lnTo>
                    <a:pt x="687" y="60"/>
                  </a:lnTo>
                  <a:lnTo>
                    <a:pt x="683" y="60"/>
                  </a:lnTo>
                  <a:lnTo>
                    <a:pt x="671" y="60"/>
                  </a:lnTo>
                  <a:lnTo>
                    <a:pt x="665" y="62"/>
                  </a:lnTo>
                  <a:lnTo>
                    <a:pt x="661" y="62"/>
                  </a:lnTo>
                  <a:lnTo>
                    <a:pt x="661" y="62"/>
                  </a:lnTo>
                  <a:lnTo>
                    <a:pt x="659" y="62"/>
                  </a:lnTo>
                  <a:lnTo>
                    <a:pt x="659" y="62"/>
                  </a:lnTo>
                  <a:lnTo>
                    <a:pt x="657" y="62"/>
                  </a:lnTo>
                  <a:lnTo>
                    <a:pt x="657" y="62"/>
                  </a:lnTo>
                  <a:lnTo>
                    <a:pt x="657" y="64"/>
                  </a:lnTo>
                  <a:lnTo>
                    <a:pt x="655" y="64"/>
                  </a:lnTo>
                  <a:lnTo>
                    <a:pt x="655" y="64"/>
                  </a:lnTo>
                  <a:lnTo>
                    <a:pt x="655" y="66"/>
                  </a:lnTo>
                  <a:lnTo>
                    <a:pt x="655" y="66"/>
                  </a:lnTo>
                  <a:lnTo>
                    <a:pt x="653" y="66"/>
                  </a:lnTo>
                  <a:lnTo>
                    <a:pt x="653" y="66"/>
                  </a:lnTo>
                  <a:close/>
                  <a:moveTo>
                    <a:pt x="558" y="94"/>
                  </a:moveTo>
                  <a:lnTo>
                    <a:pt x="560" y="92"/>
                  </a:lnTo>
                  <a:lnTo>
                    <a:pt x="566" y="90"/>
                  </a:lnTo>
                  <a:lnTo>
                    <a:pt x="572" y="88"/>
                  </a:lnTo>
                  <a:lnTo>
                    <a:pt x="572" y="88"/>
                  </a:lnTo>
                  <a:lnTo>
                    <a:pt x="577" y="86"/>
                  </a:lnTo>
                  <a:lnTo>
                    <a:pt x="577" y="86"/>
                  </a:lnTo>
                  <a:lnTo>
                    <a:pt x="577" y="86"/>
                  </a:lnTo>
                  <a:lnTo>
                    <a:pt x="574" y="86"/>
                  </a:lnTo>
                  <a:lnTo>
                    <a:pt x="572" y="86"/>
                  </a:lnTo>
                  <a:lnTo>
                    <a:pt x="568" y="88"/>
                  </a:lnTo>
                  <a:lnTo>
                    <a:pt x="564" y="88"/>
                  </a:lnTo>
                  <a:lnTo>
                    <a:pt x="562" y="88"/>
                  </a:lnTo>
                  <a:lnTo>
                    <a:pt x="554" y="90"/>
                  </a:lnTo>
                  <a:lnTo>
                    <a:pt x="550" y="92"/>
                  </a:lnTo>
                  <a:lnTo>
                    <a:pt x="548" y="92"/>
                  </a:lnTo>
                  <a:lnTo>
                    <a:pt x="548" y="92"/>
                  </a:lnTo>
                  <a:lnTo>
                    <a:pt x="546" y="92"/>
                  </a:lnTo>
                  <a:lnTo>
                    <a:pt x="548" y="94"/>
                  </a:lnTo>
                  <a:lnTo>
                    <a:pt x="550" y="94"/>
                  </a:lnTo>
                  <a:lnTo>
                    <a:pt x="552" y="94"/>
                  </a:lnTo>
                  <a:lnTo>
                    <a:pt x="554" y="94"/>
                  </a:lnTo>
                  <a:lnTo>
                    <a:pt x="558" y="94"/>
                  </a:lnTo>
                  <a:close/>
                  <a:moveTo>
                    <a:pt x="655" y="128"/>
                  </a:moveTo>
                  <a:lnTo>
                    <a:pt x="655" y="128"/>
                  </a:lnTo>
                  <a:lnTo>
                    <a:pt x="659" y="128"/>
                  </a:lnTo>
                  <a:lnTo>
                    <a:pt x="663" y="126"/>
                  </a:lnTo>
                  <a:lnTo>
                    <a:pt x="665" y="124"/>
                  </a:lnTo>
                  <a:lnTo>
                    <a:pt x="667" y="122"/>
                  </a:lnTo>
                  <a:lnTo>
                    <a:pt x="667" y="122"/>
                  </a:lnTo>
                  <a:lnTo>
                    <a:pt x="667" y="122"/>
                  </a:lnTo>
                  <a:lnTo>
                    <a:pt x="667" y="120"/>
                  </a:lnTo>
                  <a:lnTo>
                    <a:pt x="667" y="120"/>
                  </a:lnTo>
                  <a:lnTo>
                    <a:pt x="667" y="120"/>
                  </a:lnTo>
                  <a:lnTo>
                    <a:pt x="665" y="118"/>
                  </a:lnTo>
                  <a:lnTo>
                    <a:pt x="663" y="118"/>
                  </a:lnTo>
                  <a:lnTo>
                    <a:pt x="661" y="118"/>
                  </a:lnTo>
                  <a:lnTo>
                    <a:pt x="651" y="120"/>
                  </a:lnTo>
                  <a:lnTo>
                    <a:pt x="647" y="120"/>
                  </a:lnTo>
                  <a:lnTo>
                    <a:pt x="647" y="120"/>
                  </a:lnTo>
                  <a:lnTo>
                    <a:pt x="643" y="120"/>
                  </a:lnTo>
                  <a:lnTo>
                    <a:pt x="641" y="122"/>
                  </a:lnTo>
                  <a:lnTo>
                    <a:pt x="641" y="122"/>
                  </a:lnTo>
                  <a:lnTo>
                    <a:pt x="643" y="122"/>
                  </a:lnTo>
                  <a:lnTo>
                    <a:pt x="643" y="124"/>
                  </a:lnTo>
                  <a:lnTo>
                    <a:pt x="645" y="126"/>
                  </a:lnTo>
                  <a:lnTo>
                    <a:pt x="645" y="126"/>
                  </a:lnTo>
                  <a:lnTo>
                    <a:pt x="645" y="126"/>
                  </a:lnTo>
                  <a:lnTo>
                    <a:pt x="647" y="128"/>
                  </a:lnTo>
                  <a:lnTo>
                    <a:pt x="647" y="130"/>
                  </a:lnTo>
                  <a:lnTo>
                    <a:pt x="647" y="130"/>
                  </a:lnTo>
                  <a:lnTo>
                    <a:pt x="649" y="130"/>
                  </a:lnTo>
                  <a:lnTo>
                    <a:pt x="649" y="130"/>
                  </a:lnTo>
                  <a:lnTo>
                    <a:pt x="651" y="130"/>
                  </a:lnTo>
                  <a:lnTo>
                    <a:pt x="653" y="130"/>
                  </a:lnTo>
                  <a:lnTo>
                    <a:pt x="655" y="128"/>
                  </a:lnTo>
                  <a:close/>
                  <a:moveTo>
                    <a:pt x="522" y="204"/>
                  </a:moveTo>
                  <a:lnTo>
                    <a:pt x="524" y="204"/>
                  </a:lnTo>
                  <a:lnTo>
                    <a:pt x="524" y="204"/>
                  </a:lnTo>
                  <a:lnTo>
                    <a:pt x="524" y="202"/>
                  </a:lnTo>
                  <a:lnTo>
                    <a:pt x="524" y="202"/>
                  </a:lnTo>
                  <a:lnTo>
                    <a:pt x="522" y="202"/>
                  </a:lnTo>
                  <a:lnTo>
                    <a:pt x="522" y="204"/>
                  </a:lnTo>
                  <a:close/>
                  <a:moveTo>
                    <a:pt x="524" y="204"/>
                  </a:moveTo>
                  <a:lnTo>
                    <a:pt x="524" y="204"/>
                  </a:lnTo>
                  <a:lnTo>
                    <a:pt x="524" y="204"/>
                  </a:lnTo>
                  <a:lnTo>
                    <a:pt x="524" y="204"/>
                  </a:lnTo>
                  <a:lnTo>
                    <a:pt x="526" y="206"/>
                  </a:lnTo>
                  <a:lnTo>
                    <a:pt x="526" y="206"/>
                  </a:lnTo>
                  <a:lnTo>
                    <a:pt x="526" y="206"/>
                  </a:lnTo>
                  <a:lnTo>
                    <a:pt x="528" y="204"/>
                  </a:lnTo>
                  <a:lnTo>
                    <a:pt x="528" y="204"/>
                  </a:lnTo>
                  <a:lnTo>
                    <a:pt x="526" y="204"/>
                  </a:lnTo>
                  <a:lnTo>
                    <a:pt x="524" y="204"/>
                  </a:lnTo>
                  <a:close/>
                  <a:moveTo>
                    <a:pt x="669" y="56"/>
                  </a:moveTo>
                  <a:lnTo>
                    <a:pt x="675" y="56"/>
                  </a:lnTo>
                  <a:lnTo>
                    <a:pt x="681" y="56"/>
                  </a:lnTo>
                  <a:lnTo>
                    <a:pt x="683" y="56"/>
                  </a:lnTo>
                  <a:lnTo>
                    <a:pt x="685" y="56"/>
                  </a:lnTo>
                  <a:lnTo>
                    <a:pt x="685" y="56"/>
                  </a:lnTo>
                  <a:lnTo>
                    <a:pt x="687" y="56"/>
                  </a:lnTo>
                  <a:lnTo>
                    <a:pt x="689" y="56"/>
                  </a:lnTo>
                  <a:lnTo>
                    <a:pt x="691" y="56"/>
                  </a:lnTo>
                  <a:lnTo>
                    <a:pt x="691" y="56"/>
                  </a:lnTo>
                  <a:lnTo>
                    <a:pt x="693" y="56"/>
                  </a:lnTo>
                  <a:lnTo>
                    <a:pt x="693" y="56"/>
                  </a:lnTo>
                  <a:lnTo>
                    <a:pt x="695" y="56"/>
                  </a:lnTo>
                  <a:lnTo>
                    <a:pt x="697" y="56"/>
                  </a:lnTo>
                  <a:lnTo>
                    <a:pt x="701" y="56"/>
                  </a:lnTo>
                  <a:lnTo>
                    <a:pt x="703" y="56"/>
                  </a:lnTo>
                  <a:lnTo>
                    <a:pt x="705" y="56"/>
                  </a:lnTo>
                  <a:lnTo>
                    <a:pt x="707" y="56"/>
                  </a:lnTo>
                  <a:lnTo>
                    <a:pt x="709" y="56"/>
                  </a:lnTo>
                  <a:lnTo>
                    <a:pt x="709" y="56"/>
                  </a:lnTo>
                  <a:lnTo>
                    <a:pt x="709" y="54"/>
                  </a:lnTo>
                  <a:lnTo>
                    <a:pt x="711" y="54"/>
                  </a:lnTo>
                  <a:lnTo>
                    <a:pt x="711" y="54"/>
                  </a:lnTo>
                  <a:lnTo>
                    <a:pt x="711" y="52"/>
                  </a:lnTo>
                  <a:lnTo>
                    <a:pt x="711" y="52"/>
                  </a:lnTo>
                  <a:lnTo>
                    <a:pt x="709" y="52"/>
                  </a:lnTo>
                  <a:lnTo>
                    <a:pt x="709" y="52"/>
                  </a:lnTo>
                  <a:lnTo>
                    <a:pt x="709" y="52"/>
                  </a:lnTo>
                  <a:lnTo>
                    <a:pt x="707" y="52"/>
                  </a:lnTo>
                  <a:lnTo>
                    <a:pt x="705" y="50"/>
                  </a:lnTo>
                  <a:lnTo>
                    <a:pt x="703" y="50"/>
                  </a:lnTo>
                  <a:lnTo>
                    <a:pt x="701" y="52"/>
                  </a:lnTo>
                  <a:lnTo>
                    <a:pt x="697" y="52"/>
                  </a:lnTo>
                  <a:lnTo>
                    <a:pt x="693" y="52"/>
                  </a:lnTo>
                  <a:lnTo>
                    <a:pt x="691" y="52"/>
                  </a:lnTo>
                  <a:lnTo>
                    <a:pt x="689" y="54"/>
                  </a:lnTo>
                  <a:lnTo>
                    <a:pt x="683" y="54"/>
                  </a:lnTo>
                  <a:lnTo>
                    <a:pt x="677" y="54"/>
                  </a:lnTo>
                  <a:lnTo>
                    <a:pt x="675" y="54"/>
                  </a:lnTo>
                  <a:lnTo>
                    <a:pt x="671" y="56"/>
                  </a:lnTo>
                  <a:lnTo>
                    <a:pt x="669" y="56"/>
                  </a:lnTo>
                  <a:lnTo>
                    <a:pt x="667" y="56"/>
                  </a:lnTo>
                  <a:lnTo>
                    <a:pt x="667" y="56"/>
                  </a:lnTo>
                  <a:lnTo>
                    <a:pt x="667" y="56"/>
                  </a:lnTo>
                  <a:lnTo>
                    <a:pt x="669" y="56"/>
                  </a:lnTo>
                  <a:close/>
                  <a:moveTo>
                    <a:pt x="4" y="463"/>
                  </a:moveTo>
                  <a:lnTo>
                    <a:pt x="4" y="463"/>
                  </a:lnTo>
                  <a:lnTo>
                    <a:pt x="2" y="465"/>
                  </a:lnTo>
                  <a:lnTo>
                    <a:pt x="2" y="465"/>
                  </a:lnTo>
                  <a:lnTo>
                    <a:pt x="2" y="465"/>
                  </a:lnTo>
                  <a:lnTo>
                    <a:pt x="2" y="465"/>
                  </a:lnTo>
                  <a:lnTo>
                    <a:pt x="4" y="463"/>
                  </a:lnTo>
                  <a:lnTo>
                    <a:pt x="4" y="463"/>
                  </a:lnTo>
                  <a:lnTo>
                    <a:pt x="4" y="463"/>
                  </a:lnTo>
                  <a:close/>
                  <a:moveTo>
                    <a:pt x="665" y="164"/>
                  </a:moveTo>
                  <a:lnTo>
                    <a:pt x="665" y="164"/>
                  </a:lnTo>
                  <a:lnTo>
                    <a:pt x="663" y="164"/>
                  </a:lnTo>
                  <a:lnTo>
                    <a:pt x="663" y="164"/>
                  </a:lnTo>
                  <a:lnTo>
                    <a:pt x="663" y="166"/>
                  </a:lnTo>
                  <a:lnTo>
                    <a:pt x="663" y="166"/>
                  </a:lnTo>
                  <a:lnTo>
                    <a:pt x="663" y="166"/>
                  </a:lnTo>
                  <a:lnTo>
                    <a:pt x="665" y="166"/>
                  </a:lnTo>
                  <a:lnTo>
                    <a:pt x="665" y="166"/>
                  </a:lnTo>
                  <a:lnTo>
                    <a:pt x="667" y="166"/>
                  </a:lnTo>
                  <a:lnTo>
                    <a:pt x="667" y="166"/>
                  </a:lnTo>
                  <a:lnTo>
                    <a:pt x="667" y="164"/>
                  </a:lnTo>
                  <a:lnTo>
                    <a:pt x="667" y="164"/>
                  </a:lnTo>
                  <a:lnTo>
                    <a:pt x="667" y="164"/>
                  </a:lnTo>
                  <a:lnTo>
                    <a:pt x="665" y="164"/>
                  </a:lnTo>
                  <a:close/>
                  <a:moveTo>
                    <a:pt x="707" y="96"/>
                  </a:moveTo>
                  <a:lnTo>
                    <a:pt x="707" y="96"/>
                  </a:lnTo>
                  <a:lnTo>
                    <a:pt x="707" y="96"/>
                  </a:lnTo>
                  <a:lnTo>
                    <a:pt x="705" y="96"/>
                  </a:lnTo>
                  <a:lnTo>
                    <a:pt x="703" y="96"/>
                  </a:lnTo>
                  <a:lnTo>
                    <a:pt x="701" y="96"/>
                  </a:lnTo>
                  <a:lnTo>
                    <a:pt x="699" y="96"/>
                  </a:lnTo>
                  <a:lnTo>
                    <a:pt x="697" y="96"/>
                  </a:lnTo>
                  <a:lnTo>
                    <a:pt x="695" y="98"/>
                  </a:lnTo>
                  <a:lnTo>
                    <a:pt x="693" y="98"/>
                  </a:lnTo>
                  <a:lnTo>
                    <a:pt x="693" y="98"/>
                  </a:lnTo>
                  <a:lnTo>
                    <a:pt x="693" y="100"/>
                  </a:lnTo>
                  <a:lnTo>
                    <a:pt x="693" y="100"/>
                  </a:lnTo>
                  <a:lnTo>
                    <a:pt x="693" y="100"/>
                  </a:lnTo>
                  <a:lnTo>
                    <a:pt x="697" y="100"/>
                  </a:lnTo>
                  <a:lnTo>
                    <a:pt x="699" y="100"/>
                  </a:lnTo>
                  <a:lnTo>
                    <a:pt x="703" y="100"/>
                  </a:lnTo>
                  <a:lnTo>
                    <a:pt x="705" y="100"/>
                  </a:lnTo>
                  <a:lnTo>
                    <a:pt x="705" y="100"/>
                  </a:lnTo>
                  <a:lnTo>
                    <a:pt x="705" y="98"/>
                  </a:lnTo>
                  <a:lnTo>
                    <a:pt x="707" y="98"/>
                  </a:lnTo>
                  <a:lnTo>
                    <a:pt x="707" y="98"/>
                  </a:lnTo>
                  <a:lnTo>
                    <a:pt x="707" y="98"/>
                  </a:lnTo>
                  <a:lnTo>
                    <a:pt x="707" y="98"/>
                  </a:lnTo>
                  <a:lnTo>
                    <a:pt x="707" y="96"/>
                  </a:lnTo>
                  <a:close/>
                  <a:moveTo>
                    <a:pt x="645" y="64"/>
                  </a:moveTo>
                  <a:lnTo>
                    <a:pt x="647" y="64"/>
                  </a:lnTo>
                  <a:lnTo>
                    <a:pt x="651" y="64"/>
                  </a:lnTo>
                  <a:lnTo>
                    <a:pt x="651" y="64"/>
                  </a:lnTo>
                  <a:lnTo>
                    <a:pt x="653" y="62"/>
                  </a:lnTo>
                  <a:lnTo>
                    <a:pt x="653" y="62"/>
                  </a:lnTo>
                  <a:lnTo>
                    <a:pt x="653" y="62"/>
                  </a:lnTo>
                  <a:lnTo>
                    <a:pt x="655" y="62"/>
                  </a:lnTo>
                  <a:lnTo>
                    <a:pt x="653" y="62"/>
                  </a:lnTo>
                  <a:lnTo>
                    <a:pt x="653" y="62"/>
                  </a:lnTo>
                  <a:lnTo>
                    <a:pt x="653" y="60"/>
                  </a:lnTo>
                  <a:lnTo>
                    <a:pt x="651" y="60"/>
                  </a:lnTo>
                  <a:lnTo>
                    <a:pt x="651" y="60"/>
                  </a:lnTo>
                  <a:lnTo>
                    <a:pt x="651" y="60"/>
                  </a:lnTo>
                  <a:lnTo>
                    <a:pt x="651" y="60"/>
                  </a:lnTo>
                  <a:lnTo>
                    <a:pt x="651" y="60"/>
                  </a:lnTo>
                  <a:lnTo>
                    <a:pt x="649" y="60"/>
                  </a:lnTo>
                  <a:lnTo>
                    <a:pt x="647" y="60"/>
                  </a:lnTo>
                  <a:lnTo>
                    <a:pt x="645" y="60"/>
                  </a:lnTo>
                  <a:lnTo>
                    <a:pt x="645" y="60"/>
                  </a:lnTo>
                  <a:lnTo>
                    <a:pt x="643" y="60"/>
                  </a:lnTo>
                  <a:lnTo>
                    <a:pt x="641" y="62"/>
                  </a:lnTo>
                  <a:lnTo>
                    <a:pt x="643" y="64"/>
                  </a:lnTo>
                  <a:lnTo>
                    <a:pt x="645" y="64"/>
                  </a:lnTo>
                  <a:close/>
                  <a:moveTo>
                    <a:pt x="44" y="447"/>
                  </a:moveTo>
                  <a:lnTo>
                    <a:pt x="44" y="447"/>
                  </a:lnTo>
                  <a:lnTo>
                    <a:pt x="46" y="443"/>
                  </a:lnTo>
                  <a:lnTo>
                    <a:pt x="46" y="443"/>
                  </a:lnTo>
                  <a:lnTo>
                    <a:pt x="46" y="443"/>
                  </a:lnTo>
                  <a:lnTo>
                    <a:pt x="46" y="443"/>
                  </a:lnTo>
                  <a:lnTo>
                    <a:pt x="46" y="443"/>
                  </a:lnTo>
                  <a:lnTo>
                    <a:pt x="44" y="445"/>
                  </a:lnTo>
                  <a:lnTo>
                    <a:pt x="42" y="445"/>
                  </a:lnTo>
                  <a:lnTo>
                    <a:pt x="42" y="445"/>
                  </a:lnTo>
                  <a:lnTo>
                    <a:pt x="42" y="447"/>
                  </a:lnTo>
                  <a:lnTo>
                    <a:pt x="42" y="447"/>
                  </a:lnTo>
                  <a:lnTo>
                    <a:pt x="44" y="447"/>
                  </a:lnTo>
                  <a:close/>
                  <a:moveTo>
                    <a:pt x="10" y="445"/>
                  </a:moveTo>
                  <a:lnTo>
                    <a:pt x="8" y="445"/>
                  </a:lnTo>
                  <a:lnTo>
                    <a:pt x="6" y="445"/>
                  </a:lnTo>
                  <a:lnTo>
                    <a:pt x="4" y="445"/>
                  </a:lnTo>
                  <a:lnTo>
                    <a:pt x="2" y="445"/>
                  </a:lnTo>
                  <a:lnTo>
                    <a:pt x="0" y="445"/>
                  </a:lnTo>
                  <a:lnTo>
                    <a:pt x="0" y="445"/>
                  </a:lnTo>
                  <a:lnTo>
                    <a:pt x="0" y="447"/>
                  </a:lnTo>
                  <a:lnTo>
                    <a:pt x="0" y="447"/>
                  </a:lnTo>
                  <a:lnTo>
                    <a:pt x="2" y="449"/>
                  </a:lnTo>
                  <a:lnTo>
                    <a:pt x="2" y="449"/>
                  </a:lnTo>
                  <a:lnTo>
                    <a:pt x="0" y="449"/>
                  </a:lnTo>
                  <a:lnTo>
                    <a:pt x="0" y="449"/>
                  </a:lnTo>
                  <a:lnTo>
                    <a:pt x="0" y="449"/>
                  </a:lnTo>
                  <a:lnTo>
                    <a:pt x="0" y="451"/>
                  </a:lnTo>
                  <a:lnTo>
                    <a:pt x="0" y="451"/>
                  </a:lnTo>
                  <a:lnTo>
                    <a:pt x="0" y="453"/>
                  </a:lnTo>
                  <a:lnTo>
                    <a:pt x="0" y="455"/>
                  </a:lnTo>
                  <a:lnTo>
                    <a:pt x="2" y="457"/>
                  </a:lnTo>
                  <a:lnTo>
                    <a:pt x="2" y="459"/>
                  </a:lnTo>
                  <a:lnTo>
                    <a:pt x="2" y="459"/>
                  </a:lnTo>
                  <a:lnTo>
                    <a:pt x="2" y="461"/>
                  </a:lnTo>
                  <a:lnTo>
                    <a:pt x="2" y="463"/>
                  </a:lnTo>
                  <a:lnTo>
                    <a:pt x="4" y="461"/>
                  </a:lnTo>
                  <a:lnTo>
                    <a:pt x="6" y="461"/>
                  </a:lnTo>
                  <a:lnTo>
                    <a:pt x="4" y="461"/>
                  </a:lnTo>
                  <a:lnTo>
                    <a:pt x="4" y="461"/>
                  </a:lnTo>
                  <a:lnTo>
                    <a:pt x="4" y="459"/>
                  </a:lnTo>
                  <a:lnTo>
                    <a:pt x="6" y="459"/>
                  </a:lnTo>
                  <a:lnTo>
                    <a:pt x="6" y="459"/>
                  </a:lnTo>
                  <a:lnTo>
                    <a:pt x="6" y="457"/>
                  </a:lnTo>
                  <a:lnTo>
                    <a:pt x="4" y="459"/>
                  </a:lnTo>
                  <a:lnTo>
                    <a:pt x="4" y="459"/>
                  </a:lnTo>
                  <a:lnTo>
                    <a:pt x="4" y="457"/>
                  </a:lnTo>
                  <a:lnTo>
                    <a:pt x="4" y="455"/>
                  </a:lnTo>
                  <a:lnTo>
                    <a:pt x="4" y="455"/>
                  </a:lnTo>
                  <a:lnTo>
                    <a:pt x="8" y="453"/>
                  </a:lnTo>
                  <a:lnTo>
                    <a:pt x="6" y="453"/>
                  </a:lnTo>
                  <a:lnTo>
                    <a:pt x="4" y="453"/>
                  </a:lnTo>
                  <a:lnTo>
                    <a:pt x="4" y="451"/>
                  </a:lnTo>
                  <a:lnTo>
                    <a:pt x="4" y="451"/>
                  </a:lnTo>
                  <a:lnTo>
                    <a:pt x="4" y="451"/>
                  </a:lnTo>
                  <a:lnTo>
                    <a:pt x="4" y="449"/>
                  </a:lnTo>
                  <a:lnTo>
                    <a:pt x="4" y="449"/>
                  </a:lnTo>
                  <a:lnTo>
                    <a:pt x="6" y="451"/>
                  </a:lnTo>
                  <a:lnTo>
                    <a:pt x="8" y="449"/>
                  </a:lnTo>
                  <a:lnTo>
                    <a:pt x="10" y="447"/>
                  </a:lnTo>
                  <a:lnTo>
                    <a:pt x="10" y="447"/>
                  </a:lnTo>
                  <a:lnTo>
                    <a:pt x="10" y="445"/>
                  </a:lnTo>
                  <a:lnTo>
                    <a:pt x="10" y="445"/>
                  </a:lnTo>
                  <a:lnTo>
                    <a:pt x="10" y="445"/>
                  </a:lnTo>
                  <a:close/>
                  <a:moveTo>
                    <a:pt x="38" y="451"/>
                  </a:moveTo>
                  <a:lnTo>
                    <a:pt x="38" y="451"/>
                  </a:lnTo>
                  <a:lnTo>
                    <a:pt x="38" y="451"/>
                  </a:lnTo>
                  <a:lnTo>
                    <a:pt x="38" y="453"/>
                  </a:lnTo>
                  <a:lnTo>
                    <a:pt x="38" y="453"/>
                  </a:lnTo>
                  <a:lnTo>
                    <a:pt x="36" y="455"/>
                  </a:lnTo>
                  <a:lnTo>
                    <a:pt x="38" y="455"/>
                  </a:lnTo>
                  <a:lnTo>
                    <a:pt x="38" y="457"/>
                  </a:lnTo>
                  <a:lnTo>
                    <a:pt x="38" y="457"/>
                  </a:lnTo>
                  <a:lnTo>
                    <a:pt x="40" y="455"/>
                  </a:lnTo>
                  <a:lnTo>
                    <a:pt x="40" y="453"/>
                  </a:lnTo>
                  <a:lnTo>
                    <a:pt x="40" y="451"/>
                  </a:lnTo>
                  <a:lnTo>
                    <a:pt x="38" y="451"/>
                  </a:lnTo>
                  <a:close/>
                  <a:moveTo>
                    <a:pt x="46" y="455"/>
                  </a:moveTo>
                  <a:lnTo>
                    <a:pt x="46" y="457"/>
                  </a:lnTo>
                  <a:lnTo>
                    <a:pt x="44" y="457"/>
                  </a:lnTo>
                  <a:lnTo>
                    <a:pt x="44" y="457"/>
                  </a:lnTo>
                  <a:lnTo>
                    <a:pt x="44" y="459"/>
                  </a:lnTo>
                  <a:lnTo>
                    <a:pt x="44" y="459"/>
                  </a:lnTo>
                  <a:lnTo>
                    <a:pt x="46" y="457"/>
                  </a:lnTo>
                  <a:lnTo>
                    <a:pt x="46" y="457"/>
                  </a:lnTo>
                  <a:lnTo>
                    <a:pt x="48" y="455"/>
                  </a:lnTo>
                  <a:lnTo>
                    <a:pt x="52" y="453"/>
                  </a:lnTo>
                  <a:lnTo>
                    <a:pt x="52" y="451"/>
                  </a:lnTo>
                  <a:lnTo>
                    <a:pt x="50" y="451"/>
                  </a:lnTo>
                  <a:lnTo>
                    <a:pt x="48" y="453"/>
                  </a:lnTo>
                  <a:lnTo>
                    <a:pt x="46" y="455"/>
                  </a:lnTo>
                  <a:close/>
                  <a:moveTo>
                    <a:pt x="40" y="445"/>
                  </a:moveTo>
                  <a:lnTo>
                    <a:pt x="40" y="445"/>
                  </a:lnTo>
                  <a:lnTo>
                    <a:pt x="40" y="445"/>
                  </a:lnTo>
                  <a:lnTo>
                    <a:pt x="40" y="447"/>
                  </a:lnTo>
                  <a:lnTo>
                    <a:pt x="40" y="447"/>
                  </a:lnTo>
                  <a:lnTo>
                    <a:pt x="40" y="449"/>
                  </a:lnTo>
                  <a:lnTo>
                    <a:pt x="40" y="449"/>
                  </a:lnTo>
                  <a:lnTo>
                    <a:pt x="40" y="449"/>
                  </a:lnTo>
                  <a:lnTo>
                    <a:pt x="40" y="447"/>
                  </a:lnTo>
                  <a:lnTo>
                    <a:pt x="42" y="445"/>
                  </a:lnTo>
                  <a:lnTo>
                    <a:pt x="42" y="445"/>
                  </a:lnTo>
                  <a:lnTo>
                    <a:pt x="40" y="445"/>
                  </a:lnTo>
                  <a:close/>
                  <a:moveTo>
                    <a:pt x="60" y="493"/>
                  </a:moveTo>
                  <a:lnTo>
                    <a:pt x="58" y="493"/>
                  </a:lnTo>
                  <a:lnTo>
                    <a:pt x="58" y="493"/>
                  </a:lnTo>
                  <a:lnTo>
                    <a:pt x="56" y="495"/>
                  </a:lnTo>
                  <a:lnTo>
                    <a:pt x="56" y="497"/>
                  </a:lnTo>
                  <a:lnTo>
                    <a:pt x="56" y="499"/>
                  </a:lnTo>
                  <a:lnTo>
                    <a:pt x="56" y="499"/>
                  </a:lnTo>
                  <a:lnTo>
                    <a:pt x="58" y="497"/>
                  </a:lnTo>
                  <a:lnTo>
                    <a:pt x="58" y="495"/>
                  </a:lnTo>
                  <a:lnTo>
                    <a:pt x="60" y="495"/>
                  </a:lnTo>
                  <a:lnTo>
                    <a:pt x="60" y="495"/>
                  </a:lnTo>
                  <a:lnTo>
                    <a:pt x="60" y="493"/>
                  </a:lnTo>
                  <a:lnTo>
                    <a:pt x="60" y="493"/>
                  </a:lnTo>
                  <a:lnTo>
                    <a:pt x="60" y="493"/>
                  </a:lnTo>
                  <a:close/>
                  <a:moveTo>
                    <a:pt x="60" y="497"/>
                  </a:moveTo>
                  <a:lnTo>
                    <a:pt x="60" y="497"/>
                  </a:lnTo>
                  <a:lnTo>
                    <a:pt x="58" y="497"/>
                  </a:lnTo>
                  <a:lnTo>
                    <a:pt x="58" y="499"/>
                  </a:lnTo>
                  <a:lnTo>
                    <a:pt x="58" y="499"/>
                  </a:lnTo>
                  <a:lnTo>
                    <a:pt x="60" y="499"/>
                  </a:lnTo>
                  <a:lnTo>
                    <a:pt x="60" y="499"/>
                  </a:lnTo>
                  <a:lnTo>
                    <a:pt x="60" y="497"/>
                  </a:lnTo>
                  <a:lnTo>
                    <a:pt x="60" y="497"/>
                  </a:lnTo>
                  <a:lnTo>
                    <a:pt x="60" y="495"/>
                  </a:lnTo>
                  <a:lnTo>
                    <a:pt x="60" y="497"/>
                  </a:lnTo>
                  <a:close/>
                  <a:moveTo>
                    <a:pt x="58" y="503"/>
                  </a:moveTo>
                  <a:lnTo>
                    <a:pt x="58" y="505"/>
                  </a:lnTo>
                  <a:lnTo>
                    <a:pt x="60" y="505"/>
                  </a:lnTo>
                  <a:lnTo>
                    <a:pt x="60" y="505"/>
                  </a:lnTo>
                  <a:lnTo>
                    <a:pt x="60" y="507"/>
                  </a:lnTo>
                  <a:lnTo>
                    <a:pt x="60" y="507"/>
                  </a:lnTo>
                  <a:lnTo>
                    <a:pt x="62" y="509"/>
                  </a:lnTo>
                  <a:lnTo>
                    <a:pt x="62" y="507"/>
                  </a:lnTo>
                  <a:lnTo>
                    <a:pt x="62" y="505"/>
                  </a:lnTo>
                  <a:lnTo>
                    <a:pt x="62" y="505"/>
                  </a:lnTo>
                  <a:lnTo>
                    <a:pt x="60" y="503"/>
                  </a:lnTo>
                  <a:lnTo>
                    <a:pt x="60" y="503"/>
                  </a:lnTo>
                  <a:lnTo>
                    <a:pt x="58" y="503"/>
                  </a:lnTo>
                  <a:close/>
                  <a:moveTo>
                    <a:pt x="36" y="471"/>
                  </a:moveTo>
                  <a:lnTo>
                    <a:pt x="36" y="471"/>
                  </a:lnTo>
                  <a:lnTo>
                    <a:pt x="36" y="473"/>
                  </a:lnTo>
                  <a:lnTo>
                    <a:pt x="36" y="475"/>
                  </a:lnTo>
                  <a:lnTo>
                    <a:pt x="36" y="475"/>
                  </a:lnTo>
                  <a:lnTo>
                    <a:pt x="36" y="475"/>
                  </a:lnTo>
                  <a:lnTo>
                    <a:pt x="38" y="475"/>
                  </a:lnTo>
                  <a:lnTo>
                    <a:pt x="38" y="473"/>
                  </a:lnTo>
                  <a:lnTo>
                    <a:pt x="38" y="473"/>
                  </a:lnTo>
                  <a:lnTo>
                    <a:pt x="40" y="471"/>
                  </a:lnTo>
                  <a:lnTo>
                    <a:pt x="40" y="471"/>
                  </a:lnTo>
                  <a:lnTo>
                    <a:pt x="40" y="471"/>
                  </a:lnTo>
                  <a:lnTo>
                    <a:pt x="40" y="471"/>
                  </a:lnTo>
                  <a:lnTo>
                    <a:pt x="38" y="471"/>
                  </a:lnTo>
                  <a:lnTo>
                    <a:pt x="36" y="471"/>
                  </a:lnTo>
                  <a:close/>
                  <a:moveTo>
                    <a:pt x="30" y="507"/>
                  </a:moveTo>
                  <a:lnTo>
                    <a:pt x="30" y="507"/>
                  </a:lnTo>
                  <a:lnTo>
                    <a:pt x="30" y="505"/>
                  </a:lnTo>
                  <a:lnTo>
                    <a:pt x="32" y="505"/>
                  </a:lnTo>
                  <a:lnTo>
                    <a:pt x="32" y="503"/>
                  </a:lnTo>
                  <a:lnTo>
                    <a:pt x="32" y="503"/>
                  </a:lnTo>
                  <a:lnTo>
                    <a:pt x="30" y="501"/>
                  </a:lnTo>
                  <a:lnTo>
                    <a:pt x="28" y="503"/>
                  </a:lnTo>
                  <a:lnTo>
                    <a:pt x="28" y="503"/>
                  </a:lnTo>
                  <a:lnTo>
                    <a:pt x="28" y="503"/>
                  </a:lnTo>
                  <a:lnTo>
                    <a:pt x="28" y="505"/>
                  </a:lnTo>
                  <a:lnTo>
                    <a:pt x="26" y="505"/>
                  </a:lnTo>
                  <a:lnTo>
                    <a:pt x="26" y="505"/>
                  </a:lnTo>
                  <a:lnTo>
                    <a:pt x="28" y="505"/>
                  </a:lnTo>
                  <a:lnTo>
                    <a:pt x="28" y="507"/>
                  </a:lnTo>
                  <a:lnTo>
                    <a:pt x="28" y="507"/>
                  </a:lnTo>
                  <a:lnTo>
                    <a:pt x="30" y="507"/>
                  </a:lnTo>
                  <a:close/>
                  <a:moveTo>
                    <a:pt x="62" y="523"/>
                  </a:moveTo>
                  <a:lnTo>
                    <a:pt x="62" y="523"/>
                  </a:lnTo>
                  <a:lnTo>
                    <a:pt x="60" y="525"/>
                  </a:lnTo>
                  <a:lnTo>
                    <a:pt x="60" y="525"/>
                  </a:lnTo>
                  <a:lnTo>
                    <a:pt x="62" y="521"/>
                  </a:lnTo>
                  <a:lnTo>
                    <a:pt x="60" y="517"/>
                  </a:lnTo>
                  <a:lnTo>
                    <a:pt x="62" y="515"/>
                  </a:lnTo>
                  <a:lnTo>
                    <a:pt x="62" y="515"/>
                  </a:lnTo>
                  <a:lnTo>
                    <a:pt x="62" y="515"/>
                  </a:lnTo>
                  <a:lnTo>
                    <a:pt x="60" y="513"/>
                  </a:lnTo>
                  <a:lnTo>
                    <a:pt x="60" y="511"/>
                  </a:lnTo>
                  <a:lnTo>
                    <a:pt x="56" y="511"/>
                  </a:lnTo>
                  <a:lnTo>
                    <a:pt x="54" y="509"/>
                  </a:lnTo>
                  <a:lnTo>
                    <a:pt x="54" y="507"/>
                  </a:lnTo>
                  <a:lnTo>
                    <a:pt x="54" y="505"/>
                  </a:lnTo>
                  <a:lnTo>
                    <a:pt x="54" y="505"/>
                  </a:lnTo>
                  <a:lnTo>
                    <a:pt x="54" y="505"/>
                  </a:lnTo>
                  <a:lnTo>
                    <a:pt x="54" y="505"/>
                  </a:lnTo>
                  <a:lnTo>
                    <a:pt x="54" y="503"/>
                  </a:lnTo>
                  <a:lnTo>
                    <a:pt x="54" y="499"/>
                  </a:lnTo>
                  <a:lnTo>
                    <a:pt x="54" y="497"/>
                  </a:lnTo>
                  <a:lnTo>
                    <a:pt x="54" y="495"/>
                  </a:lnTo>
                  <a:lnTo>
                    <a:pt x="54" y="495"/>
                  </a:lnTo>
                  <a:lnTo>
                    <a:pt x="54" y="493"/>
                  </a:lnTo>
                  <a:lnTo>
                    <a:pt x="54" y="493"/>
                  </a:lnTo>
                  <a:lnTo>
                    <a:pt x="50" y="493"/>
                  </a:lnTo>
                  <a:lnTo>
                    <a:pt x="46" y="491"/>
                  </a:lnTo>
                  <a:lnTo>
                    <a:pt x="40" y="491"/>
                  </a:lnTo>
                  <a:lnTo>
                    <a:pt x="36" y="489"/>
                  </a:lnTo>
                  <a:lnTo>
                    <a:pt x="32" y="485"/>
                  </a:lnTo>
                  <a:lnTo>
                    <a:pt x="28" y="485"/>
                  </a:lnTo>
                  <a:lnTo>
                    <a:pt x="26" y="485"/>
                  </a:lnTo>
                  <a:lnTo>
                    <a:pt x="24" y="485"/>
                  </a:lnTo>
                  <a:lnTo>
                    <a:pt x="22" y="485"/>
                  </a:lnTo>
                  <a:lnTo>
                    <a:pt x="22" y="487"/>
                  </a:lnTo>
                  <a:lnTo>
                    <a:pt x="20" y="487"/>
                  </a:lnTo>
                  <a:lnTo>
                    <a:pt x="20" y="489"/>
                  </a:lnTo>
                  <a:lnTo>
                    <a:pt x="22" y="491"/>
                  </a:lnTo>
                  <a:lnTo>
                    <a:pt x="22" y="491"/>
                  </a:lnTo>
                  <a:lnTo>
                    <a:pt x="24" y="491"/>
                  </a:lnTo>
                  <a:lnTo>
                    <a:pt x="24" y="491"/>
                  </a:lnTo>
                  <a:lnTo>
                    <a:pt x="26" y="491"/>
                  </a:lnTo>
                  <a:lnTo>
                    <a:pt x="28" y="489"/>
                  </a:lnTo>
                  <a:lnTo>
                    <a:pt x="28" y="489"/>
                  </a:lnTo>
                  <a:lnTo>
                    <a:pt x="30" y="489"/>
                  </a:lnTo>
                  <a:lnTo>
                    <a:pt x="32" y="489"/>
                  </a:lnTo>
                  <a:lnTo>
                    <a:pt x="30" y="491"/>
                  </a:lnTo>
                  <a:lnTo>
                    <a:pt x="30" y="491"/>
                  </a:lnTo>
                  <a:lnTo>
                    <a:pt x="28" y="493"/>
                  </a:lnTo>
                  <a:lnTo>
                    <a:pt x="28" y="493"/>
                  </a:lnTo>
                  <a:lnTo>
                    <a:pt x="28" y="491"/>
                  </a:lnTo>
                  <a:lnTo>
                    <a:pt x="28" y="491"/>
                  </a:lnTo>
                  <a:lnTo>
                    <a:pt x="24" y="491"/>
                  </a:lnTo>
                  <a:lnTo>
                    <a:pt x="24" y="491"/>
                  </a:lnTo>
                  <a:lnTo>
                    <a:pt x="24" y="491"/>
                  </a:lnTo>
                  <a:lnTo>
                    <a:pt x="22" y="493"/>
                  </a:lnTo>
                  <a:lnTo>
                    <a:pt x="22" y="495"/>
                  </a:lnTo>
                  <a:lnTo>
                    <a:pt x="22" y="495"/>
                  </a:lnTo>
                  <a:lnTo>
                    <a:pt x="22" y="495"/>
                  </a:lnTo>
                  <a:lnTo>
                    <a:pt x="22" y="497"/>
                  </a:lnTo>
                  <a:lnTo>
                    <a:pt x="20" y="497"/>
                  </a:lnTo>
                  <a:lnTo>
                    <a:pt x="20" y="497"/>
                  </a:lnTo>
                  <a:lnTo>
                    <a:pt x="20" y="497"/>
                  </a:lnTo>
                  <a:lnTo>
                    <a:pt x="20" y="497"/>
                  </a:lnTo>
                  <a:lnTo>
                    <a:pt x="22" y="497"/>
                  </a:lnTo>
                  <a:lnTo>
                    <a:pt x="26" y="497"/>
                  </a:lnTo>
                  <a:lnTo>
                    <a:pt x="26" y="497"/>
                  </a:lnTo>
                  <a:lnTo>
                    <a:pt x="26" y="499"/>
                  </a:lnTo>
                  <a:lnTo>
                    <a:pt x="26" y="499"/>
                  </a:lnTo>
                  <a:lnTo>
                    <a:pt x="26" y="499"/>
                  </a:lnTo>
                  <a:lnTo>
                    <a:pt x="28" y="499"/>
                  </a:lnTo>
                  <a:lnTo>
                    <a:pt x="28" y="497"/>
                  </a:lnTo>
                  <a:lnTo>
                    <a:pt x="28" y="497"/>
                  </a:lnTo>
                  <a:lnTo>
                    <a:pt x="28" y="497"/>
                  </a:lnTo>
                  <a:lnTo>
                    <a:pt x="28" y="497"/>
                  </a:lnTo>
                  <a:lnTo>
                    <a:pt x="28" y="499"/>
                  </a:lnTo>
                  <a:lnTo>
                    <a:pt x="28" y="499"/>
                  </a:lnTo>
                  <a:lnTo>
                    <a:pt x="26" y="499"/>
                  </a:lnTo>
                  <a:lnTo>
                    <a:pt x="26" y="501"/>
                  </a:lnTo>
                  <a:lnTo>
                    <a:pt x="26" y="501"/>
                  </a:lnTo>
                  <a:lnTo>
                    <a:pt x="26" y="501"/>
                  </a:lnTo>
                  <a:lnTo>
                    <a:pt x="28" y="501"/>
                  </a:lnTo>
                  <a:lnTo>
                    <a:pt x="28" y="501"/>
                  </a:lnTo>
                  <a:lnTo>
                    <a:pt x="30" y="501"/>
                  </a:lnTo>
                  <a:lnTo>
                    <a:pt x="30" y="501"/>
                  </a:lnTo>
                  <a:lnTo>
                    <a:pt x="30" y="501"/>
                  </a:lnTo>
                  <a:lnTo>
                    <a:pt x="30" y="501"/>
                  </a:lnTo>
                  <a:lnTo>
                    <a:pt x="32" y="501"/>
                  </a:lnTo>
                  <a:lnTo>
                    <a:pt x="32" y="501"/>
                  </a:lnTo>
                  <a:lnTo>
                    <a:pt x="32" y="503"/>
                  </a:lnTo>
                  <a:lnTo>
                    <a:pt x="32" y="505"/>
                  </a:lnTo>
                  <a:lnTo>
                    <a:pt x="32" y="505"/>
                  </a:lnTo>
                  <a:lnTo>
                    <a:pt x="34" y="505"/>
                  </a:lnTo>
                  <a:lnTo>
                    <a:pt x="34" y="505"/>
                  </a:lnTo>
                  <a:lnTo>
                    <a:pt x="34" y="505"/>
                  </a:lnTo>
                  <a:lnTo>
                    <a:pt x="38" y="505"/>
                  </a:lnTo>
                  <a:lnTo>
                    <a:pt x="36" y="505"/>
                  </a:lnTo>
                  <a:lnTo>
                    <a:pt x="32" y="507"/>
                  </a:lnTo>
                  <a:lnTo>
                    <a:pt x="30" y="507"/>
                  </a:lnTo>
                  <a:lnTo>
                    <a:pt x="30" y="507"/>
                  </a:lnTo>
                  <a:lnTo>
                    <a:pt x="30" y="507"/>
                  </a:lnTo>
                  <a:lnTo>
                    <a:pt x="28" y="509"/>
                  </a:lnTo>
                  <a:lnTo>
                    <a:pt x="28" y="511"/>
                  </a:lnTo>
                  <a:lnTo>
                    <a:pt x="28" y="511"/>
                  </a:lnTo>
                  <a:lnTo>
                    <a:pt x="30" y="509"/>
                  </a:lnTo>
                  <a:lnTo>
                    <a:pt x="30" y="509"/>
                  </a:lnTo>
                  <a:lnTo>
                    <a:pt x="32" y="511"/>
                  </a:lnTo>
                  <a:lnTo>
                    <a:pt x="32" y="511"/>
                  </a:lnTo>
                  <a:lnTo>
                    <a:pt x="32" y="509"/>
                  </a:lnTo>
                  <a:lnTo>
                    <a:pt x="32" y="509"/>
                  </a:lnTo>
                  <a:lnTo>
                    <a:pt x="34" y="509"/>
                  </a:lnTo>
                  <a:lnTo>
                    <a:pt x="34" y="509"/>
                  </a:lnTo>
                  <a:lnTo>
                    <a:pt x="34" y="509"/>
                  </a:lnTo>
                  <a:lnTo>
                    <a:pt x="34" y="511"/>
                  </a:lnTo>
                  <a:lnTo>
                    <a:pt x="34" y="511"/>
                  </a:lnTo>
                  <a:lnTo>
                    <a:pt x="36" y="511"/>
                  </a:lnTo>
                  <a:lnTo>
                    <a:pt x="36" y="511"/>
                  </a:lnTo>
                  <a:lnTo>
                    <a:pt x="34" y="513"/>
                  </a:lnTo>
                  <a:lnTo>
                    <a:pt x="34" y="513"/>
                  </a:lnTo>
                  <a:lnTo>
                    <a:pt x="34" y="513"/>
                  </a:lnTo>
                  <a:lnTo>
                    <a:pt x="36" y="513"/>
                  </a:lnTo>
                  <a:lnTo>
                    <a:pt x="36" y="513"/>
                  </a:lnTo>
                  <a:lnTo>
                    <a:pt x="36" y="513"/>
                  </a:lnTo>
                  <a:lnTo>
                    <a:pt x="38" y="513"/>
                  </a:lnTo>
                  <a:lnTo>
                    <a:pt x="38" y="513"/>
                  </a:lnTo>
                  <a:lnTo>
                    <a:pt x="38" y="513"/>
                  </a:lnTo>
                  <a:lnTo>
                    <a:pt x="36" y="515"/>
                  </a:lnTo>
                  <a:lnTo>
                    <a:pt x="34" y="515"/>
                  </a:lnTo>
                  <a:lnTo>
                    <a:pt x="34" y="515"/>
                  </a:lnTo>
                  <a:lnTo>
                    <a:pt x="36" y="517"/>
                  </a:lnTo>
                  <a:lnTo>
                    <a:pt x="36" y="517"/>
                  </a:lnTo>
                  <a:lnTo>
                    <a:pt x="36" y="519"/>
                  </a:lnTo>
                  <a:lnTo>
                    <a:pt x="38" y="519"/>
                  </a:lnTo>
                  <a:lnTo>
                    <a:pt x="40" y="517"/>
                  </a:lnTo>
                  <a:lnTo>
                    <a:pt x="42" y="517"/>
                  </a:lnTo>
                  <a:lnTo>
                    <a:pt x="46" y="517"/>
                  </a:lnTo>
                  <a:lnTo>
                    <a:pt x="46" y="517"/>
                  </a:lnTo>
                  <a:lnTo>
                    <a:pt x="48" y="515"/>
                  </a:lnTo>
                  <a:lnTo>
                    <a:pt x="48" y="515"/>
                  </a:lnTo>
                  <a:lnTo>
                    <a:pt x="50" y="513"/>
                  </a:lnTo>
                  <a:lnTo>
                    <a:pt x="50" y="513"/>
                  </a:lnTo>
                  <a:lnTo>
                    <a:pt x="48" y="515"/>
                  </a:lnTo>
                  <a:lnTo>
                    <a:pt x="48" y="515"/>
                  </a:lnTo>
                  <a:lnTo>
                    <a:pt x="46" y="517"/>
                  </a:lnTo>
                  <a:lnTo>
                    <a:pt x="44" y="517"/>
                  </a:lnTo>
                  <a:lnTo>
                    <a:pt x="40" y="521"/>
                  </a:lnTo>
                  <a:lnTo>
                    <a:pt x="40" y="521"/>
                  </a:lnTo>
                  <a:lnTo>
                    <a:pt x="40" y="521"/>
                  </a:lnTo>
                  <a:lnTo>
                    <a:pt x="40" y="523"/>
                  </a:lnTo>
                  <a:lnTo>
                    <a:pt x="42" y="523"/>
                  </a:lnTo>
                  <a:lnTo>
                    <a:pt x="44" y="525"/>
                  </a:lnTo>
                  <a:lnTo>
                    <a:pt x="46" y="525"/>
                  </a:lnTo>
                  <a:lnTo>
                    <a:pt x="50" y="527"/>
                  </a:lnTo>
                  <a:lnTo>
                    <a:pt x="52" y="527"/>
                  </a:lnTo>
                  <a:lnTo>
                    <a:pt x="56" y="529"/>
                  </a:lnTo>
                  <a:lnTo>
                    <a:pt x="56" y="529"/>
                  </a:lnTo>
                  <a:lnTo>
                    <a:pt x="56" y="529"/>
                  </a:lnTo>
                  <a:lnTo>
                    <a:pt x="58" y="527"/>
                  </a:lnTo>
                  <a:lnTo>
                    <a:pt x="58" y="527"/>
                  </a:lnTo>
                  <a:lnTo>
                    <a:pt x="60" y="527"/>
                  </a:lnTo>
                  <a:lnTo>
                    <a:pt x="60" y="527"/>
                  </a:lnTo>
                  <a:lnTo>
                    <a:pt x="62" y="527"/>
                  </a:lnTo>
                  <a:lnTo>
                    <a:pt x="62" y="523"/>
                  </a:lnTo>
                  <a:lnTo>
                    <a:pt x="62" y="523"/>
                  </a:lnTo>
                  <a:lnTo>
                    <a:pt x="62" y="523"/>
                  </a:lnTo>
                  <a:lnTo>
                    <a:pt x="62" y="523"/>
                  </a:lnTo>
                  <a:close/>
                  <a:moveTo>
                    <a:pt x="32" y="511"/>
                  </a:moveTo>
                  <a:lnTo>
                    <a:pt x="32" y="511"/>
                  </a:lnTo>
                  <a:lnTo>
                    <a:pt x="32" y="511"/>
                  </a:lnTo>
                  <a:lnTo>
                    <a:pt x="32" y="513"/>
                  </a:lnTo>
                  <a:lnTo>
                    <a:pt x="32" y="513"/>
                  </a:lnTo>
                  <a:lnTo>
                    <a:pt x="34" y="511"/>
                  </a:lnTo>
                  <a:lnTo>
                    <a:pt x="34" y="511"/>
                  </a:lnTo>
                  <a:lnTo>
                    <a:pt x="32" y="511"/>
                  </a:lnTo>
                  <a:close/>
                  <a:moveTo>
                    <a:pt x="40" y="453"/>
                  </a:moveTo>
                  <a:lnTo>
                    <a:pt x="42" y="453"/>
                  </a:lnTo>
                  <a:lnTo>
                    <a:pt x="42" y="453"/>
                  </a:lnTo>
                  <a:lnTo>
                    <a:pt x="44" y="453"/>
                  </a:lnTo>
                  <a:lnTo>
                    <a:pt x="44" y="453"/>
                  </a:lnTo>
                  <a:lnTo>
                    <a:pt x="42" y="455"/>
                  </a:lnTo>
                  <a:lnTo>
                    <a:pt x="42" y="455"/>
                  </a:lnTo>
                  <a:lnTo>
                    <a:pt x="40" y="457"/>
                  </a:lnTo>
                  <a:lnTo>
                    <a:pt x="38" y="459"/>
                  </a:lnTo>
                  <a:lnTo>
                    <a:pt x="38" y="461"/>
                  </a:lnTo>
                  <a:lnTo>
                    <a:pt x="40" y="459"/>
                  </a:lnTo>
                  <a:lnTo>
                    <a:pt x="42" y="457"/>
                  </a:lnTo>
                  <a:lnTo>
                    <a:pt x="44" y="457"/>
                  </a:lnTo>
                  <a:lnTo>
                    <a:pt x="46" y="455"/>
                  </a:lnTo>
                  <a:lnTo>
                    <a:pt x="50" y="449"/>
                  </a:lnTo>
                  <a:lnTo>
                    <a:pt x="52" y="447"/>
                  </a:lnTo>
                  <a:lnTo>
                    <a:pt x="50" y="445"/>
                  </a:lnTo>
                  <a:lnTo>
                    <a:pt x="50" y="445"/>
                  </a:lnTo>
                  <a:lnTo>
                    <a:pt x="50" y="443"/>
                  </a:lnTo>
                  <a:lnTo>
                    <a:pt x="48" y="443"/>
                  </a:lnTo>
                  <a:lnTo>
                    <a:pt x="48" y="445"/>
                  </a:lnTo>
                  <a:lnTo>
                    <a:pt x="46" y="445"/>
                  </a:lnTo>
                  <a:lnTo>
                    <a:pt x="44" y="447"/>
                  </a:lnTo>
                  <a:lnTo>
                    <a:pt x="42" y="447"/>
                  </a:lnTo>
                  <a:lnTo>
                    <a:pt x="42" y="449"/>
                  </a:lnTo>
                  <a:lnTo>
                    <a:pt x="42" y="449"/>
                  </a:lnTo>
                  <a:lnTo>
                    <a:pt x="42" y="451"/>
                  </a:lnTo>
                  <a:lnTo>
                    <a:pt x="42" y="451"/>
                  </a:lnTo>
                  <a:lnTo>
                    <a:pt x="40" y="453"/>
                  </a:lnTo>
                  <a:close/>
                  <a:moveTo>
                    <a:pt x="24" y="431"/>
                  </a:moveTo>
                  <a:lnTo>
                    <a:pt x="24" y="431"/>
                  </a:lnTo>
                  <a:lnTo>
                    <a:pt x="26" y="429"/>
                  </a:lnTo>
                  <a:lnTo>
                    <a:pt x="26" y="429"/>
                  </a:lnTo>
                  <a:lnTo>
                    <a:pt x="24" y="429"/>
                  </a:lnTo>
                  <a:lnTo>
                    <a:pt x="22" y="431"/>
                  </a:lnTo>
                  <a:lnTo>
                    <a:pt x="18" y="431"/>
                  </a:lnTo>
                  <a:lnTo>
                    <a:pt x="18" y="431"/>
                  </a:lnTo>
                  <a:lnTo>
                    <a:pt x="16" y="433"/>
                  </a:lnTo>
                  <a:lnTo>
                    <a:pt x="16" y="433"/>
                  </a:lnTo>
                  <a:lnTo>
                    <a:pt x="14" y="435"/>
                  </a:lnTo>
                  <a:lnTo>
                    <a:pt x="14" y="437"/>
                  </a:lnTo>
                  <a:lnTo>
                    <a:pt x="12" y="437"/>
                  </a:lnTo>
                  <a:lnTo>
                    <a:pt x="8" y="437"/>
                  </a:lnTo>
                  <a:lnTo>
                    <a:pt x="8" y="437"/>
                  </a:lnTo>
                  <a:lnTo>
                    <a:pt x="8" y="437"/>
                  </a:lnTo>
                  <a:lnTo>
                    <a:pt x="8" y="437"/>
                  </a:lnTo>
                  <a:lnTo>
                    <a:pt x="8" y="437"/>
                  </a:lnTo>
                  <a:lnTo>
                    <a:pt x="14" y="435"/>
                  </a:lnTo>
                  <a:lnTo>
                    <a:pt x="16" y="433"/>
                  </a:lnTo>
                  <a:lnTo>
                    <a:pt x="16" y="433"/>
                  </a:lnTo>
                  <a:lnTo>
                    <a:pt x="16" y="431"/>
                  </a:lnTo>
                  <a:lnTo>
                    <a:pt x="18" y="431"/>
                  </a:lnTo>
                  <a:lnTo>
                    <a:pt x="18" y="429"/>
                  </a:lnTo>
                  <a:lnTo>
                    <a:pt x="18" y="429"/>
                  </a:lnTo>
                  <a:lnTo>
                    <a:pt x="16" y="429"/>
                  </a:lnTo>
                  <a:lnTo>
                    <a:pt x="14" y="431"/>
                  </a:lnTo>
                  <a:lnTo>
                    <a:pt x="14" y="429"/>
                  </a:lnTo>
                  <a:lnTo>
                    <a:pt x="10" y="429"/>
                  </a:lnTo>
                  <a:lnTo>
                    <a:pt x="10" y="429"/>
                  </a:lnTo>
                  <a:lnTo>
                    <a:pt x="8" y="429"/>
                  </a:lnTo>
                  <a:lnTo>
                    <a:pt x="8" y="429"/>
                  </a:lnTo>
                  <a:lnTo>
                    <a:pt x="6" y="431"/>
                  </a:lnTo>
                  <a:lnTo>
                    <a:pt x="4" y="433"/>
                  </a:lnTo>
                  <a:lnTo>
                    <a:pt x="2" y="433"/>
                  </a:lnTo>
                  <a:lnTo>
                    <a:pt x="2" y="435"/>
                  </a:lnTo>
                  <a:lnTo>
                    <a:pt x="2" y="437"/>
                  </a:lnTo>
                  <a:lnTo>
                    <a:pt x="2" y="437"/>
                  </a:lnTo>
                  <a:lnTo>
                    <a:pt x="2" y="439"/>
                  </a:lnTo>
                  <a:lnTo>
                    <a:pt x="2" y="439"/>
                  </a:lnTo>
                  <a:lnTo>
                    <a:pt x="2" y="441"/>
                  </a:lnTo>
                  <a:lnTo>
                    <a:pt x="4" y="443"/>
                  </a:lnTo>
                  <a:lnTo>
                    <a:pt x="4" y="443"/>
                  </a:lnTo>
                  <a:lnTo>
                    <a:pt x="4" y="443"/>
                  </a:lnTo>
                  <a:lnTo>
                    <a:pt x="2" y="443"/>
                  </a:lnTo>
                  <a:lnTo>
                    <a:pt x="2" y="441"/>
                  </a:lnTo>
                  <a:lnTo>
                    <a:pt x="0" y="441"/>
                  </a:lnTo>
                  <a:lnTo>
                    <a:pt x="0" y="443"/>
                  </a:lnTo>
                  <a:lnTo>
                    <a:pt x="0" y="443"/>
                  </a:lnTo>
                  <a:lnTo>
                    <a:pt x="0" y="445"/>
                  </a:lnTo>
                  <a:lnTo>
                    <a:pt x="2" y="445"/>
                  </a:lnTo>
                  <a:lnTo>
                    <a:pt x="8" y="443"/>
                  </a:lnTo>
                  <a:lnTo>
                    <a:pt x="10" y="443"/>
                  </a:lnTo>
                  <a:lnTo>
                    <a:pt x="12" y="441"/>
                  </a:lnTo>
                  <a:lnTo>
                    <a:pt x="14" y="439"/>
                  </a:lnTo>
                  <a:lnTo>
                    <a:pt x="16" y="437"/>
                  </a:lnTo>
                  <a:lnTo>
                    <a:pt x="20" y="433"/>
                  </a:lnTo>
                  <a:lnTo>
                    <a:pt x="24" y="431"/>
                  </a:lnTo>
                  <a:close/>
                  <a:moveTo>
                    <a:pt x="32" y="439"/>
                  </a:moveTo>
                  <a:lnTo>
                    <a:pt x="34" y="439"/>
                  </a:lnTo>
                  <a:lnTo>
                    <a:pt x="34" y="441"/>
                  </a:lnTo>
                  <a:lnTo>
                    <a:pt x="34" y="443"/>
                  </a:lnTo>
                  <a:lnTo>
                    <a:pt x="34" y="445"/>
                  </a:lnTo>
                  <a:lnTo>
                    <a:pt x="36" y="445"/>
                  </a:lnTo>
                  <a:lnTo>
                    <a:pt x="36" y="445"/>
                  </a:lnTo>
                  <a:lnTo>
                    <a:pt x="38" y="445"/>
                  </a:lnTo>
                  <a:lnTo>
                    <a:pt x="38" y="443"/>
                  </a:lnTo>
                  <a:lnTo>
                    <a:pt x="38" y="441"/>
                  </a:lnTo>
                  <a:lnTo>
                    <a:pt x="38" y="439"/>
                  </a:lnTo>
                  <a:lnTo>
                    <a:pt x="38" y="439"/>
                  </a:lnTo>
                  <a:lnTo>
                    <a:pt x="36" y="437"/>
                  </a:lnTo>
                  <a:lnTo>
                    <a:pt x="34" y="437"/>
                  </a:lnTo>
                  <a:lnTo>
                    <a:pt x="32" y="439"/>
                  </a:lnTo>
                  <a:close/>
                  <a:moveTo>
                    <a:pt x="38" y="431"/>
                  </a:moveTo>
                  <a:lnTo>
                    <a:pt x="36" y="433"/>
                  </a:lnTo>
                  <a:lnTo>
                    <a:pt x="36" y="433"/>
                  </a:lnTo>
                  <a:lnTo>
                    <a:pt x="36" y="433"/>
                  </a:lnTo>
                  <a:lnTo>
                    <a:pt x="36" y="433"/>
                  </a:lnTo>
                  <a:lnTo>
                    <a:pt x="36" y="433"/>
                  </a:lnTo>
                  <a:lnTo>
                    <a:pt x="36" y="433"/>
                  </a:lnTo>
                  <a:lnTo>
                    <a:pt x="36" y="433"/>
                  </a:lnTo>
                  <a:lnTo>
                    <a:pt x="36" y="433"/>
                  </a:lnTo>
                  <a:lnTo>
                    <a:pt x="36" y="433"/>
                  </a:lnTo>
                  <a:lnTo>
                    <a:pt x="38" y="433"/>
                  </a:lnTo>
                  <a:lnTo>
                    <a:pt x="38" y="433"/>
                  </a:lnTo>
                  <a:lnTo>
                    <a:pt x="38" y="433"/>
                  </a:lnTo>
                  <a:lnTo>
                    <a:pt x="38" y="433"/>
                  </a:lnTo>
                  <a:lnTo>
                    <a:pt x="38" y="433"/>
                  </a:lnTo>
                  <a:lnTo>
                    <a:pt x="38" y="433"/>
                  </a:lnTo>
                  <a:lnTo>
                    <a:pt x="40" y="433"/>
                  </a:lnTo>
                  <a:lnTo>
                    <a:pt x="42" y="433"/>
                  </a:lnTo>
                  <a:lnTo>
                    <a:pt x="42" y="431"/>
                  </a:lnTo>
                  <a:lnTo>
                    <a:pt x="44" y="431"/>
                  </a:lnTo>
                  <a:lnTo>
                    <a:pt x="42" y="431"/>
                  </a:lnTo>
                  <a:lnTo>
                    <a:pt x="42" y="429"/>
                  </a:lnTo>
                  <a:lnTo>
                    <a:pt x="42" y="429"/>
                  </a:lnTo>
                  <a:lnTo>
                    <a:pt x="42" y="429"/>
                  </a:lnTo>
                  <a:lnTo>
                    <a:pt x="38" y="431"/>
                  </a:lnTo>
                  <a:close/>
                  <a:moveTo>
                    <a:pt x="46" y="421"/>
                  </a:moveTo>
                  <a:lnTo>
                    <a:pt x="46" y="421"/>
                  </a:lnTo>
                  <a:lnTo>
                    <a:pt x="46" y="421"/>
                  </a:lnTo>
                  <a:lnTo>
                    <a:pt x="46" y="421"/>
                  </a:lnTo>
                  <a:lnTo>
                    <a:pt x="44" y="421"/>
                  </a:lnTo>
                  <a:lnTo>
                    <a:pt x="44" y="421"/>
                  </a:lnTo>
                  <a:lnTo>
                    <a:pt x="42" y="423"/>
                  </a:lnTo>
                  <a:lnTo>
                    <a:pt x="42" y="423"/>
                  </a:lnTo>
                  <a:lnTo>
                    <a:pt x="42" y="423"/>
                  </a:lnTo>
                  <a:lnTo>
                    <a:pt x="42" y="423"/>
                  </a:lnTo>
                  <a:lnTo>
                    <a:pt x="44" y="421"/>
                  </a:lnTo>
                  <a:lnTo>
                    <a:pt x="46" y="421"/>
                  </a:lnTo>
                  <a:close/>
                  <a:moveTo>
                    <a:pt x="809" y="74"/>
                  </a:moveTo>
                  <a:lnTo>
                    <a:pt x="809" y="74"/>
                  </a:lnTo>
                  <a:lnTo>
                    <a:pt x="809" y="76"/>
                  </a:lnTo>
                  <a:lnTo>
                    <a:pt x="809" y="76"/>
                  </a:lnTo>
                  <a:lnTo>
                    <a:pt x="811" y="76"/>
                  </a:lnTo>
                  <a:lnTo>
                    <a:pt x="811" y="76"/>
                  </a:lnTo>
                  <a:lnTo>
                    <a:pt x="809" y="76"/>
                  </a:lnTo>
                  <a:lnTo>
                    <a:pt x="809" y="76"/>
                  </a:lnTo>
                  <a:lnTo>
                    <a:pt x="807" y="76"/>
                  </a:lnTo>
                  <a:lnTo>
                    <a:pt x="805" y="76"/>
                  </a:lnTo>
                  <a:lnTo>
                    <a:pt x="805" y="76"/>
                  </a:lnTo>
                  <a:lnTo>
                    <a:pt x="805" y="78"/>
                  </a:lnTo>
                  <a:lnTo>
                    <a:pt x="805" y="78"/>
                  </a:lnTo>
                  <a:lnTo>
                    <a:pt x="805" y="78"/>
                  </a:lnTo>
                  <a:lnTo>
                    <a:pt x="807" y="78"/>
                  </a:lnTo>
                  <a:lnTo>
                    <a:pt x="811" y="80"/>
                  </a:lnTo>
                  <a:lnTo>
                    <a:pt x="813" y="80"/>
                  </a:lnTo>
                  <a:lnTo>
                    <a:pt x="815" y="80"/>
                  </a:lnTo>
                  <a:lnTo>
                    <a:pt x="813" y="80"/>
                  </a:lnTo>
                  <a:lnTo>
                    <a:pt x="813" y="80"/>
                  </a:lnTo>
                  <a:lnTo>
                    <a:pt x="809" y="80"/>
                  </a:lnTo>
                  <a:lnTo>
                    <a:pt x="809" y="80"/>
                  </a:lnTo>
                  <a:lnTo>
                    <a:pt x="809" y="82"/>
                  </a:lnTo>
                  <a:lnTo>
                    <a:pt x="809" y="82"/>
                  </a:lnTo>
                  <a:lnTo>
                    <a:pt x="813" y="82"/>
                  </a:lnTo>
                  <a:lnTo>
                    <a:pt x="813" y="84"/>
                  </a:lnTo>
                  <a:lnTo>
                    <a:pt x="815" y="84"/>
                  </a:lnTo>
                  <a:lnTo>
                    <a:pt x="819" y="84"/>
                  </a:lnTo>
                  <a:lnTo>
                    <a:pt x="821" y="84"/>
                  </a:lnTo>
                  <a:lnTo>
                    <a:pt x="823" y="84"/>
                  </a:lnTo>
                  <a:lnTo>
                    <a:pt x="827" y="84"/>
                  </a:lnTo>
                  <a:lnTo>
                    <a:pt x="829" y="84"/>
                  </a:lnTo>
                  <a:lnTo>
                    <a:pt x="831" y="84"/>
                  </a:lnTo>
                  <a:lnTo>
                    <a:pt x="831" y="84"/>
                  </a:lnTo>
                  <a:lnTo>
                    <a:pt x="835" y="82"/>
                  </a:lnTo>
                  <a:lnTo>
                    <a:pt x="837" y="82"/>
                  </a:lnTo>
                  <a:lnTo>
                    <a:pt x="837" y="82"/>
                  </a:lnTo>
                  <a:lnTo>
                    <a:pt x="837" y="84"/>
                  </a:lnTo>
                  <a:lnTo>
                    <a:pt x="837" y="86"/>
                  </a:lnTo>
                  <a:lnTo>
                    <a:pt x="837" y="88"/>
                  </a:lnTo>
                  <a:lnTo>
                    <a:pt x="839" y="88"/>
                  </a:lnTo>
                  <a:lnTo>
                    <a:pt x="839" y="90"/>
                  </a:lnTo>
                  <a:lnTo>
                    <a:pt x="837" y="90"/>
                  </a:lnTo>
                  <a:lnTo>
                    <a:pt x="837" y="92"/>
                  </a:lnTo>
                  <a:lnTo>
                    <a:pt x="837" y="92"/>
                  </a:lnTo>
                  <a:lnTo>
                    <a:pt x="835" y="92"/>
                  </a:lnTo>
                  <a:lnTo>
                    <a:pt x="835" y="92"/>
                  </a:lnTo>
                  <a:lnTo>
                    <a:pt x="831" y="94"/>
                  </a:lnTo>
                  <a:lnTo>
                    <a:pt x="829" y="96"/>
                  </a:lnTo>
                  <a:lnTo>
                    <a:pt x="829" y="96"/>
                  </a:lnTo>
                  <a:lnTo>
                    <a:pt x="827" y="96"/>
                  </a:lnTo>
                  <a:lnTo>
                    <a:pt x="827" y="98"/>
                  </a:lnTo>
                  <a:lnTo>
                    <a:pt x="827" y="98"/>
                  </a:lnTo>
                  <a:lnTo>
                    <a:pt x="827" y="98"/>
                  </a:lnTo>
                  <a:lnTo>
                    <a:pt x="827" y="98"/>
                  </a:lnTo>
                  <a:lnTo>
                    <a:pt x="827" y="100"/>
                  </a:lnTo>
                  <a:lnTo>
                    <a:pt x="827" y="100"/>
                  </a:lnTo>
                  <a:lnTo>
                    <a:pt x="825" y="100"/>
                  </a:lnTo>
                  <a:lnTo>
                    <a:pt x="825" y="100"/>
                  </a:lnTo>
                  <a:lnTo>
                    <a:pt x="825" y="102"/>
                  </a:lnTo>
                  <a:lnTo>
                    <a:pt x="823" y="104"/>
                  </a:lnTo>
                  <a:lnTo>
                    <a:pt x="823" y="104"/>
                  </a:lnTo>
                  <a:lnTo>
                    <a:pt x="825" y="106"/>
                  </a:lnTo>
                  <a:lnTo>
                    <a:pt x="825" y="106"/>
                  </a:lnTo>
                  <a:lnTo>
                    <a:pt x="827" y="106"/>
                  </a:lnTo>
                  <a:lnTo>
                    <a:pt x="829" y="106"/>
                  </a:lnTo>
                  <a:lnTo>
                    <a:pt x="829" y="106"/>
                  </a:lnTo>
                  <a:lnTo>
                    <a:pt x="831" y="106"/>
                  </a:lnTo>
                  <a:lnTo>
                    <a:pt x="831" y="106"/>
                  </a:lnTo>
                  <a:lnTo>
                    <a:pt x="831" y="104"/>
                  </a:lnTo>
                  <a:lnTo>
                    <a:pt x="835" y="104"/>
                  </a:lnTo>
                  <a:lnTo>
                    <a:pt x="835" y="104"/>
                  </a:lnTo>
                  <a:lnTo>
                    <a:pt x="833" y="104"/>
                  </a:lnTo>
                  <a:lnTo>
                    <a:pt x="833" y="106"/>
                  </a:lnTo>
                  <a:lnTo>
                    <a:pt x="835" y="106"/>
                  </a:lnTo>
                  <a:lnTo>
                    <a:pt x="835" y="106"/>
                  </a:lnTo>
                  <a:lnTo>
                    <a:pt x="837" y="106"/>
                  </a:lnTo>
                  <a:lnTo>
                    <a:pt x="841" y="108"/>
                  </a:lnTo>
                  <a:lnTo>
                    <a:pt x="843" y="108"/>
                  </a:lnTo>
                  <a:lnTo>
                    <a:pt x="845" y="108"/>
                  </a:lnTo>
                  <a:lnTo>
                    <a:pt x="847" y="108"/>
                  </a:lnTo>
                  <a:lnTo>
                    <a:pt x="849" y="106"/>
                  </a:lnTo>
                  <a:lnTo>
                    <a:pt x="851" y="106"/>
                  </a:lnTo>
                  <a:lnTo>
                    <a:pt x="851" y="106"/>
                  </a:lnTo>
                  <a:lnTo>
                    <a:pt x="851" y="106"/>
                  </a:lnTo>
                  <a:lnTo>
                    <a:pt x="851" y="104"/>
                  </a:lnTo>
                  <a:lnTo>
                    <a:pt x="853" y="104"/>
                  </a:lnTo>
                  <a:lnTo>
                    <a:pt x="853" y="104"/>
                  </a:lnTo>
                  <a:lnTo>
                    <a:pt x="853" y="104"/>
                  </a:lnTo>
                  <a:lnTo>
                    <a:pt x="855" y="104"/>
                  </a:lnTo>
                  <a:lnTo>
                    <a:pt x="855" y="104"/>
                  </a:lnTo>
                  <a:lnTo>
                    <a:pt x="855" y="104"/>
                  </a:lnTo>
                  <a:lnTo>
                    <a:pt x="855" y="104"/>
                  </a:lnTo>
                  <a:lnTo>
                    <a:pt x="855" y="106"/>
                  </a:lnTo>
                  <a:lnTo>
                    <a:pt x="855" y="106"/>
                  </a:lnTo>
                  <a:lnTo>
                    <a:pt x="857" y="106"/>
                  </a:lnTo>
                  <a:lnTo>
                    <a:pt x="859" y="104"/>
                  </a:lnTo>
                  <a:lnTo>
                    <a:pt x="861" y="104"/>
                  </a:lnTo>
                  <a:lnTo>
                    <a:pt x="861" y="104"/>
                  </a:lnTo>
                  <a:lnTo>
                    <a:pt x="861" y="104"/>
                  </a:lnTo>
                  <a:lnTo>
                    <a:pt x="861" y="104"/>
                  </a:lnTo>
                  <a:lnTo>
                    <a:pt x="861" y="104"/>
                  </a:lnTo>
                  <a:lnTo>
                    <a:pt x="859" y="106"/>
                  </a:lnTo>
                  <a:lnTo>
                    <a:pt x="857" y="106"/>
                  </a:lnTo>
                  <a:lnTo>
                    <a:pt x="857" y="108"/>
                  </a:lnTo>
                  <a:lnTo>
                    <a:pt x="855" y="108"/>
                  </a:lnTo>
                  <a:lnTo>
                    <a:pt x="857" y="108"/>
                  </a:lnTo>
                  <a:lnTo>
                    <a:pt x="857" y="108"/>
                  </a:lnTo>
                  <a:lnTo>
                    <a:pt x="861" y="108"/>
                  </a:lnTo>
                  <a:lnTo>
                    <a:pt x="865" y="108"/>
                  </a:lnTo>
                  <a:lnTo>
                    <a:pt x="869" y="108"/>
                  </a:lnTo>
                  <a:lnTo>
                    <a:pt x="871" y="108"/>
                  </a:lnTo>
                  <a:lnTo>
                    <a:pt x="875" y="108"/>
                  </a:lnTo>
                  <a:lnTo>
                    <a:pt x="875" y="108"/>
                  </a:lnTo>
                  <a:lnTo>
                    <a:pt x="875" y="108"/>
                  </a:lnTo>
                  <a:lnTo>
                    <a:pt x="877" y="108"/>
                  </a:lnTo>
                  <a:lnTo>
                    <a:pt x="879" y="108"/>
                  </a:lnTo>
                  <a:lnTo>
                    <a:pt x="881" y="108"/>
                  </a:lnTo>
                  <a:lnTo>
                    <a:pt x="883" y="108"/>
                  </a:lnTo>
                  <a:lnTo>
                    <a:pt x="883" y="108"/>
                  </a:lnTo>
                  <a:lnTo>
                    <a:pt x="885" y="108"/>
                  </a:lnTo>
                  <a:lnTo>
                    <a:pt x="889" y="108"/>
                  </a:lnTo>
                  <a:lnTo>
                    <a:pt x="889" y="108"/>
                  </a:lnTo>
                  <a:lnTo>
                    <a:pt x="889" y="108"/>
                  </a:lnTo>
                  <a:lnTo>
                    <a:pt x="889" y="106"/>
                  </a:lnTo>
                  <a:lnTo>
                    <a:pt x="891" y="106"/>
                  </a:lnTo>
                  <a:lnTo>
                    <a:pt x="891" y="108"/>
                  </a:lnTo>
                  <a:lnTo>
                    <a:pt x="891" y="108"/>
                  </a:lnTo>
                  <a:lnTo>
                    <a:pt x="893" y="108"/>
                  </a:lnTo>
                  <a:lnTo>
                    <a:pt x="893" y="108"/>
                  </a:lnTo>
                  <a:lnTo>
                    <a:pt x="895" y="106"/>
                  </a:lnTo>
                  <a:lnTo>
                    <a:pt x="895" y="106"/>
                  </a:lnTo>
                  <a:lnTo>
                    <a:pt x="895" y="108"/>
                  </a:lnTo>
                  <a:lnTo>
                    <a:pt x="895" y="108"/>
                  </a:lnTo>
                  <a:lnTo>
                    <a:pt x="897" y="108"/>
                  </a:lnTo>
                  <a:lnTo>
                    <a:pt x="899" y="108"/>
                  </a:lnTo>
                  <a:lnTo>
                    <a:pt x="901" y="108"/>
                  </a:lnTo>
                  <a:lnTo>
                    <a:pt x="907" y="108"/>
                  </a:lnTo>
                  <a:lnTo>
                    <a:pt x="909" y="108"/>
                  </a:lnTo>
                  <a:lnTo>
                    <a:pt x="911" y="108"/>
                  </a:lnTo>
                  <a:lnTo>
                    <a:pt x="913" y="106"/>
                  </a:lnTo>
                  <a:lnTo>
                    <a:pt x="913" y="106"/>
                  </a:lnTo>
                  <a:lnTo>
                    <a:pt x="915" y="104"/>
                  </a:lnTo>
                  <a:lnTo>
                    <a:pt x="915" y="104"/>
                  </a:lnTo>
                  <a:lnTo>
                    <a:pt x="915" y="104"/>
                  </a:lnTo>
                  <a:lnTo>
                    <a:pt x="915" y="104"/>
                  </a:lnTo>
                  <a:lnTo>
                    <a:pt x="915" y="102"/>
                  </a:lnTo>
                  <a:lnTo>
                    <a:pt x="915" y="102"/>
                  </a:lnTo>
                  <a:lnTo>
                    <a:pt x="915" y="102"/>
                  </a:lnTo>
                  <a:lnTo>
                    <a:pt x="917" y="104"/>
                  </a:lnTo>
                  <a:lnTo>
                    <a:pt x="917" y="104"/>
                  </a:lnTo>
                  <a:lnTo>
                    <a:pt x="919" y="104"/>
                  </a:lnTo>
                  <a:lnTo>
                    <a:pt x="917" y="104"/>
                  </a:lnTo>
                  <a:lnTo>
                    <a:pt x="917" y="104"/>
                  </a:lnTo>
                  <a:lnTo>
                    <a:pt x="917" y="106"/>
                  </a:lnTo>
                  <a:lnTo>
                    <a:pt x="917" y="106"/>
                  </a:lnTo>
                  <a:lnTo>
                    <a:pt x="917" y="108"/>
                  </a:lnTo>
                  <a:lnTo>
                    <a:pt x="917" y="108"/>
                  </a:lnTo>
                  <a:lnTo>
                    <a:pt x="919" y="108"/>
                  </a:lnTo>
                  <a:lnTo>
                    <a:pt x="919" y="108"/>
                  </a:lnTo>
                  <a:lnTo>
                    <a:pt x="921" y="108"/>
                  </a:lnTo>
                  <a:lnTo>
                    <a:pt x="925" y="108"/>
                  </a:lnTo>
                  <a:lnTo>
                    <a:pt x="925" y="108"/>
                  </a:lnTo>
                  <a:lnTo>
                    <a:pt x="927" y="108"/>
                  </a:lnTo>
                  <a:lnTo>
                    <a:pt x="929" y="108"/>
                  </a:lnTo>
                  <a:lnTo>
                    <a:pt x="933" y="108"/>
                  </a:lnTo>
                  <a:lnTo>
                    <a:pt x="935" y="108"/>
                  </a:lnTo>
                  <a:lnTo>
                    <a:pt x="945" y="108"/>
                  </a:lnTo>
                  <a:lnTo>
                    <a:pt x="945" y="108"/>
                  </a:lnTo>
                  <a:lnTo>
                    <a:pt x="947" y="106"/>
                  </a:lnTo>
                  <a:lnTo>
                    <a:pt x="947" y="106"/>
                  </a:lnTo>
                  <a:lnTo>
                    <a:pt x="949" y="104"/>
                  </a:lnTo>
                  <a:lnTo>
                    <a:pt x="949" y="104"/>
                  </a:lnTo>
                  <a:lnTo>
                    <a:pt x="949" y="104"/>
                  </a:lnTo>
                  <a:lnTo>
                    <a:pt x="949" y="104"/>
                  </a:lnTo>
                  <a:lnTo>
                    <a:pt x="949" y="102"/>
                  </a:lnTo>
                  <a:lnTo>
                    <a:pt x="949" y="102"/>
                  </a:lnTo>
                  <a:lnTo>
                    <a:pt x="949" y="102"/>
                  </a:lnTo>
                  <a:lnTo>
                    <a:pt x="951" y="102"/>
                  </a:lnTo>
                  <a:lnTo>
                    <a:pt x="953" y="104"/>
                  </a:lnTo>
                  <a:lnTo>
                    <a:pt x="957" y="102"/>
                  </a:lnTo>
                  <a:lnTo>
                    <a:pt x="959" y="102"/>
                  </a:lnTo>
                  <a:lnTo>
                    <a:pt x="959" y="102"/>
                  </a:lnTo>
                  <a:lnTo>
                    <a:pt x="959" y="102"/>
                  </a:lnTo>
                  <a:lnTo>
                    <a:pt x="957" y="100"/>
                  </a:lnTo>
                  <a:lnTo>
                    <a:pt x="957" y="100"/>
                  </a:lnTo>
                  <a:lnTo>
                    <a:pt x="953" y="102"/>
                  </a:lnTo>
                  <a:lnTo>
                    <a:pt x="953" y="102"/>
                  </a:lnTo>
                  <a:lnTo>
                    <a:pt x="951" y="102"/>
                  </a:lnTo>
                  <a:lnTo>
                    <a:pt x="951" y="100"/>
                  </a:lnTo>
                  <a:lnTo>
                    <a:pt x="951" y="100"/>
                  </a:lnTo>
                  <a:lnTo>
                    <a:pt x="955" y="100"/>
                  </a:lnTo>
                  <a:lnTo>
                    <a:pt x="961" y="98"/>
                  </a:lnTo>
                  <a:lnTo>
                    <a:pt x="963" y="98"/>
                  </a:lnTo>
                  <a:lnTo>
                    <a:pt x="963" y="98"/>
                  </a:lnTo>
                  <a:lnTo>
                    <a:pt x="963" y="96"/>
                  </a:lnTo>
                  <a:lnTo>
                    <a:pt x="963" y="94"/>
                  </a:lnTo>
                  <a:lnTo>
                    <a:pt x="963" y="94"/>
                  </a:lnTo>
                  <a:lnTo>
                    <a:pt x="959" y="94"/>
                  </a:lnTo>
                  <a:lnTo>
                    <a:pt x="957" y="94"/>
                  </a:lnTo>
                  <a:lnTo>
                    <a:pt x="957" y="94"/>
                  </a:lnTo>
                  <a:lnTo>
                    <a:pt x="961" y="94"/>
                  </a:lnTo>
                  <a:lnTo>
                    <a:pt x="961" y="94"/>
                  </a:lnTo>
                  <a:lnTo>
                    <a:pt x="961" y="94"/>
                  </a:lnTo>
                  <a:lnTo>
                    <a:pt x="959" y="92"/>
                  </a:lnTo>
                  <a:lnTo>
                    <a:pt x="957" y="92"/>
                  </a:lnTo>
                  <a:lnTo>
                    <a:pt x="953" y="92"/>
                  </a:lnTo>
                  <a:lnTo>
                    <a:pt x="951" y="92"/>
                  </a:lnTo>
                  <a:lnTo>
                    <a:pt x="951" y="92"/>
                  </a:lnTo>
                  <a:lnTo>
                    <a:pt x="951" y="92"/>
                  </a:lnTo>
                  <a:lnTo>
                    <a:pt x="953" y="92"/>
                  </a:lnTo>
                  <a:lnTo>
                    <a:pt x="951" y="90"/>
                  </a:lnTo>
                  <a:lnTo>
                    <a:pt x="947" y="90"/>
                  </a:lnTo>
                  <a:lnTo>
                    <a:pt x="943" y="90"/>
                  </a:lnTo>
                  <a:lnTo>
                    <a:pt x="941" y="90"/>
                  </a:lnTo>
                  <a:lnTo>
                    <a:pt x="939" y="90"/>
                  </a:lnTo>
                  <a:lnTo>
                    <a:pt x="933" y="90"/>
                  </a:lnTo>
                  <a:lnTo>
                    <a:pt x="931" y="90"/>
                  </a:lnTo>
                  <a:lnTo>
                    <a:pt x="927" y="90"/>
                  </a:lnTo>
                  <a:lnTo>
                    <a:pt x="925" y="90"/>
                  </a:lnTo>
                  <a:lnTo>
                    <a:pt x="923" y="90"/>
                  </a:lnTo>
                  <a:lnTo>
                    <a:pt x="921" y="90"/>
                  </a:lnTo>
                  <a:lnTo>
                    <a:pt x="915" y="92"/>
                  </a:lnTo>
                  <a:lnTo>
                    <a:pt x="913" y="92"/>
                  </a:lnTo>
                  <a:lnTo>
                    <a:pt x="911" y="92"/>
                  </a:lnTo>
                  <a:lnTo>
                    <a:pt x="905" y="94"/>
                  </a:lnTo>
                  <a:lnTo>
                    <a:pt x="903" y="94"/>
                  </a:lnTo>
                  <a:lnTo>
                    <a:pt x="899" y="94"/>
                  </a:lnTo>
                  <a:lnTo>
                    <a:pt x="897" y="94"/>
                  </a:lnTo>
                  <a:lnTo>
                    <a:pt x="897" y="96"/>
                  </a:lnTo>
                  <a:lnTo>
                    <a:pt x="897" y="96"/>
                  </a:lnTo>
                  <a:lnTo>
                    <a:pt x="893" y="96"/>
                  </a:lnTo>
                  <a:lnTo>
                    <a:pt x="893" y="96"/>
                  </a:lnTo>
                  <a:lnTo>
                    <a:pt x="891" y="94"/>
                  </a:lnTo>
                  <a:lnTo>
                    <a:pt x="889" y="94"/>
                  </a:lnTo>
                  <a:lnTo>
                    <a:pt x="887" y="92"/>
                  </a:lnTo>
                  <a:lnTo>
                    <a:pt x="885" y="94"/>
                  </a:lnTo>
                  <a:lnTo>
                    <a:pt x="881" y="94"/>
                  </a:lnTo>
                  <a:lnTo>
                    <a:pt x="881" y="94"/>
                  </a:lnTo>
                  <a:lnTo>
                    <a:pt x="881" y="94"/>
                  </a:lnTo>
                  <a:lnTo>
                    <a:pt x="881" y="94"/>
                  </a:lnTo>
                  <a:lnTo>
                    <a:pt x="875" y="94"/>
                  </a:lnTo>
                  <a:lnTo>
                    <a:pt x="873" y="92"/>
                  </a:lnTo>
                  <a:lnTo>
                    <a:pt x="873" y="92"/>
                  </a:lnTo>
                  <a:lnTo>
                    <a:pt x="871" y="92"/>
                  </a:lnTo>
                  <a:lnTo>
                    <a:pt x="871" y="92"/>
                  </a:lnTo>
                  <a:lnTo>
                    <a:pt x="869" y="92"/>
                  </a:lnTo>
                  <a:lnTo>
                    <a:pt x="869" y="94"/>
                  </a:lnTo>
                  <a:lnTo>
                    <a:pt x="869" y="94"/>
                  </a:lnTo>
                  <a:lnTo>
                    <a:pt x="869" y="94"/>
                  </a:lnTo>
                  <a:lnTo>
                    <a:pt x="867" y="94"/>
                  </a:lnTo>
                  <a:lnTo>
                    <a:pt x="867" y="94"/>
                  </a:lnTo>
                  <a:lnTo>
                    <a:pt x="867" y="94"/>
                  </a:lnTo>
                  <a:lnTo>
                    <a:pt x="865" y="94"/>
                  </a:lnTo>
                  <a:lnTo>
                    <a:pt x="863" y="94"/>
                  </a:lnTo>
                  <a:lnTo>
                    <a:pt x="861" y="94"/>
                  </a:lnTo>
                  <a:lnTo>
                    <a:pt x="861" y="94"/>
                  </a:lnTo>
                  <a:lnTo>
                    <a:pt x="865" y="92"/>
                  </a:lnTo>
                  <a:lnTo>
                    <a:pt x="867" y="92"/>
                  </a:lnTo>
                  <a:lnTo>
                    <a:pt x="867" y="90"/>
                  </a:lnTo>
                  <a:lnTo>
                    <a:pt x="869" y="90"/>
                  </a:lnTo>
                  <a:lnTo>
                    <a:pt x="867" y="90"/>
                  </a:lnTo>
                  <a:lnTo>
                    <a:pt x="867" y="90"/>
                  </a:lnTo>
                  <a:lnTo>
                    <a:pt x="865" y="90"/>
                  </a:lnTo>
                  <a:lnTo>
                    <a:pt x="865" y="90"/>
                  </a:lnTo>
                  <a:lnTo>
                    <a:pt x="865" y="88"/>
                  </a:lnTo>
                  <a:lnTo>
                    <a:pt x="865" y="88"/>
                  </a:lnTo>
                  <a:lnTo>
                    <a:pt x="863" y="88"/>
                  </a:lnTo>
                  <a:lnTo>
                    <a:pt x="863" y="86"/>
                  </a:lnTo>
                  <a:lnTo>
                    <a:pt x="861" y="86"/>
                  </a:lnTo>
                  <a:lnTo>
                    <a:pt x="857" y="86"/>
                  </a:lnTo>
                  <a:lnTo>
                    <a:pt x="857" y="86"/>
                  </a:lnTo>
                  <a:lnTo>
                    <a:pt x="855" y="86"/>
                  </a:lnTo>
                  <a:lnTo>
                    <a:pt x="853" y="86"/>
                  </a:lnTo>
                  <a:lnTo>
                    <a:pt x="853" y="84"/>
                  </a:lnTo>
                  <a:lnTo>
                    <a:pt x="855" y="84"/>
                  </a:lnTo>
                  <a:lnTo>
                    <a:pt x="859" y="84"/>
                  </a:lnTo>
                  <a:lnTo>
                    <a:pt x="863" y="86"/>
                  </a:lnTo>
                  <a:lnTo>
                    <a:pt x="873" y="84"/>
                  </a:lnTo>
                  <a:lnTo>
                    <a:pt x="875" y="84"/>
                  </a:lnTo>
                  <a:lnTo>
                    <a:pt x="875" y="84"/>
                  </a:lnTo>
                  <a:lnTo>
                    <a:pt x="875" y="84"/>
                  </a:lnTo>
                  <a:lnTo>
                    <a:pt x="877" y="84"/>
                  </a:lnTo>
                  <a:lnTo>
                    <a:pt x="861" y="82"/>
                  </a:lnTo>
                  <a:lnTo>
                    <a:pt x="857" y="82"/>
                  </a:lnTo>
                  <a:lnTo>
                    <a:pt x="857" y="82"/>
                  </a:lnTo>
                  <a:lnTo>
                    <a:pt x="857" y="80"/>
                  </a:lnTo>
                  <a:lnTo>
                    <a:pt x="857" y="80"/>
                  </a:lnTo>
                  <a:lnTo>
                    <a:pt x="859" y="80"/>
                  </a:lnTo>
                  <a:lnTo>
                    <a:pt x="859" y="80"/>
                  </a:lnTo>
                  <a:lnTo>
                    <a:pt x="863" y="80"/>
                  </a:lnTo>
                  <a:lnTo>
                    <a:pt x="865" y="82"/>
                  </a:lnTo>
                  <a:lnTo>
                    <a:pt x="867" y="80"/>
                  </a:lnTo>
                  <a:lnTo>
                    <a:pt x="867" y="80"/>
                  </a:lnTo>
                  <a:lnTo>
                    <a:pt x="867" y="80"/>
                  </a:lnTo>
                  <a:lnTo>
                    <a:pt x="865" y="80"/>
                  </a:lnTo>
                  <a:lnTo>
                    <a:pt x="863" y="78"/>
                  </a:lnTo>
                  <a:lnTo>
                    <a:pt x="861" y="78"/>
                  </a:lnTo>
                  <a:lnTo>
                    <a:pt x="859" y="78"/>
                  </a:lnTo>
                  <a:lnTo>
                    <a:pt x="857" y="78"/>
                  </a:lnTo>
                  <a:lnTo>
                    <a:pt x="849" y="78"/>
                  </a:lnTo>
                  <a:lnTo>
                    <a:pt x="845" y="80"/>
                  </a:lnTo>
                  <a:lnTo>
                    <a:pt x="843" y="78"/>
                  </a:lnTo>
                  <a:lnTo>
                    <a:pt x="835" y="80"/>
                  </a:lnTo>
                  <a:lnTo>
                    <a:pt x="835" y="82"/>
                  </a:lnTo>
                  <a:lnTo>
                    <a:pt x="835" y="80"/>
                  </a:lnTo>
                  <a:lnTo>
                    <a:pt x="837" y="80"/>
                  </a:lnTo>
                  <a:lnTo>
                    <a:pt x="839" y="80"/>
                  </a:lnTo>
                  <a:lnTo>
                    <a:pt x="841" y="78"/>
                  </a:lnTo>
                  <a:lnTo>
                    <a:pt x="841" y="78"/>
                  </a:lnTo>
                  <a:lnTo>
                    <a:pt x="841" y="78"/>
                  </a:lnTo>
                  <a:lnTo>
                    <a:pt x="843" y="78"/>
                  </a:lnTo>
                  <a:lnTo>
                    <a:pt x="843" y="78"/>
                  </a:lnTo>
                  <a:lnTo>
                    <a:pt x="843" y="76"/>
                  </a:lnTo>
                  <a:lnTo>
                    <a:pt x="843" y="76"/>
                  </a:lnTo>
                  <a:lnTo>
                    <a:pt x="841" y="76"/>
                  </a:lnTo>
                  <a:lnTo>
                    <a:pt x="841" y="76"/>
                  </a:lnTo>
                  <a:lnTo>
                    <a:pt x="839" y="74"/>
                  </a:lnTo>
                  <a:lnTo>
                    <a:pt x="839" y="74"/>
                  </a:lnTo>
                  <a:lnTo>
                    <a:pt x="837" y="76"/>
                  </a:lnTo>
                  <a:lnTo>
                    <a:pt x="835" y="74"/>
                  </a:lnTo>
                  <a:lnTo>
                    <a:pt x="831" y="74"/>
                  </a:lnTo>
                  <a:lnTo>
                    <a:pt x="827" y="74"/>
                  </a:lnTo>
                  <a:lnTo>
                    <a:pt x="823" y="72"/>
                  </a:lnTo>
                  <a:lnTo>
                    <a:pt x="821" y="72"/>
                  </a:lnTo>
                  <a:lnTo>
                    <a:pt x="819" y="74"/>
                  </a:lnTo>
                  <a:lnTo>
                    <a:pt x="815" y="74"/>
                  </a:lnTo>
                  <a:lnTo>
                    <a:pt x="813" y="74"/>
                  </a:lnTo>
                  <a:lnTo>
                    <a:pt x="811" y="74"/>
                  </a:lnTo>
                  <a:lnTo>
                    <a:pt x="809" y="74"/>
                  </a:lnTo>
                  <a:lnTo>
                    <a:pt x="809" y="74"/>
                  </a:lnTo>
                  <a:close/>
                  <a:moveTo>
                    <a:pt x="763" y="108"/>
                  </a:moveTo>
                  <a:lnTo>
                    <a:pt x="763" y="108"/>
                  </a:lnTo>
                  <a:lnTo>
                    <a:pt x="763" y="106"/>
                  </a:lnTo>
                  <a:lnTo>
                    <a:pt x="763" y="106"/>
                  </a:lnTo>
                  <a:lnTo>
                    <a:pt x="761" y="106"/>
                  </a:lnTo>
                  <a:lnTo>
                    <a:pt x="757" y="108"/>
                  </a:lnTo>
                  <a:lnTo>
                    <a:pt x="757" y="108"/>
                  </a:lnTo>
                  <a:lnTo>
                    <a:pt x="757" y="108"/>
                  </a:lnTo>
                  <a:lnTo>
                    <a:pt x="761" y="108"/>
                  </a:lnTo>
                  <a:lnTo>
                    <a:pt x="763" y="108"/>
                  </a:lnTo>
                  <a:close/>
                  <a:moveTo>
                    <a:pt x="809" y="126"/>
                  </a:moveTo>
                  <a:lnTo>
                    <a:pt x="811" y="124"/>
                  </a:lnTo>
                  <a:lnTo>
                    <a:pt x="813" y="122"/>
                  </a:lnTo>
                  <a:lnTo>
                    <a:pt x="815" y="122"/>
                  </a:lnTo>
                  <a:lnTo>
                    <a:pt x="815" y="122"/>
                  </a:lnTo>
                  <a:lnTo>
                    <a:pt x="817" y="122"/>
                  </a:lnTo>
                  <a:lnTo>
                    <a:pt x="821" y="120"/>
                  </a:lnTo>
                  <a:lnTo>
                    <a:pt x="823" y="118"/>
                  </a:lnTo>
                  <a:lnTo>
                    <a:pt x="825" y="118"/>
                  </a:lnTo>
                  <a:lnTo>
                    <a:pt x="827" y="118"/>
                  </a:lnTo>
                  <a:lnTo>
                    <a:pt x="825" y="116"/>
                  </a:lnTo>
                  <a:lnTo>
                    <a:pt x="825" y="116"/>
                  </a:lnTo>
                  <a:lnTo>
                    <a:pt x="821" y="116"/>
                  </a:lnTo>
                  <a:lnTo>
                    <a:pt x="815" y="114"/>
                  </a:lnTo>
                  <a:lnTo>
                    <a:pt x="813" y="116"/>
                  </a:lnTo>
                  <a:lnTo>
                    <a:pt x="807" y="116"/>
                  </a:lnTo>
                  <a:lnTo>
                    <a:pt x="807" y="116"/>
                  </a:lnTo>
                  <a:lnTo>
                    <a:pt x="807" y="114"/>
                  </a:lnTo>
                  <a:lnTo>
                    <a:pt x="805" y="114"/>
                  </a:lnTo>
                  <a:lnTo>
                    <a:pt x="805" y="114"/>
                  </a:lnTo>
                  <a:lnTo>
                    <a:pt x="801" y="114"/>
                  </a:lnTo>
                  <a:lnTo>
                    <a:pt x="799" y="112"/>
                  </a:lnTo>
                  <a:lnTo>
                    <a:pt x="797" y="112"/>
                  </a:lnTo>
                  <a:lnTo>
                    <a:pt x="793" y="114"/>
                  </a:lnTo>
                  <a:lnTo>
                    <a:pt x="791" y="114"/>
                  </a:lnTo>
                  <a:lnTo>
                    <a:pt x="785" y="114"/>
                  </a:lnTo>
                  <a:lnTo>
                    <a:pt x="783" y="114"/>
                  </a:lnTo>
                  <a:lnTo>
                    <a:pt x="779" y="114"/>
                  </a:lnTo>
                  <a:lnTo>
                    <a:pt x="779" y="114"/>
                  </a:lnTo>
                  <a:lnTo>
                    <a:pt x="777" y="116"/>
                  </a:lnTo>
                  <a:lnTo>
                    <a:pt x="777" y="116"/>
                  </a:lnTo>
                  <a:lnTo>
                    <a:pt x="775" y="116"/>
                  </a:lnTo>
                  <a:lnTo>
                    <a:pt x="775" y="116"/>
                  </a:lnTo>
                  <a:lnTo>
                    <a:pt x="775" y="116"/>
                  </a:lnTo>
                  <a:lnTo>
                    <a:pt x="775" y="118"/>
                  </a:lnTo>
                  <a:lnTo>
                    <a:pt x="775" y="120"/>
                  </a:lnTo>
                  <a:lnTo>
                    <a:pt x="775" y="120"/>
                  </a:lnTo>
                  <a:lnTo>
                    <a:pt x="777" y="120"/>
                  </a:lnTo>
                  <a:lnTo>
                    <a:pt x="777" y="120"/>
                  </a:lnTo>
                  <a:lnTo>
                    <a:pt x="775" y="120"/>
                  </a:lnTo>
                  <a:lnTo>
                    <a:pt x="773" y="120"/>
                  </a:lnTo>
                  <a:lnTo>
                    <a:pt x="771" y="118"/>
                  </a:lnTo>
                  <a:lnTo>
                    <a:pt x="769" y="118"/>
                  </a:lnTo>
                  <a:lnTo>
                    <a:pt x="767" y="120"/>
                  </a:lnTo>
                  <a:lnTo>
                    <a:pt x="767" y="120"/>
                  </a:lnTo>
                  <a:lnTo>
                    <a:pt x="767" y="120"/>
                  </a:lnTo>
                  <a:lnTo>
                    <a:pt x="765" y="120"/>
                  </a:lnTo>
                  <a:lnTo>
                    <a:pt x="765" y="122"/>
                  </a:lnTo>
                  <a:lnTo>
                    <a:pt x="761" y="124"/>
                  </a:lnTo>
                  <a:lnTo>
                    <a:pt x="759" y="128"/>
                  </a:lnTo>
                  <a:lnTo>
                    <a:pt x="759" y="128"/>
                  </a:lnTo>
                  <a:lnTo>
                    <a:pt x="757" y="130"/>
                  </a:lnTo>
                  <a:lnTo>
                    <a:pt x="755" y="130"/>
                  </a:lnTo>
                  <a:lnTo>
                    <a:pt x="755" y="132"/>
                  </a:lnTo>
                  <a:lnTo>
                    <a:pt x="753" y="132"/>
                  </a:lnTo>
                  <a:lnTo>
                    <a:pt x="753" y="132"/>
                  </a:lnTo>
                  <a:lnTo>
                    <a:pt x="753" y="136"/>
                  </a:lnTo>
                  <a:lnTo>
                    <a:pt x="751" y="138"/>
                  </a:lnTo>
                  <a:lnTo>
                    <a:pt x="749" y="142"/>
                  </a:lnTo>
                  <a:lnTo>
                    <a:pt x="745" y="144"/>
                  </a:lnTo>
                  <a:lnTo>
                    <a:pt x="747" y="144"/>
                  </a:lnTo>
                  <a:lnTo>
                    <a:pt x="753" y="144"/>
                  </a:lnTo>
                  <a:lnTo>
                    <a:pt x="753" y="144"/>
                  </a:lnTo>
                  <a:lnTo>
                    <a:pt x="757" y="144"/>
                  </a:lnTo>
                  <a:lnTo>
                    <a:pt x="759" y="144"/>
                  </a:lnTo>
                  <a:lnTo>
                    <a:pt x="761" y="142"/>
                  </a:lnTo>
                  <a:lnTo>
                    <a:pt x="763" y="140"/>
                  </a:lnTo>
                  <a:lnTo>
                    <a:pt x="769" y="138"/>
                  </a:lnTo>
                  <a:lnTo>
                    <a:pt x="771" y="138"/>
                  </a:lnTo>
                  <a:lnTo>
                    <a:pt x="771" y="136"/>
                  </a:lnTo>
                  <a:lnTo>
                    <a:pt x="771" y="136"/>
                  </a:lnTo>
                  <a:lnTo>
                    <a:pt x="771" y="136"/>
                  </a:lnTo>
                  <a:lnTo>
                    <a:pt x="771" y="134"/>
                  </a:lnTo>
                  <a:lnTo>
                    <a:pt x="771" y="134"/>
                  </a:lnTo>
                  <a:lnTo>
                    <a:pt x="769" y="134"/>
                  </a:lnTo>
                  <a:lnTo>
                    <a:pt x="767" y="134"/>
                  </a:lnTo>
                  <a:lnTo>
                    <a:pt x="775" y="132"/>
                  </a:lnTo>
                  <a:lnTo>
                    <a:pt x="777" y="132"/>
                  </a:lnTo>
                  <a:lnTo>
                    <a:pt x="787" y="134"/>
                  </a:lnTo>
                  <a:lnTo>
                    <a:pt x="789" y="134"/>
                  </a:lnTo>
                  <a:lnTo>
                    <a:pt x="791" y="134"/>
                  </a:lnTo>
                  <a:lnTo>
                    <a:pt x="795" y="132"/>
                  </a:lnTo>
                  <a:lnTo>
                    <a:pt x="797" y="130"/>
                  </a:lnTo>
                  <a:lnTo>
                    <a:pt x="801" y="130"/>
                  </a:lnTo>
                  <a:lnTo>
                    <a:pt x="803" y="128"/>
                  </a:lnTo>
                  <a:lnTo>
                    <a:pt x="805" y="126"/>
                  </a:lnTo>
                  <a:lnTo>
                    <a:pt x="805" y="126"/>
                  </a:lnTo>
                  <a:lnTo>
                    <a:pt x="803" y="126"/>
                  </a:lnTo>
                  <a:lnTo>
                    <a:pt x="807" y="126"/>
                  </a:lnTo>
                  <a:lnTo>
                    <a:pt x="809" y="126"/>
                  </a:lnTo>
                  <a:close/>
                  <a:moveTo>
                    <a:pt x="763" y="182"/>
                  </a:moveTo>
                  <a:lnTo>
                    <a:pt x="763" y="182"/>
                  </a:lnTo>
                  <a:lnTo>
                    <a:pt x="761" y="182"/>
                  </a:lnTo>
                  <a:lnTo>
                    <a:pt x="761" y="182"/>
                  </a:lnTo>
                  <a:lnTo>
                    <a:pt x="761" y="184"/>
                  </a:lnTo>
                  <a:lnTo>
                    <a:pt x="761" y="184"/>
                  </a:lnTo>
                  <a:lnTo>
                    <a:pt x="761" y="184"/>
                  </a:lnTo>
                  <a:lnTo>
                    <a:pt x="761" y="184"/>
                  </a:lnTo>
                  <a:lnTo>
                    <a:pt x="763" y="184"/>
                  </a:lnTo>
                  <a:lnTo>
                    <a:pt x="765" y="182"/>
                  </a:lnTo>
                  <a:lnTo>
                    <a:pt x="765" y="182"/>
                  </a:lnTo>
                  <a:lnTo>
                    <a:pt x="765" y="182"/>
                  </a:lnTo>
                  <a:lnTo>
                    <a:pt x="765" y="182"/>
                  </a:lnTo>
                  <a:lnTo>
                    <a:pt x="763" y="182"/>
                  </a:lnTo>
                  <a:close/>
                  <a:moveTo>
                    <a:pt x="783" y="206"/>
                  </a:moveTo>
                  <a:lnTo>
                    <a:pt x="783" y="206"/>
                  </a:lnTo>
                  <a:lnTo>
                    <a:pt x="783" y="206"/>
                  </a:lnTo>
                  <a:lnTo>
                    <a:pt x="783" y="206"/>
                  </a:lnTo>
                  <a:lnTo>
                    <a:pt x="783" y="208"/>
                  </a:lnTo>
                  <a:lnTo>
                    <a:pt x="785" y="208"/>
                  </a:lnTo>
                  <a:lnTo>
                    <a:pt x="785" y="208"/>
                  </a:lnTo>
                  <a:lnTo>
                    <a:pt x="785" y="208"/>
                  </a:lnTo>
                  <a:lnTo>
                    <a:pt x="787" y="206"/>
                  </a:lnTo>
                  <a:lnTo>
                    <a:pt x="787" y="206"/>
                  </a:lnTo>
                  <a:lnTo>
                    <a:pt x="789" y="206"/>
                  </a:lnTo>
                  <a:lnTo>
                    <a:pt x="789" y="204"/>
                  </a:lnTo>
                  <a:lnTo>
                    <a:pt x="791" y="204"/>
                  </a:lnTo>
                  <a:lnTo>
                    <a:pt x="791" y="202"/>
                  </a:lnTo>
                  <a:lnTo>
                    <a:pt x="791" y="202"/>
                  </a:lnTo>
                  <a:lnTo>
                    <a:pt x="793" y="200"/>
                  </a:lnTo>
                  <a:lnTo>
                    <a:pt x="793" y="200"/>
                  </a:lnTo>
                  <a:lnTo>
                    <a:pt x="793" y="200"/>
                  </a:lnTo>
                  <a:lnTo>
                    <a:pt x="791" y="198"/>
                  </a:lnTo>
                  <a:lnTo>
                    <a:pt x="789" y="200"/>
                  </a:lnTo>
                  <a:lnTo>
                    <a:pt x="787" y="200"/>
                  </a:lnTo>
                  <a:lnTo>
                    <a:pt x="787" y="202"/>
                  </a:lnTo>
                  <a:lnTo>
                    <a:pt x="785" y="202"/>
                  </a:lnTo>
                  <a:lnTo>
                    <a:pt x="785" y="202"/>
                  </a:lnTo>
                  <a:lnTo>
                    <a:pt x="785" y="202"/>
                  </a:lnTo>
                  <a:lnTo>
                    <a:pt x="785" y="204"/>
                  </a:lnTo>
                  <a:lnTo>
                    <a:pt x="783" y="204"/>
                  </a:lnTo>
                  <a:lnTo>
                    <a:pt x="783" y="206"/>
                  </a:lnTo>
                  <a:close/>
                  <a:moveTo>
                    <a:pt x="745" y="126"/>
                  </a:moveTo>
                  <a:lnTo>
                    <a:pt x="743" y="128"/>
                  </a:lnTo>
                  <a:lnTo>
                    <a:pt x="743" y="128"/>
                  </a:lnTo>
                  <a:lnTo>
                    <a:pt x="741" y="128"/>
                  </a:lnTo>
                  <a:lnTo>
                    <a:pt x="741" y="128"/>
                  </a:lnTo>
                  <a:lnTo>
                    <a:pt x="739" y="130"/>
                  </a:lnTo>
                  <a:lnTo>
                    <a:pt x="741" y="130"/>
                  </a:lnTo>
                  <a:lnTo>
                    <a:pt x="743" y="130"/>
                  </a:lnTo>
                  <a:lnTo>
                    <a:pt x="743" y="130"/>
                  </a:lnTo>
                  <a:lnTo>
                    <a:pt x="743" y="130"/>
                  </a:lnTo>
                  <a:lnTo>
                    <a:pt x="745" y="130"/>
                  </a:lnTo>
                  <a:lnTo>
                    <a:pt x="745" y="128"/>
                  </a:lnTo>
                  <a:lnTo>
                    <a:pt x="747" y="128"/>
                  </a:lnTo>
                  <a:lnTo>
                    <a:pt x="747" y="128"/>
                  </a:lnTo>
                  <a:lnTo>
                    <a:pt x="745" y="128"/>
                  </a:lnTo>
                  <a:lnTo>
                    <a:pt x="745" y="128"/>
                  </a:lnTo>
                  <a:lnTo>
                    <a:pt x="745" y="128"/>
                  </a:lnTo>
                  <a:lnTo>
                    <a:pt x="745" y="126"/>
                  </a:lnTo>
                  <a:close/>
                  <a:moveTo>
                    <a:pt x="813" y="90"/>
                  </a:moveTo>
                  <a:lnTo>
                    <a:pt x="815" y="90"/>
                  </a:lnTo>
                  <a:lnTo>
                    <a:pt x="815" y="90"/>
                  </a:lnTo>
                  <a:lnTo>
                    <a:pt x="815" y="90"/>
                  </a:lnTo>
                  <a:lnTo>
                    <a:pt x="815" y="90"/>
                  </a:lnTo>
                  <a:lnTo>
                    <a:pt x="815" y="88"/>
                  </a:lnTo>
                  <a:lnTo>
                    <a:pt x="815" y="88"/>
                  </a:lnTo>
                  <a:lnTo>
                    <a:pt x="817" y="88"/>
                  </a:lnTo>
                  <a:lnTo>
                    <a:pt x="817" y="88"/>
                  </a:lnTo>
                  <a:lnTo>
                    <a:pt x="817" y="88"/>
                  </a:lnTo>
                  <a:lnTo>
                    <a:pt x="813" y="88"/>
                  </a:lnTo>
                  <a:lnTo>
                    <a:pt x="813" y="88"/>
                  </a:lnTo>
                  <a:lnTo>
                    <a:pt x="811" y="88"/>
                  </a:lnTo>
                  <a:lnTo>
                    <a:pt x="811" y="88"/>
                  </a:lnTo>
                  <a:lnTo>
                    <a:pt x="811" y="88"/>
                  </a:lnTo>
                  <a:lnTo>
                    <a:pt x="811" y="88"/>
                  </a:lnTo>
                  <a:lnTo>
                    <a:pt x="811" y="90"/>
                  </a:lnTo>
                  <a:lnTo>
                    <a:pt x="811" y="90"/>
                  </a:lnTo>
                  <a:lnTo>
                    <a:pt x="811" y="90"/>
                  </a:lnTo>
                  <a:lnTo>
                    <a:pt x="811" y="90"/>
                  </a:lnTo>
                  <a:lnTo>
                    <a:pt x="811" y="90"/>
                  </a:lnTo>
                  <a:lnTo>
                    <a:pt x="813" y="90"/>
                  </a:lnTo>
                  <a:close/>
                  <a:moveTo>
                    <a:pt x="781" y="106"/>
                  </a:moveTo>
                  <a:lnTo>
                    <a:pt x="781" y="106"/>
                  </a:lnTo>
                  <a:lnTo>
                    <a:pt x="779" y="106"/>
                  </a:lnTo>
                  <a:lnTo>
                    <a:pt x="779" y="108"/>
                  </a:lnTo>
                  <a:lnTo>
                    <a:pt x="779" y="108"/>
                  </a:lnTo>
                  <a:lnTo>
                    <a:pt x="779" y="108"/>
                  </a:lnTo>
                  <a:lnTo>
                    <a:pt x="781" y="108"/>
                  </a:lnTo>
                  <a:lnTo>
                    <a:pt x="783" y="108"/>
                  </a:lnTo>
                  <a:lnTo>
                    <a:pt x="783" y="108"/>
                  </a:lnTo>
                  <a:lnTo>
                    <a:pt x="783" y="108"/>
                  </a:lnTo>
                  <a:lnTo>
                    <a:pt x="785" y="108"/>
                  </a:lnTo>
                  <a:lnTo>
                    <a:pt x="783" y="108"/>
                  </a:lnTo>
                  <a:lnTo>
                    <a:pt x="783" y="106"/>
                  </a:lnTo>
                  <a:lnTo>
                    <a:pt x="781" y="106"/>
                  </a:lnTo>
                  <a:close/>
                  <a:moveTo>
                    <a:pt x="779" y="100"/>
                  </a:moveTo>
                  <a:lnTo>
                    <a:pt x="779" y="100"/>
                  </a:lnTo>
                  <a:lnTo>
                    <a:pt x="777" y="102"/>
                  </a:lnTo>
                  <a:lnTo>
                    <a:pt x="777" y="102"/>
                  </a:lnTo>
                  <a:lnTo>
                    <a:pt x="779" y="102"/>
                  </a:lnTo>
                  <a:lnTo>
                    <a:pt x="779" y="102"/>
                  </a:lnTo>
                  <a:lnTo>
                    <a:pt x="779" y="102"/>
                  </a:lnTo>
                  <a:lnTo>
                    <a:pt x="779" y="102"/>
                  </a:lnTo>
                  <a:lnTo>
                    <a:pt x="779" y="102"/>
                  </a:lnTo>
                  <a:lnTo>
                    <a:pt x="781" y="102"/>
                  </a:lnTo>
                  <a:lnTo>
                    <a:pt x="781" y="102"/>
                  </a:lnTo>
                  <a:lnTo>
                    <a:pt x="783" y="104"/>
                  </a:lnTo>
                  <a:lnTo>
                    <a:pt x="787" y="104"/>
                  </a:lnTo>
                  <a:lnTo>
                    <a:pt x="789" y="104"/>
                  </a:lnTo>
                  <a:lnTo>
                    <a:pt x="791" y="106"/>
                  </a:lnTo>
                  <a:lnTo>
                    <a:pt x="791" y="106"/>
                  </a:lnTo>
                  <a:lnTo>
                    <a:pt x="791" y="106"/>
                  </a:lnTo>
                  <a:lnTo>
                    <a:pt x="793" y="106"/>
                  </a:lnTo>
                  <a:lnTo>
                    <a:pt x="797" y="106"/>
                  </a:lnTo>
                  <a:lnTo>
                    <a:pt x="799" y="106"/>
                  </a:lnTo>
                  <a:lnTo>
                    <a:pt x="803" y="106"/>
                  </a:lnTo>
                  <a:lnTo>
                    <a:pt x="805" y="106"/>
                  </a:lnTo>
                  <a:lnTo>
                    <a:pt x="805" y="106"/>
                  </a:lnTo>
                  <a:lnTo>
                    <a:pt x="805" y="106"/>
                  </a:lnTo>
                  <a:lnTo>
                    <a:pt x="807" y="104"/>
                  </a:lnTo>
                  <a:lnTo>
                    <a:pt x="807" y="104"/>
                  </a:lnTo>
                  <a:lnTo>
                    <a:pt x="807" y="104"/>
                  </a:lnTo>
                  <a:lnTo>
                    <a:pt x="809" y="104"/>
                  </a:lnTo>
                  <a:lnTo>
                    <a:pt x="809" y="102"/>
                  </a:lnTo>
                  <a:lnTo>
                    <a:pt x="809" y="102"/>
                  </a:lnTo>
                  <a:lnTo>
                    <a:pt x="811" y="100"/>
                  </a:lnTo>
                  <a:lnTo>
                    <a:pt x="811" y="100"/>
                  </a:lnTo>
                  <a:lnTo>
                    <a:pt x="811" y="100"/>
                  </a:lnTo>
                  <a:lnTo>
                    <a:pt x="813" y="100"/>
                  </a:lnTo>
                  <a:lnTo>
                    <a:pt x="813" y="98"/>
                  </a:lnTo>
                  <a:lnTo>
                    <a:pt x="813" y="98"/>
                  </a:lnTo>
                  <a:lnTo>
                    <a:pt x="813" y="96"/>
                  </a:lnTo>
                  <a:lnTo>
                    <a:pt x="813" y="96"/>
                  </a:lnTo>
                  <a:lnTo>
                    <a:pt x="811" y="94"/>
                  </a:lnTo>
                  <a:lnTo>
                    <a:pt x="811" y="92"/>
                  </a:lnTo>
                  <a:lnTo>
                    <a:pt x="809" y="92"/>
                  </a:lnTo>
                  <a:lnTo>
                    <a:pt x="807" y="92"/>
                  </a:lnTo>
                  <a:lnTo>
                    <a:pt x="805" y="92"/>
                  </a:lnTo>
                  <a:lnTo>
                    <a:pt x="797" y="94"/>
                  </a:lnTo>
                  <a:lnTo>
                    <a:pt x="793" y="94"/>
                  </a:lnTo>
                  <a:lnTo>
                    <a:pt x="791" y="96"/>
                  </a:lnTo>
                  <a:lnTo>
                    <a:pt x="789" y="96"/>
                  </a:lnTo>
                  <a:lnTo>
                    <a:pt x="787" y="98"/>
                  </a:lnTo>
                  <a:lnTo>
                    <a:pt x="787" y="98"/>
                  </a:lnTo>
                  <a:lnTo>
                    <a:pt x="785" y="98"/>
                  </a:lnTo>
                  <a:lnTo>
                    <a:pt x="783" y="98"/>
                  </a:lnTo>
                  <a:lnTo>
                    <a:pt x="779" y="100"/>
                  </a:lnTo>
                  <a:lnTo>
                    <a:pt x="779" y="100"/>
                  </a:lnTo>
                  <a:close/>
                  <a:moveTo>
                    <a:pt x="783" y="96"/>
                  </a:moveTo>
                  <a:lnTo>
                    <a:pt x="783" y="96"/>
                  </a:lnTo>
                  <a:lnTo>
                    <a:pt x="785" y="96"/>
                  </a:lnTo>
                  <a:lnTo>
                    <a:pt x="787" y="94"/>
                  </a:lnTo>
                  <a:lnTo>
                    <a:pt x="789" y="94"/>
                  </a:lnTo>
                  <a:lnTo>
                    <a:pt x="789" y="94"/>
                  </a:lnTo>
                  <a:lnTo>
                    <a:pt x="791" y="94"/>
                  </a:lnTo>
                  <a:lnTo>
                    <a:pt x="791" y="94"/>
                  </a:lnTo>
                  <a:lnTo>
                    <a:pt x="793" y="94"/>
                  </a:lnTo>
                  <a:lnTo>
                    <a:pt x="793" y="94"/>
                  </a:lnTo>
                  <a:lnTo>
                    <a:pt x="793" y="94"/>
                  </a:lnTo>
                  <a:lnTo>
                    <a:pt x="793" y="92"/>
                  </a:lnTo>
                  <a:lnTo>
                    <a:pt x="791" y="92"/>
                  </a:lnTo>
                  <a:lnTo>
                    <a:pt x="791" y="92"/>
                  </a:lnTo>
                  <a:lnTo>
                    <a:pt x="791" y="92"/>
                  </a:lnTo>
                  <a:lnTo>
                    <a:pt x="789" y="92"/>
                  </a:lnTo>
                  <a:lnTo>
                    <a:pt x="789" y="94"/>
                  </a:lnTo>
                  <a:lnTo>
                    <a:pt x="783" y="94"/>
                  </a:lnTo>
                  <a:lnTo>
                    <a:pt x="783" y="94"/>
                  </a:lnTo>
                  <a:lnTo>
                    <a:pt x="781" y="94"/>
                  </a:lnTo>
                  <a:lnTo>
                    <a:pt x="781" y="96"/>
                  </a:lnTo>
                  <a:lnTo>
                    <a:pt x="781" y="96"/>
                  </a:lnTo>
                  <a:lnTo>
                    <a:pt x="781" y="96"/>
                  </a:lnTo>
                  <a:lnTo>
                    <a:pt x="783" y="96"/>
                  </a:lnTo>
                  <a:close/>
                  <a:moveTo>
                    <a:pt x="845" y="64"/>
                  </a:moveTo>
                  <a:lnTo>
                    <a:pt x="843" y="64"/>
                  </a:lnTo>
                  <a:lnTo>
                    <a:pt x="839" y="64"/>
                  </a:lnTo>
                  <a:lnTo>
                    <a:pt x="837" y="64"/>
                  </a:lnTo>
                  <a:lnTo>
                    <a:pt x="835" y="64"/>
                  </a:lnTo>
                  <a:lnTo>
                    <a:pt x="829" y="64"/>
                  </a:lnTo>
                  <a:lnTo>
                    <a:pt x="829" y="64"/>
                  </a:lnTo>
                  <a:lnTo>
                    <a:pt x="827" y="64"/>
                  </a:lnTo>
                  <a:lnTo>
                    <a:pt x="827" y="66"/>
                  </a:lnTo>
                  <a:lnTo>
                    <a:pt x="827" y="66"/>
                  </a:lnTo>
                  <a:lnTo>
                    <a:pt x="827" y="68"/>
                  </a:lnTo>
                  <a:lnTo>
                    <a:pt x="827" y="68"/>
                  </a:lnTo>
                  <a:lnTo>
                    <a:pt x="843" y="68"/>
                  </a:lnTo>
                  <a:lnTo>
                    <a:pt x="849" y="68"/>
                  </a:lnTo>
                  <a:lnTo>
                    <a:pt x="849" y="68"/>
                  </a:lnTo>
                  <a:lnTo>
                    <a:pt x="851" y="68"/>
                  </a:lnTo>
                  <a:lnTo>
                    <a:pt x="853" y="68"/>
                  </a:lnTo>
                  <a:lnTo>
                    <a:pt x="857" y="66"/>
                  </a:lnTo>
                  <a:lnTo>
                    <a:pt x="859" y="64"/>
                  </a:lnTo>
                  <a:lnTo>
                    <a:pt x="859" y="64"/>
                  </a:lnTo>
                  <a:lnTo>
                    <a:pt x="859" y="64"/>
                  </a:lnTo>
                  <a:lnTo>
                    <a:pt x="857" y="64"/>
                  </a:lnTo>
                  <a:lnTo>
                    <a:pt x="857" y="64"/>
                  </a:lnTo>
                  <a:lnTo>
                    <a:pt x="851" y="64"/>
                  </a:lnTo>
                  <a:lnTo>
                    <a:pt x="845" y="64"/>
                  </a:lnTo>
                  <a:close/>
                  <a:moveTo>
                    <a:pt x="967" y="126"/>
                  </a:moveTo>
                  <a:lnTo>
                    <a:pt x="965" y="126"/>
                  </a:lnTo>
                  <a:lnTo>
                    <a:pt x="963" y="124"/>
                  </a:lnTo>
                  <a:lnTo>
                    <a:pt x="963" y="124"/>
                  </a:lnTo>
                  <a:lnTo>
                    <a:pt x="963" y="124"/>
                  </a:lnTo>
                  <a:lnTo>
                    <a:pt x="963" y="122"/>
                  </a:lnTo>
                  <a:lnTo>
                    <a:pt x="963" y="122"/>
                  </a:lnTo>
                  <a:lnTo>
                    <a:pt x="957" y="120"/>
                  </a:lnTo>
                  <a:lnTo>
                    <a:pt x="953" y="120"/>
                  </a:lnTo>
                  <a:lnTo>
                    <a:pt x="941" y="120"/>
                  </a:lnTo>
                  <a:lnTo>
                    <a:pt x="941" y="120"/>
                  </a:lnTo>
                  <a:lnTo>
                    <a:pt x="937" y="120"/>
                  </a:lnTo>
                  <a:lnTo>
                    <a:pt x="935" y="120"/>
                  </a:lnTo>
                  <a:lnTo>
                    <a:pt x="933" y="118"/>
                  </a:lnTo>
                  <a:lnTo>
                    <a:pt x="931" y="118"/>
                  </a:lnTo>
                  <a:lnTo>
                    <a:pt x="929" y="118"/>
                  </a:lnTo>
                  <a:lnTo>
                    <a:pt x="927" y="118"/>
                  </a:lnTo>
                  <a:lnTo>
                    <a:pt x="927" y="120"/>
                  </a:lnTo>
                  <a:lnTo>
                    <a:pt x="927" y="120"/>
                  </a:lnTo>
                  <a:lnTo>
                    <a:pt x="925" y="122"/>
                  </a:lnTo>
                  <a:lnTo>
                    <a:pt x="925" y="122"/>
                  </a:lnTo>
                  <a:lnTo>
                    <a:pt x="925" y="122"/>
                  </a:lnTo>
                  <a:lnTo>
                    <a:pt x="925" y="122"/>
                  </a:lnTo>
                  <a:lnTo>
                    <a:pt x="925" y="122"/>
                  </a:lnTo>
                  <a:lnTo>
                    <a:pt x="923" y="124"/>
                  </a:lnTo>
                  <a:lnTo>
                    <a:pt x="923" y="124"/>
                  </a:lnTo>
                  <a:lnTo>
                    <a:pt x="923" y="124"/>
                  </a:lnTo>
                  <a:lnTo>
                    <a:pt x="923" y="126"/>
                  </a:lnTo>
                  <a:lnTo>
                    <a:pt x="923" y="126"/>
                  </a:lnTo>
                  <a:lnTo>
                    <a:pt x="927" y="126"/>
                  </a:lnTo>
                  <a:lnTo>
                    <a:pt x="927" y="126"/>
                  </a:lnTo>
                  <a:lnTo>
                    <a:pt x="927" y="128"/>
                  </a:lnTo>
                  <a:lnTo>
                    <a:pt x="927" y="128"/>
                  </a:lnTo>
                  <a:lnTo>
                    <a:pt x="925" y="130"/>
                  </a:lnTo>
                  <a:lnTo>
                    <a:pt x="925" y="132"/>
                  </a:lnTo>
                  <a:lnTo>
                    <a:pt x="925" y="132"/>
                  </a:lnTo>
                  <a:lnTo>
                    <a:pt x="927" y="132"/>
                  </a:lnTo>
                  <a:lnTo>
                    <a:pt x="929" y="134"/>
                  </a:lnTo>
                  <a:lnTo>
                    <a:pt x="931" y="134"/>
                  </a:lnTo>
                  <a:lnTo>
                    <a:pt x="933" y="132"/>
                  </a:lnTo>
                  <a:lnTo>
                    <a:pt x="941" y="132"/>
                  </a:lnTo>
                  <a:lnTo>
                    <a:pt x="943" y="132"/>
                  </a:lnTo>
                  <a:lnTo>
                    <a:pt x="949" y="132"/>
                  </a:lnTo>
                  <a:lnTo>
                    <a:pt x="957" y="132"/>
                  </a:lnTo>
                  <a:lnTo>
                    <a:pt x="963" y="132"/>
                  </a:lnTo>
                  <a:lnTo>
                    <a:pt x="967" y="132"/>
                  </a:lnTo>
                  <a:lnTo>
                    <a:pt x="967" y="132"/>
                  </a:lnTo>
                  <a:lnTo>
                    <a:pt x="967" y="130"/>
                  </a:lnTo>
                  <a:lnTo>
                    <a:pt x="967" y="130"/>
                  </a:lnTo>
                  <a:lnTo>
                    <a:pt x="967" y="130"/>
                  </a:lnTo>
                  <a:lnTo>
                    <a:pt x="969" y="128"/>
                  </a:lnTo>
                  <a:lnTo>
                    <a:pt x="967" y="128"/>
                  </a:lnTo>
                  <a:lnTo>
                    <a:pt x="967" y="128"/>
                  </a:lnTo>
                  <a:lnTo>
                    <a:pt x="967" y="128"/>
                  </a:lnTo>
                  <a:lnTo>
                    <a:pt x="967" y="126"/>
                  </a:lnTo>
                  <a:lnTo>
                    <a:pt x="967" y="126"/>
                  </a:lnTo>
                  <a:close/>
                  <a:moveTo>
                    <a:pt x="883" y="70"/>
                  </a:moveTo>
                  <a:lnTo>
                    <a:pt x="887" y="70"/>
                  </a:lnTo>
                  <a:lnTo>
                    <a:pt x="887" y="70"/>
                  </a:lnTo>
                  <a:lnTo>
                    <a:pt x="889" y="70"/>
                  </a:lnTo>
                  <a:lnTo>
                    <a:pt x="889" y="70"/>
                  </a:lnTo>
                  <a:lnTo>
                    <a:pt x="889" y="68"/>
                  </a:lnTo>
                  <a:lnTo>
                    <a:pt x="891" y="68"/>
                  </a:lnTo>
                  <a:lnTo>
                    <a:pt x="889" y="68"/>
                  </a:lnTo>
                  <a:lnTo>
                    <a:pt x="889" y="66"/>
                  </a:lnTo>
                  <a:lnTo>
                    <a:pt x="887" y="66"/>
                  </a:lnTo>
                  <a:lnTo>
                    <a:pt x="885" y="66"/>
                  </a:lnTo>
                  <a:lnTo>
                    <a:pt x="883" y="66"/>
                  </a:lnTo>
                  <a:lnTo>
                    <a:pt x="881" y="66"/>
                  </a:lnTo>
                  <a:lnTo>
                    <a:pt x="879" y="66"/>
                  </a:lnTo>
                  <a:lnTo>
                    <a:pt x="879" y="66"/>
                  </a:lnTo>
                  <a:lnTo>
                    <a:pt x="877" y="66"/>
                  </a:lnTo>
                  <a:lnTo>
                    <a:pt x="877" y="68"/>
                  </a:lnTo>
                  <a:lnTo>
                    <a:pt x="875" y="68"/>
                  </a:lnTo>
                  <a:lnTo>
                    <a:pt x="875" y="68"/>
                  </a:lnTo>
                  <a:lnTo>
                    <a:pt x="875" y="70"/>
                  </a:lnTo>
                  <a:lnTo>
                    <a:pt x="881" y="70"/>
                  </a:lnTo>
                  <a:lnTo>
                    <a:pt x="883" y="70"/>
                  </a:lnTo>
                  <a:close/>
                  <a:moveTo>
                    <a:pt x="881" y="40"/>
                  </a:moveTo>
                  <a:lnTo>
                    <a:pt x="871" y="40"/>
                  </a:lnTo>
                  <a:lnTo>
                    <a:pt x="867" y="40"/>
                  </a:lnTo>
                  <a:lnTo>
                    <a:pt x="867" y="42"/>
                  </a:lnTo>
                  <a:lnTo>
                    <a:pt x="863" y="42"/>
                  </a:lnTo>
                  <a:lnTo>
                    <a:pt x="865" y="42"/>
                  </a:lnTo>
                  <a:lnTo>
                    <a:pt x="867" y="44"/>
                  </a:lnTo>
                  <a:lnTo>
                    <a:pt x="867" y="44"/>
                  </a:lnTo>
                  <a:lnTo>
                    <a:pt x="869" y="44"/>
                  </a:lnTo>
                  <a:lnTo>
                    <a:pt x="871" y="44"/>
                  </a:lnTo>
                  <a:lnTo>
                    <a:pt x="877" y="42"/>
                  </a:lnTo>
                  <a:lnTo>
                    <a:pt x="877" y="42"/>
                  </a:lnTo>
                  <a:lnTo>
                    <a:pt x="879" y="42"/>
                  </a:lnTo>
                  <a:lnTo>
                    <a:pt x="881" y="42"/>
                  </a:lnTo>
                  <a:lnTo>
                    <a:pt x="881" y="42"/>
                  </a:lnTo>
                  <a:lnTo>
                    <a:pt x="879" y="44"/>
                  </a:lnTo>
                  <a:lnTo>
                    <a:pt x="879" y="44"/>
                  </a:lnTo>
                  <a:lnTo>
                    <a:pt x="879" y="44"/>
                  </a:lnTo>
                  <a:lnTo>
                    <a:pt x="879" y="44"/>
                  </a:lnTo>
                  <a:lnTo>
                    <a:pt x="879" y="44"/>
                  </a:lnTo>
                  <a:lnTo>
                    <a:pt x="885" y="44"/>
                  </a:lnTo>
                  <a:lnTo>
                    <a:pt x="887" y="44"/>
                  </a:lnTo>
                  <a:lnTo>
                    <a:pt x="891" y="42"/>
                  </a:lnTo>
                  <a:lnTo>
                    <a:pt x="893" y="42"/>
                  </a:lnTo>
                  <a:lnTo>
                    <a:pt x="895" y="42"/>
                  </a:lnTo>
                  <a:lnTo>
                    <a:pt x="897" y="42"/>
                  </a:lnTo>
                  <a:lnTo>
                    <a:pt x="897" y="42"/>
                  </a:lnTo>
                  <a:lnTo>
                    <a:pt x="903" y="44"/>
                  </a:lnTo>
                  <a:lnTo>
                    <a:pt x="907" y="42"/>
                  </a:lnTo>
                  <a:lnTo>
                    <a:pt x="907" y="44"/>
                  </a:lnTo>
                  <a:lnTo>
                    <a:pt x="901" y="44"/>
                  </a:lnTo>
                  <a:lnTo>
                    <a:pt x="893" y="44"/>
                  </a:lnTo>
                  <a:lnTo>
                    <a:pt x="891" y="46"/>
                  </a:lnTo>
                  <a:lnTo>
                    <a:pt x="889" y="46"/>
                  </a:lnTo>
                  <a:lnTo>
                    <a:pt x="885" y="46"/>
                  </a:lnTo>
                  <a:lnTo>
                    <a:pt x="883" y="46"/>
                  </a:lnTo>
                  <a:lnTo>
                    <a:pt x="875" y="48"/>
                  </a:lnTo>
                  <a:lnTo>
                    <a:pt x="873" y="48"/>
                  </a:lnTo>
                  <a:lnTo>
                    <a:pt x="871" y="48"/>
                  </a:lnTo>
                  <a:lnTo>
                    <a:pt x="871" y="48"/>
                  </a:lnTo>
                  <a:lnTo>
                    <a:pt x="871" y="48"/>
                  </a:lnTo>
                  <a:lnTo>
                    <a:pt x="873" y="50"/>
                  </a:lnTo>
                  <a:lnTo>
                    <a:pt x="877" y="50"/>
                  </a:lnTo>
                  <a:lnTo>
                    <a:pt x="879" y="50"/>
                  </a:lnTo>
                  <a:lnTo>
                    <a:pt x="877" y="50"/>
                  </a:lnTo>
                  <a:lnTo>
                    <a:pt x="875" y="50"/>
                  </a:lnTo>
                  <a:lnTo>
                    <a:pt x="873" y="50"/>
                  </a:lnTo>
                  <a:lnTo>
                    <a:pt x="873" y="50"/>
                  </a:lnTo>
                  <a:lnTo>
                    <a:pt x="873" y="52"/>
                  </a:lnTo>
                  <a:lnTo>
                    <a:pt x="873" y="52"/>
                  </a:lnTo>
                  <a:lnTo>
                    <a:pt x="875" y="52"/>
                  </a:lnTo>
                  <a:lnTo>
                    <a:pt x="875" y="52"/>
                  </a:lnTo>
                  <a:lnTo>
                    <a:pt x="877" y="52"/>
                  </a:lnTo>
                  <a:lnTo>
                    <a:pt x="879" y="52"/>
                  </a:lnTo>
                  <a:lnTo>
                    <a:pt x="887" y="54"/>
                  </a:lnTo>
                  <a:lnTo>
                    <a:pt x="887" y="54"/>
                  </a:lnTo>
                  <a:lnTo>
                    <a:pt x="883" y="54"/>
                  </a:lnTo>
                  <a:lnTo>
                    <a:pt x="877" y="54"/>
                  </a:lnTo>
                  <a:lnTo>
                    <a:pt x="875" y="54"/>
                  </a:lnTo>
                  <a:lnTo>
                    <a:pt x="875" y="54"/>
                  </a:lnTo>
                  <a:lnTo>
                    <a:pt x="877" y="56"/>
                  </a:lnTo>
                  <a:lnTo>
                    <a:pt x="879" y="56"/>
                  </a:lnTo>
                  <a:lnTo>
                    <a:pt x="881" y="58"/>
                  </a:lnTo>
                  <a:lnTo>
                    <a:pt x="885" y="58"/>
                  </a:lnTo>
                  <a:lnTo>
                    <a:pt x="891" y="58"/>
                  </a:lnTo>
                  <a:lnTo>
                    <a:pt x="893" y="58"/>
                  </a:lnTo>
                  <a:lnTo>
                    <a:pt x="895" y="58"/>
                  </a:lnTo>
                  <a:lnTo>
                    <a:pt x="897" y="58"/>
                  </a:lnTo>
                  <a:lnTo>
                    <a:pt x="897" y="58"/>
                  </a:lnTo>
                  <a:lnTo>
                    <a:pt x="897" y="58"/>
                  </a:lnTo>
                  <a:lnTo>
                    <a:pt x="897" y="58"/>
                  </a:lnTo>
                  <a:lnTo>
                    <a:pt x="895" y="56"/>
                  </a:lnTo>
                  <a:lnTo>
                    <a:pt x="895" y="56"/>
                  </a:lnTo>
                  <a:lnTo>
                    <a:pt x="897" y="56"/>
                  </a:lnTo>
                  <a:lnTo>
                    <a:pt x="899" y="56"/>
                  </a:lnTo>
                  <a:lnTo>
                    <a:pt x="901" y="56"/>
                  </a:lnTo>
                  <a:lnTo>
                    <a:pt x="901" y="56"/>
                  </a:lnTo>
                  <a:lnTo>
                    <a:pt x="901" y="58"/>
                  </a:lnTo>
                  <a:lnTo>
                    <a:pt x="903" y="58"/>
                  </a:lnTo>
                  <a:lnTo>
                    <a:pt x="903" y="58"/>
                  </a:lnTo>
                  <a:lnTo>
                    <a:pt x="903" y="58"/>
                  </a:lnTo>
                  <a:lnTo>
                    <a:pt x="905" y="58"/>
                  </a:lnTo>
                  <a:lnTo>
                    <a:pt x="905" y="58"/>
                  </a:lnTo>
                  <a:lnTo>
                    <a:pt x="905" y="58"/>
                  </a:lnTo>
                  <a:lnTo>
                    <a:pt x="905" y="56"/>
                  </a:lnTo>
                  <a:lnTo>
                    <a:pt x="905" y="56"/>
                  </a:lnTo>
                  <a:lnTo>
                    <a:pt x="905" y="54"/>
                  </a:lnTo>
                  <a:lnTo>
                    <a:pt x="905" y="54"/>
                  </a:lnTo>
                  <a:lnTo>
                    <a:pt x="907" y="52"/>
                  </a:lnTo>
                  <a:lnTo>
                    <a:pt x="907" y="52"/>
                  </a:lnTo>
                  <a:lnTo>
                    <a:pt x="907" y="54"/>
                  </a:lnTo>
                  <a:lnTo>
                    <a:pt x="907" y="54"/>
                  </a:lnTo>
                  <a:lnTo>
                    <a:pt x="909" y="56"/>
                  </a:lnTo>
                  <a:lnTo>
                    <a:pt x="909" y="58"/>
                  </a:lnTo>
                  <a:lnTo>
                    <a:pt x="911" y="58"/>
                  </a:lnTo>
                  <a:lnTo>
                    <a:pt x="911" y="58"/>
                  </a:lnTo>
                  <a:lnTo>
                    <a:pt x="913" y="58"/>
                  </a:lnTo>
                  <a:lnTo>
                    <a:pt x="913" y="58"/>
                  </a:lnTo>
                  <a:lnTo>
                    <a:pt x="917" y="56"/>
                  </a:lnTo>
                  <a:lnTo>
                    <a:pt x="917" y="56"/>
                  </a:lnTo>
                  <a:lnTo>
                    <a:pt x="919" y="54"/>
                  </a:lnTo>
                  <a:lnTo>
                    <a:pt x="919" y="54"/>
                  </a:lnTo>
                  <a:lnTo>
                    <a:pt x="919" y="52"/>
                  </a:lnTo>
                  <a:lnTo>
                    <a:pt x="919" y="52"/>
                  </a:lnTo>
                  <a:lnTo>
                    <a:pt x="921" y="52"/>
                  </a:lnTo>
                  <a:lnTo>
                    <a:pt x="923" y="54"/>
                  </a:lnTo>
                  <a:lnTo>
                    <a:pt x="923" y="54"/>
                  </a:lnTo>
                  <a:lnTo>
                    <a:pt x="925" y="54"/>
                  </a:lnTo>
                  <a:lnTo>
                    <a:pt x="927" y="54"/>
                  </a:lnTo>
                  <a:lnTo>
                    <a:pt x="927" y="54"/>
                  </a:lnTo>
                  <a:lnTo>
                    <a:pt x="927" y="52"/>
                  </a:lnTo>
                  <a:lnTo>
                    <a:pt x="927" y="52"/>
                  </a:lnTo>
                  <a:lnTo>
                    <a:pt x="927" y="52"/>
                  </a:lnTo>
                  <a:lnTo>
                    <a:pt x="925" y="52"/>
                  </a:lnTo>
                  <a:lnTo>
                    <a:pt x="925" y="52"/>
                  </a:lnTo>
                  <a:lnTo>
                    <a:pt x="927" y="52"/>
                  </a:lnTo>
                  <a:lnTo>
                    <a:pt x="927" y="50"/>
                  </a:lnTo>
                  <a:lnTo>
                    <a:pt x="929" y="50"/>
                  </a:lnTo>
                  <a:lnTo>
                    <a:pt x="931" y="48"/>
                  </a:lnTo>
                  <a:lnTo>
                    <a:pt x="933" y="48"/>
                  </a:lnTo>
                  <a:lnTo>
                    <a:pt x="933" y="48"/>
                  </a:lnTo>
                  <a:lnTo>
                    <a:pt x="935" y="48"/>
                  </a:lnTo>
                  <a:lnTo>
                    <a:pt x="937" y="48"/>
                  </a:lnTo>
                  <a:lnTo>
                    <a:pt x="935" y="48"/>
                  </a:lnTo>
                  <a:lnTo>
                    <a:pt x="933" y="48"/>
                  </a:lnTo>
                  <a:lnTo>
                    <a:pt x="933" y="48"/>
                  </a:lnTo>
                  <a:lnTo>
                    <a:pt x="933" y="50"/>
                  </a:lnTo>
                  <a:lnTo>
                    <a:pt x="931" y="50"/>
                  </a:lnTo>
                  <a:lnTo>
                    <a:pt x="931" y="50"/>
                  </a:lnTo>
                  <a:lnTo>
                    <a:pt x="931" y="52"/>
                  </a:lnTo>
                  <a:lnTo>
                    <a:pt x="933" y="52"/>
                  </a:lnTo>
                  <a:lnTo>
                    <a:pt x="935" y="52"/>
                  </a:lnTo>
                  <a:lnTo>
                    <a:pt x="939" y="50"/>
                  </a:lnTo>
                  <a:lnTo>
                    <a:pt x="941" y="50"/>
                  </a:lnTo>
                  <a:lnTo>
                    <a:pt x="941" y="48"/>
                  </a:lnTo>
                  <a:lnTo>
                    <a:pt x="943" y="48"/>
                  </a:lnTo>
                  <a:lnTo>
                    <a:pt x="945" y="48"/>
                  </a:lnTo>
                  <a:lnTo>
                    <a:pt x="945" y="48"/>
                  </a:lnTo>
                  <a:lnTo>
                    <a:pt x="947" y="48"/>
                  </a:lnTo>
                  <a:lnTo>
                    <a:pt x="949" y="48"/>
                  </a:lnTo>
                  <a:lnTo>
                    <a:pt x="955" y="46"/>
                  </a:lnTo>
                  <a:lnTo>
                    <a:pt x="963" y="46"/>
                  </a:lnTo>
                  <a:lnTo>
                    <a:pt x="965" y="44"/>
                  </a:lnTo>
                  <a:lnTo>
                    <a:pt x="967" y="44"/>
                  </a:lnTo>
                  <a:lnTo>
                    <a:pt x="969" y="44"/>
                  </a:lnTo>
                  <a:lnTo>
                    <a:pt x="967" y="42"/>
                  </a:lnTo>
                  <a:lnTo>
                    <a:pt x="967" y="42"/>
                  </a:lnTo>
                  <a:lnTo>
                    <a:pt x="967" y="40"/>
                  </a:lnTo>
                  <a:lnTo>
                    <a:pt x="967" y="40"/>
                  </a:lnTo>
                  <a:lnTo>
                    <a:pt x="965" y="40"/>
                  </a:lnTo>
                  <a:lnTo>
                    <a:pt x="965" y="40"/>
                  </a:lnTo>
                  <a:lnTo>
                    <a:pt x="961" y="42"/>
                  </a:lnTo>
                  <a:lnTo>
                    <a:pt x="961" y="42"/>
                  </a:lnTo>
                  <a:lnTo>
                    <a:pt x="961" y="40"/>
                  </a:lnTo>
                  <a:lnTo>
                    <a:pt x="961" y="40"/>
                  </a:lnTo>
                  <a:lnTo>
                    <a:pt x="961" y="40"/>
                  </a:lnTo>
                  <a:lnTo>
                    <a:pt x="961" y="40"/>
                  </a:lnTo>
                  <a:lnTo>
                    <a:pt x="957" y="40"/>
                  </a:lnTo>
                  <a:lnTo>
                    <a:pt x="955" y="40"/>
                  </a:lnTo>
                  <a:lnTo>
                    <a:pt x="953" y="40"/>
                  </a:lnTo>
                  <a:lnTo>
                    <a:pt x="951" y="40"/>
                  </a:lnTo>
                  <a:lnTo>
                    <a:pt x="951" y="40"/>
                  </a:lnTo>
                  <a:lnTo>
                    <a:pt x="951" y="40"/>
                  </a:lnTo>
                  <a:lnTo>
                    <a:pt x="953" y="40"/>
                  </a:lnTo>
                  <a:lnTo>
                    <a:pt x="957" y="38"/>
                  </a:lnTo>
                  <a:lnTo>
                    <a:pt x="959" y="36"/>
                  </a:lnTo>
                  <a:lnTo>
                    <a:pt x="959" y="36"/>
                  </a:lnTo>
                  <a:lnTo>
                    <a:pt x="959" y="34"/>
                  </a:lnTo>
                  <a:lnTo>
                    <a:pt x="957" y="34"/>
                  </a:lnTo>
                  <a:lnTo>
                    <a:pt x="955" y="34"/>
                  </a:lnTo>
                  <a:lnTo>
                    <a:pt x="953" y="34"/>
                  </a:lnTo>
                  <a:lnTo>
                    <a:pt x="953" y="34"/>
                  </a:lnTo>
                  <a:lnTo>
                    <a:pt x="953" y="34"/>
                  </a:lnTo>
                  <a:lnTo>
                    <a:pt x="957" y="34"/>
                  </a:lnTo>
                  <a:lnTo>
                    <a:pt x="957" y="32"/>
                  </a:lnTo>
                  <a:lnTo>
                    <a:pt x="959" y="32"/>
                  </a:lnTo>
                  <a:lnTo>
                    <a:pt x="959" y="32"/>
                  </a:lnTo>
                  <a:lnTo>
                    <a:pt x="959" y="30"/>
                  </a:lnTo>
                  <a:lnTo>
                    <a:pt x="957" y="30"/>
                  </a:lnTo>
                  <a:lnTo>
                    <a:pt x="955" y="30"/>
                  </a:lnTo>
                  <a:lnTo>
                    <a:pt x="953" y="30"/>
                  </a:lnTo>
                  <a:lnTo>
                    <a:pt x="951" y="30"/>
                  </a:lnTo>
                  <a:lnTo>
                    <a:pt x="949" y="30"/>
                  </a:lnTo>
                  <a:lnTo>
                    <a:pt x="949" y="32"/>
                  </a:lnTo>
                  <a:lnTo>
                    <a:pt x="949" y="32"/>
                  </a:lnTo>
                  <a:lnTo>
                    <a:pt x="949" y="32"/>
                  </a:lnTo>
                  <a:lnTo>
                    <a:pt x="949" y="32"/>
                  </a:lnTo>
                  <a:lnTo>
                    <a:pt x="951" y="34"/>
                  </a:lnTo>
                  <a:lnTo>
                    <a:pt x="951" y="34"/>
                  </a:lnTo>
                  <a:lnTo>
                    <a:pt x="949" y="34"/>
                  </a:lnTo>
                  <a:lnTo>
                    <a:pt x="949" y="34"/>
                  </a:lnTo>
                  <a:lnTo>
                    <a:pt x="947" y="34"/>
                  </a:lnTo>
                  <a:lnTo>
                    <a:pt x="945" y="34"/>
                  </a:lnTo>
                  <a:lnTo>
                    <a:pt x="943" y="32"/>
                  </a:lnTo>
                  <a:lnTo>
                    <a:pt x="943" y="32"/>
                  </a:lnTo>
                  <a:lnTo>
                    <a:pt x="943" y="32"/>
                  </a:lnTo>
                  <a:lnTo>
                    <a:pt x="945" y="30"/>
                  </a:lnTo>
                  <a:lnTo>
                    <a:pt x="945" y="30"/>
                  </a:lnTo>
                  <a:lnTo>
                    <a:pt x="945" y="30"/>
                  </a:lnTo>
                  <a:lnTo>
                    <a:pt x="945" y="30"/>
                  </a:lnTo>
                  <a:lnTo>
                    <a:pt x="947" y="30"/>
                  </a:lnTo>
                  <a:lnTo>
                    <a:pt x="947" y="30"/>
                  </a:lnTo>
                  <a:lnTo>
                    <a:pt x="947" y="30"/>
                  </a:lnTo>
                  <a:lnTo>
                    <a:pt x="947" y="30"/>
                  </a:lnTo>
                  <a:lnTo>
                    <a:pt x="945" y="28"/>
                  </a:lnTo>
                  <a:lnTo>
                    <a:pt x="943" y="28"/>
                  </a:lnTo>
                  <a:lnTo>
                    <a:pt x="943" y="28"/>
                  </a:lnTo>
                  <a:lnTo>
                    <a:pt x="941" y="30"/>
                  </a:lnTo>
                  <a:lnTo>
                    <a:pt x="939" y="30"/>
                  </a:lnTo>
                  <a:lnTo>
                    <a:pt x="937" y="28"/>
                  </a:lnTo>
                  <a:lnTo>
                    <a:pt x="935" y="28"/>
                  </a:lnTo>
                  <a:lnTo>
                    <a:pt x="933" y="28"/>
                  </a:lnTo>
                  <a:lnTo>
                    <a:pt x="935" y="28"/>
                  </a:lnTo>
                  <a:lnTo>
                    <a:pt x="935" y="28"/>
                  </a:lnTo>
                  <a:lnTo>
                    <a:pt x="935" y="28"/>
                  </a:lnTo>
                  <a:lnTo>
                    <a:pt x="933" y="26"/>
                  </a:lnTo>
                  <a:lnTo>
                    <a:pt x="933" y="26"/>
                  </a:lnTo>
                  <a:lnTo>
                    <a:pt x="931" y="22"/>
                  </a:lnTo>
                  <a:lnTo>
                    <a:pt x="931" y="22"/>
                  </a:lnTo>
                  <a:lnTo>
                    <a:pt x="931" y="22"/>
                  </a:lnTo>
                  <a:lnTo>
                    <a:pt x="929" y="20"/>
                  </a:lnTo>
                  <a:lnTo>
                    <a:pt x="929" y="20"/>
                  </a:lnTo>
                  <a:lnTo>
                    <a:pt x="923" y="20"/>
                  </a:lnTo>
                  <a:lnTo>
                    <a:pt x="921" y="20"/>
                  </a:lnTo>
                  <a:lnTo>
                    <a:pt x="917" y="20"/>
                  </a:lnTo>
                  <a:lnTo>
                    <a:pt x="913" y="20"/>
                  </a:lnTo>
                  <a:lnTo>
                    <a:pt x="913" y="20"/>
                  </a:lnTo>
                  <a:lnTo>
                    <a:pt x="911" y="20"/>
                  </a:lnTo>
                  <a:lnTo>
                    <a:pt x="911" y="20"/>
                  </a:lnTo>
                  <a:lnTo>
                    <a:pt x="911" y="20"/>
                  </a:lnTo>
                  <a:lnTo>
                    <a:pt x="911" y="20"/>
                  </a:lnTo>
                  <a:lnTo>
                    <a:pt x="911" y="20"/>
                  </a:lnTo>
                  <a:lnTo>
                    <a:pt x="911" y="20"/>
                  </a:lnTo>
                  <a:lnTo>
                    <a:pt x="913" y="22"/>
                  </a:lnTo>
                  <a:lnTo>
                    <a:pt x="917" y="22"/>
                  </a:lnTo>
                  <a:lnTo>
                    <a:pt x="919" y="22"/>
                  </a:lnTo>
                  <a:lnTo>
                    <a:pt x="919" y="22"/>
                  </a:lnTo>
                  <a:lnTo>
                    <a:pt x="917" y="22"/>
                  </a:lnTo>
                  <a:lnTo>
                    <a:pt x="917" y="22"/>
                  </a:lnTo>
                  <a:lnTo>
                    <a:pt x="915" y="22"/>
                  </a:lnTo>
                  <a:lnTo>
                    <a:pt x="915" y="22"/>
                  </a:lnTo>
                  <a:lnTo>
                    <a:pt x="911" y="22"/>
                  </a:lnTo>
                  <a:lnTo>
                    <a:pt x="907" y="22"/>
                  </a:lnTo>
                  <a:lnTo>
                    <a:pt x="903" y="24"/>
                  </a:lnTo>
                  <a:lnTo>
                    <a:pt x="899" y="22"/>
                  </a:lnTo>
                  <a:lnTo>
                    <a:pt x="897" y="24"/>
                  </a:lnTo>
                  <a:lnTo>
                    <a:pt x="891" y="26"/>
                  </a:lnTo>
                  <a:lnTo>
                    <a:pt x="891" y="26"/>
                  </a:lnTo>
                  <a:lnTo>
                    <a:pt x="893" y="26"/>
                  </a:lnTo>
                  <a:lnTo>
                    <a:pt x="897" y="26"/>
                  </a:lnTo>
                  <a:lnTo>
                    <a:pt x="897" y="28"/>
                  </a:lnTo>
                  <a:lnTo>
                    <a:pt x="899" y="28"/>
                  </a:lnTo>
                  <a:lnTo>
                    <a:pt x="901" y="28"/>
                  </a:lnTo>
                  <a:lnTo>
                    <a:pt x="901" y="28"/>
                  </a:lnTo>
                  <a:lnTo>
                    <a:pt x="897" y="28"/>
                  </a:lnTo>
                  <a:lnTo>
                    <a:pt x="893" y="28"/>
                  </a:lnTo>
                  <a:lnTo>
                    <a:pt x="893" y="28"/>
                  </a:lnTo>
                  <a:lnTo>
                    <a:pt x="893" y="28"/>
                  </a:lnTo>
                  <a:lnTo>
                    <a:pt x="891" y="28"/>
                  </a:lnTo>
                  <a:lnTo>
                    <a:pt x="889" y="28"/>
                  </a:lnTo>
                  <a:lnTo>
                    <a:pt x="887" y="26"/>
                  </a:lnTo>
                  <a:lnTo>
                    <a:pt x="885" y="26"/>
                  </a:lnTo>
                  <a:lnTo>
                    <a:pt x="883" y="28"/>
                  </a:lnTo>
                  <a:lnTo>
                    <a:pt x="879" y="28"/>
                  </a:lnTo>
                  <a:lnTo>
                    <a:pt x="881" y="30"/>
                  </a:lnTo>
                  <a:lnTo>
                    <a:pt x="883" y="30"/>
                  </a:lnTo>
                  <a:lnTo>
                    <a:pt x="883" y="30"/>
                  </a:lnTo>
                  <a:lnTo>
                    <a:pt x="881" y="30"/>
                  </a:lnTo>
                  <a:lnTo>
                    <a:pt x="879" y="30"/>
                  </a:lnTo>
                  <a:lnTo>
                    <a:pt x="877" y="30"/>
                  </a:lnTo>
                  <a:lnTo>
                    <a:pt x="875" y="32"/>
                  </a:lnTo>
                  <a:lnTo>
                    <a:pt x="873" y="32"/>
                  </a:lnTo>
                  <a:lnTo>
                    <a:pt x="873" y="32"/>
                  </a:lnTo>
                  <a:lnTo>
                    <a:pt x="873" y="32"/>
                  </a:lnTo>
                  <a:lnTo>
                    <a:pt x="873" y="32"/>
                  </a:lnTo>
                  <a:lnTo>
                    <a:pt x="873" y="32"/>
                  </a:lnTo>
                  <a:lnTo>
                    <a:pt x="875" y="32"/>
                  </a:lnTo>
                  <a:lnTo>
                    <a:pt x="877" y="32"/>
                  </a:lnTo>
                  <a:lnTo>
                    <a:pt x="879" y="32"/>
                  </a:lnTo>
                  <a:lnTo>
                    <a:pt x="879" y="34"/>
                  </a:lnTo>
                  <a:lnTo>
                    <a:pt x="881" y="34"/>
                  </a:lnTo>
                  <a:lnTo>
                    <a:pt x="889" y="32"/>
                  </a:lnTo>
                  <a:lnTo>
                    <a:pt x="891" y="32"/>
                  </a:lnTo>
                  <a:lnTo>
                    <a:pt x="891" y="34"/>
                  </a:lnTo>
                  <a:lnTo>
                    <a:pt x="887" y="34"/>
                  </a:lnTo>
                  <a:lnTo>
                    <a:pt x="887" y="34"/>
                  </a:lnTo>
                  <a:lnTo>
                    <a:pt x="887" y="34"/>
                  </a:lnTo>
                  <a:lnTo>
                    <a:pt x="887" y="34"/>
                  </a:lnTo>
                  <a:lnTo>
                    <a:pt x="887" y="34"/>
                  </a:lnTo>
                  <a:lnTo>
                    <a:pt x="885" y="34"/>
                  </a:lnTo>
                  <a:lnTo>
                    <a:pt x="879" y="34"/>
                  </a:lnTo>
                  <a:lnTo>
                    <a:pt x="875" y="34"/>
                  </a:lnTo>
                  <a:lnTo>
                    <a:pt x="867" y="34"/>
                  </a:lnTo>
                  <a:lnTo>
                    <a:pt x="865" y="34"/>
                  </a:lnTo>
                  <a:lnTo>
                    <a:pt x="865" y="36"/>
                  </a:lnTo>
                  <a:lnTo>
                    <a:pt x="865" y="36"/>
                  </a:lnTo>
                  <a:lnTo>
                    <a:pt x="865" y="38"/>
                  </a:lnTo>
                  <a:lnTo>
                    <a:pt x="867" y="38"/>
                  </a:lnTo>
                  <a:lnTo>
                    <a:pt x="867" y="40"/>
                  </a:lnTo>
                  <a:lnTo>
                    <a:pt x="869" y="40"/>
                  </a:lnTo>
                  <a:lnTo>
                    <a:pt x="869" y="40"/>
                  </a:lnTo>
                  <a:lnTo>
                    <a:pt x="873" y="40"/>
                  </a:lnTo>
                  <a:lnTo>
                    <a:pt x="875" y="40"/>
                  </a:lnTo>
                  <a:lnTo>
                    <a:pt x="881" y="38"/>
                  </a:lnTo>
                  <a:lnTo>
                    <a:pt x="883" y="38"/>
                  </a:lnTo>
                  <a:lnTo>
                    <a:pt x="881" y="40"/>
                  </a:lnTo>
                  <a:lnTo>
                    <a:pt x="881" y="40"/>
                  </a:lnTo>
                  <a:close/>
                  <a:moveTo>
                    <a:pt x="875" y="80"/>
                  </a:moveTo>
                  <a:lnTo>
                    <a:pt x="875" y="78"/>
                  </a:lnTo>
                  <a:lnTo>
                    <a:pt x="877" y="78"/>
                  </a:lnTo>
                  <a:lnTo>
                    <a:pt x="879" y="78"/>
                  </a:lnTo>
                  <a:lnTo>
                    <a:pt x="879" y="78"/>
                  </a:lnTo>
                  <a:lnTo>
                    <a:pt x="879" y="78"/>
                  </a:lnTo>
                  <a:lnTo>
                    <a:pt x="879" y="76"/>
                  </a:lnTo>
                  <a:lnTo>
                    <a:pt x="879" y="76"/>
                  </a:lnTo>
                  <a:lnTo>
                    <a:pt x="877" y="76"/>
                  </a:lnTo>
                  <a:lnTo>
                    <a:pt x="875" y="76"/>
                  </a:lnTo>
                  <a:lnTo>
                    <a:pt x="873" y="76"/>
                  </a:lnTo>
                  <a:lnTo>
                    <a:pt x="871" y="76"/>
                  </a:lnTo>
                  <a:lnTo>
                    <a:pt x="871" y="78"/>
                  </a:lnTo>
                  <a:lnTo>
                    <a:pt x="869" y="78"/>
                  </a:lnTo>
                  <a:lnTo>
                    <a:pt x="869" y="78"/>
                  </a:lnTo>
                  <a:lnTo>
                    <a:pt x="871" y="80"/>
                  </a:lnTo>
                  <a:lnTo>
                    <a:pt x="871" y="80"/>
                  </a:lnTo>
                  <a:lnTo>
                    <a:pt x="871" y="80"/>
                  </a:lnTo>
                  <a:lnTo>
                    <a:pt x="871" y="80"/>
                  </a:lnTo>
                  <a:lnTo>
                    <a:pt x="873" y="80"/>
                  </a:lnTo>
                  <a:lnTo>
                    <a:pt x="875" y="80"/>
                  </a:lnTo>
                  <a:lnTo>
                    <a:pt x="875" y="80"/>
                  </a:lnTo>
                  <a:lnTo>
                    <a:pt x="875" y="80"/>
                  </a:lnTo>
                  <a:lnTo>
                    <a:pt x="875" y="80"/>
                  </a:lnTo>
                  <a:lnTo>
                    <a:pt x="875" y="80"/>
                  </a:lnTo>
                  <a:lnTo>
                    <a:pt x="875" y="80"/>
                  </a:lnTo>
                  <a:close/>
                  <a:moveTo>
                    <a:pt x="64" y="519"/>
                  </a:moveTo>
                  <a:lnTo>
                    <a:pt x="62" y="519"/>
                  </a:lnTo>
                  <a:lnTo>
                    <a:pt x="62" y="521"/>
                  </a:lnTo>
                  <a:lnTo>
                    <a:pt x="62" y="521"/>
                  </a:lnTo>
                  <a:lnTo>
                    <a:pt x="62" y="521"/>
                  </a:lnTo>
                  <a:lnTo>
                    <a:pt x="62" y="521"/>
                  </a:lnTo>
                  <a:lnTo>
                    <a:pt x="64" y="521"/>
                  </a:lnTo>
                  <a:lnTo>
                    <a:pt x="64" y="521"/>
                  </a:lnTo>
                  <a:lnTo>
                    <a:pt x="64" y="519"/>
                  </a:lnTo>
                  <a:lnTo>
                    <a:pt x="64" y="519"/>
                  </a:lnTo>
                  <a:lnTo>
                    <a:pt x="64" y="519"/>
                  </a:lnTo>
                  <a:close/>
                  <a:moveTo>
                    <a:pt x="823" y="62"/>
                  </a:moveTo>
                  <a:lnTo>
                    <a:pt x="825" y="62"/>
                  </a:lnTo>
                  <a:lnTo>
                    <a:pt x="823" y="62"/>
                  </a:lnTo>
                  <a:lnTo>
                    <a:pt x="823" y="62"/>
                  </a:lnTo>
                  <a:lnTo>
                    <a:pt x="823" y="62"/>
                  </a:lnTo>
                  <a:lnTo>
                    <a:pt x="823" y="64"/>
                  </a:lnTo>
                  <a:lnTo>
                    <a:pt x="825" y="62"/>
                  </a:lnTo>
                  <a:lnTo>
                    <a:pt x="827" y="62"/>
                  </a:lnTo>
                  <a:lnTo>
                    <a:pt x="829" y="62"/>
                  </a:lnTo>
                  <a:lnTo>
                    <a:pt x="833" y="62"/>
                  </a:lnTo>
                  <a:lnTo>
                    <a:pt x="839" y="62"/>
                  </a:lnTo>
                  <a:lnTo>
                    <a:pt x="841" y="60"/>
                  </a:lnTo>
                  <a:lnTo>
                    <a:pt x="841" y="60"/>
                  </a:lnTo>
                  <a:lnTo>
                    <a:pt x="843" y="60"/>
                  </a:lnTo>
                  <a:lnTo>
                    <a:pt x="845" y="60"/>
                  </a:lnTo>
                  <a:lnTo>
                    <a:pt x="849" y="60"/>
                  </a:lnTo>
                  <a:lnTo>
                    <a:pt x="849" y="60"/>
                  </a:lnTo>
                  <a:lnTo>
                    <a:pt x="849" y="58"/>
                  </a:lnTo>
                  <a:lnTo>
                    <a:pt x="849" y="58"/>
                  </a:lnTo>
                  <a:lnTo>
                    <a:pt x="847" y="58"/>
                  </a:lnTo>
                  <a:lnTo>
                    <a:pt x="849" y="58"/>
                  </a:lnTo>
                  <a:lnTo>
                    <a:pt x="851" y="56"/>
                  </a:lnTo>
                  <a:lnTo>
                    <a:pt x="853" y="56"/>
                  </a:lnTo>
                  <a:lnTo>
                    <a:pt x="853" y="56"/>
                  </a:lnTo>
                  <a:lnTo>
                    <a:pt x="853" y="56"/>
                  </a:lnTo>
                  <a:lnTo>
                    <a:pt x="853" y="54"/>
                  </a:lnTo>
                  <a:lnTo>
                    <a:pt x="851" y="54"/>
                  </a:lnTo>
                  <a:lnTo>
                    <a:pt x="849" y="54"/>
                  </a:lnTo>
                  <a:lnTo>
                    <a:pt x="845" y="54"/>
                  </a:lnTo>
                  <a:lnTo>
                    <a:pt x="843" y="54"/>
                  </a:lnTo>
                  <a:lnTo>
                    <a:pt x="843" y="54"/>
                  </a:lnTo>
                  <a:lnTo>
                    <a:pt x="843" y="54"/>
                  </a:lnTo>
                  <a:lnTo>
                    <a:pt x="843" y="52"/>
                  </a:lnTo>
                  <a:lnTo>
                    <a:pt x="843" y="52"/>
                  </a:lnTo>
                  <a:lnTo>
                    <a:pt x="843" y="52"/>
                  </a:lnTo>
                  <a:lnTo>
                    <a:pt x="839" y="52"/>
                  </a:lnTo>
                  <a:lnTo>
                    <a:pt x="837" y="50"/>
                  </a:lnTo>
                  <a:lnTo>
                    <a:pt x="837" y="50"/>
                  </a:lnTo>
                  <a:lnTo>
                    <a:pt x="835" y="50"/>
                  </a:lnTo>
                  <a:lnTo>
                    <a:pt x="829" y="50"/>
                  </a:lnTo>
                  <a:lnTo>
                    <a:pt x="829" y="50"/>
                  </a:lnTo>
                  <a:lnTo>
                    <a:pt x="827" y="50"/>
                  </a:lnTo>
                  <a:lnTo>
                    <a:pt x="825" y="50"/>
                  </a:lnTo>
                  <a:lnTo>
                    <a:pt x="825" y="52"/>
                  </a:lnTo>
                  <a:lnTo>
                    <a:pt x="825" y="52"/>
                  </a:lnTo>
                  <a:lnTo>
                    <a:pt x="825" y="54"/>
                  </a:lnTo>
                  <a:lnTo>
                    <a:pt x="821" y="54"/>
                  </a:lnTo>
                  <a:lnTo>
                    <a:pt x="821" y="54"/>
                  </a:lnTo>
                  <a:lnTo>
                    <a:pt x="821" y="54"/>
                  </a:lnTo>
                  <a:lnTo>
                    <a:pt x="821" y="54"/>
                  </a:lnTo>
                  <a:lnTo>
                    <a:pt x="821" y="54"/>
                  </a:lnTo>
                  <a:lnTo>
                    <a:pt x="821" y="56"/>
                  </a:lnTo>
                  <a:lnTo>
                    <a:pt x="823" y="56"/>
                  </a:lnTo>
                  <a:lnTo>
                    <a:pt x="821" y="56"/>
                  </a:lnTo>
                  <a:lnTo>
                    <a:pt x="823" y="58"/>
                  </a:lnTo>
                  <a:lnTo>
                    <a:pt x="821" y="58"/>
                  </a:lnTo>
                  <a:lnTo>
                    <a:pt x="827" y="58"/>
                  </a:lnTo>
                  <a:lnTo>
                    <a:pt x="829" y="58"/>
                  </a:lnTo>
                  <a:lnTo>
                    <a:pt x="829" y="58"/>
                  </a:lnTo>
                  <a:lnTo>
                    <a:pt x="829" y="58"/>
                  </a:lnTo>
                  <a:lnTo>
                    <a:pt x="827" y="58"/>
                  </a:lnTo>
                  <a:lnTo>
                    <a:pt x="825" y="60"/>
                  </a:lnTo>
                  <a:lnTo>
                    <a:pt x="821" y="60"/>
                  </a:lnTo>
                  <a:lnTo>
                    <a:pt x="821" y="60"/>
                  </a:lnTo>
                  <a:lnTo>
                    <a:pt x="821" y="60"/>
                  </a:lnTo>
                  <a:lnTo>
                    <a:pt x="821" y="60"/>
                  </a:lnTo>
                  <a:lnTo>
                    <a:pt x="823" y="62"/>
                  </a:lnTo>
                  <a:close/>
                  <a:moveTo>
                    <a:pt x="831" y="36"/>
                  </a:moveTo>
                  <a:lnTo>
                    <a:pt x="835" y="36"/>
                  </a:lnTo>
                  <a:lnTo>
                    <a:pt x="835" y="38"/>
                  </a:lnTo>
                  <a:lnTo>
                    <a:pt x="835" y="38"/>
                  </a:lnTo>
                  <a:lnTo>
                    <a:pt x="835" y="38"/>
                  </a:lnTo>
                  <a:lnTo>
                    <a:pt x="835" y="38"/>
                  </a:lnTo>
                  <a:lnTo>
                    <a:pt x="837" y="38"/>
                  </a:lnTo>
                  <a:lnTo>
                    <a:pt x="839" y="38"/>
                  </a:lnTo>
                  <a:lnTo>
                    <a:pt x="839" y="38"/>
                  </a:lnTo>
                  <a:lnTo>
                    <a:pt x="841" y="38"/>
                  </a:lnTo>
                  <a:lnTo>
                    <a:pt x="841" y="38"/>
                  </a:lnTo>
                  <a:lnTo>
                    <a:pt x="843" y="36"/>
                  </a:lnTo>
                  <a:lnTo>
                    <a:pt x="845" y="34"/>
                  </a:lnTo>
                  <a:lnTo>
                    <a:pt x="845" y="34"/>
                  </a:lnTo>
                  <a:lnTo>
                    <a:pt x="843" y="34"/>
                  </a:lnTo>
                  <a:lnTo>
                    <a:pt x="843" y="34"/>
                  </a:lnTo>
                  <a:lnTo>
                    <a:pt x="841" y="34"/>
                  </a:lnTo>
                  <a:lnTo>
                    <a:pt x="837" y="34"/>
                  </a:lnTo>
                  <a:lnTo>
                    <a:pt x="837" y="34"/>
                  </a:lnTo>
                  <a:lnTo>
                    <a:pt x="833" y="34"/>
                  </a:lnTo>
                  <a:lnTo>
                    <a:pt x="833" y="34"/>
                  </a:lnTo>
                  <a:lnTo>
                    <a:pt x="831" y="34"/>
                  </a:lnTo>
                  <a:lnTo>
                    <a:pt x="831" y="36"/>
                  </a:lnTo>
                  <a:lnTo>
                    <a:pt x="829" y="36"/>
                  </a:lnTo>
                  <a:lnTo>
                    <a:pt x="829" y="36"/>
                  </a:lnTo>
                  <a:lnTo>
                    <a:pt x="831" y="36"/>
                  </a:lnTo>
                  <a:lnTo>
                    <a:pt x="831" y="36"/>
                  </a:lnTo>
                  <a:close/>
                  <a:moveTo>
                    <a:pt x="769" y="64"/>
                  </a:moveTo>
                  <a:lnTo>
                    <a:pt x="771" y="64"/>
                  </a:lnTo>
                  <a:lnTo>
                    <a:pt x="773" y="64"/>
                  </a:lnTo>
                  <a:lnTo>
                    <a:pt x="775" y="64"/>
                  </a:lnTo>
                  <a:lnTo>
                    <a:pt x="777" y="64"/>
                  </a:lnTo>
                  <a:lnTo>
                    <a:pt x="781" y="64"/>
                  </a:lnTo>
                  <a:lnTo>
                    <a:pt x="781" y="64"/>
                  </a:lnTo>
                  <a:lnTo>
                    <a:pt x="781" y="64"/>
                  </a:lnTo>
                  <a:lnTo>
                    <a:pt x="781" y="62"/>
                  </a:lnTo>
                  <a:lnTo>
                    <a:pt x="781" y="62"/>
                  </a:lnTo>
                  <a:lnTo>
                    <a:pt x="779" y="62"/>
                  </a:lnTo>
                  <a:lnTo>
                    <a:pt x="777" y="62"/>
                  </a:lnTo>
                  <a:lnTo>
                    <a:pt x="775" y="62"/>
                  </a:lnTo>
                  <a:lnTo>
                    <a:pt x="771" y="62"/>
                  </a:lnTo>
                  <a:lnTo>
                    <a:pt x="769" y="62"/>
                  </a:lnTo>
                  <a:lnTo>
                    <a:pt x="769" y="62"/>
                  </a:lnTo>
                  <a:lnTo>
                    <a:pt x="767" y="62"/>
                  </a:lnTo>
                  <a:lnTo>
                    <a:pt x="767" y="64"/>
                  </a:lnTo>
                  <a:lnTo>
                    <a:pt x="767" y="64"/>
                  </a:lnTo>
                  <a:lnTo>
                    <a:pt x="769" y="64"/>
                  </a:lnTo>
                  <a:close/>
                  <a:moveTo>
                    <a:pt x="663" y="192"/>
                  </a:moveTo>
                  <a:lnTo>
                    <a:pt x="663" y="192"/>
                  </a:lnTo>
                  <a:lnTo>
                    <a:pt x="663" y="192"/>
                  </a:lnTo>
                  <a:lnTo>
                    <a:pt x="667" y="194"/>
                  </a:lnTo>
                  <a:lnTo>
                    <a:pt x="669" y="194"/>
                  </a:lnTo>
                  <a:lnTo>
                    <a:pt x="669" y="196"/>
                  </a:lnTo>
                  <a:lnTo>
                    <a:pt x="671" y="196"/>
                  </a:lnTo>
                  <a:lnTo>
                    <a:pt x="675" y="196"/>
                  </a:lnTo>
                  <a:lnTo>
                    <a:pt x="679" y="196"/>
                  </a:lnTo>
                  <a:lnTo>
                    <a:pt x="681" y="196"/>
                  </a:lnTo>
                  <a:lnTo>
                    <a:pt x="683" y="196"/>
                  </a:lnTo>
                  <a:lnTo>
                    <a:pt x="687" y="194"/>
                  </a:lnTo>
                  <a:lnTo>
                    <a:pt x="689" y="194"/>
                  </a:lnTo>
                  <a:lnTo>
                    <a:pt x="691" y="194"/>
                  </a:lnTo>
                  <a:lnTo>
                    <a:pt x="693" y="192"/>
                  </a:lnTo>
                  <a:lnTo>
                    <a:pt x="693" y="192"/>
                  </a:lnTo>
                  <a:lnTo>
                    <a:pt x="695" y="192"/>
                  </a:lnTo>
                  <a:lnTo>
                    <a:pt x="697" y="192"/>
                  </a:lnTo>
                  <a:lnTo>
                    <a:pt x="699" y="192"/>
                  </a:lnTo>
                  <a:lnTo>
                    <a:pt x="699" y="190"/>
                  </a:lnTo>
                  <a:lnTo>
                    <a:pt x="699" y="190"/>
                  </a:lnTo>
                  <a:lnTo>
                    <a:pt x="699" y="190"/>
                  </a:lnTo>
                  <a:lnTo>
                    <a:pt x="697" y="190"/>
                  </a:lnTo>
                  <a:lnTo>
                    <a:pt x="695" y="190"/>
                  </a:lnTo>
                  <a:lnTo>
                    <a:pt x="695" y="190"/>
                  </a:lnTo>
                  <a:lnTo>
                    <a:pt x="695" y="190"/>
                  </a:lnTo>
                  <a:lnTo>
                    <a:pt x="693" y="188"/>
                  </a:lnTo>
                  <a:lnTo>
                    <a:pt x="695" y="186"/>
                  </a:lnTo>
                  <a:lnTo>
                    <a:pt x="695" y="184"/>
                  </a:lnTo>
                  <a:lnTo>
                    <a:pt x="695" y="184"/>
                  </a:lnTo>
                  <a:lnTo>
                    <a:pt x="691" y="182"/>
                  </a:lnTo>
                  <a:lnTo>
                    <a:pt x="691" y="180"/>
                  </a:lnTo>
                  <a:lnTo>
                    <a:pt x="689" y="180"/>
                  </a:lnTo>
                  <a:lnTo>
                    <a:pt x="689" y="180"/>
                  </a:lnTo>
                  <a:lnTo>
                    <a:pt x="689" y="178"/>
                  </a:lnTo>
                  <a:lnTo>
                    <a:pt x="689" y="178"/>
                  </a:lnTo>
                  <a:lnTo>
                    <a:pt x="687" y="178"/>
                  </a:lnTo>
                  <a:lnTo>
                    <a:pt x="687" y="178"/>
                  </a:lnTo>
                  <a:lnTo>
                    <a:pt x="685" y="178"/>
                  </a:lnTo>
                  <a:lnTo>
                    <a:pt x="685" y="178"/>
                  </a:lnTo>
                  <a:lnTo>
                    <a:pt x="685" y="178"/>
                  </a:lnTo>
                  <a:lnTo>
                    <a:pt x="687" y="178"/>
                  </a:lnTo>
                  <a:lnTo>
                    <a:pt x="687" y="178"/>
                  </a:lnTo>
                  <a:lnTo>
                    <a:pt x="687" y="178"/>
                  </a:lnTo>
                  <a:lnTo>
                    <a:pt x="687" y="178"/>
                  </a:lnTo>
                  <a:lnTo>
                    <a:pt x="687" y="176"/>
                  </a:lnTo>
                  <a:lnTo>
                    <a:pt x="685" y="176"/>
                  </a:lnTo>
                  <a:lnTo>
                    <a:pt x="685" y="176"/>
                  </a:lnTo>
                  <a:lnTo>
                    <a:pt x="683" y="176"/>
                  </a:lnTo>
                  <a:lnTo>
                    <a:pt x="681" y="176"/>
                  </a:lnTo>
                  <a:lnTo>
                    <a:pt x="679" y="176"/>
                  </a:lnTo>
                  <a:lnTo>
                    <a:pt x="679" y="176"/>
                  </a:lnTo>
                  <a:lnTo>
                    <a:pt x="677" y="178"/>
                  </a:lnTo>
                  <a:lnTo>
                    <a:pt x="677" y="178"/>
                  </a:lnTo>
                  <a:lnTo>
                    <a:pt x="677" y="178"/>
                  </a:lnTo>
                  <a:lnTo>
                    <a:pt x="675" y="178"/>
                  </a:lnTo>
                  <a:lnTo>
                    <a:pt x="675" y="180"/>
                  </a:lnTo>
                  <a:lnTo>
                    <a:pt x="677" y="182"/>
                  </a:lnTo>
                  <a:lnTo>
                    <a:pt x="675" y="182"/>
                  </a:lnTo>
                  <a:lnTo>
                    <a:pt x="675" y="182"/>
                  </a:lnTo>
                  <a:lnTo>
                    <a:pt x="673" y="180"/>
                  </a:lnTo>
                  <a:lnTo>
                    <a:pt x="673" y="180"/>
                  </a:lnTo>
                  <a:lnTo>
                    <a:pt x="673" y="180"/>
                  </a:lnTo>
                  <a:lnTo>
                    <a:pt x="671" y="180"/>
                  </a:lnTo>
                  <a:lnTo>
                    <a:pt x="671" y="180"/>
                  </a:lnTo>
                  <a:lnTo>
                    <a:pt x="671" y="180"/>
                  </a:lnTo>
                  <a:lnTo>
                    <a:pt x="671" y="182"/>
                  </a:lnTo>
                  <a:lnTo>
                    <a:pt x="671" y="182"/>
                  </a:lnTo>
                  <a:lnTo>
                    <a:pt x="671" y="182"/>
                  </a:lnTo>
                  <a:lnTo>
                    <a:pt x="671" y="182"/>
                  </a:lnTo>
                  <a:lnTo>
                    <a:pt x="671" y="182"/>
                  </a:lnTo>
                  <a:lnTo>
                    <a:pt x="671" y="184"/>
                  </a:lnTo>
                  <a:lnTo>
                    <a:pt x="669" y="184"/>
                  </a:lnTo>
                  <a:lnTo>
                    <a:pt x="669" y="184"/>
                  </a:lnTo>
                  <a:lnTo>
                    <a:pt x="665" y="186"/>
                  </a:lnTo>
                  <a:lnTo>
                    <a:pt x="663" y="186"/>
                  </a:lnTo>
                  <a:lnTo>
                    <a:pt x="659" y="186"/>
                  </a:lnTo>
                  <a:lnTo>
                    <a:pt x="655" y="186"/>
                  </a:lnTo>
                  <a:lnTo>
                    <a:pt x="655" y="186"/>
                  </a:lnTo>
                  <a:lnTo>
                    <a:pt x="653" y="188"/>
                  </a:lnTo>
                  <a:lnTo>
                    <a:pt x="653" y="188"/>
                  </a:lnTo>
                  <a:lnTo>
                    <a:pt x="653" y="188"/>
                  </a:lnTo>
                  <a:lnTo>
                    <a:pt x="653" y="190"/>
                  </a:lnTo>
                  <a:lnTo>
                    <a:pt x="653" y="190"/>
                  </a:lnTo>
                  <a:lnTo>
                    <a:pt x="653" y="190"/>
                  </a:lnTo>
                  <a:lnTo>
                    <a:pt x="655" y="190"/>
                  </a:lnTo>
                  <a:lnTo>
                    <a:pt x="655" y="190"/>
                  </a:lnTo>
                  <a:lnTo>
                    <a:pt x="657" y="190"/>
                  </a:lnTo>
                  <a:lnTo>
                    <a:pt x="657" y="190"/>
                  </a:lnTo>
                  <a:lnTo>
                    <a:pt x="659" y="190"/>
                  </a:lnTo>
                  <a:lnTo>
                    <a:pt x="659" y="190"/>
                  </a:lnTo>
                  <a:lnTo>
                    <a:pt x="659" y="190"/>
                  </a:lnTo>
                  <a:lnTo>
                    <a:pt x="659" y="190"/>
                  </a:lnTo>
                  <a:lnTo>
                    <a:pt x="659" y="190"/>
                  </a:lnTo>
                  <a:lnTo>
                    <a:pt x="659" y="190"/>
                  </a:lnTo>
                  <a:lnTo>
                    <a:pt x="659" y="192"/>
                  </a:lnTo>
                  <a:lnTo>
                    <a:pt x="659" y="192"/>
                  </a:lnTo>
                  <a:lnTo>
                    <a:pt x="661" y="192"/>
                  </a:lnTo>
                  <a:lnTo>
                    <a:pt x="663" y="192"/>
                  </a:lnTo>
                  <a:lnTo>
                    <a:pt x="663" y="190"/>
                  </a:lnTo>
                  <a:lnTo>
                    <a:pt x="665" y="190"/>
                  </a:lnTo>
                  <a:lnTo>
                    <a:pt x="665" y="190"/>
                  </a:lnTo>
                  <a:lnTo>
                    <a:pt x="665" y="192"/>
                  </a:lnTo>
                  <a:lnTo>
                    <a:pt x="663" y="192"/>
                  </a:lnTo>
                  <a:close/>
                  <a:moveTo>
                    <a:pt x="709" y="118"/>
                  </a:moveTo>
                  <a:lnTo>
                    <a:pt x="709" y="120"/>
                  </a:lnTo>
                  <a:lnTo>
                    <a:pt x="709" y="120"/>
                  </a:lnTo>
                  <a:lnTo>
                    <a:pt x="709" y="120"/>
                  </a:lnTo>
                  <a:lnTo>
                    <a:pt x="709" y="120"/>
                  </a:lnTo>
                  <a:lnTo>
                    <a:pt x="711" y="122"/>
                  </a:lnTo>
                  <a:lnTo>
                    <a:pt x="711" y="122"/>
                  </a:lnTo>
                  <a:lnTo>
                    <a:pt x="711" y="122"/>
                  </a:lnTo>
                  <a:lnTo>
                    <a:pt x="711" y="122"/>
                  </a:lnTo>
                  <a:lnTo>
                    <a:pt x="709" y="124"/>
                  </a:lnTo>
                  <a:lnTo>
                    <a:pt x="709" y="122"/>
                  </a:lnTo>
                  <a:lnTo>
                    <a:pt x="709" y="122"/>
                  </a:lnTo>
                  <a:lnTo>
                    <a:pt x="707" y="120"/>
                  </a:lnTo>
                  <a:lnTo>
                    <a:pt x="705" y="122"/>
                  </a:lnTo>
                  <a:lnTo>
                    <a:pt x="703" y="122"/>
                  </a:lnTo>
                  <a:lnTo>
                    <a:pt x="701" y="122"/>
                  </a:lnTo>
                  <a:lnTo>
                    <a:pt x="699" y="122"/>
                  </a:lnTo>
                  <a:lnTo>
                    <a:pt x="699" y="122"/>
                  </a:lnTo>
                  <a:lnTo>
                    <a:pt x="699" y="124"/>
                  </a:lnTo>
                  <a:lnTo>
                    <a:pt x="699" y="124"/>
                  </a:lnTo>
                  <a:lnTo>
                    <a:pt x="703" y="126"/>
                  </a:lnTo>
                  <a:lnTo>
                    <a:pt x="705" y="126"/>
                  </a:lnTo>
                  <a:lnTo>
                    <a:pt x="707" y="126"/>
                  </a:lnTo>
                  <a:lnTo>
                    <a:pt x="707" y="126"/>
                  </a:lnTo>
                  <a:lnTo>
                    <a:pt x="709" y="124"/>
                  </a:lnTo>
                  <a:lnTo>
                    <a:pt x="711" y="124"/>
                  </a:lnTo>
                  <a:lnTo>
                    <a:pt x="711" y="126"/>
                  </a:lnTo>
                  <a:lnTo>
                    <a:pt x="713" y="126"/>
                  </a:lnTo>
                  <a:lnTo>
                    <a:pt x="711" y="126"/>
                  </a:lnTo>
                  <a:lnTo>
                    <a:pt x="711" y="126"/>
                  </a:lnTo>
                  <a:lnTo>
                    <a:pt x="709" y="126"/>
                  </a:lnTo>
                  <a:lnTo>
                    <a:pt x="709" y="126"/>
                  </a:lnTo>
                  <a:lnTo>
                    <a:pt x="707" y="126"/>
                  </a:lnTo>
                  <a:lnTo>
                    <a:pt x="707" y="126"/>
                  </a:lnTo>
                  <a:lnTo>
                    <a:pt x="705" y="126"/>
                  </a:lnTo>
                  <a:lnTo>
                    <a:pt x="705" y="128"/>
                  </a:lnTo>
                  <a:lnTo>
                    <a:pt x="705" y="128"/>
                  </a:lnTo>
                  <a:lnTo>
                    <a:pt x="705" y="128"/>
                  </a:lnTo>
                  <a:lnTo>
                    <a:pt x="707" y="128"/>
                  </a:lnTo>
                  <a:lnTo>
                    <a:pt x="707" y="128"/>
                  </a:lnTo>
                  <a:lnTo>
                    <a:pt x="707" y="128"/>
                  </a:lnTo>
                  <a:lnTo>
                    <a:pt x="707" y="128"/>
                  </a:lnTo>
                  <a:lnTo>
                    <a:pt x="707" y="130"/>
                  </a:lnTo>
                  <a:lnTo>
                    <a:pt x="707" y="130"/>
                  </a:lnTo>
                  <a:lnTo>
                    <a:pt x="705" y="130"/>
                  </a:lnTo>
                  <a:lnTo>
                    <a:pt x="705" y="132"/>
                  </a:lnTo>
                  <a:lnTo>
                    <a:pt x="705" y="130"/>
                  </a:lnTo>
                  <a:lnTo>
                    <a:pt x="703" y="130"/>
                  </a:lnTo>
                  <a:lnTo>
                    <a:pt x="703" y="130"/>
                  </a:lnTo>
                  <a:lnTo>
                    <a:pt x="701" y="132"/>
                  </a:lnTo>
                  <a:lnTo>
                    <a:pt x="699" y="132"/>
                  </a:lnTo>
                  <a:lnTo>
                    <a:pt x="699" y="132"/>
                  </a:lnTo>
                  <a:lnTo>
                    <a:pt x="693" y="134"/>
                  </a:lnTo>
                  <a:lnTo>
                    <a:pt x="691" y="134"/>
                  </a:lnTo>
                  <a:lnTo>
                    <a:pt x="689" y="134"/>
                  </a:lnTo>
                  <a:lnTo>
                    <a:pt x="689" y="134"/>
                  </a:lnTo>
                  <a:lnTo>
                    <a:pt x="689" y="132"/>
                  </a:lnTo>
                  <a:lnTo>
                    <a:pt x="689" y="132"/>
                  </a:lnTo>
                  <a:lnTo>
                    <a:pt x="689" y="130"/>
                  </a:lnTo>
                  <a:lnTo>
                    <a:pt x="689" y="130"/>
                  </a:lnTo>
                  <a:lnTo>
                    <a:pt x="689" y="130"/>
                  </a:lnTo>
                  <a:lnTo>
                    <a:pt x="689" y="130"/>
                  </a:lnTo>
                  <a:lnTo>
                    <a:pt x="689" y="128"/>
                  </a:lnTo>
                  <a:lnTo>
                    <a:pt x="687" y="128"/>
                  </a:lnTo>
                  <a:lnTo>
                    <a:pt x="685" y="128"/>
                  </a:lnTo>
                  <a:lnTo>
                    <a:pt x="683" y="128"/>
                  </a:lnTo>
                  <a:lnTo>
                    <a:pt x="681" y="130"/>
                  </a:lnTo>
                  <a:lnTo>
                    <a:pt x="679" y="130"/>
                  </a:lnTo>
                  <a:lnTo>
                    <a:pt x="677" y="130"/>
                  </a:lnTo>
                  <a:lnTo>
                    <a:pt x="677" y="132"/>
                  </a:lnTo>
                  <a:lnTo>
                    <a:pt x="675" y="132"/>
                  </a:lnTo>
                  <a:lnTo>
                    <a:pt x="675" y="132"/>
                  </a:lnTo>
                  <a:lnTo>
                    <a:pt x="675" y="134"/>
                  </a:lnTo>
                  <a:lnTo>
                    <a:pt x="675" y="136"/>
                  </a:lnTo>
                  <a:lnTo>
                    <a:pt x="679" y="136"/>
                  </a:lnTo>
                  <a:lnTo>
                    <a:pt x="679" y="138"/>
                  </a:lnTo>
                  <a:lnTo>
                    <a:pt x="679" y="138"/>
                  </a:lnTo>
                  <a:lnTo>
                    <a:pt x="679" y="138"/>
                  </a:lnTo>
                  <a:lnTo>
                    <a:pt x="679" y="140"/>
                  </a:lnTo>
                  <a:lnTo>
                    <a:pt x="679" y="140"/>
                  </a:lnTo>
                  <a:lnTo>
                    <a:pt x="681" y="140"/>
                  </a:lnTo>
                  <a:lnTo>
                    <a:pt x="683" y="140"/>
                  </a:lnTo>
                  <a:lnTo>
                    <a:pt x="683" y="140"/>
                  </a:lnTo>
                  <a:lnTo>
                    <a:pt x="683" y="140"/>
                  </a:lnTo>
                  <a:lnTo>
                    <a:pt x="685" y="140"/>
                  </a:lnTo>
                  <a:lnTo>
                    <a:pt x="685" y="140"/>
                  </a:lnTo>
                  <a:lnTo>
                    <a:pt x="685" y="140"/>
                  </a:lnTo>
                  <a:lnTo>
                    <a:pt x="687" y="142"/>
                  </a:lnTo>
                  <a:lnTo>
                    <a:pt x="687" y="142"/>
                  </a:lnTo>
                  <a:lnTo>
                    <a:pt x="689" y="142"/>
                  </a:lnTo>
                  <a:lnTo>
                    <a:pt x="689" y="144"/>
                  </a:lnTo>
                  <a:lnTo>
                    <a:pt x="689" y="146"/>
                  </a:lnTo>
                  <a:lnTo>
                    <a:pt x="691" y="148"/>
                  </a:lnTo>
                  <a:lnTo>
                    <a:pt x="691" y="150"/>
                  </a:lnTo>
                  <a:lnTo>
                    <a:pt x="693" y="150"/>
                  </a:lnTo>
                  <a:lnTo>
                    <a:pt x="691" y="152"/>
                  </a:lnTo>
                  <a:lnTo>
                    <a:pt x="691" y="152"/>
                  </a:lnTo>
                  <a:lnTo>
                    <a:pt x="691" y="154"/>
                  </a:lnTo>
                  <a:lnTo>
                    <a:pt x="693" y="154"/>
                  </a:lnTo>
                  <a:lnTo>
                    <a:pt x="695" y="154"/>
                  </a:lnTo>
                  <a:lnTo>
                    <a:pt x="695" y="154"/>
                  </a:lnTo>
                  <a:lnTo>
                    <a:pt x="697" y="154"/>
                  </a:lnTo>
                  <a:lnTo>
                    <a:pt x="699" y="154"/>
                  </a:lnTo>
                  <a:lnTo>
                    <a:pt x="699" y="154"/>
                  </a:lnTo>
                  <a:lnTo>
                    <a:pt x="703" y="152"/>
                  </a:lnTo>
                  <a:lnTo>
                    <a:pt x="705" y="152"/>
                  </a:lnTo>
                  <a:lnTo>
                    <a:pt x="705" y="152"/>
                  </a:lnTo>
                  <a:lnTo>
                    <a:pt x="705" y="150"/>
                  </a:lnTo>
                  <a:lnTo>
                    <a:pt x="705" y="148"/>
                  </a:lnTo>
                  <a:lnTo>
                    <a:pt x="705" y="148"/>
                  </a:lnTo>
                  <a:lnTo>
                    <a:pt x="707" y="146"/>
                  </a:lnTo>
                  <a:lnTo>
                    <a:pt x="709" y="146"/>
                  </a:lnTo>
                  <a:lnTo>
                    <a:pt x="709" y="146"/>
                  </a:lnTo>
                  <a:lnTo>
                    <a:pt x="709" y="146"/>
                  </a:lnTo>
                  <a:lnTo>
                    <a:pt x="707" y="146"/>
                  </a:lnTo>
                  <a:lnTo>
                    <a:pt x="707" y="148"/>
                  </a:lnTo>
                  <a:lnTo>
                    <a:pt x="707" y="148"/>
                  </a:lnTo>
                  <a:lnTo>
                    <a:pt x="707" y="148"/>
                  </a:lnTo>
                  <a:lnTo>
                    <a:pt x="707" y="148"/>
                  </a:lnTo>
                  <a:lnTo>
                    <a:pt x="713" y="150"/>
                  </a:lnTo>
                  <a:lnTo>
                    <a:pt x="715" y="150"/>
                  </a:lnTo>
                  <a:lnTo>
                    <a:pt x="719" y="148"/>
                  </a:lnTo>
                  <a:lnTo>
                    <a:pt x="719" y="148"/>
                  </a:lnTo>
                  <a:lnTo>
                    <a:pt x="721" y="148"/>
                  </a:lnTo>
                  <a:lnTo>
                    <a:pt x="723" y="146"/>
                  </a:lnTo>
                  <a:lnTo>
                    <a:pt x="727" y="146"/>
                  </a:lnTo>
                  <a:lnTo>
                    <a:pt x="729" y="144"/>
                  </a:lnTo>
                  <a:lnTo>
                    <a:pt x="729" y="144"/>
                  </a:lnTo>
                  <a:lnTo>
                    <a:pt x="729" y="144"/>
                  </a:lnTo>
                  <a:lnTo>
                    <a:pt x="729" y="144"/>
                  </a:lnTo>
                  <a:lnTo>
                    <a:pt x="731" y="142"/>
                  </a:lnTo>
                  <a:lnTo>
                    <a:pt x="733" y="142"/>
                  </a:lnTo>
                  <a:lnTo>
                    <a:pt x="733" y="140"/>
                  </a:lnTo>
                  <a:lnTo>
                    <a:pt x="733" y="140"/>
                  </a:lnTo>
                  <a:lnTo>
                    <a:pt x="733" y="140"/>
                  </a:lnTo>
                  <a:lnTo>
                    <a:pt x="733" y="140"/>
                  </a:lnTo>
                  <a:lnTo>
                    <a:pt x="733" y="140"/>
                  </a:lnTo>
                  <a:lnTo>
                    <a:pt x="733" y="140"/>
                  </a:lnTo>
                  <a:lnTo>
                    <a:pt x="735" y="140"/>
                  </a:lnTo>
                  <a:lnTo>
                    <a:pt x="737" y="138"/>
                  </a:lnTo>
                  <a:lnTo>
                    <a:pt x="737" y="138"/>
                  </a:lnTo>
                  <a:lnTo>
                    <a:pt x="739" y="136"/>
                  </a:lnTo>
                  <a:lnTo>
                    <a:pt x="741" y="136"/>
                  </a:lnTo>
                  <a:lnTo>
                    <a:pt x="741" y="134"/>
                  </a:lnTo>
                  <a:lnTo>
                    <a:pt x="741" y="134"/>
                  </a:lnTo>
                  <a:lnTo>
                    <a:pt x="741" y="134"/>
                  </a:lnTo>
                  <a:lnTo>
                    <a:pt x="741" y="134"/>
                  </a:lnTo>
                  <a:lnTo>
                    <a:pt x="737" y="134"/>
                  </a:lnTo>
                  <a:lnTo>
                    <a:pt x="735" y="134"/>
                  </a:lnTo>
                  <a:lnTo>
                    <a:pt x="733" y="134"/>
                  </a:lnTo>
                  <a:lnTo>
                    <a:pt x="733" y="134"/>
                  </a:lnTo>
                  <a:lnTo>
                    <a:pt x="735" y="134"/>
                  </a:lnTo>
                  <a:lnTo>
                    <a:pt x="735" y="134"/>
                  </a:lnTo>
                  <a:lnTo>
                    <a:pt x="737" y="132"/>
                  </a:lnTo>
                  <a:lnTo>
                    <a:pt x="735" y="132"/>
                  </a:lnTo>
                  <a:lnTo>
                    <a:pt x="735" y="132"/>
                  </a:lnTo>
                  <a:lnTo>
                    <a:pt x="735" y="132"/>
                  </a:lnTo>
                  <a:lnTo>
                    <a:pt x="735" y="130"/>
                  </a:lnTo>
                  <a:lnTo>
                    <a:pt x="737" y="130"/>
                  </a:lnTo>
                  <a:lnTo>
                    <a:pt x="737" y="130"/>
                  </a:lnTo>
                  <a:lnTo>
                    <a:pt x="735" y="130"/>
                  </a:lnTo>
                  <a:lnTo>
                    <a:pt x="735" y="130"/>
                  </a:lnTo>
                  <a:lnTo>
                    <a:pt x="733" y="130"/>
                  </a:lnTo>
                  <a:lnTo>
                    <a:pt x="731" y="130"/>
                  </a:lnTo>
                  <a:lnTo>
                    <a:pt x="729" y="130"/>
                  </a:lnTo>
                  <a:lnTo>
                    <a:pt x="727" y="130"/>
                  </a:lnTo>
                  <a:lnTo>
                    <a:pt x="725" y="130"/>
                  </a:lnTo>
                  <a:lnTo>
                    <a:pt x="725" y="130"/>
                  </a:lnTo>
                  <a:lnTo>
                    <a:pt x="725" y="130"/>
                  </a:lnTo>
                  <a:lnTo>
                    <a:pt x="725" y="130"/>
                  </a:lnTo>
                  <a:lnTo>
                    <a:pt x="725" y="130"/>
                  </a:lnTo>
                  <a:lnTo>
                    <a:pt x="727" y="128"/>
                  </a:lnTo>
                  <a:lnTo>
                    <a:pt x="729" y="128"/>
                  </a:lnTo>
                  <a:lnTo>
                    <a:pt x="737" y="126"/>
                  </a:lnTo>
                  <a:lnTo>
                    <a:pt x="741" y="124"/>
                  </a:lnTo>
                  <a:lnTo>
                    <a:pt x="745" y="124"/>
                  </a:lnTo>
                  <a:lnTo>
                    <a:pt x="745" y="124"/>
                  </a:lnTo>
                  <a:lnTo>
                    <a:pt x="745" y="122"/>
                  </a:lnTo>
                  <a:lnTo>
                    <a:pt x="745" y="122"/>
                  </a:lnTo>
                  <a:lnTo>
                    <a:pt x="743" y="122"/>
                  </a:lnTo>
                  <a:lnTo>
                    <a:pt x="743" y="122"/>
                  </a:lnTo>
                  <a:lnTo>
                    <a:pt x="741" y="122"/>
                  </a:lnTo>
                  <a:lnTo>
                    <a:pt x="741" y="122"/>
                  </a:lnTo>
                  <a:lnTo>
                    <a:pt x="743" y="122"/>
                  </a:lnTo>
                  <a:lnTo>
                    <a:pt x="743" y="122"/>
                  </a:lnTo>
                  <a:lnTo>
                    <a:pt x="743" y="122"/>
                  </a:lnTo>
                  <a:lnTo>
                    <a:pt x="745" y="122"/>
                  </a:lnTo>
                  <a:lnTo>
                    <a:pt x="747" y="122"/>
                  </a:lnTo>
                  <a:lnTo>
                    <a:pt x="749" y="122"/>
                  </a:lnTo>
                  <a:lnTo>
                    <a:pt x="749" y="120"/>
                  </a:lnTo>
                  <a:lnTo>
                    <a:pt x="751" y="120"/>
                  </a:lnTo>
                  <a:lnTo>
                    <a:pt x="751" y="120"/>
                  </a:lnTo>
                  <a:lnTo>
                    <a:pt x="751" y="120"/>
                  </a:lnTo>
                  <a:lnTo>
                    <a:pt x="753" y="118"/>
                  </a:lnTo>
                  <a:lnTo>
                    <a:pt x="753" y="118"/>
                  </a:lnTo>
                  <a:lnTo>
                    <a:pt x="751" y="118"/>
                  </a:lnTo>
                  <a:lnTo>
                    <a:pt x="751" y="118"/>
                  </a:lnTo>
                  <a:lnTo>
                    <a:pt x="749" y="116"/>
                  </a:lnTo>
                  <a:lnTo>
                    <a:pt x="747" y="116"/>
                  </a:lnTo>
                  <a:lnTo>
                    <a:pt x="745" y="116"/>
                  </a:lnTo>
                  <a:lnTo>
                    <a:pt x="745" y="118"/>
                  </a:lnTo>
                  <a:lnTo>
                    <a:pt x="741" y="118"/>
                  </a:lnTo>
                  <a:lnTo>
                    <a:pt x="737" y="118"/>
                  </a:lnTo>
                  <a:lnTo>
                    <a:pt x="733" y="118"/>
                  </a:lnTo>
                  <a:lnTo>
                    <a:pt x="731" y="118"/>
                  </a:lnTo>
                  <a:lnTo>
                    <a:pt x="729" y="120"/>
                  </a:lnTo>
                  <a:lnTo>
                    <a:pt x="723" y="116"/>
                  </a:lnTo>
                  <a:lnTo>
                    <a:pt x="721" y="116"/>
                  </a:lnTo>
                  <a:lnTo>
                    <a:pt x="721" y="116"/>
                  </a:lnTo>
                  <a:lnTo>
                    <a:pt x="719" y="118"/>
                  </a:lnTo>
                  <a:lnTo>
                    <a:pt x="721" y="118"/>
                  </a:lnTo>
                  <a:lnTo>
                    <a:pt x="721" y="118"/>
                  </a:lnTo>
                  <a:lnTo>
                    <a:pt x="723" y="118"/>
                  </a:lnTo>
                  <a:lnTo>
                    <a:pt x="723" y="118"/>
                  </a:lnTo>
                  <a:lnTo>
                    <a:pt x="721" y="118"/>
                  </a:lnTo>
                  <a:lnTo>
                    <a:pt x="719" y="118"/>
                  </a:lnTo>
                  <a:lnTo>
                    <a:pt x="717" y="118"/>
                  </a:lnTo>
                  <a:lnTo>
                    <a:pt x="711" y="118"/>
                  </a:lnTo>
                  <a:lnTo>
                    <a:pt x="711" y="118"/>
                  </a:lnTo>
                  <a:lnTo>
                    <a:pt x="709" y="118"/>
                  </a:lnTo>
                  <a:close/>
                  <a:moveTo>
                    <a:pt x="649" y="176"/>
                  </a:moveTo>
                  <a:lnTo>
                    <a:pt x="651" y="172"/>
                  </a:lnTo>
                  <a:lnTo>
                    <a:pt x="651" y="172"/>
                  </a:lnTo>
                  <a:lnTo>
                    <a:pt x="651" y="172"/>
                  </a:lnTo>
                  <a:lnTo>
                    <a:pt x="651" y="172"/>
                  </a:lnTo>
                  <a:lnTo>
                    <a:pt x="651" y="172"/>
                  </a:lnTo>
                  <a:lnTo>
                    <a:pt x="647" y="172"/>
                  </a:lnTo>
                  <a:lnTo>
                    <a:pt x="647" y="170"/>
                  </a:lnTo>
                  <a:lnTo>
                    <a:pt x="647" y="170"/>
                  </a:lnTo>
                  <a:lnTo>
                    <a:pt x="647" y="170"/>
                  </a:lnTo>
                  <a:lnTo>
                    <a:pt x="647" y="170"/>
                  </a:lnTo>
                  <a:lnTo>
                    <a:pt x="647" y="170"/>
                  </a:lnTo>
                  <a:lnTo>
                    <a:pt x="645" y="170"/>
                  </a:lnTo>
                  <a:lnTo>
                    <a:pt x="643" y="170"/>
                  </a:lnTo>
                  <a:lnTo>
                    <a:pt x="641" y="168"/>
                  </a:lnTo>
                  <a:lnTo>
                    <a:pt x="639" y="166"/>
                  </a:lnTo>
                  <a:lnTo>
                    <a:pt x="639" y="166"/>
                  </a:lnTo>
                  <a:lnTo>
                    <a:pt x="637" y="164"/>
                  </a:lnTo>
                  <a:lnTo>
                    <a:pt x="637" y="164"/>
                  </a:lnTo>
                  <a:lnTo>
                    <a:pt x="637" y="164"/>
                  </a:lnTo>
                  <a:lnTo>
                    <a:pt x="637" y="166"/>
                  </a:lnTo>
                  <a:lnTo>
                    <a:pt x="635" y="166"/>
                  </a:lnTo>
                  <a:lnTo>
                    <a:pt x="635" y="166"/>
                  </a:lnTo>
                  <a:lnTo>
                    <a:pt x="635" y="166"/>
                  </a:lnTo>
                  <a:lnTo>
                    <a:pt x="635" y="166"/>
                  </a:lnTo>
                  <a:lnTo>
                    <a:pt x="635" y="166"/>
                  </a:lnTo>
                  <a:lnTo>
                    <a:pt x="633" y="164"/>
                  </a:lnTo>
                  <a:lnTo>
                    <a:pt x="631" y="164"/>
                  </a:lnTo>
                  <a:lnTo>
                    <a:pt x="629" y="162"/>
                  </a:lnTo>
                  <a:lnTo>
                    <a:pt x="629" y="162"/>
                  </a:lnTo>
                  <a:lnTo>
                    <a:pt x="629" y="160"/>
                  </a:lnTo>
                  <a:lnTo>
                    <a:pt x="627" y="158"/>
                  </a:lnTo>
                  <a:lnTo>
                    <a:pt x="627" y="158"/>
                  </a:lnTo>
                  <a:lnTo>
                    <a:pt x="627" y="156"/>
                  </a:lnTo>
                  <a:lnTo>
                    <a:pt x="631" y="154"/>
                  </a:lnTo>
                  <a:lnTo>
                    <a:pt x="633" y="154"/>
                  </a:lnTo>
                  <a:lnTo>
                    <a:pt x="633" y="154"/>
                  </a:lnTo>
                  <a:lnTo>
                    <a:pt x="635" y="152"/>
                  </a:lnTo>
                  <a:lnTo>
                    <a:pt x="635" y="152"/>
                  </a:lnTo>
                  <a:lnTo>
                    <a:pt x="635" y="152"/>
                  </a:lnTo>
                  <a:lnTo>
                    <a:pt x="635" y="152"/>
                  </a:lnTo>
                  <a:lnTo>
                    <a:pt x="637" y="150"/>
                  </a:lnTo>
                  <a:lnTo>
                    <a:pt x="637" y="148"/>
                  </a:lnTo>
                  <a:lnTo>
                    <a:pt x="637" y="146"/>
                  </a:lnTo>
                  <a:lnTo>
                    <a:pt x="637" y="146"/>
                  </a:lnTo>
                  <a:lnTo>
                    <a:pt x="639" y="144"/>
                  </a:lnTo>
                  <a:lnTo>
                    <a:pt x="641" y="138"/>
                  </a:lnTo>
                  <a:lnTo>
                    <a:pt x="641" y="138"/>
                  </a:lnTo>
                  <a:lnTo>
                    <a:pt x="643" y="136"/>
                  </a:lnTo>
                  <a:lnTo>
                    <a:pt x="643" y="134"/>
                  </a:lnTo>
                  <a:lnTo>
                    <a:pt x="645" y="134"/>
                  </a:lnTo>
                  <a:lnTo>
                    <a:pt x="645" y="134"/>
                  </a:lnTo>
                  <a:lnTo>
                    <a:pt x="645" y="134"/>
                  </a:lnTo>
                  <a:lnTo>
                    <a:pt x="645" y="132"/>
                  </a:lnTo>
                  <a:lnTo>
                    <a:pt x="645" y="132"/>
                  </a:lnTo>
                  <a:lnTo>
                    <a:pt x="645" y="132"/>
                  </a:lnTo>
                  <a:lnTo>
                    <a:pt x="645" y="130"/>
                  </a:lnTo>
                  <a:lnTo>
                    <a:pt x="645" y="130"/>
                  </a:lnTo>
                  <a:lnTo>
                    <a:pt x="643" y="128"/>
                  </a:lnTo>
                  <a:lnTo>
                    <a:pt x="641" y="126"/>
                  </a:lnTo>
                  <a:lnTo>
                    <a:pt x="639" y="126"/>
                  </a:lnTo>
                  <a:lnTo>
                    <a:pt x="637" y="126"/>
                  </a:lnTo>
                  <a:lnTo>
                    <a:pt x="635" y="126"/>
                  </a:lnTo>
                  <a:lnTo>
                    <a:pt x="635" y="126"/>
                  </a:lnTo>
                  <a:lnTo>
                    <a:pt x="633" y="126"/>
                  </a:lnTo>
                  <a:lnTo>
                    <a:pt x="631" y="126"/>
                  </a:lnTo>
                  <a:lnTo>
                    <a:pt x="629" y="124"/>
                  </a:lnTo>
                  <a:lnTo>
                    <a:pt x="627" y="124"/>
                  </a:lnTo>
                  <a:lnTo>
                    <a:pt x="625" y="126"/>
                  </a:lnTo>
                  <a:lnTo>
                    <a:pt x="625" y="126"/>
                  </a:lnTo>
                  <a:lnTo>
                    <a:pt x="625" y="126"/>
                  </a:lnTo>
                  <a:lnTo>
                    <a:pt x="625" y="126"/>
                  </a:lnTo>
                  <a:lnTo>
                    <a:pt x="625" y="126"/>
                  </a:lnTo>
                  <a:lnTo>
                    <a:pt x="623" y="126"/>
                  </a:lnTo>
                  <a:lnTo>
                    <a:pt x="621" y="126"/>
                  </a:lnTo>
                  <a:lnTo>
                    <a:pt x="621" y="128"/>
                  </a:lnTo>
                  <a:lnTo>
                    <a:pt x="621" y="128"/>
                  </a:lnTo>
                  <a:lnTo>
                    <a:pt x="615" y="134"/>
                  </a:lnTo>
                  <a:lnTo>
                    <a:pt x="615" y="136"/>
                  </a:lnTo>
                  <a:lnTo>
                    <a:pt x="615" y="136"/>
                  </a:lnTo>
                  <a:lnTo>
                    <a:pt x="613" y="136"/>
                  </a:lnTo>
                  <a:lnTo>
                    <a:pt x="613" y="136"/>
                  </a:lnTo>
                  <a:lnTo>
                    <a:pt x="613" y="138"/>
                  </a:lnTo>
                  <a:lnTo>
                    <a:pt x="613" y="138"/>
                  </a:lnTo>
                  <a:lnTo>
                    <a:pt x="611" y="138"/>
                  </a:lnTo>
                  <a:lnTo>
                    <a:pt x="611" y="140"/>
                  </a:lnTo>
                  <a:lnTo>
                    <a:pt x="609" y="142"/>
                  </a:lnTo>
                  <a:lnTo>
                    <a:pt x="609" y="144"/>
                  </a:lnTo>
                  <a:lnTo>
                    <a:pt x="609" y="146"/>
                  </a:lnTo>
                  <a:lnTo>
                    <a:pt x="609" y="146"/>
                  </a:lnTo>
                  <a:lnTo>
                    <a:pt x="609" y="146"/>
                  </a:lnTo>
                  <a:lnTo>
                    <a:pt x="609" y="146"/>
                  </a:lnTo>
                  <a:lnTo>
                    <a:pt x="609" y="146"/>
                  </a:lnTo>
                  <a:lnTo>
                    <a:pt x="609" y="146"/>
                  </a:lnTo>
                  <a:lnTo>
                    <a:pt x="603" y="148"/>
                  </a:lnTo>
                  <a:lnTo>
                    <a:pt x="601" y="148"/>
                  </a:lnTo>
                  <a:lnTo>
                    <a:pt x="601" y="150"/>
                  </a:lnTo>
                  <a:lnTo>
                    <a:pt x="599" y="150"/>
                  </a:lnTo>
                  <a:lnTo>
                    <a:pt x="599" y="150"/>
                  </a:lnTo>
                  <a:lnTo>
                    <a:pt x="599" y="148"/>
                  </a:lnTo>
                  <a:lnTo>
                    <a:pt x="597" y="148"/>
                  </a:lnTo>
                  <a:lnTo>
                    <a:pt x="597" y="148"/>
                  </a:lnTo>
                  <a:lnTo>
                    <a:pt x="597" y="148"/>
                  </a:lnTo>
                  <a:lnTo>
                    <a:pt x="599" y="146"/>
                  </a:lnTo>
                  <a:lnTo>
                    <a:pt x="601" y="142"/>
                  </a:lnTo>
                  <a:lnTo>
                    <a:pt x="603" y="140"/>
                  </a:lnTo>
                  <a:lnTo>
                    <a:pt x="603" y="138"/>
                  </a:lnTo>
                  <a:lnTo>
                    <a:pt x="605" y="136"/>
                  </a:lnTo>
                  <a:lnTo>
                    <a:pt x="605" y="136"/>
                  </a:lnTo>
                  <a:lnTo>
                    <a:pt x="605" y="136"/>
                  </a:lnTo>
                  <a:lnTo>
                    <a:pt x="603" y="136"/>
                  </a:lnTo>
                  <a:lnTo>
                    <a:pt x="603" y="136"/>
                  </a:lnTo>
                  <a:lnTo>
                    <a:pt x="603" y="134"/>
                  </a:lnTo>
                  <a:lnTo>
                    <a:pt x="605" y="134"/>
                  </a:lnTo>
                  <a:lnTo>
                    <a:pt x="605" y="134"/>
                  </a:lnTo>
                  <a:lnTo>
                    <a:pt x="603" y="134"/>
                  </a:lnTo>
                  <a:lnTo>
                    <a:pt x="603" y="134"/>
                  </a:lnTo>
                  <a:lnTo>
                    <a:pt x="603" y="132"/>
                  </a:lnTo>
                  <a:lnTo>
                    <a:pt x="601" y="132"/>
                  </a:lnTo>
                  <a:lnTo>
                    <a:pt x="601" y="132"/>
                  </a:lnTo>
                  <a:lnTo>
                    <a:pt x="599" y="130"/>
                  </a:lnTo>
                  <a:lnTo>
                    <a:pt x="597" y="130"/>
                  </a:lnTo>
                  <a:lnTo>
                    <a:pt x="593" y="130"/>
                  </a:lnTo>
                  <a:lnTo>
                    <a:pt x="591" y="130"/>
                  </a:lnTo>
                  <a:lnTo>
                    <a:pt x="591" y="130"/>
                  </a:lnTo>
                  <a:lnTo>
                    <a:pt x="591" y="132"/>
                  </a:lnTo>
                  <a:lnTo>
                    <a:pt x="593" y="132"/>
                  </a:lnTo>
                  <a:lnTo>
                    <a:pt x="593" y="132"/>
                  </a:lnTo>
                  <a:lnTo>
                    <a:pt x="591" y="134"/>
                  </a:lnTo>
                  <a:lnTo>
                    <a:pt x="591" y="134"/>
                  </a:lnTo>
                  <a:lnTo>
                    <a:pt x="587" y="134"/>
                  </a:lnTo>
                  <a:lnTo>
                    <a:pt x="587" y="136"/>
                  </a:lnTo>
                  <a:lnTo>
                    <a:pt x="583" y="136"/>
                  </a:lnTo>
                  <a:lnTo>
                    <a:pt x="579" y="138"/>
                  </a:lnTo>
                  <a:lnTo>
                    <a:pt x="574" y="138"/>
                  </a:lnTo>
                  <a:lnTo>
                    <a:pt x="574" y="138"/>
                  </a:lnTo>
                  <a:lnTo>
                    <a:pt x="572" y="138"/>
                  </a:lnTo>
                  <a:lnTo>
                    <a:pt x="574" y="138"/>
                  </a:lnTo>
                  <a:lnTo>
                    <a:pt x="574" y="138"/>
                  </a:lnTo>
                  <a:lnTo>
                    <a:pt x="574" y="138"/>
                  </a:lnTo>
                  <a:lnTo>
                    <a:pt x="574" y="138"/>
                  </a:lnTo>
                  <a:lnTo>
                    <a:pt x="574" y="138"/>
                  </a:lnTo>
                  <a:lnTo>
                    <a:pt x="574" y="138"/>
                  </a:lnTo>
                  <a:lnTo>
                    <a:pt x="572" y="138"/>
                  </a:lnTo>
                  <a:lnTo>
                    <a:pt x="570" y="138"/>
                  </a:lnTo>
                  <a:lnTo>
                    <a:pt x="568" y="140"/>
                  </a:lnTo>
                  <a:lnTo>
                    <a:pt x="568" y="140"/>
                  </a:lnTo>
                  <a:lnTo>
                    <a:pt x="566" y="138"/>
                  </a:lnTo>
                  <a:lnTo>
                    <a:pt x="568" y="138"/>
                  </a:lnTo>
                  <a:lnTo>
                    <a:pt x="570" y="138"/>
                  </a:lnTo>
                  <a:lnTo>
                    <a:pt x="577" y="136"/>
                  </a:lnTo>
                  <a:lnTo>
                    <a:pt x="579" y="134"/>
                  </a:lnTo>
                  <a:lnTo>
                    <a:pt x="581" y="134"/>
                  </a:lnTo>
                  <a:lnTo>
                    <a:pt x="579" y="132"/>
                  </a:lnTo>
                  <a:lnTo>
                    <a:pt x="574" y="132"/>
                  </a:lnTo>
                  <a:lnTo>
                    <a:pt x="570" y="130"/>
                  </a:lnTo>
                  <a:lnTo>
                    <a:pt x="568" y="130"/>
                  </a:lnTo>
                  <a:lnTo>
                    <a:pt x="564" y="130"/>
                  </a:lnTo>
                  <a:lnTo>
                    <a:pt x="562" y="130"/>
                  </a:lnTo>
                  <a:lnTo>
                    <a:pt x="562" y="130"/>
                  </a:lnTo>
                  <a:lnTo>
                    <a:pt x="558" y="132"/>
                  </a:lnTo>
                  <a:lnTo>
                    <a:pt x="556" y="132"/>
                  </a:lnTo>
                  <a:lnTo>
                    <a:pt x="556" y="134"/>
                  </a:lnTo>
                  <a:lnTo>
                    <a:pt x="554" y="134"/>
                  </a:lnTo>
                  <a:lnTo>
                    <a:pt x="554" y="134"/>
                  </a:lnTo>
                  <a:lnTo>
                    <a:pt x="552" y="134"/>
                  </a:lnTo>
                  <a:lnTo>
                    <a:pt x="552" y="134"/>
                  </a:lnTo>
                  <a:lnTo>
                    <a:pt x="552" y="134"/>
                  </a:lnTo>
                  <a:lnTo>
                    <a:pt x="548" y="134"/>
                  </a:lnTo>
                  <a:lnTo>
                    <a:pt x="546" y="134"/>
                  </a:lnTo>
                  <a:lnTo>
                    <a:pt x="544" y="136"/>
                  </a:lnTo>
                  <a:lnTo>
                    <a:pt x="542" y="136"/>
                  </a:lnTo>
                  <a:lnTo>
                    <a:pt x="542" y="136"/>
                  </a:lnTo>
                  <a:lnTo>
                    <a:pt x="542" y="134"/>
                  </a:lnTo>
                  <a:lnTo>
                    <a:pt x="546" y="134"/>
                  </a:lnTo>
                  <a:lnTo>
                    <a:pt x="548" y="132"/>
                  </a:lnTo>
                  <a:lnTo>
                    <a:pt x="550" y="132"/>
                  </a:lnTo>
                  <a:lnTo>
                    <a:pt x="552" y="130"/>
                  </a:lnTo>
                  <a:lnTo>
                    <a:pt x="552" y="130"/>
                  </a:lnTo>
                  <a:lnTo>
                    <a:pt x="554" y="130"/>
                  </a:lnTo>
                  <a:lnTo>
                    <a:pt x="554" y="128"/>
                  </a:lnTo>
                  <a:lnTo>
                    <a:pt x="556" y="126"/>
                  </a:lnTo>
                  <a:lnTo>
                    <a:pt x="558" y="126"/>
                  </a:lnTo>
                  <a:lnTo>
                    <a:pt x="558" y="126"/>
                  </a:lnTo>
                  <a:lnTo>
                    <a:pt x="558" y="126"/>
                  </a:lnTo>
                  <a:lnTo>
                    <a:pt x="556" y="124"/>
                  </a:lnTo>
                  <a:lnTo>
                    <a:pt x="554" y="124"/>
                  </a:lnTo>
                  <a:lnTo>
                    <a:pt x="542" y="126"/>
                  </a:lnTo>
                  <a:lnTo>
                    <a:pt x="528" y="128"/>
                  </a:lnTo>
                  <a:lnTo>
                    <a:pt x="522" y="130"/>
                  </a:lnTo>
                  <a:lnTo>
                    <a:pt x="518" y="130"/>
                  </a:lnTo>
                  <a:lnTo>
                    <a:pt x="512" y="132"/>
                  </a:lnTo>
                  <a:lnTo>
                    <a:pt x="502" y="134"/>
                  </a:lnTo>
                  <a:lnTo>
                    <a:pt x="498" y="136"/>
                  </a:lnTo>
                  <a:lnTo>
                    <a:pt x="496" y="138"/>
                  </a:lnTo>
                  <a:lnTo>
                    <a:pt x="494" y="138"/>
                  </a:lnTo>
                  <a:lnTo>
                    <a:pt x="494" y="138"/>
                  </a:lnTo>
                  <a:lnTo>
                    <a:pt x="494" y="138"/>
                  </a:lnTo>
                  <a:lnTo>
                    <a:pt x="496" y="140"/>
                  </a:lnTo>
                  <a:lnTo>
                    <a:pt x="496" y="140"/>
                  </a:lnTo>
                  <a:lnTo>
                    <a:pt x="494" y="140"/>
                  </a:lnTo>
                  <a:lnTo>
                    <a:pt x="492" y="140"/>
                  </a:lnTo>
                  <a:lnTo>
                    <a:pt x="488" y="142"/>
                  </a:lnTo>
                  <a:lnTo>
                    <a:pt x="482" y="144"/>
                  </a:lnTo>
                  <a:lnTo>
                    <a:pt x="482" y="144"/>
                  </a:lnTo>
                  <a:lnTo>
                    <a:pt x="480" y="146"/>
                  </a:lnTo>
                  <a:lnTo>
                    <a:pt x="478" y="146"/>
                  </a:lnTo>
                  <a:lnTo>
                    <a:pt x="476" y="148"/>
                  </a:lnTo>
                  <a:lnTo>
                    <a:pt x="476" y="148"/>
                  </a:lnTo>
                  <a:lnTo>
                    <a:pt x="476" y="148"/>
                  </a:lnTo>
                  <a:lnTo>
                    <a:pt x="480" y="150"/>
                  </a:lnTo>
                  <a:lnTo>
                    <a:pt x="482" y="150"/>
                  </a:lnTo>
                  <a:lnTo>
                    <a:pt x="488" y="148"/>
                  </a:lnTo>
                  <a:lnTo>
                    <a:pt x="488" y="148"/>
                  </a:lnTo>
                  <a:lnTo>
                    <a:pt x="486" y="150"/>
                  </a:lnTo>
                  <a:lnTo>
                    <a:pt x="482" y="150"/>
                  </a:lnTo>
                  <a:lnTo>
                    <a:pt x="480" y="152"/>
                  </a:lnTo>
                  <a:lnTo>
                    <a:pt x="480" y="152"/>
                  </a:lnTo>
                  <a:lnTo>
                    <a:pt x="480" y="152"/>
                  </a:lnTo>
                  <a:lnTo>
                    <a:pt x="482" y="152"/>
                  </a:lnTo>
                  <a:lnTo>
                    <a:pt x="484" y="152"/>
                  </a:lnTo>
                  <a:lnTo>
                    <a:pt x="490" y="152"/>
                  </a:lnTo>
                  <a:lnTo>
                    <a:pt x="496" y="152"/>
                  </a:lnTo>
                  <a:lnTo>
                    <a:pt x="510" y="150"/>
                  </a:lnTo>
                  <a:lnTo>
                    <a:pt x="514" y="152"/>
                  </a:lnTo>
                  <a:lnTo>
                    <a:pt x="514" y="152"/>
                  </a:lnTo>
                  <a:lnTo>
                    <a:pt x="512" y="152"/>
                  </a:lnTo>
                  <a:lnTo>
                    <a:pt x="510" y="152"/>
                  </a:lnTo>
                  <a:lnTo>
                    <a:pt x="508" y="152"/>
                  </a:lnTo>
                  <a:lnTo>
                    <a:pt x="506" y="152"/>
                  </a:lnTo>
                  <a:lnTo>
                    <a:pt x="504" y="152"/>
                  </a:lnTo>
                  <a:lnTo>
                    <a:pt x="504" y="152"/>
                  </a:lnTo>
                  <a:lnTo>
                    <a:pt x="504" y="152"/>
                  </a:lnTo>
                  <a:lnTo>
                    <a:pt x="504" y="152"/>
                  </a:lnTo>
                  <a:lnTo>
                    <a:pt x="502" y="154"/>
                  </a:lnTo>
                  <a:lnTo>
                    <a:pt x="500" y="154"/>
                  </a:lnTo>
                  <a:lnTo>
                    <a:pt x="498" y="154"/>
                  </a:lnTo>
                  <a:lnTo>
                    <a:pt x="492" y="154"/>
                  </a:lnTo>
                  <a:lnTo>
                    <a:pt x="486" y="156"/>
                  </a:lnTo>
                  <a:lnTo>
                    <a:pt x="480" y="156"/>
                  </a:lnTo>
                  <a:lnTo>
                    <a:pt x="478" y="156"/>
                  </a:lnTo>
                  <a:lnTo>
                    <a:pt x="472" y="158"/>
                  </a:lnTo>
                  <a:lnTo>
                    <a:pt x="470" y="158"/>
                  </a:lnTo>
                  <a:lnTo>
                    <a:pt x="470" y="160"/>
                  </a:lnTo>
                  <a:lnTo>
                    <a:pt x="470" y="160"/>
                  </a:lnTo>
                  <a:lnTo>
                    <a:pt x="472" y="164"/>
                  </a:lnTo>
                  <a:lnTo>
                    <a:pt x="478" y="164"/>
                  </a:lnTo>
                  <a:lnTo>
                    <a:pt x="486" y="164"/>
                  </a:lnTo>
                  <a:lnTo>
                    <a:pt x="488" y="164"/>
                  </a:lnTo>
                  <a:lnTo>
                    <a:pt x="488" y="164"/>
                  </a:lnTo>
                  <a:lnTo>
                    <a:pt x="490" y="164"/>
                  </a:lnTo>
                  <a:lnTo>
                    <a:pt x="498" y="164"/>
                  </a:lnTo>
                  <a:lnTo>
                    <a:pt x="504" y="164"/>
                  </a:lnTo>
                  <a:lnTo>
                    <a:pt x="506" y="164"/>
                  </a:lnTo>
                  <a:lnTo>
                    <a:pt x="510" y="164"/>
                  </a:lnTo>
                  <a:lnTo>
                    <a:pt x="510" y="164"/>
                  </a:lnTo>
                  <a:lnTo>
                    <a:pt x="514" y="164"/>
                  </a:lnTo>
                  <a:lnTo>
                    <a:pt x="516" y="164"/>
                  </a:lnTo>
                  <a:lnTo>
                    <a:pt x="520" y="164"/>
                  </a:lnTo>
                  <a:lnTo>
                    <a:pt x="522" y="164"/>
                  </a:lnTo>
                  <a:lnTo>
                    <a:pt x="530" y="166"/>
                  </a:lnTo>
                  <a:lnTo>
                    <a:pt x="534" y="168"/>
                  </a:lnTo>
                  <a:lnTo>
                    <a:pt x="534" y="168"/>
                  </a:lnTo>
                  <a:lnTo>
                    <a:pt x="532" y="170"/>
                  </a:lnTo>
                  <a:lnTo>
                    <a:pt x="532" y="170"/>
                  </a:lnTo>
                  <a:lnTo>
                    <a:pt x="528" y="170"/>
                  </a:lnTo>
                  <a:lnTo>
                    <a:pt x="526" y="170"/>
                  </a:lnTo>
                  <a:lnTo>
                    <a:pt x="522" y="170"/>
                  </a:lnTo>
                  <a:lnTo>
                    <a:pt x="522" y="170"/>
                  </a:lnTo>
                  <a:lnTo>
                    <a:pt x="516" y="170"/>
                  </a:lnTo>
                  <a:lnTo>
                    <a:pt x="510" y="170"/>
                  </a:lnTo>
                  <a:lnTo>
                    <a:pt x="508" y="170"/>
                  </a:lnTo>
                  <a:lnTo>
                    <a:pt x="506" y="168"/>
                  </a:lnTo>
                  <a:lnTo>
                    <a:pt x="500" y="168"/>
                  </a:lnTo>
                  <a:lnTo>
                    <a:pt x="490" y="170"/>
                  </a:lnTo>
                  <a:lnTo>
                    <a:pt x="476" y="170"/>
                  </a:lnTo>
                  <a:lnTo>
                    <a:pt x="468" y="172"/>
                  </a:lnTo>
                  <a:lnTo>
                    <a:pt x="468" y="172"/>
                  </a:lnTo>
                  <a:lnTo>
                    <a:pt x="466" y="172"/>
                  </a:lnTo>
                  <a:lnTo>
                    <a:pt x="466" y="174"/>
                  </a:lnTo>
                  <a:lnTo>
                    <a:pt x="464" y="176"/>
                  </a:lnTo>
                  <a:lnTo>
                    <a:pt x="464" y="176"/>
                  </a:lnTo>
                  <a:lnTo>
                    <a:pt x="464" y="176"/>
                  </a:lnTo>
                  <a:lnTo>
                    <a:pt x="464" y="178"/>
                  </a:lnTo>
                  <a:lnTo>
                    <a:pt x="464" y="180"/>
                  </a:lnTo>
                  <a:lnTo>
                    <a:pt x="464" y="180"/>
                  </a:lnTo>
                  <a:lnTo>
                    <a:pt x="464" y="182"/>
                  </a:lnTo>
                  <a:lnTo>
                    <a:pt x="464" y="182"/>
                  </a:lnTo>
                  <a:lnTo>
                    <a:pt x="464" y="182"/>
                  </a:lnTo>
                  <a:lnTo>
                    <a:pt x="468" y="184"/>
                  </a:lnTo>
                  <a:lnTo>
                    <a:pt x="470" y="184"/>
                  </a:lnTo>
                  <a:lnTo>
                    <a:pt x="472" y="184"/>
                  </a:lnTo>
                  <a:lnTo>
                    <a:pt x="476" y="184"/>
                  </a:lnTo>
                  <a:lnTo>
                    <a:pt x="482" y="184"/>
                  </a:lnTo>
                  <a:lnTo>
                    <a:pt x="486" y="184"/>
                  </a:lnTo>
                  <a:lnTo>
                    <a:pt x="488" y="184"/>
                  </a:lnTo>
                  <a:lnTo>
                    <a:pt x="492" y="186"/>
                  </a:lnTo>
                  <a:lnTo>
                    <a:pt x="492" y="186"/>
                  </a:lnTo>
                  <a:lnTo>
                    <a:pt x="490" y="188"/>
                  </a:lnTo>
                  <a:lnTo>
                    <a:pt x="490" y="188"/>
                  </a:lnTo>
                  <a:lnTo>
                    <a:pt x="488" y="190"/>
                  </a:lnTo>
                  <a:lnTo>
                    <a:pt x="486" y="192"/>
                  </a:lnTo>
                  <a:lnTo>
                    <a:pt x="486" y="194"/>
                  </a:lnTo>
                  <a:lnTo>
                    <a:pt x="486" y="196"/>
                  </a:lnTo>
                  <a:lnTo>
                    <a:pt x="488" y="196"/>
                  </a:lnTo>
                  <a:lnTo>
                    <a:pt x="488" y="196"/>
                  </a:lnTo>
                  <a:lnTo>
                    <a:pt x="490" y="196"/>
                  </a:lnTo>
                  <a:lnTo>
                    <a:pt x="492" y="196"/>
                  </a:lnTo>
                  <a:lnTo>
                    <a:pt x="498" y="196"/>
                  </a:lnTo>
                  <a:lnTo>
                    <a:pt x="506" y="196"/>
                  </a:lnTo>
                  <a:lnTo>
                    <a:pt x="508" y="196"/>
                  </a:lnTo>
                  <a:lnTo>
                    <a:pt x="512" y="194"/>
                  </a:lnTo>
                  <a:lnTo>
                    <a:pt x="514" y="194"/>
                  </a:lnTo>
                  <a:lnTo>
                    <a:pt x="514" y="194"/>
                  </a:lnTo>
                  <a:lnTo>
                    <a:pt x="520" y="194"/>
                  </a:lnTo>
                  <a:lnTo>
                    <a:pt x="526" y="194"/>
                  </a:lnTo>
                  <a:lnTo>
                    <a:pt x="532" y="194"/>
                  </a:lnTo>
                  <a:lnTo>
                    <a:pt x="540" y="192"/>
                  </a:lnTo>
                  <a:lnTo>
                    <a:pt x="544" y="190"/>
                  </a:lnTo>
                  <a:lnTo>
                    <a:pt x="546" y="190"/>
                  </a:lnTo>
                  <a:lnTo>
                    <a:pt x="550" y="190"/>
                  </a:lnTo>
                  <a:lnTo>
                    <a:pt x="556" y="190"/>
                  </a:lnTo>
                  <a:lnTo>
                    <a:pt x="560" y="188"/>
                  </a:lnTo>
                  <a:lnTo>
                    <a:pt x="562" y="188"/>
                  </a:lnTo>
                  <a:lnTo>
                    <a:pt x="566" y="186"/>
                  </a:lnTo>
                  <a:lnTo>
                    <a:pt x="568" y="186"/>
                  </a:lnTo>
                  <a:lnTo>
                    <a:pt x="572" y="184"/>
                  </a:lnTo>
                  <a:lnTo>
                    <a:pt x="574" y="182"/>
                  </a:lnTo>
                  <a:lnTo>
                    <a:pt x="577" y="182"/>
                  </a:lnTo>
                  <a:lnTo>
                    <a:pt x="579" y="182"/>
                  </a:lnTo>
                  <a:lnTo>
                    <a:pt x="579" y="182"/>
                  </a:lnTo>
                  <a:lnTo>
                    <a:pt x="581" y="182"/>
                  </a:lnTo>
                  <a:lnTo>
                    <a:pt x="579" y="184"/>
                  </a:lnTo>
                  <a:lnTo>
                    <a:pt x="579" y="184"/>
                  </a:lnTo>
                  <a:lnTo>
                    <a:pt x="579" y="184"/>
                  </a:lnTo>
                  <a:lnTo>
                    <a:pt x="577" y="184"/>
                  </a:lnTo>
                  <a:lnTo>
                    <a:pt x="579" y="186"/>
                  </a:lnTo>
                  <a:lnTo>
                    <a:pt x="579" y="186"/>
                  </a:lnTo>
                  <a:lnTo>
                    <a:pt x="581" y="186"/>
                  </a:lnTo>
                  <a:lnTo>
                    <a:pt x="583" y="186"/>
                  </a:lnTo>
                  <a:lnTo>
                    <a:pt x="585" y="186"/>
                  </a:lnTo>
                  <a:lnTo>
                    <a:pt x="589" y="186"/>
                  </a:lnTo>
                  <a:lnTo>
                    <a:pt x="591" y="188"/>
                  </a:lnTo>
                  <a:lnTo>
                    <a:pt x="591" y="188"/>
                  </a:lnTo>
                  <a:lnTo>
                    <a:pt x="591" y="188"/>
                  </a:lnTo>
                  <a:lnTo>
                    <a:pt x="587" y="188"/>
                  </a:lnTo>
                  <a:lnTo>
                    <a:pt x="587" y="190"/>
                  </a:lnTo>
                  <a:lnTo>
                    <a:pt x="587" y="190"/>
                  </a:lnTo>
                  <a:lnTo>
                    <a:pt x="593" y="190"/>
                  </a:lnTo>
                  <a:lnTo>
                    <a:pt x="595" y="190"/>
                  </a:lnTo>
                  <a:lnTo>
                    <a:pt x="597" y="190"/>
                  </a:lnTo>
                  <a:lnTo>
                    <a:pt x="599" y="190"/>
                  </a:lnTo>
                  <a:lnTo>
                    <a:pt x="601" y="190"/>
                  </a:lnTo>
                  <a:lnTo>
                    <a:pt x="605" y="192"/>
                  </a:lnTo>
                  <a:lnTo>
                    <a:pt x="609" y="190"/>
                  </a:lnTo>
                  <a:lnTo>
                    <a:pt x="611" y="192"/>
                  </a:lnTo>
                  <a:lnTo>
                    <a:pt x="613" y="190"/>
                  </a:lnTo>
                  <a:lnTo>
                    <a:pt x="613" y="190"/>
                  </a:lnTo>
                  <a:lnTo>
                    <a:pt x="617" y="190"/>
                  </a:lnTo>
                  <a:lnTo>
                    <a:pt x="619" y="190"/>
                  </a:lnTo>
                  <a:lnTo>
                    <a:pt x="625" y="188"/>
                  </a:lnTo>
                  <a:lnTo>
                    <a:pt x="627" y="188"/>
                  </a:lnTo>
                  <a:lnTo>
                    <a:pt x="629" y="186"/>
                  </a:lnTo>
                  <a:lnTo>
                    <a:pt x="629" y="186"/>
                  </a:lnTo>
                  <a:lnTo>
                    <a:pt x="629" y="186"/>
                  </a:lnTo>
                  <a:lnTo>
                    <a:pt x="629" y="184"/>
                  </a:lnTo>
                  <a:lnTo>
                    <a:pt x="629" y="184"/>
                  </a:lnTo>
                  <a:lnTo>
                    <a:pt x="627" y="184"/>
                  </a:lnTo>
                  <a:lnTo>
                    <a:pt x="627" y="184"/>
                  </a:lnTo>
                  <a:lnTo>
                    <a:pt x="627" y="184"/>
                  </a:lnTo>
                  <a:lnTo>
                    <a:pt x="627" y="184"/>
                  </a:lnTo>
                  <a:lnTo>
                    <a:pt x="629" y="184"/>
                  </a:lnTo>
                  <a:lnTo>
                    <a:pt x="629" y="182"/>
                  </a:lnTo>
                  <a:lnTo>
                    <a:pt x="631" y="182"/>
                  </a:lnTo>
                  <a:lnTo>
                    <a:pt x="631" y="182"/>
                  </a:lnTo>
                  <a:lnTo>
                    <a:pt x="631" y="182"/>
                  </a:lnTo>
                  <a:lnTo>
                    <a:pt x="629" y="182"/>
                  </a:lnTo>
                  <a:lnTo>
                    <a:pt x="627" y="182"/>
                  </a:lnTo>
                  <a:lnTo>
                    <a:pt x="625" y="182"/>
                  </a:lnTo>
                  <a:lnTo>
                    <a:pt x="621" y="182"/>
                  </a:lnTo>
                  <a:lnTo>
                    <a:pt x="619" y="184"/>
                  </a:lnTo>
                  <a:lnTo>
                    <a:pt x="615" y="186"/>
                  </a:lnTo>
                  <a:lnTo>
                    <a:pt x="615" y="186"/>
                  </a:lnTo>
                  <a:lnTo>
                    <a:pt x="615" y="184"/>
                  </a:lnTo>
                  <a:lnTo>
                    <a:pt x="617" y="182"/>
                  </a:lnTo>
                  <a:lnTo>
                    <a:pt x="619" y="182"/>
                  </a:lnTo>
                  <a:lnTo>
                    <a:pt x="619" y="182"/>
                  </a:lnTo>
                  <a:lnTo>
                    <a:pt x="619" y="182"/>
                  </a:lnTo>
                  <a:lnTo>
                    <a:pt x="619" y="182"/>
                  </a:lnTo>
                  <a:lnTo>
                    <a:pt x="619" y="180"/>
                  </a:lnTo>
                  <a:lnTo>
                    <a:pt x="617" y="180"/>
                  </a:lnTo>
                  <a:lnTo>
                    <a:pt x="617" y="180"/>
                  </a:lnTo>
                  <a:lnTo>
                    <a:pt x="617" y="178"/>
                  </a:lnTo>
                  <a:lnTo>
                    <a:pt x="617" y="178"/>
                  </a:lnTo>
                  <a:lnTo>
                    <a:pt x="619" y="178"/>
                  </a:lnTo>
                  <a:lnTo>
                    <a:pt x="619" y="178"/>
                  </a:lnTo>
                  <a:lnTo>
                    <a:pt x="621" y="180"/>
                  </a:lnTo>
                  <a:lnTo>
                    <a:pt x="623" y="180"/>
                  </a:lnTo>
                  <a:lnTo>
                    <a:pt x="623" y="180"/>
                  </a:lnTo>
                  <a:lnTo>
                    <a:pt x="625" y="180"/>
                  </a:lnTo>
                  <a:lnTo>
                    <a:pt x="627" y="180"/>
                  </a:lnTo>
                  <a:lnTo>
                    <a:pt x="627" y="180"/>
                  </a:lnTo>
                  <a:lnTo>
                    <a:pt x="627" y="180"/>
                  </a:lnTo>
                  <a:lnTo>
                    <a:pt x="627" y="178"/>
                  </a:lnTo>
                  <a:lnTo>
                    <a:pt x="629" y="178"/>
                  </a:lnTo>
                  <a:lnTo>
                    <a:pt x="629" y="178"/>
                  </a:lnTo>
                  <a:lnTo>
                    <a:pt x="629" y="176"/>
                  </a:lnTo>
                  <a:lnTo>
                    <a:pt x="633" y="176"/>
                  </a:lnTo>
                  <a:lnTo>
                    <a:pt x="635" y="176"/>
                  </a:lnTo>
                  <a:lnTo>
                    <a:pt x="635" y="176"/>
                  </a:lnTo>
                  <a:lnTo>
                    <a:pt x="635" y="176"/>
                  </a:lnTo>
                  <a:lnTo>
                    <a:pt x="637" y="178"/>
                  </a:lnTo>
                  <a:lnTo>
                    <a:pt x="637" y="178"/>
                  </a:lnTo>
                  <a:lnTo>
                    <a:pt x="639" y="178"/>
                  </a:lnTo>
                  <a:lnTo>
                    <a:pt x="639" y="178"/>
                  </a:lnTo>
                  <a:lnTo>
                    <a:pt x="641" y="178"/>
                  </a:lnTo>
                  <a:lnTo>
                    <a:pt x="643" y="176"/>
                  </a:lnTo>
                  <a:lnTo>
                    <a:pt x="643" y="176"/>
                  </a:lnTo>
                  <a:lnTo>
                    <a:pt x="643" y="176"/>
                  </a:lnTo>
                  <a:lnTo>
                    <a:pt x="643" y="178"/>
                  </a:lnTo>
                  <a:lnTo>
                    <a:pt x="643" y="178"/>
                  </a:lnTo>
                  <a:lnTo>
                    <a:pt x="643" y="178"/>
                  </a:lnTo>
                  <a:lnTo>
                    <a:pt x="645" y="178"/>
                  </a:lnTo>
                  <a:lnTo>
                    <a:pt x="645" y="178"/>
                  </a:lnTo>
                  <a:lnTo>
                    <a:pt x="647" y="178"/>
                  </a:lnTo>
                  <a:lnTo>
                    <a:pt x="649" y="176"/>
                  </a:lnTo>
                  <a:lnTo>
                    <a:pt x="649" y="176"/>
                  </a:lnTo>
                  <a:close/>
                  <a:moveTo>
                    <a:pt x="703" y="182"/>
                  </a:moveTo>
                  <a:lnTo>
                    <a:pt x="703" y="182"/>
                  </a:lnTo>
                  <a:lnTo>
                    <a:pt x="703" y="182"/>
                  </a:lnTo>
                  <a:lnTo>
                    <a:pt x="701" y="184"/>
                  </a:lnTo>
                  <a:lnTo>
                    <a:pt x="701" y="184"/>
                  </a:lnTo>
                  <a:lnTo>
                    <a:pt x="703" y="184"/>
                  </a:lnTo>
                  <a:lnTo>
                    <a:pt x="703" y="184"/>
                  </a:lnTo>
                  <a:lnTo>
                    <a:pt x="705" y="182"/>
                  </a:lnTo>
                  <a:lnTo>
                    <a:pt x="705" y="182"/>
                  </a:lnTo>
                  <a:lnTo>
                    <a:pt x="707" y="182"/>
                  </a:lnTo>
                  <a:lnTo>
                    <a:pt x="707" y="180"/>
                  </a:lnTo>
                  <a:lnTo>
                    <a:pt x="707" y="180"/>
                  </a:lnTo>
                  <a:lnTo>
                    <a:pt x="707" y="180"/>
                  </a:lnTo>
                  <a:lnTo>
                    <a:pt x="705" y="178"/>
                  </a:lnTo>
                  <a:lnTo>
                    <a:pt x="705" y="178"/>
                  </a:lnTo>
                  <a:lnTo>
                    <a:pt x="703" y="180"/>
                  </a:lnTo>
                  <a:lnTo>
                    <a:pt x="701" y="180"/>
                  </a:lnTo>
                  <a:lnTo>
                    <a:pt x="701" y="180"/>
                  </a:lnTo>
                  <a:lnTo>
                    <a:pt x="699" y="182"/>
                  </a:lnTo>
                  <a:lnTo>
                    <a:pt x="699" y="182"/>
                  </a:lnTo>
                  <a:lnTo>
                    <a:pt x="699" y="182"/>
                  </a:lnTo>
                  <a:lnTo>
                    <a:pt x="699" y="182"/>
                  </a:lnTo>
                  <a:lnTo>
                    <a:pt x="699" y="184"/>
                  </a:lnTo>
                  <a:lnTo>
                    <a:pt x="701" y="182"/>
                  </a:lnTo>
                  <a:lnTo>
                    <a:pt x="701" y="182"/>
                  </a:lnTo>
                  <a:lnTo>
                    <a:pt x="703" y="180"/>
                  </a:lnTo>
                  <a:lnTo>
                    <a:pt x="703" y="180"/>
                  </a:lnTo>
                  <a:lnTo>
                    <a:pt x="703" y="180"/>
                  </a:lnTo>
                  <a:lnTo>
                    <a:pt x="703" y="180"/>
                  </a:lnTo>
                  <a:lnTo>
                    <a:pt x="705" y="180"/>
                  </a:lnTo>
                  <a:lnTo>
                    <a:pt x="703" y="180"/>
                  </a:lnTo>
                  <a:lnTo>
                    <a:pt x="703" y="182"/>
                  </a:lnTo>
                  <a:close/>
                  <a:moveTo>
                    <a:pt x="647" y="186"/>
                  </a:moveTo>
                  <a:lnTo>
                    <a:pt x="645" y="188"/>
                  </a:lnTo>
                  <a:lnTo>
                    <a:pt x="645" y="188"/>
                  </a:lnTo>
                  <a:lnTo>
                    <a:pt x="645" y="188"/>
                  </a:lnTo>
                  <a:lnTo>
                    <a:pt x="645" y="188"/>
                  </a:lnTo>
                  <a:lnTo>
                    <a:pt x="645" y="188"/>
                  </a:lnTo>
                  <a:lnTo>
                    <a:pt x="647" y="190"/>
                  </a:lnTo>
                  <a:lnTo>
                    <a:pt x="647" y="188"/>
                  </a:lnTo>
                  <a:lnTo>
                    <a:pt x="647" y="188"/>
                  </a:lnTo>
                  <a:lnTo>
                    <a:pt x="647" y="188"/>
                  </a:lnTo>
                  <a:lnTo>
                    <a:pt x="647" y="186"/>
                  </a:lnTo>
                  <a:lnTo>
                    <a:pt x="647" y="186"/>
                  </a:lnTo>
                  <a:lnTo>
                    <a:pt x="647" y="186"/>
                  </a:lnTo>
                  <a:close/>
                  <a:moveTo>
                    <a:pt x="639" y="192"/>
                  </a:moveTo>
                  <a:lnTo>
                    <a:pt x="639" y="192"/>
                  </a:lnTo>
                  <a:lnTo>
                    <a:pt x="641" y="192"/>
                  </a:lnTo>
                  <a:lnTo>
                    <a:pt x="641" y="192"/>
                  </a:lnTo>
                  <a:lnTo>
                    <a:pt x="641" y="192"/>
                  </a:lnTo>
                  <a:lnTo>
                    <a:pt x="643" y="190"/>
                  </a:lnTo>
                  <a:lnTo>
                    <a:pt x="643" y="190"/>
                  </a:lnTo>
                  <a:lnTo>
                    <a:pt x="643" y="190"/>
                  </a:lnTo>
                  <a:lnTo>
                    <a:pt x="643" y="188"/>
                  </a:lnTo>
                  <a:lnTo>
                    <a:pt x="643" y="188"/>
                  </a:lnTo>
                  <a:lnTo>
                    <a:pt x="641" y="188"/>
                  </a:lnTo>
                  <a:lnTo>
                    <a:pt x="641" y="188"/>
                  </a:lnTo>
                  <a:lnTo>
                    <a:pt x="641" y="188"/>
                  </a:lnTo>
                  <a:lnTo>
                    <a:pt x="639" y="188"/>
                  </a:lnTo>
                  <a:lnTo>
                    <a:pt x="639" y="188"/>
                  </a:lnTo>
                  <a:lnTo>
                    <a:pt x="639" y="190"/>
                  </a:lnTo>
                  <a:lnTo>
                    <a:pt x="637" y="190"/>
                  </a:lnTo>
                  <a:lnTo>
                    <a:pt x="637" y="192"/>
                  </a:lnTo>
                  <a:lnTo>
                    <a:pt x="637" y="192"/>
                  </a:lnTo>
                  <a:lnTo>
                    <a:pt x="637" y="192"/>
                  </a:lnTo>
                  <a:lnTo>
                    <a:pt x="637" y="192"/>
                  </a:lnTo>
                  <a:lnTo>
                    <a:pt x="639" y="192"/>
                  </a:lnTo>
                  <a:lnTo>
                    <a:pt x="639" y="192"/>
                  </a:lnTo>
                  <a:lnTo>
                    <a:pt x="639" y="192"/>
                  </a:lnTo>
                  <a:lnTo>
                    <a:pt x="639" y="192"/>
                  </a:lnTo>
                  <a:lnTo>
                    <a:pt x="639" y="192"/>
                  </a:lnTo>
                  <a:close/>
                  <a:moveTo>
                    <a:pt x="619" y="192"/>
                  </a:moveTo>
                  <a:lnTo>
                    <a:pt x="619" y="192"/>
                  </a:lnTo>
                  <a:lnTo>
                    <a:pt x="617" y="192"/>
                  </a:lnTo>
                  <a:lnTo>
                    <a:pt x="615" y="194"/>
                  </a:lnTo>
                  <a:lnTo>
                    <a:pt x="617" y="194"/>
                  </a:lnTo>
                  <a:lnTo>
                    <a:pt x="619" y="194"/>
                  </a:lnTo>
                  <a:lnTo>
                    <a:pt x="619" y="194"/>
                  </a:lnTo>
                  <a:lnTo>
                    <a:pt x="619" y="194"/>
                  </a:lnTo>
                  <a:lnTo>
                    <a:pt x="621" y="194"/>
                  </a:lnTo>
                  <a:lnTo>
                    <a:pt x="623" y="194"/>
                  </a:lnTo>
                  <a:lnTo>
                    <a:pt x="623" y="192"/>
                  </a:lnTo>
                  <a:lnTo>
                    <a:pt x="623" y="192"/>
                  </a:lnTo>
                  <a:lnTo>
                    <a:pt x="623" y="192"/>
                  </a:lnTo>
                  <a:lnTo>
                    <a:pt x="623" y="192"/>
                  </a:lnTo>
                  <a:lnTo>
                    <a:pt x="621" y="190"/>
                  </a:lnTo>
                  <a:lnTo>
                    <a:pt x="619" y="192"/>
                  </a:lnTo>
                  <a:close/>
                  <a:moveTo>
                    <a:pt x="639" y="182"/>
                  </a:moveTo>
                  <a:lnTo>
                    <a:pt x="639" y="182"/>
                  </a:lnTo>
                  <a:lnTo>
                    <a:pt x="639" y="182"/>
                  </a:lnTo>
                  <a:lnTo>
                    <a:pt x="641" y="182"/>
                  </a:lnTo>
                  <a:lnTo>
                    <a:pt x="641" y="182"/>
                  </a:lnTo>
                  <a:lnTo>
                    <a:pt x="641" y="182"/>
                  </a:lnTo>
                  <a:lnTo>
                    <a:pt x="643" y="182"/>
                  </a:lnTo>
                  <a:lnTo>
                    <a:pt x="643" y="180"/>
                  </a:lnTo>
                  <a:lnTo>
                    <a:pt x="643" y="180"/>
                  </a:lnTo>
                  <a:lnTo>
                    <a:pt x="641" y="180"/>
                  </a:lnTo>
                  <a:lnTo>
                    <a:pt x="641" y="180"/>
                  </a:lnTo>
                  <a:lnTo>
                    <a:pt x="639" y="180"/>
                  </a:lnTo>
                  <a:lnTo>
                    <a:pt x="639" y="180"/>
                  </a:lnTo>
                  <a:lnTo>
                    <a:pt x="639" y="180"/>
                  </a:lnTo>
                  <a:lnTo>
                    <a:pt x="641" y="180"/>
                  </a:lnTo>
                  <a:lnTo>
                    <a:pt x="641" y="182"/>
                  </a:lnTo>
                  <a:lnTo>
                    <a:pt x="641" y="182"/>
                  </a:lnTo>
                  <a:lnTo>
                    <a:pt x="639" y="182"/>
                  </a:lnTo>
                  <a:lnTo>
                    <a:pt x="639" y="182"/>
                  </a:lnTo>
                  <a:lnTo>
                    <a:pt x="639" y="182"/>
                  </a:lnTo>
                  <a:lnTo>
                    <a:pt x="639" y="182"/>
                  </a:lnTo>
                  <a:close/>
                  <a:moveTo>
                    <a:pt x="585" y="194"/>
                  </a:moveTo>
                  <a:lnTo>
                    <a:pt x="583" y="194"/>
                  </a:lnTo>
                  <a:lnTo>
                    <a:pt x="583" y="196"/>
                  </a:lnTo>
                  <a:lnTo>
                    <a:pt x="583" y="196"/>
                  </a:lnTo>
                  <a:lnTo>
                    <a:pt x="583" y="196"/>
                  </a:lnTo>
                  <a:lnTo>
                    <a:pt x="583" y="196"/>
                  </a:lnTo>
                  <a:lnTo>
                    <a:pt x="585" y="198"/>
                  </a:lnTo>
                  <a:lnTo>
                    <a:pt x="585" y="198"/>
                  </a:lnTo>
                  <a:lnTo>
                    <a:pt x="587" y="198"/>
                  </a:lnTo>
                  <a:lnTo>
                    <a:pt x="587" y="196"/>
                  </a:lnTo>
                  <a:lnTo>
                    <a:pt x="587" y="196"/>
                  </a:lnTo>
                  <a:lnTo>
                    <a:pt x="589" y="196"/>
                  </a:lnTo>
                  <a:lnTo>
                    <a:pt x="589" y="196"/>
                  </a:lnTo>
                  <a:lnTo>
                    <a:pt x="587" y="194"/>
                  </a:lnTo>
                  <a:lnTo>
                    <a:pt x="587" y="194"/>
                  </a:lnTo>
                  <a:lnTo>
                    <a:pt x="585" y="194"/>
                  </a:lnTo>
                  <a:close/>
                  <a:moveTo>
                    <a:pt x="735" y="90"/>
                  </a:moveTo>
                  <a:lnTo>
                    <a:pt x="731" y="90"/>
                  </a:lnTo>
                  <a:lnTo>
                    <a:pt x="731" y="90"/>
                  </a:lnTo>
                  <a:lnTo>
                    <a:pt x="729" y="92"/>
                  </a:lnTo>
                  <a:lnTo>
                    <a:pt x="723" y="92"/>
                  </a:lnTo>
                  <a:lnTo>
                    <a:pt x="723" y="92"/>
                  </a:lnTo>
                  <a:lnTo>
                    <a:pt x="723" y="94"/>
                  </a:lnTo>
                  <a:lnTo>
                    <a:pt x="723" y="94"/>
                  </a:lnTo>
                  <a:lnTo>
                    <a:pt x="723" y="94"/>
                  </a:lnTo>
                  <a:lnTo>
                    <a:pt x="737" y="92"/>
                  </a:lnTo>
                  <a:lnTo>
                    <a:pt x="739" y="94"/>
                  </a:lnTo>
                  <a:lnTo>
                    <a:pt x="743" y="92"/>
                  </a:lnTo>
                  <a:lnTo>
                    <a:pt x="755" y="92"/>
                  </a:lnTo>
                  <a:lnTo>
                    <a:pt x="763" y="92"/>
                  </a:lnTo>
                  <a:lnTo>
                    <a:pt x="761" y="92"/>
                  </a:lnTo>
                  <a:lnTo>
                    <a:pt x="757" y="92"/>
                  </a:lnTo>
                  <a:lnTo>
                    <a:pt x="755" y="92"/>
                  </a:lnTo>
                  <a:lnTo>
                    <a:pt x="755" y="92"/>
                  </a:lnTo>
                  <a:lnTo>
                    <a:pt x="751" y="94"/>
                  </a:lnTo>
                  <a:lnTo>
                    <a:pt x="747" y="94"/>
                  </a:lnTo>
                  <a:lnTo>
                    <a:pt x="741" y="96"/>
                  </a:lnTo>
                  <a:lnTo>
                    <a:pt x="741" y="96"/>
                  </a:lnTo>
                  <a:lnTo>
                    <a:pt x="739" y="96"/>
                  </a:lnTo>
                  <a:lnTo>
                    <a:pt x="741" y="96"/>
                  </a:lnTo>
                  <a:lnTo>
                    <a:pt x="743" y="98"/>
                  </a:lnTo>
                  <a:lnTo>
                    <a:pt x="745" y="98"/>
                  </a:lnTo>
                  <a:lnTo>
                    <a:pt x="743" y="98"/>
                  </a:lnTo>
                  <a:lnTo>
                    <a:pt x="741" y="98"/>
                  </a:lnTo>
                  <a:lnTo>
                    <a:pt x="739" y="98"/>
                  </a:lnTo>
                  <a:lnTo>
                    <a:pt x="739" y="100"/>
                  </a:lnTo>
                  <a:lnTo>
                    <a:pt x="739" y="100"/>
                  </a:lnTo>
                  <a:lnTo>
                    <a:pt x="739" y="102"/>
                  </a:lnTo>
                  <a:lnTo>
                    <a:pt x="743" y="102"/>
                  </a:lnTo>
                  <a:lnTo>
                    <a:pt x="745" y="102"/>
                  </a:lnTo>
                  <a:lnTo>
                    <a:pt x="749" y="100"/>
                  </a:lnTo>
                  <a:lnTo>
                    <a:pt x="749" y="100"/>
                  </a:lnTo>
                  <a:lnTo>
                    <a:pt x="749" y="100"/>
                  </a:lnTo>
                  <a:lnTo>
                    <a:pt x="751" y="102"/>
                  </a:lnTo>
                  <a:lnTo>
                    <a:pt x="753" y="100"/>
                  </a:lnTo>
                  <a:lnTo>
                    <a:pt x="755" y="100"/>
                  </a:lnTo>
                  <a:lnTo>
                    <a:pt x="755" y="102"/>
                  </a:lnTo>
                  <a:lnTo>
                    <a:pt x="757" y="102"/>
                  </a:lnTo>
                  <a:lnTo>
                    <a:pt x="761" y="100"/>
                  </a:lnTo>
                  <a:lnTo>
                    <a:pt x="761" y="100"/>
                  </a:lnTo>
                  <a:lnTo>
                    <a:pt x="763" y="100"/>
                  </a:lnTo>
                  <a:lnTo>
                    <a:pt x="765" y="100"/>
                  </a:lnTo>
                  <a:lnTo>
                    <a:pt x="765" y="100"/>
                  </a:lnTo>
                  <a:lnTo>
                    <a:pt x="765" y="100"/>
                  </a:lnTo>
                  <a:lnTo>
                    <a:pt x="765" y="98"/>
                  </a:lnTo>
                  <a:lnTo>
                    <a:pt x="765" y="98"/>
                  </a:lnTo>
                  <a:lnTo>
                    <a:pt x="765" y="98"/>
                  </a:lnTo>
                  <a:lnTo>
                    <a:pt x="765" y="100"/>
                  </a:lnTo>
                  <a:lnTo>
                    <a:pt x="767" y="100"/>
                  </a:lnTo>
                  <a:lnTo>
                    <a:pt x="767" y="100"/>
                  </a:lnTo>
                  <a:lnTo>
                    <a:pt x="769" y="100"/>
                  </a:lnTo>
                  <a:lnTo>
                    <a:pt x="769" y="100"/>
                  </a:lnTo>
                  <a:lnTo>
                    <a:pt x="769" y="98"/>
                  </a:lnTo>
                  <a:lnTo>
                    <a:pt x="769" y="98"/>
                  </a:lnTo>
                  <a:lnTo>
                    <a:pt x="771" y="96"/>
                  </a:lnTo>
                  <a:lnTo>
                    <a:pt x="775" y="94"/>
                  </a:lnTo>
                  <a:lnTo>
                    <a:pt x="777" y="94"/>
                  </a:lnTo>
                  <a:lnTo>
                    <a:pt x="777" y="96"/>
                  </a:lnTo>
                  <a:lnTo>
                    <a:pt x="777" y="96"/>
                  </a:lnTo>
                  <a:lnTo>
                    <a:pt x="779" y="94"/>
                  </a:lnTo>
                  <a:lnTo>
                    <a:pt x="781" y="92"/>
                  </a:lnTo>
                  <a:lnTo>
                    <a:pt x="781" y="92"/>
                  </a:lnTo>
                  <a:lnTo>
                    <a:pt x="777" y="90"/>
                  </a:lnTo>
                  <a:lnTo>
                    <a:pt x="777" y="90"/>
                  </a:lnTo>
                  <a:lnTo>
                    <a:pt x="779" y="90"/>
                  </a:lnTo>
                  <a:lnTo>
                    <a:pt x="781" y="90"/>
                  </a:lnTo>
                  <a:lnTo>
                    <a:pt x="781" y="90"/>
                  </a:lnTo>
                  <a:lnTo>
                    <a:pt x="783" y="88"/>
                  </a:lnTo>
                  <a:lnTo>
                    <a:pt x="783" y="88"/>
                  </a:lnTo>
                  <a:lnTo>
                    <a:pt x="785" y="86"/>
                  </a:lnTo>
                  <a:lnTo>
                    <a:pt x="787" y="86"/>
                  </a:lnTo>
                  <a:lnTo>
                    <a:pt x="787" y="86"/>
                  </a:lnTo>
                  <a:lnTo>
                    <a:pt x="789" y="84"/>
                  </a:lnTo>
                  <a:lnTo>
                    <a:pt x="789" y="84"/>
                  </a:lnTo>
                  <a:lnTo>
                    <a:pt x="789" y="84"/>
                  </a:lnTo>
                  <a:lnTo>
                    <a:pt x="789" y="82"/>
                  </a:lnTo>
                  <a:lnTo>
                    <a:pt x="789" y="82"/>
                  </a:lnTo>
                  <a:lnTo>
                    <a:pt x="789" y="82"/>
                  </a:lnTo>
                  <a:lnTo>
                    <a:pt x="791" y="82"/>
                  </a:lnTo>
                  <a:lnTo>
                    <a:pt x="791" y="80"/>
                  </a:lnTo>
                  <a:lnTo>
                    <a:pt x="791" y="80"/>
                  </a:lnTo>
                  <a:lnTo>
                    <a:pt x="791" y="80"/>
                  </a:lnTo>
                  <a:lnTo>
                    <a:pt x="789" y="80"/>
                  </a:lnTo>
                  <a:lnTo>
                    <a:pt x="787" y="80"/>
                  </a:lnTo>
                  <a:lnTo>
                    <a:pt x="787" y="80"/>
                  </a:lnTo>
                  <a:lnTo>
                    <a:pt x="787" y="78"/>
                  </a:lnTo>
                  <a:lnTo>
                    <a:pt x="785" y="78"/>
                  </a:lnTo>
                  <a:lnTo>
                    <a:pt x="781" y="78"/>
                  </a:lnTo>
                  <a:lnTo>
                    <a:pt x="781" y="78"/>
                  </a:lnTo>
                  <a:lnTo>
                    <a:pt x="779" y="80"/>
                  </a:lnTo>
                  <a:lnTo>
                    <a:pt x="779" y="82"/>
                  </a:lnTo>
                  <a:lnTo>
                    <a:pt x="775" y="82"/>
                  </a:lnTo>
                  <a:lnTo>
                    <a:pt x="775" y="80"/>
                  </a:lnTo>
                  <a:lnTo>
                    <a:pt x="773" y="78"/>
                  </a:lnTo>
                  <a:lnTo>
                    <a:pt x="773" y="78"/>
                  </a:lnTo>
                  <a:lnTo>
                    <a:pt x="769" y="78"/>
                  </a:lnTo>
                  <a:lnTo>
                    <a:pt x="767" y="78"/>
                  </a:lnTo>
                  <a:lnTo>
                    <a:pt x="763" y="80"/>
                  </a:lnTo>
                  <a:lnTo>
                    <a:pt x="759" y="80"/>
                  </a:lnTo>
                  <a:lnTo>
                    <a:pt x="759" y="80"/>
                  </a:lnTo>
                  <a:lnTo>
                    <a:pt x="759" y="82"/>
                  </a:lnTo>
                  <a:lnTo>
                    <a:pt x="759" y="82"/>
                  </a:lnTo>
                  <a:lnTo>
                    <a:pt x="759" y="82"/>
                  </a:lnTo>
                  <a:lnTo>
                    <a:pt x="763" y="82"/>
                  </a:lnTo>
                  <a:lnTo>
                    <a:pt x="765" y="82"/>
                  </a:lnTo>
                  <a:lnTo>
                    <a:pt x="765" y="84"/>
                  </a:lnTo>
                  <a:lnTo>
                    <a:pt x="765" y="84"/>
                  </a:lnTo>
                  <a:lnTo>
                    <a:pt x="763" y="84"/>
                  </a:lnTo>
                  <a:lnTo>
                    <a:pt x="761" y="84"/>
                  </a:lnTo>
                  <a:lnTo>
                    <a:pt x="759" y="84"/>
                  </a:lnTo>
                  <a:lnTo>
                    <a:pt x="759" y="84"/>
                  </a:lnTo>
                  <a:lnTo>
                    <a:pt x="761" y="84"/>
                  </a:lnTo>
                  <a:lnTo>
                    <a:pt x="763" y="84"/>
                  </a:lnTo>
                  <a:lnTo>
                    <a:pt x="763" y="86"/>
                  </a:lnTo>
                  <a:lnTo>
                    <a:pt x="767" y="86"/>
                  </a:lnTo>
                  <a:lnTo>
                    <a:pt x="763" y="86"/>
                  </a:lnTo>
                  <a:lnTo>
                    <a:pt x="761" y="86"/>
                  </a:lnTo>
                  <a:lnTo>
                    <a:pt x="761" y="86"/>
                  </a:lnTo>
                  <a:lnTo>
                    <a:pt x="759" y="86"/>
                  </a:lnTo>
                  <a:lnTo>
                    <a:pt x="759" y="86"/>
                  </a:lnTo>
                  <a:lnTo>
                    <a:pt x="759" y="86"/>
                  </a:lnTo>
                  <a:lnTo>
                    <a:pt x="761" y="88"/>
                  </a:lnTo>
                  <a:lnTo>
                    <a:pt x="761" y="88"/>
                  </a:lnTo>
                  <a:lnTo>
                    <a:pt x="761" y="88"/>
                  </a:lnTo>
                  <a:lnTo>
                    <a:pt x="759" y="88"/>
                  </a:lnTo>
                  <a:lnTo>
                    <a:pt x="757" y="88"/>
                  </a:lnTo>
                  <a:lnTo>
                    <a:pt x="757" y="88"/>
                  </a:lnTo>
                  <a:lnTo>
                    <a:pt x="757" y="88"/>
                  </a:lnTo>
                  <a:lnTo>
                    <a:pt x="753" y="84"/>
                  </a:lnTo>
                  <a:lnTo>
                    <a:pt x="753" y="84"/>
                  </a:lnTo>
                  <a:lnTo>
                    <a:pt x="753" y="84"/>
                  </a:lnTo>
                  <a:lnTo>
                    <a:pt x="753" y="84"/>
                  </a:lnTo>
                  <a:lnTo>
                    <a:pt x="753" y="82"/>
                  </a:lnTo>
                  <a:lnTo>
                    <a:pt x="753" y="82"/>
                  </a:lnTo>
                  <a:lnTo>
                    <a:pt x="751" y="82"/>
                  </a:lnTo>
                  <a:lnTo>
                    <a:pt x="749" y="82"/>
                  </a:lnTo>
                  <a:lnTo>
                    <a:pt x="749" y="82"/>
                  </a:lnTo>
                  <a:lnTo>
                    <a:pt x="747" y="82"/>
                  </a:lnTo>
                  <a:lnTo>
                    <a:pt x="745" y="82"/>
                  </a:lnTo>
                  <a:lnTo>
                    <a:pt x="743" y="82"/>
                  </a:lnTo>
                  <a:lnTo>
                    <a:pt x="741" y="84"/>
                  </a:lnTo>
                  <a:lnTo>
                    <a:pt x="743" y="84"/>
                  </a:lnTo>
                  <a:lnTo>
                    <a:pt x="743" y="84"/>
                  </a:lnTo>
                  <a:lnTo>
                    <a:pt x="747" y="84"/>
                  </a:lnTo>
                  <a:lnTo>
                    <a:pt x="747" y="84"/>
                  </a:lnTo>
                  <a:lnTo>
                    <a:pt x="743" y="86"/>
                  </a:lnTo>
                  <a:lnTo>
                    <a:pt x="741" y="86"/>
                  </a:lnTo>
                  <a:lnTo>
                    <a:pt x="741" y="86"/>
                  </a:lnTo>
                  <a:lnTo>
                    <a:pt x="741" y="86"/>
                  </a:lnTo>
                  <a:lnTo>
                    <a:pt x="741" y="88"/>
                  </a:lnTo>
                  <a:lnTo>
                    <a:pt x="743" y="88"/>
                  </a:lnTo>
                  <a:lnTo>
                    <a:pt x="743" y="88"/>
                  </a:lnTo>
                  <a:lnTo>
                    <a:pt x="741" y="88"/>
                  </a:lnTo>
                  <a:lnTo>
                    <a:pt x="741" y="88"/>
                  </a:lnTo>
                  <a:lnTo>
                    <a:pt x="741" y="90"/>
                  </a:lnTo>
                  <a:lnTo>
                    <a:pt x="741" y="90"/>
                  </a:lnTo>
                  <a:lnTo>
                    <a:pt x="741" y="90"/>
                  </a:lnTo>
                  <a:lnTo>
                    <a:pt x="745" y="90"/>
                  </a:lnTo>
                  <a:lnTo>
                    <a:pt x="745" y="90"/>
                  </a:lnTo>
                  <a:lnTo>
                    <a:pt x="743" y="90"/>
                  </a:lnTo>
                  <a:lnTo>
                    <a:pt x="741" y="90"/>
                  </a:lnTo>
                  <a:lnTo>
                    <a:pt x="741" y="90"/>
                  </a:lnTo>
                  <a:lnTo>
                    <a:pt x="739" y="90"/>
                  </a:lnTo>
                  <a:lnTo>
                    <a:pt x="737" y="88"/>
                  </a:lnTo>
                  <a:lnTo>
                    <a:pt x="735" y="90"/>
                  </a:lnTo>
                  <a:close/>
                  <a:moveTo>
                    <a:pt x="757" y="80"/>
                  </a:moveTo>
                  <a:lnTo>
                    <a:pt x="763" y="78"/>
                  </a:lnTo>
                  <a:lnTo>
                    <a:pt x="769" y="78"/>
                  </a:lnTo>
                  <a:lnTo>
                    <a:pt x="767" y="78"/>
                  </a:lnTo>
                  <a:lnTo>
                    <a:pt x="767" y="78"/>
                  </a:lnTo>
                  <a:lnTo>
                    <a:pt x="763" y="78"/>
                  </a:lnTo>
                  <a:lnTo>
                    <a:pt x="763" y="78"/>
                  </a:lnTo>
                  <a:lnTo>
                    <a:pt x="759" y="78"/>
                  </a:lnTo>
                  <a:lnTo>
                    <a:pt x="755" y="78"/>
                  </a:lnTo>
                  <a:lnTo>
                    <a:pt x="753" y="80"/>
                  </a:lnTo>
                  <a:lnTo>
                    <a:pt x="753" y="80"/>
                  </a:lnTo>
                  <a:lnTo>
                    <a:pt x="753" y="80"/>
                  </a:lnTo>
                  <a:lnTo>
                    <a:pt x="757" y="80"/>
                  </a:lnTo>
                  <a:close/>
                  <a:moveTo>
                    <a:pt x="719" y="86"/>
                  </a:moveTo>
                  <a:lnTo>
                    <a:pt x="719" y="86"/>
                  </a:lnTo>
                  <a:lnTo>
                    <a:pt x="717" y="88"/>
                  </a:lnTo>
                  <a:lnTo>
                    <a:pt x="717" y="88"/>
                  </a:lnTo>
                  <a:lnTo>
                    <a:pt x="725" y="88"/>
                  </a:lnTo>
                  <a:lnTo>
                    <a:pt x="725" y="88"/>
                  </a:lnTo>
                  <a:lnTo>
                    <a:pt x="721" y="90"/>
                  </a:lnTo>
                  <a:lnTo>
                    <a:pt x="721" y="90"/>
                  </a:lnTo>
                  <a:lnTo>
                    <a:pt x="723" y="90"/>
                  </a:lnTo>
                  <a:lnTo>
                    <a:pt x="729" y="90"/>
                  </a:lnTo>
                  <a:lnTo>
                    <a:pt x="729" y="90"/>
                  </a:lnTo>
                  <a:lnTo>
                    <a:pt x="731" y="90"/>
                  </a:lnTo>
                  <a:lnTo>
                    <a:pt x="733" y="88"/>
                  </a:lnTo>
                  <a:lnTo>
                    <a:pt x="737" y="88"/>
                  </a:lnTo>
                  <a:lnTo>
                    <a:pt x="737" y="88"/>
                  </a:lnTo>
                  <a:lnTo>
                    <a:pt x="737" y="88"/>
                  </a:lnTo>
                  <a:lnTo>
                    <a:pt x="735" y="88"/>
                  </a:lnTo>
                  <a:lnTo>
                    <a:pt x="735" y="86"/>
                  </a:lnTo>
                  <a:lnTo>
                    <a:pt x="735" y="86"/>
                  </a:lnTo>
                  <a:lnTo>
                    <a:pt x="737" y="84"/>
                  </a:lnTo>
                  <a:lnTo>
                    <a:pt x="737" y="84"/>
                  </a:lnTo>
                  <a:lnTo>
                    <a:pt x="737" y="84"/>
                  </a:lnTo>
                  <a:lnTo>
                    <a:pt x="733" y="84"/>
                  </a:lnTo>
                  <a:lnTo>
                    <a:pt x="727" y="84"/>
                  </a:lnTo>
                  <a:lnTo>
                    <a:pt x="721" y="84"/>
                  </a:lnTo>
                  <a:lnTo>
                    <a:pt x="717" y="84"/>
                  </a:lnTo>
                  <a:lnTo>
                    <a:pt x="715" y="86"/>
                  </a:lnTo>
                  <a:lnTo>
                    <a:pt x="715" y="86"/>
                  </a:lnTo>
                  <a:lnTo>
                    <a:pt x="719" y="86"/>
                  </a:lnTo>
                  <a:close/>
                  <a:moveTo>
                    <a:pt x="755" y="56"/>
                  </a:moveTo>
                  <a:lnTo>
                    <a:pt x="757" y="58"/>
                  </a:lnTo>
                  <a:lnTo>
                    <a:pt x="761" y="58"/>
                  </a:lnTo>
                  <a:lnTo>
                    <a:pt x="765" y="56"/>
                  </a:lnTo>
                  <a:lnTo>
                    <a:pt x="775" y="56"/>
                  </a:lnTo>
                  <a:lnTo>
                    <a:pt x="773" y="56"/>
                  </a:lnTo>
                  <a:lnTo>
                    <a:pt x="773" y="56"/>
                  </a:lnTo>
                  <a:lnTo>
                    <a:pt x="773" y="56"/>
                  </a:lnTo>
                  <a:lnTo>
                    <a:pt x="773" y="58"/>
                  </a:lnTo>
                  <a:lnTo>
                    <a:pt x="773" y="58"/>
                  </a:lnTo>
                  <a:lnTo>
                    <a:pt x="777" y="56"/>
                  </a:lnTo>
                  <a:lnTo>
                    <a:pt x="779" y="56"/>
                  </a:lnTo>
                  <a:lnTo>
                    <a:pt x="781" y="58"/>
                  </a:lnTo>
                  <a:lnTo>
                    <a:pt x="787" y="58"/>
                  </a:lnTo>
                  <a:lnTo>
                    <a:pt x="789" y="58"/>
                  </a:lnTo>
                  <a:lnTo>
                    <a:pt x="789" y="58"/>
                  </a:lnTo>
                  <a:lnTo>
                    <a:pt x="789" y="60"/>
                  </a:lnTo>
                  <a:lnTo>
                    <a:pt x="789" y="60"/>
                  </a:lnTo>
                  <a:lnTo>
                    <a:pt x="787" y="60"/>
                  </a:lnTo>
                  <a:lnTo>
                    <a:pt x="787" y="60"/>
                  </a:lnTo>
                  <a:lnTo>
                    <a:pt x="787" y="62"/>
                  </a:lnTo>
                  <a:lnTo>
                    <a:pt x="787" y="62"/>
                  </a:lnTo>
                  <a:lnTo>
                    <a:pt x="789" y="62"/>
                  </a:lnTo>
                  <a:lnTo>
                    <a:pt x="793" y="64"/>
                  </a:lnTo>
                  <a:lnTo>
                    <a:pt x="795" y="62"/>
                  </a:lnTo>
                  <a:lnTo>
                    <a:pt x="799" y="62"/>
                  </a:lnTo>
                  <a:lnTo>
                    <a:pt x="801" y="62"/>
                  </a:lnTo>
                  <a:lnTo>
                    <a:pt x="803" y="62"/>
                  </a:lnTo>
                  <a:lnTo>
                    <a:pt x="805" y="60"/>
                  </a:lnTo>
                  <a:lnTo>
                    <a:pt x="805" y="60"/>
                  </a:lnTo>
                  <a:lnTo>
                    <a:pt x="805" y="60"/>
                  </a:lnTo>
                  <a:lnTo>
                    <a:pt x="807" y="60"/>
                  </a:lnTo>
                  <a:lnTo>
                    <a:pt x="807" y="58"/>
                  </a:lnTo>
                  <a:lnTo>
                    <a:pt x="805" y="56"/>
                  </a:lnTo>
                  <a:lnTo>
                    <a:pt x="803" y="56"/>
                  </a:lnTo>
                  <a:lnTo>
                    <a:pt x="803" y="56"/>
                  </a:lnTo>
                  <a:lnTo>
                    <a:pt x="805" y="56"/>
                  </a:lnTo>
                  <a:lnTo>
                    <a:pt x="805" y="56"/>
                  </a:lnTo>
                  <a:lnTo>
                    <a:pt x="805" y="54"/>
                  </a:lnTo>
                  <a:lnTo>
                    <a:pt x="805" y="54"/>
                  </a:lnTo>
                  <a:lnTo>
                    <a:pt x="807" y="54"/>
                  </a:lnTo>
                  <a:lnTo>
                    <a:pt x="809" y="54"/>
                  </a:lnTo>
                  <a:lnTo>
                    <a:pt x="811" y="54"/>
                  </a:lnTo>
                  <a:lnTo>
                    <a:pt x="811" y="52"/>
                  </a:lnTo>
                  <a:lnTo>
                    <a:pt x="809" y="52"/>
                  </a:lnTo>
                  <a:lnTo>
                    <a:pt x="809" y="52"/>
                  </a:lnTo>
                  <a:lnTo>
                    <a:pt x="807" y="50"/>
                  </a:lnTo>
                  <a:lnTo>
                    <a:pt x="801" y="50"/>
                  </a:lnTo>
                  <a:lnTo>
                    <a:pt x="799" y="50"/>
                  </a:lnTo>
                  <a:lnTo>
                    <a:pt x="799" y="50"/>
                  </a:lnTo>
                  <a:lnTo>
                    <a:pt x="801" y="50"/>
                  </a:lnTo>
                  <a:lnTo>
                    <a:pt x="803" y="48"/>
                  </a:lnTo>
                  <a:lnTo>
                    <a:pt x="803" y="48"/>
                  </a:lnTo>
                  <a:lnTo>
                    <a:pt x="803" y="48"/>
                  </a:lnTo>
                  <a:lnTo>
                    <a:pt x="803" y="48"/>
                  </a:lnTo>
                  <a:lnTo>
                    <a:pt x="801" y="48"/>
                  </a:lnTo>
                  <a:lnTo>
                    <a:pt x="799" y="46"/>
                  </a:lnTo>
                  <a:lnTo>
                    <a:pt x="797" y="46"/>
                  </a:lnTo>
                  <a:lnTo>
                    <a:pt x="795" y="46"/>
                  </a:lnTo>
                  <a:lnTo>
                    <a:pt x="793" y="48"/>
                  </a:lnTo>
                  <a:lnTo>
                    <a:pt x="791" y="48"/>
                  </a:lnTo>
                  <a:lnTo>
                    <a:pt x="789" y="48"/>
                  </a:lnTo>
                  <a:lnTo>
                    <a:pt x="789" y="48"/>
                  </a:lnTo>
                  <a:lnTo>
                    <a:pt x="787" y="48"/>
                  </a:lnTo>
                  <a:lnTo>
                    <a:pt x="785" y="50"/>
                  </a:lnTo>
                  <a:lnTo>
                    <a:pt x="787" y="48"/>
                  </a:lnTo>
                  <a:lnTo>
                    <a:pt x="787" y="48"/>
                  </a:lnTo>
                  <a:lnTo>
                    <a:pt x="787" y="48"/>
                  </a:lnTo>
                  <a:lnTo>
                    <a:pt x="787" y="48"/>
                  </a:lnTo>
                  <a:lnTo>
                    <a:pt x="787" y="48"/>
                  </a:lnTo>
                  <a:lnTo>
                    <a:pt x="789" y="48"/>
                  </a:lnTo>
                  <a:lnTo>
                    <a:pt x="789" y="46"/>
                  </a:lnTo>
                  <a:lnTo>
                    <a:pt x="789" y="46"/>
                  </a:lnTo>
                  <a:lnTo>
                    <a:pt x="789" y="46"/>
                  </a:lnTo>
                  <a:lnTo>
                    <a:pt x="789" y="44"/>
                  </a:lnTo>
                  <a:lnTo>
                    <a:pt x="787" y="44"/>
                  </a:lnTo>
                  <a:lnTo>
                    <a:pt x="785" y="44"/>
                  </a:lnTo>
                  <a:lnTo>
                    <a:pt x="783" y="44"/>
                  </a:lnTo>
                  <a:lnTo>
                    <a:pt x="781" y="44"/>
                  </a:lnTo>
                  <a:lnTo>
                    <a:pt x="771" y="44"/>
                  </a:lnTo>
                  <a:lnTo>
                    <a:pt x="767" y="44"/>
                  </a:lnTo>
                  <a:lnTo>
                    <a:pt x="765" y="44"/>
                  </a:lnTo>
                  <a:lnTo>
                    <a:pt x="763" y="44"/>
                  </a:lnTo>
                  <a:lnTo>
                    <a:pt x="761" y="46"/>
                  </a:lnTo>
                  <a:lnTo>
                    <a:pt x="761" y="46"/>
                  </a:lnTo>
                  <a:lnTo>
                    <a:pt x="759" y="46"/>
                  </a:lnTo>
                  <a:lnTo>
                    <a:pt x="759" y="48"/>
                  </a:lnTo>
                  <a:lnTo>
                    <a:pt x="761" y="48"/>
                  </a:lnTo>
                  <a:lnTo>
                    <a:pt x="767" y="48"/>
                  </a:lnTo>
                  <a:lnTo>
                    <a:pt x="767" y="48"/>
                  </a:lnTo>
                  <a:lnTo>
                    <a:pt x="767" y="48"/>
                  </a:lnTo>
                  <a:lnTo>
                    <a:pt x="763" y="50"/>
                  </a:lnTo>
                  <a:lnTo>
                    <a:pt x="761" y="50"/>
                  </a:lnTo>
                  <a:lnTo>
                    <a:pt x="761" y="50"/>
                  </a:lnTo>
                  <a:lnTo>
                    <a:pt x="761" y="50"/>
                  </a:lnTo>
                  <a:lnTo>
                    <a:pt x="763" y="50"/>
                  </a:lnTo>
                  <a:lnTo>
                    <a:pt x="763" y="50"/>
                  </a:lnTo>
                  <a:lnTo>
                    <a:pt x="769" y="48"/>
                  </a:lnTo>
                  <a:lnTo>
                    <a:pt x="773" y="48"/>
                  </a:lnTo>
                  <a:lnTo>
                    <a:pt x="773" y="48"/>
                  </a:lnTo>
                  <a:lnTo>
                    <a:pt x="773" y="48"/>
                  </a:lnTo>
                  <a:lnTo>
                    <a:pt x="773" y="48"/>
                  </a:lnTo>
                  <a:lnTo>
                    <a:pt x="773" y="48"/>
                  </a:lnTo>
                  <a:lnTo>
                    <a:pt x="769" y="50"/>
                  </a:lnTo>
                  <a:lnTo>
                    <a:pt x="769" y="50"/>
                  </a:lnTo>
                  <a:lnTo>
                    <a:pt x="769" y="50"/>
                  </a:lnTo>
                  <a:lnTo>
                    <a:pt x="769" y="50"/>
                  </a:lnTo>
                  <a:lnTo>
                    <a:pt x="775" y="50"/>
                  </a:lnTo>
                  <a:lnTo>
                    <a:pt x="775" y="50"/>
                  </a:lnTo>
                  <a:lnTo>
                    <a:pt x="775" y="50"/>
                  </a:lnTo>
                  <a:lnTo>
                    <a:pt x="773" y="52"/>
                  </a:lnTo>
                  <a:lnTo>
                    <a:pt x="769" y="52"/>
                  </a:lnTo>
                  <a:lnTo>
                    <a:pt x="767" y="52"/>
                  </a:lnTo>
                  <a:lnTo>
                    <a:pt x="771" y="52"/>
                  </a:lnTo>
                  <a:lnTo>
                    <a:pt x="771" y="52"/>
                  </a:lnTo>
                  <a:lnTo>
                    <a:pt x="769" y="54"/>
                  </a:lnTo>
                  <a:lnTo>
                    <a:pt x="767" y="54"/>
                  </a:lnTo>
                  <a:lnTo>
                    <a:pt x="763" y="54"/>
                  </a:lnTo>
                  <a:lnTo>
                    <a:pt x="759" y="54"/>
                  </a:lnTo>
                  <a:lnTo>
                    <a:pt x="757" y="54"/>
                  </a:lnTo>
                  <a:lnTo>
                    <a:pt x="757" y="54"/>
                  </a:lnTo>
                  <a:lnTo>
                    <a:pt x="755" y="54"/>
                  </a:lnTo>
                  <a:lnTo>
                    <a:pt x="753" y="54"/>
                  </a:lnTo>
                  <a:lnTo>
                    <a:pt x="753" y="56"/>
                  </a:lnTo>
                  <a:lnTo>
                    <a:pt x="753" y="56"/>
                  </a:lnTo>
                  <a:lnTo>
                    <a:pt x="755" y="56"/>
                  </a:lnTo>
                  <a:close/>
                  <a:moveTo>
                    <a:pt x="771" y="58"/>
                  </a:moveTo>
                  <a:lnTo>
                    <a:pt x="771" y="58"/>
                  </a:lnTo>
                  <a:lnTo>
                    <a:pt x="771" y="56"/>
                  </a:lnTo>
                  <a:lnTo>
                    <a:pt x="771" y="58"/>
                  </a:lnTo>
                  <a:lnTo>
                    <a:pt x="769" y="58"/>
                  </a:lnTo>
                  <a:lnTo>
                    <a:pt x="765" y="58"/>
                  </a:lnTo>
                  <a:lnTo>
                    <a:pt x="765" y="58"/>
                  </a:lnTo>
                  <a:lnTo>
                    <a:pt x="765" y="58"/>
                  </a:lnTo>
                  <a:lnTo>
                    <a:pt x="765" y="58"/>
                  </a:lnTo>
                  <a:lnTo>
                    <a:pt x="767" y="58"/>
                  </a:lnTo>
                  <a:lnTo>
                    <a:pt x="767" y="58"/>
                  </a:lnTo>
                  <a:lnTo>
                    <a:pt x="771" y="58"/>
                  </a:lnTo>
                  <a:close/>
                  <a:moveTo>
                    <a:pt x="747" y="114"/>
                  </a:moveTo>
                  <a:lnTo>
                    <a:pt x="741" y="114"/>
                  </a:lnTo>
                  <a:lnTo>
                    <a:pt x="737" y="114"/>
                  </a:lnTo>
                  <a:lnTo>
                    <a:pt x="737" y="116"/>
                  </a:lnTo>
                  <a:lnTo>
                    <a:pt x="735" y="116"/>
                  </a:lnTo>
                  <a:lnTo>
                    <a:pt x="735" y="116"/>
                  </a:lnTo>
                  <a:lnTo>
                    <a:pt x="733" y="116"/>
                  </a:lnTo>
                  <a:lnTo>
                    <a:pt x="731" y="116"/>
                  </a:lnTo>
                  <a:lnTo>
                    <a:pt x="729" y="116"/>
                  </a:lnTo>
                  <a:lnTo>
                    <a:pt x="729" y="116"/>
                  </a:lnTo>
                  <a:lnTo>
                    <a:pt x="729" y="116"/>
                  </a:lnTo>
                  <a:lnTo>
                    <a:pt x="729" y="118"/>
                  </a:lnTo>
                  <a:lnTo>
                    <a:pt x="733" y="118"/>
                  </a:lnTo>
                  <a:lnTo>
                    <a:pt x="735" y="118"/>
                  </a:lnTo>
                  <a:lnTo>
                    <a:pt x="735" y="118"/>
                  </a:lnTo>
                  <a:lnTo>
                    <a:pt x="737" y="118"/>
                  </a:lnTo>
                  <a:lnTo>
                    <a:pt x="737" y="118"/>
                  </a:lnTo>
                  <a:lnTo>
                    <a:pt x="741" y="118"/>
                  </a:lnTo>
                  <a:lnTo>
                    <a:pt x="743" y="116"/>
                  </a:lnTo>
                  <a:lnTo>
                    <a:pt x="747" y="116"/>
                  </a:lnTo>
                  <a:lnTo>
                    <a:pt x="749" y="116"/>
                  </a:lnTo>
                  <a:lnTo>
                    <a:pt x="751" y="114"/>
                  </a:lnTo>
                  <a:lnTo>
                    <a:pt x="751" y="114"/>
                  </a:lnTo>
                  <a:lnTo>
                    <a:pt x="751" y="114"/>
                  </a:lnTo>
                  <a:lnTo>
                    <a:pt x="751" y="114"/>
                  </a:lnTo>
                  <a:lnTo>
                    <a:pt x="751" y="114"/>
                  </a:lnTo>
                  <a:lnTo>
                    <a:pt x="747" y="114"/>
                  </a:lnTo>
                  <a:close/>
                  <a:moveTo>
                    <a:pt x="729" y="82"/>
                  </a:moveTo>
                  <a:lnTo>
                    <a:pt x="731" y="82"/>
                  </a:lnTo>
                  <a:lnTo>
                    <a:pt x="733" y="82"/>
                  </a:lnTo>
                  <a:lnTo>
                    <a:pt x="735" y="82"/>
                  </a:lnTo>
                  <a:lnTo>
                    <a:pt x="735" y="82"/>
                  </a:lnTo>
                  <a:lnTo>
                    <a:pt x="735" y="82"/>
                  </a:lnTo>
                  <a:lnTo>
                    <a:pt x="735" y="80"/>
                  </a:lnTo>
                  <a:lnTo>
                    <a:pt x="731" y="80"/>
                  </a:lnTo>
                  <a:lnTo>
                    <a:pt x="731" y="80"/>
                  </a:lnTo>
                  <a:lnTo>
                    <a:pt x="731" y="80"/>
                  </a:lnTo>
                  <a:lnTo>
                    <a:pt x="731" y="80"/>
                  </a:lnTo>
                  <a:lnTo>
                    <a:pt x="729" y="80"/>
                  </a:lnTo>
                  <a:lnTo>
                    <a:pt x="727" y="80"/>
                  </a:lnTo>
                  <a:lnTo>
                    <a:pt x="729" y="78"/>
                  </a:lnTo>
                  <a:lnTo>
                    <a:pt x="729" y="78"/>
                  </a:lnTo>
                  <a:lnTo>
                    <a:pt x="729" y="78"/>
                  </a:lnTo>
                  <a:lnTo>
                    <a:pt x="729" y="78"/>
                  </a:lnTo>
                  <a:lnTo>
                    <a:pt x="727" y="78"/>
                  </a:lnTo>
                  <a:lnTo>
                    <a:pt x="723" y="78"/>
                  </a:lnTo>
                  <a:lnTo>
                    <a:pt x="723" y="80"/>
                  </a:lnTo>
                  <a:lnTo>
                    <a:pt x="721" y="80"/>
                  </a:lnTo>
                  <a:lnTo>
                    <a:pt x="721" y="80"/>
                  </a:lnTo>
                  <a:lnTo>
                    <a:pt x="721" y="80"/>
                  </a:lnTo>
                  <a:lnTo>
                    <a:pt x="719" y="82"/>
                  </a:lnTo>
                  <a:lnTo>
                    <a:pt x="719" y="82"/>
                  </a:lnTo>
                  <a:lnTo>
                    <a:pt x="721" y="82"/>
                  </a:lnTo>
                  <a:lnTo>
                    <a:pt x="729" y="82"/>
                  </a:lnTo>
                  <a:close/>
                  <a:moveTo>
                    <a:pt x="729" y="72"/>
                  </a:moveTo>
                  <a:lnTo>
                    <a:pt x="731" y="72"/>
                  </a:lnTo>
                  <a:lnTo>
                    <a:pt x="733" y="72"/>
                  </a:lnTo>
                  <a:lnTo>
                    <a:pt x="733" y="72"/>
                  </a:lnTo>
                  <a:lnTo>
                    <a:pt x="735" y="70"/>
                  </a:lnTo>
                  <a:lnTo>
                    <a:pt x="735" y="70"/>
                  </a:lnTo>
                  <a:lnTo>
                    <a:pt x="737" y="70"/>
                  </a:lnTo>
                  <a:lnTo>
                    <a:pt x="737" y="70"/>
                  </a:lnTo>
                  <a:lnTo>
                    <a:pt x="735" y="68"/>
                  </a:lnTo>
                  <a:lnTo>
                    <a:pt x="735" y="68"/>
                  </a:lnTo>
                  <a:lnTo>
                    <a:pt x="735" y="68"/>
                  </a:lnTo>
                  <a:lnTo>
                    <a:pt x="735" y="68"/>
                  </a:lnTo>
                  <a:lnTo>
                    <a:pt x="735" y="66"/>
                  </a:lnTo>
                  <a:lnTo>
                    <a:pt x="735" y="66"/>
                  </a:lnTo>
                  <a:lnTo>
                    <a:pt x="735" y="64"/>
                  </a:lnTo>
                  <a:lnTo>
                    <a:pt x="733" y="64"/>
                  </a:lnTo>
                  <a:lnTo>
                    <a:pt x="731" y="64"/>
                  </a:lnTo>
                  <a:lnTo>
                    <a:pt x="729" y="64"/>
                  </a:lnTo>
                  <a:lnTo>
                    <a:pt x="729" y="64"/>
                  </a:lnTo>
                  <a:lnTo>
                    <a:pt x="729" y="66"/>
                  </a:lnTo>
                  <a:lnTo>
                    <a:pt x="727" y="66"/>
                  </a:lnTo>
                  <a:lnTo>
                    <a:pt x="729" y="66"/>
                  </a:lnTo>
                  <a:lnTo>
                    <a:pt x="727" y="68"/>
                  </a:lnTo>
                  <a:lnTo>
                    <a:pt x="727" y="70"/>
                  </a:lnTo>
                  <a:lnTo>
                    <a:pt x="727" y="70"/>
                  </a:lnTo>
                  <a:lnTo>
                    <a:pt x="727" y="72"/>
                  </a:lnTo>
                  <a:lnTo>
                    <a:pt x="729" y="72"/>
                  </a:lnTo>
                  <a:close/>
                  <a:moveTo>
                    <a:pt x="779" y="287"/>
                  </a:moveTo>
                  <a:lnTo>
                    <a:pt x="781" y="287"/>
                  </a:lnTo>
                  <a:lnTo>
                    <a:pt x="781" y="285"/>
                  </a:lnTo>
                  <a:lnTo>
                    <a:pt x="781" y="285"/>
                  </a:lnTo>
                  <a:lnTo>
                    <a:pt x="783" y="283"/>
                  </a:lnTo>
                  <a:lnTo>
                    <a:pt x="781" y="283"/>
                  </a:lnTo>
                  <a:lnTo>
                    <a:pt x="781" y="283"/>
                  </a:lnTo>
                  <a:lnTo>
                    <a:pt x="781" y="283"/>
                  </a:lnTo>
                  <a:lnTo>
                    <a:pt x="779" y="283"/>
                  </a:lnTo>
                  <a:lnTo>
                    <a:pt x="777" y="283"/>
                  </a:lnTo>
                  <a:lnTo>
                    <a:pt x="773" y="283"/>
                  </a:lnTo>
                  <a:lnTo>
                    <a:pt x="769" y="285"/>
                  </a:lnTo>
                  <a:lnTo>
                    <a:pt x="769" y="285"/>
                  </a:lnTo>
                  <a:lnTo>
                    <a:pt x="767" y="285"/>
                  </a:lnTo>
                  <a:lnTo>
                    <a:pt x="765" y="283"/>
                  </a:lnTo>
                  <a:lnTo>
                    <a:pt x="765" y="285"/>
                  </a:lnTo>
                  <a:lnTo>
                    <a:pt x="757" y="289"/>
                  </a:lnTo>
                  <a:lnTo>
                    <a:pt x="753" y="291"/>
                  </a:lnTo>
                  <a:lnTo>
                    <a:pt x="753" y="291"/>
                  </a:lnTo>
                  <a:lnTo>
                    <a:pt x="753" y="291"/>
                  </a:lnTo>
                  <a:lnTo>
                    <a:pt x="753" y="293"/>
                  </a:lnTo>
                  <a:lnTo>
                    <a:pt x="753" y="293"/>
                  </a:lnTo>
                  <a:lnTo>
                    <a:pt x="753" y="295"/>
                  </a:lnTo>
                  <a:lnTo>
                    <a:pt x="751" y="295"/>
                  </a:lnTo>
                  <a:lnTo>
                    <a:pt x="751" y="297"/>
                  </a:lnTo>
                  <a:lnTo>
                    <a:pt x="757" y="295"/>
                  </a:lnTo>
                  <a:lnTo>
                    <a:pt x="759" y="295"/>
                  </a:lnTo>
                  <a:lnTo>
                    <a:pt x="759" y="295"/>
                  </a:lnTo>
                  <a:lnTo>
                    <a:pt x="761" y="295"/>
                  </a:lnTo>
                  <a:lnTo>
                    <a:pt x="761" y="295"/>
                  </a:lnTo>
                  <a:lnTo>
                    <a:pt x="769" y="293"/>
                  </a:lnTo>
                  <a:lnTo>
                    <a:pt x="771" y="291"/>
                  </a:lnTo>
                  <a:lnTo>
                    <a:pt x="773" y="291"/>
                  </a:lnTo>
                  <a:lnTo>
                    <a:pt x="777" y="289"/>
                  </a:lnTo>
                  <a:lnTo>
                    <a:pt x="779" y="287"/>
                  </a:lnTo>
                  <a:close/>
                  <a:moveTo>
                    <a:pt x="971" y="323"/>
                  </a:moveTo>
                  <a:lnTo>
                    <a:pt x="969" y="323"/>
                  </a:lnTo>
                  <a:lnTo>
                    <a:pt x="969" y="323"/>
                  </a:lnTo>
                  <a:lnTo>
                    <a:pt x="969" y="325"/>
                  </a:lnTo>
                  <a:lnTo>
                    <a:pt x="969" y="325"/>
                  </a:lnTo>
                  <a:lnTo>
                    <a:pt x="971" y="325"/>
                  </a:lnTo>
                  <a:lnTo>
                    <a:pt x="973" y="327"/>
                  </a:lnTo>
                  <a:lnTo>
                    <a:pt x="973" y="325"/>
                  </a:lnTo>
                  <a:lnTo>
                    <a:pt x="973" y="325"/>
                  </a:lnTo>
                  <a:lnTo>
                    <a:pt x="973" y="323"/>
                  </a:lnTo>
                  <a:lnTo>
                    <a:pt x="971" y="323"/>
                  </a:lnTo>
                  <a:lnTo>
                    <a:pt x="971" y="323"/>
                  </a:lnTo>
                  <a:close/>
                  <a:moveTo>
                    <a:pt x="981" y="371"/>
                  </a:moveTo>
                  <a:lnTo>
                    <a:pt x="981" y="371"/>
                  </a:lnTo>
                  <a:lnTo>
                    <a:pt x="981" y="371"/>
                  </a:lnTo>
                  <a:lnTo>
                    <a:pt x="981" y="371"/>
                  </a:lnTo>
                  <a:lnTo>
                    <a:pt x="979" y="371"/>
                  </a:lnTo>
                  <a:lnTo>
                    <a:pt x="979" y="371"/>
                  </a:lnTo>
                  <a:lnTo>
                    <a:pt x="979" y="373"/>
                  </a:lnTo>
                  <a:lnTo>
                    <a:pt x="981" y="373"/>
                  </a:lnTo>
                  <a:lnTo>
                    <a:pt x="983" y="373"/>
                  </a:lnTo>
                  <a:lnTo>
                    <a:pt x="983" y="373"/>
                  </a:lnTo>
                  <a:lnTo>
                    <a:pt x="983" y="371"/>
                  </a:lnTo>
                  <a:lnTo>
                    <a:pt x="981" y="371"/>
                  </a:lnTo>
                  <a:close/>
                  <a:moveTo>
                    <a:pt x="973" y="305"/>
                  </a:moveTo>
                  <a:lnTo>
                    <a:pt x="973" y="305"/>
                  </a:lnTo>
                  <a:lnTo>
                    <a:pt x="973" y="305"/>
                  </a:lnTo>
                  <a:lnTo>
                    <a:pt x="973" y="305"/>
                  </a:lnTo>
                  <a:lnTo>
                    <a:pt x="975" y="307"/>
                  </a:lnTo>
                  <a:lnTo>
                    <a:pt x="975" y="307"/>
                  </a:lnTo>
                  <a:lnTo>
                    <a:pt x="977" y="309"/>
                  </a:lnTo>
                  <a:lnTo>
                    <a:pt x="977" y="309"/>
                  </a:lnTo>
                  <a:lnTo>
                    <a:pt x="977" y="309"/>
                  </a:lnTo>
                  <a:lnTo>
                    <a:pt x="977" y="309"/>
                  </a:lnTo>
                  <a:lnTo>
                    <a:pt x="979" y="309"/>
                  </a:lnTo>
                  <a:lnTo>
                    <a:pt x="979" y="307"/>
                  </a:lnTo>
                  <a:lnTo>
                    <a:pt x="981" y="307"/>
                  </a:lnTo>
                  <a:lnTo>
                    <a:pt x="981" y="307"/>
                  </a:lnTo>
                  <a:lnTo>
                    <a:pt x="981" y="305"/>
                  </a:lnTo>
                  <a:lnTo>
                    <a:pt x="981" y="305"/>
                  </a:lnTo>
                  <a:lnTo>
                    <a:pt x="981" y="305"/>
                  </a:lnTo>
                  <a:lnTo>
                    <a:pt x="979" y="303"/>
                  </a:lnTo>
                  <a:lnTo>
                    <a:pt x="977" y="303"/>
                  </a:lnTo>
                  <a:lnTo>
                    <a:pt x="973" y="305"/>
                  </a:lnTo>
                  <a:close/>
                  <a:moveTo>
                    <a:pt x="797" y="236"/>
                  </a:moveTo>
                  <a:lnTo>
                    <a:pt x="797" y="236"/>
                  </a:lnTo>
                  <a:lnTo>
                    <a:pt x="795" y="234"/>
                  </a:lnTo>
                  <a:lnTo>
                    <a:pt x="795" y="234"/>
                  </a:lnTo>
                  <a:lnTo>
                    <a:pt x="793" y="234"/>
                  </a:lnTo>
                  <a:lnTo>
                    <a:pt x="791" y="232"/>
                  </a:lnTo>
                  <a:lnTo>
                    <a:pt x="789" y="232"/>
                  </a:lnTo>
                  <a:lnTo>
                    <a:pt x="789" y="232"/>
                  </a:lnTo>
                  <a:lnTo>
                    <a:pt x="789" y="234"/>
                  </a:lnTo>
                  <a:lnTo>
                    <a:pt x="789" y="234"/>
                  </a:lnTo>
                  <a:lnTo>
                    <a:pt x="791" y="234"/>
                  </a:lnTo>
                  <a:lnTo>
                    <a:pt x="791" y="234"/>
                  </a:lnTo>
                  <a:lnTo>
                    <a:pt x="791" y="236"/>
                  </a:lnTo>
                  <a:lnTo>
                    <a:pt x="791" y="236"/>
                  </a:lnTo>
                  <a:lnTo>
                    <a:pt x="791" y="236"/>
                  </a:lnTo>
                  <a:lnTo>
                    <a:pt x="789" y="238"/>
                  </a:lnTo>
                  <a:lnTo>
                    <a:pt x="791" y="238"/>
                  </a:lnTo>
                  <a:lnTo>
                    <a:pt x="791" y="238"/>
                  </a:lnTo>
                  <a:lnTo>
                    <a:pt x="793" y="238"/>
                  </a:lnTo>
                  <a:lnTo>
                    <a:pt x="793" y="238"/>
                  </a:lnTo>
                  <a:lnTo>
                    <a:pt x="795" y="238"/>
                  </a:lnTo>
                  <a:lnTo>
                    <a:pt x="793" y="238"/>
                  </a:lnTo>
                  <a:lnTo>
                    <a:pt x="793" y="240"/>
                  </a:lnTo>
                  <a:lnTo>
                    <a:pt x="793" y="240"/>
                  </a:lnTo>
                  <a:lnTo>
                    <a:pt x="793" y="240"/>
                  </a:lnTo>
                  <a:lnTo>
                    <a:pt x="795" y="240"/>
                  </a:lnTo>
                  <a:lnTo>
                    <a:pt x="795" y="240"/>
                  </a:lnTo>
                  <a:lnTo>
                    <a:pt x="795" y="240"/>
                  </a:lnTo>
                  <a:lnTo>
                    <a:pt x="795" y="240"/>
                  </a:lnTo>
                  <a:lnTo>
                    <a:pt x="795" y="240"/>
                  </a:lnTo>
                  <a:lnTo>
                    <a:pt x="795" y="240"/>
                  </a:lnTo>
                  <a:lnTo>
                    <a:pt x="795" y="240"/>
                  </a:lnTo>
                  <a:lnTo>
                    <a:pt x="797" y="240"/>
                  </a:lnTo>
                  <a:lnTo>
                    <a:pt x="797" y="240"/>
                  </a:lnTo>
                  <a:lnTo>
                    <a:pt x="799" y="240"/>
                  </a:lnTo>
                  <a:lnTo>
                    <a:pt x="799" y="240"/>
                  </a:lnTo>
                  <a:lnTo>
                    <a:pt x="799" y="238"/>
                  </a:lnTo>
                  <a:lnTo>
                    <a:pt x="799" y="238"/>
                  </a:lnTo>
                  <a:lnTo>
                    <a:pt x="797" y="238"/>
                  </a:lnTo>
                  <a:lnTo>
                    <a:pt x="795" y="238"/>
                  </a:lnTo>
                  <a:lnTo>
                    <a:pt x="795" y="238"/>
                  </a:lnTo>
                  <a:lnTo>
                    <a:pt x="795" y="236"/>
                  </a:lnTo>
                  <a:lnTo>
                    <a:pt x="795" y="236"/>
                  </a:lnTo>
                  <a:lnTo>
                    <a:pt x="797" y="236"/>
                  </a:lnTo>
                  <a:close/>
                  <a:moveTo>
                    <a:pt x="1025" y="507"/>
                  </a:moveTo>
                  <a:lnTo>
                    <a:pt x="1029" y="505"/>
                  </a:lnTo>
                  <a:lnTo>
                    <a:pt x="1029" y="505"/>
                  </a:lnTo>
                  <a:lnTo>
                    <a:pt x="1027" y="505"/>
                  </a:lnTo>
                  <a:lnTo>
                    <a:pt x="1027" y="505"/>
                  </a:lnTo>
                  <a:lnTo>
                    <a:pt x="1025" y="505"/>
                  </a:lnTo>
                  <a:lnTo>
                    <a:pt x="1025" y="505"/>
                  </a:lnTo>
                  <a:lnTo>
                    <a:pt x="1025" y="505"/>
                  </a:lnTo>
                  <a:lnTo>
                    <a:pt x="1025" y="505"/>
                  </a:lnTo>
                  <a:lnTo>
                    <a:pt x="1023" y="507"/>
                  </a:lnTo>
                  <a:lnTo>
                    <a:pt x="1025" y="507"/>
                  </a:lnTo>
                  <a:lnTo>
                    <a:pt x="1025" y="507"/>
                  </a:lnTo>
                  <a:close/>
                  <a:moveTo>
                    <a:pt x="1027" y="465"/>
                  </a:moveTo>
                  <a:lnTo>
                    <a:pt x="1025" y="465"/>
                  </a:lnTo>
                  <a:lnTo>
                    <a:pt x="1023" y="467"/>
                  </a:lnTo>
                  <a:lnTo>
                    <a:pt x="1023" y="467"/>
                  </a:lnTo>
                  <a:lnTo>
                    <a:pt x="1023" y="467"/>
                  </a:lnTo>
                  <a:lnTo>
                    <a:pt x="1025" y="467"/>
                  </a:lnTo>
                  <a:lnTo>
                    <a:pt x="1025" y="467"/>
                  </a:lnTo>
                  <a:lnTo>
                    <a:pt x="1027" y="465"/>
                  </a:lnTo>
                  <a:close/>
                  <a:moveTo>
                    <a:pt x="987" y="291"/>
                  </a:moveTo>
                  <a:lnTo>
                    <a:pt x="985" y="291"/>
                  </a:lnTo>
                  <a:lnTo>
                    <a:pt x="987" y="291"/>
                  </a:lnTo>
                  <a:lnTo>
                    <a:pt x="987" y="293"/>
                  </a:lnTo>
                  <a:lnTo>
                    <a:pt x="989" y="293"/>
                  </a:lnTo>
                  <a:lnTo>
                    <a:pt x="991" y="293"/>
                  </a:lnTo>
                  <a:lnTo>
                    <a:pt x="991" y="293"/>
                  </a:lnTo>
                  <a:lnTo>
                    <a:pt x="993" y="291"/>
                  </a:lnTo>
                  <a:lnTo>
                    <a:pt x="993" y="291"/>
                  </a:lnTo>
                  <a:lnTo>
                    <a:pt x="993" y="289"/>
                  </a:lnTo>
                  <a:lnTo>
                    <a:pt x="991" y="289"/>
                  </a:lnTo>
                  <a:lnTo>
                    <a:pt x="989" y="289"/>
                  </a:lnTo>
                  <a:lnTo>
                    <a:pt x="989" y="289"/>
                  </a:lnTo>
                  <a:lnTo>
                    <a:pt x="987" y="291"/>
                  </a:lnTo>
                  <a:lnTo>
                    <a:pt x="987" y="291"/>
                  </a:lnTo>
                  <a:lnTo>
                    <a:pt x="987" y="291"/>
                  </a:lnTo>
                  <a:lnTo>
                    <a:pt x="987" y="291"/>
                  </a:lnTo>
                  <a:close/>
                  <a:moveTo>
                    <a:pt x="979" y="395"/>
                  </a:moveTo>
                  <a:lnTo>
                    <a:pt x="979" y="395"/>
                  </a:lnTo>
                  <a:lnTo>
                    <a:pt x="979" y="395"/>
                  </a:lnTo>
                  <a:lnTo>
                    <a:pt x="977" y="397"/>
                  </a:lnTo>
                  <a:lnTo>
                    <a:pt x="977" y="397"/>
                  </a:lnTo>
                  <a:lnTo>
                    <a:pt x="979" y="397"/>
                  </a:lnTo>
                  <a:lnTo>
                    <a:pt x="981" y="397"/>
                  </a:lnTo>
                  <a:lnTo>
                    <a:pt x="981" y="397"/>
                  </a:lnTo>
                  <a:lnTo>
                    <a:pt x="981" y="397"/>
                  </a:lnTo>
                  <a:lnTo>
                    <a:pt x="981" y="395"/>
                  </a:lnTo>
                  <a:lnTo>
                    <a:pt x="981" y="395"/>
                  </a:lnTo>
                  <a:lnTo>
                    <a:pt x="979" y="395"/>
                  </a:lnTo>
                  <a:close/>
                  <a:moveTo>
                    <a:pt x="925" y="327"/>
                  </a:moveTo>
                  <a:lnTo>
                    <a:pt x="927" y="327"/>
                  </a:lnTo>
                  <a:lnTo>
                    <a:pt x="929" y="325"/>
                  </a:lnTo>
                  <a:lnTo>
                    <a:pt x="931" y="325"/>
                  </a:lnTo>
                  <a:lnTo>
                    <a:pt x="931" y="323"/>
                  </a:lnTo>
                  <a:lnTo>
                    <a:pt x="931" y="323"/>
                  </a:lnTo>
                  <a:lnTo>
                    <a:pt x="931" y="323"/>
                  </a:lnTo>
                  <a:lnTo>
                    <a:pt x="931" y="321"/>
                  </a:lnTo>
                  <a:lnTo>
                    <a:pt x="929" y="321"/>
                  </a:lnTo>
                  <a:lnTo>
                    <a:pt x="929" y="323"/>
                  </a:lnTo>
                  <a:lnTo>
                    <a:pt x="927" y="323"/>
                  </a:lnTo>
                  <a:lnTo>
                    <a:pt x="925" y="325"/>
                  </a:lnTo>
                  <a:lnTo>
                    <a:pt x="923" y="327"/>
                  </a:lnTo>
                  <a:lnTo>
                    <a:pt x="923" y="327"/>
                  </a:lnTo>
                  <a:lnTo>
                    <a:pt x="923" y="327"/>
                  </a:lnTo>
                  <a:lnTo>
                    <a:pt x="925" y="327"/>
                  </a:lnTo>
                  <a:close/>
                  <a:moveTo>
                    <a:pt x="697" y="465"/>
                  </a:moveTo>
                  <a:lnTo>
                    <a:pt x="697" y="465"/>
                  </a:lnTo>
                  <a:lnTo>
                    <a:pt x="699" y="467"/>
                  </a:lnTo>
                  <a:lnTo>
                    <a:pt x="699" y="467"/>
                  </a:lnTo>
                  <a:lnTo>
                    <a:pt x="701" y="467"/>
                  </a:lnTo>
                  <a:lnTo>
                    <a:pt x="701" y="465"/>
                  </a:lnTo>
                  <a:lnTo>
                    <a:pt x="701" y="465"/>
                  </a:lnTo>
                  <a:lnTo>
                    <a:pt x="701" y="465"/>
                  </a:lnTo>
                  <a:lnTo>
                    <a:pt x="703" y="465"/>
                  </a:lnTo>
                  <a:lnTo>
                    <a:pt x="703" y="463"/>
                  </a:lnTo>
                  <a:lnTo>
                    <a:pt x="703" y="463"/>
                  </a:lnTo>
                  <a:lnTo>
                    <a:pt x="697" y="465"/>
                  </a:lnTo>
                  <a:close/>
                  <a:moveTo>
                    <a:pt x="705" y="443"/>
                  </a:moveTo>
                  <a:lnTo>
                    <a:pt x="705" y="443"/>
                  </a:lnTo>
                  <a:lnTo>
                    <a:pt x="705" y="443"/>
                  </a:lnTo>
                  <a:lnTo>
                    <a:pt x="705" y="443"/>
                  </a:lnTo>
                  <a:lnTo>
                    <a:pt x="705" y="443"/>
                  </a:lnTo>
                  <a:lnTo>
                    <a:pt x="705" y="443"/>
                  </a:lnTo>
                  <a:lnTo>
                    <a:pt x="705" y="443"/>
                  </a:lnTo>
                  <a:lnTo>
                    <a:pt x="705" y="441"/>
                  </a:lnTo>
                  <a:lnTo>
                    <a:pt x="705" y="443"/>
                  </a:lnTo>
                  <a:close/>
                  <a:moveTo>
                    <a:pt x="631" y="301"/>
                  </a:moveTo>
                  <a:lnTo>
                    <a:pt x="631" y="301"/>
                  </a:lnTo>
                  <a:lnTo>
                    <a:pt x="633" y="301"/>
                  </a:lnTo>
                  <a:lnTo>
                    <a:pt x="633" y="301"/>
                  </a:lnTo>
                  <a:lnTo>
                    <a:pt x="633" y="301"/>
                  </a:lnTo>
                  <a:lnTo>
                    <a:pt x="633" y="301"/>
                  </a:lnTo>
                  <a:lnTo>
                    <a:pt x="633" y="299"/>
                  </a:lnTo>
                  <a:lnTo>
                    <a:pt x="631" y="301"/>
                  </a:lnTo>
                  <a:close/>
                  <a:moveTo>
                    <a:pt x="807" y="232"/>
                  </a:moveTo>
                  <a:lnTo>
                    <a:pt x="807" y="232"/>
                  </a:lnTo>
                  <a:lnTo>
                    <a:pt x="809" y="230"/>
                  </a:lnTo>
                  <a:lnTo>
                    <a:pt x="809" y="230"/>
                  </a:lnTo>
                  <a:lnTo>
                    <a:pt x="809" y="230"/>
                  </a:lnTo>
                  <a:lnTo>
                    <a:pt x="807" y="230"/>
                  </a:lnTo>
                  <a:lnTo>
                    <a:pt x="807" y="230"/>
                  </a:lnTo>
                  <a:lnTo>
                    <a:pt x="807" y="230"/>
                  </a:lnTo>
                  <a:lnTo>
                    <a:pt x="807" y="230"/>
                  </a:lnTo>
                  <a:lnTo>
                    <a:pt x="807" y="230"/>
                  </a:lnTo>
                  <a:lnTo>
                    <a:pt x="807" y="230"/>
                  </a:lnTo>
                  <a:lnTo>
                    <a:pt x="807" y="232"/>
                  </a:lnTo>
                  <a:close/>
                  <a:moveTo>
                    <a:pt x="901" y="345"/>
                  </a:moveTo>
                  <a:lnTo>
                    <a:pt x="901" y="345"/>
                  </a:lnTo>
                  <a:lnTo>
                    <a:pt x="899" y="345"/>
                  </a:lnTo>
                  <a:lnTo>
                    <a:pt x="899" y="347"/>
                  </a:lnTo>
                  <a:lnTo>
                    <a:pt x="899" y="347"/>
                  </a:lnTo>
                  <a:lnTo>
                    <a:pt x="899" y="349"/>
                  </a:lnTo>
                  <a:lnTo>
                    <a:pt x="899" y="349"/>
                  </a:lnTo>
                  <a:lnTo>
                    <a:pt x="899" y="347"/>
                  </a:lnTo>
                  <a:lnTo>
                    <a:pt x="899" y="349"/>
                  </a:lnTo>
                  <a:lnTo>
                    <a:pt x="901" y="347"/>
                  </a:lnTo>
                  <a:lnTo>
                    <a:pt x="901" y="347"/>
                  </a:lnTo>
                  <a:lnTo>
                    <a:pt x="901" y="347"/>
                  </a:lnTo>
                  <a:lnTo>
                    <a:pt x="901" y="347"/>
                  </a:lnTo>
                  <a:lnTo>
                    <a:pt x="901" y="345"/>
                  </a:lnTo>
                  <a:close/>
                  <a:moveTo>
                    <a:pt x="689" y="445"/>
                  </a:moveTo>
                  <a:lnTo>
                    <a:pt x="687" y="445"/>
                  </a:lnTo>
                  <a:lnTo>
                    <a:pt x="679" y="445"/>
                  </a:lnTo>
                  <a:lnTo>
                    <a:pt x="679" y="445"/>
                  </a:lnTo>
                  <a:lnTo>
                    <a:pt x="677" y="445"/>
                  </a:lnTo>
                  <a:lnTo>
                    <a:pt x="675" y="447"/>
                  </a:lnTo>
                  <a:lnTo>
                    <a:pt x="675" y="447"/>
                  </a:lnTo>
                  <a:lnTo>
                    <a:pt x="677" y="449"/>
                  </a:lnTo>
                  <a:lnTo>
                    <a:pt x="683" y="451"/>
                  </a:lnTo>
                  <a:lnTo>
                    <a:pt x="685" y="451"/>
                  </a:lnTo>
                  <a:lnTo>
                    <a:pt x="687" y="453"/>
                  </a:lnTo>
                  <a:lnTo>
                    <a:pt x="689" y="453"/>
                  </a:lnTo>
                  <a:lnTo>
                    <a:pt x="689" y="453"/>
                  </a:lnTo>
                  <a:lnTo>
                    <a:pt x="691" y="451"/>
                  </a:lnTo>
                  <a:lnTo>
                    <a:pt x="691" y="451"/>
                  </a:lnTo>
                  <a:lnTo>
                    <a:pt x="691" y="449"/>
                  </a:lnTo>
                  <a:lnTo>
                    <a:pt x="691" y="447"/>
                  </a:lnTo>
                  <a:lnTo>
                    <a:pt x="689" y="445"/>
                  </a:lnTo>
                  <a:close/>
                  <a:moveTo>
                    <a:pt x="915" y="289"/>
                  </a:moveTo>
                  <a:lnTo>
                    <a:pt x="917" y="289"/>
                  </a:lnTo>
                  <a:lnTo>
                    <a:pt x="919" y="289"/>
                  </a:lnTo>
                  <a:lnTo>
                    <a:pt x="919" y="289"/>
                  </a:lnTo>
                  <a:lnTo>
                    <a:pt x="921" y="289"/>
                  </a:lnTo>
                  <a:lnTo>
                    <a:pt x="921" y="289"/>
                  </a:lnTo>
                  <a:lnTo>
                    <a:pt x="921" y="289"/>
                  </a:lnTo>
                  <a:lnTo>
                    <a:pt x="921" y="289"/>
                  </a:lnTo>
                  <a:lnTo>
                    <a:pt x="921" y="289"/>
                  </a:lnTo>
                  <a:lnTo>
                    <a:pt x="921" y="287"/>
                  </a:lnTo>
                  <a:lnTo>
                    <a:pt x="919" y="285"/>
                  </a:lnTo>
                  <a:lnTo>
                    <a:pt x="917" y="285"/>
                  </a:lnTo>
                  <a:lnTo>
                    <a:pt x="915" y="285"/>
                  </a:lnTo>
                  <a:lnTo>
                    <a:pt x="915" y="285"/>
                  </a:lnTo>
                  <a:lnTo>
                    <a:pt x="913" y="285"/>
                  </a:lnTo>
                  <a:lnTo>
                    <a:pt x="913" y="285"/>
                  </a:lnTo>
                  <a:lnTo>
                    <a:pt x="915" y="287"/>
                  </a:lnTo>
                  <a:lnTo>
                    <a:pt x="915" y="287"/>
                  </a:lnTo>
                  <a:lnTo>
                    <a:pt x="915" y="289"/>
                  </a:lnTo>
                  <a:lnTo>
                    <a:pt x="915" y="289"/>
                  </a:lnTo>
                  <a:close/>
                  <a:moveTo>
                    <a:pt x="873" y="289"/>
                  </a:moveTo>
                  <a:lnTo>
                    <a:pt x="875" y="289"/>
                  </a:lnTo>
                  <a:lnTo>
                    <a:pt x="877" y="289"/>
                  </a:lnTo>
                  <a:lnTo>
                    <a:pt x="877" y="289"/>
                  </a:lnTo>
                  <a:lnTo>
                    <a:pt x="877" y="289"/>
                  </a:lnTo>
                  <a:lnTo>
                    <a:pt x="875" y="287"/>
                  </a:lnTo>
                  <a:lnTo>
                    <a:pt x="873" y="287"/>
                  </a:lnTo>
                  <a:lnTo>
                    <a:pt x="871" y="287"/>
                  </a:lnTo>
                  <a:lnTo>
                    <a:pt x="871" y="287"/>
                  </a:lnTo>
                  <a:lnTo>
                    <a:pt x="869" y="287"/>
                  </a:lnTo>
                  <a:lnTo>
                    <a:pt x="869" y="287"/>
                  </a:lnTo>
                  <a:lnTo>
                    <a:pt x="871" y="287"/>
                  </a:lnTo>
                  <a:lnTo>
                    <a:pt x="873" y="289"/>
                  </a:lnTo>
                  <a:close/>
                  <a:moveTo>
                    <a:pt x="981" y="301"/>
                  </a:moveTo>
                  <a:lnTo>
                    <a:pt x="979" y="301"/>
                  </a:lnTo>
                  <a:lnTo>
                    <a:pt x="979" y="301"/>
                  </a:lnTo>
                  <a:lnTo>
                    <a:pt x="979" y="299"/>
                  </a:lnTo>
                  <a:lnTo>
                    <a:pt x="979" y="299"/>
                  </a:lnTo>
                  <a:lnTo>
                    <a:pt x="979" y="299"/>
                  </a:lnTo>
                  <a:lnTo>
                    <a:pt x="977" y="299"/>
                  </a:lnTo>
                  <a:lnTo>
                    <a:pt x="977" y="301"/>
                  </a:lnTo>
                  <a:lnTo>
                    <a:pt x="977" y="301"/>
                  </a:lnTo>
                  <a:lnTo>
                    <a:pt x="977" y="301"/>
                  </a:lnTo>
                  <a:lnTo>
                    <a:pt x="979" y="303"/>
                  </a:lnTo>
                  <a:lnTo>
                    <a:pt x="979" y="303"/>
                  </a:lnTo>
                  <a:lnTo>
                    <a:pt x="981" y="303"/>
                  </a:lnTo>
                  <a:lnTo>
                    <a:pt x="981" y="303"/>
                  </a:lnTo>
                  <a:lnTo>
                    <a:pt x="981" y="301"/>
                  </a:lnTo>
                  <a:lnTo>
                    <a:pt x="981" y="301"/>
                  </a:lnTo>
                  <a:lnTo>
                    <a:pt x="981" y="301"/>
                  </a:lnTo>
                  <a:lnTo>
                    <a:pt x="981" y="301"/>
                  </a:lnTo>
                  <a:lnTo>
                    <a:pt x="981" y="301"/>
                  </a:lnTo>
                  <a:close/>
                  <a:moveTo>
                    <a:pt x="1035" y="523"/>
                  </a:moveTo>
                  <a:lnTo>
                    <a:pt x="1035" y="523"/>
                  </a:lnTo>
                  <a:lnTo>
                    <a:pt x="1033" y="525"/>
                  </a:lnTo>
                  <a:lnTo>
                    <a:pt x="1031" y="525"/>
                  </a:lnTo>
                  <a:lnTo>
                    <a:pt x="1031" y="525"/>
                  </a:lnTo>
                  <a:lnTo>
                    <a:pt x="1029" y="525"/>
                  </a:lnTo>
                  <a:lnTo>
                    <a:pt x="1027" y="527"/>
                  </a:lnTo>
                  <a:lnTo>
                    <a:pt x="1027" y="525"/>
                  </a:lnTo>
                  <a:lnTo>
                    <a:pt x="1025" y="525"/>
                  </a:lnTo>
                  <a:lnTo>
                    <a:pt x="1023" y="527"/>
                  </a:lnTo>
                  <a:lnTo>
                    <a:pt x="1023" y="527"/>
                  </a:lnTo>
                  <a:lnTo>
                    <a:pt x="1021" y="527"/>
                  </a:lnTo>
                  <a:lnTo>
                    <a:pt x="1019" y="527"/>
                  </a:lnTo>
                  <a:lnTo>
                    <a:pt x="1019" y="527"/>
                  </a:lnTo>
                  <a:lnTo>
                    <a:pt x="1019" y="527"/>
                  </a:lnTo>
                  <a:lnTo>
                    <a:pt x="1023" y="527"/>
                  </a:lnTo>
                  <a:lnTo>
                    <a:pt x="1025" y="525"/>
                  </a:lnTo>
                  <a:lnTo>
                    <a:pt x="1025" y="525"/>
                  </a:lnTo>
                  <a:lnTo>
                    <a:pt x="1027" y="523"/>
                  </a:lnTo>
                  <a:lnTo>
                    <a:pt x="1027" y="523"/>
                  </a:lnTo>
                  <a:lnTo>
                    <a:pt x="1025" y="523"/>
                  </a:lnTo>
                  <a:lnTo>
                    <a:pt x="1023" y="523"/>
                  </a:lnTo>
                  <a:lnTo>
                    <a:pt x="1023" y="523"/>
                  </a:lnTo>
                  <a:lnTo>
                    <a:pt x="1023" y="521"/>
                  </a:lnTo>
                  <a:lnTo>
                    <a:pt x="1023" y="521"/>
                  </a:lnTo>
                  <a:lnTo>
                    <a:pt x="1025" y="521"/>
                  </a:lnTo>
                  <a:lnTo>
                    <a:pt x="1025" y="521"/>
                  </a:lnTo>
                  <a:lnTo>
                    <a:pt x="1025" y="521"/>
                  </a:lnTo>
                  <a:lnTo>
                    <a:pt x="1023" y="521"/>
                  </a:lnTo>
                  <a:lnTo>
                    <a:pt x="1021" y="521"/>
                  </a:lnTo>
                  <a:lnTo>
                    <a:pt x="1021" y="521"/>
                  </a:lnTo>
                  <a:lnTo>
                    <a:pt x="1025" y="519"/>
                  </a:lnTo>
                  <a:lnTo>
                    <a:pt x="1025" y="519"/>
                  </a:lnTo>
                  <a:lnTo>
                    <a:pt x="1027" y="517"/>
                  </a:lnTo>
                  <a:lnTo>
                    <a:pt x="1027" y="517"/>
                  </a:lnTo>
                  <a:lnTo>
                    <a:pt x="1027" y="517"/>
                  </a:lnTo>
                  <a:lnTo>
                    <a:pt x="1029" y="515"/>
                  </a:lnTo>
                  <a:lnTo>
                    <a:pt x="1031" y="515"/>
                  </a:lnTo>
                  <a:lnTo>
                    <a:pt x="1031" y="513"/>
                  </a:lnTo>
                  <a:lnTo>
                    <a:pt x="1031" y="513"/>
                  </a:lnTo>
                  <a:lnTo>
                    <a:pt x="1031" y="511"/>
                  </a:lnTo>
                  <a:lnTo>
                    <a:pt x="1029" y="511"/>
                  </a:lnTo>
                  <a:lnTo>
                    <a:pt x="1029" y="509"/>
                  </a:lnTo>
                  <a:lnTo>
                    <a:pt x="1027" y="509"/>
                  </a:lnTo>
                  <a:lnTo>
                    <a:pt x="1023" y="509"/>
                  </a:lnTo>
                  <a:lnTo>
                    <a:pt x="1023" y="509"/>
                  </a:lnTo>
                  <a:lnTo>
                    <a:pt x="1021" y="509"/>
                  </a:lnTo>
                  <a:lnTo>
                    <a:pt x="1021" y="511"/>
                  </a:lnTo>
                  <a:lnTo>
                    <a:pt x="1021" y="511"/>
                  </a:lnTo>
                  <a:lnTo>
                    <a:pt x="1019" y="511"/>
                  </a:lnTo>
                  <a:lnTo>
                    <a:pt x="1021" y="511"/>
                  </a:lnTo>
                  <a:lnTo>
                    <a:pt x="1021" y="509"/>
                  </a:lnTo>
                  <a:lnTo>
                    <a:pt x="1021" y="507"/>
                  </a:lnTo>
                  <a:lnTo>
                    <a:pt x="1021" y="507"/>
                  </a:lnTo>
                  <a:lnTo>
                    <a:pt x="1019" y="509"/>
                  </a:lnTo>
                  <a:lnTo>
                    <a:pt x="1017" y="509"/>
                  </a:lnTo>
                  <a:lnTo>
                    <a:pt x="1017" y="511"/>
                  </a:lnTo>
                  <a:lnTo>
                    <a:pt x="1015" y="511"/>
                  </a:lnTo>
                  <a:lnTo>
                    <a:pt x="1015" y="511"/>
                  </a:lnTo>
                  <a:lnTo>
                    <a:pt x="1013" y="511"/>
                  </a:lnTo>
                  <a:lnTo>
                    <a:pt x="1013" y="513"/>
                  </a:lnTo>
                  <a:lnTo>
                    <a:pt x="1011" y="513"/>
                  </a:lnTo>
                  <a:lnTo>
                    <a:pt x="1013" y="511"/>
                  </a:lnTo>
                  <a:lnTo>
                    <a:pt x="1011" y="511"/>
                  </a:lnTo>
                  <a:lnTo>
                    <a:pt x="1011" y="511"/>
                  </a:lnTo>
                  <a:lnTo>
                    <a:pt x="1009" y="513"/>
                  </a:lnTo>
                  <a:lnTo>
                    <a:pt x="1009" y="513"/>
                  </a:lnTo>
                  <a:lnTo>
                    <a:pt x="1009" y="513"/>
                  </a:lnTo>
                  <a:lnTo>
                    <a:pt x="1007" y="515"/>
                  </a:lnTo>
                  <a:lnTo>
                    <a:pt x="1007" y="515"/>
                  </a:lnTo>
                  <a:lnTo>
                    <a:pt x="1007" y="515"/>
                  </a:lnTo>
                  <a:lnTo>
                    <a:pt x="1007" y="515"/>
                  </a:lnTo>
                  <a:lnTo>
                    <a:pt x="1007" y="515"/>
                  </a:lnTo>
                  <a:lnTo>
                    <a:pt x="1007" y="515"/>
                  </a:lnTo>
                  <a:lnTo>
                    <a:pt x="1009" y="513"/>
                  </a:lnTo>
                  <a:lnTo>
                    <a:pt x="1009" y="511"/>
                  </a:lnTo>
                  <a:lnTo>
                    <a:pt x="1011" y="509"/>
                  </a:lnTo>
                  <a:lnTo>
                    <a:pt x="1011" y="509"/>
                  </a:lnTo>
                  <a:lnTo>
                    <a:pt x="1011" y="509"/>
                  </a:lnTo>
                  <a:lnTo>
                    <a:pt x="1011" y="507"/>
                  </a:lnTo>
                  <a:lnTo>
                    <a:pt x="1009" y="509"/>
                  </a:lnTo>
                  <a:lnTo>
                    <a:pt x="1009" y="509"/>
                  </a:lnTo>
                  <a:lnTo>
                    <a:pt x="1009" y="511"/>
                  </a:lnTo>
                  <a:lnTo>
                    <a:pt x="1007" y="511"/>
                  </a:lnTo>
                  <a:lnTo>
                    <a:pt x="1007" y="511"/>
                  </a:lnTo>
                  <a:lnTo>
                    <a:pt x="1009" y="509"/>
                  </a:lnTo>
                  <a:lnTo>
                    <a:pt x="1009" y="509"/>
                  </a:lnTo>
                  <a:lnTo>
                    <a:pt x="1009" y="509"/>
                  </a:lnTo>
                  <a:lnTo>
                    <a:pt x="1007" y="509"/>
                  </a:lnTo>
                  <a:lnTo>
                    <a:pt x="1003" y="509"/>
                  </a:lnTo>
                  <a:lnTo>
                    <a:pt x="1003" y="509"/>
                  </a:lnTo>
                  <a:lnTo>
                    <a:pt x="999" y="509"/>
                  </a:lnTo>
                  <a:lnTo>
                    <a:pt x="999" y="509"/>
                  </a:lnTo>
                  <a:lnTo>
                    <a:pt x="1001" y="507"/>
                  </a:lnTo>
                  <a:lnTo>
                    <a:pt x="1003" y="505"/>
                  </a:lnTo>
                  <a:lnTo>
                    <a:pt x="1003" y="505"/>
                  </a:lnTo>
                  <a:lnTo>
                    <a:pt x="1003" y="505"/>
                  </a:lnTo>
                  <a:lnTo>
                    <a:pt x="1001" y="505"/>
                  </a:lnTo>
                  <a:lnTo>
                    <a:pt x="1001" y="505"/>
                  </a:lnTo>
                  <a:lnTo>
                    <a:pt x="999" y="507"/>
                  </a:lnTo>
                  <a:lnTo>
                    <a:pt x="999" y="507"/>
                  </a:lnTo>
                  <a:lnTo>
                    <a:pt x="1001" y="505"/>
                  </a:lnTo>
                  <a:lnTo>
                    <a:pt x="1005" y="503"/>
                  </a:lnTo>
                  <a:lnTo>
                    <a:pt x="1007" y="501"/>
                  </a:lnTo>
                  <a:lnTo>
                    <a:pt x="1009" y="501"/>
                  </a:lnTo>
                  <a:lnTo>
                    <a:pt x="1009" y="499"/>
                  </a:lnTo>
                  <a:lnTo>
                    <a:pt x="1009" y="499"/>
                  </a:lnTo>
                  <a:lnTo>
                    <a:pt x="1007" y="501"/>
                  </a:lnTo>
                  <a:lnTo>
                    <a:pt x="1005" y="501"/>
                  </a:lnTo>
                  <a:lnTo>
                    <a:pt x="1005" y="499"/>
                  </a:lnTo>
                  <a:lnTo>
                    <a:pt x="1005" y="499"/>
                  </a:lnTo>
                  <a:lnTo>
                    <a:pt x="1001" y="499"/>
                  </a:lnTo>
                  <a:lnTo>
                    <a:pt x="1001" y="501"/>
                  </a:lnTo>
                  <a:lnTo>
                    <a:pt x="1001" y="501"/>
                  </a:lnTo>
                  <a:lnTo>
                    <a:pt x="1001" y="499"/>
                  </a:lnTo>
                  <a:lnTo>
                    <a:pt x="1001" y="499"/>
                  </a:lnTo>
                  <a:lnTo>
                    <a:pt x="1001" y="497"/>
                  </a:lnTo>
                  <a:lnTo>
                    <a:pt x="1001" y="497"/>
                  </a:lnTo>
                  <a:lnTo>
                    <a:pt x="1001" y="499"/>
                  </a:lnTo>
                  <a:lnTo>
                    <a:pt x="999" y="499"/>
                  </a:lnTo>
                  <a:lnTo>
                    <a:pt x="997" y="501"/>
                  </a:lnTo>
                  <a:lnTo>
                    <a:pt x="997" y="501"/>
                  </a:lnTo>
                  <a:lnTo>
                    <a:pt x="995" y="501"/>
                  </a:lnTo>
                  <a:lnTo>
                    <a:pt x="993" y="503"/>
                  </a:lnTo>
                  <a:lnTo>
                    <a:pt x="991" y="505"/>
                  </a:lnTo>
                  <a:lnTo>
                    <a:pt x="989" y="507"/>
                  </a:lnTo>
                  <a:lnTo>
                    <a:pt x="989" y="505"/>
                  </a:lnTo>
                  <a:lnTo>
                    <a:pt x="991" y="505"/>
                  </a:lnTo>
                  <a:lnTo>
                    <a:pt x="989" y="505"/>
                  </a:lnTo>
                  <a:lnTo>
                    <a:pt x="989" y="503"/>
                  </a:lnTo>
                  <a:lnTo>
                    <a:pt x="991" y="503"/>
                  </a:lnTo>
                  <a:lnTo>
                    <a:pt x="991" y="503"/>
                  </a:lnTo>
                  <a:lnTo>
                    <a:pt x="991" y="501"/>
                  </a:lnTo>
                  <a:lnTo>
                    <a:pt x="993" y="501"/>
                  </a:lnTo>
                  <a:lnTo>
                    <a:pt x="993" y="501"/>
                  </a:lnTo>
                  <a:lnTo>
                    <a:pt x="993" y="499"/>
                  </a:lnTo>
                  <a:lnTo>
                    <a:pt x="993" y="499"/>
                  </a:lnTo>
                  <a:lnTo>
                    <a:pt x="997" y="497"/>
                  </a:lnTo>
                  <a:lnTo>
                    <a:pt x="999" y="495"/>
                  </a:lnTo>
                  <a:lnTo>
                    <a:pt x="999" y="493"/>
                  </a:lnTo>
                  <a:lnTo>
                    <a:pt x="999" y="493"/>
                  </a:lnTo>
                  <a:lnTo>
                    <a:pt x="1001" y="493"/>
                  </a:lnTo>
                  <a:lnTo>
                    <a:pt x="1005" y="489"/>
                  </a:lnTo>
                  <a:lnTo>
                    <a:pt x="1005" y="489"/>
                  </a:lnTo>
                  <a:lnTo>
                    <a:pt x="1007" y="487"/>
                  </a:lnTo>
                  <a:lnTo>
                    <a:pt x="1007" y="487"/>
                  </a:lnTo>
                  <a:lnTo>
                    <a:pt x="1007" y="487"/>
                  </a:lnTo>
                  <a:lnTo>
                    <a:pt x="1009" y="485"/>
                  </a:lnTo>
                  <a:lnTo>
                    <a:pt x="1011" y="485"/>
                  </a:lnTo>
                  <a:lnTo>
                    <a:pt x="1013" y="481"/>
                  </a:lnTo>
                  <a:lnTo>
                    <a:pt x="1013" y="481"/>
                  </a:lnTo>
                  <a:lnTo>
                    <a:pt x="1013" y="481"/>
                  </a:lnTo>
                  <a:lnTo>
                    <a:pt x="1013" y="479"/>
                  </a:lnTo>
                  <a:lnTo>
                    <a:pt x="1013" y="479"/>
                  </a:lnTo>
                  <a:lnTo>
                    <a:pt x="1013" y="479"/>
                  </a:lnTo>
                  <a:lnTo>
                    <a:pt x="1013" y="479"/>
                  </a:lnTo>
                  <a:lnTo>
                    <a:pt x="1011" y="479"/>
                  </a:lnTo>
                  <a:lnTo>
                    <a:pt x="1011" y="479"/>
                  </a:lnTo>
                  <a:lnTo>
                    <a:pt x="1011" y="479"/>
                  </a:lnTo>
                  <a:lnTo>
                    <a:pt x="1011" y="477"/>
                  </a:lnTo>
                  <a:lnTo>
                    <a:pt x="1011" y="477"/>
                  </a:lnTo>
                  <a:lnTo>
                    <a:pt x="1013" y="477"/>
                  </a:lnTo>
                  <a:lnTo>
                    <a:pt x="1015" y="477"/>
                  </a:lnTo>
                  <a:lnTo>
                    <a:pt x="1017" y="475"/>
                  </a:lnTo>
                  <a:lnTo>
                    <a:pt x="1017" y="475"/>
                  </a:lnTo>
                  <a:lnTo>
                    <a:pt x="1019" y="475"/>
                  </a:lnTo>
                  <a:lnTo>
                    <a:pt x="1021" y="473"/>
                  </a:lnTo>
                  <a:lnTo>
                    <a:pt x="1021" y="473"/>
                  </a:lnTo>
                  <a:lnTo>
                    <a:pt x="1021" y="473"/>
                  </a:lnTo>
                  <a:lnTo>
                    <a:pt x="1021" y="473"/>
                  </a:lnTo>
                  <a:lnTo>
                    <a:pt x="1017" y="473"/>
                  </a:lnTo>
                  <a:lnTo>
                    <a:pt x="1017" y="473"/>
                  </a:lnTo>
                  <a:lnTo>
                    <a:pt x="1017" y="473"/>
                  </a:lnTo>
                  <a:lnTo>
                    <a:pt x="1017" y="475"/>
                  </a:lnTo>
                  <a:lnTo>
                    <a:pt x="1015" y="473"/>
                  </a:lnTo>
                  <a:lnTo>
                    <a:pt x="1015" y="473"/>
                  </a:lnTo>
                  <a:lnTo>
                    <a:pt x="1013" y="473"/>
                  </a:lnTo>
                  <a:lnTo>
                    <a:pt x="1009" y="475"/>
                  </a:lnTo>
                  <a:lnTo>
                    <a:pt x="1005" y="475"/>
                  </a:lnTo>
                  <a:lnTo>
                    <a:pt x="1003" y="477"/>
                  </a:lnTo>
                  <a:lnTo>
                    <a:pt x="1003" y="477"/>
                  </a:lnTo>
                  <a:lnTo>
                    <a:pt x="1001" y="477"/>
                  </a:lnTo>
                  <a:lnTo>
                    <a:pt x="999" y="479"/>
                  </a:lnTo>
                  <a:lnTo>
                    <a:pt x="999" y="481"/>
                  </a:lnTo>
                  <a:lnTo>
                    <a:pt x="997" y="481"/>
                  </a:lnTo>
                  <a:lnTo>
                    <a:pt x="995" y="483"/>
                  </a:lnTo>
                  <a:lnTo>
                    <a:pt x="995" y="483"/>
                  </a:lnTo>
                  <a:lnTo>
                    <a:pt x="995" y="483"/>
                  </a:lnTo>
                  <a:lnTo>
                    <a:pt x="995" y="483"/>
                  </a:lnTo>
                  <a:lnTo>
                    <a:pt x="995" y="485"/>
                  </a:lnTo>
                  <a:lnTo>
                    <a:pt x="993" y="487"/>
                  </a:lnTo>
                  <a:lnTo>
                    <a:pt x="991" y="487"/>
                  </a:lnTo>
                  <a:lnTo>
                    <a:pt x="991" y="487"/>
                  </a:lnTo>
                  <a:lnTo>
                    <a:pt x="989" y="487"/>
                  </a:lnTo>
                  <a:lnTo>
                    <a:pt x="989" y="489"/>
                  </a:lnTo>
                  <a:lnTo>
                    <a:pt x="989" y="489"/>
                  </a:lnTo>
                  <a:lnTo>
                    <a:pt x="991" y="489"/>
                  </a:lnTo>
                  <a:lnTo>
                    <a:pt x="991" y="489"/>
                  </a:lnTo>
                  <a:lnTo>
                    <a:pt x="989" y="489"/>
                  </a:lnTo>
                  <a:lnTo>
                    <a:pt x="989" y="489"/>
                  </a:lnTo>
                  <a:lnTo>
                    <a:pt x="987" y="491"/>
                  </a:lnTo>
                  <a:lnTo>
                    <a:pt x="985" y="491"/>
                  </a:lnTo>
                  <a:lnTo>
                    <a:pt x="983" y="497"/>
                  </a:lnTo>
                  <a:lnTo>
                    <a:pt x="979" y="499"/>
                  </a:lnTo>
                  <a:lnTo>
                    <a:pt x="975" y="505"/>
                  </a:lnTo>
                  <a:lnTo>
                    <a:pt x="975" y="505"/>
                  </a:lnTo>
                  <a:lnTo>
                    <a:pt x="975" y="507"/>
                  </a:lnTo>
                  <a:lnTo>
                    <a:pt x="975" y="509"/>
                  </a:lnTo>
                  <a:lnTo>
                    <a:pt x="975" y="509"/>
                  </a:lnTo>
                  <a:lnTo>
                    <a:pt x="975" y="509"/>
                  </a:lnTo>
                  <a:lnTo>
                    <a:pt x="973" y="507"/>
                  </a:lnTo>
                  <a:lnTo>
                    <a:pt x="973" y="507"/>
                  </a:lnTo>
                  <a:lnTo>
                    <a:pt x="971" y="509"/>
                  </a:lnTo>
                  <a:lnTo>
                    <a:pt x="969" y="509"/>
                  </a:lnTo>
                  <a:lnTo>
                    <a:pt x="969" y="511"/>
                  </a:lnTo>
                  <a:lnTo>
                    <a:pt x="969" y="511"/>
                  </a:lnTo>
                  <a:lnTo>
                    <a:pt x="969" y="513"/>
                  </a:lnTo>
                  <a:lnTo>
                    <a:pt x="969" y="513"/>
                  </a:lnTo>
                  <a:lnTo>
                    <a:pt x="971" y="513"/>
                  </a:lnTo>
                  <a:lnTo>
                    <a:pt x="971" y="513"/>
                  </a:lnTo>
                  <a:lnTo>
                    <a:pt x="969" y="513"/>
                  </a:lnTo>
                  <a:lnTo>
                    <a:pt x="969" y="515"/>
                  </a:lnTo>
                  <a:lnTo>
                    <a:pt x="969" y="517"/>
                  </a:lnTo>
                  <a:lnTo>
                    <a:pt x="969" y="517"/>
                  </a:lnTo>
                  <a:lnTo>
                    <a:pt x="969" y="517"/>
                  </a:lnTo>
                  <a:lnTo>
                    <a:pt x="969" y="517"/>
                  </a:lnTo>
                  <a:lnTo>
                    <a:pt x="969" y="517"/>
                  </a:lnTo>
                  <a:lnTo>
                    <a:pt x="967" y="515"/>
                  </a:lnTo>
                  <a:lnTo>
                    <a:pt x="965" y="515"/>
                  </a:lnTo>
                  <a:lnTo>
                    <a:pt x="965" y="515"/>
                  </a:lnTo>
                  <a:lnTo>
                    <a:pt x="965" y="515"/>
                  </a:lnTo>
                  <a:lnTo>
                    <a:pt x="963" y="517"/>
                  </a:lnTo>
                  <a:lnTo>
                    <a:pt x="961" y="519"/>
                  </a:lnTo>
                  <a:lnTo>
                    <a:pt x="959" y="521"/>
                  </a:lnTo>
                  <a:lnTo>
                    <a:pt x="957" y="523"/>
                  </a:lnTo>
                  <a:lnTo>
                    <a:pt x="957" y="525"/>
                  </a:lnTo>
                  <a:lnTo>
                    <a:pt x="955" y="523"/>
                  </a:lnTo>
                  <a:lnTo>
                    <a:pt x="955" y="523"/>
                  </a:lnTo>
                  <a:lnTo>
                    <a:pt x="955" y="523"/>
                  </a:lnTo>
                  <a:lnTo>
                    <a:pt x="955" y="523"/>
                  </a:lnTo>
                  <a:lnTo>
                    <a:pt x="957" y="521"/>
                  </a:lnTo>
                  <a:lnTo>
                    <a:pt x="955" y="521"/>
                  </a:lnTo>
                  <a:lnTo>
                    <a:pt x="951" y="523"/>
                  </a:lnTo>
                  <a:lnTo>
                    <a:pt x="951" y="525"/>
                  </a:lnTo>
                  <a:lnTo>
                    <a:pt x="949" y="525"/>
                  </a:lnTo>
                  <a:lnTo>
                    <a:pt x="953" y="525"/>
                  </a:lnTo>
                  <a:lnTo>
                    <a:pt x="957" y="525"/>
                  </a:lnTo>
                  <a:lnTo>
                    <a:pt x="957" y="525"/>
                  </a:lnTo>
                  <a:lnTo>
                    <a:pt x="959" y="525"/>
                  </a:lnTo>
                  <a:lnTo>
                    <a:pt x="961" y="525"/>
                  </a:lnTo>
                  <a:lnTo>
                    <a:pt x="961" y="525"/>
                  </a:lnTo>
                  <a:lnTo>
                    <a:pt x="959" y="527"/>
                  </a:lnTo>
                  <a:lnTo>
                    <a:pt x="957" y="527"/>
                  </a:lnTo>
                  <a:lnTo>
                    <a:pt x="955" y="529"/>
                  </a:lnTo>
                  <a:lnTo>
                    <a:pt x="951" y="531"/>
                  </a:lnTo>
                  <a:lnTo>
                    <a:pt x="945" y="535"/>
                  </a:lnTo>
                  <a:lnTo>
                    <a:pt x="943" y="535"/>
                  </a:lnTo>
                  <a:lnTo>
                    <a:pt x="943" y="537"/>
                  </a:lnTo>
                  <a:lnTo>
                    <a:pt x="943" y="537"/>
                  </a:lnTo>
                  <a:lnTo>
                    <a:pt x="943" y="539"/>
                  </a:lnTo>
                  <a:lnTo>
                    <a:pt x="943" y="541"/>
                  </a:lnTo>
                  <a:lnTo>
                    <a:pt x="943" y="541"/>
                  </a:lnTo>
                  <a:lnTo>
                    <a:pt x="945" y="543"/>
                  </a:lnTo>
                  <a:lnTo>
                    <a:pt x="947" y="541"/>
                  </a:lnTo>
                  <a:lnTo>
                    <a:pt x="951" y="541"/>
                  </a:lnTo>
                  <a:lnTo>
                    <a:pt x="953" y="541"/>
                  </a:lnTo>
                  <a:lnTo>
                    <a:pt x="955" y="541"/>
                  </a:lnTo>
                  <a:lnTo>
                    <a:pt x="957" y="539"/>
                  </a:lnTo>
                  <a:lnTo>
                    <a:pt x="957" y="539"/>
                  </a:lnTo>
                  <a:lnTo>
                    <a:pt x="957" y="541"/>
                  </a:lnTo>
                  <a:lnTo>
                    <a:pt x="957" y="541"/>
                  </a:lnTo>
                  <a:lnTo>
                    <a:pt x="961" y="541"/>
                  </a:lnTo>
                  <a:lnTo>
                    <a:pt x="963" y="541"/>
                  </a:lnTo>
                  <a:lnTo>
                    <a:pt x="965" y="541"/>
                  </a:lnTo>
                  <a:lnTo>
                    <a:pt x="967" y="541"/>
                  </a:lnTo>
                  <a:lnTo>
                    <a:pt x="975" y="541"/>
                  </a:lnTo>
                  <a:lnTo>
                    <a:pt x="977" y="543"/>
                  </a:lnTo>
                  <a:lnTo>
                    <a:pt x="979" y="541"/>
                  </a:lnTo>
                  <a:lnTo>
                    <a:pt x="981" y="541"/>
                  </a:lnTo>
                  <a:lnTo>
                    <a:pt x="983" y="541"/>
                  </a:lnTo>
                  <a:lnTo>
                    <a:pt x="985" y="541"/>
                  </a:lnTo>
                  <a:lnTo>
                    <a:pt x="985" y="541"/>
                  </a:lnTo>
                  <a:lnTo>
                    <a:pt x="987" y="539"/>
                  </a:lnTo>
                  <a:lnTo>
                    <a:pt x="987" y="539"/>
                  </a:lnTo>
                  <a:lnTo>
                    <a:pt x="987" y="539"/>
                  </a:lnTo>
                  <a:lnTo>
                    <a:pt x="989" y="539"/>
                  </a:lnTo>
                  <a:lnTo>
                    <a:pt x="991" y="539"/>
                  </a:lnTo>
                  <a:lnTo>
                    <a:pt x="991" y="537"/>
                  </a:lnTo>
                  <a:lnTo>
                    <a:pt x="991" y="539"/>
                  </a:lnTo>
                  <a:lnTo>
                    <a:pt x="989" y="541"/>
                  </a:lnTo>
                  <a:lnTo>
                    <a:pt x="987" y="543"/>
                  </a:lnTo>
                  <a:lnTo>
                    <a:pt x="985" y="543"/>
                  </a:lnTo>
                  <a:lnTo>
                    <a:pt x="987" y="543"/>
                  </a:lnTo>
                  <a:lnTo>
                    <a:pt x="989" y="543"/>
                  </a:lnTo>
                  <a:lnTo>
                    <a:pt x="991" y="543"/>
                  </a:lnTo>
                  <a:lnTo>
                    <a:pt x="991" y="543"/>
                  </a:lnTo>
                  <a:lnTo>
                    <a:pt x="993" y="543"/>
                  </a:lnTo>
                  <a:lnTo>
                    <a:pt x="995" y="543"/>
                  </a:lnTo>
                  <a:lnTo>
                    <a:pt x="995" y="543"/>
                  </a:lnTo>
                  <a:lnTo>
                    <a:pt x="995" y="543"/>
                  </a:lnTo>
                  <a:lnTo>
                    <a:pt x="995" y="543"/>
                  </a:lnTo>
                  <a:lnTo>
                    <a:pt x="997" y="541"/>
                  </a:lnTo>
                  <a:lnTo>
                    <a:pt x="997" y="541"/>
                  </a:lnTo>
                  <a:lnTo>
                    <a:pt x="999" y="541"/>
                  </a:lnTo>
                  <a:lnTo>
                    <a:pt x="1001" y="541"/>
                  </a:lnTo>
                  <a:lnTo>
                    <a:pt x="1001" y="541"/>
                  </a:lnTo>
                  <a:lnTo>
                    <a:pt x="1003" y="541"/>
                  </a:lnTo>
                  <a:lnTo>
                    <a:pt x="1003" y="541"/>
                  </a:lnTo>
                  <a:lnTo>
                    <a:pt x="1005" y="541"/>
                  </a:lnTo>
                  <a:lnTo>
                    <a:pt x="1005" y="541"/>
                  </a:lnTo>
                  <a:lnTo>
                    <a:pt x="1003" y="543"/>
                  </a:lnTo>
                  <a:lnTo>
                    <a:pt x="1001" y="543"/>
                  </a:lnTo>
                  <a:lnTo>
                    <a:pt x="999" y="545"/>
                  </a:lnTo>
                  <a:lnTo>
                    <a:pt x="995" y="547"/>
                  </a:lnTo>
                  <a:lnTo>
                    <a:pt x="995" y="549"/>
                  </a:lnTo>
                  <a:lnTo>
                    <a:pt x="993" y="549"/>
                  </a:lnTo>
                  <a:lnTo>
                    <a:pt x="991" y="549"/>
                  </a:lnTo>
                  <a:lnTo>
                    <a:pt x="989" y="551"/>
                  </a:lnTo>
                  <a:lnTo>
                    <a:pt x="987" y="551"/>
                  </a:lnTo>
                  <a:lnTo>
                    <a:pt x="985" y="551"/>
                  </a:lnTo>
                  <a:lnTo>
                    <a:pt x="985" y="553"/>
                  </a:lnTo>
                  <a:lnTo>
                    <a:pt x="985" y="553"/>
                  </a:lnTo>
                  <a:lnTo>
                    <a:pt x="985" y="553"/>
                  </a:lnTo>
                  <a:lnTo>
                    <a:pt x="985" y="553"/>
                  </a:lnTo>
                  <a:lnTo>
                    <a:pt x="985" y="555"/>
                  </a:lnTo>
                  <a:lnTo>
                    <a:pt x="987" y="555"/>
                  </a:lnTo>
                  <a:lnTo>
                    <a:pt x="989" y="555"/>
                  </a:lnTo>
                  <a:lnTo>
                    <a:pt x="991" y="553"/>
                  </a:lnTo>
                  <a:lnTo>
                    <a:pt x="991" y="553"/>
                  </a:lnTo>
                  <a:lnTo>
                    <a:pt x="993" y="553"/>
                  </a:lnTo>
                  <a:lnTo>
                    <a:pt x="993" y="553"/>
                  </a:lnTo>
                  <a:lnTo>
                    <a:pt x="995" y="553"/>
                  </a:lnTo>
                  <a:lnTo>
                    <a:pt x="997" y="551"/>
                  </a:lnTo>
                  <a:lnTo>
                    <a:pt x="997" y="551"/>
                  </a:lnTo>
                  <a:lnTo>
                    <a:pt x="999" y="549"/>
                  </a:lnTo>
                  <a:lnTo>
                    <a:pt x="1003" y="545"/>
                  </a:lnTo>
                  <a:lnTo>
                    <a:pt x="1003" y="545"/>
                  </a:lnTo>
                  <a:lnTo>
                    <a:pt x="1005" y="545"/>
                  </a:lnTo>
                  <a:lnTo>
                    <a:pt x="1005" y="545"/>
                  </a:lnTo>
                  <a:lnTo>
                    <a:pt x="1007" y="543"/>
                  </a:lnTo>
                  <a:lnTo>
                    <a:pt x="1009" y="543"/>
                  </a:lnTo>
                  <a:lnTo>
                    <a:pt x="1009" y="543"/>
                  </a:lnTo>
                  <a:lnTo>
                    <a:pt x="1007" y="545"/>
                  </a:lnTo>
                  <a:lnTo>
                    <a:pt x="1007" y="545"/>
                  </a:lnTo>
                  <a:lnTo>
                    <a:pt x="1009" y="545"/>
                  </a:lnTo>
                  <a:lnTo>
                    <a:pt x="1009" y="545"/>
                  </a:lnTo>
                  <a:lnTo>
                    <a:pt x="1009" y="543"/>
                  </a:lnTo>
                  <a:lnTo>
                    <a:pt x="1011" y="543"/>
                  </a:lnTo>
                  <a:lnTo>
                    <a:pt x="1013" y="539"/>
                  </a:lnTo>
                  <a:lnTo>
                    <a:pt x="1015" y="537"/>
                  </a:lnTo>
                  <a:lnTo>
                    <a:pt x="1015" y="537"/>
                  </a:lnTo>
                  <a:lnTo>
                    <a:pt x="1017" y="537"/>
                  </a:lnTo>
                  <a:lnTo>
                    <a:pt x="1017" y="539"/>
                  </a:lnTo>
                  <a:lnTo>
                    <a:pt x="1017" y="541"/>
                  </a:lnTo>
                  <a:lnTo>
                    <a:pt x="1017" y="543"/>
                  </a:lnTo>
                  <a:lnTo>
                    <a:pt x="1017" y="543"/>
                  </a:lnTo>
                  <a:lnTo>
                    <a:pt x="1017" y="545"/>
                  </a:lnTo>
                  <a:lnTo>
                    <a:pt x="1017" y="545"/>
                  </a:lnTo>
                  <a:lnTo>
                    <a:pt x="1015" y="547"/>
                  </a:lnTo>
                  <a:lnTo>
                    <a:pt x="1011" y="551"/>
                  </a:lnTo>
                  <a:lnTo>
                    <a:pt x="1011" y="553"/>
                  </a:lnTo>
                  <a:lnTo>
                    <a:pt x="1009" y="553"/>
                  </a:lnTo>
                  <a:lnTo>
                    <a:pt x="1009" y="555"/>
                  </a:lnTo>
                  <a:lnTo>
                    <a:pt x="1009" y="555"/>
                  </a:lnTo>
                  <a:lnTo>
                    <a:pt x="1011" y="555"/>
                  </a:lnTo>
                  <a:lnTo>
                    <a:pt x="1011" y="555"/>
                  </a:lnTo>
                  <a:lnTo>
                    <a:pt x="1011" y="555"/>
                  </a:lnTo>
                  <a:lnTo>
                    <a:pt x="1015" y="553"/>
                  </a:lnTo>
                  <a:lnTo>
                    <a:pt x="1015" y="551"/>
                  </a:lnTo>
                  <a:lnTo>
                    <a:pt x="1017" y="551"/>
                  </a:lnTo>
                  <a:lnTo>
                    <a:pt x="1019" y="549"/>
                  </a:lnTo>
                  <a:lnTo>
                    <a:pt x="1019" y="549"/>
                  </a:lnTo>
                  <a:lnTo>
                    <a:pt x="1019" y="549"/>
                  </a:lnTo>
                  <a:lnTo>
                    <a:pt x="1019" y="551"/>
                  </a:lnTo>
                  <a:lnTo>
                    <a:pt x="1017" y="551"/>
                  </a:lnTo>
                  <a:lnTo>
                    <a:pt x="1019" y="553"/>
                  </a:lnTo>
                  <a:lnTo>
                    <a:pt x="1017" y="553"/>
                  </a:lnTo>
                  <a:lnTo>
                    <a:pt x="1017" y="557"/>
                  </a:lnTo>
                  <a:lnTo>
                    <a:pt x="1017" y="559"/>
                  </a:lnTo>
                  <a:lnTo>
                    <a:pt x="1017" y="559"/>
                  </a:lnTo>
                  <a:lnTo>
                    <a:pt x="1017" y="559"/>
                  </a:lnTo>
                  <a:lnTo>
                    <a:pt x="1019" y="557"/>
                  </a:lnTo>
                  <a:lnTo>
                    <a:pt x="1021" y="557"/>
                  </a:lnTo>
                  <a:lnTo>
                    <a:pt x="1021" y="557"/>
                  </a:lnTo>
                  <a:lnTo>
                    <a:pt x="1021" y="557"/>
                  </a:lnTo>
                  <a:lnTo>
                    <a:pt x="1021" y="557"/>
                  </a:lnTo>
                  <a:lnTo>
                    <a:pt x="1023" y="559"/>
                  </a:lnTo>
                  <a:lnTo>
                    <a:pt x="1023" y="557"/>
                  </a:lnTo>
                  <a:lnTo>
                    <a:pt x="1023" y="557"/>
                  </a:lnTo>
                  <a:lnTo>
                    <a:pt x="1025" y="557"/>
                  </a:lnTo>
                  <a:lnTo>
                    <a:pt x="1025" y="555"/>
                  </a:lnTo>
                  <a:lnTo>
                    <a:pt x="1027" y="553"/>
                  </a:lnTo>
                  <a:lnTo>
                    <a:pt x="1029" y="551"/>
                  </a:lnTo>
                  <a:lnTo>
                    <a:pt x="1029" y="551"/>
                  </a:lnTo>
                  <a:lnTo>
                    <a:pt x="1029" y="551"/>
                  </a:lnTo>
                  <a:lnTo>
                    <a:pt x="1033" y="545"/>
                  </a:lnTo>
                  <a:lnTo>
                    <a:pt x="1033" y="543"/>
                  </a:lnTo>
                  <a:lnTo>
                    <a:pt x="1035" y="543"/>
                  </a:lnTo>
                  <a:lnTo>
                    <a:pt x="1035" y="541"/>
                  </a:lnTo>
                  <a:lnTo>
                    <a:pt x="1035" y="539"/>
                  </a:lnTo>
                  <a:lnTo>
                    <a:pt x="1035" y="539"/>
                  </a:lnTo>
                  <a:lnTo>
                    <a:pt x="1035" y="539"/>
                  </a:lnTo>
                  <a:lnTo>
                    <a:pt x="1033" y="539"/>
                  </a:lnTo>
                  <a:lnTo>
                    <a:pt x="1033" y="539"/>
                  </a:lnTo>
                  <a:lnTo>
                    <a:pt x="1031" y="541"/>
                  </a:lnTo>
                  <a:lnTo>
                    <a:pt x="1031" y="543"/>
                  </a:lnTo>
                  <a:lnTo>
                    <a:pt x="1029" y="543"/>
                  </a:lnTo>
                  <a:lnTo>
                    <a:pt x="1027" y="545"/>
                  </a:lnTo>
                  <a:lnTo>
                    <a:pt x="1027" y="543"/>
                  </a:lnTo>
                  <a:lnTo>
                    <a:pt x="1027" y="543"/>
                  </a:lnTo>
                  <a:lnTo>
                    <a:pt x="1027" y="541"/>
                  </a:lnTo>
                  <a:lnTo>
                    <a:pt x="1029" y="539"/>
                  </a:lnTo>
                  <a:lnTo>
                    <a:pt x="1029" y="537"/>
                  </a:lnTo>
                  <a:lnTo>
                    <a:pt x="1033" y="535"/>
                  </a:lnTo>
                  <a:lnTo>
                    <a:pt x="1033" y="535"/>
                  </a:lnTo>
                  <a:lnTo>
                    <a:pt x="1035" y="533"/>
                  </a:lnTo>
                  <a:lnTo>
                    <a:pt x="1035" y="533"/>
                  </a:lnTo>
                  <a:lnTo>
                    <a:pt x="1035" y="533"/>
                  </a:lnTo>
                  <a:lnTo>
                    <a:pt x="1035" y="531"/>
                  </a:lnTo>
                  <a:lnTo>
                    <a:pt x="1031" y="533"/>
                  </a:lnTo>
                  <a:lnTo>
                    <a:pt x="1029" y="535"/>
                  </a:lnTo>
                  <a:lnTo>
                    <a:pt x="1023" y="539"/>
                  </a:lnTo>
                  <a:lnTo>
                    <a:pt x="1021" y="541"/>
                  </a:lnTo>
                  <a:lnTo>
                    <a:pt x="1021" y="541"/>
                  </a:lnTo>
                  <a:lnTo>
                    <a:pt x="1019" y="541"/>
                  </a:lnTo>
                  <a:lnTo>
                    <a:pt x="1019" y="541"/>
                  </a:lnTo>
                  <a:lnTo>
                    <a:pt x="1019" y="539"/>
                  </a:lnTo>
                  <a:lnTo>
                    <a:pt x="1019" y="539"/>
                  </a:lnTo>
                  <a:lnTo>
                    <a:pt x="1019" y="539"/>
                  </a:lnTo>
                  <a:lnTo>
                    <a:pt x="1023" y="535"/>
                  </a:lnTo>
                  <a:lnTo>
                    <a:pt x="1023" y="535"/>
                  </a:lnTo>
                  <a:lnTo>
                    <a:pt x="1023" y="535"/>
                  </a:lnTo>
                  <a:lnTo>
                    <a:pt x="1023" y="535"/>
                  </a:lnTo>
                  <a:lnTo>
                    <a:pt x="1021" y="535"/>
                  </a:lnTo>
                  <a:lnTo>
                    <a:pt x="1021" y="535"/>
                  </a:lnTo>
                  <a:lnTo>
                    <a:pt x="1021" y="533"/>
                  </a:lnTo>
                  <a:lnTo>
                    <a:pt x="1023" y="533"/>
                  </a:lnTo>
                  <a:lnTo>
                    <a:pt x="1023" y="533"/>
                  </a:lnTo>
                  <a:lnTo>
                    <a:pt x="1025" y="533"/>
                  </a:lnTo>
                  <a:lnTo>
                    <a:pt x="1025" y="533"/>
                  </a:lnTo>
                  <a:lnTo>
                    <a:pt x="1025" y="531"/>
                  </a:lnTo>
                  <a:lnTo>
                    <a:pt x="1025" y="531"/>
                  </a:lnTo>
                  <a:lnTo>
                    <a:pt x="1027" y="531"/>
                  </a:lnTo>
                  <a:lnTo>
                    <a:pt x="1029" y="529"/>
                  </a:lnTo>
                  <a:lnTo>
                    <a:pt x="1029" y="529"/>
                  </a:lnTo>
                  <a:lnTo>
                    <a:pt x="1031" y="529"/>
                  </a:lnTo>
                  <a:lnTo>
                    <a:pt x="1031" y="529"/>
                  </a:lnTo>
                  <a:lnTo>
                    <a:pt x="1031" y="527"/>
                  </a:lnTo>
                  <a:lnTo>
                    <a:pt x="1033" y="527"/>
                  </a:lnTo>
                  <a:lnTo>
                    <a:pt x="1035" y="527"/>
                  </a:lnTo>
                  <a:lnTo>
                    <a:pt x="1035" y="525"/>
                  </a:lnTo>
                  <a:lnTo>
                    <a:pt x="1035" y="525"/>
                  </a:lnTo>
                  <a:lnTo>
                    <a:pt x="1035" y="523"/>
                  </a:lnTo>
                  <a:lnTo>
                    <a:pt x="1035" y="523"/>
                  </a:lnTo>
                  <a:lnTo>
                    <a:pt x="1035" y="523"/>
                  </a:lnTo>
                  <a:close/>
                  <a:moveTo>
                    <a:pt x="929" y="194"/>
                  </a:moveTo>
                  <a:lnTo>
                    <a:pt x="929" y="192"/>
                  </a:lnTo>
                  <a:lnTo>
                    <a:pt x="927" y="194"/>
                  </a:lnTo>
                  <a:lnTo>
                    <a:pt x="925" y="194"/>
                  </a:lnTo>
                  <a:lnTo>
                    <a:pt x="925" y="194"/>
                  </a:lnTo>
                  <a:lnTo>
                    <a:pt x="925" y="196"/>
                  </a:lnTo>
                  <a:lnTo>
                    <a:pt x="923" y="196"/>
                  </a:lnTo>
                  <a:lnTo>
                    <a:pt x="925" y="196"/>
                  </a:lnTo>
                  <a:lnTo>
                    <a:pt x="927" y="198"/>
                  </a:lnTo>
                  <a:lnTo>
                    <a:pt x="927" y="198"/>
                  </a:lnTo>
                  <a:lnTo>
                    <a:pt x="927" y="198"/>
                  </a:lnTo>
                  <a:lnTo>
                    <a:pt x="929" y="198"/>
                  </a:lnTo>
                  <a:lnTo>
                    <a:pt x="929" y="198"/>
                  </a:lnTo>
                  <a:lnTo>
                    <a:pt x="929" y="198"/>
                  </a:lnTo>
                  <a:lnTo>
                    <a:pt x="929" y="198"/>
                  </a:lnTo>
                  <a:lnTo>
                    <a:pt x="929" y="196"/>
                  </a:lnTo>
                  <a:lnTo>
                    <a:pt x="931" y="196"/>
                  </a:lnTo>
                  <a:lnTo>
                    <a:pt x="931" y="196"/>
                  </a:lnTo>
                  <a:lnTo>
                    <a:pt x="931" y="196"/>
                  </a:lnTo>
                  <a:lnTo>
                    <a:pt x="931" y="194"/>
                  </a:lnTo>
                  <a:lnTo>
                    <a:pt x="929" y="194"/>
                  </a:lnTo>
                  <a:close/>
                  <a:moveTo>
                    <a:pt x="927" y="202"/>
                  </a:moveTo>
                  <a:lnTo>
                    <a:pt x="925" y="204"/>
                  </a:lnTo>
                  <a:lnTo>
                    <a:pt x="925" y="204"/>
                  </a:lnTo>
                  <a:lnTo>
                    <a:pt x="925" y="204"/>
                  </a:lnTo>
                  <a:lnTo>
                    <a:pt x="925" y="206"/>
                  </a:lnTo>
                  <a:lnTo>
                    <a:pt x="927" y="206"/>
                  </a:lnTo>
                  <a:lnTo>
                    <a:pt x="927" y="206"/>
                  </a:lnTo>
                  <a:lnTo>
                    <a:pt x="931" y="206"/>
                  </a:lnTo>
                  <a:lnTo>
                    <a:pt x="937" y="206"/>
                  </a:lnTo>
                  <a:lnTo>
                    <a:pt x="939" y="206"/>
                  </a:lnTo>
                  <a:lnTo>
                    <a:pt x="939" y="206"/>
                  </a:lnTo>
                  <a:lnTo>
                    <a:pt x="939" y="206"/>
                  </a:lnTo>
                  <a:lnTo>
                    <a:pt x="941" y="204"/>
                  </a:lnTo>
                  <a:lnTo>
                    <a:pt x="941" y="204"/>
                  </a:lnTo>
                  <a:lnTo>
                    <a:pt x="941" y="204"/>
                  </a:lnTo>
                  <a:lnTo>
                    <a:pt x="939" y="204"/>
                  </a:lnTo>
                  <a:lnTo>
                    <a:pt x="935" y="204"/>
                  </a:lnTo>
                  <a:lnTo>
                    <a:pt x="933" y="202"/>
                  </a:lnTo>
                  <a:lnTo>
                    <a:pt x="931" y="202"/>
                  </a:lnTo>
                  <a:lnTo>
                    <a:pt x="927" y="202"/>
                  </a:lnTo>
                  <a:lnTo>
                    <a:pt x="927" y="202"/>
                  </a:lnTo>
                  <a:close/>
                  <a:moveTo>
                    <a:pt x="879" y="198"/>
                  </a:moveTo>
                  <a:lnTo>
                    <a:pt x="877" y="200"/>
                  </a:lnTo>
                  <a:lnTo>
                    <a:pt x="877" y="200"/>
                  </a:lnTo>
                  <a:lnTo>
                    <a:pt x="877" y="200"/>
                  </a:lnTo>
                  <a:lnTo>
                    <a:pt x="879" y="200"/>
                  </a:lnTo>
                  <a:lnTo>
                    <a:pt x="881" y="200"/>
                  </a:lnTo>
                  <a:lnTo>
                    <a:pt x="881" y="198"/>
                  </a:lnTo>
                  <a:lnTo>
                    <a:pt x="881" y="198"/>
                  </a:lnTo>
                  <a:lnTo>
                    <a:pt x="879" y="198"/>
                  </a:lnTo>
                  <a:close/>
                  <a:moveTo>
                    <a:pt x="905" y="178"/>
                  </a:moveTo>
                  <a:lnTo>
                    <a:pt x="905" y="178"/>
                  </a:lnTo>
                  <a:lnTo>
                    <a:pt x="905" y="178"/>
                  </a:lnTo>
                  <a:lnTo>
                    <a:pt x="905" y="178"/>
                  </a:lnTo>
                  <a:lnTo>
                    <a:pt x="903" y="178"/>
                  </a:lnTo>
                  <a:lnTo>
                    <a:pt x="903" y="178"/>
                  </a:lnTo>
                  <a:lnTo>
                    <a:pt x="901" y="178"/>
                  </a:lnTo>
                  <a:lnTo>
                    <a:pt x="897" y="180"/>
                  </a:lnTo>
                  <a:lnTo>
                    <a:pt x="895" y="182"/>
                  </a:lnTo>
                  <a:lnTo>
                    <a:pt x="897" y="182"/>
                  </a:lnTo>
                  <a:lnTo>
                    <a:pt x="897" y="180"/>
                  </a:lnTo>
                  <a:lnTo>
                    <a:pt x="899" y="180"/>
                  </a:lnTo>
                  <a:lnTo>
                    <a:pt x="901" y="180"/>
                  </a:lnTo>
                  <a:lnTo>
                    <a:pt x="903" y="180"/>
                  </a:lnTo>
                  <a:lnTo>
                    <a:pt x="907" y="180"/>
                  </a:lnTo>
                  <a:lnTo>
                    <a:pt x="907" y="178"/>
                  </a:lnTo>
                  <a:lnTo>
                    <a:pt x="907" y="178"/>
                  </a:lnTo>
                  <a:lnTo>
                    <a:pt x="907" y="178"/>
                  </a:lnTo>
                  <a:lnTo>
                    <a:pt x="907" y="178"/>
                  </a:lnTo>
                  <a:lnTo>
                    <a:pt x="905" y="178"/>
                  </a:lnTo>
                  <a:close/>
                  <a:moveTo>
                    <a:pt x="1239" y="8"/>
                  </a:moveTo>
                  <a:lnTo>
                    <a:pt x="1239" y="8"/>
                  </a:lnTo>
                  <a:lnTo>
                    <a:pt x="1239" y="8"/>
                  </a:lnTo>
                  <a:lnTo>
                    <a:pt x="1237" y="6"/>
                  </a:lnTo>
                  <a:lnTo>
                    <a:pt x="1229" y="6"/>
                  </a:lnTo>
                  <a:lnTo>
                    <a:pt x="1221" y="8"/>
                  </a:lnTo>
                  <a:lnTo>
                    <a:pt x="1221" y="8"/>
                  </a:lnTo>
                  <a:lnTo>
                    <a:pt x="1225" y="6"/>
                  </a:lnTo>
                  <a:lnTo>
                    <a:pt x="1225" y="6"/>
                  </a:lnTo>
                  <a:lnTo>
                    <a:pt x="1223" y="6"/>
                  </a:lnTo>
                  <a:lnTo>
                    <a:pt x="1221" y="4"/>
                  </a:lnTo>
                  <a:lnTo>
                    <a:pt x="1221" y="4"/>
                  </a:lnTo>
                  <a:lnTo>
                    <a:pt x="1221" y="4"/>
                  </a:lnTo>
                  <a:lnTo>
                    <a:pt x="1223" y="4"/>
                  </a:lnTo>
                  <a:lnTo>
                    <a:pt x="1223" y="4"/>
                  </a:lnTo>
                  <a:lnTo>
                    <a:pt x="1223" y="4"/>
                  </a:lnTo>
                  <a:lnTo>
                    <a:pt x="1223" y="4"/>
                  </a:lnTo>
                  <a:lnTo>
                    <a:pt x="1219" y="4"/>
                  </a:lnTo>
                  <a:lnTo>
                    <a:pt x="1217" y="4"/>
                  </a:lnTo>
                  <a:lnTo>
                    <a:pt x="1215" y="4"/>
                  </a:lnTo>
                  <a:lnTo>
                    <a:pt x="1213" y="4"/>
                  </a:lnTo>
                  <a:lnTo>
                    <a:pt x="1213" y="4"/>
                  </a:lnTo>
                  <a:lnTo>
                    <a:pt x="1213" y="2"/>
                  </a:lnTo>
                  <a:lnTo>
                    <a:pt x="1211" y="2"/>
                  </a:lnTo>
                  <a:lnTo>
                    <a:pt x="1211" y="2"/>
                  </a:lnTo>
                  <a:lnTo>
                    <a:pt x="1209" y="2"/>
                  </a:lnTo>
                  <a:lnTo>
                    <a:pt x="1209" y="2"/>
                  </a:lnTo>
                  <a:lnTo>
                    <a:pt x="1207" y="4"/>
                  </a:lnTo>
                  <a:lnTo>
                    <a:pt x="1207" y="4"/>
                  </a:lnTo>
                  <a:lnTo>
                    <a:pt x="1205" y="4"/>
                  </a:lnTo>
                  <a:lnTo>
                    <a:pt x="1205" y="4"/>
                  </a:lnTo>
                  <a:lnTo>
                    <a:pt x="1203" y="4"/>
                  </a:lnTo>
                  <a:lnTo>
                    <a:pt x="1199" y="4"/>
                  </a:lnTo>
                  <a:lnTo>
                    <a:pt x="1193" y="4"/>
                  </a:lnTo>
                  <a:lnTo>
                    <a:pt x="1191" y="4"/>
                  </a:lnTo>
                  <a:lnTo>
                    <a:pt x="1189" y="4"/>
                  </a:lnTo>
                  <a:lnTo>
                    <a:pt x="1185" y="6"/>
                  </a:lnTo>
                  <a:lnTo>
                    <a:pt x="1183" y="6"/>
                  </a:lnTo>
                  <a:lnTo>
                    <a:pt x="1177" y="6"/>
                  </a:lnTo>
                  <a:lnTo>
                    <a:pt x="1175" y="6"/>
                  </a:lnTo>
                  <a:lnTo>
                    <a:pt x="1177" y="4"/>
                  </a:lnTo>
                  <a:lnTo>
                    <a:pt x="1193" y="4"/>
                  </a:lnTo>
                  <a:lnTo>
                    <a:pt x="1195" y="4"/>
                  </a:lnTo>
                  <a:lnTo>
                    <a:pt x="1197" y="2"/>
                  </a:lnTo>
                  <a:lnTo>
                    <a:pt x="1197" y="2"/>
                  </a:lnTo>
                  <a:lnTo>
                    <a:pt x="1197" y="2"/>
                  </a:lnTo>
                  <a:lnTo>
                    <a:pt x="1189" y="2"/>
                  </a:lnTo>
                  <a:lnTo>
                    <a:pt x="1187" y="2"/>
                  </a:lnTo>
                  <a:lnTo>
                    <a:pt x="1183" y="2"/>
                  </a:lnTo>
                  <a:lnTo>
                    <a:pt x="1183" y="2"/>
                  </a:lnTo>
                  <a:lnTo>
                    <a:pt x="1181" y="2"/>
                  </a:lnTo>
                  <a:lnTo>
                    <a:pt x="1177" y="2"/>
                  </a:lnTo>
                  <a:lnTo>
                    <a:pt x="1171" y="2"/>
                  </a:lnTo>
                  <a:lnTo>
                    <a:pt x="1169" y="2"/>
                  </a:lnTo>
                  <a:lnTo>
                    <a:pt x="1169" y="0"/>
                  </a:lnTo>
                  <a:lnTo>
                    <a:pt x="1167" y="0"/>
                  </a:lnTo>
                  <a:lnTo>
                    <a:pt x="1167" y="0"/>
                  </a:lnTo>
                  <a:lnTo>
                    <a:pt x="1159" y="0"/>
                  </a:lnTo>
                  <a:lnTo>
                    <a:pt x="1157" y="0"/>
                  </a:lnTo>
                  <a:lnTo>
                    <a:pt x="1153" y="2"/>
                  </a:lnTo>
                  <a:lnTo>
                    <a:pt x="1153" y="2"/>
                  </a:lnTo>
                  <a:lnTo>
                    <a:pt x="1153" y="2"/>
                  </a:lnTo>
                  <a:lnTo>
                    <a:pt x="1155" y="2"/>
                  </a:lnTo>
                  <a:lnTo>
                    <a:pt x="1155" y="2"/>
                  </a:lnTo>
                  <a:lnTo>
                    <a:pt x="1153" y="2"/>
                  </a:lnTo>
                  <a:lnTo>
                    <a:pt x="1151" y="2"/>
                  </a:lnTo>
                  <a:lnTo>
                    <a:pt x="1147" y="0"/>
                  </a:lnTo>
                  <a:lnTo>
                    <a:pt x="1147" y="0"/>
                  </a:lnTo>
                  <a:lnTo>
                    <a:pt x="1139" y="0"/>
                  </a:lnTo>
                  <a:lnTo>
                    <a:pt x="1135" y="2"/>
                  </a:lnTo>
                  <a:lnTo>
                    <a:pt x="1133" y="2"/>
                  </a:lnTo>
                  <a:lnTo>
                    <a:pt x="1133" y="2"/>
                  </a:lnTo>
                  <a:lnTo>
                    <a:pt x="1131" y="2"/>
                  </a:lnTo>
                  <a:lnTo>
                    <a:pt x="1133" y="4"/>
                  </a:lnTo>
                  <a:lnTo>
                    <a:pt x="1137" y="4"/>
                  </a:lnTo>
                  <a:lnTo>
                    <a:pt x="1137" y="4"/>
                  </a:lnTo>
                  <a:lnTo>
                    <a:pt x="1131" y="4"/>
                  </a:lnTo>
                  <a:lnTo>
                    <a:pt x="1129" y="4"/>
                  </a:lnTo>
                  <a:lnTo>
                    <a:pt x="1127" y="2"/>
                  </a:lnTo>
                  <a:lnTo>
                    <a:pt x="1127" y="2"/>
                  </a:lnTo>
                  <a:lnTo>
                    <a:pt x="1125" y="2"/>
                  </a:lnTo>
                  <a:lnTo>
                    <a:pt x="1125" y="2"/>
                  </a:lnTo>
                  <a:lnTo>
                    <a:pt x="1113" y="2"/>
                  </a:lnTo>
                  <a:lnTo>
                    <a:pt x="1099" y="2"/>
                  </a:lnTo>
                  <a:lnTo>
                    <a:pt x="1099" y="2"/>
                  </a:lnTo>
                  <a:lnTo>
                    <a:pt x="1099" y="2"/>
                  </a:lnTo>
                  <a:lnTo>
                    <a:pt x="1103" y="4"/>
                  </a:lnTo>
                  <a:lnTo>
                    <a:pt x="1105" y="4"/>
                  </a:lnTo>
                  <a:lnTo>
                    <a:pt x="1105" y="4"/>
                  </a:lnTo>
                  <a:lnTo>
                    <a:pt x="1107" y="6"/>
                  </a:lnTo>
                  <a:lnTo>
                    <a:pt x="1107" y="6"/>
                  </a:lnTo>
                  <a:lnTo>
                    <a:pt x="1105" y="6"/>
                  </a:lnTo>
                  <a:lnTo>
                    <a:pt x="1103" y="6"/>
                  </a:lnTo>
                  <a:lnTo>
                    <a:pt x="1101" y="6"/>
                  </a:lnTo>
                  <a:lnTo>
                    <a:pt x="1101" y="6"/>
                  </a:lnTo>
                  <a:lnTo>
                    <a:pt x="1101" y="6"/>
                  </a:lnTo>
                  <a:lnTo>
                    <a:pt x="1101" y="6"/>
                  </a:lnTo>
                  <a:lnTo>
                    <a:pt x="1095" y="4"/>
                  </a:lnTo>
                  <a:lnTo>
                    <a:pt x="1093" y="2"/>
                  </a:lnTo>
                  <a:lnTo>
                    <a:pt x="1093" y="2"/>
                  </a:lnTo>
                  <a:lnTo>
                    <a:pt x="1089" y="2"/>
                  </a:lnTo>
                  <a:lnTo>
                    <a:pt x="1085" y="2"/>
                  </a:lnTo>
                  <a:lnTo>
                    <a:pt x="1079" y="2"/>
                  </a:lnTo>
                  <a:lnTo>
                    <a:pt x="1073" y="2"/>
                  </a:lnTo>
                  <a:lnTo>
                    <a:pt x="1069" y="2"/>
                  </a:lnTo>
                  <a:lnTo>
                    <a:pt x="1069" y="2"/>
                  </a:lnTo>
                  <a:lnTo>
                    <a:pt x="1071" y="4"/>
                  </a:lnTo>
                  <a:lnTo>
                    <a:pt x="1071" y="4"/>
                  </a:lnTo>
                  <a:lnTo>
                    <a:pt x="1073" y="4"/>
                  </a:lnTo>
                  <a:lnTo>
                    <a:pt x="1075" y="4"/>
                  </a:lnTo>
                  <a:lnTo>
                    <a:pt x="1079" y="4"/>
                  </a:lnTo>
                  <a:lnTo>
                    <a:pt x="1079" y="4"/>
                  </a:lnTo>
                  <a:lnTo>
                    <a:pt x="1077" y="4"/>
                  </a:lnTo>
                  <a:lnTo>
                    <a:pt x="1067" y="4"/>
                  </a:lnTo>
                  <a:lnTo>
                    <a:pt x="1063" y="4"/>
                  </a:lnTo>
                  <a:lnTo>
                    <a:pt x="1059" y="4"/>
                  </a:lnTo>
                  <a:lnTo>
                    <a:pt x="1057" y="4"/>
                  </a:lnTo>
                  <a:lnTo>
                    <a:pt x="1057" y="4"/>
                  </a:lnTo>
                  <a:lnTo>
                    <a:pt x="1057" y="4"/>
                  </a:lnTo>
                  <a:lnTo>
                    <a:pt x="1059" y="6"/>
                  </a:lnTo>
                  <a:lnTo>
                    <a:pt x="1057" y="6"/>
                  </a:lnTo>
                  <a:lnTo>
                    <a:pt x="1055" y="6"/>
                  </a:lnTo>
                  <a:lnTo>
                    <a:pt x="1053" y="6"/>
                  </a:lnTo>
                  <a:lnTo>
                    <a:pt x="1051" y="6"/>
                  </a:lnTo>
                  <a:lnTo>
                    <a:pt x="1047" y="6"/>
                  </a:lnTo>
                  <a:lnTo>
                    <a:pt x="1047" y="6"/>
                  </a:lnTo>
                  <a:lnTo>
                    <a:pt x="1047" y="6"/>
                  </a:lnTo>
                  <a:lnTo>
                    <a:pt x="1049" y="6"/>
                  </a:lnTo>
                  <a:lnTo>
                    <a:pt x="1049" y="6"/>
                  </a:lnTo>
                  <a:lnTo>
                    <a:pt x="1045" y="6"/>
                  </a:lnTo>
                  <a:lnTo>
                    <a:pt x="1043" y="8"/>
                  </a:lnTo>
                  <a:lnTo>
                    <a:pt x="1041" y="8"/>
                  </a:lnTo>
                  <a:lnTo>
                    <a:pt x="1041" y="8"/>
                  </a:lnTo>
                  <a:lnTo>
                    <a:pt x="1041" y="8"/>
                  </a:lnTo>
                  <a:lnTo>
                    <a:pt x="1043" y="10"/>
                  </a:lnTo>
                  <a:lnTo>
                    <a:pt x="1047" y="10"/>
                  </a:lnTo>
                  <a:lnTo>
                    <a:pt x="1057" y="12"/>
                  </a:lnTo>
                  <a:lnTo>
                    <a:pt x="1061" y="12"/>
                  </a:lnTo>
                  <a:lnTo>
                    <a:pt x="1061" y="14"/>
                  </a:lnTo>
                  <a:lnTo>
                    <a:pt x="1061" y="14"/>
                  </a:lnTo>
                  <a:lnTo>
                    <a:pt x="1059" y="14"/>
                  </a:lnTo>
                  <a:lnTo>
                    <a:pt x="1057" y="12"/>
                  </a:lnTo>
                  <a:lnTo>
                    <a:pt x="1055" y="12"/>
                  </a:lnTo>
                  <a:lnTo>
                    <a:pt x="1053" y="12"/>
                  </a:lnTo>
                  <a:lnTo>
                    <a:pt x="1045" y="10"/>
                  </a:lnTo>
                  <a:lnTo>
                    <a:pt x="1039" y="10"/>
                  </a:lnTo>
                  <a:lnTo>
                    <a:pt x="1037" y="10"/>
                  </a:lnTo>
                  <a:lnTo>
                    <a:pt x="1037" y="10"/>
                  </a:lnTo>
                  <a:lnTo>
                    <a:pt x="1035" y="10"/>
                  </a:lnTo>
                  <a:lnTo>
                    <a:pt x="1035" y="10"/>
                  </a:lnTo>
                  <a:lnTo>
                    <a:pt x="1035" y="10"/>
                  </a:lnTo>
                  <a:lnTo>
                    <a:pt x="1037" y="12"/>
                  </a:lnTo>
                  <a:lnTo>
                    <a:pt x="1037" y="12"/>
                  </a:lnTo>
                  <a:lnTo>
                    <a:pt x="1033" y="12"/>
                  </a:lnTo>
                  <a:lnTo>
                    <a:pt x="1033" y="12"/>
                  </a:lnTo>
                  <a:lnTo>
                    <a:pt x="1031" y="10"/>
                  </a:lnTo>
                  <a:lnTo>
                    <a:pt x="1031" y="10"/>
                  </a:lnTo>
                  <a:lnTo>
                    <a:pt x="1029" y="8"/>
                  </a:lnTo>
                  <a:lnTo>
                    <a:pt x="1027" y="8"/>
                  </a:lnTo>
                  <a:lnTo>
                    <a:pt x="1021" y="8"/>
                  </a:lnTo>
                  <a:lnTo>
                    <a:pt x="1021" y="8"/>
                  </a:lnTo>
                  <a:lnTo>
                    <a:pt x="1019" y="8"/>
                  </a:lnTo>
                  <a:lnTo>
                    <a:pt x="1019" y="8"/>
                  </a:lnTo>
                  <a:lnTo>
                    <a:pt x="1013" y="8"/>
                  </a:lnTo>
                  <a:lnTo>
                    <a:pt x="1011" y="8"/>
                  </a:lnTo>
                  <a:lnTo>
                    <a:pt x="1007" y="10"/>
                  </a:lnTo>
                  <a:lnTo>
                    <a:pt x="1005" y="10"/>
                  </a:lnTo>
                  <a:lnTo>
                    <a:pt x="1003" y="10"/>
                  </a:lnTo>
                  <a:lnTo>
                    <a:pt x="999" y="10"/>
                  </a:lnTo>
                  <a:lnTo>
                    <a:pt x="999" y="10"/>
                  </a:lnTo>
                  <a:lnTo>
                    <a:pt x="1009" y="12"/>
                  </a:lnTo>
                  <a:lnTo>
                    <a:pt x="1009" y="12"/>
                  </a:lnTo>
                  <a:lnTo>
                    <a:pt x="1009" y="12"/>
                  </a:lnTo>
                  <a:lnTo>
                    <a:pt x="1009" y="12"/>
                  </a:lnTo>
                  <a:lnTo>
                    <a:pt x="1007" y="12"/>
                  </a:lnTo>
                  <a:lnTo>
                    <a:pt x="1005" y="12"/>
                  </a:lnTo>
                  <a:lnTo>
                    <a:pt x="1003" y="12"/>
                  </a:lnTo>
                  <a:lnTo>
                    <a:pt x="1001" y="12"/>
                  </a:lnTo>
                  <a:lnTo>
                    <a:pt x="999" y="12"/>
                  </a:lnTo>
                  <a:lnTo>
                    <a:pt x="997" y="12"/>
                  </a:lnTo>
                  <a:lnTo>
                    <a:pt x="995" y="12"/>
                  </a:lnTo>
                  <a:lnTo>
                    <a:pt x="993" y="12"/>
                  </a:lnTo>
                  <a:lnTo>
                    <a:pt x="991" y="12"/>
                  </a:lnTo>
                  <a:lnTo>
                    <a:pt x="991" y="12"/>
                  </a:lnTo>
                  <a:lnTo>
                    <a:pt x="989" y="12"/>
                  </a:lnTo>
                  <a:lnTo>
                    <a:pt x="989" y="12"/>
                  </a:lnTo>
                  <a:lnTo>
                    <a:pt x="987" y="12"/>
                  </a:lnTo>
                  <a:lnTo>
                    <a:pt x="983" y="12"/>
                  </a:lnTo>
                  <a:lnTo>
                    <a:pt x="977" y="12"/>
                  </a:lnTo>
                  <a:lnTo>
                    <a:pt x="973" y="12"/>
                  </a:lnTo>
                  <a:lnTo>
                    <a:pt x="971" y="12"/>
                  </a:lnTo>
                  <a:lnTo>
                    <a:pt x="967" y="14"/>
                  </a:lnTo>
                  <a:lnTo>
                    <a:pt x="965" y="14"/>
                  </a:lnTo>
                  <a:lnTo>
                    <a:pt x="959" y="14"/>
                  </a:lnTo>
                  <a:lnTo>
                    <a:pt x="957" y="14"/>
                  </a:lnTo>
                  <a:lnTo>
                    <a:pt x="951" y="14"/>
                  </a:lnTo>
                  <a:lnTo>
                    <a:pt x="947" y="14"/>
                  </a:lnTo>
                  <a:lnTo>
                    <a:pt x="945" y="16"/>
                  </a:lnTo>
                  <a:lnTo>
                    <a:pt x="943" y="16"/>
                  </a:lnTo>
                  <a:lnTo>
                    <a:pt x="941" y="16"/>
                  </a:lnTo>
                  <a:lnTo>
                    <a:pt x="943" y="16"/>
                  </a:lnTo>
                  <a:lnTo>
                    <a:pt x="943" y="16"/>
                  </a:lnTo>
                  <a:lnTo>
                    <a:pt x="945" y="16"/>
                  </a:lnTo>
                  <a:lnTo>
                    <a:pt x="949" y="16"/>
                  </a:lnTo>
                  <a:lnTo>
                    <a:pt x="951" y="16"/>
                  </a:lnTo>
                  <a:lnTo>
                    <a:pt x="953" y="16"/>
                  </a:lnTo>
                  <a:lnTo>
                    <a:pt x="953" y="16"/>
                  </a:lnTo>
                  <a:lnTo>
                    <a:pt x="959" y="16"/>
                  </a:lnTo>
                  <a:lnTo>
                    <a:pt x="959" y="16"/>
                  </a:lnTo>
                  <a:lnTo>
                    <a:pt x="949" y="18"/>
                  </a:lnTo>
                  <a:lnTo>
                    <a:pt x="947" y="18"/>
                  </a:lnTo>
                  <a:lnTo>
                    <a:pt x="949" y="18"/>
                  </a:lnTo>
                  <a:lnTo>
                    <a:pt x="951" y="18"/>
                  </a:lnTo>
                  <a:lnTo>
                    <a:pt x="965" y="18"/>
                  </a:lnTo>
                  <a:lnTo>
                    <a:pt x="971" y="18"/>
                  </a:lnTo>
                  <a:lnTo>
                    <a:pt x="973" y="18"/>
                  </a:lnTo>
                  <a:lnTo>
                    <a:pt x="979" y="18"/>
                  </a:lnTo>
                  <a:lnTo>
                    <a:pt x="977" y="18"/>
                  </a:lnTo>
                  <a:lnTo>
                    <a:pt x="973" y="18"/>
                  </a:lnTo>
                  <a:lnTo>
                    <a:pt x="969" y="18"/>
                  </a:lnTo>
                  <a:lnTo>
                    <a:pt x="965" y="18"/>
                  </a:lnTo>
                  <a:lnTo>
                    <a:pt x="959" y="20"/>
                  </a:lnTo>
                  <a:lnTo>
                    <a:pt x="955" y="20"/>
                  </a:lnTo>
                  <a:lnTo>
                    <a:pt x="955" y="20"/>
                  </a:lnTo>
                  <a:lnTo>
                    <a:pt x="959" y="20"/>
                  </a:lnTo>
                  <a:lnTo>
                    <a:pt x="957" y="20"/>
                  </a:lnTo>
                  <a:lnTo>
                    <a:pt x="955" y="20"/>
                  </a:lnTo>
                  <a:lnTo>
                    <a:pt x="951" y="22"/>
                  </a:lnTo>
                  <a:lnTo>
                    <a:pt x="949" y="22"/>
                  </a:lnTo>
                  <a:lnTo>
                    <a:pt x="949" y="22"/>
                  </a:lnTo>
                  <a:lnTo>
                    <a:pt x="951" y="24"/>
                  </a:lnTo>
                  <a:lnTo>
                    <a:pt x="953" y="24"/>
                  </a:lnTo>
                  <a:lnTo>
                    <a:pt x="959" y="22"/>
                  </a:lnTo>
                  <a:lnTo>
                    <a:pt x="975" y="22"/>
                  </a:lnTo>
                  <a:lnTo>
                    <a:pt x="981" y="22"/>
                  </a:lnTo>
                  <a:lnTo>
                    <a:pt x="991" y="20"/>
                  </a:lnTo>
                  <a:lnTo>
                    <a:pt x="995" y="20"/>
                  </a:lnTo>
                  <a:lnTo>
                    <a:pt x="997" y="20"/>
                  </a:lnTo>
                  <a:lnTo>
                    <a:pt x="999" y="20"/>
                  </a:lnTo>
                  <a:lnTo>
                    <a:pt x="999" y="20"/>
                  </a:lnTo>
                  <a:lnTo>
                    <a:pt x="989" y="22"/>
                  </a:lnTo>
                  <a:lnTo>
                    <a:pt x="981" y="24"/>
                  </a:lnTo>
                  <a:lnTo>
                    <a:pt x="977" y="24"/>
                  </a:lnTo>
                  <a:lnTo>
                    <a:pt x="971" y="24"/>
                  </a:lnTo>
                  <a:lnTo>
                    <a:pt x="963" y="24"/>
                  </a:lnTo>
                  <a:lnTo>
                    <a:pt x="953" y="24"/>
                  </a:lnTo>
                  <a:lnTo>
                    <a:pt x="953" y="24"/>
                  </a:lnTo>
                  <a:lnTo>
                    <a:pt x="953" y="24"/>
                  </a:lnTo>
                  <a:lnTo>
                    <a:pt x="953" y="26"/>
                  </a:lnTo>
                  <a:lnTo>
                    <a:pt x="953" y="26"/>
                  </a:lnTo>
                  <a:lnTo>
                    <a:pt x="955" y="26"/>
                  </a:lnTo>
                  <a:lnTo>
                    <a:pt x="957" y="26"/>
                  </a:lnTo>
                  <a:lnTo>
                    <a:pt x="959" y="26"/>
                  </a:lnTo>
                  <a:lnTo>
                    <a:pt x="961" y="28"/>
                  </a:lnTo>
                  <a:lnTo>
                    <a:pt x="963" y="28"/>
                  </a:lnTo>
                  <a:lnTo>
                    <a:pt x="967" y="28"/>
                  </a:lnTo>
                  <a:lnTo>
                    <a:pt x="971" y="26"/>
                  </a:lnTo>
                  <a:lnTo>
                    <a:pt x="983" y="24"/>
                  </a:lnTo>
                  <a:lnTo>
                    <a:pt x="985" y="24"/>
                  </a:lnTo>
                  <a:lnTo>
                    <a:pt x="989" y="24"/>
                  </a:lnTo>
                  <a:lnTo>
                    <a:pt x="1001" y="22"/>
                  </a:lnTo>
                  <a:lnTo>
                    <a:pt x="1013" y="22"/>
                  </a:lnTo>
                  <a:lnTo>
                    <a:pt x="1013" y="22"/>
                  </a:lnTo>
                  <a:lnTo>
                    <a:pt x="999" y="22"/>
                  </a:lnTo>
                  <a:lnTo>
                    <a:pt x="993" y="24"/>
                  </a:lnTo>
                  <a:lnTo>
                    <a:pt x="987" y="24"/>
                  </a:lnTo>
                  <a:lnTo>
                    <a:pt x="979" y="26"/>
                  </a:lnTo>
                  <a:lnTo>
                    <a:pt x="977" y="26"/>
                  </a:lnTo>
                  <a:lnTo>
                    <a:pt x="975" y="28"/>
                  </a:lnTo>
                  <a:lnTo>
                    <a:pt x="973" y="28"/>
                  </a:lnTo>
                  <a:lnTo>
                    <a:pt x="973" y="28"/>
                  </a:lnTo>
                  <a:lnTo>
                    <a:pt x="977" y="28"/>
                  </a:lnTo>
                  <a:lnTo>
                    <a:pt x="977" y="28"/>
                  </a:lnTo>
                  <a:lnTo>
                    <a:pt x="981" y="28"/>
                  </a:lnTo>
                  <a:lnTo>
                    <a:pt x="985" y="28"/>
                  </a:lnTo>
                  <a:lnTo>
                    <a:pt x="987" y="30"/>
                  </a:lnTo>
                  <a:lnTo>
                    <a:pt x="993" y="28"/>
                  </a:lnTo>
                  <a:lnTo>
                    <a:pt x="995" y="28"/>
                  </a:lnTo>
                  <a:lnTo>
                    <a:pt x="997" y="28"/>
                  </a:lnTo>
                  <a:lnTo>
                    <a:pt x="999" y="28"/>
                  </a:lnTo>
                  <a:lnTo>
                    <a:pt x="1003" y="28"/>
                  </a:lnTo>
                  <a:lnTo>
                    <a:pt x="1007" y="26"/>
                  </a:lnTo>
                  <a:lnTo>
                    <a:pt x="1013" y="26"/>
                  </a:lnTo>
                  <a:lnTo>
                    <a:pt x="1015" y="26"/>
                  </a:lnTo>
                  <a:lnTo>
                    <a:pt x="1019" y="26"/>
                  </a:lnTo>
                  <a:lnTo>
                    <a:pt x="1017" y="26"/>
                  </a:lnTo>
                  <a:lnTo>
                    <a:pt x="1011" y="28"/>
                  </a:lnTo>
                  <a:lnTo>
                    <a:pt x="1009" y="28"/>
                  </a:lnTo>
                  <a:lnTo>
                    <a:pt x="1011" y="28"/>
                  </a:lnTo>
                  <a:lnTo>
                    <a:pt x="1013" y="28"/>
                  </a:lnTo>
                  <a:lnTo>
                    <a:pt x="1023" y="28"/>
                  </a:lnTo>
                  <a:lnTo>
                    <a:pt x="1025" y="28"/>
                  </a:lnTo>
                  <a:lnTo>
                    <a:pt x="1029" y="28"/>
                  </a:lnTo>
                  <a:lnTo>
                    <a:pt x="1039" y="26"/>
                  </a:lnTo>
                  <a:lnTo>
                    <a:pt x="1043" y="26"/>
                  </a:lnTo>
                  <a:lnTo>
                    <a:pt x="1045" y="24"/>
                  </a:lnTo>
                  <a:lnTo>
                    <a:pt x="1047" y="24"/>
                  </a:lnTo>
                  <a:lnTo>
                    <a:pt x="1047" y="24"/>
                  </a:lnTo>
                  <a:lnTo>
                    <a:pt x="1049" y="24"/>
                  </a:lnTo>
                  <a:lnTo>
                    <a:pt x="1051" y="22"/>
                  </a:lnTo>
                  <a:lnTo>
                    <a:pt x="1053" y="22"/>
                  </a:lnTo>
                  <a:lnTo>
                    <a:pt x="1053" y="22"/>
                  </a:lnTo>
                  <a:lnTo>
                    <a:pt x="1055" y="22"/>
                  </a:lnTo>
                  <a:lnTo>
                    <a:pt x="1057" y="22"/>
                  </a:lnTo>
                  <a:lnTo>
                    <a:pt x="1063" y="20"/>
                  </a:lnTo>
                  <a:lnTo>
                    <a:pt x="1067" y="20"/>
                  </a:lnTo>
                  <a:lnTo>
                    <a:pt x="1079" y="18"/>
                  </a:lnTo>
                  <a:lnTo>
                    <a:pt x="1077" y="20"/>
                  </a:lnTo>
                  <a:lnTo>
                    <a:pt x="1071" y="20"/>
                  </a:lnTo>
                  <a:lnTo>
                    <a:pt x="1063" y="22"/>
                  </a:lnTo>
                  <a:lnTo>
                    <a:pt x="1059" y="22"/>
                  </a:lnTo>
                  <a:lnTo>
                    <a:pt x="1057" y="22"/>
                  </a:lnTo>
                  <a:lnTo>
                    <a:pt x="1055" y="24"/>
                  </a:lnTo>
                  <a:lnTo>
                    <a:pt x="1055" y="24"/>
                  </a:lnTo>
                  <a:lnTo>
                    <a:pt x="1057" y="24"/>
                  </a:lnTo>
                  <a:lnTo>
                    <a:pt x="1061" y="24"/>
                  </a:lnTo>
                  <a:lnTo>
                    <a:pt x="1067" y="24"/>
                  </a:lnTo>
                  <a:lnTo>
                    <a:pt x="1069" y="24"/>
                  </a:lnTo>
                  <a:lnTo>
                    <a:pt x="1071" y="24"/>
                  </a:lnTo>
                  <a:lnTo>
                    <a:pt x="1071" y="26"/>
                  </a:lnTo>
                  <a:lnTo>
                    <a:pt x="1069" y="26"/>
                  </a:lnTo>
                  <a:lnTo>
                    <a:pt x="1065" y="26"/>
                  </a:lnTo>
                  <a:lnTo>
                    <a:pt x="1055" y="26"/>
                  </a:lnTo>
                  <a:lnTo>
                    <a:pt x="1041" y="28"/>
                  </a:lnTo>
                  <a:lnTo>
                    <a:pt x="1041" y="28"/>
                  </a:lnTo>
                  <a:lnTo>
                    <a:pt x="1035" y="28"/>
                  </a:lnTo>
                  <a:lnTo>
                    <a:pt x="1025" y="30"/>
                  </a:lnTo>
                  <a:lnTo>
                    <a:pt x="1009" y="30"/>
                  </a:lnTo>
                  <a:lnTo>
                    <a:pt x="1007" y="32"/>
                  </a:lnTo>
                  <a:lnTo>
                    <a:pt x="1005" y="32"/>
                  </a:lnTo>
                  <a:lnTo>
                    <a:pt x="1003" y="32"/>
                  </a:lnTo>
                  <a:lnTo>
                    <a:pt x="1005" y="34"/>
                  </a:lnTo>
                  <a:lnTo>
                    <a:pt x="1007" y="34"/>
                  </a:lnTo>
                  <a:lnTo>
                    <a:pt x="1009" y="36"/>
                  </a:lnTo>
                  <a:lnTo>
                    <a:pt x="1011" y="36"/>
                  </a:lnTo>
                  <a:lnTo>
                    <a:pt x="1011" y="38"/>
                  </a:lnTo>
                  <a:lnTo>
                    <a:pt x="1013" y="38"/>
                  </a:lnTo>
                  <a:lnTo>
                    <a:pt x="1013" y="40"/>
                  </a:lnTo>
                  <a:lnTo>
                    <a:pt x="1017" y="40"/>
                  </a:lnTo>
                  <a:lnTo>
                    <a:pt x="1021" y="40"/>
                  </a:lnTo>
                  <a:lnTo>
                    <a:pt x="1023" y="40"/>
                  </a:lnTo>
                  <a:lnTo>
                    <a:pt x="1021" y="40"/>
                  </a:lnTo>
                  <a:lnTo>
                    <a:pt x="1017" y="40"/>
                  </a:lnTo>
                  <a:lnTo>
                    <a:pt x="1015" y="40"/>
                  </a:lnTo>
                  <a:lnTo>
                    <a:pt x="1013" y="40"/>
                  </a:lnTo>
                  <a:lnTo>
                    <a:pt x="1009" y="40"/>
                  </a:lnTo>
                  <a:lnTo>
                    <a:pt x="1007" y="40"/>
                  </a:lnTo>
                  <a:lnTo>
                    <a:pt x="1005" y="38"/>
                  </a:lnTo>
                  <a:lnTo>
                    <a:pt x="1005" y="38"/>
                  </a:lnTo>
                  <a:lnTo>
                    <a:pt x="1003" y="36"/>
                  </a:lnTo>
                  <a:lnTo>
                    <a:pt x="1003" y="36"/>
                  </a:lnTo>
                  <a:lnTo>
                    <a:pt x="999" y="34"/>
                  </a:lnTo>
                  <a:lnTo>
                    <a:pt x="997" y="34"/>
                  </a:lnTo>
                  <a:lnTo>
                    <a:pt x="995" y="32"/>
                  </a:lnTo>
                  <a:lnTo>
                    <a:pt x="993" y="32"/>
                  </a:lnTo>
                  <a:lnTo>
                    <a:pt x="987" y="32"/>
                  </a:lnTo>
                  <a:lnTo>
                    <a:pt x="983" y="32"/>
                  </a:lnTo>
                  <a:lnTo>
                    <a:pt x="971" y="32"/>
                  </a:lnTo>
                  <a:lnTo>
                    <a:pt x="969" y="32"/>
                  </a:lnTo>
                  <a:lnTo>
                    <a:pt x="965" y="34"/>
                  </a:lnTo>
                  <a:lnTo>
                    <a:pt x="965" y="36"/>
                  </a:lnTo>
                  <a:lnTo>
                    <a:pt x="963" y="38"/>
                  </a:lnTo>
                  <a:lnTo>
                    <a:pt x="965" y="38"/>
                  </a:lnTo>
                  <a:lnTo>
                    <a:pt x="965" y="38"/>
                  </a:lnTo>
                  <a:lnTo>
                    <a:pt x="969" y="40"/>
                  </a:lnTo>
                  <a:lnTo>
                    <a:pt x="971" y="40"/>
                  </a:lnTo>
                  <a:lnTo>
                    <a:pt x="973" y="40"/>
                  </a:lnTo>
                  <a:lnTo>
                    <a:pt x="973" y="42"/>
                  </a:lnTo>
                  <a:lnTo>
                    <a:pt x="975" y="42"/>
                  </a:lnTo>
                  <a:lnTo>
                    <a:pt x="975" y="44"/>
                  </a:lnTo>
                  <a:lnTo>
                    <a:pt x="975" y="44"/>
                  </a:lnTo>
                  <a:lnTo>
                    <a:pt x="977" y="46"/>
                  </a:lnTo>
                  <a:lnTo>
                    <a:pt x="979" y="46"/>
                  </a:lnTo>
                  <a:lnTo>
                    <a:pt x="979" y="46"/>
                  </a:lnTo>
                  <a:lnTo>
                    <a:pt x="977" y="46"/>
                  </a:lnTo>
                  <a:lnTo>
                    <a:pt x="975" y="46"/>
                  </a:lnTo>
                  <a:lnTo>
                    <a:pt x="973" y="46"/>
                  </a:lnTo>
                  <a:lnTo>
                    <a:pt x="971" y="46"/>
                  </a:lnTo>
                  <a:lnTo>
                    <a:pt x="969" y="46"/>
                  </a:lnTo>
                  <a:lnTo>
                    <a:pt x="969" y="46"/>
                  </a:lnTo>
                  <a:lnTo>
                    <a:pt x="969" y="48"/>
                  </a:lnTo>
                  <a:lnTo>
                    <a:pt x="969" y="48"/>
                  </a:lnTo>
                  <a:lnTo>
                    <a:pt x="969" y="48"/>
                  </a:lnTo>
                  <a:lnTo>
                    <a:pt x="971" y="48"/>
                  </a:lnTo>
                  <a:lnTo>
                    <a:pt x="975" y="48"/>
                  </a:lnTo>
                  <a:lnTo>
                    <a:pt x="981" y="48"/>
                  </a:lnTo>
                  <a:lnTo>
                    <a:pt x="985" y="48"/>
                  </a:lnTo>
                  <a:lnTo>
                    <a:pt x="987" y="48"/>
                  </a:lnTo>
                  <a:lnTo>
                    <a:pt x="989" y="48"/>
                  </a:lnTo>
                  <a:lnTo>
                    <a:pt x="993" y="48"/>
                  </a:lnTo>
                  <a:lnTo>
                    <a:pt x="995" y="48"/>
                  </a:lnTo>
                  <a:lnTo>
                    <a:pt x="995" y="48"/>
                  </a:lnTo>
                  <a:lnTo>
                    <a:pt x="995" y="48"/>
                  </a:lnTo>
                  <a:lnTo>
                    <a:pt x="993" y="48"/>
                  </a:lnTo>
                  <a:lnTo>
                    <a:pt x="989" y="50"/>
                  </a:lnTo>
                  <a:lnTo>
                    <a:pt x="989" y="50"/>
                  </a:lnTo>
                  <a:lnTo>
                    <a:pt x="987" y="50"/>
                  </a:lnTo>
                  <a:lnTo>
                    <a:pt x="981" y="50"/>
                  </a:lnTo>
                  <a:lnTo>
                    <a:pt x="979" y="50"/>
                  </a:lnTo>
                  <a:lnTo>
                    <a:pt x="977" y="50"/>
                  </a:lnTo>
                  <a:lnTo>
                    <a:pt x="977" y="50"/>
                  </a:lnTo>
                  <a:lnTo>
                    <a:pt x="975" y="50"/>
                  </a:lnTo>
                  <a:lnTo>
                    <a:pt x="971" y="50"/>
                  </a:lnTo>
                  <a:lnTo>
                    <a:pt x="963" y="50"/>
                  </a:lnTo>
                  <a:lnTo>
                    <a:pt x="963" y="48"/>
                  </a:lnTo>
                  <a:lnTo>
                    <a:pt x="959" y="48"/>
                  </a:lnTo>
                  <a:lnTo>
                    <a:pt x="955" y="50"/>
                  </a:lnTo>
                  <a:lnTo>
                    <a:pt x="949" y="50"/>
                  </a:lnTo>
                  <a:lnTo>
                    <a:pt x="941" y="50"/>
                  </a:lnTo>
                  <a:lnTo>
                    <a:pt x="939" y="52"/>
                  </a:lnTo>
                  <a:lnTo>
                    <a:pt x="935" y="54"/>
                  </a:lnTo>
                  <a:lnTo>
                    <a:pt x="931" y="54"/>
                  </a:lnTo>
                  <a:lnTo>
                    <a:pt x="929" y="56"/>
                  </a:lnTo>
                  <a:lnTo>
                    <a:pt x="927" y="56"/>
                  </a:lnTo>
                  <a:lnTo>
                    <a:pt x="925" y="58"/>
                  </a:lnTo>
                  <a:lnTo>
                    <a:pt x="925" y="58"/>
                  </a:lnTo>
                  <a:lnTo>
                    <a:pt x="931" y="58"/>
                  </a:lnTo>
                  <a:lnTo>
                    <a:pt x="933" y="58"/>
                  </a:lnTo>
                  <a:lnTo>
                    <a:pt x="937" y="58"/>
                  </a:lnTo>
                  <a:lnTo>
                    <a:pt x="941" y="56"/>
                  </a:lnTo>
                  <a:lnTo>
                    <a:pt x="943" y="56"/>
                  </a:lnTo>
                  <a:lnTo>
                    <a:pt x="939" y="58"/>
                  </a:lnTo>
                  <a:lnTo>
                    <a:pt x="937" y="60"/>
                  </a:lnTo>
                  <a:lnTo>
                    <a:pt x="943" y="60"/>
                  </a:lnTo>
                  <a:lnTo>
                    <a:pt x="945" y="58"/>
                  </a:lnTo>
                  <a:lnTo>
                    <a:pt x="947" y="58"/>
                  </a:lnTo>
                  <a:lnTo>
                    <a:pt x="953" y="56"/>
                  </a:lnTo>
                  <a:lnTo>
                    <a:pt x="959" y="54"/>
                  </a:lnTo>
                  <a:lnTo>
                    <a:pt x="953" y="58"/>
                  </a:lnTo>
                  <a:lnTo>
                    <a:pt x="957" y="58"/>
                  </a:lnTo>
                  <a:lnTo>
                    <a:pt x="957" y="58"/>
                  </a:lnTo>
                  <a:lnTo>
                    <a:pt x="959" y="58"/>
                  </a:lnTo>
                  <a:lnTo>
                    <a:pt x="955" y="58"/>
                  </a:lnTo>
                  <a:lnTo>
                    <a:pt x="955" y="58"/>
                  </a:lnTo>
                  <a:lnTo>
                    <a:pt x="949" y="60"/>
                  </a:lnTo>
                  <a:lnTo>
                    <a:pt x="945" y="60"/>
                  </a:lnTo>
                  <a:lnTo>
                    <a:pt x="941" y="62"/>
                  </a:lnTo>
                  <a:lnTo>
                    <a:pt x="941" y="64"/>
                  </a:lnTo>
                  <a:lnTo>
                    <a:pt x="937" y="66"/>
                  </a:lnTo>
                  <a:lnTo>
                    <a:pt x="939" y="66"/>
                  </a:lnTo>
                  <a:lnTo>
                    <a:pt x="941" y="68"/>
                  </a:lnTo>
                  <a:lnTo>
                    <a:pt x="945" y="66"/>
                  </a:lnTo>
                  <a:lnTo>
                    <a:pt x="949" y="66"/>
                  </a:lnTo>
                  <a:lnTo>
                    <a:pt x="951" y="66"/>
                  </a:lnTo>
                  <a:lnTo>
                    <a:pt x="953" y="66"/>
                  </a:lnTo>
                  <a:lnTo>
                    <a:pt x="957" y="66"/>
                  </a:lnTo>
                  <a:lnTo>
                    <a:pt x="959" y="64"/>
                  </a:lnTo>
                  <a:lnTo>
                    <a:pt x="971" y="62"/>
                  </a:lnTo>
                  <a:lnTo>
                    <a:pt x="971" y="60"/>
                  </a:lnTo>
                  <a:lnTo>
                    <a:pt x="971" y="62"/>
                  </a:lnTo>
                  <a:lnTo>
                    <a:pt x="969" y="62"/>
                  </a:lnTo>
                  <a:lnTo>
                    <a:pt x="969" y="62"/>
                  </a:lnTo>
                  <a:lnTo>
                    <a:pt x="965" y="64"/>
                  </a:lnTo>
                  <a:lnTo>
                    <a:pt x="959" y="66"/>
                  </a:lnTo>
                  <a:lnTo>
                    <a:pt x="955" y="66"/>
                  </a:lnTo>
                  <a:lnTo>
                    <a:pt x="955" y="68"/>
                  </a:lnTo>
                  <a:lnTo>
                    <a:pt x="953" y="68"/>
                  </a:lnTo>
                  <a:lnTo>
                    <a:pt x="951" y="68"/>
                  </a:lnTo>
                  <a:lnTo>
                    <a:pt x="949" y="68"/>
                  </a:lnTo>
                  <a:lnTo>
                    <a:pt x="943" y="68"/>
                  </a:lnTo>
                  <a:lnTo>
                    <a:pt x="941" y="68"/>
                  </a:lnTo>
                  <a:lnTo>
                    <a:pt x="939" y="68"/>
                  </a:lnTo>
                  <a:lnTo>
                    <a:pt x="933" y="68"/>
                  </a:lnTo>
                  <a:lnTo>
                    <a:pt x="933" y="66"/>
                  </a:lnTo>
                  <a:lnTo>
                    <a:pt x="933" y="66"/>
                  </a:lnTo>
                  <a:lnTo>
                    <a:pt x="931" y="64"/>
                  </a:lnTo>
                  <a:lnTo>
                    <a:pt x="931" y="64"/>
                  </a:lnTo>
                  <a:lnTo>
                    <a:pt x="927" y="62"/>
                  </a:lnTo>
                  <a:lnTo>
                    <a:pt x="925" y="62"/>
                  </a:lnTo>
                  <a:lnTo>
                    <a:pt x="923" y="62"/>
                  </a:lnTo>
                  <a:lnTo>
                    <a:pt x="921" y="62"/>
                  </a:lnTo>
                  <a:lnTo>
                    <a:pt x="917" y="62"/>
                  </a:lnTo>
                  <a:lnTo>
                    <a:pt x="913" y="64"/>
                  </a:lnTo>
                  <a:lnTo>
                    <a:pt x="911" y="64"/>
                  </a:lnTo>
                  <a:lnTo>
                    <a:pt x="911" y="66"/>
                  </a:lnTo>
                  <a:lnTo>
                    <a:pt x="911" y="68"/>
                  </a:lnTo>
                  <a:lnTo>
                    <a:pt x="911" y="68"/>
                  </a:lnTo>
                  <a:lnTo>
                    <a:pt x="911" y="68"/>
                  </a:lnTo>
                  <a:lnTo>
                    <a:pt x="913" y="70"/>
                  </a:lnTo>
                  <a:lnTo>
                    <a:pt x="913" y="70"/>
                  </a:lnTo>
                  <a:lnTo>
                    <a:pt x="915" y="70"/>
                  </a:lnTo>
                  <a:lnTo>
                    <a:pt x="915" y="70"/>
                  </a:lnTo>
                  <a:lnTo>
                    <a:pt x="915" y="72"/>
                  </a:lnTo>
                  <a:lnTo>
                    <a:pt x="915" y="72"/>
                  </a:lnTo>
                  <a:lnTo>
                    <a:pt x="915" y="72"/>
                  </a:lnTo>
                  <a:lnTo>
                    <a:pt x="913" y="72"/>
                  </a:lnTo>
                  <a:lnTo>
                    <a:pt x="909" y="72"/>
                  </a:lnTo>
                  <a:lnTo>
                    <a:pt x="907" y="72"/>
                  </a:lnTo>
                  <a:lnTo>
                    <a:pt x="905" y="72"/>
                  </a:lnTo>
                  <a:lnTo>
                    <a:pt x="901" y="72"/>
                  </a:lnTo>
                  <a:lnTo>
                    <a:pt x="899" y="72"/>
                  </a:lnTo>
                  <a:lnTo>
                    <a:pt x="897" y="72"/>
                  </a:lnTo>
                  <a:lnTo>
                    <a:pt x="893" y="74"/>
                  </a:lnTo>
                  <a:lnTo>
                    <a:pt x="883" y="76"/>
                  </a:lnTo>
                  <a:lnTo>
                    <a:pt x="879" y="78"/>
                  </a:lnTo>
                  <a:lnTo>
                    <a:pt x="877" y="80"/>
                  </a:lnTo>
                  <a:lnTo>
                    <a:pt x="877" y="80"/>
                  </a:lnTo>
                  <a:lnTo>
                    <a:pt x="883" y="82"/>
                  </a:lnTo>
                  <a:lnTo>
                    <a:pt x="885" y="82"/>
                  </a:lnTo>
                  <a:lnTo>
                    <a:pt x="887" y="80"/>
                  </a:lnTo>
                  <a:lnTo>
                    <a:pt x="889" y="78"/>
                  </a:lnTo>
                  <a:lnTo>
                    <a:pt x="891" y="76"/>
                  </a:lnTo>
                  <a:lnTo>
                    <a:pt x="889" y="80"/>
                  </a:lnTo>
                  <a:lnTo>
                    <a:pt x="887" y="82"/>
                  </a:lnTo>
                  <a:lnTo>
                    <a:pt x="891" y="82"/>
                  </a:lnTo>
                  <a:lnTo>
                    <a:pt x="895" y="82"/>
                  </a:lnTo>
                  <a:lnTo>
                    <a:pt x="899" y="80"/>
                  </a:lnTo>
                  <a:lnTo>
                    <a:pt x="899" y="82"/>
                  </a:lnTo>
                  <a:lnTo>
                    <a:pt x="901" y="82"/>
                  </a:lnTo>
                  <a:lnTo>
                    <a:pt x="905" y="82"/>
                  </a:lnTo>
                  <a:lnTo>
                    <a:pt x="907" y="80"/>
                  </a:lnTo>
                  <a:lnTo>
                    <a:pt x="909" y="80"/>
                  </a:lnTo>
                  <a:lnTo>
                    <a:pt x="911" y="80"/>
                  </a:lnTo>
                  <a:lnTo>
                    <a:pt x="911" y="80"/>
                  </a:lnTo>
                  <a:lnTo>
                    <a:pt x="911" y="80"/>
                  </a:lnTo>
                  <a:lnTo>
                    <a:pt x="911" y="82"/>
                  </a:lnTo>
                  <a:lnTo>
                    <a:pt x="915" y="82"/>
                  </a:lnTo>
                  <a:lnTo>
                    <a:pt x="917" y="84"/>
                  </a:lnTo>
                  <a:lnTo>
                    <a:pt x="919" y="84"/>
                  </a:lnTo>
                  <a:lnTo>
                    <a:pt x="929" y="82"/>
                  </a:lnTo>
                  <a:lnTo>
                    <a:pt x="935" y="78"/>
                  </a:lnTo>
                  <a:lnTo>
                    <a:pt x="935" y="80"/>
                  </a:lnTo>
                  <a:lnTo>
                    <a:pt x="935" y="82"/>
                  </a:lnTo>
                  <a:lnTo>
                    <a:pt x="939" y="82"/>
                  </a:lnTo>
                  <a:lnTo>
                    <a:pt x="951" y="82"/>
                  </a:lnTo>
                  <a:lnTo>
                    <a:pt x="953" y="80"/>
                  </a:lnTo>
                  <a:lnTo>
                    <a:pt x="953" y="80"/>
                  </a:lnTo>
                  <a:lnTo>
                    <a:pt x="953" y="78"/>
                  </a:lnTo>
                  <a:lnTo>
                    <a:pt x="953" y="78"/>
                  </a:lnTo>
                  <a:lnTo>
                    <a:pt x="953" y="78"/>
                  </a:lnTo>
                  <a:lnTo>
                    <a:pt x="953" y="78"/>
                  </a:lnTo>
                  <a:lnTo>
                    <a:pt x="955" y="78"/>
                  </a:lnTo>
                  <a:lnTo>
                    <a:pt x="955" y="78"/>
                  </a:lnTo>
                  <a:lnTo>
                    <a:pt x="955" y="78"/>
                  </a:lnTo>
                  <a:lnTo>
                    <a:pt x="957" y="78"/>
                  </a:lnTo>
                  <a:lnTo>
                    <a:pt x="957" y="80"/>
                  </a:lnTo>
                  <a:lnTo>
                    <a:pt x="957" y="80"/>
                  </a:lnTo>
                  <a:lnTo>
                    <a:pt x="959" y="80"/>
                  </a:lnTo>
                  <a:lnTo>
                    <a:pt x="961" y="80"/>
                  </a:lnTo>
                  <a:lnTo>
                    <a:pt x="961" y="80"/>
                  </a:lnTo>
                  <a:lnTo>
                    <a:pt x="963" y="80"/>
                  </a:lnTo>
                  <a:lnTo>
                    <a:pt x="965" y="80"/>
                  </a:lnTo>
                  <a:lnTo>
                    <a:pt x="965" y="80"/>
                  </a:lnTo>
                  <a:lnTo>
                    <a:pt x="965" y="82"/>
                  </a:lnTo>
                  <a:lnTo>
                    <a:pt x="965" y="82"/>
                  </a:lnTo>
                  <a:lnTo>
                    <a:pt x="963" y="82"/>
                  </a:lnTo>
                  <a:lnTo>
                    <a:pt x="963" y="84"/>
                  </a:lnTo>
                  <a:lnTo>
                    <a:pt x="961" y="84"/>
                  </a:lnTo>
                  <a:lnTo>
                    <a:pt x="961" y="84"/>
                  </a:lnTo>
                  <a:lnTo>
                    <a:pt x="963" y="84"/>
                  </a:lnTo>
                  <a:lnTo>
                    <a:pt x="963" y="84"/>
                  </a:lnTo>
                  <a:lnTo>
                    <a:pt x="969" y="84"/>
                  </a:lnTo>
                  <a:lnTo>
                    <a:pt x="973" y="84"/>
                  </a:lnTo>
                  <a:lnTo>
                    <a:pt x="977" y="84"/>
                  </a:lnTo>
                  <a:lnTo>
                    <a:pt x="981" y="82"/>
                  </a:lnTo>
                  <a:lnTo>
                    <a:pt x="983" y="82"/>
                  </a:lnTo>
                  <a:lnTo>
                    <a:pt x="987" y="82"/>
                  </a:lnTo>
                  <a:lnTo>
                    <a:pt x="995" y="80"/>
                  </a:lnTo>
                  <a:lnTo>
                    <a:pt x="997" y="78"/>
                  </a:lnTo>
                  <a:lnTo>
                    <a:pt x="1001" y="78"/>
                  </a:lnTo>
                  <a:lnTo>
                    <a:pt x="1001" y="76"/>
                  </a:lnTo>
                  <a:lnTo>
                    <a:pt x="1001" y="74"/>
                  </a:lnTo>
                  <a:lnTo>
                    <a:pt x="1001" y="74"/>
                  </a:lnTo>
                  <a:lnTo>
                    <a:pt x="999" y="74"/>
                  </a:lnTo>
                  <a:lnTo>
                    <a:pt x="999" y="74"/>
                  </a:lnTo>
                  <a:lnTo>
                    <a:pt x="995" y="76"/>
                  </a:lnTo>
                  <a:lnTo>
                    <a:pt x="993" y="76"/>
                  </a:lnTo>
                  <a:lnTo>
                    <a:pt x="993" y="76"/>
                  </a:lnTo>
                  <a:lnTo>
                    <a:pt x="991" y="74"/>
                  </a:lnTo>
                  <a:lnTo>
                    <a:pt x="989" y="74"/>
                  </a:lnTo>
                  <a:lnTo>
                    <a:pt x="991" y="74"/>
                  </a:lnTo>
                  <a:lnTo>
                    <a:pt x="991" y="72"/>
                  </a:lnTo>
                  <a:lnTo>
                    <a:pt x="993" y="72"/>
                  </a:lnTo>
                  <a:lnTo>
                    <a:pt x="991" y="72"/>
                  </a:lnTo>
                  <a:lnTo>
                    <a:pt x="987" y="72"/>
                  </a:lnTo>
                  <a:lnTo>
                    <a:pt x="983" y="72"/>
                  </a:lnTo>
                  <a:lnTo>
                    <a:pt x="983" y="72"/>
                  </a:lnTo>
                  <a:lnTo>
                    <a:pt x="979" y="70"/>
                  </a:lnTo>
                  <a:lnTo>
                    <a:pt x="979" y="70"/>
                  </a:lnTo>
                  <a:lnTo>
                    <a:pt x="975" y="70"/>
                  </a:lnTo>
                  <a:lnTo>
                    <a:pt x="973" y="70"/>
                  </a:lnTo>
                  <a:lnTo>
                    <a:pt x="971" y="70"/>
                  </a:lnTo>
                  <a:lnTo>
                    <a:pt x="969" y="72"/>
                  </a:lnTo>
                  <a:lnTo>
                    <a:pt x="967" y="70"/>
                  </a:lnTo>
                  <a:lnTo>
                    <a:pt x="967" y="70"/>
                  </a:lnTo>
                  <a:lnTo>
                    <a:pt x="967" y="70"/>
                  </a:lnTo>
                  <a:lnTo>
                    <a:pt x="967" y="70"/>
                  </a:lnTo>
                  <a:lnTo>
                    <a:pt x="969" y="70"/>
                  </a:lnTo>
                  <a:lnTo>
                    <a:pt x="973" y="70"/>
                  </a:lnTo>
                  <a:lnTo>
                    <a:pt x="975" y="70"/>
                  </a:lnTo>
                  <a:lnTo>
                    <a:pt x="975" y="68"/>
                  </a:lnTo>
                  <a:lnTo>
                    <a:pt x="975" y="68"/>
                  </a:lnTo>
                  <a:lnTo>
                    <a:pt x="975" y="68"/>
                  </a:lnTo>
                  <a:lnTo>
                    <a:pt x="973" y="68"/>
                  </a:lnTo>
                  <a:lnTo>
                    <a:pt x="975" y="66"/>
                  </a:lnTo>
                  <a:lnTo>
                    <a:pt x="975" y="66"/>
                  </a:lnTo>
                  <a:lnTo>
                    <a:pt x="977" y="68"/>
                  </a:lnTo>
                  <a:lnTo>
                    <a:pt x="979" y="68"/>
                  </a:lnTo>
                  <a:lnTo>
                    <a:pt x="981" y="70"/>
                  </a:lnTo>
                  <a:lnTo>
                    <a:pt x="985" y="70"/>
                  </a:lnTo>
                  <a:lnTo>
                    <a:pt x="989" y="70"/>
                  </a:lnTo>
                  <a:lnTo>
                    <a:pt x="997" y="70"/>
                  </a:lnTo>
                  <a:lnTo>
                    <a:pt x="999" y="70"/>
                  </a:lnTo>
                  <a:lnTo>
                    <a:pt x="1001" y="70"/>
                  </a:lnTo>
                  <a:lnTo>
                    <a:pt x="1005" y="68"/>
                  </a:lnTo>
                  <a:lnTo>
                    <a:pt x="1007" y="68"/>
                  </a:lnTo>
                  <a:lnTo>
                    <a:pt x="1009" y="68"/>
                  </a:lnTo>
                  <a:lnTo>
                    <a:pt x="1011" y="66"/>
                  </a:lnTo>
                  <a:lnTo>
                    <a:pt x="1013" y="66"/>
                  </a:lnTo>
                  <a:lnTo>
                    <a:pt x="1013" y="64"/>
                  </a:lnTo>
                  <a:lnTo>
                    <a:pt x="1015" y="62"/>
                  </a:lnTo>
                  <a:lnTo>
                    <a:pt x="1017" y="62"/>
                  </a:lnTo>
                  <a:lnTo>
                    <a:pt x="1017" y="62"/>
                  </a:lnTo>
                  <a:lnTo>
                    <a:pt x="1023" y="62"/>
                  </a:lnTo>
                  <a:lnTo>
                    <a:pt x="1027" y="62"/>
                  </a:lnTo>
                  <a:lnTo>
                    <a:pt x="1031" y="62"/>
                  </a:lnTo>
                  <a:lnTo>
                    <a:pt x="1035" y="60"/>
                  </a:lnTo>
                  <a:lnTo>
                    <a:pt x="1037" y="60"/>
                  </a:lnTo>
                  <a:lnTo>
                    <a:pt x="1039" y="60"/>
                  </a:lnTo>
                  <a:lnTo>
                    <a:pt x="1041" y="60"/>
                  </a:lnTo>
                  <a:lnTo>
                    <a:pt x="1047" y="58"/>
                  </a:lnTo>
                  <a:lnTo>
                    <a:pt x="1051" y="56"/>
                  </a:lnTo>
                  <a:lnTo>
                    <a:pt x="1051" y="56"/>
                  </a:lnTo>
                  <a:lnTo>
                    <a:pt x="1049" y="56"/>
                  </a:lnTo>
                  <a:lnTo>
                    <a:pt x="1045" y="54"/>
                  </a:lnTo>
                  <a:lnTo>
                    <a:pt x="1041" y="54"/>
                  </a:lnTo>
                  <a:lnTo>
                    <a:pt x="1043" y="54"/>
                  </a:lnTo>
                  <a:lnTo>
                    <a:pt x="1047" y="54"/>
                  </a:lnTo>
                  <a:lnTo>
                    <a:pt x="1053" y="54"/>
                  </a:lnTo>
                  <a:lnTo>
                    <a:pt x="1057" y="54"/>
                  </a:lnTo>
                  <a:lnTo>
                    <a:pt x="1063" y="52"/>
                  </a:lnTo>
                  <a:lnTo>
                    <a:pt x="1063" y="52"/>
                  </a:lnTo>
                  <a:lnTo>
                    <a:pt x="1065" y="52"/>
                  </a:lnTo>
                  <a:lnTo>
                    <a:pt x="1065" y="50"/>
                  </a:lnTo>
                  <a:lnTo>
                    <a:pt x="1063" y="50"/>
                  </a:lnTo>
                  <a:lnTo>
                    <a:pt x="1061" y="50"/>
                  </a:lnTo>
                  <a:lnTo>
                    <a:pt x="1057" y="50"/>
                  </a:lnTo>
                  <a:lnTo>
                    <a:pt x="1053" y="50"/>
                  </a:lnTo>
                  <a:lnTo>
                    <a:pt x="1053" y="48"/>
                  </a:lnTo>
                  <a:lnTo>
                    <a:pt x="1053" y="48"/>
                  </a:lnTo>
                  <a:lnTo>
                    <a:pt x="1051" y="48"/>
                  </a:lnTo>
                  <a:lnTo>
                    <a:pt x="1049" y="48"/>
                  </a:lnTo>
                  <a:lnTo>
                    <a:pt x="1045" y="48"/>
                  </a:lnTo>
                  <a:lnTo>
                    <a:pt x="1037" y="48"/>
                  </a:lnTo>
                  <a:lnTo>
                    <a:pt x="1035" y="48"/>
                  </a:lnTo>
                  <a:lnTo>
                    <a:pt x="1033" y="48"/>
                  </a:lnTo>
                  <a:lnTo>
                    <a:pt x="1033" y="48"/>
                  </a:lnTo>
                  <a:lnTo>
                    <a:pt x="1031" y="48"/>
                  </a:lnTo>
                  <a:lnTo>
                    <a:pt x="1029" y="48"/>
                  </a:lnTo>
                  <a:lnTo>
                    <a:pt x="1029" y="46"/>
                  </a:lnTo>
                  <a:lnTo>
                    <a:pt x="1029" y="46"/>
                  </a:lnTo>
                  <a:lnTo>
                    <a:pt x="1031" y="46"/>
                  </a:lnTo>
                  <a:lnTo>
                    <a:pt x="1035" y="46"/>
                  </a:lnTo>
                  <a:lnTo>
                    <a:pt x="1037" y="46"/>
                  </a:lnTo>
                  <a:lnTo>
                    <a:pt x="1041" y="46"/>
                  </a:lnTo>
                  <a:lnTo>
                    <a:pt x="1047" y="46"/>
                  </a:lnTo>
                  <a:lnTo>
                    <a:pt x="1049" y="46"/>
                  </a:lnTo>
                  <a:lnTo>
                    <a:pt x="1051" y="46"/>
                  </a:lnTo>
                  <a:lnTo>
                    <a:pt x="1053" y="46"/>
                  </a:lnTo>
                  <a:lnTo>
                    <a:pt x="1055" y="46"/>
                  </a:lnTo>
                  <a:lnTo>
                    <a:pt x="1059" y="46"/>
                  </a:lnTo>
                  <a:lnTo>
                    <a:pt x="1059" y="46"/>
                  </a:lnTo>
                  <a:lnTo>
                    <a:pt x="1061" y="48"/>
                  </a:lnTo>
                  <a:lnTo>
                    <a:pt x="1067" y="48"/>
                  </a:lnTo>
                  <a:lnTo>
                    <a:pt x="1069" y="46"/>
                  </a:lnTo>
                  <a:lnTo>
                    <a:pt x="1071" y="44"/>
                  </a:lnTo>
                  <a:lnTo>
                    <a:pt x="1069" y="44"/>
                  </a:lnTo>
                  <a:lnTo>
                    <a:pt x="1065" y="46"/>
                  </a:lnTo>
                  <a:lnTo>
                    <a:pt x="1063" y="44"/>
                  </a:lnTo>
                  <a:lnTo>
                    <a:pt x="1061" y="44"/>
                  </a:lnTo>
                  <a:lnTo>
                    <a:pt x="1059" y="44"/>
                  </a:lnTo>
                  <a:lnTo>
                    <a:pt x="1057" y="44"/>
                  </a:lnTo>
                  <a:lnTo>
                    <a:pt x="1057" y="42"/>
                  </a:lnTo>
                  <a:lnTo>
                    <a:pt x="1053" y="42"/>
                  </a:lnTo>
                  <a:lnTo>
                    <a:pt x="1051" y="42"/>
                  </a:lnTo>
                  <a:lnTo>
                    <a:pt x="1051" y="42"/>
                  </a:lnTo>
                  <a:lnTo>
                    <a:pt x="1057" y="42"/>
                  </a:lnTo>
                  <a:lnTo>
                    <a:pt x="1059" y="42"/>
                  </a:lnTo>
                  <a:lnTo>
                    <a:pt x="1061" y="42"/>
                  </a:lnTo>
                  <a:lnTo>
                    <a:pt x="1065" y="42"/>
                  </a:lnTo>
                  <a:lnTo>
                    <a:pt x="1067" y="42"/>
                  </a:lnTo>
                  <a:lnTo>
                    <a:pt x="1071" y="42"/>
                  </a:lnTo>
                  <a:lnTo>
                    <a:pt x="1075" y="42"/>
                  </a:lnTo>
                  <a:lnTo>
                    <a:pt x="1077" y="42"/>
                  </a:lnTo>
                  <a:lnTo>
                    <a:pt x="1079" y="42"/>
                  </a:lnTo>
                  <a:lnTo>
                    <a:pt x="1081" y="42"/>
                  </a:lnTo>
                  <a:lnTo>
                    <a:pt x="1085" y="42"/>
                  </a:lnTo>
                  <a:lnTo>
                    <a:pt x="1087" y="42"/>
                  </a:lnTo>
                  <a:lnTo>
                    <a:pt x="1087" y="42"/>
                  </a:lnTo>
                  <a:lnTo>
                    <a:pt x="1089" y="40"/>
                  </a:lnTo>
                  <a:lnTo>
                    <a:pt x="1089" y="40"/>
                  </a:lnTo>
                  <a:lnTo>
                    <a:pt x="1089" y="40"/>
                  </a:lnTo>
                  <a:lnTo>
                    <a:pt x="1089" y="38"/>
                  </a:lnTo>
                  <a:lnTo>
                    <a:pt x="1089" y="38"/>
                  </a:lnTo>
                  <a:lnTo>
                    <a:pt x="1087" y="38"/>
                  </a:lnTo>
                  <a:lnTo>
                    <a:pt x="1083" y="38"/>
                  </a:lnTo>
                  <a:lnTo>
                    <a:pt x="1079" y="38"/>
                  </a:lnTo>
                  <a:lnTo>
                    <a:pt x="1079" y="38"/>
                  </a:lnTo>
                  <a:lnTo>
                    <a:pt x="1081" y="36"/>
                  </a:lnTo>
                  <a:lnTo>
                    <a:pt x="1085" y="36"/>
                  </a:lnTo>
                  <a:lnTo>
                    <a:pt x="1087" y="38"/>
                  </a:lnTo>
                  <a:lnTo>
                    <a:pt x="1091" y="38"/>
                  </a:lnTo>
                  <a:lnTo>
                    <a:pt x="1099" y="40"/>
                  </a:lnTo>
                  <a:lnTo>
                    <a:pt x="1101" y="40"/>
                  </a:lnTo>
                  <a:lnTo>
                    <a:pt x="1103" y="38"/>
                  </a:lnTo>
                  <a:lnTo>
                    <a:pt x="1109" y="38"/>
                  </a:lnTo>
                  <a:lnTo>
                    <a:pt x="1111" y="38"/>
                  </a:lnTo>
                  <a:lnTo>
                    <a:pt x="1113" y="38"/>
                  </a:lnTo>
                  <a:lnTo>
                    <a:pt x="1113" y="36"/>
                  </a:lnTo>
                  <a:lnTo>
                    <a:pt x="1113" y="36"/>
                  </a:lnTo>
                  <a:lnTo>
                    <a:pt x="1111" y="36"/>
                  </a:lnTo>
                  <a:lnTo>
                    <a:pt x="1119" y="36"/>
                  </a:lnTo>
                  <a:lnTo>
                    <a:pt x="1121" y="34"/>
                  </a:lnTo>
                  <a:lnTo>
                    <a:pt x="1123" y="34"/>
                  </a:lnTo>
                  <a:lnTo>
                    <a:pt x="1121" y="34"/>
                  </a:lnTo>
                  <a:lnTo>
                    <a:pt x="1119" y="34"/>
                  </a:lnTo>
                  <a:lnTo>
                    <a:pt x="1111" y="34"/>
                  </a:lnTo>
                  <a:lnTo>
                    <a:pt x="1109" y="34"/>
                  </a:lnTo>
                  <a:lnTo>
                    <a:pt x="1107" y="34"/>
                  </a:lnTo>
                  <a:lnTo>
                    <a:pt x="1107" y="34"/>
                  </a:lnTo>
                  <a:lnTo>
                    <a:pt x="1109" y="34"/>
                  </a:lnTo>
                  <a:lnTo>
                    <a:pt x="1111" y="34"/>
                  </a:lnTo>
                  <a:lnTo>
                    <a:pt x="1111" y="34"/>
                  </a:lnTo>
                  <a:lnTo>
                    <a:pt x="1113" y="34"/>
                  </a:lnTo>
                  <a:lnTo>
                    <a:pt x="1119" y="34"/>
                  </a:lnTo>
                  <a:lnTo>
                    <a:pt x="1127" y="32"/>
                  </a:lnTo>
                  <a:lnTo>
                    <a:pt x="1129" y="32"/>
                  </a:lnTo>
                  <a:lnTo>
                    <a:pt x="1127" y="30"/>
                  </a:lnTo>
                  <a:lnTo>
                    <a:pt x="1127" y="28"/>
                  </a:lnTo>
                  <a:lnTo>
                    <a:pt x="1127" y="28"/>
                  </a:lnTo>
                  <a:lnTo>
                    <a:pt x="1129" y="30"/>
                  </a:lnTo>
                  <a:lnTo>
                    <a:pt x="1131" y="30"/>
                  </a:lnTo>
                  <a:lnTo>
                    <a:pt x="1131" y="30"/>
                  </a:lnTo>
                  <a:lnTo>
                    <a:pt x="1133" y="30"/>
                  </a:lnTo>
                  <a:lnTo>
                    <a:pt x="1135" y="30"/>
                  </a:lnTo>
                  <a:lnTo>
                    <a:pt x="1137" y="30"/>
                  </a:lnTo>
                  <a:lnTo>
                    <a:pt x="1145" y="28"/>
                  </a:lnTo>
                  <a:lnTo>
                    <a:pt x="1149" y="28"/>
                  </a:lnTo>
                  <a:lnTo>
                    <a:pt x="1159" y="26"/>
                  </a:lnTo>
                  <a:lnTo>
                    <a:pt x="1171" y="22"/>
                  </a:lnTo>
                  <a:lnTo>
                    <a:pt x="1177" y="22"/>
                  </a:lnTo>
                  <a:lnTo>
                    <a:pt x="1187" y="20"/>
                  </a:lnTo>
                  <a:lnTo>
                    <a:pt x="1195" y="18"/>
                  </a:lnTo>
                  <a:lnTo>
                    <a:pt x="1195" y="18"/>
                  </a:lnTo>
                  <a:lnTo>
                    <a:pt x="1191" y="18"/>
                  </a:lnTo>
                  <a:lnTo>
                    <a:pt x="1187" y="18"/>
                  </a:lnTo>
                  <a:lnTo>
                    <a:pt x="1159" y="20"/>
                  </a:lnTo>
                  <a:lnTo>
                    <a:pt x="1157" y="20"/>
                  </a:lnTo>
                  <a:lnTo>
                    <a:pt x="1155" y="20"/>
                  </a:lnTo>
                  <a:lnTo>
                    <a:pt x="1157" y="20"/>
                  </a:lnTo>
                  <a:lnTo>
                    <a:pt x="1175" y="18"/>
                  </a:lnTo>
                  <a:lnTo>
                    <a:pt x="1177" y="18"/>
                  </a:lnTo>
                  <a:lnTo>
                    <a:pt x="1177" y="18"/>
                  </a:lnTo>
                  <a:lnTo>
                    <a:pt x="1177" y="18"/>
                  </a:lnTo>
                  <a:lnTo>
                    <a:pt x="1179" y="16"/>
                  </a:lnTo>
                  <a:lnTo>
                    <a:pt x="1185" y="16"/>
                  </a:lnTo>
                  <a:lnTo>
                    <a:pt x="1189" y="16"/>
                  </a:lnTo>
                  <a:lnTo>
                    <a:pt x="1191" y="16"/>
                  </a:lnTo>
                  <a:lnTo>
                    <a:pt x="1193" y="16"/>
                  </a:lnTo>
                  <a:lnTo>
                    <a:pt x="1195" y="16"/>
                  </a:lnTo>
                  <a:lnTo>
                    <a:pt x="1201" y="16"/>
                  </a:lnTo>
                  <a:lnTo>
                    <a:pt x="1203" y="16"/>
                  </a:lnTo>
                  <a:lnTo>
                    <a:pt x="1205" y="14"/>
                  </a:lnTo>
                  <a:lnTo>
                    <a:pt x="1211" y="14"/>
                  </a:lnTo>
                  <a:lnTo>
                    <a:pt x="1223" y="12"/>
                  </a:lnTo>
                  <a:lnTo>
                    <a:pt x="1227" y="12"/>
                  </a:lnTo>
                  <a:lnTo>
                    <a:pt x="1229" y="12"/>
                  </a:lnTo>
                  <a:lnTo>
                    <a:pt x="1235" y="10"/>
                  </a:lnTo>
                  <a:lnTo>
                    <a:pt x="1239" y="10"/>
                  </a:lnTo>
                  <a:lnTo>
                    <a:pt x="1239" y="8"/>
                  </a:lnTo>
                  <a:lnTo>
                    <a:pt x="1239" y="8"/>
                  </a:lnTo>
                  <a:close/>
                  <a:moveTo>
                    <a:pt x="1021" y="178"/>
                  </a:moveTo>
                  <a:lnTo>
                    <a:pt x="1021" y="178"/>
                  </a:lnTo>
                  <a:lnTo>
                    <a:pt x="1019" y="180"/>
                  </a:lnTo>
                  <a:lnTo>
                    <a:pt x="1017" y="180"/>
                  </a:lnTo>
                  <a:lnTo>
                    <a:pt x="1021" y="180"/>
                  </a:lnTo>
                  <a:lnTo>
                    <a:pt x="1021" y="180"/>
                  </a:lnTo>
                  <a:lnTo>
                    <a:pt x="1023" y="180"/>
                  </a:lnTo>
                  <a:lnTo>
                    <a:pt x="1023" y="178"/>
                  </a:lnTo>
                  <a:lnTo>
                    <a:pt x="1023" y="178"/>
                  </a:lnTo>
                  <a:lnTo>
                    <a:pt x="1023" y="178"/>
                  </a:lnTo>
                  <a:lnTo>
                    <a:pt x="1021" y="178"/>
                  </a:lnTo>
                  <a:close/>
                  <a:moveTo>
                    <a:pt x="1059" y="216"/>
                  </a:moveTo>
                  <a:lnTo>
                    <a:pt x="1061" y="216"/>
                  </a:lnTo>
                  <a:lnTo>
                    <a:pt x="1061" y="216"/>
                  </a:lnTo>
                  <a:lnTo>
                    <a:pt x="1061" y="216"/>
                  </a:lnTo>
                  <a:lnTo>
                    <a:pt x="1059" y="216"/>
                  </a:lnTo>
                  <a:lnTo>
                    <a:pt x="1057" y="216"/>
                  </a:lnTo>
                  <a:lnTo>
                    <a:pt x="1057" y="218"/>
                  </a:lnTo>
                  <a:lnTo>
                    <a:pt x="1055" y="218"/>
                  </a:lnTo>
                  <a:lnTo>
                    <a:pt x="1055" y="218"/>
                  </a:lnTo>
                  <a:lnTo>
                    <a:pt x="1055" y="218"/>
                  </a:lnTo>
                  <a:lnTo>
                    <a:pt x="1057" y="218"/>
                  </a:lnTo>
                  <a:lnTo>
                    <a:pt x="1059" y="216"/>
                  </a:lnTo>
                  <a:close/>
                  <a:moveTo>
                    <a:pt x="973" y="90"/>
                  </a:moveTo>
                  <a:lnTo>
                    <a:pt x="975" y="90"/>
                  </a:lnTo>
                  <a:lnTo>
                    <a:pt x="977" y="90"/>
                  </a:lnTo>
                  <a:lnTo>
                    <a:pt x="977" y="88"/>
                  </a:lnTo>
                  <a:lnTo>
                    <a:pt x="977" y="88"/>
                  </a:lnTo>
                  <a:lnTo>
                    <a:pt x="979" y="88"/>
                  </a:lnTo>
                  <a:lnTo>
                    <a:pt x="981" y="86"/>
                  </a:lnTo>
                  <a:lnTo>
                    <a:pt x="981" y="86"/>
                  </a:lnTo>
                  <a:lnTo>
                    <a:pt x="981" y="86"/>
                  </a:lnTo>
                  <a:lnTo>
                    <a:pt x="979" y="86"/>
                  </a:lnTo>
                  <a:lnTo>
                    <a:pt x="975" y="88"/>
                  </a:lnTo>
                  <a:lnTo>
                    <a:pt x="973" y="88"/>
                  </a:lnTo>
                  <a:lnTo>
                    <a:pt x="969" y="88"/>
                  </a:lnTo>
                  <a:lnTo>
                    <a:pt x="969" y="90"/>
                  </a:lnTo>
                  <a:lnTo>
                    <a:pt x="971" y="90"/>
                  </a:lnTo>
                  <a:lnTo>
                    <a:pt x="973" y="90"/>
                  </a:lnTo>
                  <a:close/>
                  <a:moveTo>
                    <a:pt x="1013" y="487"/>
                  </a:moveTo>
                  <a:lnTo>
                    <a:pt x="1013" y="487"/>
                  </a:lnTo>
                  <a:lnTo>
                    <a:pt x="1013" y="487"/>
                  </a:lnTo>
                  <a:lnTo>
                    <a:pt x="1013" y="487"/>
                  </a:lnTo>
                  <a:lnTo>
                    <a:pt x="1013" y="487"/>
                  </a:lnTo>
                  <a:lnTo>
                    <a:pt x="1015" y="487"/>
                  </a:lnTo>
                  <a:lnTo>
                    <a:pt x="1015" y="487"/>
                  </a:lnTo>
                  <a:lnTo>
                    <a:pt x="1015" y="485"/>
                  </a:lnTo>
                  <a:lnTo>
                    <a:pt x="1015" y="485"/>
                  </a:lnTo>
                  <a:lnTo>
                    <a:pt x="1013" y="487"/>
                  </a:lnTo>
                  <a:lnTo>
                    <a:pt x="1013" y="487"/>
                  </a:lnTo>
                  <a:close/>
                  <a:moveTo>
                    <a:pt x="1017" y="507"/>
                  </a:moveTo>
                  <a:lnTo>
                    <a:pt x="1017" y="507"/>
                  </a:lnTo>
                  <a:lnTo>
                    <a:pt x="1015" y="507"/>
                  </a:lnTo>
                  <a:lnTo>
                    <a:pt x="1017" y="509"/>
                  </a:lnTo>
                  <a:lnTo>
                    <a:pt x="1017" y="509"/>
                  </a:lnTo>
                  <a:lnTo>
                    <a:pt x="1017" y="509"/>
                  </a:lnTo>
                  <a:lnTo>
                    <a:pt x="1017" y="507"/>
                  </a:lnTo>
                  <a:lnTo>
                    <a:pt x="1021" y="507"/>
                  </a:lnTo>
                  <a:lnTo>
                    <a:pt x="1021" y="507"/>
                  </a:lnTo>
                  <a:lnTo>
                    <a:pt x="1021" y="507"/>
                  </a:lnTo>
                  <a:lnTo>
                    <a:pt x="1019" y="507"/>
                  </a:lnTo>
                  <a:lnTo>
                    <a:pt x="1017" y="507"/>
                  </a:lnTo>
                  <a:lnTo>
                    <a:pt x="1017" y="507"/>
                  </a:lnTo>
                  <a:lnTo>
                    <a:pt x="1017" y="507"/>
                  </a:lnTo>
                  <a:lnTo>
                    <a:pt x="1017" y="507"/>
                  </a:lnTo>
                  <a:lnTo>
                    <a:pt x="1017" y="507"/>
                  </a:lnTo>
                  <a:close/>
                  <a:moveTo>
                    <a:pt x="1067" y="222"/>
                  </a:moveTo>
                  <a:lnTo>
                    <a:pt x="1065" y="220"/>
                  </a:lnTo>
                  <a:lnTo>
                    <a:pt x="1065" y="218"/>
                  </a:lnTo>
                  <a:lnTo>
                    <a:pt x="1063" y="218"/>
                  </a:lnTo>
                  <a:lnTo>
                    <a:pt x="1059" y="220"/>
                  </a:lnTo>
                  <a:lnTo>
                    <a:pt x="1057" y="220"/>
                  </a:lnTo>
                  <a:lnTo>
                    <a:pt x="1055" y="220"/>
                  </a:lnTo>
                  <a:lnTo>
                    <a:pt x="1055" y="220"/>
                  </a:lnTo>
                  <a:lnTo>
                    <a:pt x="1053" y="220"/>
                  </a:lnTo>
                  <a:lnTo>
                    <a:pt x="1053" y="220"/>
                  </a:lnTo>
                  <a:lnTo>
                    <a:pt x="1049" y="220"/>
                  </a:lnTo>
                  <a:lnTo>
                    <a:pt x="1045" y="220"/>
                  </a:lnTo>
                  <a:lnTo>
                    <a:pt x="1043" y="222"/>
                  </a:lnTo>
                  <a:lnTo>
                    <a:pt x="1043" y="222"/>
                  </a:lnTo>
                  <a:lnTo>
                    <a:pt x="1049" y="218"/>
                  </a:lnTo>
                  <a:lnTo>
                    <a:pt x="1049" y="218"/>
                  </a:lnTo>
                  <a:lnTo>
                    <a:pt x="1051" y="218"/>
                  </a:lnTo>
                  <a:lnTo>
                    <a:pt x="1051" y="218"/>
                  </a:lnTo>
                  <a:lnTo>
                    <a:pt x="1053" y="216"/>
                  </a:lnTo>
                  <a:lnTo>
                    <a:pt x="1055" y="216"/>
                  </a:lnTo>
                  <a:lnTo>
                    <a:pt x="1051" y="214"/>
                  </a:lnTo>
                  <a:lnTo>
                    <a:pt x="1049" y="214"/>
                  </a:lnTo>
                  <a:lnTo>
                    <a:pt x="1049" y="214"/>
                  </a:lnTo>
                  <a:lnTo>
                    <a:pt x="1047" y="214"/>
                  </a:lnTo>
                  <a:lnTo>
                    <a:pt x="1045" y="214"/>
                  </a:lnTo>
                  <a:lnTo>
                    <a:pt x="1045" y="214"/>
                  </a:lnTo>
                  <a:lnTo>
                    <a:pt x="1043" y="214"/>
                  </a:lnTo>
                  <a:lnTo>
                    <a:pt x="1041" y="214"/>
                  </a:lnTo>
                  <a:lnTo>
                    <a:pt x="1039" y="214"/>
                  </a:lnTo>
                  <a:lnTo>
                    <a:pt x="1039" y="214"/>
                  </a:lnTo>
                  <a:lnTo>
                    <a:pt x="1037" y="214"/>
                  </a:lnTo>
                  <a:lnTo>
                    <a:pt x="1035" y="214"/>
                  </a:lnTo>
                  <a:lnTo>
                    <a:pt x="1037" y="214"/>
                  </a:lnTo>
                  <a:lnTo>
                    <a:pt x="1039" y="214"/>
                  </a:lnTo>
                  <a:lnTo>
                    <a:pt x="1041" y="214"/>
                  </a:lnTo>
                  <a:lnTo>
                    <a:pt x="1043" y="214"/>
                  </a:lnTo>
                  <a:lnTo>
                    <a:pt x="1045" y="212"/>
                  </a:lnTo>
                  <a:lnTo>
                    <a:pt x="1047" y="210"/>
                  </a:lnTo>
                  <a:lnTo>
                    <a:pt x="1047" y="208"/>
                  </a:lnTo>
                  <a:lnTo>
                    <a:pt x="1045" y="210"/>
                  </a:lnTo>
                  <a:lnTo>
                    <a:pt x="1043" y="208"/>
                  </a:lnTo>
                  <a:lnTo>
                    <a:pt x="1043" y="206"/>
                  </a:lnTo>
                  <a:lnTo>
                    <a:pt x="1041" y="206"/>
                  </a:lnTo>
                  <a:lnTo>
                    <a:pt x="1039" y="206"/>
                  </a:lnTo>
                  <a:lnTo>
                    <a:pt x="1037" y="206"/>
                  </a:lnTo>
                  <a:lnTo>
                    <a:pt x="1037" y="206"/>
                  </a:lnTo>
                  <a:lnTo>
                    <a:pt x="1037" y="206"/>
                  </a:lnTo>
                  <a:lnTo>
                    <a:pt x="1039" y="204"/>
                  </a:lnTo>
                  <a:lnTo>
                    <a:pt x="1039" y="204"/>
                  </a:lnTo>
                  <a:lnTo>
                    <a:pt x="1041" y="204"/>
                  </a:lnTo>
                  <a:lnTo>
                    <a:pt x="1039" y="204"/>
                  </a:lnTo>
                  <a:lnTo>
                    <a:pt x="1039" y="202"/>
                  </a:lnTo>
                  <a:lnTo>
                    <a:pt x="1039" y="204"/>
                  </a:lnTo>
                  <a:lnTo>
                    <a:pt x="1035" y="204"/>
                  </a:lnTo>
                  <a:lnTo>
                    <a:pt x="1033" y="206"/>
                  </a:lnTo>
                  <a:lnTo>
                    <a:pt x="1031" y="206"/>
                  </a:lnTo>
                  <a:lnTo>
                    <a:pt x="1031" y="208"/>
                  </a:lnTo>
                  <a:lnTo>
                    <a:pt x="1031" y="208"/>
                  </a:lnTo>
                  <a:lnTo>
                    <a:pt x="1031" y="208"/>
                  </a:lnTo>
                  <a:lnTo>
                    <a:pt x="1031" y="208"/>
                  </a:lnTo>
                  <a:lnTo>
                    <a:pt x="1031" y="206"/>
                  </a:lnTo>
                  <a:lnTo>
                    <a:pt x="1033" y="204"/>
                  </a:lnTo>
                  <a:lnTo>
                    <a:pt x="1033" y="204"/>
                  </a:lnTo>
                  <a:lnTo>
                    <a:pt x="1031" y="204"/>
                  </a:lnTo>
                  <a:lnTo>
                    <a:pt x="1031" y="204"/>
                  </a:lnTo>
                  <a:lnTo>
                    <a:pt x="1029" y="204"/>
                  </a:lnTo>
                  <a:lnTo>
                    <a:pt x="1027" y="204"/>
                  </a:lnTo>
                  <a:lnTo>
                    <a:pt x="1027" y="204"/>
                  </a:lnTo>
                  <a:lnTo>
                    <a:pt x="1029" y="204"/>
                  </a:lnTo>
                  <a:lnTo>
                    <a:pt x="1029" y="202"/>
                  </a:lnTo>
                  <a:lnTo>
                    <a:pt x="1027" y="202"/>
                  </a:lnTo>
                  <a:lnTo>
                    <a:pt x="1025" y="204"/>
                  </a:lnTo>
                  <a:lnTo>
                    <a:pt x="1021" y="206"/>
                  </a:lnTo>
                  <a:lnTo>
                    <a:pt x="1021" y="206"/>
                  </a:lnTo>
                  <a:lnTo>
                    <a:pt x="1021" y="206"/>
                  </a:lnTo>
                  <a:lnTo>
                    <a:pt x="1019" y="206"/>
                  </a:lnTo>
                  <a:lnTo>
                    <a:pt x="1019" y="206"/>
                  </a:lnTo>
                  <a:lnTo>
                    <a:pt x="1021" y="204"/>
                  </a:lnTo>
                  <a:lnTo>
                    <a:pt x="1025" y="202"/>
                  </a:lnTo>
                  <a:lnTo>
                    <a:pt x="1025" y="202"/>
                  </a:lnTo>
                  <a:lnTo>
                    <a:pt x="1027" y="200"/>
                  </a:lnTo>
                  <a:lnTo>
                    <a:pt x="1023" y="200"/>
                  </a:lnTo>
                  <a:lnTo>
                    <a:pt x="1021" y="200"/>
                  </a:lnTo>
                  <a:lnTo>
                    <a:pt x="1021" y="202"/>
                  </a:lnTo>
                  <a:lnTo>
                    <a:pt x="1019" y="204"/>
                  </a:lnTo>
                  <a:lnTo>
                    <a:pt x="1019" y="204"/>
                  </a:lnTo>
                  <a:lnTo>
                    <a:pt x="1021" y="202"/>
                  </a:lnTo>
                  <a:lnTo>
                    <a:pt x="1019" y="202"/>
                  </a:lnTo>
                  <a:lnTo>
                    <a:pt x="1017" y="202"/>
                  </a:lnTo>
                  <a:lnTo>
                    <a:pt x="1017" y="202"/>
                  </a:lnTo>
                  <a:lnTo>
                    <a:pt x="1017" y="202"/>
                  </a:lnTo>
                  <a:lnTo>
                    <a:pt x="1019" y="200"/>
                  </a:lnTo>
                  <a:lnTo>
                    <a:pt x="1019" y="200"/>
                  </a:lnTo>
                  <a:lnTo>
                    <a:pt x="1019" y="200"/>
                  </a:lnTo>
                  <a:lnTo>
                    <a:pt x="1019" y="198"/>
                  </a:lnTo>
                  <a:lnTo>
                    <a:pt x="1019" y="198"/>
                  </a:lnTo>
                  <a:lnTo>
                    <a:pt x="1023" y="198"/>
                  </a:lnTo>
                  <a:lnTo>
                    <a:pt x="1023" y="196"/>
                  </a:lnTo>
                  <a:lnTo>
                    <a:pt x="1023" y="196"/>
                  </a:lnTo>
                  <a:lnTo>
                    <a:pt x="1021" y="196"/>
                  </a:lnTo>
                  <a:lnTo>
                    <a:pt x="1019" y="196"/>
                  </a:lnTo>
                  <a:lnTo>
                    <a:pt x="1017" y="196"/>
                  </a:lnTo>
                  <a:lnTo>
                    <a:pt x="1017" y="196"/>
                  </a:lnTo>
                  <a:lnTo>
                    <a:pt x="1015" y="196"/>
                  </a:lnTo>
                  <a:lnTo>
                    <a:pt x="1015" y="196"/>
                  </a:lnTo>
                  <a:lnTo>
                    <a:pt x="1013" y="196"/>
                  </a:lnTo>
                  <a:lnTo>
                    <a:pt x="1013" y="196"/>
                  </a:lnTo>
                  <a:lnTo>
                    <a:pt x="1011" y="196"/>
                  </a:lnTo>
                  <a:lnTo>
                    <a:pt x="1009" y="196"/>
                  </a:lnTo>
                  <a:lnTo>
                    <a:pt x="1009" y="196"/>
                  </a:lnTo>
                  <a:lnTo>
                    <a:pt x="1009" y="194"/>
                  </a:lnTo>
                  <a:lnTo>
                    <a:pt x="1009" y="194"/>
                  </a:lnTo>
                  <a:lnTo>
                    <a:pt x="1009" y="192"/>
                  </a:lnTo>
                  <a:lnTo>
                    <a:pt x="1007" y="192"/>
                  </a:lnTo>
                  <a:lnTo>
                    <a:pt x="1005" y="192"/>
                  </a:lnTo>
                  <a:lnTo>
                    <a:pt x="1001" y="192"/>
                  </a:lnTo>
                  <a:lnTo>
                    <a:pt x="997" y="190"/>
                  </a:lnTo>
                  <a:lnTo>
                    <a:pt x="997" y="190"/>
                  </a:lnTo>
                  <a:lnTo>
                    <a:pt x="997" y="190"/>
                  </a:lnTo>
                  <a:lnTo>
                    <a:pt x="999" y="190"/>
                  </a:lnTo>
                  <a:lnTo>
                    <a:pt x="1003" y="192"/>
                  </a:lnTo>
                  <a:lnTo>
                    <a:pt x="1005" y="192"/>
                  </a:lnTo>
                  <a:lnTo>
                    <a:pt x="1007" y="190"/>
                  </a:lnTo>
                  <a:lnTo>
                    <a:pt x="1007" y="190"/>
                  </a:lnTo>
                  <a:lnTo>
                    <a:pt x="1009" y="190"/>
                  </a:lnTo>
                  <a:lnTo>
                    <a:pt x="1011" y="192"/>
                  </a:lnTo>
                  <a:lnTo>
                    <a:pt x="1013" y="192"/>
                  </a:lnTo>
                  <a:lnTo>
                    <a:pt x="1015" y="190"/>
                  </a:lnTo>
                  <a:lnTo>
                    <a:pt x="1017" y="190"/>
                  </a:lnTo>
                  <a:lnTo>
                    <a:pt x="1017" y="188"/>
                  </a:lnTo>
                  <a:lnTo>
                    <a:pt x="1017" y="188"/>
                  </a:lnTo>
                  <a:lnTo>
                    <a:pt x="1015" y="186"/>
                  </a:lnTo>
                  <a:lnTo>
                    <a:pt x="1013" y="186"/>
                  </a:lnTo>
                  <a:lnTo>
                    <a:pt x="1011" y="186"/>
                  </a:lnTo>
                  <a:lnTo>
                    <a:pt x="1003" y="188"/>
                  </a:lnTo>
                  <a:lnTo>
                    <a:pt x="1003" y="186"/>
                  </a:lnTo>
                  <a:lnTo>
                    <a:pt x="1009" y="186"/>
                  </a:lnTo>
                  <a:lnTo>
                    <a:pt x="1011" y="184"/>
                  </a:lnTo>
                  <a:lnTo>
                    <a:pt x="1015" y="186"/>
                  </a:lnTo>
                  <a:lnTo>
                    <a:pt x="1017" y="184"/>
                  </a:lnTo>
                  <a:lnTo>
                    <a:pt x="1019" y="186"/>
                  </a:lnTo>
                  <a:lnTo>
                    <a:pt x="1021" y="186"/>
                  </a:lnTo>
                  <a:lnTo>
                    <a:pt x="1021" y="186"/>
                  </a:lnTo>
                  <a:lnTo>
                    <a:pt x="1023" y="186"/>
                  </a:lnTo>
                  <a:lnTo>
                    <a:pt x="1025" y="186"/>
                  </a:lnTo>
                  <a:lnTo>
                    <a:pt x="1029" y="186"/>
                  </a:lnTo>
                  <a:lnTo>
                    <a:pt x="1031" y="186"/>
                  </a:lnTo>
                  <a:lnTo>
                    <a:pt x="1031" y="186"/>
                  </a:lnTo>
                  <a:lnTo>
                    <a:pt x="1033" y="184"/>
                  </a:lnTo>
                  <a:lnTo>
                    <a:pt x="1033" y="184"/>
                  </a:lnTo>
                  <a:lnTo>
                    <a:pt x="1033" y="184"/>
                  </a:lnTo>
                  <a:lnTo>
                    <a:pt x="1031" y="184"/>
                  </a:lnTo>
                  <a:lnTo>
                    <a:pt x="1029" y="182"/>
                  </a:lnTo>
                  <a:lnTo>
                    <a:pt x="1027" y="182"/>
                  </a:lnTo>
                  <a:lnTo>
                    <a:pt x="1027" y="182"/>
                  </a:lnTo>
                  <a:lnTo>
                    <a:pt x="1023" y="182"/>
                  </a:lnTo>
                  <a:lnTo>
                    <a:pt x="1021" y="182"/>
                  </a:lnTo>
                  <a:lnTo>
                    <a:pt x="1021" y="182"/>
                  </a:lnTo>
                  <a:lnTo>
                    <a:pt x="1019" y="182"/>
                  </a:lnTo>
                  <a:lnTo>
                    <a:pt x="1015" y="180"/>
                  </a:lnTo>
                  <a:lnTo>
                    <a:pt x="1011" y="180"/>
                  </a:lnTo>
                  <a:lnTo>
                    <a:pt x="1007" y="180"/>
                  </a:lnTo>
                  <a:lnTo>
                    <a:pt x="1005" y="180"/>
                  </a:lnTo>
                  <a:lnTo>
                    <a:pt x="1005" y="180"/>
                  </a:lnTo>
                  <a:lnTo>
                    <a:pt x="1007" y="180"/>
                  </a:lnTo>
                  <a:lnTo>
                    <a:pt x="1011" y="178"/>
                  </a:lnTo>
                  <a:lnTo>
                    <a:pt x="1013" y="178"/>
                  </a:lnTo>
                  <a:lnTo>
                    <a:pt x="1017" y="178"/>
                  </a:lnTo>
                  <a:lnTo>
                    <a:pt x="1017" y="178"/>
                  </a:lnTo>
                  <a:lnTo>
                    <a:pt x="1019" y="178"/>
                  </a:lnTo>
                  <a:lnTo>
                    <a:pt x="1019" y="178"/>
                  </a:lnTo>
                  <a:lnTo>
                    <a:pt x="1021" y="178"/>
                  </a:lnTo>
                  <a:lnTo>
                    <a:pt x="1023" y="176"/>
                  </a:lnTo>
                  <a:lnTo>
                    <a:pt x="1025" y="176"/>
                  </a:lnTo>
                  <a:lnTo>
                    <a:pt x="1029" y="178"/>
                  </a:lnTo>
                  <a:lnTo>
                    <a:pt x="1031" y="178"/>
                  </a:lnTo>
                  <a:lnTo>
                    <a:pt x="1031" y="178"/>
                  </a:lnTo>
                  <a:lnTo>
                    <a:pt x="1031" y="178"/>
                  </a:lnTo>
                  <a:lnTo>
                    <a:pt x="1033" y="176"/>
                  </a:lnTo>
                  <a:lnTo>
                    <a:pt x="1033" y="176"/>
                  </a:lnTo>
                  <a:lnTo>
                    <a:pt x="1033" y="174"/>
                  </a:lnTo>
                  <a:lnTo>
                    <a:pt x="1033" y="172"/>
                  </a:lnTo>
                  <a:lnTo>
                    <a:pt x="1031" y="170"/>
                  </a:lnTo>
                  <a:lnTo>
                    <a:pt x="1029" y="170"/>
                  </a:lnTo>
                  <a:lnTo>
                    <a:pt x="1027" y="168"/>
                  </a:lnTo>
                  <a:lnTo>
                    <a:pt x="1027" y="168"/>
                  </a:lnTo>
                  <a:lnTo>
                    <a:pt x="1025" y="170"/>
                  </a:lnTo>
                  <a:lnTo>
                    <a:pt x="1023" y="170"/>
                  </a:lnTo>
                  <a:lnTo>
                    <a:pt x="1023" y="170"/>
                  </a:lnTo>
                  <a:lnTo>
                    <a:pt x="1023" y="170"/>
                  </a:lnTo>
                  <a:lnTo>
                    <a:pt x="1023" y="172"/>
                  </a:lnTo>
                  <a:lnTo>
                    <a:pt x="1023" y="172"/>
                  </a:lnTo>
                  <a:lnTo>
                    <a:pt x="1023" y="172"/>
                  </a:lnTo>
                  <a:lnTo>
                    <a:pt x="1021" y="172"/>
                  </a:lnTo>
                  <a:lnTo>
                    <a:pt x="1019" y="172"/>
                  </a:lnTo>
                  <a:lnTo>
                    <a:pt x="1019" y="172"/>
                  </a:lnTo>
                  <a:lnTo>
                    <a:pt x="1017" y="174"/>
                  </a:lnTo>
                  <a:lnTo>
                    <a:pt x="1015" y="174"/>
                  </a:lnTo>
                  <a:lnTo>
                    <a:pt x="1015" y="174"/>
                  </a:lnTo>
                  <a:lnTo>
                    <a:pt x="1013" y="174"/>
                  </a:lnTo>
                  <a:lnTo>
                    <a:pt x="1017" y="172"/>
                  </a:lnTo>
                  <a:lnTo>
                    <a:pt x="1017" y="172"/>
                  </a:lnTo>
                  <a:lnTo>
                    <a:pt x="1019" y="172"/>
                  </a:lnTo>
                  <a:lnTo>
                    <a:pt x="1019" y="170"/>
                  </a:lnTo>
                  <a:lnTo>
                    <a:pt x="1019" y="170"/>
                  </a:lnTo>
                  <a:lnTo>
                    <a:pt x="1019" y="170"/>
                  </a:lnTo>
                  <a:lnTo>
                    <a:pt x="1017" y="170"/>
                  </a:lnTo>
                  <a:lnTo>
                    <a:pt x="1013" y="170"/>
                  </a:lnTo>
                  <a:lnTo>
                    <a:pt x="1009" y="170"/>
                  </a:lnTo>
                  <a:lnTo>
                    <a:pt x="1007" y="172"/>
                  </a:lnTo>
                  <a:lnTo>
                    <a:pt x="1005" y="172"/>
                  </a:lnTo>
                  <a:lnTo>
                    <a:pt x="1003" y="172"/>
                  </a:lnTo>
                  <a:lnTo>
                    <a:pt x="1001" y="172"/>
                  </a:lnTo>
                  <a:lnTo>
                    <a:pt x="1003" y="172"/>
                  </a:lnTo>
                  <a:lnTo>
                    <a:pt x="1007" y="170"/>
                  </a:lnTo>
                  <a:lnTo>
                    <a:pt x="1011" y="170"/>
                  </a:lnTo>
                  <a:lnTo>
                    <a:pt x="1013" y="170"/>
                  </a:lnTo>
                  <a:lnTo>
                    <a:pt x="1015" y="170"/>
                  </a:lnTo>
                  <a:lnTo>
                    <a:pt x="1019" y="168"/>
                  </a:lnTo>
                  <a:lnTo>
                    <a:pt x="1019" y="168"/>
                  </a:lnTo>
                  <a:lnTo>
                    <a:pt x="1021" y="168"/>
                  </a:lnTo>
                  <a:lnTo>
                    <a:pt x="1023" y="168"/>
                  </a:lnTo>
                  <a:lnTo>
                    <a:pt x="1023" y="168"/>
                  </a:lnTo>
                  <a:lnTo>
                    <a:pt x="1025" y="166"/>
                  </a:lnTo>
                  <a:lnTo>
                    <a:pt x="1025" y="166"/>
                  </a:lnTo>
                  <a:lnTo>
                    <a:pt x="1027" y="166"/>
                  </a:lnTo>
                  <a:lnTo>
                    <a:pt x="1027" y="164"/>
                  </a:lnTo>
                  <a:lnTo>
                    <a:pt x="1027" y="164"/>
                  </a:lnTo>
                  <a:lnTo>
                    <a:pt x="1025" y="164"/>
                  </a:lnTo>
                  <a:lnTo>
                    <a:pt x="1023" y="164"/>
                  </a:lnTo>
                  <a:lnTo>
                    <a:pt x="1021" y="162"/>
                  </a:lnTo>
                  <a:lnTo>
                    <a:pt x="1019" y="162"/>
                  </a:lnTo>
                  <a:lnTo>
                    <a:pt x="1019" y="162"/>
                  </a:lnTo>
                  <a:lnTo>
                    <a:pt x="1017" y="162"/>
                  </a:lnTo>
                  <a:lnTo>
                    <a:pt x="1015" y="162"/>
                  </a:lnTo>
                  <a:lnTo>
                    <a:pt x="1015" y="162"/>
                  </a:lnTo>
                  <a:lnTo>
                    <a:pt x="1013" y="162"/>
                  </a:lnTo>
                  <a:lnTo>
                    <a:pt x="1011" y="160"/>
                  </a:lnTo>
                  <a:lnTo>
                    <a:pt x="1011" y="162"/>
                  </a:lnTo>
                  <a:lnTo>
                    <a:pt x="1007" y="162"/>
                  </a:lnTo>
                  <a:lnTo>
                    <a:pt x="1003" y="162"/>
                  </a:lnTo>
                  <a:lnTo>
                    <a:pt x="999" y="164"/>
                  </a:lnTo>
                  <a:lnTo>
                    <a:pt x="997" y="164"/>
                  </a:lnTo>
                  <a:lnTo>
                    <a:pt x="995" y="166"/>
                  </a:lnTo>
                  <a:lnTo>
                    <a:pt x="989" y="170"/>
                  </a:lnTo>
                  <a:lnTo>
                    <a:pt x="987" y="172"/>
                  </a:lnTo>
                  <a:lnTo>
                    <a:pt x="987" y="172"/>
                  </a:lnTo>
                  <a:lnTo>
                    <a:pt x="993" y="168"/>
                  </a:lnTo>
                  <a:lnTo>
                    <a:pt x="993" y="166"/>
                  </a:lnTo>
                  <a:lnTo>
                    <a:pt x="993" y="166"/>
                  </a:lnTo>
                  <a:lnTo>
                    <a:pt x="993" y="166"/>
                  </a:lnTo>
                  <a:lnTo>
                    <a:pt x="993" y="166"/>
                  </a:lnTo>
                  <a:lnTo>
                    <a:pt x="991" y="166"/>
                  </a:lnTo>
                  <a:lnTo>
                    <a:pt x="989" y="166"/>
                  </a:lnTo>
                  <a:lnTo>
                    <a:pt x="987" y="168"/>
                  </a:lnTo>
                  <a:lnTo>
                    <a:pt x="987" y="168"/>
                  </a:lnTo>
                  <a:lnTo>
                    <a:pt x="987" y="168"/>
                  </a:lnTo>
                  <a:lnTo>
                    <a:pt x="985" y="166"/>
                  </a:lnTo>
                  <a:lnTo>
                    <a:pt x="987" y="166"/>
                  </a:lnTo>
                  <a:lnTo>
                    <a:pt x="987" y="166"/>
                  </a:lnTo>
                  <a:lnTo>
                    <a:pt x="989" y="166"/>
                  </a:lnTo>
                  <a:lnTo>
                    <a:pt x="991" y="164"/>
                  </a:lnTo>
                  <a:lnTo>
                    <a:pt x="993" y="164"/>
                  </a:lnTo>
                  <a:lnTo>
                    <a:pt x="995" y="164"/>
                  </a:lnTo>
                  <a:lnTo>
                    <a:pt x="997" y="164"/>
                  </a:lnTo>
                  <a:lnTo>
                    <a:pt x="1003" y="162"/>
                  </a:lnTo>
                  <a:lnTo>
                    <a:pt x="1005" y="160"/>
                  </a:lnTo>
                  <a:lnTo>
                    <a:pt x="1005" y="160"/>
                  </a:lnTo>
                  <a:lnTo>
                    <a:pt x="1005" y="158"/>
                  </a:lnTo>
                  <a:lnTo>
                    <a:pt x="1007" y="158"/>
                  </a:lnTo>
                  <a:lnTo>
                    <a:pt x="1005" y="158"/>
                  </a:lnTo>
                  <a:lnTo>
                    <a:pt x="1005" y="156"/>
                  </a:lnTo>
                  <a:lnTo>
                    <a:pt x="1005" y="158"/>
                  </a:lnTo>
                  <a:lnTo>
                    <a:pt x="1001" y="158"/>
                  </a:lnTo>
                  <a:lnTo>
                    <a:pt x="999" y="158"/>
                  </a:lnTo>
                  <a:lnTo>
                    <a:pt x="997" y="158"/>
                  </a:lnTo>
                  <a:lnTo>
                    <a:pt x="995" y="158"/>
                  </a:lnTo>
                  <a:lnTo>
                    <a:pt x="991" y="158"/>
                  </a:lnTo>
                  <a:lnTo>
                    <a:pt x="989" y="160"/>
                  </a:lnTo>
                  <a:lnTo>
                    <a:pt x="987" y="160"/>
                  </a:lnTo>
                  <a:lnTo>
                    <a:pt x="985" y="162"/>
                  </a:lnTo>
                  <a:lnTo>
                    <a:pt x="981" y="162"/>
                  </a:lnTo>
                  <a:lnTo>
                    <a:pt x="983" y="160"/>
                  </a:lnTo>
                  <a:lnTo>
                    <a:pt x="985" y="160"/>
                  </a:lnTo>
                  <a:lnTo>
                    <a:pt x="987" y="160"/>
                  </a:lnTo>
                  <a:lnTo>
                    <a:pt x="991" y="158"/>
                  </a:lnTo>
                  <a:lnTo>
                    <a:pt x="993" y="158"/>
                  </a:lnTo>
                  <a:lnTo>
                    <a:pt x="993" y="158"/>
                  </a:lnTo>
                  <a:lnTo>
                    <a:pt x="997" y="158"/>
                  </a:lnTo>
                  <a:lnTo>
                    <a:pt x="997" y="158"/>
                  </a:lnTo>
                  <a:lnTo>
                    <a:pt x="999" y="156"/>
                  </a:lnTo>
                  <a:lnTo>
                    <a:pt x="1003" y="156"/>
                  </a:lnTo>
                  <a:lnTo>
                    <a:pt x="1003" y="154"/>
                  </a:lnTo>
                  <a:lnTo>
                    <a:pt x="1003" y="154"/>
                  </a:lnTo>
                  <a:lnTo>
                    <a:pt x="1003" y="154"/>
                  </a:lnTo>
                  <a:lnTo>
                    <a:pt x="1003" y="152"/>
                  </a:lnTo>
                  <a:lnTo>
                    <a:pt x="1001" y="152"/>
                  </a:lnTo>
                  <a:lnTo>
                    <a:pt x="1001" y="152"/>
                  </a:lnTo>
                  <a:lnTo>
                    <a:pt x="999" y="150"/>
                  </a:lnTo>
                  <a:lnTo>
                    <a:pt x="997" y="150"/>
                  </a:lnTo>
                  <a:lnTo>
                    <a:pt x="993" y="150"/>
                  </a:lnTo>
                  <a:lnTo>
                    <a:pt x="991" y="150"/>
                  </a:lnTo>
                  <a:lnTo>
                    <a:pt x="991" y="150"/>
                  </a:lnTo>
                  <a:lnTo>
                    <a:pt x="991" y="150"/>
                  </a:lnTo>
                  <a:lnTo>
                    <a:pt x="989" y="148"/>
                  </a:lnTo>
                  <a:lnTo>
                    <a:pt x="983" y="150"/>
                  </a:lnTo>
                  <a:lnTo>
                    <a:pt x="983" y="150"/>
                  </a:lnTo>
                  <a:lnTo>
                    <a:pt x="981" y="152"/>
                  </a:lnTo>
                  <a:lnTo>
                    <a:pt x="981" y="154"/>
                  </a:lnTo>
                  <a:lnTo>
                    <a:pt x="981" y="154"/>
                  </a:lnTo>
                  <a:lnTo>
                    <a:pt x="981" y="154"/>
                  </a:lnTo>
                  <a:lnTo>
                    <a:pt x="979" y="154"/>
                  </a:lnTo>
                  <a:lnTo>
                    <a:pt x="979" y="152"/>
                  </a:lnTo>
                  <a:lnTo>
                    <a:pt x="979" y="150"/>
                  </a:lnTo>
                  <a:lnTo>
                    <a:pt x="979" y="150"/>
                  </a:lnTo>
                  <a:lnTo>
                    <a:pt x="975" y="150"/>
                  </a:lnTo>
                  <a:lnTo>
                    <a:pt x="975" y="152"/>
                  </a:lnTo>
                  <a:lnTo>
                    <a:pt x="973" y="152"/>
                  </a:lnTo>
                  <a:lnTo>
                    <a:pt x="971" y="152"/>
                  </a:lnTo>
                  <a:lnTo>
                    <a:pt x="977" y="150"/>
                  </a:lnTo>
                  <a:lnTo>
                    <a:pt x="979" y="148"/>
                  </a:lnTo>
                  <a:lnTo>
                    <a:pt x="981" y="148"/>
                  </a:lnTo>
                  <a:lnTo>
                    <a:pt x="979" y="148"/>
                  </a:lnTo>
                  <a:lnTo>
                    <a:pt x="979" y="148"/>
                  </a:lnTo>
                  <a:lnTo>
                    <a:pt x="977" y="148"/>
                  </a:lnTo>
                  <a:lnTo>
                    <a:pt x="975" y="148"/>
                  </a:lnTo>
                  <a:lnTo>
                    <a:pt x="971" y="148"/>
                  </a:lnTo>
                  <a:lnTo>
                    <a:pt x="971" y="150"/>
                  </a:lnTo>
                  <a:lnTo>
                    <a:pt x="969" y="150"/>
                  </a:lnTo>
                  <a:lnTo>
                    <a:pt x="965" y="152"/>
                  </a:lnTo>
                  <a:lnTo>
                    <a:pt x="963" y="154"/>
                  </a:lnTo>
                  <a:lnTo>
                    <a:pt x="959" y="156"/>
                  </a:lnTo>
                  <a:lnTo>
                    <a:pt x="959" y="156"/>
                  </a:lnTo>
                  <a:lnTo>
                    <a:pt x="961" y="154"/>
                  </a:lnTo>
                  <a:lnTo>
                    <a:pt x="963" y="152"/>
                  </a:lnTo>
                  <a:lnTo>
                    <a:pt x="965" y="152"/>
                  </a:lnTo>
                  <a:lnTo>
                    <a:pt x="965" y="152"/>
                  </a:lnTo>
                  <a:lnTo>
                    <a:pt x="965" y="150"/>
                  </a:lnTo>
                  <a:lnTo>
                    <a:pt x="967" y="150"/>
                  </a:lnTo>
                  <a:lnTo>
                    <a:pt x="969" y="148"/>
                  </a:lnTo>
                  <a:lnTo>
                    <a:pt x="965" y="148"/>
                  </a:lnTo>
                  <a:lnTo>
                    <a:pt x="963" y="148"/>
                  </a:lnTo>
                  <a:lnTo>
                    <a:pt x="963" y="148"/>
                  </a:lnTo>
                  <a:lnTo>
                    <a:pt x="967" y="148"/>
                  </a:lnTo>
                  <a:lnTo>
                    <a:pt x="969" y="148"/>
                  </a:lnTo>
                  <a:lnTo>
                    <a:pt x="971" y="148"/>
                  </a:lnTo>
                  <a:lnTo>
                    <a:pt x="975" y="146"/>
                  </a:lnTo>
                  <a:lnTo>
                    <a:pt x="975" y="146"/>
                  </a:lnTo>
                  <a:lnTo>
                    <a:pt x="977" y="144"/>
                  </a:lnTo>
                  <a:lnTo>
                    <a:pt x="977" y="144"/>
                  </a:lnTo>
                  <a:lnTo>
                    <a:pt x="977" y="144"/>
                  </a:lnTo>
                  <a:lnTo>
                    <a:pt x="977" y="144"/>
                  </a:lnTo>
                  <a:lnTo>
                    <a:pt x="977" y="142"/>
                  </a:lnTo>
                  <a:lnTo>
                    <a:pt x="975" y="142"/>
                  </a:lnTo>
                  <a:lnTo>
                    <a:pt x="973" y="142"/>
                  </a:lnTo>
                  <a:lnTo>
                    <a:pt x="971" y="142"/>
                  </a:lnTo>
                  <a:lnTo>
                    <a:pt x="969" y="144"/>
                  </a:lnTo>
                  <a:lnTo>
                    <a:pt x="965" y="144"/>
                  </a:lnTo>
                  <a:lnTo>
                    <a:pt x="961" y="146"/>
                  </a:lnTo>
                  <a:lnTo>
                    <a:pt x="959" y="146"/>
                  </a:lnTo>
                  <a:lnTo>
                    <a:pt x="957" y="148"/>
                  </a:lnTo>
                  <a:lnTo>
                    <a:pt x="955" y="148"/>
                  </a:lnTo>
                  <a:lnTo>
                    <a:pt x="955" y="148"/>
                  </a:lnTo>
                  <a:lnTo>
                    <a:pt x="955" y="148"/>
                  </a:lnTo>
                  <a:lnTo>
                    <a:pt x="957" y="146"/>
                  </a:lnTo>
                  <a:lnTo>
                    <a:pt x="961" y="144"/>
                  </a:lnTo>
                  <a:lnTo>
                    <a:pt x="963" y="144"/>
                  </a:lnTo>
                  <a:lnTo>
                    <a:pt x="965" y="144"/>
                  </a:lnTo>
                  <a:lnTo>
                    <a:pt x="971" y="140"/>
                  </a:lnTo>
                  <a:lnTo>
                    <a:pt x="971" y="140"/>
                  </a:lnTo>
                  <a:lnTo>
                    <a:pt x="973" y="140"/>
                  </a:lnTo>
                  <a:lnTo>
                    <a:pt x="973" y="138"/>
                  </a:lnTo>
                  <a:lnTo>
                    <a:pt x="973" y="138"/>
                  </a:lnTo>
                  <a:lnTo>
                    <a:pt x="971" y="136"/>
                  </a:lnTo>
                  <a:lnTo>
                    <a:pt x="969" y="136"/>
                  </a:lnTo>
                  <a:lnTo>
                    <a:pt x="967" y="136"/>
                  </a:lnTo>
                  <a:lnTo>
                    <a:pt x="965" y="136"/>
                  </a:lnTo>
                  <a:lnTo>
                    <a:pt x="963" y="136"/>
                  </a:lnTo>
                  <a:lnTo>
                    <a:pt x="963" y="136"/>
                  </a:lnTo>
                  <a:lnTo>
                    <a:pt x="961" y="134"/>
                  </a:lnTo>
                  <a:lnTo>
                    <a:pt x="959" y="134"/>
                  </a:lnTo>
                  <a:lnTo>
                    <a:pt x="957" y="134"/>
                  </a:lnTo>
                  <a:lnTo>
                    <a:pt x="953" y="134"/>
                  </a:lnTo>
                  <a:lnTo>
                    <a:pt x="949" y="134"/>
                  </a:lnTo>
                  <a:lnTo>
                    <a:pt x="947" y="134"/>
                  </a:lnTo>
                  <a:lnTo>
                    <a:pt x="945" y="134"/>
                  </a:lnTo>
                  <a:lnTo>
                    <a:pt x="939" y="136"/>
                  </a:lnTo>
                  <a:lnTo>
                    <a:pt x="939" y="136"/>
                  </a:lnTo>
                  <a:lnTo>
                    <a:pt x="937" y="136"/>
                  </a:lnTo>
                  <a:lnTo>
                    <a:pt x="937" y="136"/>
                  </a:lnTo>
                  <a:lnTo>
                    <a:pt x="937" y="138"/>
                  </a:lnTo>
                  <a:lnTo>
                    <a:pt x="937" y="138"/>
                  </a:lnTo>
                  <a:lnTo>
                    <a:pt x="937" y="138"/>
                  </a:lnTo>
                  <a:lnTo>
                    <a:pt x="941" y="140"/>
                  </a:lnTo>
                  <a:lnTo>
                    <a:pt x="943" y="140"/>
                  </a:lnTo>
                  <a:lnTo>
                    <a:pt x="943" y="140"/>
                  </a:lnTo>
                  <a:lnTo>
                    <a:pt x="943" y="142"/>
                  </a:lnTo>
                  <a:lnTo>
                    <a:pt x="941" y="142"/>
                  </a:lnTo>
                  <a:lnTo>
                    <a:pt x="937" y="140"/>
                  </a:lnTo>
                  <a:lnTo>
                    <a:pt x="935" y="140"/>
                  </a:lnTo>
                  <a:lnTo>
                    <a:pt x="935" y="140"/>
                  </a:lnTo>
                  <a:lnTo>
                    <a:pt x="933" y="140"/>
                  </a:lnTo>
                  <a:lnTo>
                    <a:pt x="933" y="138"/>
                  </a:lnTo>
                  <a:lnTo>
                    <a:pt x="931" y="140"/>
                  </a:lnTo>
                  <a:lnTo>
                    <a:pt x="927" y="142"/>
                  </a:lnTo>
                  <a:lnTo>
                    <a:pt x="927" y="144"/>
                  </a:lnTo>
                  <a:lnTo>
                    <a:pt x="927" y="144"/>
                  </a:lnTo>
                  <a:lnTo>
                    <a:pt x="929" y="144"/>
                  </a:lnTo>
                  <a:lnTo>
                    <a:pt x="927" y="146"/>
                  </a:lnTo>
                  <a:lnTo>
                    <a:pt x="927" y="146"/>
                  </a:lnTo>
                  <a:lnTo>
                    <a:pt x="927" y="146"/>
                  </a:lnTo>
                  <a:lnTo>
                    <a:pt x="927" y="144"/>
                  </a:lnTo>
                  <a:lnTo>
                    <a:pt x="925" y="144"/>
                  </a:lnTo>
                  <a:lnTo>
                    <a:pt x="925" y="142"/>
                  </a:lnTo>
                  <a:lnTo>
                    <a:pt x="927" y="142"/>
                  </a:lnTo>
                  <a:lnTo>
                    <a:pt x="929" y="140"/>
                  </a:lnTo>
                  <a:lnTo>
                    <a:pt x="927" y="138"/>
                  </a:lnTo>
                  <a:lnTo>
                    <a:pt x="927" y="138"/>
                  </a:lnTo>
                  <a:lnTo>
                    <a:pt x="925" y="140"/>
                  </a:lnTo>
                  <a:lnTo>
                    <a:pt x="923" y="140"/>
                  </a:lnTo>
                  <a:lnTo>
                    <a:pt x="921" y="140"/>
                  </a:lnTo>
                  <a:lnTo>
                    <a:pt x="921" y="138"/>
                  </a:lnTo>
                  <a:lnTo>
                    <a:pt x="921" y="138"/>
                  </a:lnTo>
                  <a:lnTo>
                    <a:pt x="921" y="138"/>
                  </a:lnTo>
                  <a:lnTo>
                    <a:pt x="919" y="138"/>
                  </a:lnTo>
                  <a:lnTo>
                    <a:pt x="919" y="138"/>
                  </a:lnTo>
                  <a:lnTo>
                    <a:pt x="917" y="138"/>
                  </a:lnTo>
                  <a:lnTo>
                    <a:pt x="917" y="140"/>
                  </a:lnTo>
                  <a:lnTo>
                    <a:pt x="917" y="140"/>
                  </a:lnTo>
                  <a:lnTo>
                    <a:pt x="917" y="142"/>
                  </a:lnTo>
                  <a:lnTo>
                    <a:pt x="917" y="142"/>
                  </a:lnTo>
                  <a:lnTo>
                    <a:pt x="915" y="140"/>
                  </a:lnTo>
                  <a:lnTo>
                    <a:pt x="915" y="140"/>
                  </a:lnTo>
                  <a:lnTo>
                    <a:pt x="911" y="142"/>
                  </a:lnTo>
                  <a:lnTo>
                    <a:pt x="905" y="144"/>
                  </a:lnTo>
                  <a:lnTo>
                    <a:pt x="903" y="144"/>
                  </a:lnTo>
                  <a:lnTo>
                    <a:pt x="903" y="146"/>
                  </a:lnTo>
                  <a:lnTo>
                    <a:pt x="903" y="146"/>
                  </a:lnTo>
                  <a:lnTo>
                    <a:pt x="903" y="146"/>
                  </a:lnTo>
                  <a:lnTo>
                    <a:pt x="903" y="144"/>
                  </a:lnTo>
                  <a:lnTo>
                    <a:pt x="903" y="144"/>
                  </a:lnTo>
                  <a:lnTo>
                    <a:pt x="903" y="144"/>
                  </a:lnTo>
                  <a:lnTo>
                    <a:pt x="903" y="144"/>
                  </a:lnTo>
                  <a:lnTo>
                    <a:pt x="905" y="142"/>
                  </a:lnTo>
                  <a:lnTo>
                    <a:pt x="905" y="142"/>
                  </a:lnTo>
                  <a:lnTo>
                    <a:pt x="905" y="142"/>
                  </a:lnTo>
                  <a:lnTo>
                    <a:pt x="907" y="142"/>
                  </a:lnTo>
                  <a:lnTo>
                    <a:pt x="907" y="142"/>
                  </a:lnTo>
                  <a:lnTo>
                    <a:pt x="905" y="142"/>
                  </a:lnTo>
                  <a:lnTo>
                    <a:pt x="905" y="140"/>
                  </a:lnTo>
                  <a:lnTo>
                    <a:pt x="907" y="140"/>
                  </a:lnTo>
                  <a:lnTo>
                    <a:pt x="911" y="140"/>
                  </a:lnTo>
                  <a:lnTo>
                    <a:pt x="913" y="138"/>
                  </a:lnTo>
                  <a:lnTo>
                    <a:pt x="913" y="138"/>
                  </a:lnTo>
                  <a:lnTo>
                    <a:pt x="911" y="138"/>
                  </a:lnTo>
                  <a:lnTo>
                    <a:pt x="903" y="140"/>
                  </a:lnTo>
                  <a:lnTo>
                    <a:pt x="905" y="140"/>
                  </a:lnTo>
                  <a:lnTo>
                    <a:pt x="909" y="138"/>
                  </a:lnTo>
                  <a:lnTo>
                    <a:pt x="913" y="136"/>
                  </a:lnTo>
                  <a:lnTo>
                    <a:pt x="917" y="134"/>
                  </a:lnTo>
                  <a:lnTo>
                    <a:pt x="919" y="134"/>
                  </a:lnTo>
                  <a:lnTo>
                    <a:pt x="921" y="134"/>
                  </a:lnTo>
                  <a:lnTo>
                    <a:pt x="921" y="132"/>
                  </a:lnTo>
                  <a:lnTo>
                    <a:pt x="919" y="132"/>
                  </a:lnTo>
                  <a:lnTo>
                    <a:pt x="919" y="132"/>
                  </a:lnTo>
                  <a:lnTo>
                    <a:pt x="919" y="130"/>
                  </a:lnTo>
                  <a:lnTo>
                    <a:pt x="919" y="130"/>
                  </a:lnTo>
                  <a:lnTo>
                    <a:pt x="921" y="128"/>
                  </a:lnTo>
                  <a:lnTo>
                    <a:pt x="921" y="128"/>
                  </a:lnTo>
                  <a:lnTo>
                    <a:pt x="921" y="128"/>
                  </a:lnTo>
                  <a:lnTo>
                    <a:pt x="921" y="126"/>
                  </a:lnTo>
                  <a:lnTo>
                    <a:pt x="919" y="126"/>
                  </a:lnTo>
                  <a:lnTo>
                    <a:pt x="919" y="126"/>
                  </a:lnTo>
                  <a:lnTo>
                    <a:pt x="919" y="122"/>
                  </a:lnTo>
                  <a:lnTo>
                    <a:pt x="919" y="120"/>
                  </a:lnTo>
                  <a:lnTo>
                    <a:pt x="919" y="120"/>
                  </a:lnTo>
                  <a:lnTo>
                    <a:pt x="919" y="120"/>
                  </a:lnTo>
                  <a:lnTo>
                    <a:pt x="915" y="120"/>
                  </a:lnTo>
                  <a:lnTo>
                    <a:pt x="913" y="120"/>
                  </a:lnTo>
                  <a:lnTo>
                    <a:pt x="907" y="120"/>
                  </a:lnTo>
                  <a:lnTo>
                    <a:pt x="905" y="120"/>
                  </a:lnTo>
                  <a:lnTo>
                    <a:pt x="905" y="120"/>
                  </a:lnTo>
                  <a:lnTo>
                    <a:pt x="903" y="120"/>
                  </a:lnTo>
                  <a:lnTo>
                    <a:pt x="899" y="120"/>
                  </a:lnTo>
                  <a:lnTo>
                    <a:pt x="893" y="122"/>
                  </a:lnTo>
                  <a:lnTo>
                    <a:pt x="891" y="122"/>
                  </a:lnTo>
                  <a:lnTo>
                    <a:pt x="891" y="122"/>
                  </a:lnTo>
                  <a:lnTo>
                    <a:pt x="891" y="124"/>
                  </a:lnTo>
                  <a:lnTo>
                    <a:pt x="891" y="124"/>
                  </a:lnTo>
                  <a:lnTo>
                    <a:pt x="889" y="122"/>
                  </a:lnTo>
                  <a:lnTo>
                    <a:pt x="885" y="124"/>
                  </a:lnTo>
                  <a:lnTo>
                    <a:pt x="881" y="124"/>
                  </a:lnTo>
                  <a:lnTo>
                    <a:pt x="877" y="124"/>
                  </a:lnTo>
                  <a:lnTo>
                    <a:pt x="869" y="128"/>
                  </a:lnTo>
                  <a:lnTo>
                    <a:pt x="869" y="128"/>
                  </a:lnTo>
                  <a:lnTo>
                    <a:pt x="871" y="130"/>
                  </a:lnTo>
                  <a:lnTo>
                    <a:pt x="877" y="132"/>
                  </a:lnTo>
                  <a:lnTo>
                    <a:pt x="877" y="132"/>
                  </a:lnTo>
                  <a:lnTo>
                    <a:pt x="871" y="130"/>
                  </a:lnTo>
                  <a:lnTo>
                    <a:pt x="869" y="130"/>
                  </a:lnTo>
                  <a:lnTo>
                    <a:pt x="867" y="130"/>
                  </a:lnTo>
                  <a:lnTo>
                    <a:pt x="865" y="130"/>
                  </a:lnTo>
                  <a:lnTo>
                    <a:pt x="863" y="132"/>
                  </a:lnTo>
                  <a:lnTo>
                    <a:pt x="863" y="132"/>
                  </a:lnTo>
                  <a:lnTo>
                    <a:pt x="861" y="132"/>
                  </a:lnTo>
                  <a:lnTo>
                    <a:pt x="861" y="134"/>
                  </a:lnTo>
                  <a:lnTo>
                    <a:pt x="859" y="134"/>
                  </a:lnTo>
                  <a:lnTo>
                    <a:pt x="859" y="136"/>
                  </a:lnTo>
                  <a:lnTo>
                    <a:pt x="859" y="136"/>
                  </a:lnTo>
                  <a:lnTo>
                    <a:pt x="859" y="136"/>
                  </a:lnTo>
                  <a:lnTo>
                    <a:pt x="861" y="138"/>
                  </a:lnTo>
                  <a:lnTo>
                    <a:pt x="861" y="138"/>
                  </a:lnTo>
                  <a:lnTo>
                    <a:pt x="861" y="138"/>
                  </a:lnTo>
                  <a:lnTo>
                    <a:pt x="863" y="138"/>
                  </a:lnTo>
                  <a:lnTo>
                    <a:pt x="865" y="138"/>
                  </a:lnTo>
                  <a:lnTo>
                    <a:pt x="865" y="138"/>
                  </a:lnTo>
                  <a:lnTo>
                    <a:pt x="867" y="138"/>
                  </a:lnTo>
                  <a:lnTo>
                    <a:pt x="867" y="138"/>
                  </a:lnTo>
                  <a:lnTo>
                    <a:pt x="865" y="140"/>
                  </a:lnTo>
                  <a:lnTo>
                    <a:pt x="865" y="140"/>
                  </a:lnTo>
                  <a:lnTo>
                    <a:pt x="865" y="140"/>
                  </a:lnTo>
                  <a:lnTo>
                    <a:pt x="865" y="142"/>
                  </a:lnTo>
                  <a:lnTo>
                    <a:pt x="867" y="142"/>
                  </a:lnTo>
                  <a:lnTo>
                    <a:pt x="867" y="144"/>
                  </a:lnTo>
                  <a:lnTo>
                    <a:pt x="867" y="144"/>
                  </a:lnTo>
                  <a:lnTo>
                    <a:pt x="867" y="144"/>
                  </a:lnTo>
                  <a:lnTo>
                    <a:pt x="865" y="142"/>
                  </a:lnTo>
                  <a:lnTo>
                    <a:pt x="861" y="140"/>
                  </a:lnTo>
                  <a:lnTo>
                    <a:pt x="857" y="140"/>
                  </a:lnTo>
                  <a:lnTo>
                    <a:pt x="857" y="140"/>
                  </a:lnTo>
                  <a:lnTo>
                    <a:pt x="853" y="142"/>
                  </a:lnTo>
                  <a:lnTo>
                    <a:pt x="851" y="144"/>
                  </a:lnTo>
                  <a:lnTo>
                    <a:pt x="849" y="144"/>
                  </a:lnTo>
                  <a:lnTo>
                    <a:pt x="849" y="144"/>
                  </a:lnTo>
                  <a:lnTo>
                    <a:pt x="849" y="144"/>
                  </a:lnTo>
                  <a:lnTo>
                    <a:pt x="849" y="146"/>
                  </a:lnTo>
                  <a:lnTo>
                    <a:pt x="851" y="146"/>
                  </a:lnTo>
                  <a:lnTo>
                    <a:pt x="851" y="148"/>
                  </a:lnTo>
                  <a:lnTo>
                    <a:pt x="851" y="148"/>
                  </a:lnTo>
                  <a:lnTo>
                    <a:pt x="851" y="148"/>
                  </a:lnTo>
                  <a:lnTo>
                    <a:pt x="853" y="148"/>
                  </a:lnTo>
                  <a:lnTo>
                    <a:pt x="853" y="148"/>
                  </a:lnTo>
                  <a:lnTo>
                    <a:pt x="855" y="148"/>
                  </a:lnTo>
                  <a:lnTo>
                    <a:pt x="857" y="150"/>
                  </a:lnTo>
                  <a:lnTo>
                    <a:pt x="857" y="150"/>
                  </a:lnTo>
                  <a:lnTo>
                    <a:pt x="855" y="152"/>
                  </a:lnTo>
                  <a:lnTo>
                    <a:pt x="855" y="152"/>
                  </a:lnTo>
                  <a:lnTo>
                    <a:pt x="853" y="154"/>
                  </a:lnTo>
                  <a:lnTo>
                    <a:pt x="849" y="158"/>
                  </a:lnTo>
                  <a:lnTo>
                    <a:pt x="847" y="158"/>
                  </a:lnTo>
                  <a:lnTo>
                    <a:pt x="847" y="158"/>
                  </a:lnTo>
                  <a:lnTo>
                    <a:pt x="845" y="158"/>
                  </a:lnTo>
                  <a:lnTo>
                    <a:pt x="845" y="158"/>
                  </a:lnTo>
                  <a:lnTo>
                    <a:pt x="845" y="158"/>
                  </a:lnTo>
                  <a:lnTo>
                    <a:pt x="845" y="158"/>
                  </a:lnTo>
                  <a:lnTo>
                    <a:pt x="847" y="156"/>
                  </a:lnTo>
                  <a:lnTo>
                    <a:pt x="845" y="156"/>
                  </a:lnTo>
                  <a:lnTo>
                    <a:pt x="839" y="156"/>
                  </a:lnTo>
                  <a:lnTo>
                    <a:pt x="837" y="156"/>
                  </a:lnTo>
                  <a:lnTo>
                    <a:pt x="833" y="158"/>
                  </a:lnTo>
                  <a:lnTo>
                    <a:pt x="831" y="158"/>
                  </a:lnTo>
                  <a:lnTo>
                    <a:pt x="827" y="158"/>
                  </a:lnTo>
                  <a:lnTo>
                    <a:pt x="827" y="158"/>
                  </a:lnTo>
                  <a:lnTo>
                    <a:pt x="829" y="158"/>
                  </a:lnTo>
                  <a:lnTo>
                    <a:pt x="833" y="158"/>
                  </a:lnTo>
                  <a:lnTo>
                    <a:pt x="837" y="156"/>
                  </a:lnTo>
                  <a:lnTo>
                    <a:pt x="839" y="156"/>
                  </a:lnTo>
                  <a:lnTo>
                    <a:pt x="843" y="156"/>
                  </a:lnTo>
                  <a:lnTo>
                    <a:pt x="847" y="154"/>
                  </a:lnTo>
                  <a:lnTo>
                    <a:pt x="849" y="154"/>
                  </a:lnTo>
                  <a:lnTo>
                    <a:pt x="849" y="152"/>
                  </a:lnTo>
                  <a:lnTo>
                    <a:pt x="847" y="152"/>
                  </a:lnTo>
                  <a:lnTo>
                    <a:pt x="847" y="150"/>
                  </a:lnTo>
                  <a:lnTo>
                    <a:pt x="845" y="150"/>
                  </a:lnTo>
                  <a:lnTo>
                    <a:pt x="843" y="148"/>
                  </a:lnTo>
                  <a:lnTo>
                    <a:pt x="843" y="146"/>
                  </a:lnTo>
                  <a:lnTo>
                    <a:pt x="845" y="144"/>
                  </a:lnTo>
                  <a:lnTo>
                    <a:pt x="845" y="142"/>
                  </a:lnTo>
                  <a:lnTo>
                    <a:pt x="845" y="142"/>
                  </a:lnTo>
                  <a:lnTo>
                    <a:pt x="847" y="140"/>
                  </a:lnTo>
                  <a:lnTo>
                    <a:pt x="849" y="138"/>
                  </a:lnTo>
                  <a:lnTo>
                    <a:pt x="851" y="138"/>
                  </a:lnTo>
                  <a:lnTo>
                    <a:pt x="851" y="136"/>
                  </a:lnTo>
                  <a:lnTo>
                    <a:pt x="849" y="134"/>
                  </a:lnTo>
                  <a:lnTo>
                    <a:pt x="851" y="134"/>
                  </a:lnTo>
                  <a:lnTo>
                    <a:pt x="851" y="132"/>
                  </a:lnTo>
                  <a:lnTo>
                    <a:pt x="853" y="132"/>
                  </a:lnTo>
                  <a:lnTo>
                    <a:pt x="853" y="130"/>
                  </a:lnTo>
                  <a:lnTo>
                    <a:pt x="855" y="130"/>
                  </a:lnTo>
                  <a:lnTo>
                    <a:pt x="863" y="126"/>
                  </a:lnTo>
                  <a:lnTo>
                    <a:pt x="865" y="126"/>
                  </a:lnTo>
                  <a:lnTo>
                    <a:pt x="871" y="122"/>
                  </a:lnTo>
                  <a:lnTo>
                    <a:pt x="875" y="122"/>
                  </a:lnTo>
                  <a:lnTo>
                    <a:pt x="879" y="120"/>
                  </a:lnTo>
                  <a:lnTo>
                    <a:pt x="883" y="120"/>
                  </a:lnTo>
                  <a:lnTo>
                    <a:pt x="883" y="120"/>
                  </a:lnTo>
                  <a:lnTo>
                    <a:pt x="883" y="118"/>
                  </a:lnTo>
                  <a:lnTo>
                    <a:pt x="883" y="118"/>
                  </a:lnTo>
                  <a:lnTo>
                    <a:pt x="883" y="118"/>
                  </a:lnTo>
                  <a:lnTo>
                    <a:pt x="873" y="118"/>
                  </a:lnTo>
                  <a:lnTo>
                    <a:pt x="869" y="118"/>
                  </a:lnTo>
                  <a:lnTo>
                    <a:pt x="865" y="118"/>
                  </a:lnTo>
                  <a:lnTo>
                    <a:pt x="855" y="118"/>
                  </a:lnTo>
                  <a:lnTo>
                    <a:pt x="853" y="120"/>
                  </a:lnTo>
                  <a:lnTo>
                    <a:pt x="849" y="120"/>
                  </a:lnTo>
                  <a:lnTo>
                    <a:pt x="845" y="122"/>
                  </a:lnTo>
                  <a:lnTo>
                    <a:pt x="837" y="124"/>
                  </a:lnTo>
                  <a:lnTo>
                    <a:pt x="837" y="124"/>
                  </a:lnTo>
                  <a:lnTo>
                    <a:pt x="837" y="124"/>
                  </a:lnTo>
                  <a:lnTo>
                    <a:pt x="835" y="124"/>
                  </a:lnTo>
                  <a:lnTo>
                    <a:pt x="835" y="126"/>
                  </a:lnTo>
                  <a:lnTo>
                    <a:pt x="833" y="126"/>
                  </a:lnTo>
                  <a:lnTo>
                    <a:pt x="829" y="126"/>
                  </a:lnTo>
                  <a:lnTo>
                    <a:pt x="827" y="128"/>
                  </a:lnTo>
                  <a:lnTo>
                    <a:pt x="827" y="128"/>
                  </a:lnTo>
                  <a:lnTo>
                    <a:pt x="825" y="130"/>
                  </a:lnTo>
                  <a:lnTo>
                    <a:pt x="825" y="130"/>
                  </a:lnTo>
                  <a:lnTo>
                    <a:pt x="823" y="132"/>
                  </a:lnTo>
                  <a:lnTo>
                    <a:pt x="821" y="132"/>
                  </a:lnTo>
                  <a:lnTo>
                    <a:pt x="817" y="134"/>
                  </a:lnTo>
                  <a:lnTo>
                    <a:pt x="815" y="136"/>
                  </a:lnTo>
                  <a:lnTo>
                    <a:pt x="811" y="138"/>
                  </a:lnTo>
                  <a:lnTo>
                    <a:pt x="811" y="138"/>
                  </a:lnTo>
                  <a:lnTo>
                    <a:pt x="809" y="138"/>
                  </a:lnTo>
                  <a:lnTo>
                    <a:pt x="809" y="140"/>
                  </a:lnTo>
                  <a:lnTo>
                    <a:pt x="809" y="140"/>
                  </a:lnTo>
                  <a:lnTo>
                    <a:pt x="807" y="140"/>
                  </a:lnTo>
                  <a:lnTo>
                    <a:pt x="809" y="142"/>
                  </a:lnTo>
                  <a:lnTo>
                    <a:pt x="809" y="142"/>
                  </a:lnTo>
                  <a:lnTo>
                    <a:pt x="809" y="142"/>
                  </a:lnTo>
                  <a:lnTo>
                    <a:pt x="805" y="144"/>
                  </a:lnTo>
                  <a:lnTo>
                    <a:pt x="801" y="144"/>
                  </a:lnTo>
                  <a:lnTo>
                    <a:pt x="801" y="146"/>
                  </a:lnTo>
                  <a:lnTo>
                    <a:pt x="801" y="146"/>
                  </a:lnTo>
                  <a:lnTo>
                    <a:pt x="801" y="148"/>
                  </a:lnTo>
                  <a:lnTo>
                    <a:pt x="799" y="150"/>
                  </a:lnTo>
                  <a:lnTo>
                    <a:pt x="797" y="152"/>
                  </a:lnTo>
                  <a:lnTo>
                    <a:pt x="797" y="152"/>
                  </a:lnTo>
                  <a:lnTo>
                    <a:pt x="799" y="152"/>
                  </a:lnTo>
                  <a:lnTo>
                    <a:pt x="801" y="154"/>
                  </a:lnTo>
                  <a:lnTo>
                    <a:pt x="803" y="154"/>
                  </a:lnTo>
                  <a:lnTo>
                    <a:pt x="809" y="156"/>
                  </a:lnTo>
                  <a:lnTo>
                    <a:pt x="813" y="156"/>
                  </a:lnTo>
                  <a:lnTo>
                    <a:pt x="815" y="156"/>
                  </a:lnTo>
                  <a:lnTo>
                    <a:pt x="817" y="156"/>
                  </a:lnTo>
                  <a:lnTo>
                    <a:pt x="817" y="156"/>
                  </a:lnTo>
                  <a:lnTo>
                    <a:pt x="819" y="158"/>
                  </a:lnTo>
                  <a:lnTo>
                    <a:pt x="821" y="158"/>
                  </a:lnTo>
                  <a:lnTo>
                    <a:pt x="821" y="158"/>
                  </a:lnTo>
                  <a:lnTo>
                    <a:pt x="817" y="160"/>
                  </a:lnTo>
                  <a:lnTo>
                    <a:pt x="813" y="160"/>
                  </a:lnTo>
                  <a:lnTo>
                    <a:pt x="811" y="160"/>
                  </a:lnTo>
                  <a:lnTo>
                    <a:pt x="807" y="158"/>
                  </a:lnTo>
                  <a:lnTo>
                    <a:pt x="807" y="158"/>
                  </a:lnTo>
                  <a:lnTo>
                    <a:pt x="805" y="158"/>
                  </a:lnTo>
                  <a:lnTo>
                    <a:pt x="801" y="158"/>
                  </a:lnTo>
                  <a:lnTo>
                    <a:pt x="797" y="158"/>
                  </a:lnTo>
                  <a:lnTo>
                    <a:pt x="795" y="158"/>
                  </a:lnTo>
                  <a:lnTo>
                    <a:pt x="797" y="158"/>
                  </a:lnTo>
                  <a:lnTo>
                    <a:pt x="795" y="158"/>
                  </a:lnTo>
                  <a:lnTo>
                    <a:pt x="795" y="162"/>
                  </a:lnTo>
                  <a:lnTo>
                    <a:pt x="795" y="162"/>
                  </a:lnTo>
                  <a:lnTo>
                    <a:pt x="795" y="166"/>
                  </a:lnTo>
                  <a:lnTo>
                    <a:pt x="795" y="166"/>
                  </a:lnTo>
                  <a:lnTo>
                    <a:pt x="797" y="166"/>
                  </a:lnTo>
                  <a:lnTo>
                    <a:pt x="799" y="166"/>
                  </a:lnTo>
                  <a:lnTo>
                    <a:pt x="801" y="168"/>
                  </a:lnTo>
                  <a:lnTo>
                    <a:pt x="803" y="170"/>
                  </a:lnTo>
                  <a:lnTo>
                    <a:pt x="803" y="170"/>
                  </a:lnTo>
                  <a:lnTo>
                    <a:pt x="803" y="170"/>
                  </a:lnTo>
                  <a:lnTo>
                    <a:pt x="805" y="168"/>
                  </a:lnTo>
                  <a:lnTo>
                    <a:pt x="807" y="168"/>
                  </a:lnTo>
                  <a:lnTo>
                    <a:pt x="807" y="168"/>
                  </a:lnTo>
                  <a:lnTo>
                    <a:pt x="811" y="168"/>
                  </a:lnTo>
                  <a:lnTo>
                    <a:pt x="813" y="168"/>
                  </a:lnTo>
                  <a:lnTo>
                    <a:pt x="813" y="168"/>
                  </a:lnTo>
                  <a:lnTo>
                    <a:pt x="813" y="168"/>
                  </a:lnTo>
                  <a:lnTo>
                    <a:pt x="813" y="168"/>
                  </a:lnTo>
                  <a:lnTo>
                    <a:pt x="813" y="168"/>
                  </a:lnTo>
                  <a:lnTo>
                    <a:pt x="817" y="168"/>
                  </a:lnTo>
                  <a:lnTo>
                    <a:pt x="817" y="168"/>
                  </a:lnTo>
                  <a:lnTo>
                    <a:pt x="819" y="168"/>
                  </a:lnTo>
                  <a:lnTo>
                    <a:pt x="823" y="166"/>
                  </a:lnTo>
                  <a:lnTo>
                    <a:pt x="821" y="166"/>
                  </a:lnTo>
                  <a:lnTo>
                    <a:pt x="821" y="168"/>
                  </a:lnTo>
                  <a:lnTo>
                    <a:pt x="819" y="168"/>
                  </a:lnTo>
                  <a:lnTo>
                    <a:pt x="819" y="170"/>
                  </a:lnTo>
                  <a:lnTo>
                    <a:pt x="819" y="170"/>
                  </a:lnTo>
                  <a:lnTo>
                    <a:pt x="819" y="172"/>
                  </a:lnTo>
                  <a:lnTo>
                    <a:pt x="819" y="172"/>
                  </a:lnTo>
                  <a:lnTo>
                    <a:pt x="823" y="172"/>
                  </a:lnTo>
                  <a:lnTo>
                    <a:pt x="829" y="172"/>
                  </a:lnTo>
                  <a:lnTo>
                    <a:pt x="833" y="172"/>
                  </a:lnTo>
                  <a:lnTo>
                    <a:pt x="835" y="172"/>
                  </a:lnTo>
                  <a:lnTo>
                    <a:pt x="835" y="172"/>
                  </a:lnTo>
                  <a:lnTo>
                    <a:pt x="835" y="172"/>
                  </a:lnTo>
                  <a:lnTo>
                    <a:pt x="837" y="174"/>
                  </a:lnTo>
                  <a:lnTo>
                    <a:pt x="845" y="174"/>
                  </a:lnTo>
                  <a:lnTo>
                    <a:pt x="849" y="174"/>
                  </a:lnTo>
                  <a:lnTo>
                    <a:pt x="853" y="174"/>
                  </a:lnTo>
                  <a:lnTo>
                    <a:pt x="853" y="174"/>
                  </a:lnTo>
                  <a:lnTo>
                    <a:pt x="855" y="174"/>
                  </a:lnTo>
                  <a:lnTo>
                    <a:pt x="859" y="176"/>
                  </a:lnTo>
                  <a:lnTo>
                    <a:pt x="861" y="176"/>
                  </a:lnTo>
                  <a:lnTo>
                    <a:pt x="863" y="176"/>
                  </a:lnTo>
                  <a:lnTo>
                    <a:pt x="865" y="176"/>
                  </a:lnTo>
                  <a:lnTo>
                    <a:pt x="871" y="174"/>
                  </a:lnTo>
                  <a:lnTo>
                    <a:pt x="875" y="178"/>
                  </a:lnTo>
                  <a:lnTo>
                    <a:pt x="877" y="176"/>
                  </a:lnTo>
                  <a:lnTo>
                    <a:pt x="877" y="176"/>
                  </a:lnTo>
                  <a:lnTo>
                    <a:pt x="877" y="176"/>
                  </a:lnTo>
                  <a:lnTo>
                    <a:pt x="875" y="174"/>
                  </a:lnTo>
                  <a:lnTo>
                    <a:pt x="875" y="174"/>
                  </a:lnTo>
                  <a:lnTo>
                    <a:pt x="873" y="174"/>
                  </a:lnTo>
                  <a:lnTo>
                    <a:pt x="873" y="174"/>
                  </a:lnTo>
                  <a:lnTo>
                    <a:pt x="871" y="172"/>
                  </a:lnTo>
                  <a:lnTo>
                    <a:pt x="871" y="172"/>
                  </a:lnTo>
                  <a:lnTo>
                    <a:pt x="873" y="172"/>
                  </a:lnTo>
                  <a:lnTo>
                    <a:pt x="877" y="172"/>
                  </a:lnTo>
                  <a:lnTo>
                    <a:pt x="881" y="172"/>
                  </a:lnTo>
                  <a:lnTo>
                    <a:pt x="881" y="172"/>
                  </a:lnTo>
                  <a:lnTo>
                    <a:pt x="885" y="174"/>
                  </a:lnTo>
                  <a:lnTo>
                    <a:pt x="885" y="174"/>
                  </a:lnTo>
                  <a:lnTo>
                    <a:pt x="887" y="174"/>
                  </a:lnTo>
                  <a:lnTo>
                    <a:pt x="891" y="174"/>
                  </a:lnTo>
                  <a:lnTo>
                    <a:pt x="893" y="176"/>
                  </a:lnTo>
                  <a:lnTo>
                    <a:pt x="895" y="174"/>
                  </a:lnTo>
                  <a:lnTo>
                    <a:pt x="899" y="174"/>
                  </a:lnTo>
                  <a:lnTo>
                    <a:pt x="901" y="174"/>
                  </a:lnTo>
                  <a:lnTo>
                    <a:pt x="903" y="174"/>
                  </a:lnTo>
                  <a:lnTo>
                    <a:pt x="903" y="172"/>
                  </a:lnTo>
                  <a:lnTo>
                    <a:pt x="903" y="172"/>
                  </a:lnTo>
                  <a:lnTo>
                    <a:pt x="905" y="170"/>
                  </a:lnTo>
                  <a:lnTo>
                    <a:pt x="905" y="170"/>
                  </a:lnTo>
                  <a:lnTo>
                    <a:pt x="905" y="170"/>
                  </a:lnTo>
                  <a:lnTo>
                    <a:pt x="903" y="168"/>
                  </a:lnTo>
                  <a:lnTo>
                    <a:pt x="901" y="168"/>
                  </a:lnTo>
                  <a:lnTo>
                    <a:pt x="901" y="168"/>
                  </a:lnTo>
                  <a:lnTo>
                    <a:pt x="901" y="166"/>
                  </a:lnTo>
                  <a:lnTo>
                    <a:pt x="901" y="166"/>
                  </a:lnTo>
                  <a:lnTo>
                    <a:pt x="903" y="166"/>
                  </a:lnTo>
                  <a:lnTo>
                    <a:pt x="905" y="164"/>
                  </a:lnTo>
                  <a:lnTo>
                    <a:pt x="907" y="164"/>
                  </a:lnTo>
                  <a:lnTo>
                    <a:pt x="907" y="164"/>
                  </a:lnTo>
                  <a:lnTo>
                    <a:pt x="907" y="166"/>
                  </a:lnTo>
                  <a:lnTo>
                    <a:pt x="907" y="166"/>
                  </a:lnTo>
                  <a:lnTo>
                    <a:pt x="907" y="166"/>
                  </a:lnTo>
                  <a:lnTo>
                    <a:pt x="909" y="168"/>
                  </a:lnTo>
                  <a:lnTo>
                    <a:pt x="909" y="168"/>
                  </a:lnTo>
                  <a:lnTo>
                    <a:pt x="909" y="168"/>
                  </a:lnTo>
                  <a:lnTo>
                    <a:pt x="911" y="170"/>
                  </a:lnTo>
                  <a:lnTo>
                    <a:pt x="911" y="170"/>
                  </a:lnTo>
                  <a:lnTo>
                    <a:pt x="913" y="170"/>
                  </a:lnTo>
                  <a:lnTo>
                    <a:pt x="917" y="170"/>
                  </a:lnTo>
                  <a:lnTo>
                    <a:pt x="917" y="170"/>
                  </a:lnTo>
                  <a:lnTo>
                    <a:pt x="917" y="170"/>
                  </a:lnTo>
                  <a:lnTo>
                    <a:pt x="915" y="172"/>
                  </a:lnTo>
                  <a:lnTo>
                    <a:pt x="915" y="174"/>
                  </a:lnTo>
                  <a:lnTo>
                    <a:pt x="915" y="174"/>
                  </a:lnTo>
                  <a:lnTo>
                    <a:pt x="915" y="176"/>
                  </a:lnTo>
                  <a:lnTo>
                    <a:pt x="915" y="176"/>
                  </a:lnTo>
                  <a:lnTo>
                    <a:pt x="919" y="176"/>
                  </a:lnTo>
                  <a:lnTo>
                    <a:pt x="921" y="176"/>
                  </a:lnTo>
                  <a:lnTo>
                    <a:pt x="921" y="176"/>
                  </a:lnTo>
                  <a:lnTo>
                    <a:pt x="921" y="176"/>
                  </a:lnTo>
                  <a:lnTo>
                    <a:pt x="921" y="178"/>
                  </a:lnTo>
                  <a:lnTo>
                    <a:pt x="919" y="178"/>
                  </a:lnTo>
                  <a:lnTo>
                    <a:pt x="917" y="178"/>
                  </a:lnTo>
                  <a:lnTo>
                    <a:pt x="917" y="178"/>
                  </a:lnTo>
                  <a:lnTo>
                    <a:pt x="917" y="178"/>
                  </a:lnTo>
                  <a:lnTo>
                    <a:pt x="917" y="180"/>
                  </a:lnTo>
                  <a:lnTo>
                    <a:pt x="919" y="180"/>
                  </a:lnTo>
                  <a:lnTo>
                    <a:pt x="921" y="180"/>
                  </a:lnTo>
                  <a:lnTo>
                    <a:pt x="921" y="180"/>
                  </a:lnTo>
                  <a:lnTo>
                    <a:pt x="923" y="178"/>
                  </a:lnTo>
                  <a:lnTo>
                    <a:pt x="925" y="178"/>
                  </a:lnTo>
                  <a:lnTo>
                    <a:pt x="925" y="178"/>
                  </a:lnTo>
                  <a:lnTo>
                    <a:pt x="927" y="178"/>
                  </a:lnTo>
                  <a:lnTo>
                    <a:pt x="927" y="178"/>
                  </a:lnTo>
                  <a:lnTo>
                    <a:pt x="925" y="180"/>
                  </a:lnTo>
                  <a:lnTo>
                    <a:pt x="923" y="180"/>
                  </a:lnTo>
                  <a:lnTo>
                    <a:pt x="923" y="180"/>
                  </a:lnTo>
                  <a:lnTo>
                    <a:pt x="923" y="180"/>
                  </a:lnTo>
                  <a:lnTo>
                    <a:pt x="923" y="182"/>
                  </a:lnTo>
                  <a:lnTo>
                    <a:pt x="923" y="182"/>
                  </a:lnTo>
                  <a:lnTo>
                    <a:pt x="923" y="182"/>
                  </a:lnTo>
                  <a:lnTo>
                    <a:pt x="925" y="182"/>
                  </a:lnTo>
                  <a:lnTo>
                    <a:pt x="927" y="182"/>
                  </a:lnTo>
                  <a:lnTo>
                    <a:pt x="929" y="184"/>
                  </a:lnTo>
                  <a:lnTo>
                    <a:pt x="929" y="184"/>
                  </a:lnTo>
                  <a:lnTo>
                    <a:pt x="929" y="186"/>
                  </a:lnTo>
                  <a:lnTo>
                    <a:pt x="929" y="186"/>
                  </a:lnTo>
                  <a:lnTo>
                    <a:pt x="927" y="186"/>
                  </a:lnTo>
                  <a:lnTo>
                    <a:pt x="925" y="188"/>
                  </a:lnTo>
                  <a:lnTo>
                    <a:pt x="923" y="188"/>
                  </a:lnTo>
                  <a:lnTo>
                    <a:pt x="921" y="188"/>
                  </a:lnTo>
                  <a:lnTo>
                    <a:pt x="919" y="188"/>
                  </a:lnTo>
                  <a:lnTo>
                    <a:pt x="917" y="188"/>
                  </a:lnTo>
                  <a:lnTo>
                    <a:pt x="917" y="188"/>
                  </a:lnTo>
                  <a:lnTo>
                    <a:pt x="915" y="188"/>
                  </a:lnTo>
                  <a:lnTo>
                    <a:pt x="915" y="190"/>
                  </a:lnTo>
                  <a:lnTo>
                    <a:pt x="913" y="192"/>
                  </a:lnTo>
                  <a:lnTo>
                    <a:pt x="913" y="192"/>
                  </a:lnTo>
                  <a:lnTo>
                    <a:pt x="913" y="192"/>
                  </a:lnTo>
                  <a:lnTo>
                    <a:pt x="913" y="192"/>
                  </a:lnTo>
                  <a:lnTo>
                    <a:pt x="913" y="192"/>
                  </a:lnTo>
                  <a:lnTo>
                    <a:pt x="915" y="194"/>
                  </a:lnTo>
                  <a:lnTo>
                    <a:pt x="917" y="192"/>
                  </a:lnTo>
                  <a:lnTo>
                    <a:pt x="923" y="190"/>
                  </a:lnTo>
                  <a:lnTo>
                    <a:pt x="925" y="190"/>
                  </a:lnTo>
                  <a:lnTo>
                    <a:pt x="927" y="190"/>
                  </a:lnTo>
                  <a:lnTo>
                    <a:pt x="929" y="188"/>
                  </a:lnTo>
                  <a:lnTo>
                    <a:pt x="929" y="190"/>
                  </a:lnTo>
                  <a:lnTo>
                    <a:pt x="931" y="190"/>
                  </a:lnTo>
                  <a:lnTo>
                    <a:pt x="933" y="190"/>
                  </a:lnTo>
                  <a:lnTo>
                    <a:pt x="935" y="188"/>
                  </a:lnTo>
                  <a:lnTo>
                    <a:pt x="937" y="188"/>
                  </a:lnTo>
                  <a:lnTo>
                    <a:pt x="937" y="188"/>
                  </a:lnTo>
                  <a:lnTo>
                    <a:pt x="937" y="188"/>
                  </a:lnTo>
                  <a:lnTo>
                    <a:pt x="937" y="188"/>
                  </a:lnTo>
                  <a:lnTo>
                    <a:pt x="935" y="188"/>
                  </a:lnTo>
                  <a:lnTo>
                    <a:pt x="933" y="188"/>
                  </a:lnTo>
                  <a:lnTo>
                    <a:pt x="935" y="190"/>
                  </a:lnTo>
                  <a:lnTo>
                    <a:pt x="935" y="190"/>
                  </a:lnTo>
                  <a:lnTo>
                    <a:pt x="935" y="190"/>
                  </a:lnTo>
                  <a:lnTo>
                    <a:pt x="935" y="190"/>
                  </a:lnTo>
                  <a:lnTo>
                    <a:pt x="933" y="192"/>
                  </a:lnTo>
                  <a:lnTo>
                    <a:pt x="933" y="192"/>
                  </a:lnTo>
                  <a:lnTo>
                    <a:pt x="933" y="192"/>
                  </a:lnTo>
                  <a:lnTo>
                    <a:pt x="935" y="192"/>
                  </a:lnTo>
                  <a:lnTo>
                    <a:pt x="935" y="192"/>
                  </a:lnTo>
                  <a:lnTo>
                    <a:pt x="935" y="192"/>
                  </a:lnTo>
                  <a:lnTo>
                    <a:pt x="935" y="192"/>
                  </a:lnTo>
                  <a:lnTo>
                    <a:pt x="935" y="192"/>
                  </a:lnTo>
                  <a:lnTo>
                    <a:pt x="935" y="194"/>
                  </a:lnTo>
                  <a:lnTo>
                    <a:pt x="937" y="196"/>
                  </a:lnTo>
                  <a:lnTo>
                    <a:pt x="937" y="196"/>
                  </a:lnTo>
                  <a:lnTo>
                    <a:pt x="939" y="196"/>
                  </a:lnTo>
                  <a:lnTo>
                    <a:pt x="941" y="196"/>
                  </a:lnTo>
                  <a:lnTo>
                    <a:pt x="941" y="194"/>
                  </a:lnTo>
                  <a:lnTo>
                    <a:pt x="941" y="192"/>
                  </a:lnTo>
                  <a:lnTo>
                    <a:pt x="941" y="192"/>
                  </a:lnTo>
                  <a:lnTo>
                    <a:pt x="943" y="192"/>
                  </a:lnTo>
                  <a:lnTo>
                    <a:pt x="943" y="192"/>
                  </a:lnTo>
                  <a:lnTo>
                    <a:pt x="943" y="194"/>
                  </a:lnTo>
                  <a:lnTo>
                    <a:pt x="943" y="194"/>
                  </a:lnTo>
                  <a:lnTo>
                    <a:pt x="943" y="194"/>
                  </a:lnTo>
                  <a:lnTo>
                    <a:pt x="943" y="194"/>
                  </a:lnTo>
                  <a:lnTo>
                    <a:pt x="941" y="196"/>
                  </a:lnTo>
                  <a:lnTo>
                    <a:pt x="941" y="196"/>
                  </a:lnTo>
                  <a:lnTo>
                    <a:pt x="941" y="196"/>
                  </a:lnTo>
                  <a:lnTo>
                    <a:pt x="941" y="198"/>
                  </a:lnTo>
                  <a:lnTo>
                    <a:pt x="941" y="198"/>
                  </a:lnTo>
                  <a:lnTo>
                    <a:pt x="941" y="200"/>
                  </a:lnTo>
                  <a:lnTo>
                    <a:pt x="943" y="198"/>
                  </a:lnTo>
                  <a:lnTo>
                    <a:pt x="947" y="198"/>
                  </a:lnTo>
                  <a:lnTo>
                    <a:pt x="947" y="198"/>
                  </a:lnTo>
                  <a:lnTo>
                    <a:pt x="945" y="198"/>
                  </a:lnTo>
                  <a:lnTo>
                    <a:pt x="945" y="200"/>
                  </a:lnTo>
                  <a:lnTo>
                    <a:pt x="947" y="202"/>
                  </a:lnTo>
                  <a:lnTo>
                    <a:pt x="947" y="204"/>
                  </a:lnTo>
                  <a:lnTo>
                    <a:pt x="947" y="206"/>
                  </a:lnTo>
                  <a:lnTo>
                    <a:pt x="947" y="208"/>
                  </a:lnTo>
                  <a:lnTo>
                    <a:pt x="947" y="214"/>
                  </a:lnTo>
                  <a:lnTo>
                    <a:pt x="947" y="214"/>
                  </a:lnTo>
                  <a:lnTo>
                    <a:pt x="947" y="214"/>
                  </a:lnTo>
                  <a:lnTo>
                    <a:pt x="947" y="214"/>
                  </a:lnTo>
                  <a:lnTo>
                    <a:pt x="943" y="216"/>
                  </a:lnTo>
                  <a:lnTo>
                    <a:pt x="943" y="218"/>
                  </a:lnTo>
                  <a:lnTo>
                    <a:pt x="939" y="218"/>
                  </a:lnTo>
                  <a:lnTo>
                    <a:pt x="937" y="218"/>
                  </a:lnTo>
                  <a:lnTo>
                    <a:pt x="935" y="220"/>
                  </a:lnTo>
                  <a:lnTo>
                    <a:pt x="933" y="222"/>
                  </a:lnTo>
                  <a:lnTo>
                    <a:pt x="933" y="222"/>
                  </a:lnTo>
                  <a:lnTo>
                    <a:pt x="931" y="224"/>
                  </a:lnTo>
                  <a:lnTo>
                    <a:pt x="929" y="224"/>
                  </a:lnTo>
                  <a:lnTo>
                    <a:pt x="929" y="224"/>
                  </a:lnTo>
                  <a:lnTo>
                    <a:pt x="927" y="224"/>
                  </a:lnTo>
                  <a:lnTo>
                    <a:pt x="925" y="226"/>
                  </a:lnTo>
                  <a:lnTo>
                    <a:pt x="923" y="226"/>
                  </a:lnTo>
                  <a:lnTo>
                    <a:pt x="917" y="228"/>
                  </a:lnTo>
                  <a:lnTo>
                    <a:pt x="911" y="232"/>
                  </a:lnTo>
                  <a:lnTo>
                    <a:pt x="909" y="232"/>
                  </a:lnTo>
                  <a:lnTo>
                    <a:pt x="909" y="232"/>
                  </a:lnTo>
                  <a:lnTo>
                    <a:pt x="909" y="232"/>
                  </a:lnTo>
                  <a:lnTo>
                    <a:pt x="909" y="234"/>
                  </a:lnTo>
                  <a:lnTo>
                    <a:pt x="911" y="236"/>
                  </a:lnTo>
                  <a:lnTo>
                    <a:pt x="913" y="238"/>
                  </a:lnTo>
                  <a:lnTo>
                    <a:pt x="913" y="238"/>
                  </a:lnTo>
                  <a:lnTo>
                    <a:pt x="913" y="240"/>
                  </a:lnTo>
                  <a:lnTo>
                    <a:pt x="913" y="242"/>
                  </a:lnTo>
                  <a:lnTo>
                    <a:pt x="913" y="242"/>
                  </a:lnTo>
                  <a:lnTo>
                    <a:pt x="911" y="242"/>
                  </a:lnTo>
                  <a:lnTo>
                    <a:pt x="909" y="242"/>
                  </a:lnTo>
                  <a:lnTo>
                    <a:pt x="907" y="242"/>
                  </a:lnTo>
                  <a:lnTo>
                    <a:pt x="905" y="242"/>
                  </a:lnTo>
                  <a:lnTo>
                    <a:pt x="903" y="242"/>
                  </a:lnTo>
                  <a:lnTo>
                    <a:pt x="901" y="245"/>
                  </a:lnTo>
                  <a:lnTo>
                    <a:pt x="899" y="245"/>
                  </a:lnTo>
                  <a:lnTo>
                    <a:pt x="899" y="245"/>
                  </a:lnTo>
                  <a:lnTo>
                    <a:pt x="897" y="245"/>
                  </a:lnTo>
                  <a:lnTo>
                    <a:pt x="895" y="245"/>
                  </a:lnTo>
                  <a:lnTo>
                    <a:pt x="893" y="245"/>
                  </a:lnTo>
                  <a:lnTo>
                    <a:pt x="893" y="245"/>
                  </a:lnTo>
                  <a:lnTo>
                    <a:pt x="891" y="245"/>
                  </a:lnTo>
                  <a:lnTo>
                    <a:pt x="891" y="247"/>
                  </a:lnTo>
                  <a:lnTo>
                    <a:pt x="889" y="247"/>
                  </a:lnTo>
                  <a:lnTo>
                    <a:pt x="885" y="247"/>
                  </a:lnTo>
                  <a:lnTo>
                    <a:pt x="883" y="247"/>
                  </a:lnTo>
                  <a:lnTo>
                    <a:pt x="883" y="247"/>
                  </a:lnTo>
                  <a:lnTo>
                    <a:pt x="885" y="249"/>
                  </a:lnTo>
                  <a:lnTo>
                    <a:pt x="885" y="249"/>
                  </a:lnTo>
                  <a:lnTo>
                    <a:pt x="885" y="251"/>
                  </a:lnTo>
                  <a:lnTo>
                    <a:pt x="885" y="251"/>
                  </a:lnTo>
                  <a:lnTo>
                    <a:pt x="885" y="251"/>
                  </a:lnTo>
                  <a:lnTo>
                    <a:pt x="883" y="251"/>
                  </a:lnTo>
                  <a:lnTo>
                    <a:pt x="883" y="253"/>
                  </a:lnTo>
                  <a:lnTo>
                    <a:pt x="883" y="253"/>
                  </a:lnTo>
                  <a:lnTo>
                    <a:pt x="883" y="253"/>
                  </a:lnTo>
                  <a:lnTo>
                    <a:pt x="881" y="253"/>
                  </a:lnTo>
                  <a:lnTo>
                    <a:pt x="881" y="253"/>
                  </a:lnTo>
                  <a:lnTo>
                    <a:pt x="881" y="253"/>
                  </a:lnTo>
                  <a:lnTo>
                    <a:pt x="883" y="251"/>
                  </a:lnTo>
                  <a:lnTo>
                    <a:pt x="883" y="251"/>
                  </a:lnTo>
                  <a:lnTo>
                    <a:pt x="883" y="251"/>
                  </a:lnTo>
                  <a:lnTo>
                    <a:pt x="883" y="249"/>
                  </a:lnTo>
                  <a:lnTo>
                    <a:pt x="883" y="247"/>
                  </a:lnTo>
                  <a:lnTo>
                    <a:pt x="879" y="247"/>
                  </a:lnTo>
                  <a:lnTo>
                    <a:pt x="875" y="245"/>
                  </a:lnTo>
                  <a:lnTo>
                    <a:pt x="873" y="245"/>
                  </a:lnTo>
                  <a:lnTo>
                    <a:pt x="871" y="245"/>
                  </a:lnTo>
                  <a:lnTo>
                    <a:pt x="869" y="245"/>
                  </a:lnTo>
                  <a:lnTo>
                    <a:pt x="867" y="242"/>
                  </a:lnTo>
                  <a:lnTo>
                    <a:pt x="867" y="242"/>
                  </a:lnTo>
                  <a:lnTo>
                    <a:pt x="867" y="245"/>
                  </a:lnTo>
                  <a:lnTo>
                    <a:pt x="865" y="245"/>
                  </a:lnTo>
                  <a:lnTo>
                    <a:pt x="865" y="245"/>
                  </a:lnTo>
                  <a:lnTo>
                    <a:pt x="863" y="245"/>
                  </a:lnTo>
                  <a:lnTo>
                    <a:pt x="863" y="247"/>
                  </a:lnTo>
                  <a:lnTo>
                    <a:pt x="863" y="247"/>
                  </a:lnTo>
                  <a:lnTo>
                    <a:pt x="863" y="249"/>
                  </a:lnTo>
                  <a:lnTo>
                    <a:pt x="855" y="249"/>
                  </a:lnTo>
                  <a:lnTo>
                    <a:pt x="853" y="251"/>
                  </a:lnTo>
                  <a:lnTo>
                    <a:pt x="853" y="251"/>
                  </a:lnTo>
                  <a:lnTo>
                    <a:pt x="851" y="251"/>
                  </a:lnTo>
                  <a:lnTo>
                    <a:pt x="849" y="255"/>
                  </a:lnTo>
                  <a:lnTo>
                    <a:pt x="849" y="255"/>
                  </a:lnTo>
                  <a:lnTo>
                    <a:pt x="849" y="255"/>
                  </a:lnTo>
                  <a:lnTo>
                    <a:pt x="847" y="257"/>
                  </a:lnTo>
                  <a:lnTo>
                    <a:pt x="847" y="257"/>
                  </a:lnTo>
                  <a:lnTo>
                    <a:pt x="847" y="259"/>
                  </a:lnTo>
                  <a:lnTo>
                    <a:pt x="847" y="259"/>
                  </a:lnTo>
                  <a:lnTo>
                    <a:pt x="849" y="261"/>
                  </a:lnTo>
                  <a:lnTo>
                    <a:pt x="849" y="261"/>
                  </a:lnTo>
                  <a:lnTo>
                    <a:pt x="851" y="261"/>
                  </a:lnTo>
                  <a:lnTo>
                    <a:pt x="853" y="261"/>
                  </a:lnTo>
                  <a:lnTo>
                    <a:pt x="853" y="263"/>
                  </a:lnTo>
                  <a:lnTo>
                    <a:pt x="855" y="263"/>
                  </a:lnTo>
                  <a:lnTo>
                    <a:pt x="855" y="263"/>
                  </a:lnTo>
                  <a:lnTo>
                    <a:pt x="857" y="263"/>
                  </a:lnTo>
                  <a:lnTo>
                    <a:pt x="859" y="263"/>
                  </a:lnTo>
                  <a:lnTo>
                    <a:pt x="861" y="263"/>
                  </a:lnTo>
                  <a:lnTo>
                    <a:pt x="863" y="263"/>
                  </a:lnTo>
                  <a:lnTo>
                    <a:pt x="863" y="261"/>
                  </a:lnTo>
                  <a:lnTo>
                    <a:pt x="863" y="263"/>
                  </a:lnTo>
                  <a:lnTo>
                    <a:pt x="865" y="261"/>
                  </a:lnTo>
                  <a:lnTo>
                    <a:pt x="869" y="261"/>
                  </a:lnTo>
                  <a:lnTo>
                    <a:pt x="871" y="261"/>
                  </a:lnTo>
                  <a:lnTo>
                    <a:pt x="873" y="261"/>
                  </a:lnTo>
                  <a:lnTo>
                    <a:pt x="873" y="261"/>
                  </a:lnTo>
                  <a:lnTo>
                    <a:pt x="875" y="259"/>
                  </a:lnTo>
                  <a:lnTo>
                    <a:pt x="879" y="259"/>
                  </a:lnTo>
                  <a:lnTo>
                    <a:pt x="881" y="259"/>
                  </a:lnTo>
                  <a:lnTo>
                    <a:pt x="881" y="259"/>
                  </a:lnTo>
                  <a:lnTo>
                    <a:pt x="883" y="259"/>
                  </a:lnTo>
                  <a:lnTo>
                    <a:pt x="885" y="259"/>
                  </a:lnTo>
                  <a:lnTo>
                    <a:pt x="887" y="259"/>
                  </a:lnTo>
                  <a:lnTo>
                    <a:pt x="889" y="257"/>
                  </a:lnTo>
                  <a:lnTo>
                    <a:pt x="889" y="257"/>
                  </a:lnTo>
                  <a:lnTo>
                    <a:pt x="889" y="255"/>
                  </a:lnTo>
                  <a:lnTo>
                    <a:pt x="889" y="255"/>
                  </a:lnTo>
                  <a:lnTo>
                    <a:pt x="889" y="255"/>
                  </a:lnTo>
                  <a:lnTo>
                    <a:pt x="889" y="255"/>
                  </a:lnTo>
                  <a:lnTo>
                    <a:pt x="891" y="255"/>
                  </a:lnTo>
                  <a:lnTo>
                    <a:pt x="891" y="253"/>
                  </a:lnTo>
                  <a:lnTo>
                    <a:pt x="891" y="253"/>
                  </a:lnTo>
                  <a:lnTo>
                    <a:pt x="893" y="253"/>
                  </a:lnTo>
                  <a:lnTo>
                    <a:pt x="893" y="255"/>
                  </a:lnTo>
                  <a:lnTo>
                    <a:pt x="891" y="255"/>
                  </a:lnTo>
                  <a:lnTo>
                    <a:pt x="891" y="257"/>
                  </a:lnTo>
                  <a:lnTo>
                    <a:pt x="893" y="257"/>
                  </a:lnTo>
                  <a:lnTo>
                    <a:pt x="893" y="257"/>
                  </a:lnTo>
                  <a:lnTo>
                    <a:pt x="895" y="257"/>
                  </a:lnTo>
                  <a:lnTo>
                    <a:pt x="895" y="257"/>
                  </a:lnTo>
                  <a:lnTo>
                    <a:pt x="895" y="259"/>
                  </a:lnTo>
                  <a:lnTo>
                    <a:pt x="895" y="259"/>
                  </a:lnTo>
                  <a:lnTo>
                    <a:pt x="895" y="261"/>
                  </a:lnTo>
                  <a:lnTo>
                    <a:pt x="895" y="261"/>
                  </a:lnTo>
                  <a:lnTo>
                    <a:pt x="895" y="259"/>
                  </a:lnTo>
                  <a:lnTo>
                    <a:pt x="897" y="259"/>
                  </a:lnTo>
                  <a:lnTo>
                    <a:pt x="899" y="257"/>
                  </a:lnTo>
                  <a:lnTo>
                    <a:pt x="899" y="257"/>
                  </a:lnTo>
                  <a:lnTo>
                    <a:pt x="899" y="257"/>
                  </a:lnTo>
                  <a:lnTo>
                    <a:pt x="901" y="257"/>
                  </a:lnTo>
                  <a:lnTo>
                    <a:pt x="901" y="257"/>
                  </a:lnTo>
                  <a:lnTo>
                    <a:pt x="905" y="257"/>
                  </a:lnTo>
                  <a:lnTo>
                    <a:pt x="905" y="257"/>
                  </a:lnTo>
                  <a:lnTo>
                    <a:pt x="905" y="257"/>
                  </a:lnTo>
                  <a:lnTo>
                    <a:pt x="903" y="261"/>
                  </a:lnTo>
                  <a:lnTo>
                    <a:pt x="901" y="261"/>
                  </a:lnTo>
                  <a:lnTo>
                    <a:pt x="903" y="261"/>
                  </a:lnTo>
                  <a:lnTo>
                    <a:pt x="903" y="261"/>
                  </a:lnTo>
                  <a:lnTo>
                    <a:pt x="903" y="263"/>
                  </a:lnTo>
                  <a:lnTo>
                    <a:pt x="905" y="265"/>
                  </a:lnTo>
                  <a:lnTo>
                    <a:pt x="907" y="267"/>
                  </a:lnTo>
                  <a:lnTo>
                    <a:pt x="907" y="267"/>
                  </a:lnTo>
                  <a:lnTo>
                    <a:pt x="907" y="267"/>
                  </a:lnTo>
                  <a:lnTo>
                    <a:pt x="907" y="269"/>
                  </a:lnTo>
                  <a:lnTo>
                    <a:pt x="907" y="269"/>
                  </a:lnTo>
                  <a:lnTo>
                    <a:pt x="907" y="269"/>
                  </a:lnTo>
                  <a:lnTo>
                    <a:pt x="911" y="269"/>
                  </a:lnTo>
                  <a:lnTo>
                    <a:pt x="911" y="269"/>
                  </a:lnTo>
                  <a:lnTo>
                    <a:pt x="913" y="269"/>
                  </a:lnTo>
                  <a:lnTo>
                    <a:pt x="911" y="269"/>
                  </a:lnTo>
                  <a:lnTo>
                    <a:pt x="911" y="269"/>
                  </a:lnTo>
                  <a:lnTo>
                    <a:pt x="909" y="271"/>
                  </a:lnTo>
                  <a:lnTo>
                    <a:pt x="909" y="271"/>
                  </a:lnTo>
                  <a:lnTo>
                    <a:pt x="909" y="271"/>
                  </a:lnTo>
                  <a:lnTo>
                    <a:pt x="915" y="271"/>
                  </a:lnTo>
                  <a:lnTo>
                    <a:pt x="915" y="271"/>
                  </a:lnTo>
                  <a:lnTo>
                    <a:pt x="917" y="273"/>
                  </a:lnTo>
                  <a:lnTo>
                    <a:pt x="917" y="273"/>
                  </a:lnTo>
                  <a:lnTo>
                    <a:pt x="917" y="273"/>
                  </a:lnTo>
                  <a:lnTo>
                    <a:pt x="917" y="273"/>
                  </a:lnTo>
                  <a:lnTo>
                    <a:pt x="919" y="273"/>
                  </a:lnTo>
                  <a:lnTo>
                    <a:pt x="919" y="273"/>
                  </a:lnTo>
                  <a:lnTo>
                    <a:pt x="917" y="275"/>
                  </a:lnTo>
                  <a:lnTo>
                    <a:pt x="915" y="275"/>
                  </a:lnTo>
                  <a:lnTo>
                    <a:pt x="913" y="275"/>
                  </a:lnTo>
                  <a:lnTo>
                    <a:pt x="911" y="275"/>
                  </a:lnTo>
                  <a:lnTo>
                    <a:pt x="909" y="275"/>
                  </a:lnTo>
                  <a:lnTo>
                    <a:pt x="909" y="277"/>
                  </a:lnTo>
                  <a:lnTo>
                    <a:pt x="911" y="277"/>
                  </a:lnTo>
                  <a:lnTo>
                    <a:pt x="911" y="279"/>
                  </a:lnTo>
                  <a:lnTo>
                    <a:pt x="913" y="281"/>
                  </a:lnTo>
                  <a:lnTo>
                    <a:pt x="913" y="281"/>
                  </a:lnTo>
                  <a:lnTo>
                    <a:pt x="915" y="283"/>
                  </a:lnTo>
                  <a:lnTo>
                    <a:pt x="919" y="281"/>
                  </a:lnTo>
                  <a:lnTo>
                    <a:pt x="919" y="281"/>
                  </a:lnTo>
                  <a:lnTo>
                    <a:pt x="917" y="283"/>
                  </a:lnTo>
                  <a:lnTo>
                    <a:pt x="915" y="283"/>
                  </a:lnTo>
                  <a:lnTo>
                    <a:pt x="917" y="283"/>
                  </a:lnTo>
                  <a:lnTo>
                    <a:pt x="919" y="285"/>
                  </a:lnTo>
                  <a:lnTo>
                    <a:pt x="921" y="285"/>
                  </a:lnTo>
                  <a:lnTo>
                    <a:pt x="923" y="287"/>
                  </a:lnTo>
                  <a:lnTo>
                    <a:pt x="925" y="287"/>
                  </a:lnTo>
                  <a:lnTo>
                    <a:pt x="927" y="287"/>
                  </a:lnTo>
                  <a:lnTo>
                    <a:pt x="927" y="287"/>
                  </a:lnTo>
                  <a:lnTo>
                    <a:pt x="929" y="287"/>
                  </a:lnTo>
                  <a:lnTo>
                    <a:pt x="931" y="287"/>
                  </a:lnTo>
                  <a:lnTo>
                    <a:pt x="933" y="287"/>
                  </a:lnTo>
                  <a:lnTo>
                    <a:pt x="933" y="289"/>
                  </a:lnTo>
                  <a:lnTo>
                    <a:pt x="935" y="291"/>
                  </a:lnTo>
                  <a:lnTo>
                    <a:pt x="935" y="293"/>
                  </a:lnTo>
                  <a:lnTo>
                    <a:pt x="939" y="293"/>
                  </a:lnTo>
                  <a:lnTo>
                    <a:pt x="939" y="295"/>
                  </a:lnTo>
                  <a:lnTo>
                    <a:pt x="939" y="295"/>
                  </a:lnTo>
                  <a:lnTo>
                    <a:pt x="941" y="295"/>
                  </a:lnTo>
                  <a:lnTo>
                    <a:pt x="953" y="297"/>
                  </a:lnTo>
                  <a:lnTo>
                    <a:pt x="953" y="297"/>
                  </a:lnTo>
                  <a:lnTo>
                    <a:pt x="953" y="297"/>
                  </a:lnTo>
                  <a:lnTo>
                    <a:pt x="955" y="297"/>
                  </a:lnTo>
                  <a:lnTo>
                    <a:pt x="959" y="299"/>
                  </a:lnTo>
                  <a:lnTo>
                    <a:pt x="961" y="299"/>
                  </a:lnTo>
                  <a:lnTo>
                    <a:pt x="963" y="301"/>
                  </a:lnTo>
                  <a:lnTo>
                    <a:pt x="963" y="301"/>
                  </a:lnTo>
                  <a:lnTo>
                    <a:pt x="965" y="301"/>
                  </a:lnTo>
                  <a:lnTo>
                    <a:pt x="967" y="301"/>
                  </a:lnTo>
                  <a:lnTo>
                    <a:pt x="967" y="301"/>
                  </a:lnTo>
                  <a:lnTo>
                    <a:pt x="967" y="299"/>
                  </a:lnTo>
                  <a:lnTo>
                    <a:pt x="967" y="297"/>
                  </a:lnTo>
                  <a:lnTo>
                    <a:pt x="969" y="297"/>
                  </a:lnTo>
                  <a:lnTo>
                    <a:pt x="969" y="297"/>
                  </a:lnTo>
                  <a:lnTo>
                    <a:pt x="971" y="297"/>
                  </a:lnTo>
                  <a:lnTo>
                    <a:pt x="971" y="295"/>
                  </a:lnTo>
                  <a:lnTo>
                    <a:pt x="971" y="295"/>
                  </a:lnTo>
                  <a:lnTo>
                    <a:pt x="969" y="295"/>
                  </a:lnTo>
                  <a:lnTo>
                    <a:pt x="969" y="293"/>
                  </a:lnTo>
                  <a:lnTo>
                    <a:pt x="967" y="293"/>
                  </a:lnTo>
                  <a:lnTo>
                    <a:pt x="967" y="291"/>
                  </a:lnTo>
                  <a:lnTo>
                    <a:pt x="967" y="291"/>
                  </a:lnTo>
                  <a:lnTo>
                    <a:pt x="967" y="289"/>
                  </a:lnTo>
                  <a:lnTo>
                    <a:pt x="965" y="289"/>
                  </a:lnTo>
                  <a:lnTo>
                    <a:pt x="963" y="287"/>
                  </a:lnTo>
                  <a:lnTo>
                    <a:pt x="963" y="287"/>
                  </a:lnTo>
                  <a:lnTo>
                    <a:pt x="961" y="285"/>
                  </a:lnTo>
                  <a:lnTo>
                    <a:pt x="961" y="285"/>
                  </a:lnTo>
                  <a:lnTo>
                    <a:pt x="961" y="285"/>
                  </a:lnTo>
                  <a:lnTo>
                    <a:pt x="959" y="283"/>
                  </a:lnTo>
                  <a:lnTo>
                    <a:pt x="957" y="283"/>
                  </a:lnTo>
                  <a:lnTo>
                    <a:pt x="957" y="283"/>
                  </a:lnTo>
                  <a:lnTo>
                    <a:pt x="959" y="281"/>
                  </a:lnTo>
                  <a:lnTo>
                    <a:pt x="959" y="281"/>
                  </a:lnTo>
                  <a:lnTo>
                    <a:pt x="957" y="281"/>
                  </a:lnTo>
                  <a:lnTo>
                    <a:pt x="955" y="281"/>
                  </a:lnTo>
                  <a:lnTo>
                    <a:pt x="953" y="279"/>
                  </a:lnTo>
                  <a:lnTo>
                    <a:pt x="953" y="279"/>
                  </a:lnTo>
                  <a:lnTo>
                    <a:pt x="953" y="277"/>
                  </a:lnTo>
                  <a:lnTo>
                    <a:pt x="951" y="275"/>
                  </a:lnTo>
                  <a:lnTo>
                    <a:pt x="951" y="275"/>
                  </a:lnTo>
                  <a:lnTo>
                    <a:pt x="951" y="273"/>
                  </a:lnTo>
                  <a:lnTo>
                    <a:pt x="949" y="271"/>
                  </a:lnTo>
                  <a:lnTo>
                    <a:pt x="951" y="271"/>
                  </a:lnTo>
                  <a:lnTo>
                    <a:pt x="953" y="271"/>
                  </a:lnTo>
                  <a:lnTo>
                    <a:pt x="955" y="271"/>
                  </a:lnTo>
                  <a:lnTo>
                    <a:pt x="957" y="273"/>
                  </a:lnTo>
                  <a:lnTo>
                    <a:pt x="961" y="275"/>
                  </a:lnTo>
                  <a:lnTo>
                    <a:pt x="961" y="275"/>
                  </a:lnTo>
                  <a:lnTo>
                    <a:pt x="961" y="275"/>
                  </a:lnTo>
                  <a:lnTo>
                    <a:pt x="961" y="275"/>
                  </a:lnTo>
                  <a:lnTo>
                    <a:pt x="963" y="273"/>
                  </a:lnTo>
                  <a:lnTo>
                    <a:pt x="963" y="271"/>
                  </a:lnTo>
                  <a:lnTo>
                    <a:pt x="963" y="271"/>
                  </a:lnTo>
                  <a:lnTo>
                    <a:pt x="963" y="273"/>
                  </a:lnTo>
                  <a:lnTo>
                    <a:pt x="965" y="275"/>
                  </a:lnTo>
                  <a:lnTo>
                    <a:pt x="967" y="277"/>
                  </a:lnTo>
                  <a:lnTo>
                    <a:pt x="967" y="277"/>
                  </a:lnTo>
                  <a:lnTo>
                    <a:pt x="969" y="277"/>
                  </a:lnTo>
                  <a:lnTo>
                    <a:pt x="969" y="277"/>
                  </a:lnTo>
                  <a:lnTo>
                    <a:pt x="969" y="279"/>
                  </a:lnTo>
                  <a:lnTo>
                    <a:pt x="969" y="279"/>
                  </a:lnTo>
                  <a:lnTo>
                    <a:pt x="971" y="279"/>
                  </a:lnTo>
                  <a:lnTo>
                    <a:pt x="971" y="281"/>
                  </a:lnTo>
                  <a:lnTo>
                    <a:pt x="971" y="281"/>
                  </a:lnTo>
                  <a:lnTo>
                    <a:pt x="971" y="281"/>
                  </a:lnTo>
                  <a:lnTo>
                    <a:pt x="971" y="281"/>
                  </a:lnTo>
                  <a:lnTo>
                    <a:pt x="971" y="281"/>
                  </a:lnTo>
                  <a:lnTo>
                    <a:pt x="971" y="281"/>
                  </a:lnTo>
                  <a:lnTo>
                    <a:pt x="973" y="279"/>
                  </a:lnTo>
                  <a:lnTo>
                    <a:pt x="973" y="279"/>
                  </a:lnTo>
                  <a:lnTo>
                    <a:pt x="973" y="279"/>
                  </a:lnTo>
                  <a:lnTo>
                    <a:pt x="973" y="281"/>
                  </a:lnTo>
                  <a:lnTo>
                    <a:pt x="973" y="283"/>
                  </a:lnTo>
                  <a:lnTo>
                    <a:pt x="975" y="283"/>
                  </a:lnTo>
                  <a:lnTo>
                    <a:pt x="975" y="283"/>
                  </a:lnTo>
                  <a:lnTo>
                    <a:pt x="975" y="283"/>
                  </a:lnTo>
                  <a:lnTo>
                    <a:pt x="977" y="281"/>
                  </a:lnTo>
                  <a:lnTo>
                    <a:pt x="977" y="281"/>
                  </a:lnTo>
                  <a:lnTo>
                    <a:pt x="977" y="281"/>
                  </a:lnTo>
                  <a:lnTo>
                    <a:pt x="979" y="283"/>
                  </a:lnTo>
                  <a:lnTo>
                    <a:pt x="979" y="283"/>
                  </a:lnTo>
                  <a:lnTo>
                    <a:pt x="979" y="283"/>
                  </a:lnTo>
                  <a:lnTo>
                    <a:pt x="979" y="285"/>
                  </a:lnTo>
                  <a:lnTo>
                    <a:pt x="979" y="285"/>
                  </a:lnTo>
                  <a:lnTo>
                    <a:pt x="981" y="283"/>
                  </a:lnTo>
                  <a:lnTo>
                    <a:pt x="981" y="283"/>
                  </a:lnTo>
                  <a:lnTo>
                    <a:pt x="983" y="285"/>
                  </a:lnTo>
                  <a:lnTo>
                    <a:pt x="983" y="287"/>
                  </a:lnTo>
                  <a:lnTo>
                    <a:pt x="985" y="287"/>
                  </a:lnTo>
                  <a:lnTo>
                    <a:pt x="985" y="289"/>
                  </a:lnTo>
                  <a:lnTo>
                    <a:pt x="985" y="289"/>
                  </a:lnTo>
                  <a:lnTo>
                    <a:pt x="987" y="289"/>
                  </a:lnTo>
                  <a:lnTo>
                    <a:pt x="987" y="287"/>
                  </a:lnTo>
                  <a:lnTo>
                    <a:pt x="987" y="283"/>
                  </a:lnTo>
                  <a:lnTo>
                    <a:pt x="989" y="283"/>
                  </a:lnTo>
                  <a:lnTo>
                    <a:pt x="991" y="285"/>
                  </a:lnTo>
                  <a:lnTo>
                    <a:pt x="991" y="285"/>
                  </a:lnTo>
                  <a:lnTo>
                    <a:pt x="993" y="285"/>
                  </a:lnTo>
                  <a:lnTo>
                    <a:pt x="993" y="285"/>
                  </a:lnTo>
                  <a:lnTo>
                    <a:pt x="993" y="283"/>
                  </a:lnTo>
                  <a:lnTo>
                    <a:pt x="993" y="283"/>
                  </a:lnTo>
                  <a:lnTo>
                    <a:pt x="993" y="283"/>
                  </a:lnTo>
                  <a:lnTo>
                    <a:pt x="993" y="281"/>
                  </a:lnTo>
                  <a:lnTo>
                    <a:pt x="993" y="281"/>
                  </a:lnTo>
                  <a:lnTo>
                    <a:pt x="993" y="279"/>
                  </a:lnTo>
                  <a:lnTo>
                    <a:pt x="993" y="279"/>
                  </a:lnTo>
                  <a:lnTo>
                    <a:pt x="993" y="279"/>
                  </a:lnTo>
                  <a:lnTo>
                    <a:pt x="993" y="279"/>
                  </a:lnTo>
                  <a:lnTo>
                    <a:pt x="993" y="277"/>
                  </a:lnTo>
                  <a:lnTo>
                    <a:pt x="995" y="275"/>
                  </a:lnTo>
                  <a:lnTo>
                    <a:pt x="995" y="273"/>
                  </a:lnTo>
                  <a:lnTo>
                    <a:pt x="995" y="271"/>
                  </a:lnTo>
                  <a:lnTo>
                    <a:pt x="995" y="271"/>
                  </a:lnTo>
                  <a:lnTo>
                    <a:pt x="995" y="271"/>
                  </a:lnTo>
                  <a:lnTo>
                    <a:pt x="997" y="273"/>
                  </a:lnTo>
                  <a:lnTo>
                    <a:pt x="997" y="273"/>
                  </a:lnTo>
                  <a:lnTo>
                    <a:pt x="997" y="273"/>
                  </a:lnTo>
                  <a:lnTo>
                    <a:pt x="997" y="279"/>
                  </a:lnTo>
                  <a:lnTo>
                    <a:pt x="997" y="279"/>
                  </a:lnTo>
                  <a:lnTo>
                    <a:pt x="997" y="279"/>
                  </a:lnTo>
                  <a:lnTo>
                    <a:pt x="999" y="279"/>
                  </a:lnTo>
                  <a:lnTo>
                    <a:pt x="999" y="277"/>
                  </a:lnTo>
                  <a:lnTo>
                    <a:pt x="1001" y="275"/>
                  </a:lnTo>
                  <a:lnTo>
                    <a:pt x="1001" y="273"/>
                  </a:lnTo>
                  <a:lnTo>
                    <a:pt x="1003" y="271"/>
                  </a:lnTo>
                  <a:lnTo>
                    <a:pt x="1003" y="271"/>
                  </a:lnTo>
                  <a:lnTo>
                    <a:pt x="1005" y="271"/>
                  </a:lnTo>
                  <a:lnTo>
                    <a:pt x="1005" y="271"/>
                  </a:lnTo>
                  <a:lnTo>
                    <a:pt x="1005" y="269"/>
                  </a:lnTo>
                  <a:lnTo>
                    <a:pt x="1003" y="269"/>
                  </a:lnTo>
                  <a:lnTo>
                    <a:pt x="1001" y="269"/>
                  </a:lnTo>
                  <a:lnTo>
                    <a:pt x="1001" y="269"/>
                  </a:lnTo>
                  <a:lnTo>
                    <a:pt x="1003" y="267"/>
                  </a:lnTo>
                  <a:lnTo>
                    <a:pt x="1005" y="267"/>
                  </a:lnTo>
                  <a:lnTo>
                    <a:pt x="1005" y="267"/>
                  </a:lnTo>
                  <a:lnTo>
                    <a:pt x="1003" y="267"/>
                  </a:lnTo>
                  <a:lnTo>
                    <a:pt x="1001" y="267"/>
                  </a:lnTo>
                  <a:lnTo>
                    <a:pt x="999" y="267"/>
                  </a:lnTo>
                  <a:lnTo>
                    <a:pt x="999" y="267"/>
                  </a:lnTo>
                  <a:lnTo>
                    <a:pt x="999" y="267"/>
                  </a:lnTo>
                  <a:lnTo>
                    <a:pt x="999" y="265"/>
                  </a:lnTo>
                  <a:lnTo>
                    <a:pt x="999" y="265"/>
                  </a:lnTo>
                  <a:lnTo>
                    <a:pt x="999" y="265"/>
                  </a:lnTo>
                  <a:lnTo>
                    <a:pt x="999" y="263"/>
                  </a:lnTo>
                  <a:lnTo>
                    <a:pt x="997" y="263"/>
                  </a:lnTo>
                  <a:lnTo>
                    <a:pt x="995" y="263"/>
                  </a:lnTo>
                  <a:lnTo>
                    <a:pt x="995" y="261"/>
                  </a:lnTo>
                  <a:lnTo>
                    <a:pt x="997" y="261"/>
                  </a:lnTo>
                  <a:lnTo>
                    <a:pt x="999" y="261"/>
                  </a:lnTo>
                  <a:lnTo>
                    <a:pt x="1001" y="261"/>
                  </a:lnTo>
                  <a:lnTo>
                    <a:pt x="1003" y="259"/>
                  </a:lnTo>
                  <a:lnTo>
                    <a:pt x="1003" y="259"/>
                  </a:lnTo>
                  <a:lnTo>
                    <a:pt x="1003" y="259"/>
                  </a:lnTo>
                  <a:lnTo>
                    <a:pt x="999" y="259"/>
                  </a:lnTo>
                  <a:lnTo>
                    <a:pt x="999" y="259"/>
                  </a:lnTo>
                  <a:lnTo>
                    <a:pt x="999" y="259"/>
                  </a:lnTo>
                  <a:lnTo>
                    <a:pt x="1001" y="257"/>
                  </a:lnTo>
                  <a:lnTo>
                    <a:pt x="1003" y="257"/>
                  </a:lnTo>
                  <a:lnTo>
                    <a:pt x="1001" y="255"/>
                  </a:lnTo>
                  <a:lnTo>
                    <a:pt x="1001" y="255"/>
                  </a:lnTo>
                  <a:lnTo>
                    <a:pt x="999" y="255"/>
                  </a:lnTo>
                  <a:lnTo>
                    <a:pt x="999" y="255"/>
                  </a:lnTo>
                  <a:lnTo>
                    <a:pt x="999" y="253"/>
                  </a:lnTo>
                  <a:lnTo>
                    <a:pt x="997" y="253"/>
                  </a:lnTo>
                  <a:lnTo>
                    <a:pt x="995" y="253"/>
                  </a:lnTo>
                  <a:lnTo>
                    <a:pt x="995" y="255"/>
                  </a:lnTo>
                  <a:lnTo>
                    <a:pt x="993" y="255"/>
                  </a:lnTo>
                  <a:lnTo>
                    <a:pt x="993" y="255"/>
                  </a:lnTo>
                  <a:lnTo>
                    <a:pt x="991" y="255"/>
                  </a:lnTo>
                  <a:lnTo>
                    <a:pt x="991" y="255"/>
                  </a:lnTo>
                  <a:lnTo>
                    <a:pt x="993" y="253"/>
                  </a:lnTo>
                  <a:lnTo>
                    <a:pt x="993" y="253"/>
                  </a:lnTo>
                  <a:lnTo>
                    <a:pt x="993" y="253"/>
                  </a:lnTo>
                  <a:lnTo>
                    <a:pt x="991" y="251"/>
                  </a:lnTo>
                  <a:lnTo>
                    <a:pt x="989" y="251"/>
                  </a:lnTo>
                  <a:lnTo>
                    <a:pt x="989" y="251"/>
                  </a:lnTo>
                  <a:lnTo>
                    <a:pt x="987" y="253"/>
                  </a:lnTo>
                  <a:lnTo>
                    <a:pt x="987" y="253"/>
                  </a:lnTo>
                  <a:lnTo>
                    <a:pt x="987" y="253"/>
                  </a:lnTo>
                  <a:lnTo>
                    <a:pt x="989" y="251"/>
                  </a:lnTo>
                  <a:lnTo>
                    <a:pt x="989" y="249"/>
                  </a:lnTo>
                  <a:lnTo>
                    <a:pt x="989" y="249"/>
                  </a:lnTo>
                  <a:lnTo>
                    <a:pt x="987" y="249"/>
                  </a:lnTo>
                  <a:lnTo>
                    <a:pt x="987" y="249"/>
                  </a:lnTo>
                  <a:lnTo>
                    <a:pt x="987" y="249"/>
                  </a:lnTo>
                  <a:lnTo>
                    <a:pt x="987" y="249"/>
                  </a:lnTo>
                  <a:lnTo>
                    <a:pt x="987" y="249"/>
                  </a:lnTo>
                  <a:lnTo>
                    <a:pt x="987" y="249"/>
                  </a:lnTo>
                  <a:lnTo>
                    <a:pt x="987" y="247"/>
                  </a:lnTo>
                  <a:lnTo>
                    <a:pt x="987" y="247"/>
                  </a:lnTo>
                  <a:lnTo>
                    <a:pt x="985" y="245"/>
                  </a:lnTo>
                  <a:lnTo>
                    <a:pt x="985" y="245"/>
                  </a:lnTo>
                  <a:lnTo>
                    <a:pt x="985" y="245"/>
                  </a:lnTo>
                  <a:lnTo>
                    <a:pt x="989" y="245"/>
                  </a:lnTo>
                  <a:lnTo>
                    <a:pt x="989" y="245"/>
                  </a:lnTo>
                  <a:lnTo>
                    <a:pt x="987" y="242"/>
                  </a:lnTo>
                  <a:lnTo>
                    <a:pt x="987" y="242"/>
                  </a:lnTo>
                  <a:lnTo>
                    <a:pt x="987" y="242"/>
                  </a:lnTo>
                  <a:lnTo>
                    <a:pt x="987" y="240"/>
                  </a:lnTo>
                  <a:lnTo>
                    <a:pt x="985" y="240"/>
                  </a:lnTo>
                  <a:lnTo>
                    <a:pt x="985" y="240"/>
                  </a:lnTo>
                  <a:lnTo>
                    <a:pt x="985" y="240"/>
                  </a:lnTo>
                  <a:lnTo>
                    <a:pt x="983" y="240"/>
                  </a:lnTo>
                  <a:lnTo>
                    <a:pt x="981" y="242"/>
                  </a:lnTo>
                  <a:lnTo>
                    <a:pt x="979" y="242"/>
                  </a:lnTo>
                  <a:lnTo>
                    <a:pt x="979" y="240"/>
                  </a:lnTo>
                  <a:lnTo>
                    <a:pt x="981" y="240"/>
                  </a:lnTo>
                  <a:lnTo>
                    <a:pt x="983" y="238"/>
                  </a:lnTo>
                  <a:lnTo>
                    <a:pt x="983" y="238"/>
                  </a:lnTo>
                  <a:lnTo>
                    <a:pt x="981" y="238"/>
                  </a:lnTo>
                  <a:lnTo>
                    <a:pt x="981" y="238"/>
                  </a:lnTo>
                  <a:lnTo>
                    <a:pt x="979" y="236"/>
                  </a:lnTo>
                  <a:lnTo>
                    <a:pt x="979" y="236"/>
                  </a:lnTo>
                  <a:lnTo>
                    <a:pt x="981" y="234"/>
                  </a:lnTo>
                  <a:lnTo>
                    <a:pt x="981" y="234"/>
                  </a:lnTo>
                  <a:lnTo>
                    <a:pt x="981" y="234"/>
                  </a:lnTo>
                  <a:lnTo>
                    <a:pt x="979" y="232"/>
                  </a:lnTo>
                  <a:lnTo>
                    <a:pt x="979" y="232"/>
                  </a:lnTo>
                  <a:lnTo>
                    <a:pt x="977" y="232"/>
                  </a:lnTo>
                  <a:lnTo>
                    <a:pt x="977" y="232"/>
                  </a:lnTo>
                  <a:lnTo>
                    <a:pt x="979" y="230"/>
                  </a:lnTo>
                  <a:lnTo>
                    <a:pt x="981" y="230"/>
                  </a:lnTo>
                  <a:lnTo>
                    <a:pt x="983" y="232"/>
                  </a:lnTo>
                  <a:lnTo>
                    <a:pt x="985" y="234"/>
                  </a:lnTo>
                  <a:lnTo>
                    <a:pt x="985" y="234"/>
                  </a:lnTo>
                  <a:lnTo>
                    <a:pt x="989" y="236"/>
                  </a:lnTo>
                  <a:lnTo>
                    <a:pt x="989" y="236"/>
                  </a:lnTo>
                  <a:lnTo>
                    <a:pt x="991" y="236"/>
                  </a:lnTo>
                  <a:lnTo>
                    <a:pt x="991" y="236"/>
                  </a:lnTo>
                  <a:lnTo>
                    <a:pt x="993" y="234"/>
                  </a:lnTo>
                  <a:lnTo>
                    <a:pt x="993" y="232"/>
                  </a:lnTo>
                  <a:lnTo>
                    <a:pt x="991" y="232"/>
                  </a:lnTo>
                  <a:lnTo>
                    <a:pt x="989" y="230"/>
                  </a:lnTo>
                  <a:lnTo>
                    <a:pt x="989" y="228"/>
                  </a:lnTo>
                  <a:lnTo>
                    <a:pt x="989" y="228"/>
                  </a:lnTo>
                  <a:lnTo>
                    <a:pt x="989" y="226"/>
                  </a:lnTo>
                  <a:lnTo>
                    <a:pt x="991" y="228"/>
                  </a:lnTo>
                  <a:lnTo>
                    <a:pt x="993" y="228"/>
                  </a:lnTo>
                  <a:lnTo>
                    <a:pt x="995" y="230"/>
                  </a:lnTo>
                  <a:lnTo>
                    <a:pt x="995" y="230"/>
                  </a:lnTo>
                  <a:lnTo>
                    <a:pt x="995" y="230"/>
                  </a:lnTo>
                  <a:lnTo>
                    <a:pt x="997" y="230"/>
                  </a:lnTo>
                  <a:lnTo>
                    <a:pt x="997" y="228"/>
                  </a:lnTo>
                  <a:lnTo>
                    <a:pt x="997" y="226"/>
                  </a:lnTo>
                  <a:lnTo>
                    <a:pt x="997" y="226"/>
                  </a:lnTo>
                  <a:lnTo>
                    <a:pt x="999" y="226"/>
                  </a:lnTo>
                  <a:lnTo>
                    <a:pt x="999" y="226"/>
                  </a:lnTo>
                  <a:lnTo>
                    <a:pt x="1001" y="226"/>
                  </a:lnTo>
                  <a:lnTo>
                    <a:pt x="1001" y="226"/>
                  </a:lnTo>
                  <a:lnTo>
                    <a:pt x="1001" y="224"/>
                  </a:lnTo>
                  <a:lnTo>
                    <a:pt x="1001" y="224"/>
                  </a:lnTo>
                  <a:lnTo>
                    <a:pt x="1003" y="226"/>
                  </a:lnTo>
                  <a:lnTo>
                    <a:pt x="1003" y="226"/>
                  </a:lnTo>
                  <a:lnTo>
                    <a:pt x="1003" y="226"/>
                  </a:lnTo>
                  <a:lnTo>
                    <a:pt x="1003" y="228"/>
                  </a:lnTo>
                  <a:lnTo>
                    <a:pt x="1005" y="230"/>
                  </a:lnTo>
                  <a:lnTo>
                    <a:pt x="1005" y="230"/>
                  </a:lnTo>
                  <a:lnTo>
                    <a:pt x="1007" y="230"/>
                  </a:lnTo>
                  <a:lnTo>
                    <a:pt x="1007" y="232"/>
                  </a:lnTo>
                  <a:lnTo>
                    <a:pt x="1007" y="232"/>
                  </a:lnTo>
                  <a:lnTo>
                    <a:pt x="1009" y="232"/>
                  </a:lnTo>
                  <a:lnTo>
                    <a:pt x="1011" y="232"/>
                  </a:lnTo>
                  <a:lnTo>
                    <a:pt x="1011" y="232"/>
                  </a:lnTo>
                  <a:lnTo>
                    <a:pt x="1013" y="232"/>
                  </a:lnTo>
                  <a:lnTo>
                    <a:pt x="1013" y="232"/>
                  </a:lnTo>
                  <a:lnTo>
                    <a:pt x="1009" y="234"/>
                  </a:lnTo>
                  <a:lnTo>
                    <a:pt x="1009" y="234"/>
                  </a:lnTo>
                  <a:lnTo>
                    <a:pt x="1009" y="234"/>
                  </a:lnTo>
                  <a:lnTo>
                    <a:pt x="1013" y="234"/>
                  </a:lnTo>
                  <a:lnTo>
                    <a:pt x="1015" y="234"/>
                  </a:lnTo>
                  <a:lnTo>
                    <a:pt x="1015" y="234"/>
                  </a:lnTo>
                  <a:lnTo>
                    <a:pt x="1019" y="234"/>
                  </a:lnTo>
                  <a:lnTo>
                    <a:pt x="1021" y="232"/>
                  </a:lnTo>
                  <a:lnTo>
                    <a:pt x="1025" y="230"/>
                  </a:lnTo>
                  <a:lnTo>
                    <a:pt x="1025" y="230"/>
                  </a:lnTo>
                  <a:lnTo>
                    <a:pt x="1029" y="230"/>
                  </a:lnTo>
                  <a:lnTo>
                    <a:pt x="1029" y="230"/>
                  </a:lnTo>
                  <a:lnTo>
                    <a:pt x="1027" y="230"/>
                  </a:lnTo>
                  <a:lnTo>
                    <a:pt x="1025" y="232"/>
                  </a:lnTo>
                  <a:lnTo>
                    <a:pt x="1023" y="234"/>
                  </a:lnTo>
                  <a:lnTo>
                    <a:pt x="1021" y="234"/>
                  </a:lnTo>
                  <a:lnTo>
                    <a:pt x="1019" y="234"/>
                  </a:lnTo>
                  <a:lnTo>
                    <a:pt x="1017" y="236"/>
                  </a:lnTo>
                  <a:lnTo>
                    <a:pt x="1015" y="236"/>
                  </a:lnTo>
                  <a:lnTo>
                    <a:pt x="1013" y="238"/>
                  </a:lnTo>
                  <a:lnTo>
                    <a:pt x="1013" y="238"/>
                  </a:lnTo>
                  <a:lnTo>
                    <a:pt x="1013" y="238"/>
                  </a:lnTo>
                  <a:lnTo>
                    <a:pt x="1013" y="240"/>
                  </a:lnTo>
                  <a:lnTo>
                    <a:pt x="1013" y="240"/>
                  </a:lnTo>
                  <a:lnTo>
                    <a:pt x="1013" y="240"/>
                  </a:lnTo>
                  <a:lnTo>
                    <a:pt x="1013" y="242"/>
                  </a:lnTo>
                  <a:lnTo>
                    <a:pt x="1013" y="242"/>
                  </a:lnTo>
                  <a:lnTo>
                    <a:pt x="1013" y="245"/>
                  </a:lnTo>
                  <a:lnTo>
                    <a:pt x="1015" y="247"/>
                  </a:lnTo>
                  <a:lnTo>
                    <a:pt x="1015" y="247"/>
                  </a:lnTo>
                  <a:lnTo>
                    <a:pt x="1015" y="249"/>
                  </a:lnTo>
                  <a:lnTo>
                    <a:pt x="1015" y="249"/>
                  </a:lnTo>
                  <a:lnTo>
                    <a:pt x="1019" y="247"/>
                  </a:lnTo>
                  <a:lnTo>
                    <a:pt x="1021" y="245"/>
                  </a:lnTo>
                  <a:lnTo>
                    <a:pt x="1021" y="245"/>
                  </a:lnTo>
                  <a:lnTo>
                    <a:pt x="1023" y="245"/>
                  </a:lnTo>
                  <a:lnTo>
                    <a:pt x="1021" y="245"/>
                  </a:lnTo>
                  <a:lnTo>
                    <a:pt x="1019" y="249"/>
                  </a:lnTo>
                  <a:lnTo>
                    <a:pt x="1019" y="249"/>
                  </a:lnTo>
                  <a:lnTo>
                    <a:pt x="1021" y="249"/>
                  </a:lnTo>
                  <a:lnTo>
                    <a:pt x="1021" y="249"/>
                  </a:lnTo>
                  <a:lnTo>
                    <a:pt x="1023" y="249"/>
                  </a:lnTo>
                  <a:lnTo>
                    <a:pt x="1023" y="249"/>
                  </a:lnTo>
                  <a:lnTo>
                    <a:pt x="1025" y="249"/>
                  </a:lnTo>
                  <a:lnTo>
                    <a:pt x="1025" y="251"/>
                  </a:lnTo>
                  <a:lnTo>
                    <a:pt x="1025" y="251"/>
                  </a:lnTo>
                  <a:lnTo>
                    <a:pt x="1025" y="253"/>
                  </a:lnTo>
                  <a:lnTo>
                    <a:pt x="1027" y="251"/>
                  </a:lnTo>
                  <a:lnTo>
                    <a:pt x="1029" y="249"/>
                  </a:lnTo>
                  <a:lnTo>
                    <a:pt x="1031" y="247"/>
                  </a:lnTo>
                  <a:lnTo>
                    <a:pt x="1035" y="242"/>
                  </a:lnTo>
                  <a:lnTo>
                    <a:pt x="1035" y="240"/>
                  </a:lnTo>
                  <a:lnTo>
                    <a:pt x="1033" y="240"/>
                  </a:lnTo>
                  <a:lnTo>
                    <a:pt x="1031" y="240"/>
                  </a:lnTo>
                  <a:lnTo>
                    <a:pt x="1031" y="240"/>
                  </a:lnTo>
                  <a:lnTo>
                    <a:pt x="1035" y="238"/>
                  </a:lnTo>
                  <a:lnTo>
                    <a:pt x="1035" y="238"/>
                  </a:lnTo>
                  <a:lnTo>
                    <a:pt x="1035" y="236"/>
                  </a:lnTo>
                  <a:lnTo>
                    <a:pt x="1035" y="236"/>
                  </a:lnTo>
                  <a:lnTo>
                    <a:pt x="1037" y="240"/>
                  </a:lnTo>
                  <a:lnTo>
                    <a:pt x="1037" y="240"/>
                  </a:lnTo>
                  <a:lnTo>
                    <a:pt x="1039" y="240"/>
                  </a:lnTo>
                  <a:lnTo>
                    <a:pt x="1041" y="240"/>
                  </a:lnTo>
                  <a:lnTo>
                    <a:pt x="1043" y="240"/>
                  </a:lnTo>
                  <a:lnTo>
                    <a:pt x="1043" y="240"/>
                  </a:lnTo>
                  <a:lnTo>
                    <a:pt x="1045" y="238"/>
                  </a:lnTo>
                  <a:lnTo>
                    <a:pt x="1047" y="238"/>
                  </a:lnTo>
                  <a:lnTo>
                    <a:pt x="1049" y="236"/>
                  </a:lnTo>
                  <a:lnTo>
                    <a:pt x="1049" y="236"/>
                  </a:lnTo>
                  <a:lnTo>
                    <a:pt x="1049" y="236"/>
                  </a:lnTo>
                  <a:lnTo>
                    <a:pt x="1049" y="236"/>
                  </a:lnTo>
                  <a:lnTo>
                    <a:pt x="1049" y="234"/>
                  </a:lnTo>
                  <a:lnTo>
                    <a:pt x="1047" y="234"/>
                  </a:lnTo>
                  <a:lnTo>
                    <a:pt x="1047" y="234"/>
                  </a:lnTo>
                  <a:lnTo>
                    <a:pt x="1049" y="234"/>
                  </a:lnTo>
                  <a:lnTo>
                    <a:pt x="1051" y="234"/>
                  </a:lnTo>
                  <a:lnTo>
                    <a:pt x="1053" y="234"/>
                  </a:lnTo>
                  <a:lnTo>
                    <a:pt x="1055" y="234"/>
                  </a:lnTo>
                  <a:lnTo>
                    <a:pt x="1055" y="234"/>
                  </a:lnTo>
                  <a:lnTo>
                    <a:pt x="1053" y="232"/>
                  </a:lnTo>
                  <a:lnTo>
                    <a:pt x="1051" y="230"/>
                  </a:lnTo>
                  <a:lnTo>
                    <a:pt x="1051" y="230"/>
                  </a:lnTo>
                  <a:lnTo>
                    <a:pt x="1053" y="230"/>
                  </a:lnTo>
                  <a:lnTo>
                    <a:pt x="1053" y="230"/>
                  </a:lnTo>
                  <a:lnTo>
                    <a:pt x="1051" y="228"/>
                  </a:lnTo>
                  <a:lnTo>
                    <a:pt x="1053" y="228"/>
                  </a:lnTo>
                  <a:lnTo>
                    <a:pt x="1055" y="228"/>
                  </a:lnTo>
                  <a:lnTo>
                    <a:pt x="1055" y="228"/>
                  </a:lnTo>
                  <a:lnTo>
                    <a:pt x="1055" y="230"/>
                  </a:lnTo>
                  <a:lnTo>
                    <a:pt x="1059" y="230"/>
                  </a:lnTo>
                  <a:lnTo>
                    <a:pt x="1059" y="230"/>
                  </a:lnTo>
                  <a:lnTo>
                    <a:pt x="1063" y="228"/>
                  </a:lnTo>
                  <a:lnTo>
                    <a:pt x="1063" y="228"/>
                  </a:lnTo>
                  <a:lnTo>
                    <a:pt x="1063" y="226"/>
                  </a:lnTo>
                  <a:lnTo>
                    <a:pt x="1059" y="224"/>
                  </a:lnTo>
                  <a:lnTo>
                    <a:pt x="1059" y="224"/>
                  </a:lnTo>
                  <a:lnTo>
                    <a:pt x="1061" y="224"/>
                  </a:lnTo>
                  <a:lnTo>
                    <a:pt x="1063" y="224"/>
                  </a:lnTo>
                  <a:lnTo>
                    <a:pt x="1063" y="224"/>
                  </a:lnTo>
                  <a:lnTo>
                    <a:pt x="1065" y="226"/>
                  </a:lnTo>
                  <a:lnTo>
                    <a:pt x="1067" y="226"/>
                  </a:lnTo>
                  <a:lnTo>
                    <a:pt x="1069" y="224"/>
                  </a:lnTo>
                  <a:lnTo>
                    <a:pt x="1069" y="224"/>
                  </a:lnTo>
                  <a:lnTo>
                    <a:pt x="1069" y="224"/>
                  </a:lnTo>
                  <a:lnTo>
                    <a:pt x="1067" y="222"/>
                  </a:lnTo>
                  <a:close/>
                  <a:moveTo>
                    <a:pt x="1013" y="541"/>
                  </a:moveTo>
                  <a:lnTo>
                    <a:pt x="1015" y="541"/>
                  </a:lnTo>
                  <a:lnTo>
                    <a:pt x="1013" y="541"/>
                  </a:lnTo>
                  <a:lnTo>
                    <a:pt x="1013" y="541"/>
                  </a:lnTo>
                  <a:lnTo>
                    <a:pt x="1013" y="543"/>
                  </a:lnTo>
                  <a:lnTo>
                    <a:pt x="1013" y="543"/>
                  </a:lnTo>
                  <a:lnTo>
                    <a:pt x="1011" y="543"/>
                  </a:lnTo>
                  <a:lnTo>
                    <a:pt x="1011" y="545"/>
                  </a:lnTo>
                  <a:lnTo>
                    <a:pt x="1011" y="545"/>
                  </a:lnTo>
                  <a:lnTo>
                    <a:pt x="1011" y="545"/>
                  </a:lnTo>
                  <a:lnTo>
                    <a:pt x="1011" y="545"/>
                  </a:lnTo>
                  <a:lnTo>
                    <a:pt x="1013" y="541"/>
                  </a:lnTo>
                  <a:close/>
                  <a:moveTo>
                    <a:pt x="883" y="176"/>
                  </a:moveTo>
                  <a:lnTo>
                    <a:pt x="883" y="176"/>
                  </a:lnTo>
                  <a:lnTo>
                    <a:pt x="881" y="176"/>
                  </a:lnTo>
                  <a:lnTo>
                    <a:pt x="881" y="176"/>
                  </a:lnTo>
                  <a:lnTo>
                    <a:pt x="881" y="178"/>
                  </a:lnTo>
                  <a:lnTo>
                    <a:pt x="881" y="178"/>
                  </a:lnTo>
                  <a:lnTo>
                    <a:pt x="879" y="178"/>
                  </a:lnTo>
                  <a:lnTo>
                    <a:pt x="877" y="178"/>
                  </a:lnTo>
                  <a:lnTo>
                    <a:pt x="877" y="178"/>
                  </a:lnTo>
                  <a:lnTo>
                    <a:pt x="875" y="178"/>
                  </a:lnTo>
                  <a:lnTo>
                    <a:pt x="875" y="178"/>
                  </a:lnTo>
                  <a:lnTo>
                    <a:pt x="879" y="178"/>
                  </a:lnTo>
                  <a:lnTo>
                    <a:pt x="879" y="178"/>
                  </a:lnTo>
                  <a:lnTo>
                    <a:pt x="879" y="180"/>
                  </a:lnTo>
                  <a:lnTo>
                    <a:pt x="881" y="180"/>
                  </a:lnTo>
                  <a:lnTo>
                    <a:pt x="881" y="180"/>
                  </a:lnTo>
                  <a:lnTo>
                    <a:pt x="881" y="180"/>
                  </a:lnTo>
                  <a:lnTo>
                    <a:pt x="881" y="180"/>
                  </a:lnTo>
                  <a:lnTo>
                    <a:pt x="881" y="180"/>
                  </a:lnTo>
                  <a:lnTo>
                    <a:pt x="883" y="180"/>
                  </a:lnTo>
                  <a:lnTo>
                    <a:pt x="883" y="180"/>
                  </a:lnTo>
                  <a:lnTo>
                    <a:pt x="883" y="180"/>
                  </a:lnTo>
                  <a:lnTo>
                    <a:pt x="883" y="180"/>
                  </a:lnTo>
                  <a:lnTo>
                    <a:pt x="883" y="178"/>
                  </a:lnTo>
                  <a:lnTo>
                    <a:pt x="885" y="180"/>
                  </a:lnTo>
                  <a:lnTo>
                    <a:pt x="889" y="178"/>
                  </a:lnTo>
                  <a:lnTo>
                    <a:pt x="891" y="178"/>
                  </a:lnTo>
                  <a:lnTo>
                    <a:pt x="893" y="178"/>
                  </a:lnTo>
                  <a:lnTo>
                    <a:pt x="893" y="178"/>
                  </a:lnTo>
                  <a:lnTo>
                    <a:pt x="893" y="176"/>
                  </a:lnTo>
                  <a:lnTo>
                    <a:pt x="891" y="176"/>
                  </a:lnTo>
                  <a:lnTo>
                    <a:pt x="889" y="176"/>
                  </a:lnTo>
                  <a:lnTo>
                    <a:pt x="887" y="178"/>
                  </a:lnTo>
                  <a:lnTo>
                    <a:pt x="885" y="178"/>
                  </a:lnTo>
                  <a:lnTo>
                    <a:pt x="885" y="178"/>
                  </a:lnTo>
                  <a:lnTo>
                    <a:pt x="885" y="178"/>
                  </a:lnTo>
                  <a:lnTo>
                    <a:pt x="885" y="176"/>
                  </a:lnTo>
                  <a:lnTo>
                    <a:pt x="883" y="176"/>
                  </a:lnTo>
                  <a:close/>
                  <a:moveTo>
                    <a:pt x="911" y="186"/>
                  </a:moveTo>
                  <a:lnTo>
                    <a:pt x="913" y="186"/>
                  </a:lnTo>
                  <a:lnTo>
                    <a:pt x="915" y="186"/>
                  </a:lnTo>
                  <a:lnTo>
                    <a:pt x="915" y="184"/>
                  </a:lnTo>
                  <a:lnTo>
                    <a:pt x="917" y="184"/>
                  </a:lnTo>
                  <a:lnTo>
                    <a:pt x="919" y="184"/>
                  </a:lnTo>
                  <a:lnTo>
                    <a:pt x="919" y="184"/>
                  </a:lnTo>
                  <a:lnTo>
                    <a:pt x="919" y="182"/>
                  </a:lnTo>
                  <a:lnTo>
                    <a:pt x="919" y="182"/>
                  </a:lnTo>
                  <a:lnTo>
                    <a:pt x="919" y="182"/>
                  </a:lnTo>
                  <a:lnTo>
                    <a:pt x="915" y="182"/>
                  </a:lnTo>
                  <a:lnTo>
                    <a:pt x="915" y="182"/>
                  </a:lnTo>
                  <a:lnTo>
                    <a:pt x="913" y="182"/>
                  </a:lnTo>
                  <a:lnTo>
                    <a:pt x="913" y="182"/>
                  </a:lnTo>
                  <a:lnTo>
                    <a:pt x="911" y="182"/>
                  </a:lnTo>
                  <a:lnTo>
                    <a:pt x="911" y="182"/>
                  </a:lnTo>
                  <a:lnTo>
                    <a:pt x="911" y="184"/>
                  </a:lnTo>
                  <a:lnTo>
                    <a:pt x="909" y="184"/>
                  </a:lnTo>
                  <a:lnTo>
                    <a:pt x="909" y="186"/>
                  </a:lnTo>
                  <a:lnTo>
                    <a:pt x="909" y="186"/>
                  </a:lnTo>
                  <a:lnTo>
                    <a:pt x="911" y="186"/>
                  </a:lnTo>
                  <a:lnTo>
                    <a:pt x="911" y="186"/>
                  </a:lnTo>
                  <a:close/>
                  <a:moveTo>
                    <a:pt x="905" y="200"/>
                  </a:moveTo>
                  <a:lnTo>
                    <a:pt x="905" y="200"/>
                  </a:lnTo>
                  <a:lnTo>
                    <a:pt x="901" y="202"/>
                  </a:lnTo>
                  <a:lnTo>
                    <a:pt x="897" y="204"/>
                  </a:lnTo>
                  <a:lnTo>
                    <a:pt x="895" y="206"/>
                  </a:lnTo>
                  <a:lnTo>
                    <a:pt x="893" y="208"/>
                  </a:lnTo>
                  <a:lnTo>
                    <a:pt x="893" y="208"/>
                  </a:lnTo>
                  <a:lnTo>
                    <a:pt x="891" y="212"/>
                  </a:lnTo>
                  <a:lnTo>
                    <a:pt x="891" y="212"/>
                  </a:lnTo>
                  <a:lnTo>
                    <a:pt x="891" y="214"/>
                  </a:lnTo>
                  <a:lnTo>
                    <a:pt x="891" y="214"/>
                  </a:lnTo>
                  <a:lnTo>
                    <a:pt x="891" y="216"/>
                  </a:lnTo>
                  <a:lnTo>
                    <a:pt x="893" y="216"/>
                  </a:lnTo>
                  <a:lnTo>
                    <a:pt x="895" y="216"/>
                  </a:lnTo>
                  <a:lnTo>
                    <a:pt x="899" y="214"/>
                  </a:lnTo>
                  <a:lnTo>
                    <a:pt x="903" y="214"/>
                  </a:lnTo>
                  <a:lnTo>
                    <a:pt x="905" y="214"/>
                  </a:lnTo>
                  <a:lnTo>
                    <a:pt x="911" y="214"/>
                  </a:lnTo>
                  <a:lnTo>
                    <a:pt x="913" y="212"/>
                  </a:lnTo>
                  <a:lnTo>
                    <a:pt x="915" y="212"/>
                  </a:lnTo>
                  <a:lnTo>
                    <a:pt x="915" y="210"/>
                  </a:lnTo>
                  <a:lnTo>
                    <a:pt x="917" y="210"/>
                  </a:lnTo>
                  <a:lnTo>
                    <a:pt x="919" y="208"/>
                  </a:lnTo>
                  <a:lnTo>
                    <a:pt x="921" y="204"/>
                  </a:lnTo>
                  <a:lnTo>
                    <a:pt x="921" y="204"/>
                  </a:lnTo>
                  <a:lnTo>
                    <a:pt x="923" y="202"/>
                  </a:lnTo>
                  <a:lnTo>
                    <a:pt x="923" y="202"/>
                  </a:lnTo>
                  <a:lnTo>
                    <a:pt x="923" y="202"/>
                  </a:lnTo>
                  <a:lnTo>
                    <a:pt x="923" y="200"/>
                  </a:lnTo>
                  <a:lnTo>
                    <a:pt x="923" y="200"/>
                  </a:lnTo>
                  <a:lnTo>
                    <a:pt x="923" y="200"/>
                  </a:lnTo>
                  <a:lnTo>
                    <a:pt x="919" y="198"/>
                  </a:lnTo>
                  <a:lnTo>
                    <a:pt x="917" y="198"/>
                  </a:lnTo>
                  <a:lnTo>
                    <a:pt x="915" y="198"/>
                  </a:lnTo>
                  <a:lnTo>
                    <a:pt x="913" y="198"/>
                  </a:lnTo>
                  <a:lnTo>
                    <a:pt x="913" y="198"/>
                  </a:lnTo>
                  <a:lnTo>
                    <a:pt x="911" y="198"/>
                  </a:lnTo>
                  <a:lnTo>
                    <a:pt x="907" y="200"/>
                  </a:lnTo>
                  <a:lnTo>
                    <a:pt x="905" y="200"/>
                  </a:lnTo>
                  <a:close/>
                  <a:moveTo>
                    <a:pt x="893" y="184"/>
                  </a:moveTo>
                  <a:lnTo>
                    <a:pt x="893" y="184"/>
                  </a:lnTo>
                  <a:lnTo>
                    <a:pt x="891" y="186"/>
                  </a:lnTo>
                  <a:lnTo>
                    <a:pt x="891" y="186"/>
                  </a:lnTo>
                  <a:lnTo>
                    <a:pt x="887" y="188"/>
                  </a:lnTo>
                  <a:lnTo>
                    <a:pt x="885" y="188"/>
                  </a:lnTo>
                  <a:lnTo>
                    <a:pt x="885" y="188"/>
                  </a:lnTo>
                  <a:lnTo>
                    <a:pt x="883" y="190"/>
                  </a:lnTo>
                  <a:lnTo>
                    <a:pt x="883" y="190"/>
                  </a:lnTo>
                  <a:lnTo>
                    <a:pt x="883" y="190"/>
                  </a:lnTo>
                  <a:lnTo>
                    <a:pt x="883" y="190"/>
                  </a:lnTo>
                  <a:lnTo>
                    <a:pt x="883" y="190"/>
                  </a:lnTo>
                  <a:lnTo>
                    <a:pt x="883" y="190"/>
                  </a:lnTo>
                  <a:lnTo>
                    <a:pt x="883" y="190"/>
                  </a:lnTo>
                  <a:lnTo>
                    <a:pt x="887" y="190"/>
                  </a:lnTo>
                  <a:lnTo>
                    <a:pt x="889" y="190"/>
                  </a:lnTo>
                  <a:lnTo>
                    <a:pt x="889" y="190"/>
                  </a:lnTo>
                  <a:lnTo>
                    <a:pt x="891" y="188"/>
                  </a:lnTo>
                  <a:lnTo>
                    <a:pt x="893" y="188"/>
                  </a:lnTo>
                  <a:lnTo>
                    <a:pt x="895" y="186"/>
                  </a:lnTo>
                  <a:lnTo>
                    <a:pt x="895" y="186"/>
                  </a:lnTo>
                  <a:lnTo>
                    <a:pt x="895" y="186"/>
                  </a:lnTo>
                  <a:lnTo>
                    <a:pt x="897" y="186"/>
                  </a:lnTo>
                  <a:lnTo>
                    <a:pt x="899" y="184"/>
                  </a:lnTo>
                  <a:lnTo>
                    <a:pt x="901" y="184"/>
                  </a:lnTo>
                  <a:lnTo>
                    <a:pt x="901" y="184"/>
                  </a:lnTo>
                  <a:lnTo>
                    <a:pt x="901" y="182"/>
                  </a:lnTo>
                  <a:lnTo>
                    <a:pt x="901" y="182"/>
                  </a:lnTo>
                  <a:lnTo>
                    <a:pt x="901" y="182"/>
                  </a:lnTo>
                  <a:lnTo>
                    <a:pt x="899" y="182"/>
                  </a:lnTo>
                  <a:lnTo>
                    <a:pt x="897" y="182"/>
                  </a:lnTo>
                  <a:lnTo>
                    <a:pt x="897" y="184"/>
                  </a:lnTo>
                  <a:lnTo>
                    <a:pt x="895" y="184"/>
                  </a:lnTo>
                  <a:lnTo>
                    <a:pt x="895" y="184"/>
                  </a:lnTo>
                  <a:lnTo>
                    <a:pt x="895" y="184"/>
                  </a:lnTo>
                  <a:lnTo>
                    <a:pt x="895" y="184"/>
                  </a:lnTo>
                  <a:lnTo>
                    <a:pt x="893" y="184"/>
                  </a:lnTo>
                  <a:close/>
                  <a:moveTo>
                    <a:pt x="905" y="577"/>
                  </a:moveTo>
                  <a:lnTo>
                    <a:pt x="905" y="577"/>
                  </a:lnTo>
                  <a:lnTo>
                    <a:pt x="905" y="579"/>
                  </a:lnTo>
                  <a:lnTo>
                    <a:pt x="905" y="579"/>
                  </a:lnTo>
                  <a:lnTo>
                    <a:pt x="905" y="579"/>
                  </a:lnTo>
                  <a:lnTo>
                    <a:pt x="907" y="577"/>
                  </a:lnTo>
                  <a:lnTo>
                    <a:pt x="907" y="577"/>
                  </a:lnTo>
                  <a:lnTo>
                    <a:pt x="905" y="577"/>
                  </a:lnTo>
                  <a:lnTo>
                    <a:pt x="905" y="577"/>
                  </a:lnTo>
                  <a:close/>
                  <a:moveTo>
                    <a:pt x="949" y="495"/>
                  </a:moveTo>
                  <a:lnTo>
                    <a:pt x="951" y="495"/>
                  </a:lnTo>
                  <a:lnTo>
                    <a:pt x="953" y="493"/>
                  </a:lnTo>
                  <a:lnTo>
                    <a:pt x="957" y="491"/>
                  </a:lnTo>
                  <a:lnTo>
                    <a:pt x="961" y="489"/>
                  </a:lnTo>
                  <a:lnTo>
                    <a:pt x="965" y="487"/>
                  </a:lnTo>
                  <a:lnTo>
                    <a:pt x="967" y="485"/>
                  </a:lnTo>
                  <a:lnTo>
                    <a:pt x="975" y="479"/>
                  </a:lnTo>
                  <a:lnTo>
                    <a:pt x="975" y="479"/>
                  </a:lnTo>
                  <a:lnTo>
                    <a:pt x="977" y="477"/>
                  </a:lnTo>
                  <a:lnTo>
                    <a:pt x="977" y="477"/>
                  </a:lnTo>
                  <a:lnTo>
                    <a:pt x="979" y="477"/>
                  </a:lnTo>
                  <a:lnTo>
                    <a:pt x="981" y="477"/>
                  </a:lnTo>
                  <a:lnTo>
                    <a:pt x="983" y="477"/>
                  </a:lnTo>
                  <a:lnTo>
                    <a:pt x="985" y="477"/>
                  </a:lnTo>
                  <a:lnTo>
                    <a:pt x="987" y="475"/>
                  </a:lnTo>
                  <a:lnTo>
                    <a:pt x="989" y="475"/>
                  </a:lnTo>
                  <a:lnTo>
                    <a:pt x="993" y="475"/>
                  </a:lnTo>
                  <a:lnTo>
                    <a:pt x="995" y="475"/>
                  </a:lnTo>
                  <a:lnTo>
                    <a:pt x="997" y="475"/>
                  </a:lnTo>
                  <a:lnTo>
                    <a:pt x="999" y="475"/>
                  </a:lnTo>
                  <a:lnTo>
                    <a:pt x="999" y="475"/>
                  </a:lnTo>
                  <a:lnTo>
                    <a:pt x="1007" y="471"/>
                  </a:lnTo>
                  <a:lnTo>
                    <a:pt x="1011" y="469"/>
                  </a:lnTo>
                  <a:lnTo>
                    <a:pt x="1015" y="467"/>
                  </a:lnTo>
                  <a:lnTo>
                    <a:pt x="1021" y="463"/>
                  </a:lnTo>
                  <a:lnTo>
                    <a:pt x="1023" y="461"/>
                  </a:lnTo>
                  <a:lnTo>
                    <a:pt x="1023" y="461"/>
                  </a:lnTo>
                  <a:lnTo>
                    <a:pt x="1021" y="461"/>
                  </a:lnTo>
                  <a:lnTo>
                    <a:pt x="1021" y="459"/>
                  </a:lnTo>
                  <a:lnTo>
                    <a:pt x="1019" y="459"/>
                  </a:lnTo>
                  <a:lnTo>
                    <a:pt x="1019" y="459"/>
                  </a:lnTo>
                  <a:lnTo>
                    <a:pt x="1021" y="459"/>
                  </a:lnTo>
                  <a:lnTo>
                    <a:pt x="1021" y="459"/>
                  </a:lnTo>
                  <a:lnTo>
                    <a:pt x="1023" y="459"/>
                  </a:lnTo>
                  <a:lnTo>
                    <a:pt x="1023" y="457"/>
                  </a:lnTo>
                  <a:lnTo>
                    <a:pt x="1023" y="457"/>
                  </a:lnTo>
                  <a:lnTo>
                    <a:pt x="1021" y="457"/>
                  </a:lnTo>
                  <a:lnTo>
                    <a:pt x="1019" y="457"/>
                  </a:lnTo>
                  <a:lnTo>
                    <a:pt x="1017" y="457"/>
                  </a:lnTo>
                  <a:lnTo>
                    <a:pt x="1015" y="455"/>
                  </a:lnTo>
                  <a:lnTo>
                    <a:pt x="1017" y="455"/>
                  </a:lnTo>
                  <a:lnTo>
                    <a:pt x="1019" y="455"/>
                  </a:lnTo>
                  <a:lnTo>
                    <a:pt x="1023" y="455"/>
                  </a:lnTo>
                  <a:lnTo>
                    <a:pt x="1023" y="455"/>
                  </a:lnTo>
                  <a:lnTo>
                    <a:pt x="1023" y="453"/>
                  </a:lnTo>
                  <a:lnTo>
                    <a:pt x="1023" y="453"/>
                  </a:lnTo>
                  <a:lnTo>
                    <a:pt x="1023" y="451"/>
                  </a:lnTo>
                  <a:lnTo>
                    <a:pt x="1025" y="451"/>
                  </a:lnTo>
                  <a:lnTo>
                    <a:pt x="1025" y="449"/>
                  </a:lnTo>
                  <a:lnTo>
                    <a:pt x="1027" y="445"/>
                  </a:lnTo>
                  <a:lnTo>
                    <a:pt x="1027" y="445"/>
                  </a:lnTo>
                  <a:lnTo>
                    <a:pt x="1027" y="443"/>
                  </a:lnTo>
                  <a:lnTo>
                    <a:pt x="1027" y="443"/>
                  </a:lnTo>
                  <a:lnTo>
                    <a:pt x="1027" y="443"/>
                  </a:lnTo>
                  <a:lnTo>
                    <a:pt x="1027" y="443"/>
                  </a:lnTo>
                  <a:lnTo>
                    <a:pt x="1027" y="441"/>
                  </a:lnTo>
                  <a:lnTo>
                    <a:pt x="1027" y="441"/>
                  </a:lnTo>
                  <a:lnTo>
                    <a:pt x="1025" y="439"/>
                  </a:lnTo>
                  <a:lnTo>
                    <a:pt x="1023" y="437"/>
                  </a:lnTo>
                  <a:lnTo>
                    <a:pt x="1023" y="437"/>
                  </a:lnTo>
                  <a:lnTo>
                    <a:pt x="1023" y="435"/>
                  </a:lnTo>
                  <a:lnTo>
                    <a:pt x="1023" y="435"/>
                  </a:lnTo>
                  <a:lnTo>
                    <a:pt x="1021" y="435"/>
                  </a:lnTo>
                  <a:lnTo>
                    <a:pt x="1019" y="435"/>
                  </a:lnTo>
                  <a:lnTo>
                    <a:pt x="1017" y="435"/>
                  </a:lnTo>
                  <a:lnTo>
                    <a:pt x="1015" y="437"/>
                  </a:lnTo>
                  <a:lnTo>
                    <a:pt x="1011" y="439"/>
                  </a:lnTo>
                  <a:lnTo>
                    <a:pt x="1009" y="441"/>
                  </a:lnTo>
                  <a:lnTo>
                    <a:pt x="1009" y="439"/>
                  </a:lnTo>
                  <a:lnTo>
                    <a:pt x="1009" y="439"/>
                  </a:lnTo>
                  <a:lnTo>
                    <a:pt x="1007" y="437"/>
                  </a:lnTo>
                  <a:lnTo>
                    <a:pt x="1007" y="437"/>
                  </a:lnTo>
                  <a:lnTo>
                    <a:pt x="1007" y="437"/>
                  </a:lnTo>
                  <a:lnTo>
                    <a:pt x="1011" y="437"/>
                  </a:lnTo>
                  <a:lnTo>
                    <a:pt x="1013" y="435"/>
                  </a:lnTo>
                  <a:lnTo>
                    <a:pt x="1013" y="435"/>
                  </a:lnTo>
                  <a:lnTo>
                    <a:pt x="1015" y="433"/>
                  </a:lnTo>
                  <a:lnTo>
                    <a:pt x="1013" y="433"/>
                  </a:lnTo>
                  <a:lnTo>
                    <a:pt x="1013" y="429"/>
                  </a:lnTo>
                  <a:lnTo>
                    <a:pt x="1011" y="427"/>
                  </a:lnTo>
                  <a:lnTo>
                    <a:pt x="1003" y="427"/>
                  </a:lnTo>
                  <a:lnTo>
                    <a:pt x="1001" y="427"/>
                  </a:lnTo>
                  <a:lnTo>
                    <a:pt x="1001" y="429"/>
                  </a:lnTo>
                  <a:lnTo>
                    <a:pt x="1001" y="429"/>
                  </a:lnTo>
                  <a:lnTo>
                    <a:pt x="1001" y="429"/>
                  </a:lnTo>
                  <a:lnTo>
                    <a:pt x="1003" y="429"/>
                  </a:lnTo>
                  <a:lnTo>
                    <a:pt x="1003" y="429"/>
                  </a:lnTo>
                  <a:lnTo>
                    <a:pt x="1005" y="429"/>
                  </a:lnTo>
                  <a:lnTo>
                    <a:pt x="1005" y="429"/>
                  </a:lnTo>
                  <a:lnTo>
                    <a:pt x="1003" y="429"/>
                  </a:lnTo>
                  <a:lnTo>
                    <a:pt x="999" y="431"/>
                  </a:lnTo>
                  <a:lnTo>
                    <a:pt x="995" y="431"/>
                  </a:lnTo>
                  <a:lnTo>
                    <a:pt x="991" y="433"/>
                  </a:lnTo>
                  <a:lnTo>
                    <a:pt x="987" y="435"/>
                  </a:lnTo>
                  <a:lnTo>
                    <a:pt x="983" y="437"/>
                  </a:lnTo>
                  <a:lnTo>
                    <a:pt x="981" y="439"/>
                  </a:lnTo>
                  <a:lnTo>
                    <a:pt x="979" y="439"/>
                  </a:lnTo>
                  <a:lnTo>
                    <a:pt x="975" y="439"/>
                  </a:lnTo>
                  <a:lnTo>
                    <a:pt x="975" y="439"/>
                  </a:lnTo>
                  <a:lnTo>
                    <a:pt x="973" y="441"/>
                  </a:lnTo>
                  <a:lnTo>
                    <a:pt x="971" y="443"/>
                  </a:lnTo>
                  <a:lnTo>
                    <a:pt x="967" y="443"/>
                  </a:lnTo>
                  <a:lnTo>
                    <a:pt x="967" y="443"/>
                  </a:lnTo>
                  <a:lnTo>
                    <a:pt x="967" y="443"/>
                  </a:lnTo>
                  <a:lnTo>
                    <a:pt x="969" y="443"/>
                  </a:lnTo>
                  <a:lnTo>
                    <a:pt x="969" y="443"/>
                  </a:lnTo>
                  <a:lnTo>
                    <a:pt x="969" y="443"/>
                  </a:lnTo>
                  <a:lnTo>
                    <a:pt x="969" y="441"/>
                  </a:lnTo>
                  <a:lnTo>
                    <a:pt x="971" y="441"/>
                  </a:lnTo>
                  <a:lnTo>
                    <a:pt x="973" y="439"/>
                  </a:lnTo>
                  <a:lnTo>
                    <a:pt x="971" y="439"/>
                  </a:lnTo>
                  <a:lnTo>
                    <a:pt x="969" y="437"/>
                  </a:lnTo>
                  <a:lnTo>
                    <a:pt x="969" y="437"/>
                  </a:lnTo>
                  <a:lnTo>
                    <a:pt x="971" y="437"/>
                  </a:lnTo>
                  <a:lnTo>
                    <a:pt x="973" y="439"/>
                  </a:lnTo>
                  <a:lnTo>
                    <a:pt x="973" y="437"/>
                  </a:lnTo>
                  <a:lnTo>
                    <a:pt x="973" y="437"/>
                  </a:lnTo>
                  <a:lnTo>
                    <a:pt x="973" y="437"/>
                  </a:lnTo>
                  <a:lnTo>
                    <a:pt x="975" y="435"/>
                  </a:lnTo>
                  <a:lnTo>
                    <a:pt x="975" y="435"/>
                  </a:lnTo>
                  <a:lnTo>
                    <a:pt x="977" y="435"/>
                  </a:lnTo>
                  <a:lnTo>
                    <a:pt x="979" y="433"/>
                  </a:lnTo>
                  <a:lnTo>
                    <a:pt x="979" y="433"/>
                  </a:lnTo>
                  <a:lnTo>
                    <a:pt x="981" y="435"/>
                  </a:lnTo>
                  <a:lnTo>
                    <a:pt x="983" y="433"/>
                  </a:lnTo>
                  <a:lnTo>
                    <a:pt x="987" y="433"/>
                  </a:lnTo>
                  <a:lnTo>
                    <a:pt x="989" y="431"/>
                  </a:lnTo>
                  <a:lnTo>
                    <a:pt x="991" y="431"/>
                  </a:lnTo>
                  <a:lnTo>
                    <a:pt x="991" y="431"/>
                  </a:lnTo>
                  <a:lnTo>
                    <a:pt x="991" y="431"/>
                  </a:lnTo>
                  <a:lnTo>
                    <a:pt x="993" y="431"/>
                  </a:lnTo>
                  <a:lnTo>
                    <a:pt x="995" y="431"/>
                  </a:lnTo>
                  <a:lnTo>
                    <a:pt x="995" y="431"/>
                  </a:lnTo>
                  <a:lnTo>
                    <a:pt x="997" y="429"/>
                  </a:lnTo>
                  <a:lnTo>
                    <a:pt x="999" y="427"/>
                  </a:lnTo>
                  <a:lnTo>
                    <a:pt x="1001" y="427"/>
                  </a:lnTo>
                  <a:lnTo>
                    <a:pt x="1003" y="427"/>
                  </a:lnTo>
                  <a:lnTo>
                    <a:pt x="1005" y="425"/>
                  </a:lnTo>
                  <a:lnTo>
                    <a:pt x="1005" y="425"/>
                  </a:lnTo>
                  <a:lnTo>
                    <a:pt x="1009" y="425"/>
                  </a:lnTo>
                  <a:lnTo>
                    <a:pt x="1011" y="425"/>
                  </a:lnTo>
                  <a:lnTo>
                    <a:pt x="1013" y="423"/>
                  </a:lnTo>
                  <a:lnTo>
                    <a:pt x="1015" y="423"/>
                  </a:lnTo>
                  <a:lnTo>
                    <a:pt x="1017" y="421"/>
                  </a:lnTo>
                  <a:lnTo>
                    <a:pt x="1017" y="421"/>
                  </a:lnTo>
                  <a:lnTo>
                    <a:pt x="1015" y="421"/>
                  </a:lnTo>
                  <a:lnTo>
                    <a:pt x="1013" y="421"/>
                  </a:lnTo>
                  <a:lnTo>
                    <a:pt x="1013" y="419"/>
                  </a:lnTo>
                  <a:lnTo>
                    <a:pt x="1011" y="419"/>
                  </a:lnTo>
                  <a:lnTo>
                    <a:pt x="1011" y="419"/>
                  </a:lnTo>
                  <a:lnTo>
                    <a:pt x="1011" y="417"/>
                  </a:lnTo>
                  <a:lnTo>
                    <a:pt x="1009" y="417"/>
                  </a:lnTo>
                  <a:lnTo>
                    <a:pt x="1007" y="417"/>
                  </a:lnTo>
                  <a:lnTo>
                    <a:pt x="1007" y="417"/>
                  </a:lnTo>
                  <a:lnTo>
                    <a:pt x="1005" y="419"/>
                  </a:lnTo>
                  <a:lnTo>
                    <a:pt x="1003" y="417"/>
                  </a:lnTo>
                  <a:lnTo>
                    <a:pt x="999" y="417"/>
                  </a:lnTo>
                  <a:lnTo>
                    <a:pt x="999" y="415"/>
                  </a:lnTo>
                  <a:lnTo>
                    <a:pt x="999" y="413"/>
                  </a:lnTo>
                  <a:lnTo>
                    <a:pt x="999" y="411"/>
                  </a:lnTo>
                  <a:lnTo>
                    <a:pt x="999" y="411"/>
                  </a:lnTo>
                  <a:lnTo>
                    <a:pt x="997" y="411"/>
                  </a:lnTo>
                  <a:lnTo>
                    <a:pt x="995" y="411"/>
                  </a:lnTo>
                  <a:lnTo>
                    <a:pt x="993" y="413"/>
                  </a:lnTo>
                  <a:lnTo>
                    <a:pt x="993" y="413"/>
                  </a:lnTo>
                  <a:lnTo>
                    <a:pt x="987" y="417"/>
                  </a:lnTo>
                  <a:lnTo>
                    <a:pt x="985" y="417"/>
                  </a:lnTo>
                  <a:lnTo>
                    <a:pt x="987" y="417"/>
                  </a:lnTo>
                  <a:lnTo>
                    <a:pt x="987" y="415"/>
                  </a:lnTo>
                  <a:lnTo>
                    <a:pt x="993" y="413"/>
                  </a:lnTo>
                  <a:lnTo>
                    <a:pt x="993" y="411"/>
                  </a:lnTo>
                  <a:lnTo>
                    <a:pt x="993" y="411"/>
                  </a:lnTo>
                  <a:lnTo>
                    <a:pt x="991" y="411"/>
                  </a:lnTo>
                  <a:lnTo>
                    <a:pt x="991" y="411"/>
                  </a:lnTo>
                  <a:lnTo>
                    <a:pt x="991" y="409"/>
                  </a:lnTo>
                  <a:lnTo>
                    <a:pt x="991" y="409"/>
                  </a:lnTo>
                  <a:lnTo>
                    <a:pt x="989" y="409"/>
                  </a:lnTo>
                  <a:lnTo>
                    <a:pt x="987" y="409"/>
                  </a:lnTo>
                  <a:lnTo>
                    <a:pt x="985" y="411"/>
                  </a:lnTo>
                  <a:lnTo>
                    <a:pt x="983" y="411"/>
                  </a:lnTo>
                  <a:lnTo>
                    <a:pt x="979" y="413"/>
                  </a:lnTo>
                  <a:lnTo>
                    <a:pt x="977" y="413"/>
                  </a:lnTo>
                  <a:lnTo>
                    <a:pt x="979" y="413"/>
                  </a:lnTo>
                  <a:lnTo>
                    <a:pt x="981" y="411"/>
                  </a:lnTo>
                  <a:lnTo>
                    <a:pt x="981" y="411"/>
                  </a:lnTo>
                  <a:lnTo>
                    <a:pt x="983" y="409"/>
                  </a:lnTo>
                  <a:lnTo>
                    <a:pt x="985" y="407"/>
                  </a:lnTo>
                  <a:lnTo>
                    <a:pt x="987" y="407"/>
                  </a:lnTo>
                  <a:lnTo>
                    <a:pt x="985" y="405"/>
                  </a:lnTo>
                  <a:lnTo>
                    <a:pt x="985" y="403"/>
                  </a:lnTo>
                  <a:lnTo>
                    <a:pt x="985" y="403"/>
                  </a:lnTo>
                  <a:lnTo>
                    <a:pt x="985" y="403"/>
                  </a:lnTo>
                  <a:lnTo>
                    <a:pt x="987" y="401"/>
                  </a:lnTo>
                  <a:lnTo>
                    <a:pt x="985" y="401"/>
                  </a:lnTo>
                  <a:lnTo>
                    <a:pt x="985" y="401"/>
                  </a:lnTo>
                  <a:lnTo>
                    <a:pt x="983" y="403"/>
                  </a:lnTo>
                  <a:lnTo>
                    <a:pt x="983" y="401"/>
                  </a:lnTo>
                  <a:lnTo>
                    <a:pt x="983" y="401"/>
                  </a:lnTo>
                  <a:lnTo>
                    <a:pt x="983" y="399"/>
                  </a:lnTo>
                  <a:lnTo>
                    <a:pt x="983" y="399"/>
                  </a:lnTo>
                  <a:lnTo>
                    <a:pt x="981" y="399"/>
                  </a:lnTo>
                  <a:lnTo>
                    <a:pt x="981" y="399"/>
                  </a:lnTo>
                  <a:lnTo>
                    <a:pt x="979" y="399"/>
                  </a:lnTo>
                  <a:lnTo>
                    <a:pt x="977" y="399"/>
                  </a:lnTo>
                  <a:lnTo>
                    <a:pt x="977" y="399"/>
                  </a:lnTo>
                  <a:lnTo>
                    <a:pt x="977" y="399"/>
                  </a:lnTo>
                  <a:lnTo>
                    <a:pt x="977" y="399"/>
                  </a:lnTo>
                  <a:lnTo>
                    <a:pt x="975" y="397"/>
                  </a:lnTo>
                  <a:lnTo>
                    <a:pt x="973" y="397"/>
                  </a:lnTo>
                  <a:lnTo>
                    <a:pt x="975" y="397"/>
                  </a:lnTo>
                  <a:lnTo>
                    <a:pt x="977" y="397"/>
                  </a:lnTo>
                  <a:lnTo>
                    <a:pt x="977" y="397"/>
                  </a:lnTo>
                  <a:lnTo>
                    <a:pt x="977" y="393"/>
                  </a:lnTo>
                  <a:lnTo>
                    <a:pt x="977" y="393"/>
                  </a:lnTo>
                  <a:lnTo>
                    <a:pt x="975" y="393"/>
                  </a:lnTo>
                  <a:lnTo>
                    <a:pt x="973" y="393"/>
                  </a:lnTo>
                  <a:lnTo>
                    <a:pt x="973" y="393"/>
                  </a:lnTo>
                  <a:lnTo>
                    <a:pt x="977" y="391"/>
                  </a:lnTo>
                  <a:lnTo>
                    <a:pt x="977" y="391"/>
                  </a:lnTo>
                  <a:lnTo>
                    <a:pt x="977" y="391"/>
                  </a:lnTo>
                  <a:lnTo>
                    <a:pt x="975" y="391"/>
                  </a:lnTo>
                  <a:lnTo>
                    <a:pt x="971" y="391"/>
                  </a:lnTo>
                  <a:lnTo>
                    <a:pt x="971" y="389"/>
                  </a:lnTo>
                  <a:lnTo>
                    <a:pt x="973" y="389"/>
                  </a:lnTo>
                  <a:lnTo>
                    <a:pt x="975" y="389"/>
                  </a:lnTo>
                  <a:lnTo>
                    <a:pt x="975" y="389"/>
                  </a:lnTo>
                  <a:lnTo>
                    <a:pt x="973" y="387"/>
                  </a:lnTo>
                  <a:lnTo>
                    <a:pt x="973" y="387"/>
                  </a:lnTo>
                  <a:lnTo>
                    <a:pt x="971" y="387"/>
                  </a:lnTo>
                  <a:lnTo>
                    <a:pt x="971" y="387"/>
                  </a:lnTo>
                  <a:lnTo>
                    <a:pt x="967" y="385"/>
                  </a:lnTo>
                  <a:lnTo>
                    <a:pt x="967" y="385"/>
                  </a:lnTo>
                  <a:lnTo>
                    <a:pt x="967" y="383"/>
                  </a:lnTo>
                  <a:lnTo>
                    <a:pt x="969" y="383"/>
                  </a:lnTo>
                  <a:lnTo>
                    <a:pt x="969" y="383"/>
                  </a:lnTo>
                  <a:lnTo>
                    <a:pt x="969" y="385"/>
                  </a:lnTo>
                  <a:lnTo>
                    <a:pt x="969" y="385"/>
                  </a:lnTo>
                  <a:lnTo>
                    <a:pt x="971" y="385"/>
                  </a:lnTo>
                  <a:lnTo>
                    <a:pt x="979" y="387"/>
                  </a:lnTo>
                  <a:lnTo>
                    <a:pt x="981" y="387"/>
                  </a:lnTo>
                  <a:lnTo>
                    <a:pt x="981" y="385"/>
                  </a:lnTo>
                  <a:lnTo>
                    <a:pt x="981" y="383"/>
                  </a:lnTo>
                  <a:lnTo>
                    <a:pt x="983" y="383"/>
                  </a:lnTo>
                  <a:lnTo>
                    <a:pt x="983" y="381"/>
                  </a:lnTo>
                  <a:lnTo>
                    <a:pt x="981" y="377"/>
                  </a:lnTo>
                  <a:lnTo>
                    <a:pt x="981" y="377"/>
                  </a:lnTo>
                  <a:lnTo>
                    <a:pt x="979" y="377"/>
                  </a:lnTo>
                  <a:lnTo>
                    <a:pt x="979" y="377"/>
                  </a:lnTo>
                  <a:lnTo>
                    <a:pt x="977" y="377"/>
                  </a:lnTo>
                  <a:lnTo>
                    <a:pt x="977" y="377"/>
                  </a:lnTo>
                  <a:lnTo>
                    <a:pt x="979" y="377"/>
                  </a:lnTo>
                  <a:lnTo>
                    <a:pt x="979" y="375"/>
                  </a:lnTo>
                  <a:lnTo>
                    <a:pt x="981" y="375"/>
                  </a:lnTo>
                  <a:lnTo>
                    <a:pt x="981" y="375"/>
                  </a:lnTo>
                  <a:lnTo>
                    <a:pt x="979" y="373"/>
                  </a:lnTo>
                  <a:lnTo>
                    <a:pt x="977" y="373"/>
                  </a:lnTo>
                  <a:lnTo>
                    <a:pt x="977" y="373"/>
                  </a:lnTo>
                  <a:lnTo>
                    <a:pt x="975" y="373"/>
                  </a:lnTo>
                  <a:lnTo>
                    <a:pt x="973" y="373"/>
                  </a:lnTo>
                  <a:lnTo>
                    <a:pt x="973" y="373"/>
                  </a:lnTo>
                  <a:lnTo>
                    <a:pt x="973" y="373"/>
                  </a:lnTo>
                  <a:lnTo>
                    <a:pt x="975" y="373"/>
                  </a:lnTo>
                  <a:lnTo>
                    <a:pt x="975" y="373"/>
                  </a:lnTo>
                  <a:lnTo>
                    <a:pt x="977" y="371"/>
                  </a:lnTo>
                  <a:lnTo>
                    <a:pt x="977" y="371"/>
                  </a:lnTo>
                  <a:lnTo>
                    <a:pt x="979" y="371"/>
                  </a:lnTo>
                  <a:lnTo>
                    <a:pt x="981" y="371"/>
                  </a:lnTo>
                  <a:lnTo>
                    <a:pt x="981" y="369"/>
                  </a:lnTo>
                  <a:lnTo>
                    <a:pt x="981" y="367"/>
                  </a:lnTo>
                  <a:lnTo>
                    <a:pt x="983" y="367"/>
                  </a:lnTo>
                  <a:lnTo>
                    <a:pt x="983" y="367"/>
                  </a:lnTo>
                  <a:lnTo>
                    <a:pt x="983" y="367"/>
                  </a:lnTo>
                  <a:lnTo>
                    <a:pt x="983" y="365"/>
                  </a:lnTo>
                  <a:lnTo>
                    <a:pt x="981" y="365"/>
                  </a:lnTo>
                  <a:lnTo>
                    <a:pt x="981" y="365"/>
                  </a:lnTo>
                  <a:lnTo>
                    <a:pt x="979" y="365"/>
                  </a:lnTo>
                  <a:lnTo>
                    <a:pt x="979" y="361"/>
                  </a:lnTo>
                  <a:lnTo>
                    <a:pt x="977" y="361"/>
                  </a:lnTo>
                  <a:lnTo>
                    <a:pt x="975" y="361"/>
                  </a:lnTo>
                  <a:lnTo>
                    <a:pt x="971" y="363"/>
                  </a:lnTo>
                  <a:lnTo>
                    <a:pt x="967" y="365"/>
                  </a:lnTo>
                  <a:lnTo>
                    <a:pt x="967" y="363"/>
                  </a:lnTo>
                  <a:lnTo>
                    <a:pt x="969" y="363"/>
                  </a:lnTo>
                  <a:lnTo>
                    <a:pt x="971" y="363"/>
                  </a:lnTo>
                  <a:lnTo>
                    <a:pt x="975" y="361"/>
                  </a:lnTo>
                  <a:lnTo>
                    <a:pt x="977" y="359"/>
                  </a:lnTo>
                  <a:lnTo>
                    <a:pt x="979" y="357"/>
                  </a:lnTo>
                  <a:lnTo>
                    <a:pt x="979" y="355"/>
                  </a:lnTo>
                  <a:lnTo>
                    <a:pt x="979" y="355"/>
                  </a:lnTo>
                  <a:lnTo>
                    <a:pt x="977" y="357"/>
                  </a:lnTo>
                  <a:lnTo>
                    <a:pt x="973" y="357"/>
                  </a:lnTo>
                  <a:lnTo>
                    <a:pt x="973" y="357"/>
                  </a:lnTo>
                  <a:lnTo>
                    <a:pt x="973" y="357"/>
                  </a:lnTo>
                  <a:lnTo>
                    <a:pt x="973" y="357"/>
                  </a:lnTo>
                  <a:lnTo>
                    <a:pt x="971" y="357"/>
                  </a:lnTo>
                  <a:lnTo>
                    <a:pt x="971" y="357"/>
                  </a:lnTo>
                  <a:lnTo>
                    <a:pt x="967" y="359"/>
                  </a:lnTo>
                  <a:lnTo>
                    <a:pt x="967" y="359"/>
                  </a:lnTo>
                  <a:lnTo>
                    <a:pt x="969" y="357"/>
                  </a:lnTo>
                  <a:lnTo>
                    <a:pt x="969" y="357"/>
                  </a:lnTo>
                  <a:lnTo>
                    <a:pt x="973" y="355"/>
                  </a:lnTo>
                  <a:lnTo>
                    <a:pt x="975" y="355"/>
                  </a:lnTo>
                  <a:lnTo>
                    <a:pt x="979" y="353"/>
                  </a:lnTo>
                  <a:lnTo>
                    <a:pt x="979" y="351"/>
                  </a:lnTo>
                  <a:lnTo>
                    <a:pt x="977" y="349"/>
                  </a:lnTo>
                  <a:lnTo>
                    <a:pt x="977" y="349"/>
                  </a:lnTo>
                  <a:lnTo>
                    <a:pt x="975" y="349"/>
                  </a:lnTo>
                  <a:lnTo>
                    <a:pt x="975" y="349"/>
                  </a:lnTo>
                  <a:lnTo>
                    <a:pt x="975" y="349"/>
                  </a:lnTo>
                  <a:lnTo>
                    <a:pt x="975" y="349"/>
                  </a:lnTo>
                  <a:lnTo>
                    <a:pt x="975" y="347"/>
                  </a:lnTo>
                  <a:lnTo>
                    <a:pt x="975" y="347"/>
                  </a:lnTo>
                  <a:lnTo>
                    <a:pt x="975" y="347"/>
                  </a:lnTo>
                  <a:lnTo>
                    <a:pt x="977" y="347"/>
                  </a:lnTo>
                  <a:lnTo>
                    <a:pt x="977" y="347"/>
                  </a:lnTo>
                  <a:lnTo>
                    <a:pt x="975" y="347"/>
                  </a:lnTo>
                  <a:lnTo>
                    <a:pt x="975" y="347"/>
                  </a:lnTo>
                  <a:lnTo>
                    <a:pt x="973" y="347"/>
                  </a:lnTo>
                  <a:lnTo>
                    <a:pt x="969" y="347"/>
                  </a:lnTo>
                  <a:lnTo>
                    <a:pt x="967" y="347"/>
                  </a:lnTo>
                  <a:lnTo>
                    <a:pt x="967" y="347"/>
                  </a:lnTo>
                  <a:lnTo>
                    <a:pt x="969" y="347"/>
                  </a:lnTo>
                  <a:lnTo>
                    <a:pt x="971" y="347"/>
                  </a:lnTo>
                  <a:lnTo>
                    <a:pt x="971" y="347"/>
                  </a:lnTo>
                  <a:lnTo>
                    <a:pt x="973" y="345"/>
                  </a:lnTo>
                  <a:lnTo>
                    <a:pt x="975" y="345"/>
                  </a:lnTo>
                  <a:lnTo>
                    <a:pt x="975" y="343"/>
                  </a:lnTo>
                  <a:lnTo>
                    <a:pt x="975" y="341"/>
                  </a:lnTo>
                  <a:lnTo>
                    <a:pt x="973" y="343"/>
                  </a:lnTo>
                  <a:lnTo>
                    <a:pt x="971" y="343"/>
                  </a:lnTo>
                  <a:lnTo>
                    <a:pt x="973" y="343"/>
                  </a:lnTo>
                  <a:lnTo>
                    <a:pt x="973" y="341"/>
                  </a:lnTo>
                  <a:lnTo>
                    <a:pt x="971" y="341"/>
                  </a:lnTo>
                  <a:lnTo>
                    <a:pt x="971" y="341"/>
                  </a:lnTo>
                  <a:lnTo>
                    <a:pt x="973" y="341"/>
                  </a:lnTo>
                  <a:lnTo>
                    <a:pt x="975" y="339"/>
                  </a:lnTo>
                  <a:lnTo>
                    <a:pt x="973" y="339"/>
                  </a:lnTo>
                  <a:lnTo>
                    <a:pt x="973" y="337"/>
                  </a:lnTo>
                  <a:lnTo>
                    <a:pt x="973" y="337"/>
                  </a:lnTo>
                  <a:lnTo>
                    <a:pt x="973" y="335"/>
                  </a:lnTo>
                  <a:lnTo>
                    <a:pt x="973" y="335"/>
                  </a:lnTo>
                  <a:lnTo>
                    <a:pt x="971" y="335"/>
                  </a:lnTo>
                  <a:lnTo>
                    <a:pt x="971" y="335"/>
                  </a:lnTo>
                  <a:lnTo>
                    <a:pt x="971" y="333"/>
                  </a:lnTo>
                  <a:lnTo>
                    <a:pt x="973" y="331"/>
                  </a:lnTo>
                  <a:lnTo>
                    <a:pt x="973" y="331"/>
                  </a:lnTo>
                  <a:lnTo>
                    <a:pt x="971" y="331"/>
                  </a:lnTo>
                  <a:lnTo>
                    <a:pt x="969" y="331"/>
                  </a:lnTo>
                  <a:lnTo>
                    <a:pt x="967" y="331"/>
                  </a:lnTo>
                  <a:lnTo>
                    <a:pt x="965" y="331"/>
                  </a:lnTo>
                  <a:lnTo>
                    <a:pt x="967" y="331"/>
                  </a:lnTo>
                  <a:lnTo>
                    <a:pt x="969" y="329"/>
                  </a:lnTo>
                  <a:lnTo>
                    <a:pt x="971" y="329"/>
                  </a:lnTo>
                  <a:lnTo>
                    <a:pt x="971" y="327"/>
                  </a:lnTo>
                  <a:lnTo>
                    <a:pt x="971" y="327"/>
                  </a:lnTo>
                  <a:lnTo>
                    <a:pt x="969" y="325"/>
                  </a:lnTo>
                  <a:lnTo>
                    <a:pt x="969" y="325"/>
                  </a:lnTo>
                  <a:lnTo>
                    <a:pt x="967" y="327"/>
                  </a:lnTo>
                  <a:lnTo>
                    <a:pt x="967" y="327"/>
                  </a:lnTo>
                  <a:lnTo>
                    <a:pt x="965" y="327"/>
                  </a:lnTo>
                  <a:lnTo>
                    <a:pt x="963" y="331"/>
                  </a:lnTo>
                  <a:lnTo>
                    <a:pt x="961" y="331"/>
                  </a:lnTo>
                  <a:lnTo>
                    <a:pt x="959" y="333"/>
                  </a:lnTo>
                  <a:lnTo>
                    <a:pt x="959" y="333"/>
                  </a:lnTo>
                  <a:lnTo>
                    <a:pt x="959" y="333"/>
                  </a:lnTo>
                  <a:lnTo>
                    <a:pt x="959" y="335"/>
                  </a:lnTo>
                  <a:lnTo>
                    <a:pt x="961" y="335"/>
                  </a:lnTo>
                  <a:lnTo>
                    <a:pt x="959" y="335"/>
                  </a:lnTo>
                  <a:lnTo>
                    <a:pt x="959" y="335"/>
                  </a:lnTo>
                  <a:lnTo>
                    <a:pt x="957" y="335"/>
                  </a:lnTo>
                  <a:lnTo>
                    <a:pt x="957" y="335"/>
                  </a:lnTo>
                  <a:lnTo>
                    <a:pt x="955" y="335"/>
                  </a:lnTo>
                  <a:lnTo>
                    <a:pt x="955" y="335"/>
                  </a:lnTo>
                  <a:lnTo>
                    <a:pt x="953" y="337"/>
                  </a:lnTo>
                  <a:lnTo>
                    <a:pt x="953" y="337"/>
                  </a:lnTo>
                  <a:lnTo>
                    <a:pt x="953" y="337"/>
                  </a:lnTo>
                  <a:lnTo>
                    <a:pt x="953" y="339"/>
                  </a:lnTo>
                  <a:lnTo>
                    <a:pt x="955" y="339"/>
                  </a:lnTo>
                  <a:lnTo>
                    <a:pt x="955" y="339"/>
                  </a:lnTo>
                  <a:lnTo>
                    <a:pt x="955" y="341"/>
                  </a:lnTo>
                  <a:lnTo>
                    <a:pt x="957" y="341"/>
                  </a:lnTo>
                  <a:lnTo>
                    <a:pt x="957" y="341"/>
                  </a:lnTo>
                  <a:lnTo>
                    <a:pt x="957" y="341"/>
                  </a:lnTo>
                  <a:lnTo>
                    <a:pt x="955" y="339"/>
                  </a:lnTo>
                  <a:lnTo>
                    <a:pt x="953" y="339"/>
                  </a:lnTo>
                  <a:lnTo>
                    <a:pt x="953" y="339"/>
                  </a:lnTo>
                  <a:lnTo>
                    <a:pt x="951" y="341"/>
                  </a:lnTo>
                  <a:lnTo>
                    <a:pt x="951" y="343"/>
                  </a:lnTo>
                  <a:lnTo>
                    <a:pt x="951" y="343"/>
                  </a:lnTo>
                  <a:lnTo>
                    <a:pt x="951" y="341"/>
                  </a:lnTo>
                  <a:lnTo>
                    <a:pt x="949" y="343"/>
                  </a:lnTo>
                  <a:lnTo>
                    <a:pt x="949" y="343"/>
                  </a:lnTo>
                  <a:lnTo>
                    <a:pt x="949" y="345"/>
                  </a:lnTo>
                  <a:lnTo>
                    <a:pt x="947" y="343"/>
                  </a:lnTo>
                  <a:lnTo>
                    <a:pt x="947" y="343"/>
                  </a:lnTo>
                  <a:lnTo>
                    <a:pt x="947" y="345"/>
                  </a:lnTo>
                  <a:lnTo>
                    <a:pt x="947" y="345"/>
                  </a:lnTo>
                  <a:lnTo>
                    <a:pt x="947" y="345"/>
                  </a:lnTo>
                  <a:lnTo>
                    <a:pt x="947" y="345"/>
                  </a:lnTo>
                  <a:lnTo>
                    <a:pt x="949" y="347"/>
                  </a:lnTo>
                  <a:lnTo>
                    <a:pt x="949" y="347"/>
                  </a:lnTo>
                  <a:lnTo>
                    <a:pt x="949" y="347"/>
                  </a:lnTo>
                  <a:lnTo>
                    <a:pt x="947" y="347"/>
                  </a:lnTo>
                  <a:lnTo>
                    <a:pt x="947" y="347"/>
                  </a:lnTo>
                  <a:lnTo>
                    <a:pt x="945" y="347"/>
                  </a:lnTo>
                  <a:lnTo>
                    <a:pt x="945" y="347"/>
                  </a:lnTo>
                  <a:lnTo>
                    <a:pt x="945" y="347"/>
                  </a:lnTo>
                  <a:lnTo>
                    <a:pt x="945" y="349"/>
                  </a:lnTo>
                  <a:lnTo>
                    <a:pt x="943" y="347"/>
                  </a:lnTo>
                  <a:lnTo>
                    <a:pt x="943" y="347"/>
                  </a:lnTo>
                  <a:lnTo>
                    <a:pt x="941" y="349"/>
                  </a:lnTo>
                  <a:lnTo>
                    <a:pt x="941" y="349"/>
                  </a:lnTo>
                  <a:lnTo>
                    <a:pt x="941" y="349"/>
                  </a:lnTo>
                  <a:lnTo>
                    <a:pt x="941" y="351"/>
                  </a:lnTo>
                  <a:lnTo>
                    <a:pt x="941" y="351"/>
                  </a:lnTo>
                  <a:lnTo>
                    <a:pt x="939" y="351"/>
                  </a:lnTo>
                  <a:lnTo>
                    <a:pt x="939" y="351"/>
                  </a:lnTo>
                  <a:lnTo>
                    <a:pt x="939" y="351"/>
                  </a:lnTo>
                  <a:lnTo>
                    <a:pt x="939" y="353"/>
                  </a:lnTo>
                  <a:lnTo>
                    <a:pt x="939" y="355"/>
                  </a:lnTo>
                  <a:lnTo>
                    <a:pt x="939" y="355"/>
                  </a:lnTo>
                  <a:lnTo>
                    <a:pt x="937" y="355"/>
                  </a:lnTo>
                  <a:lnTo>
                    <a:pt x="935" y="357"/>
                  </a:lnTo>
                  <a:lnTo>
                    <a:pt x="935" y="357"/>
                  </a:lnTo>
                  <a:lnTo>
                    <a:pt x="937" y="355"/>
                  </a:lnTo>
                  <a:lnTo>
                    <a:pt x="937" y="355"/>
                  </a:lnTo>
                  <a:lnTo>
                    <a:pt x="937" y="353"/>
                  </a:lnTo>
                  <a:lnTo>
                    <a:pt x="937" y="353"/>
                  </a:lnTo>
                  <a:lnTo>
                    <a:pt x="937" y="351"/>
                  </a:lnTo>
                  <a:lnTo>
                    <a:pt x="935" y="351"/>
                  </a:lnTo>
                  <a:lnTo>
                    <a:pt x="935" y="351"/>
                  </a:lnTo>
                  <a:lnTo>
                    <a:pt x="933" y="353"/>
                  </a:lnTo>
                  <a:lnTo>
                    <a:pt x="931" y="353"/>
                  </a:lnTo>
                  <a:lnTo>
                    <a:pt x="931" y="353"/>
                  </a:lnTo>
                  <a:lnTo>
                    <a:pt x="929" y="355"/>
                  </a:lnTo>
                  <a:lnTo>
                    <a:pt x="927" y="357"/>
                  </a:lnTo>
                  <a:lnTo>
                    <a:pt x="925" y="357"/>
                  </a:lnTo>
                  <a:lnTo>
                    <a:pt x="923" y="357"/>
                  </a:lnTo>
                  <a:lnTo>
                    <a:pt x="921" y="359"/>
                  </a:lnTo>
                  <a:lnTo>
                    <a:pt x="917" y="359"/>
                  </a:lnTo>
                  <a:lnTo>
                    <a:pt x="913" y="361"/>
                  </a:lnTo>
                  <a:lnTo>
                    <a:pt x="913" y="361"/>
                  </a:lnTo>
                  <a:lnTo>
                    <a:pt x="913" y="361"/>
                  </a:lnTo>
                  <a:lnTo>
                    <a:pt x="911" y="363"/>
                  </a:lnTo>
                  <a:lnTo>
                    <a:pt x="911" y="365"/>
                  </a:lnTo>
                  <a:lnTo>
                    <a:pt x="911" y="363"/>
                  </a:lnTo>
                  <a:lnTo>
                    <a:pt x="911" y="363"/>
                  </a:lnTo>
                  <a:lnTo>
                    <a:pt x="911" y="361"/>
                  </a:lnTo>
                  <a:lnTo>
                    <a:pt x="913" y="361"/>
                  </a:lnTo>
                  <a:lnTo>
                    <a:pt x="913" y="357"/>
                  </a:lnTo>
                  <a:lnTo>
                    <a:pt x="913" y="357"/>
                  </a:lnTo>
                  <a:lnTo>
                    <a:pt x="913" y="359"/>
                  </a:lnTo>
                  <a:lnTo>
                    <a:pt x="911" y="359"/>
                  </a:lnTo>
                  <a:lnTo>
                    <a:pt x="911" y="359"/>
                  </a:lnTo>
                  <a:lnTo>
                    <a:pt x="907" y="361"/>
                  </a:lnTo>
                  <a:lnTo>
                    <a:pt x="907" y="361"/>
                  </a:lnTo>
                  <a:lnTo>
                    <a:pt x="911" y="359"/>
                  </a:lnTo>
                  <a:lnTo>
                    <a:pt x="911" y="359"/>
                  </a:lnTo>
                  <a:lnTo>
                    <a:pt x="911" y="359"/>
                  </a:lnTo>
                  <a:lnTo>
                    <a:pt x="911" y="357"/>
                  </a:lnTo>
                  <a:lnTo>
                    <a:pt x="911" y="357"/>
                  </a:lnTo>
                  <a:lnTo>
                    <a:pt x="909" y="357"/>
                  </a:lnTo>
                  <a:lnTo>
                    <a:pt x="907" y="357"/>
                  </a:lnTo>
                  <a:lnTo>
                    <a:pt x="905" y="361"/>
                  </a:lnTo>
                  <a:lnTo>
                    <a:pt x="903" y="363"/>
                  </a:lnTo>
                  <a:lnTo>
                    <a:pt x="901" y="363"/>
                  </a:lnTo>
                  <a:lnTo>
                    <a:pt x="901" y="363"/>
                  </a:lnTo>
                  <a:lnTo>
                    <a:pt x="897" y="365"/>
                  </a:lnTo>
                  <a:lnTo>
                    <a:pt x="893" y="365"/>
                  </a:lnTo>
                  <a:lnTo>
                    <a:pt x="893" y="365"/>
                  </a:lnTo>
                  <a:lnTo>
                    <a:pt x="895" y="365"/>
                  </a:lnTo>
                  <a:lnTo>
                    <a:pt x="895" y="365"/>
                  </a:lnTo>
                  <a:lnTo>
                    <a:pt x="899" y="363"/>
                  </a:lnTo>
                  <a:lnTo>
                    <a:pt x="901" y="363"/>
                  </a:lnTo>
                  <a:lnTo>
                    <a:pt x="903" y="361"/>
                  </a:lnTo>
                  <a:lnTo>
                    <a:pt x="905" y="361"/>
                  </a:lnTo>
                  <a:lnTo>
                    <a:pt x="907" y="357"/>
                  </a:lnTo>
                  <a:lnTo>
                    <a:pt x="907" y="357"/>
                  </a:lnTo>
                  <a:lnTo>
                    <a:pt x="909" y="355"/>
                  </a:lnTo>
                  <a:lnTo>
                    <a:pt x="909" y="355"/>
                  </a:lnTo>
                  <a:lnTo>
                    <a:pt x="907" y="355"/>
                  </a:lnTo>
                  <a:lnTo>
                    <a:pt x="909" y="351"/>
                  </a:lnTo>
                  <a:lnTo>
                    <a:pt x="909" y="351"/>
                  </a:lnTo>
                  <a:lnTo>
                    <a:pt x="907" y="351"/>
                  </a:lnTo>
                  <a:lnTo>
                    <a:pt x="907" y="349"/>
                  </a:lnTo>
                  <a:lnTo>
                    <a:pt x="907" y="349"/>
                  </a:lnTo>
                  <a:lnTo>
                    <a:pt x="905" y="349"/>
                  </a:lnTo>
                  <a:lnTo>
                    <a:pt x="903" y="349"/>
                  </a:lnTo>
                  <a:lnTo>
                    <a:pt x="901" y="349"/>
                  </a:lnTo>
                  <a:lnTo>
                    <a:pt x="899" y="349"/>
                  </a:lnTo>
                  <a:lnTo>
                    <a:pt x="899" y="349"/>
                  </a:lnTo>
                  <a:lnTo>
                    <a:pt x="897" y="351"/>
                  </a:lnTo>
                  <a:lnTo>
                    <a:pt x="893" y="353"/>
                  </a:lnTo>
                  <a:lnTo>
                    <a:pt x="889" y="353"/>
                  </a:lnTo>
                  <a:lnTo>
                    <a:pt x="889" y="353"/>
                  </a:lnTo>
                  <a:lnTo>
                    <a:pt x="887" y="351"/>
                  </a:lnTo>
                  <a:lnTo>
                    <a:pt x="885" y="351"/>
                  </a:lnTo>
                  <a:lnTo>
                    <a:pt x="887" y="351"/>
                  </a:lnTo>
                  <a:lnTo>
                    <a:pt x="889" y="351"/>
                  </a:lnTo>
                  <a:lnTo>
                    <a:pt x="891" y="349"/>
                  </a:lnTo>
                  <a:lnTo>
                    <a:pt x="891" y="349"/>
                  </a:lnTo>
                  <a:lnTo>
                    <a:pt x="891" y="349"/>
                  </a:lnTo>
                  <a:lnTo>
                    <a:pt x="891" y="349"/>
                  </a:lnTo>
                  <a:lnTo>
                    <a:pt x="893" y="349"/>
                  </a:lnTo>
                  <a:lnTo>
                    <a:pt x="893" y="349"/>
                  </a:lnTo>
                  <a:lnTo>
                    <a:pt x="893" y="349"/>
                  </a:lnTo>
                  <a:lnTo>
                    <a:pt x="893" y="351"/>
                  </a:lnTo>
                  <a:lnTo>
                    <a:pt x="893" y="351"/>
                  </a:lnTo>
                  <a:lnTo>
                    <a:pt x="893" y="351"/>
                  </a:lnTo>
                  <a:lnTo>
                    <a:pt x="895" y="349"/>
                  </a:lnTo>
                  <a:lnTo>
                    <a:pt x="895" y="349"/>
                  </a:lnTo>
                  <a:lnTo>
                    <a:pt x="897" y="347"/>
                  </a:lnTo>
                  <a:lnTo>
                    <a:pt x="897" y="347"/>
                  </a:lnTo>
                  <a:lnTo>
                    <a:pt x="899" y="347"/>
                  </a:lnTo>
                  <a:lnTo>
                    <a:pt x="899" y="347"/>
                  </a:lnTo>
                  <a:lnTo>
                    <a:pt x="899" y="345"/>
                  </a:lnTo>
                  <a:lnTo>
                    <a:pt x="899" y="345"/>
                  </a:lnTo>
                  <a:lnTo>
                    <a:pt x="901" y="343"/>
                  </a:lnTo>
                  <a:lnTo>
                    <a:pt x="901" y="343"/>
                  </a:lnTo>
                  <a:lnTo>
                    <a:pt x="901" y="343"/>
                  </a:lnTo>
                  <a:lnTo>
                    <a:pt x="897" y="341"/>
                  </a:lnTo>
                  <a:lnTo>
                    <a:pt x="897" y="341"/>
                  </a:lnTo>
                  <a:lnTo>
                    <a:pt x="899" y="339"/>
                  </a:lnTo>
                  <a:lnTo>
                    <a:pt x="899" y="339"/>
                  </a:lnTo>
                  <a:lnTo>
                    <a:pt x="901" y="337"/>
                  </a:lnTo>
                  <a:lnTo>
                    <a:pt x="903" y="337"/>
                  </a:lnTo>
                  <a:lnTo>
                    <a:pt x="903" y="335"/>
                  </a:lnTo>
                  <a:lnTo>
                    <a:pt x="903" y="335"/>
                  </a:lnTo>
                  <a:lnTo>
                    <a:pt x="903" y="333"/>
                  </a:lnTo>
                  <a:lnTo>
                    <a:pt x="903" y="333"/>
                  </a:lnTo>
                  <a:lnTo>
                    <a:pt x="901" y="333"/>
                  </a:lnTo>
                  <a:lnTo>
                    <a:pt x="895" y="331"/>
                  </a:lnTo>
                  <a:lnTo>
                    <a:pt x="893" y="331"/>
                  </a:lnTo>
                  <a:lnTo>
                    <a:pt x="891" y="331"/>
                  </a:lnTo>
                  <a:lnTo>
                    <a:pt x="891" y="331"/>
                  </a:lnTo>
                  <a:lnTo>
                    <a:pt x="893" y="331"/>
                  </a:lnTo>
                  <a:lnTo>
                    <a:pt x="901" y="331"/>
                  </a:lnTo>
                  <a:lnTo>
                    <a:pt x="903" y="331"/>
                  </a:lnTo>
                  <a:lnTo>
                    <a:pt x="905" y="329"/>
                  </a:lnTo>
                  <a:lnTo>
                    <a:pt x="905" y="329"/>
                  </a:lnTo>
                  <a:lnTo>
                    <a:pt x="905" y="329"/>
                  </a:lnTo>
                  <a:lnTo>
                    <a:pt x="907" y="327"/>
                  </a:lnTo>
                  <a:lnTo>
                    <a:pt x="907" y="327"/>
                  </a:lnTo>
                  <a:lnTo>
                    <a:pt x="907" y="327"/>
                  </a:lnTo>
                  <a:lnTo>
                    <a:pt x="907" y="325"/>
                  </a:lnTo>
                  <a:lnTo>
                    <a:pt x="907" y="325"/>
                  </a:lnTo>
                  <a:lnTo>
                    <a:pt x="907" y="325"/>
                  </a:lnTo>
                  <a:lnTo>
                    <a:pt x="907" y="323"/>
                  </a:lnTo>
                  <a:lnTo>
                    <a:pt x="909" y="321"/>
                  </a:lnTo>
                  <a:lnTo>
                    <a:pt x="911" y="319"/>
                  </a:lnTo>
                  <a:lnTo>
                    <a:pt x="913" y="319"/>
                  </a:lnTo>
                  <a:lnTo>
                    <a:pt x="913" y="319"/>
                  </a:lnTo>
                  <a:lnTo>
                    <a:pt x="915" y="317"/>
                  </a:lnTo>
                  <a:lnTo>
                    <a:pt x="915" y="317"/>
                  </a:lnTo>
                  <a:lnTo>
                    <a:pt x="915" y="317"/>
                  </a:lnTo>
                  <a:lnTo>
                    <a:pt x="917" y="317"/>
                  </a:lnTo>
                  <a:lnTo>
                    <a:pt x="917" y="315"/>
                  </a:lnTo>
                  <a:lnTo>
                    <a:pt x="917" y="315"/>
                  </a:lnTo>
                  <a:lnTo>
                    <a:pt x="915" y="313"/>
                  </a:lnTo>
                  <a:lnTo>
                    <a:pt x="915" y="315"/>
                  </a:lnTo>
                  <a:lnTo>
                    <a:pt x="915" y="315"/>
                  </a:lnTo>
                  <a:lnTo>
                    <a:pt x="913" y="315"/>
                  </a:lnTo>
                  <a:lnTo>
                    <a:pt x="913" y="317"/>
                  </a:lnTo>
                  <a:lnTo>
                    <a:pt x="911" y="317"/>
                  </a:lnTo>
                  <a:lnTo>
                    <a:pt x="909" y="317"/>
                  </a:lnTo>
                  <a:lnTo>
                    <a:pt x="909" y="317"/>
                  </a:lnTo>
                  <a:lnTo>
                    <a:pt x="907" y="317"/>
                  </a:lnTo>
                  <a:lnTo>
                    <a:pt x="907" y="317"/>
                  </a:lnTo>
                  <a:lnTo>
                    <a:pt x="907" y="315"/>
                  </a:lnTo>
                  <a:lnTo>
                    <a:pt x="907" y="315"/>
                  </a:lnTo>
                  <a:lnTo>
                    <a:pt x="907" y="315"/>
                  </a:lnTo>
                  <a:lnTo>
                    <a:pt x="907" y="313"/>
                  </a:lnTo>
                  <a:lnTo>
                    <a:pt x="905" y="313"/>
                  </a:lnTo>
                  <a:lnTo>
                    <a:pt x="903" y="315"/>
                  </a:lnTo>
                  <a:lnTo>
                    <a:pt x="901" y="315"/>
                  </a:lnTo>
                  <a:lnTo>
                    <a:pt x="897" y="313"/>
                  </a:lnTo>
                  <a:lnTo>
                    <a:pt x="897" y="313"/>
                  </a:lnTo>
                  <a:lnTo>
                    <a:pt x="895" y="313"/>
                  </a:lnTo>
                  <a:lnTo>
                    <a:pt x="893" y="313"/>
                  </a:lnTo>
                  <a:lnTo>
                    <a:pt x="893" y="311"/>
                  </a:lnTo>
                  <a:lnTo>
                    <a:pt x="891" y="309"/>
                  </a:lnTo>
                  <a:lnTo>
                    <a:pt x="891" y="309"/>
                  </a:lnTo>
                  <a:lnTo>
                    <a:pt x="893" y="309"/>
                  </a:lnTo>
                  <a:lnTo>
                    <a:pt x="893" y="309"/>
                  </a:lnTo>
                  <a:lnTo>
                    <a:pt x="891" y="309"/>
                  </a:lnTo>
                  <a:lnTo>
                    <a:pt x="891" y="307"/>
                  </a:lnTo>
                  <a:lnTo>
                    <a:pt x="891" y="307"/>
                  </a:lnTo>
                  <a:lnTo>
                    <a:pt x="893" y="307"/>
                  </a:lnTo>
                  <a:lnTo>
                    <a:pt x="895" y="305"/>
                  </a:lnTo>
                  <a:lnTo>
                    <a:pt x="895" y="305"/>
                  </a:lnTo>
                  <a:lnTo>
                    <a:pt x="895" y="305"/>
                  </a:lnTo>
                  <a:lnTo>
                    <a:pt x="895" y="305"/>
                  </a:lnTo>
                  <a:lnTo>
                    <a:pt x="893" y="303"/>
                  </a:lnTo>
                  <a:lnTo>
                    <a:pt x="893" y="303"/>
                  </a:lnTo>
                  <a:lnTo>
                    <a:pt x="891" y="305"/>
                  </a:lnTo>
                  <a:lnTo>
                    <a:pt x="891" y="305"/>
                  </a:lnTo>
                  <a:lnTo>
                    <a:pt x="887" y="305"/>
                  </a:lnTo>
                  <a:lnTo>
                    <a:pt x="887" y="305"/>
                  </a:lnTo>
                  <a:lnTo>
                    <a:pt x="891" y="305"/>
                  </a:lnTo>
                  <a:lnTo>
                    <a:pt x="891" y="305"/>
                  </a:lnTo>
                  <a:lnTo>
                    <a:pt x="891" y="303"/>
                  </a:lnTo>
                  <a:lnTo>
                    <a:pt x="891" y="303"/>
                  </a:lnTo>
                  <a:lnTo>
                    <a:pt x="891" y="303"/>
                  </a:lnTo>
                  <a:lnTo>
                    <a:pt x="891" y="301"/>
                  </a:lnTo>
                  <a:lnTo>
                    <a:pt x="891" y="301"/>
                  </a:lnTo>
                  <a:lnTo>
                    <a:pt x="889" y="301"/>
                  </a:lnTo>
                  <a:lnTo>
                    <a:pt x="887" y="299"/>
                  </a:lnTo>
                  <a:lnTo>
                    <a:pt x="887" y="301"/>
                  </a:lnTo>
                  <a:lnTo>
                    <a:pt x="885" y="301"/>
                  </a:lnTo>
                  <a:lnTo>
                    <a:pt x="885" y="301"/>
                  </a:lnTo>
                  <a:lnTo>
                    <a:pt x="883" y="301"/>
                  </a:lnTo>
                  <a:lnTo>
                    <a:pt x="885" y="299"/>
                  </a:lnTo>
                  <a:lnTo>
                    <a:pt x="887" y="299"/>
                  </a:lnTo>
                  <a:lnTo>
                    <a:pt x="887" y="297"/>
                  </a:lnTo>
                  <a:lnTo>
                    <a:pt x="887" y="297"/>
                  </a:lnTo>
                  <a:lnTo>
                    <a:pt x="887" y="297"/>
                  </a:lnTo>
                  <a:lnTo>
                    <a:pt x="887" y="297"/>
                  </a:lnTo>
                  <a:lnTo>
                    <a:pt x="887" y="297"/>
                  </a:lnTo>
                  <a:lnTo>
                    <a:pt x="885" y="297"/>
                  </a:lnTo>
                  <a:lnTo>
                    <a:pt x="885" y="295"/>
                  </a:lnTo>
                  <a:lnTo>
                    <a:pt x="883" y="295"/>
                  </a:lnTo>
                  <a:lnTo>
                    <a:pt x="883" y="295"/>
                  </a:lnTo>
                  <a:lnTo>
                    <a:pt x="881" y="293"/>
                  </a:lnTo>
                  <a:lnTo>
                    <a:pt x="881" y="293"/>
                  </a:lnTo>
                  <a:lnTo>
                    <a:pt x="879" y="291"/>
                  </a:lnTo>
                  <a:lnTo>
                    <a:pt x="879" y="291"/>
                  </a:lnTo>
                  <a:lnTo>
                    <a:pt x="877" y="291"/>
                  </a:lnTo>
                  <a:lnTo>
                    <a:pt x="875" y="291"/>
                  </a:lnTo>
                  <a:lnTo>
                    <a:pt x="873" y="293"/>
                  </a:lnTo>
                  <a:lnTo>
                    <a:pt x="871" y="293"/>
                  </a:lnTo>
                  <a:lnTo>
                    <a:pt x="867" y="295"/>
                  </a:lnTo>
                  <a:lnTo>
                    <a:pt x="865" y="295"/>
                  </a:lnTo>
                  <a:lnTo>
                    <a:pt x="863" y="295"/>
                  </a:lnTo>
                  <a:lnTo>
                    <a:pt x="863" y="297"/>
                  </a:lnTo>
                  <a:lnTo>
                    <a:pt x="863" y="297"/>
                  </a:lnTo>
                  <a:lnTo>
                    <a:pt x="861" y="295"/>
                  </a:lnTo>
                  <a:lnTo>
                    <a:pt x="861" y="295"/>
                  </a:lnTo>
                  <a:lnTo>
                    <a:pt x="859" y="295"/>
                  </a:lnTo>
                  <a:lnTo>
                    <a:pt x="857" y="293"/>
                  </a:lnTo>
                  <a:lnTo>
                    <a:pt x="855" y="293"/>
                  </a:lnTo>
                  <a:lnTo>
                    <a:pt x="855" y="295"/>
                  </a:lnTo>
                  <a:lnTo>
                    <a:pt x="849" y="295"/>
                  </a:lnTo>
                  <a:lnTo>
                    <a:pt x="849" y="295"/>
                  </a:lnTo>
                  <a:lnTo>
                    <a:pt x="851" y="295"/>
                  </a:lnTo>
                  <a:lnTo>
                    <a:pt x="851" y="293"/>
                  </a:lnTo>
                  <a:lnTo>
                    <a:pt x="843" y="291"/>
                  </a:lnTo>
                  <a:lnTo>
                    <a:pt x="841" y="291"/>
                  </a:lnTo>
                  <a:lnTo>
                    <a:pt x="837" y="289"/>
                  </a:lnTo>
                  <a:lnTo>
                    <a:pt x="835" y="289"/>
                  </a:lnTo>
                  <a:lnTo>
                    <a:pt x="831" y="291"/>
                  </a:lnTo>
                  <a:lnTo>
                    <a:pt x="827" y="291"/>
                  </a:lnTo>
                  <a:lnTo>
                    <a:pt x="823" y="293"/>
                  </a:lnTo>
                  <a:lnTo>
                    <a:pt x="823" y="293"/>
                  </a:lnTo>
                  <a:lnTo>
                    <a:pt x="821" y="295"/>
                  </a:lnTo>
                  <a:lnTo>
                    <a:pt x="821" y="295"/>
                  </a:lnTo>
                  <a:lnTo>
                    <a:pt x="819" y="297"/>
                  </a:lnTo>
                  <a:lnTo>
                    <a:pt x="819" y="299"/>
                  </a:lnTo>
                  <a:lnTo>
                    <a:pt x="819" y="301"/>
                  </a:lnTo>
                  <a:lnTo>
                    <a:pt x="819" y="303"/>
                  </a:lnTo>
                  <a:lnTo>
                    <a:pt x="819" y="303"/>
                  </a:lnTo>
                  <a:lnTo>
                    <a:pt x="819" y="303"/>
                  </a:lnTo>
                  <a:lnTo>
                    <a:pt x="821" y="305"/>
                  </a:lnTo>
                  <a:lnTo>
                    <a:pt x="821" y="305"/>
                  </a:lnTo>
                  <a:lnTo>
                    <a:pt x="819" y="307"/>
                  </a:lnTo>
                  <a:lnTo>
                    <a:pt x="817" y="307"/>
                  </a:lnTo>
                  <a:lnTo>
                    <a:pt x="817" y="309"/>
                  </a:lnTo>
                  <a:lnTo>
                    <a:pt x="815" y="311"/>
                  </a:lnTo>
                  <a:lnTo>
                    <a:pt x="815" y="311"/>
                  </a:lnTo>
                  <a:lnTo>
                    <a:pt x="815" y="313"/>
                  </a:lnTo>
                  <a:lnTo>
                    <a:pt x="813" y="313"/>
                  </a:lnTo>
                  <a:lnTo>
                    <a:pt x="811" y="315"/>
                  </a:lnTo>
                  <a:lnTo>
                    <a:pt x="807" y="317"/>
                  </a:lnTo>
                  <a:lnTo>
                    <a:pt x="805" y="317"/>
                  </a:lnTo>
                  <a:lnTo>
                    <a:pt x="807" y="317"/>
                  </a:lnTo>
                  <a:lnTo>
                    <a:pt x="807" y="317"/>
                  </a:lnTo>
                  <a:lnTo>
                    <a:pt x="809" y="319"/>
                  </a:lnTo>
                  <a:lnTo>
                    <a:pt x="813" y="317"/>
                  </a:lnTo>
                  <a:lnTo>
                    <a:pt x="813" y="319"/>
                  </a:lnTo>
                  <a:lnTo>
                    <a:pt x="811" y="319"/>
                  </a:lnTo>
                  <a:lnTo>
                    <a:pt x="809" y="319"/>
                  </a:lnTo>
                  <a:lnTo>
                    <a:pt x="809" y="321"/>
                  </a:lnTo>
                  <a:lnTo>
                    <a:pt x="809" y="321"/>
                  </a:lnTo>
                  <a:lnTo>
                    <a:pt x="809" y="321"/>
                  </a:lnTo>
                  <a:lnTo>
                    <a:pt x="809" y="321"/>
                  </a:lnTo>
                  <a:lnTo>
                    <a:pt x="811" y="323"/>
                  </a:lnTo>
                  <a:lnTo>
                    <a:pt x="811" y="323"/>
                  </a:lnTo>
                  <a:lnTo>
                    <a:pt x="809" y="323"/>
                  </a:lnTo>
                  <a:lnTo>
                    <a:pt x="807" y="325"/>
                  </a:lnTo>
                  <a:lnTo>
                    <a:pt x="807" y="325"/>
                  </a:lnTo>
                  <a:lnTo>
                    <a:pt x="807" y="329"/>
                  </a:lnTo>
                  <a:lnTo>
                    <a:pt x="807" y="329"/>
                  </a:lnTo>
                  <a:lnTo>
                    <a:pt x="805" y="329"/>
                  </a:lnTo>
                  <a:lnTo>
                    <a:pt x="805" y="329"/>
                  </a:lnTo>
                  <a:lnTo>
                    <a:pt x="805" y="331"/>
                  </a:lnTo>
                  <a:lnTo>
                    <a:pt x="809" y="331"/>
                  </a:lnTo>
                  <a:lnTo>
                    <a:pt x="809" y="331"/>
                  </a:lnTo>
                  <a:lnTo>
                    <a:pt x="807" y="333"/>
                  </a:lnTo>
                  <a:lnTo>
                    <a:pt x="805" y="333"/>
                  </a:lnTo>
                  <a:lnTo>
                    <a:pt x="805" y="333"/>
                  </a:lnTo>
                  <a:lnTo>
                    <a:pt x="805" y="335"/>
                  </a:lnTo>
                  <a:lnTo>
                    <a:pt x="803" y="335"/>
                  </a:lnTo>
                  <a:lnTo>
                    <a:pt x="803" y="337"/>
                  </a:lnTo>
                  <a:lnTo>
                    <a:pt x="803" y="337"/>
                  </a:lnTo>
                  <a:lnTo>
                    <a:pt x="803" y="339"/>
                  </a:lnTo>
                  <a:lnTo>
                    <a:pt x="803" y="339"/>
                  </a:lnTo>
                  <a:lnTo>
                    <a:pt x="801" y="337"/>
                  </a:lnTo>
                  <a:lnTo>
                    <a:pt x="799" y="337"/>
                  </a:lnTo>
                  <a:lnTo>
                    <a:pt x="799" y="337"/>
                  </a:lnTo>
                  <a:lnTo>
                    <a:pt x="797" y="339"/>
                  </a:lnTo>
                  <a:lnTo>
                    <a:pt x="797" y="339"/>
                  </a:lnTo>
                  <a:lnTo>
                    <a:pt x="795" y="339"/>
                  </a:lnTo>
                  <a:lnTo>
                    <a:pt x="795" y="341"/>
                  </a:lnTo>
                  <a:lnTo>
                    <a:pt x="795" y="341"/>
                  </a:lnTo>
                  <a:lnTo>
                    <a:pt x="795" y="341"/>
                  </a:lnTo>
                  <a:lnTo>
                    <a:pt x="793" y="343"/>
                  </a:lnTo>
                  <a:lnTo>
                    <a:pt x="791" y="343"/>
                  </a:lnTo>
                  <a:lnTo>
                    <a:pt x="789" y="345"/>
                  </a:lnTo>
                  <a:lnTo>
                    <a:pt x="789" y="345"/>
                  </a:lnTo>
                  <a:lnTo>
                    <a:pt x="785" y="347"/>
                  </a:lnTo>
                  <a:lnTo>
                    <a:pt x="781" y="349"/>
                  </a:lnTo>
                  <a:lnTo>
                    <a:pt x="781" y="349"/>
                  </a:lnTo>
                  <a:lnTo>
                    <a:pt x="781" y="351"/>
                  </a:lnTo>
                  <a:lnTo>
                    <a:pt x="779" y="351"/>
                  </a:lnTo>
                  <a:lnTo>
                    <a:pt x="779" y="353"/>
                  </a:lnTo>
                  <a:lnTo>
                    <a:pt x="779" y="353"/>
                  </a:lnTo>
                  <a:lnTo>
                    <a:pt x="779" y="355"/>
                  </a:lnTo>
                  <a:lnTo>
                    <a:pt x="779" y="355"/>
                  </a:lnTo>
                  <a:lnTo>
                    <a:pt x="783" y="357"/>
                  </a:lnTo>
                  <a:lnTo>
                    <a:pt x="783" y="359"/>
                  </a:lnTo>
                  <a:lnTo>
                    <a:pt x="785" y="359"/>
                  </a:lnTo>
                  <a:lnTo>
                    <a:pt x="787" y="361"/>
                  </a:lnTo>
                  <a:lnTo>
                    <a:pt x="787" y="361"/>
                  </a:lnTo>
                  <a:lnTo>
                    <a:pt x="789" y="363"/>
                  </a:lnTo>
                  <a:lnTo>
                    <a:pt x="789" y="369"/>
                  </a:lnTo>
                  <a:lnTo>
                    <a:pt x="789" y="369"/>
                  </a:lnTo>
                  <a:lnTo>
                    <a:pt x="789" y="371"/>
                  </a:lnTo>
                  <a:lnTo>
                    <a:pt x="789" y="375"/>
                  </a:lnTo>
                  <a:lnTo>
                    <a:pt x="789" y="377"/>
                  </a:lnTo>
                  <a:lnTo>
                    <a:pt x="789" y="377"/>
                  </a:lnTo>
                  <a:lnTo>
                    <a:pt x="785" y="383"/>
                  </a:lnTo>
                  <a:lnTo>
                    <a:pt x="785" y="385"/>
                  </a:lnTo>
                  <a:lnTo>
                    <a:pt x="781" y="389"/>
                  </a:lnTo>
                  <a:lnTo>
                    <a:pt x="781" y="391"/>
                  </a:lnTo>
                  <a:lnTo>
                    <a:pt x="777" y="395"/>
                  </a:lnTo>
                  <a:lnTo>
                    <a:pt x="777" y="395"/>
                  </a:lnTo>
                  <a:lnTo>
                    <a:pt x="773" y="397"/>
                  </a:lnTo>
                  <a:lnTo>
                    <a:pt x="771" y="399"/>
                  </a:lnTo>
                  <a:lnTo>
                    <a:pt x="767" y="401"/>
                  </a:lnTo>
                  <a:lnTo>
                    <a:pt x="765" y="403"/>
                  </a:lnTo>
                  <a:lnTo>
                    <a:pt x="763" y="405"/>
                  </a:lnTo>
                  <a:lnTo>
                    <a:pt x="755" y="409"/>
                  </a:lnTo>
                  <a:lnTo>
                    <a:pt x="753" y="409"/>
                  </a:lnTo>
                  <a:lnTo>
                    <a:pt x="751" y="411"/>
                  </a:lnTo>
                  <a:lnTo>
                    <a:pt x="747" y="411"/>
                  </a:lnTo>
                  <a:lnTo>
                    <a:pt x="745" y="413"/>
                  </a:lnTo>
                  <a:lnTo>
                    <a:pt x="741" y="415"/>
                  </a:lnTo>
                  <a:lnTo>
                    <a:pt x="735" y="415"/>
                  </a:lnTo>
                  <a:lnTo>
                    <a:pt x="735" y="417"/>
                  </a:lnTo>
                  <a:lnTo>
                    <a:pt x="723" y="419"/>
                  </a:lnTo>
                  <a:lnTo>
                    <a:pt x="723" y="419"/>
                  </a:lnTo>
                  <a:lnTo>
                    <a:pt x="721" y="421"/>
                  </a:lnTo>
                  <a:lnTo>
                    <a:pt x="723" y="421"/>
                  </a:lnTo>
                  <a:lnTo>
                    <a:pt x="723" y="421"/>
                  </a:lnTo>
                  <a:lnTo>
                    <a:pt x="723" y="421"/>
                  </a:lnTo>
                  <a:lnTo>
                    <a:pt x="723" y="423"/>
                  </a:lnTo>
                  <a:lnTo>
                    <a:pt x="723" y="425"/>
                  </a:lnTo>
                  <a:lnTo>
                    <a:pt x="723" y="425"/>
                  </a:lnTo>
                  <a:lnTo>
                    <a:pt x="723" y="427"/>
                  </a:lnTo>
                  <a:lnTo>
                    <a:pt x="723" y="427"/>
                  </a:lnTo>
                  <a:lnTo>
                    <a:pt x="723" y="429"/>
                  </a:lnTo>
                  <a:lnTo>
                    <a:pt x="725" y="429"/>
                  </a:lnTo>
                  <a:lnTo>
                    <a:pt x="725" y="429"/>
                  </a:lnTo>
                  <a:lnTo>
                    <a:pt x="723" y="429"/>
                  </a:lnTo>
                  <a:lnTo>
                    <a:pt x="723" y="429"/>
                  </a:lnTo>
                  <a:lnTo>
                    <a:pt x="725" y="431"/>
                  </a:lnTo>
                  <a:lnTo>
                    <a:pt x="725" y="431"/>
                  </a:lnTo>
                  <a:lnTo>
                    <a:pt x="725" y="431"/>
                  </a:lnTo>
                  <a:lnTo>
                    <a:pt x="723" y="433"/>
                  </a:lnTo>
                  <a:lnTo>
                    <a:pt x="723" y="433"/>
                  </a:lnTo>
                  <a:lnTo>
                    <a:pt x="723" y="433"/>
                  </a:lnTo>
                  <a:lnTo>
                    <a:pt x="725" y="433"/>
                  </a:lnTo>
                  <a:lnTo>
                    <a:pt x="723" y="435"/>
                  </a:lnTo>
                  <a:lnTo>
                    <a:pt x="723" y="433"/>
                  </a:lnTo>
                  <a:lnTo>
                    <a:pt x="723" y="435"/>
                  </a:lnTo>
                  <a:lnTo>
                    <a:pt x="721" y="435"/>
                  </a:lnTo>
                  <a:lnTo>
                    <a:pt x="721" y="435"/>
                  </a:lnTo>
                  <a:lnTo>
                    <a:pt x="721" y="437"/>
                  </a:lnTo>
                  <a:lnTo>
                    <a:pt x="721" y="439"/>
                  </a:lnTo>
                  <a:lnTo>
                    <a:pt x="719" y="441"/>
                  </a:lnTo>
                  <a:lnTo>
                    <a:pt x="717" y="445"/>
                  </a:lnTo>
                  <a:lnTo>
                    <a:pt x="717" y="447"/>
                  </a:lnTo>
                  <a:lnTo>
                    <a:pt x="717" y="449"/>
                  </a:lnTo>
                  <a:lnTo>
                    <a:pt x="717" y="449"/>
                  </a:lnTo>
                  <a:lnTo>
                    <a:pt x="717" y="451"/>
                  </a:lnTo>
                  <a:lnTo>
                    <a:pt x="717" y="451"/>
                  </a:lnTo>
                  <a:lnTo>
                    <a:pt x="717" y="453"/>
                  </a:lnTo>
                  <a:lnTo>
                    <a:pt x="715" y="455"/>
                  </a:lnTo>
                  <a:lnTo>
                    <a:pt x="715" y="455"/>
                  </a:lnTo>
                  <a:lnTo>
                    <a:pt x="717" y="457"/>
                  </a:lnTo>
                  <a:lnTo>
                    <a:pt x="717" y="457"/>
                  </a:lnTo>
                  <a:lnTo>
                    <a:pt x="715" y="459"/>
                  </a:lnTo>
                  <a:lnTo>
                    <a:pt x="715" y="459"/>
                  </a:lnTo>
                  <a:lnTo>
                    <a:pt x="715" y="461"/>
                  </a:lnTo>
                  <a:lnTo>
                    <a:pt x="715" y="461"/>
                  </a:lnTo>
                  <a:lnTo>
                    <a:pt x="715" y="461"/>
                  </a:lnTo>
                  <a:lnTo>
                    <a:pt x="715" y="461"/>
                  </a:lnTo>
                  <a:lnTo>
                    <a:pt x="713" y="463"/>
                  </a:lnTo>
                  <a:lnTo>
                    <a:pt x="711" y="465"/>
                  </a:lnTo>
                  <a:lnTo>
                    <a:pt x="707" y="465"/>
                  </a:lnTo>
                  <a:lnTo>
                    <a:pt x="707" y="467"/>
                  </a:lnTo>
                  <a:lnTo>
                    <a:pt x="705" y="467"/>
                  </a:lnTo>
                  <a:lnTo>
                    <a:pt x="705" y="469"/>
                  </a:lnTo>
                  <a:lnTo>
                    <a:pt x="705" y="469"/>
                  </a:lnTo>
                  <a:lnTo>
                    <a:pt x="703" y="469"/>
                  </a:lnTo>
                  <a:lnTo>
                    <a:pt x="705" y="473"/>
                  </a:lnTo>
                  <a:lnTo>
                    <a:pt x="705" y="473"/>
                  </a:lnTo>
                  <a:lnTo>
                    <a:pt x="705" y="473"/>
                  </a:lnTo>
                  <a:lnTo>
                    <a:pt x="703" y="475"/>
                  </a:lnTo>
                  <a:lnTo>
                    <a:pt x="703" y="475"/>
                  </a:lnTo>
                  <a:lnTo>
                    <a:pt x="701" y="477"/>
                  </a:lnTo>
                  <a:lnTo>
                    <a:pt x="699" y="479"/>
                  </a:lnTo>
                  <a:lnTo>
                    <a:pt x="701" y="477"/>
                  </a:lnTo>
                  <a:lnTo>
                    <a:pt x="701" y="475"/>
                  </a:lnTo>
                  <a:lnTo>
                    <a:pt x="701" y="475"/>
                  </a:lnTo>
                  <a:lnTo>
                    <a:pt x="701" y="475"/>
                  </a:lnTo>
                  <a:lnTo>
                    <a:pt x="701" y="473"/>
                  </a:lnTo>
                  <a:lnTo>
                    <a:pt x="699" y="473"/>
                  </a:lnTo>
                  <a:lnTo>
                    <a:pt x="699" y="473"/>
                  </a:lnTo>
                  <a:lnTo>
                    <a:pt x="699" y="473"/>
                  </a:lnTo>
                  <a:lnTo>
                    <a:pt x="699" y="471"/>
                  </a:lnTo>
                  <a:lnTo>
                    <a:pt x="697" y="471"/>
                  </a:lnTo>
                  <a:lnTo>
                    <a:pt x="695" y="473"/>
                  </a:lnTo>
                  <a:lnTo>
                    <a:pt x="695" y="473"/>
                  </a:lnTo>
                  <a:lnTo>
                    <a:pt x="693" y="473"/>
                  </a:lnTo>
                  <a:lnTo>
                    <a:pt x="693" y="475"/>
                  </a:lnTo>
                  <a:lnTo>
                    <a:pt x="691" y="475"/>
                  </a:lnTo>
                  <a:lnTo>
                    <a:pt x="691" y="477"/>
                  </a:lnTo>
                  <a:lnTo>
                    <a:pt x="689" y="479"/>
                  </a:lnTo>
                  <a:lnTo>
                    <a:pt x="689" y="479"/>
                  </a:lnTo>
                  <a:lnTo>
                    <a:pt x="689" y="479"/>
                  </a:lnTo>
                  <a:lnTo>
                    <a:pt x="689" y="481"/>
                  </a:lnTo>
                  <a:lnTo>
                    <a:pt x="689" y="481"/>
                  </a:lnTo>
                  <a:lnTo>
                    <a:pt x="689" y="483"/>
                  </a:lnTo>
                  <a:lnTo>
                    <a:pt x="691" y="485"/>
                  </a:lnTo>
                  <a:lnTo>
                    <a:pt x="689" y="487"/>
                  </a:lnTo>
                  <a:lnTo>
                    <a:pt x="689" y="485"/>
                  </a:lnTo>
                  <a:lnTo>
                    <a:pt x="689" y="483"/>
                  </a:lnTo>
                  <a:lnTo>
                    <a:pt x="687" y="479"/>
                  </a:lnTo>
                  <a:lnTo>
                    <a:pt x="685" y="479"/>
                  </a:lnTo>
                  <a:lnTo>
                    <a:pt x="685" y="477"/>
                  </a:lnTo>
                  <a:lnTo>
                    <a:pt x="683" y="477"/>
                  </a:lnTo>
                  <a:lnTo>
                    <a:pt x="681" y="477"/>
                  </a:lnTo>
                  <a:lnTo>
                    <a:pt x="679" y="477"/>
                  </a:lnTo>
                  <a:lnTo>
                    <a:pt x="675" y="479"/>
                  </a:lnTo>
                  <a:lnTo>
                    <a:pt x="673" y="481"/>
                  </a:lnTo>
                  <a:lnTo>
                    <a:pt x="673" y="481"/>
                  </a:lnTo>
                  <a:lnTo>
                    <a:pt x="677" y="477"/>
                  </a:lnTo>
                  <a:lnTo>
                    <a:pt x="679" y="477"/>
                  </a:lnTo>
                  <a:lnTo>
                    <a:pt x="681" y="475"/>
                  </a:lnTo>
                  <a:lnTo>
                    <a:pt x="681" y="475"/>
                  </a:lnTo>
                  <a:lnTo>
                    <a:pt x="681" y="473"/>
                  </a:lnTo>
                  <a:lnTo>
                    <a:pt x="681" y="471"/>
                  </a:lnTo>
                  <a:lnTo>
                    <a:pt x="681" y="469"/>
                  </a:lnTo>
                  <a:lnTo>
                    <a:pt x="681" y="469"/>
                  </a:lnTo>
                  <a:lnTo>
                    <a:pt x="679" y="465"/>
                  </a:lnTo>
                  <a:lnTo>
                    <a:pt x="677" y="465"/>
                  </a:lnTo>
                  <a:lnTo>
                    <a:pt x="675" y="463"/>
                  </a:lnTo>
                  <a:lnTo>
                    <a:pt x="675" y="463"/>
                  </a:lnTo>
                  <a:lnTo>
                    <a:pt x="675" y="461"/>
                  </a:lnTo>
                  <a:lnTo>
                    <a:pt x="673" y="461"/>
                  </a:lnTo>
                  <a:lnTo>
                    <a:pt x="673" y="461"/>
                  </a:lnTo>
                  <a:lnTo>
                    <a:pt x="671" y="461"/>
                  </a:lnTo>
                  <a:lnTo>
                    <a:pt x="669" y="461"/>
                  </a:lnTo>
                  <a:lnTo>
                    <a:pt x="671" y="461"/>
                  </a:lnTo>
                  <a:lnTo>
                    <a:pt x="673" y="461"/>
                  </a:lnTo>
                  <a:lnTo>
                    <a:pt x="673" y="459"/>
                  </a:lnTo>
                  <a:lnTo>
                    <a:pt x="675" y="459"/>
                  </a:lnTo>
                  <a:lnTo>
                    <a:pt x="675" y="457"/>
                  </a:lnTo>
                  <a:lnTo>
                    <a:pt x="675" y="455"/>
                  </a:lnTo>
                  <a:lnTo>
                    <a:pt x="673" y="455"/>
                  </a:lnTo>
                  <a:lnTo>
                    <a:pt x="673" y="451"/>
                  </a:lnTo>
                  <a:lnTo>
                    <a:pt x="673" y="451"/>
                  </a:lnTo>
                  <a:lnTo>
                    <a:pt x="671" y="449"/>
                  </a:lnTo>
                  <a:lnTo>
                    <a:pt x="671" y="449"/>
                  </a:lnTo>
                  <a:lnTo>
                    <a:pt x="671" y="447"/>
                  </a:lnTo>
                  <a:lnTo>
                    <a:pt x="671" y="447"/>
                  </a:lnTo>
                  <a:lnTo>
                    <a:pt x="673" y="445"/>
                  </a:lnTo>
                  <a:lnTo>
                    <a:pt x="675" y="445"/>
                  </a:lnTo>
                  <a:lnTo>
                    <a:pt x="675" y="443"/>
                  </a:lnTo>
                  <a:lnTo>
                    <a:pt x="677" y="441"/>
                  </a:lnTo>
                  <a:lnTo>
                    <a:pt x="677" y="439"/>
                  </a:lnTo>
                  <a:lnTo>
                    <a:pt x="679" y="437"/>
                  </a:lnTo>
                  <a:lnTo>
                    <a:pt x="681" y="435"/>
                  </a:lnTo>
                  <a:lnTo>
                    <a:pt x="681" y="435"/>
                  </a:lnTo>
                  <a:lnTo>
                    <a:pt x="681" y="433"/>
                  </a:lnTo>
                  <a:lnTo>
                    <a:pt x="683" y="431"/>
                  </a:lnTo>
                  <a:lnTo>
                    <a:pt x="683" y="429"/>
                  </a:lnTo>
                  <a:lnTo>
                    <a:pt x="681" y="429"/>
                  </a:lnTo>
                  <a:lnTo>
                    <a:pt x="681" y="427"/>
                  </a:lnTo>
                  <a:lnTo>
                    <a:pt x="683" y="425"/>
                  </a:lnTo>
                  <a:lnTo>
                    <a:pt x="685" y="423"/>
                  </a:lnTo>
                  <a:lnTo>
                    <a:pt x="691" y="417"/>
                  </a:lnTo>
                  <a:lnTo>
                    <a:pt x="691" y="417"/>
                  </a:lnTo>
                  <a:lnTo>
                    <a:pt x="691" y="415"/>
                  </a:lnTo>
                  <a:lnTo>
                    <a:pt x="691" y="413"/>
                  </a:lnTo>
                  <a:lnTo>
                    <a:pt x="689" y="411"/>
                  </a:lnTo>
                  <a:lnTo>
                    <a:pt x="687" y="411"/>
                  </a:lnTo>
                  <a:lnTo>
                    <a:pt x="687" y="411"/>
                  </a:lnTo>
                  <a:lnTo>
                    <a:pt x="685" y="411"/>
                  </a:lnTo>
                  <a:lnTo>
                    <a:pt x="685" y="411"/>
                  </a:lnTo>
                  <a:lnTo>
                    <a:pt x="685" y="411"/>
                  </a:lnTo>
                  <a:lnTo>
                    <a:pt x="681" y="411"/>
                  </a:lnTo>
                  <a:lnTo>
                    <a:pt x="677" y="409"/>
                  </a:lnTo>
                  <a:lnTo>
                    <a:pt x="675" y="409"/>
                  </a:lnTo>
                  <a:lnTo>
                    <a:pt x="673" y="409"/>
                  </a:lnTo>
                  <a:lnTo>
                    <a:pt x="673" y="409"/>
                  </a:lnTo>
                  <a:lnTo>
                    <a:pt x="671" y="409"/>
                  </a:lnTo>
                  <a:lnTo>
                    <a:pt x="671" y="409"/>
                  </a:lnTo>
                  <a:lnTo>
                    <a:pt x="669" y="409"/>
                  </a:lnTo>
                  <a:lnTo>
                    <a:pt x="667" y="409"/>
                  </a:lnTo>
                  <a:lnTo>
                    <a:pt x="665" y="409"/>
                  </a:lnTo>
                  <a:lnTo>
                    <a:pt x="663" y="409"/>
                  </a:lnTo>
                  <a:lnTo>
                    <a:pt x="659" y="409"/>
                  </a:lnTo>
                  <a:lnTo>
                    <a:pt x="657" y="409"/>
                  </a:lnTo>
                  <a:lnTo>
                    <a:pt x="657" y="409"/>
                  </a:lnTo>
                  <a:lnTo>
                    <a:pt x="655" y="411"/>
                  </a:lnTo>
                  <a:lnTo>
                    <a:pt x="651" y="413"/>
                  </a:lnTo>
                  <a:lnTo>
                    <a:pt x="651" y="413"/>
                  </a:lnTo>
                  <a:lnTo>
                    <a:pt x="657" y="409"/>
                  </a:lnTo>
                  <a:lnTo>
                    <a:pt x="657" y="409"/>
                  </a:lnTo>
                  <a:lnTo>
                    <a:pt x="657" y="407"/>
                  </a:lnTo>
                  <a:lnTo>
                    <a:pt x="655" y="407"/>
                  </a:lnTo>
                  <a:lnTo>
                    <a:pt x="655" y="407"/>
                  </a:lnTo>
                  <a:lnTo>
                    <a:pt x="655" y="405"/>
                  </a:lnTo>
                  <a:lnTo>
                    <a:pt x="653" y="405"/>
                  </a:lnTo>
                  <a:lnTo>
                    <a:pt x="651" y="403"/>
                  </a:lnTo>
                  <a:lnTo>
                    <a:pt x="651" y="403"/>
                  </a:lnTo>
                  <a:lnTo>
                    <a:pt x="649" y="403"/>
                  </a:lnTo>
                  <a:lnTo>
                    <a:pt x="645" y="401"/>
                  </a:lnTo>
                  <a:lnTo>
                    <a:pt x="641" y="399"/>
                  </a:lnTo>
                  <a:lnTo>
                    <a:pt x="637" y="397"/>
                  </a:lnTo>
                  <a:lnTo>
                    <a:pt x="635" y="397"/>
                  </a:lnTo>
                  <a:lnTo>
                    <a:pt x="633" y="397"/>
                  </a:lnTo>
                  <a:lnTo>
                    <a:pt x="633" y="391"/>
                  </a:lnTo>
                  <a:lnTo>
                    <a:pt x="631" y="389"/>
                  </a:lnTo>
                  <a:lnTo>
                    <a:pt x="629" y="389"/>
                  </a:lnTo>
                  <a:lnTo>
                    <a:pt x="629" y="387"/>
                  </a:lnTo>
                  <a:lnTo>
                    <a:pt x="627" y="385"/>
                  </a:lnTo>
                  <a:lnTo>
                    <a:pt x="625" y="383"/>
                  </a:lnTo>
                  <a:lnTo>
                    <a:pt x="625" y="383"/>
                  </a:lnTo>
                  <a:lnTo>
                    <a:pt x="621" y="383"/>
                  </a:lnTo>
                  <a:lnTo>
                    <a:pt x="621" y="383"/>
                  </a:lnTo>
                  <a:lnTo>
                    <a:pt x="615" y="381"/>
                  </a:lnTo>
                  <a:lnTo>
                    <a:pt x="613" y="379"/>
                  </a:lnTo>
                  <a:lnTo>
                    <a:pt x="609" y="379"/>
                  </a:lnTo>
                  <a:lnTo>
                    <a:pt x="607" y="377"/>
                  </a:lnTo>
                  <a:lnTo>
                    <a:pt x="603" y="377"/>
                  </a:lnTo>
                  <a:lnTo>
                    <a:pt x="601" y="377"/>
                  </a:lnTo>
                  <a:lnTo>
                    <a:pt x="587" y="379"/>
                  </a:lnTo>
                  <a:lnTo>
                    <a:pt x="583" y="381"/>
                  </a:lnTo>
                  <a:lnTo>
                    <a:pt x="581" y="381"/>
                  </a:lnTo>
                  <a:lnTo>
                    <a:pt x="581" y="381"/>
                  </a:lnTo>
                  <a:lnTo>
                    <a:pt x="583" y="381"/>
                  </a:lnTo>
                  <a:lnTo>
                    <a:pt x="583" y="379"/>
                  </a:lnTo>
                  <a:lnTo>
                    <a:pt x="581" y="381"/>
                  </a:lnTo>
                  <a:lnTo>
                    <a:pt x="581" y="381"/>
                  </a:lnTo>
                  <a:lnTo>
                    <a:pt x="577" y="381"/>
                  </a:lnTo>
                  <a:lnTo>
                    <a:pt x="577" y="381"/>
                  </a:lnTo>
                  <a:lnTo>
                    <a:pt x="574" y="383"/>
                  </a:lnTo>
                  <a:lnTo>
                    <a:pt x="574" y="381"/>
                  </a:lnTo>
                  <a:lnTo>
                    <a:pt x="577" y="381"/>
                  </a:lnTo>
                  <a:lnTo>
                    <a:pt x="577" y="381"/>
                  </a:lnTo>
                  <a:lnTo>
                    <a:pt x="579" y="381"/>
                  </a:lnTo>
                  <a:lnTo>
                    <a:pt x="581" y="379"/>
                  </a:lnTo>
                  <a:lnTo>
                    <a:pt x="583" y="377"/>
                  </a:lnTo>
                  <a:lnTo>
                    <a:pt x="585" y="377"/>
                  </a:lnTo>
                  <a:lnTo>
                    <a:pt x="585" y="375"/>
                  </a:lnTo>
                  <a:lnTo>
                    <a:pt x="585" y="375"/>
                  </a:lnTo>
                  <a:lnTo>
                    <a:pt x="585" y="373"/>
                  </a:lnTo>
                  <a:lnTo>
                    <a:pt x="587" y="367"/>
                  </a:lnTo>
                  <a:lnTo>
                    <a:pt x="587" y="367"/>
                  </a:lnTo>
                  <a:lnTo>
                    <a:pt x="589" y="363"/>
                  </a:lnTo>
                  <a:lnTo>
                    <a:pt x="589" y="361"/>
                  </a:lnTo>
                  <a:lnTo>
                    <a:pt x="591" y="357"/>
                  </a:lnTo>
                  <a:lnTo>
                    <a:pt x="591" y="355"/>
                  </a:lnTo>
                  <a:lnTo>
                    <a:pt x="593" y="353"/>
                  </a:lnTo>
                  <a:lnTo>
                    <a:pt x="593" y="353"/>
                  </a:lnTo>
                  <a:lnTo>
                    <a:pt x="591" y="351"/>
                  </a:lnTo>
                  <a:lnTo>
                    <a:pt x="589" y="351"/>
                  </a:lnTo>
                  <a:lnTo>
                    <a:pt x="589" y="351"/>
                  </a:lnTo>
                  <a:lnTo>
                    <a:pt x="585" y="351"/>
                  </a:lnTo>
                  <a:lnTo>
                    <a:pt x="581" y="351"/>
                  </a:lnTo>
                  <a:lnTo>
                    <a:pt x="581" y="351"/>
                  </a:lnTo>
                  <a:lnTo>
                    <a:pt x="577" y="353"/>
                  </a:lnTo>
                  <a:lnTo>
                    <a:pt x="572" y="357"/>
                  </a:lnTo>
                  <a:lnTo>
                    <a:pt x="572" y="359"/>
                  </a:lnTo>
                  <a:lnTo>
                    <a:pt x="572" y="359"/>
                  </a:lnTo>
                  <a:lnTo>
                    <a:pt x="577" y="353"/>
                  </a:lnTo>
                  <a:lnTo>
                    <a:pt x="577" y="353"/>
                  </a:lnTo>
                  <a:lnTo>
                    <a:pt x="577" y="351"/>
                  </a:lnTo>
                  <a:lnTo>
                    <a:pt x="577" y="351"/>
                  </a:lnTo>
                  <a:lnTo>
                    <a:pt x="574" y="349"/>
                  </a:lnTo>
                  <a:lnTo>
                    <a:pt x="574" y="349"/>
                  </a:lnTo>
                  <a:lnTo>
                    <a:pt x="574" y="349"/>
                  </a:lnTo>
                  <a:lnTo>
                    <a:pt x="574" y="349"/>
                  </a:lnTo>
                  <a:lnTo>
                    <a:pt x="574" y="349"/>
                  </a:lnTo>
                  <a:lnTo>
                    <a:pt x="574" y="347"/>
                  </a:lnTo>
                  <a:lnTo>
                    <a:pt x="574" y="347"/>
                  </a:lnTo>
                  <a:lnTo>
                    <a:pt x="572" y="347"/>
                  </a:lnTo>
                  <a:lnTo>
                    <a:pt x="574" y="347"/>
                  </a:lnTo>
                  <a:lnTo>
                    <a:pt x="577" y="345"/>
                  </a:lnTo>
                  <a:lnTo>
                    <a:pt x="579" y="343"/>
                  </a:lnTo>
                  <a:lnTo>
                    <a:pt x="581" y="339"/>
                  </a:lnTo>
                  <a:lnTo>
                    <a:pt x="587" y="331"/>
                  </a:lnTo>
                  <a:lnTo>
                    <a:pt x="589" y="329"/>
                  </a:lnTo>
                  <a:lnTo>
                    <a:pt x="593" y="327"/>
                  </a:lnTo>
                  <a:lnTo>
                    <a:pt x="595" y="325"/>
                  </a:lnTo>
                  <a:lnTo>
                    <a:pt x="595" y="323"/>
                  </a:lnTo>
                  <a:lnTo>
                    <a:pt x="595" y="323"/>
                  </a:lnTo>
                  <a:lnTo>
                    <a:pt x="595" y="323"/>
                  </a:lnTo>
                  <a:lnTo>
                    <a:pt x="595" y="323"/>
                  </a:lnTo>
                  <a:lnTo>
                    <a:pt x="597" y="323"/>
                  </a:lnTo>
                  <a:lnTo>
                    <a:pt x="599" y="321"/>
                  </a:lnTo>
                  <a:lnTo>
                    <a:pt x="601" y="319"/>
                  </a:lnTo>
                  <a:lnTo>
                    <a:pt x="605" y="317"/>
                  </a:lnTo>
                  <a:lnTo>
                    <a:pt x="609" y="315"/>
                  </a:lnTo>
                  <a:lnTo>
                    <a:pt x="611" y="313"/>
                  </a:lnTo>
                  <a:lnTo>
                    <a:pt x="613" y="311"/>
                  </a:lnTo>
                  <a:lnTo>
                    <a:pt x="613" y="311"/>
                  </a:lnTo>
                  <a:lnTo>
                    <a:pt x="613" y="309"/>
                  </a:lnTo>
                  <a:lnTo>
                    <a:pt x="613" y="309"/>
                  </a:lnTo>
                  <a:lnTo>
                    <a:pt x="615" y="309"/>
                  </a:lnTo>
                  <a:lnTo>
                    <a:pt x="615" y="309"/>
                  </a:lnTo>
                  <a:lnTo>
                    <a:pt x="617" y="309"/>
                  </a:lnTo>
                  <a:lnTo>
                    <a:pt x="617" y="307"/>
                  </a:lnTo>
                  <a:lnTo>
                    <a:pt x="617" y="307"/>
                  </a:lnTo>
                  <a:lnTo>
                    <a:pt x="621" y="305"/>
                  </a:lnTo>
                  <a:lnTo>
                    <a:pt x="627" y="303"/>
                  </a:lnTo>
                  <a:lnTo>
                    <a:pt x="627" y="303"/>
                  </a:lnTo>
                  <a:lnTo>
                    <a:pt x="629" y="303"/>
                  </a:lnTo>
                  <a:lnTo>
                    <a:pt x="629" y="303"/>
                  </a:lnTo>
                  <a:lnTo>
                    <a:pt x="627" y="301"/>
                  </a:lnTo>
                  <a:lnTo>
                    <a:pt x="627" y="301"/>
                  </a:lnTo>
                  <a:lnTo>
                    <a:pt x="627" y="301"/>
                  </a:lnTo>
                  <a:lnTo>
                    <a:pt x="627" y="299"/>
                  </a:lnTo>
                  <a:lnTo>
                    <a:pt x="629" y="299"/>
                  </a:lnTo>
                  <a:lnTo>
                    <a:pt x="631" y="299"/>
                  </a:lnTo>
                  <a:lnTo>
                    <a:pt x="631" y="299"/>
                  </a:lnTo>
                  <a:lnTo>
                    <a:pt x="631" y="299"/>
                  </a:lnTo>
                  <a:lnTo>
                    <a:pt x="631" y="299"/>
                  </a:lnTo>
                  <a:lnTo>
                    <a:pt x="631" y="299"/>
                  </a:lnTo>
                  <a:lnTo>
                    <a:pt x="633" y="299"/>
                  </a:lnTo>
                  <a:lnTo>
                    <a:pt x="635" y="297"/>
                  </a:lnTo>
                  <a:lnTo>
                    <a:pt x="637" y="297"/>
                  </a:lnTo>
                  <a:lnTo>
                    <a:pt x="637" y="297"/>
                  </a:lnTo>
                  <a:lnTo>
                    <a:pt x="635" y="297"/>
                  </a:lnTo>
                  <a:lnTo>
                    <a:pt x="637" y="297"/>
                  </a:lnTo>
                  <a:lnTo>
                    <a:pt x="639" y="295"/>
                  </a:lnTo>
                  <a:lnTo>
                    <a:pt x="639" y="295"/>
                  </a:lnTo>
                  <a:lnTo>
                    <a:pt x="639" y="295"/>
                  </a:lnTo>
                  <a:lnTo>
                    <a:pt x="637" y="293"/>
                  </a:lnTo>
                  <a:lnTo>
                    <a:pt x="637" y="293"/>
                  </a:lnTo>
                  <a:lnTo>
                    <a:pt x="637" y="293"/>
                  </a:lnTo>
                  <a:lnTo>
                    <a:pt x="641" y="293"/>
                  </a:lnTo>
                  <a:lnTo>
                    <a:pt x="641" y="295"/>
                  </a:lnTo>
                  <a:lnTo>
                    <a:pt x="643" y="295"/>
                  </a:lnTo>
                  <a:lnTo>
                    <a:pt x="643" y="295"/>
                  </a:lnTo>
                  <a:lnTo>
                    <a:pt x="643" y="297"/>
                  </a:lnTo>
                  <a:lnTo>
                    <a:pt x="643" y="295"/>
                  </a:lnTo>
                  <a:lnTo>
                    <a:pt x="643" y="295"/>
                  </a:lnTo>
                  <a:lnTo>
                    <a:pt x="643" y="293"/>
                  </a:lnTo>
                  <a:lnTo>
                    <a:pt x="643" y="293"/>
                  </a:lnTo>
                  <a:lnTo>
                    <a:pt x="643" y="293"/>
                  </a:lnTo>
                  <a:lnTo>
                    <a:pt x="645" y="293"/>
                  </a:lnTo>
                  <a:lnTo>
                    <a:pt x="647" y="291"/>
                  </a:lnTo>
                  <a:lnTo>
                    <a:pt x="647" y="291"/>
                  </a:lnTo>
                  <a:lnTo>
                    <a:pt x="647" y="289"/>
                  </a:lnTo>
                  <a:lnTo>
                    <a:pt x="649" y="289"/>
                  </a:lnTo>
                  <a:lnTo>
                    <a:pt x="649" y="289"/>
                  </a:lnTo>
                  <a:lnTo>
                    <a:pt x="651" y="289"/>
                  </a:lnTo>
                  <a:lnTo>
                    <a:pt x="651" y="289"/>
                  </a:lnTo>
                  <a:lnTo>
                    <a:pt x="653" y="289"/>
                  </a:lnTo>
                  <a:lnTo>
                    <a:pt x="653" y="289"/>
                  </a:lnTo>
                  <a:lnTo>
                    <a:pt x="655" y="291"/>
                  </a:lnTo>
                  <a:lnTo>
                    <a:pt x="655" y="289"/>
                  </a:lnTo>
                  <a:lnTo>
                    <a:pt x="655" y="289"/>
                  </a:lnTo>
                  <a:lnTo>
                    <a:pt x="657" y="289"/>
                  </a:lnTo>
                  <a:lnTo>
                    <a:pt x="655" y="289"/>
                  </a:lnTo>
                  <a:lnTo>
                    <a:pt x="653" y="287"/>
                  </a:lnTo>
                  <a:lnTo>
                    <a:pt x="653" y="287"/>
                  </a:lnTo>
                  <a:lnTo>
                    <a:pt x="653" y="287"/>
                  </a:lnTo>
                  <a:lnTo>
                    <a:pt x="653" y="287"/>
                  </a:lnTo>
                  <a:lnTo>
                    <a:pt x="653" y="285"/>
                  </a:lnTo>
                  <a:lnTo>
                    <a:pt x="653" y="285"/>
                  </a:lnTo>
                  <a:lnTo>
                    <a:pt x="655" y="285"/>
                  </a:lnTo>
                  <a:lnTo>
                    <a:pt x="657" y="285"/>
                  </a:lnTo>
                  <a:lnTo>
                    <a:pt x="657" y="285"/>
                  </a:lnTo>
                  <a:lnTo>
                    <a:pt x="657" y="285"/>
                  </a:lnTo>
                  <a:lnTo>
                    <a:pt x="659" y="285"/>
                  </a:lnTo>
                  <a:lnTo>
                    <a:pt x="665" y="285"/>
                  </a:lnTo>
                  <a:lnTo>
                    <a:pt x="665" y="285"/>
                  </a:lnTo>
                  <a:lnTo>
                    <a:pt x="669" y="283"/>
                  </a:lnTo>
                  <a:lnTo>
                    <a:pt x="671" y="283"/>
                  </a:lnTo>
                  <a:lnTo>
                    <a:pt x="673" y="283"/>
                  </a:lnTo>
                  <a:lnTo>
                    <a:pt x="675" y="283"/>
                  </a:lnTo>
                  <a:lnTo>
                    <a:pt x="675" y="283"/>
                  </a:lnTo>
                  <a:lnTo>
                    <a:pt x="677" y="281"/>
                  </a:lnTo>
                  <a:lnTo>
                    <a:pt x="677" y="281"/>
                  </a:lnTo>
                  <a:lnTo>
                    <a:pt x="679" y="277"/>
                  </a:lnTo>
                  <a:lnTo>
                    <a:pt x="679" y="277"/>
                  </a:lnTo>
                  <a:lnTo>
                    <a:pt x="679" y="275"/>
                  </a:lnTo>
                  <a:lnTo>
                    <a:pt x="677" y="275"/>
                  </a:lnTo>
                  <a:lnTo>
                    <a:pt x="675" y="275"/>
                  </a:lnTo>
                  <a:lnTo>
                    <a:pt x="673" y="273"/>
                  </a:lnTo>
                  <a:lnTo>
                    <a:pt x="673" y="273"/>
                  </a:lnTo>
                  <a:lnTo>
                    <a:pt x="671" y="271"/>
                  </a:lnTo>
                  <a:lnTo>
                    <a:pt x="669" y="271"/>
                  </a:lnTo>
                  <a:lnTo>
                    <a:pt x="667" y="273"/>
                  </a:lnTo>
                  <a:lnTo>
                    <a:pt x="663" y="273"/>
                  </a:lnTo>
                  <a:lnTo>
                    <a:pt x="661" y="273"/>
                  </a:lnTo>
                  <a:lnTo>
                    <a:pt x="661" y="273"/>
                  </a:lnTo>
                  <a:lnTo>
                    <a:pt x="667" y="273"/>
                  </a:lnTo>
                  <a:lnTo>
                    <a:pt x="667" y="271"/>
                  </a:lnTo>
                  <a:lnTo>
                    <a:pt x="667" y="271"/>
                  </a:lnTo>
                  <a:lnTo>
                    <a:pt x="665" y="271"/>
                  </a:lnTo>
                  <a:lnTo>
                    <a:pt x="663" y="271"/>
                  </a:lnTo>
                  <a:lnTo>
                    <a:pt x="657" y="269"/>
                  </a:lnTo>
                  <a:lnTo>
                    <a:pt x="657" y="267"/>
                  </a:lnTo>
                  <a:lnTo>
                    <a:pt x="655" y="267"/>
                  </a:lnTo>
                  <a:lnTo>
                    <a:pt x="655" y="267"/>
                  </a:lnTo>
                  <a:lnTo>
                    <a:pt x="655" y="269"/>
                  </a:lnTo>
                  <a:lnTo>
                    <a:pt x="655" y="269"/>
                  </a:lnTo>
                  <a:lnTo>
                    <a:pt x="655" y="269"/>
                  </a:lnTo>
                  <a:lnTo>
                    <a:pt x="655" y="269"/>
                  </a:lnTo>
                  <a:lnTo>
                    <a:pt x="653" y="269"/>
                  </a:lnTo>
                  <a:lnTo>
                    <a:pt x="653" y="269"/>
                  </a:lnTo>
                  <a:lnTo>
                    <a:pt x="651" y="267"/>
                  </a:lnTo>
                  <a:lnTo>
                    <a:pt x="653" y="267"/>
                  </a:lnTo>
                  <a:lnTo>
                    <a:pt x="653" y="267"/>
                  </a:lnTo>
                  <a:lnTo>
                    <a:pt x="655" y="267"/>
                  </a:lnTo>
                  <a:lnTo>
                    <a:pt x="655" y="265"/>
                  </a:lnTo>
                  <a:lnTo>
                    <a:pt x="655" y="267"/>
                  </a:lnTo>
                  <a:lnTo>
                    <a:pt x="661" y="267"/>
                  </a:lnTo>
                  <a:lnTo>
                    <a:pt x="665" y="269"/>
                  </a:lnTo>
                  <a:lnTo>
                    <a:pt x="667" y="271"/>
                  </a:lnTo>
                  <a:lnTo>
                    <a:pt x="667" y="271"/>
                  </a:lnTo>
                  <a:lnTo>
                    <a:pt x="669" y="271"/>
                  </a:lnTo>
                  <a:lnTo>
                    <a:pt x="671" y="269"/>
                  </a:lnTo>
                  <a:lnTo>
                    <a:pt x="671" y="269"/>
                  </a:lnTo>
                  <a:lnTo>
                    <a:pt x="671" y="269"/>
                  </a:lnTo>
                  <a:lnTo>
                    <a:pt x="671" y="269"/>
                  </a:lnTo>
                  <a:lnTo>
                    <a:pt x="671" y="271"/>
                  </a:lnTo>
                  <a:lnTo>
                    <a:pt x="671" y="271"/>
                  </a:lnTo>
                  <a:lnTo>
                    <a:pt x="671" y="271"/>
                  </a:lnTo>
                  <a:lnTo>
                    <a:pt x="673" y="271"/>
                  </a:lnTo>
                  <a:lnTo>
                    <a:pt x="675" y="271"/>
                  </a:lnTo>
                  <a:lnTo>
                    <a:pt x="679" y="273"/>
                  </a:lnTo>
                  <a:lnTo>
                    <a:pt x="681" y="273"/>
                  </a:lnTo>
                  <a:lnTo>
                    <a:pt x="681" y="273"/>
                  </a:lnTo>
                  <a:lnTo>
                    <a:pt x="683" y="273"/>
                  </a:lnTo>
                  <a:lnTo>
                    <a:pt x="685" y="273"/>
                  </a:lnTo>
                  <a:lnTo>
                    <a:pt x="685" y="273"/>
                  </a:lnTo>
                  <a:lnTo>
                    <a:pt x="687" y="273"/>
                  </a:lnTo>
                  <a:lnTo>
                    <a:pt x="687" y="273"/>
                  </a:lnTo>
                  <a:lnTo>
                    <a:pt x="687" y="273"/>
                  </a:lnTo>
                  <a:lnTo>
                    <a:pt x="689" y="273"/>
                  </a:lnTo>
                  <a:lnTo>
                    <a:pt x="691" y="271"/>
                  </a:lnTo>
                  <a:lnTo>
                    <a:pt x="695" y="269"/>
                  </a:lnTo>
                  <a:lnTo>
                    <a:pt x="695" y="269"/>
                  </a:lnTo>
                  <a:lnTo>
                    <a:pt x="695" y="269"/>
                  </a:lnTo>
                  <a:lnTo>
                    <a:pt x="695" y="267"/>
                  </a:lnTo>
                  <a:lnTo>
                    <a:pt x="695" y="267"/>
                  </a:lnTo>
                  <a:lnTo>
                    <a:pt x="697" y="267"/>
                  </a:lnTo>
                  <a:lnTo>
                    <a:pt x="699" y="267"/>
                  </a:lnTo>
                  <a:lnTo>
                    <a:pt x="699" y="267"/>
                  </a:lnTo>
                  <a:lnTo>
                    <a:pt x="699" y="265"/>
                  </a:lnTo>
                  <a:lnTo>
                    <a:pt x="699" y="265"/>
                  </a:lnTo>
                  <a:lnTo>
                    <a:pt x="697" y="265"/>
                  </a:lnTo>
                  <a:lnTo>
                    <a:pt x="699" y="265"/>
                  </a:lnTo>
                  <a:lnTo>
                    <a:pt x="701" y="263"/>
                  </a:lnTo>
                  <a:lnTo>
                    <a:pt x="701" y="265"/>
                  </a:lnTo>
                  <a:lnTo>
                    <a:pt x="701" y="265"/>
                  </a:lnTo>
                  <a:lnTo>
                    <a:pt x="701" y="265"/>
                  </a:lnTo>
                  <a:lnTo>
                    <a:pt x="703" y="267"/>
                  </a:lnTo>
                  <a:lnTo>
                    <a:pt x="703" y="267"/>
                  </a:lnTo>
                  <a:lnTo>
                    <a:pt x="703" y="267"/>
                  </a:lnTo>
                  <a:lnTo>
                    <a:pt x="703" y="267"/>
                  </a:lnTo>
                  <a:lnTo>
                    <a:pt x="705" y="267"/>
                  </a:lnTo>
                  <a:lnTo>
                    <a:pt x="707" y="267"/>
                  </a:lnTo>
                  <a:lnTo>
                    <a:pt x="707" y="267"/>
                  </a:lnTo>
                  <a:lnTo>
                    <a:pt x="707" y="267"/>
                  </a:lnTo>
                  <a:lnTo>
                    <a:pt x="709" y="265"/>
                  </a:lnTo>
                  <a:lnTo>
                    <a:pt x="709" y="265"/>
                  </a:lnTo>
                  <a:lnTo>
                    <a:pt x="709" y="267"/>
                  </a:lnTo>
                  <a:lnTo>
                    <a:pt x="709" y="267"/>
                  </a:lnTo>
                  <a:lnTo>
                    <a:pt x="711" y="267"/>
                  </a:lnTo>
                  <a:lnTo>
                    <a:pt x="713" y="267"/>
                  </a:lnTo>
                  <a:lnTo>
                    <a:pt x="717" y="265"/>
                  </a:lnTo>
                  <a:lnTo>
                    <a:pt x="723" y="263"/>
                  </a:lnTo>
                  <a:lnTo>
                    <a:pt x="725" y="263"/>
                  </a:lnTo>
                  <a:lnTo>
                    <a:pt x="725" y="261"/>
                  </a:lnTo>
                  <a:lnTo>
                    <a:pt x="727" y="261"/>
                  </a:lnTo>
                  <a:lnTo>
                    <a:pt x="741" y="253"/>
                  </a:lnTo>
                  <a:lnTo>
                    <a:pt x="743" y="253"/>
                  </a:lnTo>
                  <a:lnTo>
                    <a:pt x="747" y="249"/>
                  </a:lnTo>
                  <a:lnTo>
                    <a:pt x="747" y="249"/>
                  </a:lnTo>
                  <a:lnTo>
                    <a:pt x="747" y="247"/>
                  </a:lnTo>
                  <a:lnTo>
                    <a:pt x="747" y="247"/>
                  </a:lnTo>
                  <a:lnTo>
                    <a:pt x="745" y="247"/>
                  </a:lnTo>
                  <a:lnTo>
                    <a:pt x="739" y="247"/>
                  </a:lnTo>
                  <a:lnTo>
                    <a:pt x="735" y="247"/>
                  </a:lnTo>
                  <a:lnTo>
                    <a:pt x="727" y="245"/>
                  </a:lnTo>
                  <a:lnTo>
                    <a:pt x="725" y="245"/>
                  </a:lnTo>
                  <a:lnTo>
                    <a:pt x="725" y="242"/>
                  </a:lnTo>
                  <a:lnTo>
                    <a:pt x="723" y="240"/>
                  </a:lnTo>
                  <a:lnTo>
                    <a:pt x="721" y="238"/>
                  </a:lnTo>
                  <a:lnTo>
                    <a:pt x="721" y="238"/>
                  </a:lnTo>
                  <a:lnTo>
                    <a:pt x="719" y="238"/>
                  </a:lnTo>
                  <a:lnTo>
                    <a:pt x="719" y="238"/>
                  </a:lnTo>
                  <a:lnTo>
                    <a:pt x="715" y="236"/>
                  </a:lnTo>
                  <a:lnTo>
                    <a:pt x="709" y="236"/>
                  </a:lnTo>
                  <a:lnTo>
                    <a:pt x="709" y="236"/>
                  </a:lnTo>
                  <a:lnTo>
                    <a:pt x="709" y="236"/>
                  </a:lnTo>
                  <a:lnTo>
                    <a:pt x="709" y="236"/>
                  </a:lnTo>
                  <a:lnTo>
                    <a:pt x="705" y="236"/>
                  </a:lnTo>
                  <a:lnTo>
                    <a:pt x="705" y="236"/>
                  </a:lnTo>
                  <a:lnTo>
                    <a:pt x="705" y="234"/>
                  </a:lnTo>
                  <a:lnTo>
                    <a:pt x="707" y="234"/>
                  </a:lnTo>
                  <a:lnTo>
                    <a:pt x="711" y="234"/>
                  </a:lnTo>
                  <a:lnTo>
                    <a:pt x="713" y="236"/>
                  </a:lnTo>
                  <a:lnTo>
                    <a:pt x="713" y="236"/>
                  </a:lnTo>
                  <a:lnTo>
                    <a:pt x="715" y="236"/>
                  </a:lnTo>
                  <a:lnTo>
                    <a:pt x="717" y="236"/>
                  </a:lnTo>
                  <a:lnTo>
                    <a:pt x="719" y="236"/>
                  </a:lnTo>
                  <a:lnTo>
                    <a:pt x="721" y="236"/>
                  </a:lnTo>
                  <a:lnTo>
                    <a:pt x="723" y="236"/>
                  </a:lnTo>
                  <a:lnTo>
                    <a:pt x="723" y="236"/>
                  </a:lnTo>
                  <a:lnTo>
                    <a:pt x="723" y="236"/>
                  </a:lnTo>
                  <a:lnTo>
                    <a:pt x="723" y="236"/>
                  </a:lnTo>
                  <a:lnTo>
                    <a:pt x="725" y="236"/>
                  </a:lnTo>
                  <a:lnTo>
                    <a:pt x="727" y="236"/>
                  </a:lnTo>
                  <a:lnTo>
                    <a:pt x="727" y="236"/>
                  </a:lnTo>
                  <a:lnTo>
                    <a:pt x="731" y="238"/>
                  </a:lnTo>
                  <a:lnTo>
                    <a:pt x="731" y="238"/>
                  </a:lnTo>
                  <a:lnTo>
                    <a:pt x="733" y="240"/>
                  </a:lnTo>
                  <a:lnTo>
                    <a:pt x="733" y="240"/>
                  </a:lnTo>
                  <a:lnTo>
                    <a:pt x="733" y="240"/>
                  </a:lnTo>
                  <a:lnTo>
                    <a:pt x="735" y="240"/>
                  </a:lnTo>
                  <a:lnTo>
                    <a:pt x="735" y="242"/>
                  </a:lnTo>
                  <a:lnTo>
                    <a:pt x="737" y="245"/>
                  </a:lnTo>
                  <a:lnTo>
                    <a:pt x="739" y="245"/>
                  </a:lnTo>
                  <a:lnTo>
                    <a:pt x="741" y="245"/>
                  </a:lnTo>
                  <a:lnTo>
                    <a:pt x="745" y="245"/>
                  </a:lnTo>
                  <a:lnTo>
                    <a:pt x="747" y="245"/>
                  </a:lnTo>
                  <a:lnTo>
                    <a:pt x="749" y="245"/>
                  </a:lnTo>
                  <a:lnTo>
                    <a:pt x="751" y="245"/>
                  </a:lnTo>
                  <a:lnTo>
                    <a:pt x="753" y="242"/>
                  </a:lnTo>
                  <a:lnTo>
                    <a:pt x="757" y="240"/>
                  </a:lnTo>
                  <a:lnTo>
                    <a:pt x="769" y="234"/>
                  </a:lnTo>
                  <a:lnTo>
                    <a:pt x="771" y="234"/>
                  </a:lnTo>
                  <a:lnTo>
                    <a:pt x="771" y="232"/>
                  </a:lnTo>
                  <a:lnTo>
                    <a:pt x="773" y="232"/>
                  </a:lnTo>
                  <a:lnTo>
                    <a:pt x="773" y="232"/>
                  </a:lnTo>
                  <a:lnTo>
                    <a:pt x="771" y="230"/>
                  </a:lnTo>
                  <a:lnTo>
                    <a:pt x="769" y="230"/>
                  </a:lnTo>
                  <a:lnTo>
                    <a:pt x="767" y="230"/>
                  </a:lnTo>
                  <a:lnTo>
                    <a:pt x="767" y="228"/>
                  </a:lnTo>
                  <a:lnTo>
                    <a:pt x="767" y="228"/>
                  </a:lnTo>
                  <a:lnTo>
                    <a:pt x="767" y="228"/>
                  </a:lnTo>
                  <a:lnTo>
                    <a:pt x="767" y="228"/>
                  </a:lnTo>
                  <a:lnTo>
                    <a:pt x="767" y="228"/>
                  </a:lnTo>
                  <a:lnTo>
                    <a:pt x="767" y="226"/>
                  </a:lnTo>
                  <a:lnTo>
                    <a:pt x="769" y="226"/>
                  </a:lnTo>
                  <a:lnTo>
                    <a:pt x="769" y="226"/>
                  </a:lnTo>
                  <a:lnTo>
                    <a:pt x="775" y="226"/>
                  </a:lnTo>
                  <a:lnTo>
                    <a:pt x="779" y="226"/>
                  </a:lnTo>
                  <a:lnTo>
                    <a:pt x="781" y="226"/>
                  </a:lnTo>
                  <a:lnTo>
                    <a:pt x="783" y="226"/>
                  </a:lnTo>
                  <a:lnTo>
                    <a:pt x="783" y="228"/>
                  </a:lnTo>
                  <a:lnTo>
                    <a:pt x="785" y="228"/>
                  </a:lnTo>
                  <a:lnTo>
                    <a:pt x="785" y="230"/>
                  </a:lnTo>
                  <a:lnTo>
                    <a:pt x="787" y="230"/>
                  </a:lnTo>
                  <a:lnTo>
                    <a:pt x="789" y="232"/>
                  </a:lnTo>
                  <a:lnTo>
                    <a:pt x="791" y="232"/>
                  </a:lnTo>
                  <a:lnTo>
                    <a:pt x="791" y="232"/>
                  </a:lnTo>
                  <a:lnTo>
                    <a:pt x="793" y="230"/>
                  </a:lnTo>
                  <a:lnTo>
                    <a:pt x="793" y="230"/>
                  </a:lnTo>
                  <a:lnTo>
                    <a:pt x="793" y="230"/>
                  </a:lnTo>
                  <a:lnTo>
                    <a:pt x="797" y="230"/>
                  </a:lnTo>
                  <a:lnTo>
                    <a:pt x="797" y="232"/>
                  </a:lnTo>
                  <a:lnTo>
                    <a:pt x="797" y="232"/>
                  </a:lnTo>
                  <a:lnTo>
                    <a:pt x="799" y="230"/>
                  </a:lnTo>
                  <a:lnTo>
                    <a:pt x="799" y="230"/>
                  </a:lnTo>
                  <a:lnTo>
                    <a:pt x="799" y="228"/>
                  </a:lnTo>
                  <a:lnTo>
                    <a:pt x="799" y="226"/>
                  </a:lnTo>
                  <a:lnTo>
                    <a:pt x="799" y="226"/>
                  </a:lnTo>
                  <a:lnTo>
                    <a:pt x="799" y="224"/>
                  </a:lnTo>
                  <a:lnTo>
                    <a:pt x="799" y="224"/>
                  </a:lnTo>
                  <a:lnTo>
                    <a:pt x="799" y="224"/>
                  </a:lnTo>
                  <a:lnTo>
                    <a:pt x="797" y="222"/>
                  </a:lnTo>
                  <a:lnTo>
                    <a:pt x="797" y="220"/>
                  </a:lnTo>
                  <a:lnTo>
                    <a:pt x="797" y="220"/>
                  </a:lnTo>
                  <a:lnTo>
                    <a:pt x="797" y="220"/>
                  </a:lnTo>
                  <a:lnTo>
                    <a:pt x="795" y="220"/>
                  </a:lnTo>
                  <a:lnTo>
                    <a:pt x="795" y="220"/>
                  </a:lnTo>
                  <a:lnTo>
                    <a:pt x="793" y="220"/>
                  </a:lnTo>
                  <a:lnTo>
                    <a:pt x="793" y="220"/>
                  </a:lnTo>
                  <a:lnTo>
                    <a:pt x="791" y="220"/>
                  </a:lnTo>
                  <a:lnTo>
                    <a:pt x="791" y="220"/>
                  </a:lnTo>
                  <a:lnTo>
                    <a:pt x="793" y="220"/>
                  </a:lnTo>
                  <a:lnTo>
                    <a:pt x="797" y="218"/>
                  </a:lnTo>
                  <a:lnTo>
                    <a:pt x="797" y="218"/>
                  </a:lnTo>
                  <a:lnTo>
                    <a:pt x="799" y="220"/>
                  </a:lnTo>
                  <a:lnTo>
                    <a:pt x="799" y="220"/>
                  </a:lnTo>
                  <a:lnTo>
                    <a:pt x="799" y="220"/>
                  </a:lnTo>
                  <a:lnTo>
                    <a:pt x="801" y="220"/>
                  </a:lnTo>
                  <a:lnTo>
                    <a:pt x="801" y="222"/>
                  </a:lnTo>
                  <a:lnTo>
                    <a:pt x="799" y="222"/>
                  </a:lnTo>
                  <a:lnTo>
                    <a:pt x="799" y="222"/>
                  </a:lnTo>
                  <a:lnTo>
                    <a:pt x="799" y="222"/>
                  </a:lnTo>
                  <a:lnTo>
                    <a:pt x="801" y="222"/>
                  </a:lnTo>
                  <a:lnTo>
                    <a:pt x="801" y="222"/>
                  </a:lnTo>
                  <a:lnTo>
                    <a:pt x="803" y="222"/>
                  </a:lnTo>
                  <a:lnTo>
                    <a:pt x="803" y="224"/>
                  </a:lnTo>
                  <a:lnTo>
                    <a:pt x="803" y="224"/>
                  </a:lnTo>
                  <a:lnTo>
                    <a:pt x="803" y="226"/>
                  </a:lnTo>
                  <a:lnTo>
                    <a:pt x="803" y="226"/>
                  </a:lnTo>
                  <a:lnTo>
                    <a:pt x="803" y="228"/>
                  </a:lnTo>
                  <a:lnTo>
                    <a:pt x="803" y="228"/>
                  </a:lnTo>
                  <a:lnTo>
                    <a:pt x="803" y="228"/>
                  </a:lnTo>
                  <a:lnTo>
                    <a:pt x="805" y="228"/>
                  </a:lnTo>
                  <a:lnTo>
                    <a:pt x="807" y="228"/>
                  </a:lnTo>
                  <a:lnTo>
                    <a:pt x="809" y="228"/>
                  </a:lnTo>
                  <a:lnTo>
                    <a:pt x="813" y="226"/>
                  </a:lnTo>
                  <a:lnTo>
                    <a:pt x="817" y="226"/>
                  </a:lnTo>
                  <a:lnTo>
                    <a:pt x="819" y="224"/>
                  </a:lnTo>
                  <a:lnTo>
                    <a:pt x="821" y="224"/>
                  </a:lnTo>
                  <a:lnTo>
                    <a:pt x="823" y="222"/>
                  </a:lnTo>
                  <a:lnTo>
                    <a:pt x="825" y="222"/>
                  </a:lnTo>
                  <a:lnTo>
                    <a:pt x="825" y="222"/>
                  </a:lnTo>
                  <a:lnTo>
                    <a:pt x="829" y="220"/>
                  </a:lnTo>
                  <a:lnTo>
                    <a:pt x="829" y="220"/>
                  </a:lnTo>
                  <a:lnTo>
                    <a:pt x="831" y="220"/>
                  </a:lnTo>
                  <a:lnTo>
                    <a:pt x="833" y="220"/>
                  </a:lnTo>
                  <a:lnTo>
                    <a:pt x="833" y="218"/>
                  </a:lnTo>
                  <a:lnTo>
                    <a:pt x="837" y="218"/>
                  </a:lnTo>
                  <a:lnTo>
                    <a:pt x="837" y="218"/>
                  </a:lnTo>
                  <a:lnTo>
                    <a:pt x="839" y="216"/>
                  </a:lnTo>
                  <a:lnTo>
                    <a:pt x="841" y="214"/>
                  </a:lnTo>
                  <a:lnTo>
                    <a:pt x="843" y="212"/>
                  </a:lnTo>
                  <a:lnTo>
                    <a:pt x="843" y="212"/>
                  </a:lnTo>
                  <a:lnTo>
                    <a:pt x="843" y="210"/>
                  </a:lnTo>
                  <a:lnTo>
                    <a:pt x="843" y="210"/>
                  </a:lnTo>
                  <a:lnTo>
                    <a:pt x="841" y="208"/>
                  </a:lnTo>
                  <a:lnTo>
                    <a:pt x="841" y="206"/>
                  </a:lnTo>
                  <a:lnTo>
                    <a:pt x="841" y="206"/>
                  </a:lnTo>
                  <a:lnTo>
                    <a:pt x="839" y="204"/>
                  </a:lnTo>
                  <a:lnTo>
                    <a:pt x="841" y="204"/>
                  </a:lnTo>
                  <a:lnTo>
                    <a:pt x="841" y="204"/>
                  </a:lnTo>
                  <a:lnTo>
                    <a:pt x="841" y="202"/>
                  </a:lnTo>
                  <a:lnTo>
                    <a:pt x="843" y="200"/>
                  </a:lnTo>
                  <a:lnTo>
                    <a:pt x="843" y="200"/>
                  </a:lnTo>
                  <a:lnTo>
                    <a:pt x="843" y="200"/>
                  </a:lnTo>
                  <a:lnTo>
                    <a:pt x="843" y="200"/>
                  </a:lnTo>
                  <a:lnTo>
                    <a:pt x="841" y="202"/>
                  </a:lnTo>
                  <a:lnTo>
                    <a:pt x="841" y="202"/>
                  </a:lnTo>
                  <a:lnTo>
                    <a:pt x="841" y="202"/>
                  </a:lnTo>
                  <a:lnTo>
                    <a:pt x="841" y="200"/>
                  </a:lnTo>
                  <a:lnTo>
                    <a:pt x="841" y="200"/>
                  </a:lnTo>
                  <a:lnTo>
                    <a:pt x="841" y="198"/>
                  </a:lnTo>
                  <a:lnTo>
                    <a:pt x="841" y="198"/>
                  </a:lnTo>
                  <a:lnTo>
                    <a:pt x="841" y="198"/>
                  </a:lnTo>
                  <a:lnTo>
                    <a:pt x="841" y="198"/>
                  </a:lnTo>
                  <a:lnTo>
                    <a:pt x="841" y="196"/>
                  </a:lnTo>
                  <a:lnTo>
                    <a:pt x="841" y="196"/>
                  </a:lnTo>
                  <a:lnTo>
                    <a:pt x="841" y="196"/>
                  </a:lnTo>
                  <a:lnTo>
                    <a:pt x="843" y="196"/>
                  </a:lnTo>
                  <a:lnTo>
                    <a:pt x="845" y="196"/>
                  </a:lnTo>
                  <a:lnTo>
                    <a:pt x="847" y="196"/>
                  </a:lnTo>
                  <a:lnTo>
                    <a:pt x="847" y="196"/>
                  </a:lnTo>
                  <a:lnTo>
                    <a:pt x="847" y="196"/>
                  </a:lnTo>
                  <a:lnTo>
                    <a:pt x="849" y="196"/>
                  </a:lnTo>
                  <a:lnTo>
                    <a:pt x="851" y="196"/>
                  </a:lnTo>
                  <a:lnTo>
                    <a:pt x="853" y="196"/>
                  </a:lnTo>
                  <a:lnTo>
                    <a:pt x="857" y="194"/>
                  </a:lnTo>
                  <a:lnTo>
                    <a:pt x="859" y="194"/>
                  </a:lnTo>
                  <a:lnTo>
                    <a:pt x="859" y="192"/>
                  </a:lnTo>
                  <a:lnTo>
                    <a:pt x="859" y="192"/>
                  </a:lnTo>
                  <a:lnTo>
                    <a:pt x="859" y="190"/>
                  </a:lnTo>
                  <a:lnTo>
                    <a:pt x="859" y="190"/>
                  </a:lnTo>
                  <a:lnTo>
                    <a:pt x="857" y="190"/>
                  </a:lnTo>
                  <a:lnTo>
                    <a:pt x="855" y="190"/>
                  </a:lnTo>
                  <a:lnTo>
                    <a:pt x="853" y="190"/>
                  </a:lnTo>
                  <a:lnTo>
                    <a:pt x="853" y="190"/>
                  </a:lnTo>
                  <a:lnTo>
                    <a:pt x="855" y="190"/>
                  </a:lnTo>
                  <a:lnTo>
                    <a:pt x="859" y="188"/>
                  </a:lnTo>
                  <a:lnTo>
                    <a:pt x="863" y="186"/>
                  </a:lnTo>
                  <a:lnTo>
                    <a:pt x="863" y="186"/>
                  </a:lnTo>
                  <a:lnTo>
                    <a:pt x="863" y="186"/>
                  </a:lnTo>
                  <a:lnTo>
                    <a:pt x="863" y="186"/>
                  </a:lnTo>
                  <a:lnTo>
                    <a:pt x="859" y="184"/>
                  </a:lnTo>
                  <a:lnTo>
                    <a:pt x="857" y="184"/>
                  </a:lnTo>
                  <a:lnTo>
                    <a:pt x="855" y="184"/>
                  </a:lnTo>
                  <a:lnTo>
                    <a:pt x="855" y="184"/>
                  </a:lnTo>
                  <a:lnTo>
                    <a:pt x="855" y="184"/>
                  </a:lnTo>
                  <a:lnTo>
                    <a:pt x="855" y="184"/>
                  </a:lnTo>
                  <a:lnTo>
                    <a:pt x="855" y="184"/>
                  </a:lnTo>
                  <a:lnTo>
                    <a:pt x="855" y="182"/>
                  </a:lnTo>
                  <a:lnTo>
                    <a:pt x="851" y="182"/>
                  </a:lnTo>
                  <a:lnTo>
                    <a:pt x="851" y="180"/>
                  </a:lnTo>
                  <a:lnTo>
                    <a:pt x="853" y="180"/>
                  </a:lnTo>
                  <a:lnTo>
                    <a:pt x="855" y="180"/>
                  </a:lnTo>
                  <a:lnTo>
                    <a:pt x="857" y="180"/>
                  </a:lnTo>
                  <a:lnTo>
                    <a:pt x="857" y="178"/>
                  </a:lnTo>
                  <a:lnTo>
                    <a:pt x="855" y="178"/>
                  </a:lnTo>
                  <a:lnTo>
                    <a:pt x="853" y="178"/>
                  </a:lnTo>
                  <a:lnTo>
                    <a:pt x="851" y="178"/>
                  </a:lnTo>
                  <a:lnTo>
                    <a:pt x="845" y="178"/>
                  </a:lnTo>
                  <a:lnTo>
                    <a:pt x="843" y="178"/>
                  </a:lnTo>
                  <a:lnTo>
                    <a:pt x="841" y="178"/>
                  </a:lnTo>
                  <a:lnTo>
                    <a:pt x="839" y="176"/>
                  </a:lnTo>
                  <a:lnTo>
                    <a:pt x="837" y="176"/>
                  </a:lnTo>
                  <a:lnTo>
                    <a:pt x="835" y="176"/>
                  </a:lnTo>
                  <a:lnTo>
                    <a:pt x="831" y="176"/>
                  </a:lnTo>
                  <a:lnTo>
                    <a:pt x="829" y="176"/>
                  </a:lnTo>
                  <a:lnTo>
                    <a:pt x="827" y="176"/>
                  </a:lnTo>
                  <a:lnTo>
                    <a:pt x="827" y="176"/>
                  </a:lnTo>
                  <a:lnTo>
                    <a:pt x="825" y="176"/>
                  </a:lnTo>
                  <a:lnTo>
                    <a:pt x="825" y="176"/>
                  </a:lnTo>
                  <a:lnTo>
                    <a:pt x="823" y="176"/>
                  </a:lnTo>
                  <a:lnTo>
                    <a:pt x="825" y="176"/>
                  </a:lnTo>
                  <a:lnTo>
                    <a:pt x="825" y="176"/>
                  </a:lnTo>
                  <a:lnTo>
                    <a:pt x="823" y="178"/>
                  </a:lnTo>
                  <a:lnTo>
                    <a:pt x="821" y="178"/>
                  </a:lnTo>
                  <a:lnTo>
                    <a:pt x="821" y="180"/>
                  </a:lnTo>
                  <a:lnTo>
                    <a:pt x="821" y="180"/>
                  </a:lnTo>
                  <a:lnTo>
                    <a:pt x="821" y="180"/>
                  </a:lnTo>
                  <a:lnTo>
                    <a:pt x="821" y="180"/>
                  </a:lnTo>
                  <a:lnTo>
                    <a:pt x="821" y="182"/>
                  </a:lnTo>
                  <a:lnTo>
                    <a:pt x="821" y="182"/>
                  </a:lnTo>
                  <a:lnTo>
                    <a:pt x="821" y="182"/>
                  </a:lnTo>
                  <a:lnTo>
                    <a:pt x="819" y="182"/>
                  </a:lnTo>
                  <a:lnTo>
                    <a:pt x="819" y="184"/>
                  </a:lnTo>
                  <a:lnTo>
                    <a:pt x="819" y="184"/>
                  </a:lnTo>
                  <a:lnTo>
                    <a:pt x="817" y="184"/>
                  </a:lnTo>
                  <a:lnTo>
                    <a:pt x="819" y="186"/>
                  </a:lnTo>
                  <a:lnTo>
                    <a:pt x="819" y="186"/>
                  </a:lnTo>
                  <a:lnTo>
                    <a:pt x="821" y="186"/>
                  </a:lnTo>
                  <a:lnTo>
                    <a:pt x="821" y="186"/>
                  </a:lnTo>
                  <a:lnTo>
                    <a:pt x="821" y="188"/>
                  </a:lnTo>
                  <a:lnTo>
                    <a:pt x="821" y="188"/>
                  </a:lnTo>
                  <a:lnTo>
                    <a:pt x="821" y="188"/>
                  </a:lnTo>
                  <a:lnTo>
                    <a:pt x="819" y="188"/>
                  </a:lnTo>
                  <a:lnTo>
                    <a:pt x="819" y="190"/>
                  </a:lnTo>
                  <a:lnTo>
                    <a:pt x="817" y="190"/>
                  </a:lnTo>
                  <a:lnTo>
                    <a:pt x="817" y="190"/>
                  </a:lnTo>
                  <a:lnTo>
                    <a:pt x="815" y="190"/>
                  </a:lnTo>
                  <a:lnTo>
                    <a:pt x="819" y="192"/>
                  </a:lnTo>
                  <a:lnTo>
                    <a:pt x="817" y="192"/>
                  </a:lnTo>
                  <a:lnTo>
                    <a:pt x="813" y="192"/>
                  </a:lnTo>
                  <a:lnTo>
                    <a:pt x="813" y="192"/>
                  </a:lnTo>
                  <a:lnTo>
                    <a:pt x="811" y="192"/>
                  </a:lnTo>
                  <a:lnTo>
                    <a:pt x="811" y="192"/>
                  </a:lnTo>
                  <a:lnTo>
                    <a:pt x="811" y="192"/>
                  </a:lnTo>
                  <a:lnTo>
                    <a:pt x="809" y="192"/>
                  </a:lnTo>
                  <a:lnTo>
                    <a:pt x="807" y="192"/>
                  </a:lnTo>
                  <a:lnTo>
                    <a:pt x="807" y="194"/>
                  </a:lnTo>
                  <a:lnTo>
                    <a:pt x="807" y="194"/>
                  </a:lnTo>
                  <a:lnTo>
                    <a:pt x="805" y="194"/>
                  </a:lnTo>
                  <a:lnTo>
                    <a:pt x="805" y="196"/>
                  </a:lnTo>
                  <a:lnTo>
                    <a:pt x="803" y="196"/>
                  </a:lnTo>
                  <a:lnTo>
                    <a:pt x="801" y="198"/>
                  </a:lnTo>
                  <a:lnTo>
                    <a:pt x="797" y="202"/>
                  </a:lnTo>
                  <a:lnTo>
                    <a:pt x="795" y="202"/>
                  </a:lnTo>
                  <a:lnTo>
                    <a:pt x="789" y="206"/>
                  </a:lnTo>
                  <a:lnTo>
                    <a:pt x="787" y="206"/>
                  </a:lnTo>
                  <a:lnTo>
                    <a:pt x="785" y="208"/>
                  </a:lnTo>
                  <a:lnTo>
                    <a:pt x="785" y="208"/>
                  </a:lnTo>
                  <a:lnTo>
                    <a:pt x="783" y="210"/>
                  </a:lnTo>
                  <a:lnTo>
                    <a:pt x="781" y="212"/>
                  </a:lnTo>
                  <a:lnTo>
                    <a:pt x="781" y="212"/>
                  </a:lnTo>
                  <a:lnTo>
                    <a:pt x="779" y="212"/>
                  </a:lnTo>
                  <a:lnTo>
                    <a:pt x="779" y="212"/>
                  </a:lnTo>
                  <a:lnTo>
                    <a:pt x="777" y="212"/>
                  </a:lnTo>
                  <a:lnTo>
                    <a:pt x="777" y="214"/>
                  </a:lnTo>
                  <a:lnTo>
                    <a:pt x="773" y="214"/>
                  </a:lnTo>
                  <a:lnTo>
                    <a:pt x="769" y="216"/>
                  </a:lnTo>
                  <a:lnTo>
                    <a:pt x="769" y="216"/>
                  </a:lnTo>
                  <a:lnTo>
                    <a:pt x="769" y="216"/>
                  </a:lnTo>
                  <a:lnTo>
                    <a:pt x="769" y="216"/>
                  </a:lnTo>
                  <a:lnTo>
                    <a:pt x="769" y="216"/>
                  </a:lnTo>
                  <a:lnTo>
                    <a:pt x="769" y="214"/>
                  </a:lnTo>
                  <a:lnTo>
                    <a:pt x="769" y="214"/>
                  </a:lnTo>
                  <a:lnTo>
                    <a:pt x="767" y="210"/>
                  </a:lnTo>
                  <a:lnTo>
                    <a:pt x="767" y="208"/>
                  </a:lnTo>
                  <a:lnTo>
                    <a:pt x="767" y="204"/>
                  </a:lnTo>
                  <a:lnTo>
                    <a:pt x="767" y="204"/>
                  </a:lnTo>
                  <a:lnTo>
                    <a:pt x="771" y="202"/>
                  </a:lnTo>
                  <a:lnTo>
                    <a:pt x="771" y="200"/>
                  </a:lnTo>
                  <a:lnTo>
                    <a:pt x="771" y="200"/>
                  </a:lnTo>
                  <a:lnTo>
                    <a:pt x="773" y="198"/>
                  </a:lnTo>
                  <a:lnTo>
                    <a:pt x="773" y="198"/>
                  </a:lnTo>
                  <a:lnTo>
                    <a:pt x="773" y="200"/>
                  </a:lnTo>
                  <a:lnTo>
                    <a:pt x="773" y="200"/>
                  </a:lnTo>
                  <a:lnTo>
                    <a:pt x="775" y="200"/>
                  </a:lnTo>
                  <a:lnTo>
                    <a:pt x="777" y="200"/>
                  </a:lnTo>
                  <a:lnTo>
                    <a:pt x="777" y="200"/>
                  </a:lnTo>
                  <a:lnTo>
                    <a:pt x="777" y="198"/>
                  </a:lnTo>
                  <a:lnTo>
                    <a:pt x="779" y="198"/>
                  </a:lnTo>
                  <a:lnTo>
                    <a:pt x="779" y="198"/>
                  </a:lnTo>
                  <a:lnTo>
                    <a:pt x="779" y="196"/>
                  </a:lnTo>
                  <a:lnTo>
                    <a:pt x="779" y="196"/>
                  </a:lnTo>
                  <a:lnTo>
                    <a:pt x="781" y="194"/>
                  </a:lnTo>
                  <a:lnTo>
                    <a:pt x="781" y="192"/>
                  </a:lnTo>
                  <a:lnTo>
                    <a:pt x="781" y="192"/>
                  </a:lnTo>
                  <a:lnTo>
                    <a:pt x="781" y="190"/>
                  </a:lnTo>
                  <a:lnTo>
                    <a:pt x="781" y="190"/>
                  </a:lnTo>
                  <a:lnTo>
                    <a:pt x="779" y="188"/>
                  </a:lnTo>
                  <a:lnTo>
                    <a:pt x="777" y="186"/>
                  </a:lnTo>
                  <a:lnTo>
                    <a:pt x="777" y="186"/>
                  </a:lnTo>
                  <a:lnTo>
                    <a:pt x="777" y="184"/>
                  </a:lnTo>
                  <a:lnTo>
                    <a:pt x="775" y="184"/>
                  </a:lnTo>
                  <a:lnTo>
                    <a:pt x="773" y="184"/>
                  </a:lnTo>
                  <a:lnTo>
                    <a:pt x="773" y="184"/>
                  </a:lnTo>
                  <a:lnTo>
                    <a:pt x="769" y="188"/>
                  </a:lnTo>
                  <a:lnTo>
                    <a:pt x="765" y="188"/>
                  </a:lnTo>
                  <a:lnTo>
                    <a:pt x="765" y="190"/>
                  </a:lnTo>
                  <a:lnTo>
                    <a:pt x="763" y="192"/>
                  </a:lnTo>
                  <a:lnTo>
                    <a:pt x="761" y="192"/>
                  </a:lnTo>
                  <a:lnTo>
                    <a:pt x="759" y="194"/>
                  </a:lnTo>
                  <a:lnTo>
                    <a:pt x="757" y="194"/>
                  </a:lnTo>
                  <a:lnTo>
                    <a:pt x="757" y="196"/>
                  </a:lnTo>
                  <a:lnTo>
                    <a:pt x="757" y="196"/>
                  </a:lnTo>
                  <a:lnTo>
                    <a:pt x="753" y="198"/>
                  </a:lnTo>
                  <a:lnTo>
                    <a:pt x="751" y="198"/>
                  </a:lnTo>
                  <a:lnTo>
                    <a:pt x="751" y="198"/>
                  </a:lnTo>
                  <a:lnTo>
                    <a:pt x="751" y="200"/>
                  </a:lnTo>
                  <a:lnTo>
                    <a:pt x="749" y="200"/>
                  </a:lnTo>
                  <a:lnTo>
                    <a:pt x="749" y="200"/>
                  </a:lnTo>
                  <a:lnTo>
                    <a:pt x="749" y="200"/>
                  </a:lnTo>
                  <a:lnTo>
                    <a:pt x="749" y="198"/>
                  </a:lnTo>
                  <a:lnTo>
                    <a:pt x="749" y="198"/>
                  </a:lnTo>
                  <a:lnTo>
                    <a:pt x="749" y="198"/>
                  </a:lnTo>
                  <a:lnTo>
                    <a:pt x="749" y="196"/>
                  </a:lnTo>
                  <a:lnTo>
                    <a:pt x="749" y="196"/>
                  </a:lnTo>
                  <a:lnTo>
                    <a:pt x="751" y="194"/>
                  </a:lnTo>
                  <a:lnTo>
                    <a:pt x="751" y="194"/>
                  </a:lnTo>
                  <a:lnTo>
                    <a:pt x="753" y="192"/>
                  </a:lnTo>
                  <a:lnTo>
                    <a:pt x="753" y="192"/>
                  </a:lnTo>
                  <a:lnTo>
                    <a:pt x="755" y="190"/>
                  </a:lnTo>
                  <a:lnTo>
                    <a:pt x="755" y="190"/>
                  </a:lnTo>
                  <a:lnTo>
                    <a:pt x="755" y="190"/>
                  </a:lnTo>
                  <a:lnTo>
                    <a:pt x="755" y="186"/>
                  </a:lnTo>
                  <a:lnTo>
                    <a:pt x="751" y="184"/>
                  </a:lnTo>
                  <a:lnTo>
                    <a:pt x="751" y="184"/>
                  </a:lnTo>
                  <a:lnTo>
                    <a:pt x="753" y="184"/>
                  </a:lnTo>
                  <a:lnTo>
                    <a:pt x="755" y="184"/>
                  </a:lnTo>
                  <a:lnTo>
                    <a:pt x="755" y="184"/>
                  </a:lnTo>
                  <a:lnTo>
                    <a:pt x="753" y="184"/>
                  </a:lnTo>
                  <a:lnTo>
                    <a:pt x="755" y="184"/>
                  </a:lnTo>
                  <a:lnTo>
                    <a:pt x="755" y="184"/>
                  </a:lnTo>
                  <a:lnTo>
                    <a:pt x="757" y="184"/>
                  </a:lnTo>
                  <a:lnTo>
                    <a:pt x="757" y="184"/>
                  </a:lnTo>
                  <a:lnTo>
                    <a:pt x="759" y="182"/>
                  </a:lnTo>
                  <a:lnTo>
                    <a:pt x="759" y="182"/>
                  </a:lnTo>
                  <a:lnTo>
                    <a:pt x="761" y="182"/>
                  </a:lnTo>
                  <a:lnTo>
                    <a:pt x="761" y="182"/>
                  </a:lnTo>
                  <a:lnTo>
                    <a:pt x="763" y="182"/>
                  </a:lnTo>
                  <a:lnTo>
                    <a:pt x="763" y="182"/>
                  </a:lnTo>
                  <a:lnTo>
                    <a:pt x="763" y="180"/>
                  </a:lnTo>
                  <a:lnTo>
                    <a:pt x="761" y="180"/>
                  </a:lnTo>
                  <a:lnTo>
                    <a:pt x="759" y="180"/>
                  </a:lnTo>
                  <a:lnTo>
                    <a:pt x="757" y="180"/>
                  </a:lnTo>
                  <a:lnTo>
                    <a:pt x="755" y="180"/>
                  </a:lnTo>
                  <a:lnTo>
                    <a:pt x="753" y="180"/>
                  </a:lnTo>
                  <a:lnTo>
                    <a:pt x="753" y="180"/>
                  </a:lnTo>
                  <a:lnTo>
                    <a:pt x="755" y="180"/>
                  </a:lnTo>
                  <a:lnTo>
                    <a:pt x="757" y="180"/>
                  </a:lnTo>
                  <a:lnTo>
                    <a:pt x="757" y="178"/>
                  </a:lnTo>
                  <a:lnTo>
                    <a:pt x="757" y="178"/>
                  </a:lnTo>
                  <a:lnTo>
                    <a:pt x="755" y="178"/>
                  </a:lnTo>
                  <a:lnTo>
                    <a:pt x="753" y="180"/>
                  </a:lnTo>
                  <a:lnTo>
                    <a:pt x="749" y="180"/>
                  </a:lnTo>
                  <a:lnTo>
                    <a:pt x="747" y="180"/>
                  </a:lnTo>
                  <a:lnTo>
                    <a:pt x="745" y="180"/>
                  </a:lnTo>
                  <a:lnTo>
                    <a:pt x="745" y="178"/>
                  </a:lnTo>
                  <a:lnTo>
                    <a:pt x="745" y="178"/>
                  </a:lnTo>
                  <a:lnTo>
                    <a:pt x="745" y="178"/>
                  </a:lnTo>
                  <a:lnTo>
                    <a:pt x="743" y="178"/>
                  </a:lnTo>
                  <a:lnTo>
                    <a:pt x="741" y="178"/>
                  </a:lnTo>
                  <a:lnTo>
                    <a:pt x="739" y="178"/>
                  </a:lnTo>
                  <a:lnTo>
                    <a:pt x="739" y="178"/>
                  </a:lnTo>
                  <a:lnTo>
                    <a:pt x="737" y="178"/>
                  </a:lnTo>
                  <a:lnTo>
                    <a:pt x="741" y="178"/>
                  </a:lnTo>
                  <a:lnTo>
                    <a:pt x="747" y="174"/>
                  </a:lnTo>
                  <a:lnTo>
                    <a:pt x="751" y="174"/>
                  </a:lnTo>
                  <a:lnTo>
                    <a:pt x="753" y="172"/>
                  </a:lnTo>
                  <a:lnTo>
                    <a:pt x="753" y="172"/>
                  </a:lnTo>
                  <a:lnTo>
                    <a:pt x="753" y="172"/>
                  </a:lnTo>
                  <a:lnTo>
                    <a:pt x="749" y="172"/>
                  </a:lnTo>
                  <a:lnTo>
                    <a:pt x="749" y="172"/>
                  </a:lnTo>
                  <a:lnTo>
                    <a:pt x="749" y="172"/>
                  </a:lnTo>
                  <a:lnTo>
                    <a:pt x="751" y="170"/>
                  </a:lnTo>
                  <a:lnTo>
                    <a:pt x="753" y="170"/>
                  </a:lnTo>
                  <a:lnTo>
                    <a:pt x="753" y="170"/>
                  </a:lnTo>
                  <a:lnTo>
                    <a:pt x="753" y="170"/>
                  </a:lnTo>
                  <a:lnTo>
                    <a:pt x="753" y="170"/>
                  </a:lnTo>
                  <a:lnTo>
                    <a:pt x="755" y="172"/>
                  </a:lnTo>
                  <a:lnTo>
                    <a:pt x="757" y="172"/>
                  </a:lnTo>
                  <a:lnTo>
                    <a:pt x="759" y="172"/>
                  </a:lnTo>
                  <a:lnTo>
                    <a:pt x="759" y="170"/>
                  </a:lnTo>
                  <a:lnTo>
                    <a:pt x="761" y="170"/>
                  </a:lnTo>
                  <a:lnTo>
                    <a:pt x="759" y="170"/>
                  </a:lnTo>
                  <a:lnTo>
                    <a:pt x="759" y="168"/>
                  </a:lnTo>
                  <a:lnTo>
                    <a:pt x="759" y="168"/>
                  </a:lnTo>
                  <a:lnTo>
                    <a:pt x="759" y="168"/>
                  </a:lnTo>
                  <a:lnTo>
                    <a:pt x="759" y="168"/>
                  </a:lnTo>
                  <a:lnTo>
                    <a:pt x="757" y="168"/>
                  </a:lnTo>
                  <a:lnTo>
                    <a:pt x="757" y="170"/>
                  </a:lnTo>
                  <a:lnTo>
                    <a:pt x="757" y="168"/>
                  </a:lnTo>
                  <a:lnTo>
                    <a:pt x="757" y="168"/>
                  </a:lnTo>
                  <a:lnTo>
                    <a:pt x="757" y="168"/>
                  </a:lnTo>
                  <a:lnTo>
                    <a:pt x="757" y="168"/>
                  </a:lnTo>
                  <a:lnTo>
                    <a:pt x="757" y="166"/>
                  </a:lnTo>
                  <a:lnTo>
                    <a:pt x="757" y="164"/>
                  </a:lnTo>
                  <a:lnTo>
                    <a:pt x="757" y="164"/>
                  </a:lnTo>
                  <a:lnTo>
                    <a:pt x="757" y="164"/>
                  </a:lnTo>
                  <a:lnTo>
                    <a:pt x="755" y="164"/>
                  </a:lnTo>
                  <a:lnTo>
                    <a:pt x="755" y="162"/>
                  </a:lnTo>
                  <a:lnTo>
                    <a:pt x="755" y="162"/>
                  </a:lnTo>
                  <a:lnTo>
                    <a:pt x="753" y="160"/>
                  </a:lnTo>
                  <a:lnTo>
                    <a:pt x="753" y="160"/>
                  </a:lnTo>
                  <a:lnTo>
                    <a:pt x="755" y="160"/>
                  </a:lnTo>
                  <a:lnTo>
                    <a:pt x="755" y="160"/>
                  </a:lnTo>
                  <a:lnTo>
                    <a:pt x="757" y="158"/>
                  </a:lnTo>
                  <a:lnTo>
                    <a:pt x="759" y="156"/>
                  </a:lnTo>
                  <a:lnTo>
                    <a:pt x="759" y="154"/>
                  </a:lnTo>
                  <a:lnTo>
                    <a:pt x="759" y="154"/>
                  </a:lnTo>
                  <a:lnTo>
                    <a:pt x="759" y="154"/>
                  </a:lnTo>
                  <a:lnTo>
                    <a:pt x="759" y="152"/>
                  </a:lnTo>
                  <a:lnTo>
                    <a:pt x="759" y="150"/>
                  </a:lnTo>
                  <a:lnTo>
                    <a:pt x="757" y="150"/>
                  </a:lnTo>
                  <a:lnTo>
                    <a:pt x="757" y="150"/>
                  </a:lnTo>
                  <a:lnTo>
                    <a:pt x="757" y="148"/>
                  </a:lnTo>
                  <a:lnTo>
                    <a:pt x="757" y="148"/>
                  </a:lnTo>
                  <a:lnTo>
                    <a:pt x="757" y="148"/>
                  </a:lnTo>
                  <a:lnTo>
                    <a:pt x="757" y="148"/>
                  </a:lnTo>
                  <a:lnTo>
                    <a:pt x="755" y="148"/>
                  </a:lnTo>
                  <a:lnTo>
                    <a:pt x="753" y="148"/>
                  </a:lnTo>
                  <a:lnTo>
                    <a:pt x="751" y="148"/>
                  </a:lnTo>
                  <a:lnTo>
                    <a:pt x="751" y="146"/>
                  </a:lnTo>
                  <a:lnTo>
                    <a:pt x="753" y="146"/>
                  </a:lnTo>
                  <a:lnTo>
                    <a:pt x="753" y="144"/>
                  </a:lnTo>
                  <a:lnTo>
                    <a:pt x="751" y="144"/>
                  </a:lnTo>
                  <a:lnTo>
                    <a:pt x="751" y="144"/>
                  </a:lnTo>
                  <a:lnTo>
                    <a:pt x="749" y="144"/>
                  </a:lnTo>
                  <a:lnTo>
                    <a:pt x="745" y="146"/>
                  </a:lnTo>
                  <a:lnTo>
                    <a:pt x="739" y="148"/>
                  </a:lnTo>
                  <a:lnTo>
                    <a:pt x="737" y="148"/>
                  </a:lnTo>
                  <a:lnTo>
                    <a:pt x="733" y="150"/>
                  </a:lnTo>
                  <a:lnTo>
                    <a:pt x="731" y="150"/>
                  </a:lnTo>
                  <a:lnTo>
                    <a:pt x="731" y="150"/>
                  </a:lnTo>
                  <a:lnTo>
                    <a:pt x="731" y="152"/>
                  </a:lnTo>
                  <a:lnTo>
                    <a:pt x="733" y="152"/>
                  </a:lnTo>
                  <a:lnTo>
                    <a:pt x="735" y="152"/>
                  </a:lnTo>
                  <a:lnTo>
                    <a:pt x="735" y="152"/>
                  </a:lnTo>
                  <a:lnTo>
                    <a:pt x="735" y="152"/>
                  </a:lnTo>
                  <a:lnTo>
                    <a:pt x="731" y="154"/>
                  </a:lnTo>
                  <a:lnTo>
                    <a:pt x="731" y="154"/>
                  </a:lnTo>
                  <a:lnTo>
                    <a:pt x="729" y="154"/>
                  </a:lnTo>
                  <a:lnTo>
                    <a:pt x="729" y="154"/>
                  </a:lnTo>
                  <a:lnTo>
                    <a:pt x="729" y="152"/>
                  </a:lnTo>
                  <a:lnTo>
                    <a:pt x="727" y="152"/>
                  </a:lnTo>
                  <a:lnTo>
                    <a:pt x="727" y="152"/>
                  </a:lnTo>
                  <a:lnTo>
                    <a:pt x="727" y="152"/>
                  </a:lnTo>
                  <a:lnTo>
                    <a:pt x="723" y="154"/>
                  </a:lnTo>
                  <a:lnTo>
                    <a:pt x="721" y="154"/>
                  </a:lnTo>
                  <a:lnTo>
                    <a:pt x="721" y="156"/>
                  </a:lnTo>
                  <a:lnTo>
                    <a:pt x="719" y="156"/>
                  </a:lnTo>
                  <a:lnTo>
                    <a:pt x="719" y="156"/>
                  </a:lnTo>
                  <a:lnTo>
                    <a:pt x="719" y="156"/>
                  </a:lnTo>
                  <a:lnTo>
                    <a:pt x="717" y="156"/>
                  </a:lnTo>
                  <a:lnTo>
                    <a:pt x="717" y="158"/>
                  </a:lnTo>
                  <a:lnTo>
                    <a:pt x="717" y="158"/>
                  </a:lnTo>
                  <a:lnTo>
                    <a:pt x="713" y="160"/>
                  </a:lnTo>
                  <a:lnTo>
                    <a:pt x="713" y="162"/>
                  </a:lnTo>
                  <a:lnTo>
                    <a:pt x="713" y="164"/>
                  </a:lnTo>
                  <a:lnTo>
                    <a:pt x="713" y="164"/>
                  </a:lnTo>
                  <a:lnTo>
                    <a:pt x="715" y="164"/>
                  </a:lnTo>
                  <a:lnTo>
                    <a:pt x="719" y="164"/>
                  </a:lnTo>
                  <a:lnTo>
                    <a:pt x="719" y="164"/>
                  </a:lnTo>
                  <a:lnTo>
                    <a:pt x="717" y="164"/>
                  </a:lnTo>
                  <a:lnTo>
                    <a:pt x="717" y="164"/>
                  </a:lnTo>
                  <a:lnTo>
                    <a:pt x="717" y="166"/>
                  </a:lnTo>
                  <a:lnTo>
                    <a:pt x="715" y="164"/>
                  </a:lnTo>
                  <a:lnTo>
                    <a:pt x="713" y="166"/>
                  </a:lnTo>
                  <a:lnTo>
                    <a:pt x="713" y="166"/>
                  </a:lnTo>
                  <a:lnTo>
                    <a:pt x="711" y="166"/>
                  </a:lnTo>
                  <a:lnTo>
                    <a:pt x="711" y="166"/>
                  </a:lnTo>
                  <a:lnTo>
                    <a:pt x="705" y="168"/>
                  </a:lnTo>
                  <a:lnTo>
                    <a:pt x="705" y="170"/>
                  </a:lnTo>
                  <a:lnTo>
                    <a:pt x="705" y="170"/>
                  </a:lnTo>
                  <a:lnTo>
                    <a:pt x="703" y="172"/>
                  </a:lnTo>
                  <a:lnTo>
                    <a:pt x="705" y="174"/>
                  </a:lnTo>
                  <a:lnTo>
                    <a:pt x="705" y="174"/>
                  </a:lnTo>
                  <a:lnTo>
                    <a:pt x="705" y="176"/>
                  </a:lnTo>
                  <a:lnTo>
                    <a:pt x="705" y="176"/>
                  </a:lnTo>
                  <a:lnTo>
                    <a:pt x="705" y="176"/>
                  </a:lnTo>
                  <a:lnTo>
                    <a:pt x="705" y="176"/>
                  </a:lnTo>
                  <a:lnTo>
                    <a:pt x="707" y="176"/>
                  </a:lnTo>
                  <a:lnTo>
                    <a:pt x="709" y="178"/>
                  </a:lnTo>
                  <a:lnTo>
                    <a:pt x="709" y="178"/>
                  </a:lnTo>
                  <a:lnTo>
                    <a:pt x="711" y="178"/>
                  </a:lnTo>
                  <a:lnTo>
                    <a:pt x="715" y="180"/>
                  </a:lnTo>
                  <a:lnTo>
                    <a:pt x="715" y="180"/>
                  </a:lnTo>
                  <a:lnTo>
                    <a:pt x="717" y="178"/>
                  </a:lnTo>
                  <a:lnTo>
                    <a:pt x="717" y="178"/>
                  </a:lnTo>
                  <a:lnTo>
                    <a:pt x="717" y="178"/>
                  </a:lnTo>
                  <a:lnTo>
                    <a:pt x="719" y="180"/>
                  </a:lnTo>
                  <a:lnTo>
                    <a:pt x="719" y="180"/>
                  </a:lnTo>
                  <a:lnTo>
                    <a:pt x="719" y="182"/>
                  </a:lnTo>
                  <a:lnTo>
                    <a:pt x="719" y="182"/>
                  </a:lnTo>
                  <a:lnTo>
                    <a:pt x="721" y="182"/>
                  </a:lnTo>
                  <a:lnTo>
                    <a:pt x="723" y="182"/>
                  </a:lnTo>
                  <a:lnTo>
                    <a:pt x="723" y="182"/>
                  </a:lnTo>
                  <a:lnTo>
                    <a:pt x="725" y="180"/>
                  </a:lnTo>
                  <a:lnTo>
                    <a:pt x="727" y="180"/>
                  </a:lnTo>
                  <a:lnTo>
                    <a:pt x="727" y="182"/>
                  </a:lnTo>
                  <a:lnTo>
                    <a:pt x="727" y="182"/>
                  </a:lnTo>
                  <a:lnTo>
                    <a:pt x="727" y="182"/>
                  </a:lnTo>
                  <a:lnTo>
                    <a:pt x="727" y="182"/>
                  </a:lnTo>
                  <a:lnTo>
                    <a:pt x="727" y="182"/>
                  </a:lnTo>
                  <a:lnTo>
                    <a:pt x="727" y="184"/>
                  </a:lnTo>
                  <a:lnTo>
                    <a:pt x="725" y="184"/>
                  </a:lnTo>
                  <a:lnTo>
                    <a:pt x="721" y="184"/>
                  </a:lnTo>
                  <a:lnTo>
                    <a:pt x="721" y="184"/>
                  </a:lnTo>
                  <a:lnTo>
                    <a:pt x="723" y="184"/>
                  </a:lnTo>
                  <a:lnTo>
                    <a:pt x="725" y="182"/>
                  </a:lnTo>
                  <a:lnTo>
                    <a:pt x="727" y="182"/>
                  </a:lnTo>
                  <a:lnTo>
                    <a:pt x="723" y="182"/>
                  </a:lnTo>
                  <a:lnTo>
                    <a:pt x="719" y="184"/>
                  </a:lnTo>
                  <a:lnTo>
                    <a:pt x="717" y="184"/>
                  </a:lnTo>
                  <a:lnTo>
                    <a:pt x="717" y="184"/>
                  </a:lnTo>
                  <a:lnTo>
                    <a:pt x="717" y="184"/>
                  </a:lnTo>
                  <a:lnTo>
                    <a:pt x="715" y="186"/>
                  </a:lnTo>
                  <a:lnTo>
                    <a:pt x="715" y="186"/>
                  </a:lnTo>
                  <a:lnTo>
                    <a:pt x="717" y="186"/>
                  </a:lnTo>
                  <a:lnTo>
                    <a:pt x="717" y="186"/>
                  </a:lnTo>
                  <a:lnTo>
                    <a:pt x="713" y="188"/>
                  </a:lnTo>
                  <a:lnTo>
                    <a:pt x="709" y="188"/>
                  </a:lnTo>
                  <a:lnTo>
                    <a:pt x="709" y="190"/>
                  </a:lnTo>
                  <a:lnTo>
                    <a:pt x="707" y="192"/>
                  </a:lnTo>
                  <a:lnTo>
                    <a:pt x="707" y="192"/>
                  </a:lnTo>
                  <a:lnTo>
                    <a:pt x="707" y="192"/>
                  </a:lnTo>
                  <a:lnTo>
                    <a:pt x="711" y="192"/>
                  </a:lnTo>
                  <a:lnTo>
                    <a:pt x="713" y="192"/>
                  </a:lnTo>
                  <a:lnTo>
                    <a:pt x="713" y="192"/>
                  </a:lnTo>
                  <a:lnTo>
                    <a:pt x="715" y="190"/>
                  </a:lnTo>
                  <a:lnTo>
                    <a:pt x="717" y="188"/>
                  </a:lnTo>
                  <a:lnTo>
                    <a:pt x="717" y="188"/>
                  </a:lnTo>
                  <a:lnTo>
                    <a:pt x="717" y="188"/>
                  </a:lnTo>
                  <a:lnTo>
                    <a:pt x="719" y="188"/>
                  </a:lnTo>
                  <a:lnTo>
                    <a:pt x="719" y="188"/>
                  </a:lnTo>
                  <a:lnTo>
                    <a:pt x="719" y="190"/>
                  </a:lnTo>
                  <a:lnTo>
                    <a:pt x="719" y="190"/>
                  </a:lnTo>
                  <a:lnTo>
                    <a:pt x="717" y="190"/>
                  </a:lnTo>
                  <a:lnTo>
                    <a:pt x="717" y="192"/>
                  </a:lnTo>
                  <a:lnTo>
                    <a:pt x="715" y="194"/>
                  </a:lnTo>
                  <a:lnTo>
                    <a:pt x="715" y="194"/>
                  </a:lnTo>
                  <a:lnTo>
                    <a:pt x="715" y="194"/>
                  </a:lnTo>
                  <a:lnTo>
                    <a:pt x="717" y="194"/>
                  </a:lnTo>
                  <a:lnTo>
                    <a:pt x="717" y="194"/>
                  </a:lnTo>
                  <a:lnTo>
                    <a:pt x="713" y="196"/>
                  </a:lnTo>
                  <a:lnTo>
                    <a:pt x="709" y="196"/>
                  </a:lnTo>
                  <a:lnTo>
                    <a:pt x="707" y="198"/>
                  </a:lnTo>
                  <a:lnTo>
                    <a:pt x="703" y="200"/>
                  </a:lnTo>
                  <a:lnTo>
                    <a:pt x="701" y="200"/>
                  </a:lnTo>
                  <a:lnTo>
                    <a:pt x="699" y="200"/>
                  </a:lnTo>
                  <a:lnTo>
                    <a:pt x="695" y="202"/>
                  </a:lnTo>
                  <a:lnTo>
                    <a:pt x="693" y="202"/>
                  </a:lnTo>
                  <a:lnTo>
                    <a:pt x="691" y="202"/>
                  </a:lnTo>
                  <a:lnTo>
                    <a:pt x="691" y="202"/>
                  </a:lnTo>
                  <a:lnTo>
                    <a:pt x="689" y="202"/>
                  </a:lnTo>
                  <a:lnTo>
                    <a:pt x="687" y="202"/>
                  </a:lnTo>
                  <a:lnTo>
                    <a:pt x="687" y="202"/>
                  </a:lnTo>
                  <a:lnTo>
                    <a:pt x="685" y="204"/>
                  </a:lnTo>
                  <a:lnTo>
                    <a:pt x="679" y="208"/>
                  </a:lnTo>
                  <a:lnTo>
                    <a:pt x="679" y="208"/>
                  </a:lnTo>
                  <a:lnTo>
                    <a:pt x="679" y="210"/>
                  </a:lnTo>
                  <a:lnTo>
                    <a:pt x="679" y="210"/>
                  </a:lnTo>
                  <a:lnTo>
                    <a:pt x="679" y="214"/>
                  </a:lnTo>
                  <a:lnTo>
                    <a:pt x="677" y="214"/>
                  </a:lnTo>
                  <a:lnTo>
                    <a:pt x="675" y="216"/>
                  </a:lnTo>
                  <a:lnTo>
                    <a:pt x="673" y="220"/>
                  </a:lnTo>
                  <a:lnTo>
                    <a:pt x="671" y="220"/>
                  </a:lnTo>
                  <a:lnTo>
                    <a:pt x="671" y="220"/>
                  </a:lnTo>
                  <a:lnTo>
                    <a:pt x="669" y="220"/>
                  </a:lnTo>
                  <a:lnTo>
                    <a:pt x="665" y="220"/>
                  </a:lnTo>
                  <a:lnTo>
                    <a:pt x="663" y="220"/>
                  </a:lnTo>
                  <a:lnTo>
                    <a:pt x="663" y="220"/>
                  </a:lnTo>
                  <a:lnTo>
                    <a:pt x="663" y="220"/>
                  </a:lnTo>
                  <a:lnTo>
                    <a:pt x="665" y="224"/>
                  </a:lnTo>
                  <a:lnTo>
                    <a:pt x="663" y="224"/>
                  </a:lnTo>
                  <a:lnTo>
                    <a:pt x="663" y="224"/>
                  </a:lnTo>
                  <a:lnTo>
                    <a:pt x="663" y="224"/>
                  </a:lnTo>
                  <a:lnTo>
                    <a:pt x="663" y="224"/>
                  </a:lnTo>
                  <a:lnTo>
                    <a:pt x="663" y="222"/>
                  </a:lnTo>
                  <a:lnTo>
                    <a:pt x="661" y="220"/>
                  </a:lnTo>
                  <a:lnTo>
                    <a:pt x="661" y="218"/>
                  </a:lnTo>
                  <a:lnTo>
                    <a:pt x="661" y="218"/>
                  </a:lnTo>
                  <a:lnTo>
                    <a:pt x="661" y="218"/>
                  </a:lnTo>
                  <a:lnTo>
                    <a:pt x="661" y="218"/>
                  </a:lnTo>
                  <a:lnTo>
                    <a:pt x="663" y="218"/>
                  </a:lnTo>
                  <a:lnTo>
                    <a:pt x="663" y="218"/>
                  </a:lnTo>
                  <a:lnTo>
                    <a:pt x="665" y="218"/>
                  </a:lnTo>
                  <a:lnTo>
                    <a:pt x="665" y="218"/>
                  </a:lnTo>
                  <a:lnTo>
                    <a:pt x="667" y="220"/>
                  </a:lnTo>
                  <a:lnTo>
                    <a:pt x="667" y="220"/>
                  </a:lnTo>
                  <a:lnTo>
                    <a:pt x="669" y="220"/>
                  </a:lnTo>
                  <a:lnTo>
                    <a:pt x="669" y="220"/>
                  </a:lnTo>
                  <a:lnTo>
                    <a:pt x="671" y="220"/>
                  </a:lnTo>
                  <a:lnTo>
                    <a:pt x="671" y="220"/>
                  </a:lnTo>
                  <a:lnTo>
                    <a:pt x="673" y="218"/>
                  </a:lnTo>
                  <a:lnTo>
                    <a:pt x="673" y="218"/>
                  </a:lnTo>
                  <a:lnTo>
                    <a:pt x="673" y="218"/>
                  </a:lnTo>
                  <a:lnTo>
                    <a:pt x="675" y="216"/>
                  </a:lnTo>
                  <a:lnTo>
                    <a:pt x="673" y="216"/>
                  </a:lnTo>
                  <a:lnTo>
                    <a:pt x="673" y="216"/>
                  </a:lnTo>
                  <a:lnTo>
                    <a:pt x="673" y="216"/>
                  </a:lnTo>
                  <a:lnTo>
                    <a:pt x="671" y="216"/>
                  </a:lnTo>
                  <a:lnTo>
                    <a:pt x="671" y="216"/>
                  </a:lnTo>
                  <a:lnTo>
                    <a:pt x="673" y="214"/>
                  </a:lnTo>
                  <a:lnTo>
                    <a:pt x="673" y="214"/>
                  </a:lnTo>
                  <a:lnTo>
                    <a:pt x="671" y="214"/>
                  </a:lnTo>
                  <a:lnTo>
                    <a:pt x="669" y="214"/>
                  </a:lnTo>
                  <a:lnTo>
                    <a:pt x="667" y="214"/>
                  </a:lnTo>
                  <a:lnTo>
                    <a:pt x="667" y="214"/>
                  </a:lnTo>
                  <a:lnTo>
                    <a:pt x="669" y="214"/>
                  </a:lnTo>
                  <a:lnTo>
                    <a:pt x="669" y="212"/>
                  </a:lnTo>
                  <a:lnTo>
                    <a:pt x="667" y="212"/>
                  </a:lnTo>
                  <a:lnTo>
                    <a:pt x="669" y="210"/>
                  </a:lnTo>
                  <a:lnTo>
                    <a:pt x="671" y="208"/>
                  </a:lnTo>
                  <a:lnTo>
                    <a:pt x="673" y="208"/>
                  </a:lnTo>
                  <a:lnTo>
                    <a:pt x="675" y="206"/>
                  </a:lnTo>
                  <a:lnTo>
                    <a:pt x="681" y="202"/>
                  </a:lnTo>
                  <a:lnTo>
                    <a:pt x="683" y="200"/>
                  </a:lnTo>
                  <a:lnTo>
                    <a:pt x="681" y="200"/>
                  </a:lnTo>
                  <a:lnTo>
                    <a:pt x="675" y="202"/>
                  </a:lnTo>
                  <a:lnTo>
                    <a:pt x="675" y="202"/>
                  </a:lnTo>
                  <a:lnTo>
                    <a:pt x="675" y="202"/>
                  </a:lnTo>
                  <a:lnTo>
                    <a:pt x="673" y="202"/>
                  </a:lnTo>
                  <a:lnTo>
                    <a:pt x="673" y="202"/>
                  </a:lnTo>
                  <a:lnTo>
                    <a:pt x="671" y="202"/>
                  </a:lnTo>
                  <a:lnTo>
                    <a:pt x="671" y="202"/>
                  </a:lnTo>
                  <a:lnTo>
                    <a:pt x="677" y="200"/>
                  </a:lnTo>
                  <a:lnTo>
                    <a:pt x="677" y="200"/>
                  </a:lnTo>
                  <a:lnTo>
                    <a:pt x="679" y="198"/>
                  </a:lnTo>
                  <a:lnTo>
                    <a:pt x="675" y="200"/>
                  </a:lnTo>
                  <a:lnTo>
                    <a:pt x="671" y="200"/>
                  </a:lnTo>
                  <a:lnTo>
                    <a:pt x="671" y="200"/>
                  </a:lnTo>
                  <a:lnTo>
                    <a:pt x="671" y="198"/>
                  </a:lnTo>
                  <a:lnTo>
                    <a:pt x="671" y="198"/>
                  </a:lnTo>
                  <a:lnTo>
                    <a:pt x="671" y="196"/>
                  </a:lnTo>
                  <a:lnTo>
                    <a:pt x="671" y="196"/>
                  </a:lnTo>
                  <a:lnTo>
                    <a:pt x="669" y="196"/>
                  </a:lnTo>
                  <a:lnTo>
                    <a:pt x="669" y="196"/>
                  </a:lnTo>
                  <a:lnTo>
                    <a:pt x="667" y="196"/>
                  </a:lnTo>
                  <a:lnTo>
                    <a:pt x="667" y="196"/>
                  </a:lnTo>
                  <a:lnTo>
                    <a:pt x="665" y="196"/>
                  </a:lnTo>
                  <a:lnTo>
                    <a:pt x="665" y="196"/>
                  </a:lnTo>
                  <a:lnTo>
                    <a:pt x="663" y="196"/>
                  </a:lnTo>
                  <a:lnTo>
                    <a:pt x="663" y="196"/>
                  </a:lnTo>
                  <a:lnTo>
                    <a:pt x="663" y="198"/>
                  </a:lnTo>
                  <a:lnTo>
                    <a:pt x="659" y="198"/>
                  </a:lnTo>
                  <a:lnTo>
                    <a:pt x="657" y="198"/>
                  </a:lnTo>
                  <a:lnTo>
                    <a:pt x="655" y="198"/>
                  </a:lnTo>
                  <a:lnTo>
                    <a:pt x="655" y="198"/>
                  </a:lnTo>
                  <a:lnTo>
                    <a:pt x="655" y="198"/>
                  </a:lnTo>
                  <a:lnTo>
                    <a:pt x="653" y="198"/>
                  </a:lnTo>
                  <a:lnTo>
                    <a:pt x="653" y="198"/>
                  </a:lnTo>
                  <a:lnTo>
                    <a:pt x="653" y="200"/>
                  </a:lnTo>
                  <a:lnTo>
                    <a:pt x="653" y="200"/>
                  </a:lnTo>
                  <a:lnTo>
                    <a:pt x="653" y="202"/>
                  </a:lnTo>
                  <a:lnTo>
                    <a:pt x="653" y="202"/>
                  </a:lnTo>
                  <a:lnTo>
                    <a:pt x="651" y="202"/>
                  </a:lnTo>
                  <a:lnTo>
                    <a:pt x="651" y="202"/>
                  </a:lnTo>
                  <a:lnTo>
                    <a:pt x="651" y="202"/>
                  </a:lnTo>
                  <a:lnTo>
                    <a:pt x="653" y="204"/>
                  </a:lnTo>
                  <a:lnTo>
                    <a:pt x="653" y="206"/>
                  </a:lnTo>
                  <a:lnTo>
                    <a:pt x="657" y="204"/>
                  </a:lnTo>
                  <a:lnTo>
                    <a:pt x="659" y="204"/>
                  </a:lnTo>
                  <a:lnTo>
                    <a:pt x="661" y="204"/>
                  </a:lnTo>
                  <a:lnTo>
                    <a:pt x="663" y="206"/>
                  </a:lnTo>
                  <a:lnTo>
                    <a:pt x="663" y="206"/>
                  </a:lnTo>
                  <a:lnTo>
                    <a:pt x="663" y="206"/>
                  </a:lnTo>
                  <a:lnTo>
                    <a:pt x="663" y="206"/>
                  </a:lnTo>
                  <a:lnTo>
                    <a:pt x="663" y="208"/>
                  </a:lnTo>
                  <a:lnTo>
                    <a:pt x="661" y="208"/>
                  </a:lnTo>
                  <a:lnTo>
                    <a:pt x="661" y="208"/>
                  </a:lnTo>
                  <a:lnTo>
                    <a:pt x="659" y="208"/>
                  </a:lnTo>
                  <a:lnTo>
                    <a:pt x="657" y="210"/>
                  </a:lnTo>
                  <a:lnTo>
                    <a:pt x="655" y="210"/>
                  </a:lnTo>
                  <a:lnTo>
                    <a:pt x="653" y="208"/>
                  </a:lnTo>
                  <a:lnTo>
                    <a:pt x="653" y="208"/>
                  </a:lnTo>
                  <a:lnTo>
                    <a:pt x="651" y="208"/>
                  </a:lnTo>
                  <a:lnTo>
                    <a:pt x="651" y="204"/>
                  </a:lnTo>
                  <a:lnTo>
                    <a:pt x="651" y="202"/>
                  </a:lnTo>
                  <a:lnTo>
                    <a:pt x="649" y="202"/>
                  </a:lnTo>
                  <a:lnTo>
                    <a:pt x="649" y="202"/>
                  </a:lnTo>
                  <a:lnTo>
                    <a:pt x="649" y="202"/>
                  </a:lnTo>
                  <a:lnTo>
                    <a:pt x="647" y="204"/>
                  </a:lnTo>
                  <a:lnTo>
                    <a:pt x="647" y="204"/>
                  </a:lnTo>
                  <a:lnTo>
                    <a:pt x="647" y="204"/>
                  </a:lnTo>
                  <a:lnTo>
                    <a:pt x="649" y="206"/>
                  </a:lnTo>
                  <a:lnTo>
                    <a:pt x="649" y="206"/>
                  </a:lnTo>
                  <a:lnTo>
                    <a:pt x="649" y="206"/>
                  </a:lnTo>
                  <a:lnTo>
                    <a:pt x="647" y="206"/>
                  </a:lnTo>
                  <a:lnTo>
                    <a:pt x="645" y="206"/>
                  </a:lnTo>
                  <a:lnTo>
                    <a:pt x="643" y="208"/>
                  </a:lnTo>
                  <a:lnTo>
                    <a:pt x="641" y="208"/>
                  </a:lnTo>
                  <a:lnTo>
                    <a:pt x="639" y="208"/>
                  </a:lnTo>
                  <a:lnTo>
                    <a:pt x="639" y="208"/>
                  </a:lnTo>
                  <a:lnTo>
                    <a:pt x="637" y="208"/>
                  </a:lnTo>
                  <a:lnTo>
                    <a:pt x="635" y="206"/>
                  </a:lnTo>
                  <a:lnTo>
                    <a:pt x="633" y="206"/>
                  </a:lnTo>
                  <a:lnTo>
                    <a:pt x="627" y="206"/>
                  </a:lnTo>
                  <a:lnTo>
                    <a:pt x="625" y="206"/>
                  </a:lnTo>
                  <a:lnTo>
                    <a:pt x="623" y="206"/>
                  </a:lnTo>
                  <a:lnTo>
                    <a:pt x="623" y="206"/>
                  </a:lnTo>
                  <a:lnTo>
                    <a:pt x="621" y="206"/>
                  </a:lnTo>
                  <a:lnTo>
                    <a:pt x="619" y="206"/>
                  </a:lnTo>
                  <a:lnTo>
                    <a:pt x="617" y="208"/>
                  </a:lnTo>
                  <a:lnTo>
                    <a:pt x="617" y="208"/>
                  </a:lnTo>
                  <a:lnTo>
                    <a:pt x="611" y="208"/>
                  </a:lnTo>
                  <a:lnTo>
                    <a:pt x="609" y="208"/>
                  </a:lnTo>
                  <a:lnTo>
                    <a:pt x="607" y="208"/>
                  </a:lnTo>
                  <a:lnTo>
                    <a:pt x="605" y="208"/>
                  </a:lnTo>
                  <a:lnTo>
                    <a:pt x="603" y="208"/>
                  </a:lnTo>
                  <a:lnTo>
                    <a:pt x="601" y="208"/>
                  </a:lnTo>
                  <a:lnTo>
                    <a:pt x="601" y="208"/>
                  </a:lnTo>
                  <a:lnTo>
                    <a:pt x="599" y="206"/>
                  </a:lnTo>
                  <a:lnTo>
                    <a:pt x="597" y="206"/>
                  </a:lnTo>
                  <a:lnTo>
                    <a:pt x="597" y="204"/>
                  </a:lnTo>
                  <a:lnTo>
                    <a:pt x="595" y="202"/>
                  </a:lnTo>
                  <a:lnTo>
                    <a:pt x="593" y="202"/>
                  </a:lnTo>
                  <a:lnTo>
                    <a:pt x="591" y="202"/>
                  </a:lnTo>
                  <a:lnTo>
                    <a:pt x="587" y="202"/>
                  </a:lnTo>
                  <a:lnTo>
                    <a:pt x="585" y="204"/>
                  </a:lnTo>
                  <a:lnTo>
                    <a:pt x="583" y="202"/>
                  </a:lnTo>
                  <a:lnTo>
                    <a:pt x="581" y="202"/>
                  </a:lnTo>
                  <a:lnTo>
                    <a:pt x="581" y="202"/>
                  </a:lnTo>
                  <a:lnTo>
                    <a:pt x="581" y="202"/>
                  </a:lnTo>
                  <a:lnTo>
                    <a:pt x="581" y="200"/>
                  </a:lnTo>
                  <a:lnTo>
                    <a:pt x="583" y="200"/>
                  </a:lnTo>
                  <a:lnTo>
                    <a:pt x="581" y="200"/>
                  </a:lnTo>
                  <a:lnTo>
                    <a:pt x="579" y="200"/>
                  </a:lnTo>
                  <a:lnTo>
                    <a:pt x="579" y="200"/>
                  </a:lnTo>
                  <a:lnTo>
                    <a:pt x="579" y="198"/>
                  </a:lnTo>
                  <a:lnTo>
                    <a:pt x="579" y="198"/>
                  </a:lnTo>
                  <a:lnTo>
                    <a:pt x="579" y="198"/>
                  </a:lnTo>
                  <a:lnTo>
                    <a:pt x="579" y="200"/>
                  </a:lnTo>
                  <a:lnTo>
                    <a:pt x="577" y="198"/>
                  </a:lnTo>
                  <a:lnTo>
                    <a:pt x="577" y="198"/>
                  </a:lnTo>
                  <a:lnTo>
                    <a:pt x="577" y="198"/>
                  </a:lnTo>
                  <a:lnTo>
                    <a:pt x="577" y="196"/>
                  </a:lnTo>
                  <a:lnTo>
                    <a:pt x="579" y="194"/>
                  </a:lnTo>
                  <a:lnTo>
                    <a:pt x="579" y="192"/>
                  </a:lnTo>
                  <a:lnTo>
                    <a:pt x="579" y="192"/>
                  </a:lnTo>
                  <a:lnTo>
                    <a:pt x="579" y="190"/>
                  </a:lnTo>
                  <a:lnTo>
                    <a:pt x="579" y="190"/>
                  </a:lnTo>
                  <a:lnTo>
                    <a:pt x="577" y="190"/>
                  </a:lnTo>
                  <a:lnTo>
                    <a:pt x="574" y="190"/>
                  </a:lnTo>
                  <a:lnTo>
                    <a:pt x="572" y="190"/>
                  </a:lnTo>
                  <a:lnTo>
                    <a:pt x="566" y="192"/>
                  </a:lnTo>
                  <a:lnTo>
                    <a:pt x="564" y="192"/>
                  </a:lnTo>
                  <a:lnTo>
                    <a:pt x="556" y="194"/>
                  </a:lnTo>
                  <a:lnTo>
                    <a:pt x="552" y="194"/>
                  </a:lnTo>
                  <a:lnTo>
                    <a:pt x="544" y="194"/>
                  </a:lnTo>
                  <a:lnTo>
                    <a:pt x="544" y="194"/>
                  </a:lnTo>
                  <a:lnTo>
                    <a:pt x="538" y="198"/>
                  </a:lnTo>
                  <a:lnTo>
                    <a:pt x="536" y="198"/>
                  </a:lnTo>
                  <a:lnTo>
                    <a:pt x="536" y="200"/>
                  </a:lnTo>
                  <a:lnTo>
                    <a:pt x="538" y="200"/>
                  </a:lnTo>
                  <a:lnTo>
                    <a:pt x="538" y="202"/>
                  </a:lnTo>
                  <a:lnTo>
                    <a:pt x="538" y="202"/>
                  </a:lnTo>
                  <a:lnTo>
                    <a:pt x="540" y="200"/>
                  </a:lnTo>
                  <a:lnTo>
                    <a:pt x="540" y="202"/>
                  </a:lnTo>
                  <a:lnTo>
                    <a:pt x="544" y="200"/>
                  </a:lnTo>
                  <a:lnTo>
                    <a:pt x="546" y="200"/>
                  </a:lnTo>
                  <a:lnTo>
                    <a:pt x="546" y="200"/>
                  </a:lnTo>
                  <a:lnTo>
                    <a:pt x="546" y="200"/>
                  </a:lnTo>
                  <a:lnTo>
                    <a:pt x="548" y="198"/>
                  </a:lnTo>
                  <a:lnTo>
                    <a:pt x="550" y="198"/>
                  </a:lnTo>
                  <a:lnTo>
                    <a:pt x="552" y="200"/>
                  </a:lnTo>
                  <a:lnTo>
                    <a:pt x="554" y="198"/>
                  </a:lnTo>
                  <a:lnTo>
                    <a:pt x="556" y="198"/>
                  </a:lnTo>
                  <a:lnTo>
                    <a:pt x="556" y="198"/>
                  </a:lnTo>
                  <a:lnTo>
                    <a:pt x="558" y="198"/>
                  </a:lnTo>
                  <a:lnTo>
                    <a:pt x="558" y="198"/>
                  </a:lnTo>
                  <a:lnTo>
                    <a:pt x="560" y="198"/>
                  </a:lnTo>
                  <a:lnTo>
                    <a:pt x="562" y="198"/>
                  </a:lnTo>
                  <a:lnTo>
                    <a:pt x="562" y="196"/>
                  </a:lnTo>
                  <a:lnTo>
                    <a:pt x="564" y="196"/>
                  </a:lnTo>
                  <a:lnTo>
                    <a:pt x="568" y="194"/>
                  </a:lnTo>
                  <a:lnTo>
                    <a:pt x="572" y="194"/>
                  </a:lnTo>
                  <a:lnTo>
                    <a:pt x="572" y="194"/>
                  </a:lnTo>
                  <a:lnTo>
                    <a:pt x="574" y="194"/>
                  </a:lnTo>
                  <a:lnTo>
                    <a:pt x="574" y="194"/>
                  </a:lnTo>
                  <a:lnTo>
                    <a:pt x="572" y="196"/>
                  </a:lnTo>
                  <a:lnTo>
                    <a:pt x="570" y="196"/>
                  </a:lnTo>
                  <a:lnTo>
                    <a:pt x="570" y="196"/>
                  </a:lnTo>
                  <a:lnTo>
                    <a:pt x="568" y="198"/>
                  </a:lnTo>
                  <a:lnTo>
                    <a:pt x="566" y="198"/>
                  </a:lnTo>
                  <a:lnTo>
                    <a:pt x="564" y="198"/>
                  </a:lnTo>
                  <a:lnTo>
                    <a:pt x="562" y="198"/>
                  </a:lnTo>
                  <a:lnTo>
                    <a:pt x="562" y="200"/>
                  </a:lnTo>
                  <a:lnTo>
                    <a:pt x="560" y="200"/>
                  </a:lnTo>
                  <a:lnTo>
                    <a:pt x="560" y="200"/>
                  </a:lnTo>
                  <a:lnTo>
                    <a:pt x="558" y="200"/>
                  </a:lnTo>
                  <a:lnTo>
                    <a:pt x="558" y="200"/>
                  </a:lnTo>
                  <a:lnTo>
                    <a:pt x="556" y="200"/>
                  </a:lnTo>
                  <a:lnTo>
                    <a:pt x="554" y="202"/>
                  </a:lnTo>
                  <a:lnTo>
                    <a:pt x="554" y="202"/>
                  </a:lnTo>
                  <a:lnTo>
                    <a:pt x="552" y="202"/>
                  </a:lnTo>
                  <a:lnTo>
                    <a:pt x="552" y="202"/>
                  </a:lnTo>
                  <a:lnTo>
                    <a:pt x="550" y="202"/>
                  </a:lnTo>
                  <a:lnTo>
                    <a:pt x="550" y="202"/>
                  </a:lnTo>
                  <a:lnTo>
                    <a:pt x="548" y="202"/>
                  </a:lnTo>
                  <a:lnTo>
                    <a:pt x="546" y="202"/>
                  </a:lnTo>
                  <a:lnTo>
                    <a:pt x="546" y="202"/>
                  </a:lnTo>
                  <a:lnTo>
                    <a:pt x="542" y="204"/>
                  </a:lnTo>
                  <a:lnTo>
                    <a:pt x="542" y="202"/>
                  </a:lnTo>
                  <a:lnTo>
                    <a:pt x="542" y="204"/>
                  </a:lnTo>
                  <a:lnTo>
                    <a:pt x="542" y="204"/>
                  </a:lnTo>
                  <a:lnTo>
                    <a:pt x="540" y="204"/>
                  </a:lnTo>
                  <a:lnTo>
                    <a:pt x="538" y="206"/>
                  </a:lnTo>
                  <a:lnTo>
                    <a:pt x="536" y="206"/>
                  </a:lnTo>
                  <a:lnTo>
                    <a:pt x="534" y="208"/>
                  </a:lnTo>
                  <a:lnTo>
                    <a:pt x="534" y="208"/>
                  </a:lnTo>
                  <a:lnTo>
                    <a:pt x="534" y="210"/>
                  </a:lnTo>
                  <a:lnTo>
                    <a:pt x="536" y="210"/>
                  </a:lnTo>
                  <a:lnTo>
                    <a:pt x="536" y="210"/>
                  </a:lnTo>
                  <a:lnTo>
                    <a:pt x="534" y="212"/>
                  </a:lnTo>
                  <a:lnTo>
                    <a:pt x="534" y="212"/>
                  </a:lnTo>
                  <a:lnTo>
                    <a:pt x="534" y="212"/>
                  </a:lnTo>
                  <a:lnTo>
                    <a:pt x="532" y="214"/>
                  </a:lnTo>
                  <a:lnTo>
                    <a:pt x="532" y="216"/>
                  </a:lnTo>
                  <a:lnTo>
                    <a:pt x="534" y="216"/>
                  </a:lnTo>
                  <a:lnTo>
                    <a:pt x="534" y="218"/>
                  </a:lnTo>
                  <a:lnTo>
                    <a:pt x="532" y="218"/>
                  </a:lnTo>
                  <a:lnTo>
                    <a:pt x="532" y="218"/>
                  </a:lnTo>
                  <a:lnTo>
                    <a:pt x="532" y="220"/>
                  </a:lnTo>
                  <a:lnTo>
                    <a:pt x="532" y="220"/>
                  </a:lnTo>
                  <a:lnTo>
                    <a:pt x="530" y="220"/>
                  </a:lnTo>
                  <a:lnTo>
                    <a:pt x="530" y="220"/>
                  </a:lnTo>
                  <a:lnTo>
                    <a:pt x="530" y="220"/>
                  </a:lnTo>
                  <a:lnTo>
                    <a:pt x="530" y="220"/>
                  </a:lnTo>
                  <a:lnTo>
                    <a:pt x="528" y="220"/>
                  </a:lnTo>
                  <a:lnTo>
                    <a:pt x="528" y="220"/>
                  </a:lnTo>
                  <a:lnTo>
                    <a:pt x="528" y="218"/>
                  </a:lnTo>
                  <a:lnTo>
                    <a:pt x="526" y="220"/>
                  </a:lnTo>
                  <a:lnTo>
                    <a:pt x="526" y="220"/>
                  </a:lnTo>
                  <a:lnTo>
                    <a:pt x="524" y="222"/>
                  </a:lnTo>
                  <a:lnTo>
                    <a:pt x="522" y="222"/>
                  </a:lnTo>
                  <a:lnTo>
                    <a:pt x="522" y="222"/>
                  </a:lnTo>
                  <a:lnTo>
                    <a:pt x="522" y="224"/>
                  </a:lnTo>
                  <a:lnTo>
                    <a:pt x="524" y="228"/>
                  </a:lnTo>
                  <a:lnTo>
                    <a:pt x="522" y="228"/>
                  </a:lnTo>
                  <a:lnTo>
                    <a:pt x="522" y="228"/>
                  </a:lnTo>
                  <a:lnTo>
                    <a:pt x="522" y="228"/>
                  </a:lnTo>
                  <a:lnTo>
                    <a:pt x="522" y="226"/>
                  </a:lnTo>
                  <a:lnTo>
                    <a:pt x="522" y="224"/>
                  </a:lnTo>
                  <a:lnTo>
                    <a:pt x="522" y="224"/>
                  </a:lnTo>
                  <a:lnTo>
                    <a:pt x="520" y="222"/>
                  </a:lnTo>
                  <a:lnTo>
                    <a:pt x="520" y="222"/>
                  </a:lnTo>
                  <a:lnTo>
                    <a:pt x="520" y="222"/>
                  </a:lnTo>
                  <a:lnTo>
                    <a:pt x="520" y="222"/>
                  </a:lnTo>
                  <a:lnTo>
                    <a:pt x="520" y="220"/>
                  </a:lnTo>
                  <a:lnTo>
                    <a:pt x="520" y="220"/>
                  </a:lnTo>
                  <a:lnTo>
                    <a:pt x="518" y="218"/>
                  </a:lnTo>
                  <a:lnTo>
                    <a:pt x="518" y="218"/>
                  </a:lnTo>
                  <a:lnTo>
                    <a:pt x="520" y="218"/>
                  </a:lnTo>
                  <a:lnTo>
                    <a:pt x="520" y="218"/>
                  </a:lnTo>
                  <a:lnTo>
                    <a:pt x="522" y="218"/>
                  </a:lnTo>
                  <a:lnTo>
                    <a:pt x="524" y="218"/>
                  </a:lnTo>
                  <a:lnTo>
                    <a:pt x="524" y="218"/>
                  </a:lnTo>
                  <a:lnTo>
                    <a:pt x="526" y="216"/>
                  </a:lnTo>
                  <a:lnTo>
                    <a:pt x="526" y="216"/>
                  </a:lnTo>
                  <a:lnTo>
                    <a:pt x="528" y="216"/>
                  </a:lnTo>
                  <a:lnTo>
                    <a:pt x="528" y="214"/>
                  </a:lnTo>
                  <a:lnTo>
                    <a:pt x="526" y="212"/>
                  </a:lnTo>
                  <a:lnTo>
                    <a:pt x="526" y="212"/>
                  </a:lnTo>
                  <a:lnTo>
                    <a:pt x="526" y="210"/>
                  </a:lnTo>
                  <a:lnTo>
                    <a:pt x="526" y="210"/>
                  </a:lnTo>
                  <a:lnTo>
                    <a:pt x="524" y="210"/>
                  </a:lnTo>
                  <a:lnTo>
                    <a:pt x="524" y="210"/>
                  </a:lnTo>
                  <a:lnTo>
                    <a:pt x="520" y="212"/>
                  </a:lnTo>
                  <a:lnTo>
                    <a:pt x="520" y="212"/>
                  </a:lnTo>
                  <a:lnTo>
                    <a:pt x="520" y="212"/>
                  </a:lnTo>
                  <a:lnTo>
                    <a:pt x="520" y="212"/>
                  </a:lnTo>
                  <a:lnTo>
                    <a:pt x="520" y="210"/>
                  </a:lnTo>
                  <a:lnTo>
                    <a:pt x="522" y="210"/>
                  </a:lnTo>
                  <a:lnTo>
                    <a:pt x="522" y="208"/>
                  </a:lnTo>
                  <a:lnTo>
                    <a:pt x="522" y="208"/>
                  </a:lnTo>
                  <a:lnTo>
                    <a:pt x="520" y="208"/>
                  </a:lnTo>
                  <a:lnTo>
                    <a:pt x="516" y="208"/>
                  </a:lnTo>
                  <a:lnTo>
                    <a:pt x="516" y="208"/>
                  </a:lnTo>
                  <a:lnTo>
                    <a:pt x="516" y="206"/>
                  </a:lnTo>
                  <a:lnTo>
                    <a:pt x="516" y="206"/>
                  </a:lnTo>
                  <a:lnTo>
                    <a:pt x="514" y="206"/>
                  </a:lnTo>
                  <a:lnTo>
                    <a:pt x="514" y="206"/>
                  </a:lnTo>
                  <a:lnTo>
                    <a:pt x="514" y="204"/>
                  </a:lnTo>
                  <a:lnTo>
                    <a:pt x="514" y="204"/>
                  </a:lnTo>
                  <a:lnTo>
                    <a:pt x="514" y="204"/>
                  </a:lnTo>
                  <a:lnTo>
                    <a:pt x="512" y="204"/>
                  </a:lnTo>
                  <a:lnTo>
                    <a:pt x="510" y="204"/>
                  </a:lnTo>
                  <a:lnTo>
                    <a:pt x="504" y="206"/>
                  </a:lnTo>
                  <a:lnTo>
                    <a:pt x="500" y="206"/>
                  </a:lnTo>
                  <a:lnTo>
                    <a:pt x="500" y="206"/>
                  </a:lnTo>
                  <a:lnTo>
                    <a:pt x="498" y="206"/>
                  </a:lnTo>
                  <a:lnTo>
                    <a:pt x="498" y="206"/>
                  </a:lnTo>
                  <a:lnTo>
                    <a:pt x="498" y="206"/>
                  </a:lnTo>
                  <a:lnTo>
                    <a:pt x="496" y="206"/>
                  </a:lnTo>
                  <a:lnTo>
                    <a:pt x="494" y="208"/>
                  </a:lnTo>
                  <a:lnTo>
                    <a:pt x="492" y="208"/>
                  </a:lnTo>
                  <a:lnTo>
                    <a:pt x="486" y="208"/>
                  </a:lnTo>
                  <a:lnTo>
                    <a:pt x="486" y="208"/>
                  </a:lnTo>
                  <a:lnTo>
                    <a:pt x="484" y="208"/>
                  </a:lnTo>
                  <a:lnTo>
                    <a:pt x="482" y="208"/>
                  </a:lnTo>
                  <a:lnTo>
                    <a:pt x="482" y="208"/>
                  </a:lnTo>
                  <a:lnTo>
                    <a:pt x="476" y="208"/>
                  </a:lnTo>
                  <a:lnTo>
                    <a:pt x="474" y="208"/>
                  </a:lnTo>
                  <a:lnTo>
                    <a:pt x="474" y="208"/>
                  </a:lnTo>
                  <a:lnTo>
                    <a:pt x="468" y="208"/>
                  </a:lnTo>
                  <a:lnTo>
                    <a:pt x="466" y="208"/>
                  </a:lnTo>
                  <a:lnTo>
                    <a:pt x="464" y="208"/>
                  </a:lnTo>
                  <a:lnTo>
                    <a:pt x="462" y="208"/>
                  </a:lnTo>
                  <a:lnTo>
                    <a:pt x="462" y="208"/>
                  </a:lnTo>
                  <a:lnTo>
                    <a:pt x="460" y="208"/>
                  </a:lnTo>
                  <a:lnTo>
                    <a:pt x="458" y="206"/>
                  </a:lnTo>
                  <a:lnTo>
                    <a:pt x="456" y="206"/>
                  </a:lnTo>
                  <a:lnTo>
                    <a:pt x="454" y="206"/>
                  </a:lnTo>
                  <a:lnTo>
                    <a:pt x="454" y="206"/>
                  </a:lnTo>
                  <a:lnTo>
                    <a:pt x="452" y="206"/>
                  </a:lnTo>
                  <a:lnTo>
                    <a:pt x="450" y="206"/>
                  </a:lnTo>
                  <a:lnTo>
                    <a:pt x="452" y="204"/>
                  </a:lnTo>
                  <a:lnTo>
                    <a:pt x="456" y="204"/>
                  </a:lnTo>
                  <a:lnTo>
                    <a:pt x="456" y="204"/>
                  </a:lnTo>
                  <a:lnTo>
                    <a:pt x="456" y="202"/>
                  </a:lnTo>
                  <a:lnTo>
                    <a:pt x="458" y="202"/>
                  </a:lnTo>
                  <a:lnTo>
                    <a:pt x="458" y="202"/>
                  </a:lnTo>
                  <a:lnTo>
                    <a:pt x="462" y="200"/>
                  </a:lnTo>
                  <a:lnTo>
                    <a:pt x="464" y="200"/>
                  </a:lnTo>
                  <a:lnTo>
                    <a:pt x="470" y="200"/>
                  </a:lnTo>
                  <a:lnTo>
                    <a:pt x="472" y="200"/>
                  </a:lnTo>
                  <a:lnTo>
                    <a:pt x="474" y="200"/>
                  </a:lnTo>
                  <a:lnTo>
                    <a:pt x="474" y="198"/>
                  </a:lnTo>
                  <a:lnTo>
                    <a:pt x="476" y="198"/>
                  </a:lnTo>
                  <a:lnTo>
                    <a:pt x="476" y="198"/>
                  </a:lnTo>
                  <a:lnTo>
                    <a:pt x="476" y="198"/>
                  </a:lnTo>
                  <a:lnTo>
                    <a:pt x="476" y="196"/>
                  </a:lnTo>
                  <a:lnTo>
                    <a:pt x="476" y="196"/>
                  </a:lnTo>
                  <a:lnTo>
                    <a:pt x="476" y="196"/>
                  </a:lnTo>
                  <a:lnTo>
                    <a:pt x="476" y="194"/>
                  </a:lnTo>
                  <a:lnTo>
                    <a:pt x="474" y="192"/>
                  </a:lnTo>
                  <a:lnTo>
                    <a:pt x="472" y="190"/>
                  </a:lnTo>
                  <a:lnTo>
                    <a:pt x="470" y="190"/>
                  </a:lnTo>
                  <a:lnTo>
                    <a:pt x="468" y="190"/>
                  </a:lnTo>
                  <a:lnTo>
                    <a:pt x="466" y="188"/>
                  </a:lnTo>
                  <a:lnTo>
                    <a:pt x="464" y="188"/>
                  </a:lnTo>
                  <a:lnTo>
                    <a:pt x="464" y="188"/>
                  </a:lnTo>
                  <a:lnTo>
                    <a:pt x="462" y="188"/>
                  </a:lnTo>
                  <a:lnTo>
                    <a:pt x="460" y="188"/>
                  </a:lnTo>
                  <a:lnTo>
                    <a:pt x="460" y="188"/>
                  </a:lnTo>
                  <a:lnTo>
                    <a:pt x="458" y="188"/>
                  </a:lnTo>
                  <a:lnTo>
                    <a:pt x="460" y="190"/>
                  </a:lnTo>
                  <a:lnTo>
                    <a:pt x="460" y="190"/>
                  </a:lnTo>
                  <a:lnTo>
                    <a:pt x="458" y="190"/>
                  </a:lnTo>
                  <a:lnTo>
                    <a:pt x="456" y="190"/>
                  </a:lnTo>
                  <a:lnTo>
                    <a:pt x="456" y="190"/>
                  </a:lnTo>
                  <a:lnTo>
                    <a:pt x="454" y="190"/>
                  </a:lnTo>
                  <a:lnTo>
                    <a:pt x="450" y="190"/>
                  </a:lnTo>
                  <a:lnTo>
                    <a:pt x="448" y="190"/>
                  </a:lnTo>
                  <a:lnTo>
                    <a:pt x="448" y="190"/>
                  </a:lnTo>
                  <a:lnTo>
                    <a:pt x="446" y="190"/>
                  </a:lnTo>
                  <a:lnTo>
                    <a:pt x="442" y="188"/>
                  </a:lnTo>
                  <a:lnTo>
                    <a:pt x="440" y="188"/>
                  </a:lnTo>
                  <a:lnTo>
                    <a:pt x="438" y="186"/>
                  </a:lnTo>
                  <a:lnTo>
                    <a:pt x="436" y="186"/>
                  </a:lnTo>
                  <a:lnTo>
                    <a:pt x="436" y="184"/>
                  </a:lnTo>
                  <a:lnTo>
                    <a:pt x="434" y="184"/>
                  </a:lnTo>
                  <a:lnTo>
                    <a:pt x="424" y="184"/>
                  </a:lnTo>
                  <a:lnTo>
                    <a:pt x="422" y="182"/>
                  </a:lnTo>
                  <a:lnTo>
                    <a:pt x="420" y="182"/>
                  </a:lnTo>
                  <a:lnTo>
                    <a:pt x="418" y="180"/>
                  </a:lnTo>
                  <a:lnTo>
                    <a:pt x="418" y="178"/>
                  </a:lnTo>
                  <a:lnTo>
                    <a:pt x="414" y="178"/>
                  </a:lnTo>
                  <a:lnTo>
                    <a:pt x="412" y="176"/>
                  </a:lnTo>
                  <a:lnTo>
                    <a:pt x="410" y="176"/>
                  </a:lnTo>
                  <a:lnTo>
                    <a:pt x="408" y="176"/>
                  </a:lnTo>
                  <a:lnTo>
                    <a:pt x="404" y="176"/>
                  </a:lnTo>
                  <a:lnTo>
                    <a:pt x="400" y="176"/>
                  </a:lnTo>
                  <a:lnTo>
                    <a:pt x="400" y="176"/>
                  </a:lnTo>
                  <a:lnTo>
                    <a:pt x="398" y="176"/>
                  </a:lnTo>
                  <a:lnTo>
                    <a:pt x="396" y="176"/>
                  </a:lnTo>
                  <a:lnTo>
                    <a:pt x="396" y="176"/>
                  </a:lnTo>
                  <a:lnTo>
                    <a:pt x="394" y="178"/>
                  </a:lnTo>
                  <a:lnTo>
                    <a:pt x="392" y="178"/>
                  </a:lnTo>
                  <a:lnTo>
                    <a:pt x="390" y="180"/>
                  </a:lnTo>
                  <a:lnTo>
                    <a:pt x="388" y="180"/>
                  </a:lnTo>
                  <a:lnTo>
                    <a:pt x="386" y="180"/>
                  </a:lnTo>
                  <a:lnTo>
                    <a:pt x="384" y="182"/>
                  </a:lnTo>
                  <a:lnTo>
                    <a:pt x="384" y="182"/>
                  </a:lnTo>
                  <a:lnTo>
                    <a:pt x="382" y="182"/>
                  </a:lnTo>
                  <a:lnTo>
                    <a:pt x="376" y="182"/>
                  </a:lnTo>
                  <a:lnTo>
                    <a:pt x="376" y="182"/>
                  </a:lnTo>
                  <a:lnTo>
                    <a:pt x="374" y="182"/>
                  </a:lnTo>
                  <a:lnTo>
                    <a:pt x="372" y="182"/>
                  </a:lnTo>
                  <a:lnTo>
                    <a:pt x="372" y="182"/>
                  </a:lnTo>
                  <a:lnTo>
                    <a:pt x="372" y="182"/>
                  </a:lnTo>
                  <a:lnTo>
                    <a:pt x="374" y="182"/>
                  </a:lnTo>
                  <a:lnTo>
                    <a:pt x="376" y="180"/>
                  </a:lnTo>
                  <a:lnTo>
                    <a:pt x="380" y="178"/>
                  </a:lnTo>
                  <a:lnTo>
                    <a:pt x="382" y="178"/>
                  </a:lnTo>
                  <a:lnTo>
                    <a:pt x="380" y="178"/>
                  </a:lnTo>
                  <a:lnTo>
                    <a:pt x="380" y="176"/>
                  </a:lnTo>
                  <a:lnTo>
                    <a:pt x="382" y="174"/>
                  </a:lnTo>
                  <a:lnTo>
                    <a:pt x="384" y="174"/>
                  </a:lnTo>
                  <a:lnTo>
                    <a:pt x="384" y="172"/>
                  </a:lnTo>
                  <a:lnTo>
                    <a:pt x="386" y="172"/>
                  </a:lnTo>
                  <a:lnTo>
                    <a:pt x="386" y="172"/>
                  </a:lnTo>
                  <a:lnTo>
                    <a:pt x="386" y="172"/>
                  </a:lnTo>
                  <a:lnTo>
                    <a:pt x="384" y="172"/>
                  </a:lnTo>
                  <a:lnTo>
                    <a:pt x="382" y="172"/>
                  </a:lnTo>
                  <a:lnTo>
                    <a:pt x="382" y="172"/>
                  </a:lnTo>
                  <a:lnTo>
                    <a:pt x="378" y="172"/>
                  </a:lnTo>
                  <a:lnTo>
                    <a:pt x="378" y="172"/>
                  </a:lnTo>
                  <a:lnTo>
                    <a:pt x="378" y="174"/>
                  </a:lnTo>
                  <a:lnTo>
                    <a:pt x="378" y="174"/>
                  </a:lnTo>
                  <a:lnTo>
                    <a:pt x="380" y="174"/>
                  </a:lnTo>
                  <a:lnTo>
                    <a:pt x="380" y="174"/>
                  </a:lnTo>
                  <a:lnTo>
                    <a:pt x="380" y="174"/>
                  </a:lnTo>
                  <a:lnTo>
                    <a:pt x="378" y="174"/>
                  </a:lnTo>
                  <a:lnTo>
                    <a:pt x="376" y="174"/>
                  </a:lnTo>
                  <a:lnTo>
                    <a:pt x="374" y="176"/>
                  </a:lnTo>
                  <a:lnTo>
                    <a:pt x="374" y="176"/>
                  </a:lnTo>
                  <a:lnTo>
                    <a:pt x="372" y="176"/>
                  </a:lnTo>
                  <a:lnTo>
                    <a:pt x="372" y="176"/>
                  </a:lnTo>
                  <a:lnTo>
                    <a:pt x="370" y="178"/>
                  </a:lnTo>
                  <a:lnTo>
                    <a:pt x="370" y="178"/>
                  </a:lnTo>
                  <a:lnTo>
                    <a:pt x="368" y="178"/>
                  </a:lnTo>
                  <a:lnTo>
                    <a:pt x="366" y="178"/>
                  </a:lnTo>
                  <a:lnTo>
                    <a:pt x="366" y="180"/>
                  </a:lnTo>
                  <a:lnTo>
                    <a:pt x="366" y="182"/>
                  </a:lnTo>
                  <a:lnTo>
                    <a:pt x="366" y="182"/>
                  </a:lnTo>
                  <a:lnTo>
                    <a:pt x="362" y="184"/>
                  </a:lnTo>
                  <a:lnTo>
                    <a:pt x="360" y="184"/>
                  </a:lnTo>
                  <a:lnTo>
                    <a:pt x="358" y="182"/>
                  </a:lnTo>
                  <a:lnTo>
                    <a:pt x="356" y="182"/>
                  </a:lnTo>
                  <a:lnTo>
                    <a:pt x="356" y="182"/>
                  </a:lnTo>
                  <a:lnTo>
                    <a:pt x="354" y="180"/>
                  </a:lnTo>
                  <a:lnTo>
                    <a:pt x="354" y="178"/>
                  </a:lnTo>
                  <a:lnTo>
                    <a:pt x="354" y="176"/>
                  </a:lnTo>
                  <a:lnTo>
                    <a:pt x="354" y="176"/>
                  </a:lnTo>
                  <a:lnTo>
                    <a:pt x="356" y="174"/>
                  </a:lnTo>
                  <a:lnTo>
                    <a:pt x="356" y="172"/>
                  </a:lnTo>
                  <a:lnTo>
                    <a:pt x="358" y="170"/>
                  </a:lnTo>
                  <a:lnTo>
                    <a:pt x="358" y="168"/>
                  </a:lnTo>
                  <a:lnTo>
                    <a:pt x="358" y="168"/>
                  </a:lnTo>
                  <a:lnTo>
                    <a:pt x="356" y="166"/>
                  </a:lnTo>
                  <a:lnTo>
                    <a:pt x="356" y="166"/>
                  </a:lnTo>
                  <a:lnTo>
                    <a:pt x="354" y="164"/>
                  </a:lnTo>
                  <a:lnTo>
                    <a:pt x="354" y="164"/>
                  </a:lnTo>
                  <a:lnTo>
                    <a:pt x="352" y="166"/>
                  </a:lnTo>
                  <a:lnTo>
                    <a:pt x="350" y="166"/>
                  </a:lnTo>
                  <a:lnTo>
                    <a:pt x="350" y="168"/>
                  </a:lnTo>
                  <a:lnTo>
                    <a:pt x="350" y="168"/>
                  </a:lnTo>
                  <a:lnTo>
                    <a:pt x="350" y="168"/>
                  </a:lnTo>
                  <a:lnTo>
                    <a:pt x="350" y="168"/>
                  </a:lnTo>
                  <a:lnTo>
                    <a:pt x="348" y="168"/>
                  </a:lnTo>
                  <a:lnTo>
                    <a:pt x="350" y="170"/>
                  </a:lnTo>
                  <a:lnTo>
                    <a:pt x="352" y="170"/>
                  </a:lnTo>
                  <a:lnTo>
                    <a:pt x="350" y="170"/>
                  </a:lnTo>
                  <a:lnTo>
                    <a:pt x="346" y="170"/>
                  </a:lnTo>
                  <a:lnTo>
                    <a:pt x="342" y="172"/>
                  </a:lnTo>
                  <a:lnTo>
                    <a:pt x="340" y="174"/>
                  </a:lnTo>
                  <a:lnTo>
                    <a:pt x="338" y="174"/>
                  </a:lnTo>
                  <a:lnTo>
                    <a:pt x="332" y="176"/>
                  </a:lnTo>
                  <a:lnTo>
                    <a:pt x="330" y="178"/>
                  </a:lnTo>
                  <a:lnTo>
                    <a:pt x="328" y="178"/>
                  </a:lnTo>
                  <a:lnTo>
                    <a:pt x="326" y="178"/>
                  </a:lnTo>
                  <a:lnTo>
                    <a:pt x="326" y="178"/>
                  </a:lnTo>
                  <a:lnTo>
                    <a:pt x="326" y="178"/>
                  </a:lnTo>
                  <a:lnTo>
                    <a:pt x="326" y="176"/>
                  </a:lnTo>
                  <a:lnTo>
                    <a:pt x="328" y="176"/>
                  </a:lnTo>
                  <a:lnTo>
                    <a:pt x="330" y="176"/>
                  </a:lnTo>
                  <a:lnTo>
                    <a:pt x="332" y="174"/>
                  </a:lnTo>
                  <a:lnTo>
                    <a:pt x="332" y="174"/>
                  </a:lnTo>
                  <a:lnTo>
                    <a:pt x="332" y="174"/>
                  </a:lnTo>
                  <a:lnTo>
                    <a:pt x="332" y="174"/>
                  </a:lnTo>
                  <a:lnTo>
                    <a:pt x="330" y="174"/>
                  </a:lnTo>
                  <a:lnTo>
                    <a:pt x="328" y="176"/>
                  </a:lnTo>
                  <a:lnTo>
                    <a:pt x="326" y="176"/>
                  </a:lnTo>
                  <a:lnTo>
                    <a:pt x="322" y="176"/>
                  </a:lnTo>
                  <a:lnTo>
                    <a:pt x="314" y="178"/>
                  </a:lnTo>
                  <a:lnTo>
                    <a:pt x="310" y="178"/>
                  </a:lnTo>
                  <a:lnTo>
                    <a:pt x="306" y="180"/>
                  </a:lnTo>
                  <a:lnTo>
                    <a:pt x="304" y="182"/>
                  </a:lnTo>
                  <a:lnTo>
                    <a:pt x="298" y="184"/>
                  </a:lnTo>
                  <a:lnTo>
                    <a:pt x="296" y="184"/>
                  </a:lnTo>
                  <a:lnTo>
                    <a:pt x="294" y="186"/>
                  </a:lnTo>
                  <a:lnTo>
                    <a:pt x="296" y="184"/>
                  </a:lnTo>
                  <a:lnTo>
                    <a:pt x="298" y="182"/>
                  </a:lnTo>
                  <a:lnTo>
                    <a:pt x="298" y="182"/>
                  </a:lnTo>
                  <a:lnTo>
                    <a:pt x="298" y="182"/>
                  </a:lnTo>
                  <a:lnTo>
                    <a:pt x="298" y="182"/>
                  </a:lnTo>
                  <a:lnTo>
                    <a:pt x="298" y="182"/>
                  </a:lnTo>
                  <a:lnTo>
                    <a:pt x="296" y="182"/>
                  </a:lnTo>
                  <a:lnTo>
                    <a:pt x="294" y="182"/>
                  </a:lnTo>
                  <a:lnTo>
                    <a:pt x="294" y="182"/>
                  </a:lnTo>
                  <a:lnTo>
                    <a:pt x="294" y="182"/>
                  </a:lnTo>
                  <a:lnTo>
                    <a:pt x="294" y="182"/>
                  </a:lnTo>
                  <a:lnTo>
                    <a:pt x="292" y="182"/>
                  </a:lnTo>
                  <a:lnTo>
                    <a:pt x="292" y="182"/>
                  </a:lnTo>
                  <a:lnTo>
                    <a:pt x="290" y="182"/>
                  </a:lnTo>
                  <a:lnTo>
                    <a:pt x="288" y="182"/>
                  </a:lnTo>
                  <a:lnTo>
                    <a:pt x="288" y="182"/>
                  </a:lnTo>
                  <a:lnTo>
                    <a:pt x="288" y="182"/>
                  </a:lnTo>
                  <a:lnTo>
                    <a:pt x="288" y="184"/>
                  </a:lnTo>
                  <a:lnTo>
                    <a:pt x="286" y="184"/>
                  </a:lnTo>
                  <a:lnTo>
                    <a:pt x="282" y="184"/>
                  </a:lnTo>
                  <a:lnTo>
                    <a:pt x="280" y="186"/>
                  </a:lnTo>
                  <a:lnTo>
                    <a:pt x="278" y="186"/>
                  </a:lnTo>
                  <a:lnTo>
                    <a:pt x="276" y="186"/>
                  </a:lnTo>
                  <a:lnTo>
                    <a:pt x="272" y="188"/>
                  </a:lnTo>
                  <a:lnTo>
                    <a:pt x="272" y="188"/>
                  </a:lnTo>
                  <a:lnTo>
                    <a:pt x="270" y="188"/>
                  </a:lnTo>
                  <a:lnTo>
                    <a:pt x="270" y="188"/>
                  </a:lnTo>
                  <a:lnTo>
                    <a:pt x="270" y="190"/>
                  </a:lnTo>
                  <a:lnTo>
                    <a:pt x="268" y="190"/>
                  </a:lnTo>
                  <a:lnTo>
                    <a:pt x="270" y="190"/>
                  </a:lnTo>
                  <a:lnTo>
                    <a:pt x="270" y="190"/>
                  </a:lnTo>
                  <a:lnTo>
                    <a:pt x="270" y="190"/>
                  </a:lnTo>
                  <a:lnTo>
                    <a:pt x="268" y="192"/>
                  </a:lnTo>
                  <a:lnTo>
                    <a:pt x="262" y="190"/>
                  </a:lnTo>
                  <a:lnTo>
                    <a:pt x="260" y="190"/>
                  </a:lnTo>
                  <a:lnTo>
                    <a:pt x="260" y="192"/>
                  </a:lnTo>
                  <a:lnTo>
                    <a:pt x="262" y="192"/>
                  </a:lnTo>
                  <a:lnTo>
                    <a:pt x="262" y="192"/>
                  </a:lnTo>
                  <a:lnTo>
                    <a:pt x="260" y="192"/>
                  </a:lnTo>
                  <a:lnTo>
                    <a:pt x="260" y="192"/>
                  </a:lnTo>
                  <a:lnTo>
                    <a:pt x="260" y="192"/>
                  </a:lnTo>
                  <a:lnTo>
                    <a:pt x="260" y="190"/>
                  </a:lnTo>
                  <a:lnTo>
                    <a:pt x="262" y="190"/>
                  </a:lnTo>
                  <a:lnTo>
                    <a:pt x="264" y="188"/>
                  </a:lnTo>
                  <a:lnTo>
                    <a:pt x="268" y="188"/>
                  </a:lnTo>
                  <a:lnTo>
                    <a:pt x="270" y="186"/>
                  </a:lnTo>
                  <a:lnTo>
                    <a:pt x="274" y="186"/>
                  </a:lnTo>
                  <a:lnTo>
                    <a:pt x="276" y="184"/>
                  </a:lnTo>
                  <a:lnTo>
                    <a:pt x="278" y="184"/>
                  </a:lnTo>
                  <a:lnTo>
                    <a:pt x="282" y="184"/>
                  </a:lnTo>
                  <a:lnTo>
                    <a:pt x="284" y="182"/>
                  </a:lnTo>
                  <a:lnTo>
                    <a:pt x="286" y="182"/>
                  </a:lnTo>
                  <a:lnTo>
                    <a:pt x="288" y="180"/>
                  </a:lnTo>
                  <a:lnTo>
                    <a:pt x="290" y="180"/>
                  </a:lnTo>
                  <a:lnTo>
                    <a:pt x="292" y="180"/>
                  </a:lnTo>
                  <a:lnTo>
                    <a:pt x="296" y="180"/>
                  </a:lnTo>
                  <a:lnTo>
                    <a:pt x="298" y="180"/>
                  </a:lnTo>
                  <a:lnTo>
                    <a:pt x="300" y="180"/>
                  </a:lnTo>
                  <a:lnTo>
                    <a:pt x="302" y="178"/>
                  </a:lnTo>
                  <a:lnTo>
                    <a:pt x="304" y="178"/>
                  </a:lnTo>
                  <a:lnTo>
                    <a:pt x="306" y="178"/>
                  </a:lnTo>
                  <a:lnTo>
                    <a:pt x="312" y="176"/>
                  </a:lnTo>
                  <a:lnTo>
                    <a:pt x="324" y="174"/>
                  </a:lnTo>
                  <a:lnTo>
                    <a:pt x="328" y="172"/>
                  </a:lnTo>
                  <a:lnTo>
                    <a:pt x="328" y="172"/>
                  </a:lnTo>
                  <a:lnTo>
                    <a:pt x="328" y="170"/>
                  </a:lnTo>
                  <a:lnTo>
                    <a:pt x="328" y="170"/>
                  </a:lnTo>
                  <a:lnTo>
                    <a:pt x="328" y="170"/>
                  </a:lnTo>
                  <a:lnTo>
                    <a:pt x="324" y="172"/>
                  </a:lnTo>
                  <a:lnTo>
                    <a:pt x="324" y="172"/>
                  </a:lnTo>
                  <a:lnTo>
                    <a:pt x="322" y="172"/>
                  </a:lnTo>
                  <a:lnTo>
                    <a:pt x="320" y="172"/>
                  </a:lnTo>
                  <a:lnTo>
                    <a:pt x="320" y="172"/>
                  </a:lnTo>
                  <a:lnTo>
                    <a:pt x="318" y="172"/>
                  </a:lnTo>
                  <a:lnTo>
                    <a:pt x="318" y="172"/>
                  </a:lnTo>
                  <a:lnTo>
                    <a:pt x="316" y="172"/>
                  </a:lnTo>
                  <a:lnTo>
                    <a:pt x="312" y="172"/>
                  </a:lnTo>
                  <a:lnTo>
                    <a:pt x="310" y="174"/>
                  </a:lnTo>
                  <a:lnTo>
                    <a:pt x="308" y="174"/>
                  </a:lnTo>
                  <a:lnTo>
                    <a:pt x="306" y="174"/>
                  </a:lnTo>
                  <a:lnTo>
                    <a:pt x="306" y="174"/>
                  </a:lnTo>
                  <a:lnTo>
                    <a:pt x="304" y="174"/>
                  </a:lnTo>
                  <a:lnTo>
                    <a:pt x="302" y="174"/>
                  </a:lnTo>
                  <a:lnTo>
                    <a:pt x="300" y="176"/>
                  </a:lnTo>
                  <a:lnTo>
                    <a:pt x="294" y="178"/>
                  </a:lnTo>
                  <a:lnTo>
                    <a:pt x="290" y="178"/>
                  </a:lnTo>
                  <a:lnTo>
                    <a:pt x="290" y="178"/>
                  </a:lnTo>
                  <a:lnTo>
                    <a:pt x="290" y="178"/>
                  </a:lnTo>
                  <a:lnTo>
                    <a:pt x="288" y="178"/>
                  </a:lnTo>
                  <a:lnTo>
                    <a:pt x="286" y="178"/>
                  </a:lnTo>
                  <a:lnTo>
                    <a:pt x="286" y="178"/>
                  </a:lnTo>
                  <a:lnTo>
                    <a:pt x="286" y="178"/>
                  </a:lnTo>
                  <a:lnTo>
                    <a:pt x="286" y="178"/>
                  </a:lnTo>
                  <a:lnTo>
                    <a:pt x="288" y="178"/>
                  </a:lnTo>
                  <a:lnTo>
                    <a:pt x="286" y="178"/>
                  </a:lnTo>
                  <a:lnTo>
                    <a:pt x="286" y="178"/>
                  </a:lnTo>
                  <a:lnTo>
                    <a:pt x="286" y="178"/>
                  </a:lnTo>
                  <a:lnTo>
                    <a:pt x="282" y="178"/>
                  </a:lnTo>
                  <a:lnTo>
                    <a:pt x="280" y="178"/>
                  </a:lnTo>
                  <a:lnTo>
                    <a:pt x="276" y="180"/>
                  </a:lnTo>
                  <a:lnTo>
                    <a:pt x="276" y="182"/>
                  </a:lnTo>
                  <a:lnTo>
                    <a:pt x="274" y="182"/>
                  </a:lnTo>
                  <a:lnTo>
                    <a:pt x="272" y="182"/>
                  </a:lnTo>
                  <a:lnTo>
                    <a:pt x="270" y="182"/>
                  </a:lnTo>
                  <a:lnTo>
                    <a:pt x="266" y="182"/>
                  </a:lnTo>
                  <a:lnTo>
                    <a:pt x="262" y="184"/>
                  </a:lnTo>
                  <a:lnTo>
                    <a:pt x="258" y="184"/>
                  </a:lnTo>
                  <a:lnTo>
                    <a:pt x="260" y="184"/>
                  </a:lnTo>
                  <a:lnTo>
                    <a:pt x="264" y="182"/>
                  </a:lnTo>
                  <a:lnTo>
                    <a:pt x="264" y="182"/>
                  </a:lnTo>
                  <a:lnTo>
                    <a:pt x="268" y="180"/>
                  </a:lnTo>
                  <a:lnTo>
                    <a:pt x="268" y="180"/>
                  </a:lnTo>
                  <a:lnTo>
                    <a:pt x="266" y="180"/>
                  </a:lnTo>
                  <a:lnTo>
                    <a:pt x="266" y="180"/>
                  </a:lnTo>
                  <a:lnTo>
                    <a:pt x="266" y="178"/>
                  </a:lnTo>
                  <a:lnTo>
                    <a:pt x="266" y="178"/>
                  </a:lnTo>
                  <a:lnTo>
                    <a:pt x="264" y="178"/>
                  </a:lnTo>
                  <a:lnTo>
                    <a:pt x="264" y="178"/>
                  </a:lnTo>
                  <a:lnTo>
                    <a:pt x="262" y="178"/>
                  </a:lnTo>
                  <a:lnTo>
                    <a:pt x="262" y="180"/>
                  </a:lnTo>
                  <a:lnTo>
                    <a:pt x="262" y="180"/>
                  </a:lnTo>
                  <a:lnTo>
                    <a:pt x="260" y="182"/>
                  </a:lnTo>
                  <a:lnTo>
                    <a:pt x="260" y="182"/>
                  </a:lnTo>
                  <a:lnTo>
                    <a:pt x="256" y="182"/>
                  </a:lnTo>
                  <a:lnTo>
                    <a:pt x="252" y="182"/>
                  </a:lnTo>
                  <a:lnTo>
                    <a:pt x="252" y="182"/>
                  </a:lnTo>
                  <a:lnTo>
                    <a:pt x="250" y="182"/>
                  </a:lnTo>
                  <a:lnTo>
                    <a:pt x="248" y="184"/>
                  </a:lnTo>
                  <a:lnTo>
                    <a:pt x="248" y="184"/>
                  </a:lnTo>
                  <a:lnTo>
                    <a:pt x="246" y="184"/>
                  </a:lnTo>
                  <a:lnTo>
                    <a:pt x="244" y="184"/>
                  </a:lnTo>
                  <a:lnTo>
                    <a:pt x="242" y="184"/>
                  </a:lnTo>
                  <a:lnTo>
                    <a:pt x="236" y="186"/>
                  </a:lnTo>
                  <a:lnTo>
                    <a:pt x="236" y="188"/>
                  </a:lnTo>
                  <a:lnTo>
                    <a:pt x="238" y="188"/>
                  </a:lnTo>
                  <a:lnTo>
                    <a:pt x="238" y="188"/>
                  </a:lnTo>
                  <a:lnTo>
                    <a:pt x="238" y="188"/>
                  </a:lnTo>
                  <a:lnTo>
                    <a:pt x="238" y="188"/>
                  </a:lnTo>
                  <a:lnTo>
                    <a:pt x="236" y="188"/>
                  </a:lnTo>
                  <a:lnTo>
                    <a:pt x="234" y="188"/>
                  </a:lnTo>
                  <a:lnTo>
                    <a:pt x="234" y="188"/>
                  </a:lnTo>
                  <a:lnTo>
                    <a:pt x="234" y="188"/>
                  </a:lnTo>
                  <a:lnTo>
                    <a:pt x="232" y="190"/>
                  </a:lnTo>
                  <a:lnTo>
                    <a:pt x="232" y="190"/>
                  </a:lnTo>
                  <a:lnTo>
                    <a:pt x="236" y="190"/>
                  </a:lnTo>
                  <a:lnTo>
                    <a:pt x="236" y="190"/>
                  </a:lnTo>
                  <a:lnTo>
                    <a:pt x="236" y="190"/>
                  </a:lnTo>
                  <a:lnTo>
                    <a:pt x="236" y="192"/>
                  </a:lnTo>
                  <a:lnTo>
                    <a:pt x="236" y="194"/>
                  </a:lnTo>
                  <a:lnTo>
                    <a:pt x="234" y="192"/>
                  </a:lnTo>
                  <a:lnTo>
                    <a:pt x="232" y="190"/>
                  </a:lnTo>
                  <a:lnTo>
                    <a:pt x="230" y="190"/>
                  </a:lnTo>
                  <a:lnTo>
                    <a:pt x="226" y="190"/>
                  </a:lnTo>
                  <a:lnTo>
                    <a:pt x="222" y="190"/>
                  </a:lnTo>
                  <a:lnTo>
                    <a:pt x="220" y="190"/>
                  </a:lnTo>
                  <a:lnTo>
                    <a:pt x="218" y="188"/>
                  </a:lnTo>
                  <a:lnTo>
                    <a:pt x="214" y="186"/>
                  </a:lnTo>
                  <a:lnTo>
                    <a:pt x="212" y="186"/>
                  </a:lnTo>
                  <a:lnTo>
                    <a:pt x="212" y="186"/>
                  </a:lnTo>
                  <a:lnTo>
                    <a:pt x="208" y="184"/>
                  </a:lnTo>
                  <a:lnTo>
                    <a:pt x="206" y="180"/>
                  </a:lnTo>
                  <a:lnTo>
                    <a:pt x="200" y="180"/>
                  </a:lnTo>
                  <a:lnTo>
                    <a:pt x="194" y="180"/>
                  </a:lnTo>
                  <a:lnTo>
                    <a:pt x="190" y="178"/>
                  </a:lnTo>
                  <a:lnTo>
                    <a:pt x="188" y="178"/>
                  </a:lnTo>
                  <a:lnTo>
                    <a:pt x="184" y="182"/>
                  </a:lnTo>
                  <a:lnTo>
                    <a:pt x="178" y="188"/>
                  </a:lnTo>
                  <a:lnTo>
                    <a:pt x="172" y="192"/>
                  </a:lnTo>
                  <a:lnTo>
                    <a:pt x="166" y="196"/>
                  </a:lnTo>
                  <a:lnTo>
                    <a:pt x="160" y="200"/>
                  </a:lnTo>
                  <a:lnTo>
                    <a:pt x="154" y="206"/>
                  </a:lnTo>
                  <a:lnTo>
                    <a:pt x="148" y="210"/>
                  </a:lnTo>
                  <a:lnTo>
                    <a:pt x="142" y="214"/>
                  </a:lnTo>
                  <a:lnTo>
                    <a:pt x="136" y="218"/>
                  </a:lnTo>
                  <a:lnTo>
                    <a:pt x="130" y="224"/>
                  </a:lnTo>
                  <a:lnTo>
                    <a:pt x="126" y="228"/>
                  </a:lnTo>
                  <a:lnTo>
                    <a:pt x="120" y="232"/>
                  </a:lnTo>
                  <a:lnTo>
                    <a:pt x="114" y="236"/>
                  </a:lnTo>
                  <a:lnTo>
                    <a:pt x="108" y="242"/>
                  </a:lnTo>
                  <a:lnTo>
                    <a:pt x="102" y="247"/>
                  </a:lnTo>
                  <a:lnTo>
                    <a:pt x="96" y="251"/>
                  </a:lnTo>
                  <a:lnTo>
                    <a:pt x="92" y="255"/>
                  </a:lnTo>
                  <a:lnTo>
                    <a:pt x="86" y="261"/>
                  </a:lnTo>
                  <a:lnTo>
                    <a:pt x="80" y="265"/>
                  </a:lnTo>
                  <a:lnTo>
                    <a:pt x="74" y="269"/>
                  </a:lnTo>
                  <a:lnTo>
                    <a:pt x="70" y="275"/>
                  </a:lnTo>
                  <a:lnTo>
                    <a:pt x="64" y="279"/>
                  </a:lnTo>
                  <a:lnTo>
                    <a:pt x="58" y="283"/>
                  </a:lnTo>
                  <a:lnTo>
                    <a:pt x="52" y="289"/>
                  </a:lnTo>
                  <a:lnTo>
                    <a:pt x="48" y="293"/>
                  </a:lnTo>
                  <a:lnTo>
                    <a:pt x="42" y="297"/>
                  </a:lnTo>
                  <a:lnTo>
                    <a:pt x="36" y="303"/>
                  </a:lnTo>
                  <a:lnTo>
                    <a:pt x="32" y="307"/>
                  </a:lnTo>
                  <a:lnTo>
                    <a:pt x="26" y="313"/>
                  </a:lnTo>
                  <a:lnTo>
                    <a:pt x="20" y="317"/>
                  </a:lnTo>
                  <a:lnTo>
                    <a:pt x="14" y="321"/>
                  </a:lnTo>
                  <a:lnTo>
                    <a:pt x="10" y="327"/>
                  </a:lnTo>
                  <a:lnTo>
                    <a:pt x="12" y="327"/>
                  </a:lnTo>
                  <a:lnTo>
                    <a:pt x="14" y="327"/>
                  </a:lnTo>
                  <a:lnTo>
                    <a:pt x="16" y="327"/>
                  </a:lnTo>
                  <a:lnTo>
                    <a:pt x="18" y="327"/>
                  </a:lnTo>
                  <a:lnTo>
                    <a:pt x="20" y="329"/>
                  </a:lnTo>
                  <a:lnTo>
                    <a:pt x="24" y="327"/>
                  </a:lnTo>
                  <a:lnTo>
                    <a:pt x="26" y="325"/>
                  </a:lnTo>
                  <a:lnTo>
                    <a:pt x="30" y="325"/>
                  </a:lnTo>
                  <a:lnTo>
                    <a:pt x="32" y="325"/>
                  </a:lnTo>
                  <a:lnTo>
                    <a:pt x="34" y="325"/>
                  </a:lnTo>
                  <a:lnTo>
                    <a:pt x="34" y="327"/>
                  </a:lnTo>
                  <a:lnTo>
                    <a:pt x="30" y="329"/>
                  </a:lnTo>
                  <a:lnTo>
                    <a:pt x="28" y="329"/>
                  </a:lnTo>
                  <a:lnTo>
                    <a:pt x="28" y="331"/>
                  </a:lnTo>
                  <a:lnTo>
                    <a:pt x="30" y="333"/>
                  </a:lnTo>
                  <a:lnTo>
                    <a:pt x="32" y="333"/>
                  </a:lnTo>
                  <a:lnTo>
                    <a:pt x="30" y="335"/>
                  </a:lnTo>
                  <a:lnTo>
                    <a:pt x="30" y="337"/>
                  </a:lnTo>
                  <a:lnTo>
                    <a:pt x="32" y="337"/>
                  </a:lnTo>
                  <a:lnTo>
                    <a:pt x="32" y="339"/>
                  </a:lnTo>
                  <a:lnTo>
                    <a:pt x="32" y="341"/>
                  </a:lnTo>
                  <a:lnTo>
                    <a:pt x="32" y="341"/>
                  </a:lnTo>
                  <a:lnTo>
                    <a:pt x="34" y="343"/>
                  </a:lnTo>
                  <a:lnTo>
                    <a:pt x="34" y="343"/>
                  </a:lnTo>
                  <a:lnTo>
                    <a:pt x="32" y="345"/>
                  </a:lnTo>
                  <a:lnTo>
                    <a:pt x="30" y="347"/>
                  </a:lnTo>
                  <a:lnTo>
                    <a:pt x="28" y="349"/>
                  </a:lnTo>
                  <a:lnTo>
                    <a:pt x="30" y="349"/>
                  </a:lnTo>
                  <a:lnTo>
                    <a:pt x="34" y="347"/>
                  </a:lnTo>
                  <a:lnTo>
                    <a:pt x="36" y="347"/>
                  </a:lnTo>
                  <a:lnTo>
                    <a:pt x="40" y="345"/>
                  </a:lnTo>
                  <a:lnTo>
                    <a:pt x="42" y="345"/>
                  </a:lnTo>
                  <a:lnTo>
                    <a:pt x="46" y="345"/>
                  </a:lnTo>
                  <a:lnTo>
                    <a:pt x="48" y="343"/>
                  </a:lnTo>
                  <a:lnTo>
                    <a:pt x="52" y="341"/>
                  </a:lnTo>
                  <a:lnTo>
                    <a:pt x="54" y="341"/>
                  </a:lnTo>
                  <a:lnTo>
                    <a:pt x="54" y="339"/>
                  </a:lnTo>
                  <a:lnTo>
                    <a:pt x="56" y="339"/>
                  </a:lnTo>
                  <a:lnTo>
                    <a:pt x="56" y="337"/>
                  </a:lnTo>
                  <a:lnTo>
                    <a:pt x="60" y="337"/>
                  </a:lnTo>
                  <a:lnTo>
                    <a:pt x="62" y="337"/>
                  </a:lnTo>
                  <a:lnTo>
                    <a:pt x="66" y="335"/>
                  </a:lnTo>
                  <a:lnTo>
                    <a:pt x="70" y="335"/>
                  </a:lnTo>
                  <a:lnTo>
                    <a:pt x="70" y="335"/>
                  </a:lnTo>
                  <a:lnTo>
                    <a:pt x="72" y="337"/>
                  </a:lnTo>
                  <a:lnTo>
                    <a:pt x="72" y="339"/>
                  </a:lnTo>
                  <a:lnTo>
                    <a:pt x="72" y="339"/>
                  </a:lnTo>
                  <a:lnTo>
                    <a:pt x="70" y="339"/>
                  </a:lnTo>
                  <a:lnTo>
                    <a:pt x="70" y="341"/>
                  </a:lnTo>
                  <a:lnTo>
                    <a:pt x="68" y="343"/>
                  </a:lnTo>
                  <a:lnTo>
                    <a:pt x="68" y="343"/>
                  </a:lnTo>
                  <a:lnTo>
                    <a:pt x="70" y="343"/>
                  </a:lnTo>
                  <a:lnTo>
                    <a:pt x="70" y="345"/>
                  </a:lnTo>
                  <a:lnTo>
                    <a:pt x="70" y="345"/>
                  </a:lnTo>
                  <a:lnTo>
                    <a:pt x="72" y="347"/>
                  </a:lnTo>
                  <a:lnTo>
                    <a:pt x="70" y="347"/>
                  </a:lnTo>
                  <a:lnTo>
                    <a:pt x="70" y="347"/>
                  </a:lnTo>
                  <a:lnTo>
                    <a:pt x="70" y="349"/>
                  </a:lnTo>
                  <a:lnTo>
                    <a:pt x="70" y="349"/>
                  </a:lnTo>
                  <a:lnTo>
                    <a:pt x="70" y="349"/>
                  </a:lnTo>
                  <a:lnTo>
                    <a:pt x="70" y="351"/>
                  </a:lnTo>
                  <a:lnTo>
                    <a:pt x="70" y="351"/>
                  </a:lnTo>
                  <a:lnTo>
                    <a:pt x="72" y="351"/>
                  </a:lnTo>
                  <a:lnTo>
                    <a:pt x="72" y="353"/>
                  </a:lnTo>
                  <a:lnTo>
                    <a:pt x="72" y="355"/>
                  </a:lnTo>
                  <a:lnTo>
                    <a:pt x="72" y="355"/>
                  </a:lnTo>
                  <a:lnTo>
                    <a:pt x="72" y="357"/>
                  </a:lnTo>
                  <a:lnTo>
                    <a:pt x="72" y="359"/>
                  </a:lnTo>
                  <a:lnTo>
                    <a:pt x="72" y="361"/>
                  </a:lnTo>
                  <a:lnTo>
                    <a:pt x="70" y="363"/>
                  </a:lnTo>
                  <a:lnTo>
                    <a:pt x="70" y="365"/>
                  </a:lnTo>
                  <a:lnTo>
                    <a:pt x="70" y="367"/>
                  </a:lnTo>
                  <a:lnTo>
                    <a:pt x="70" y="367"/>
                  </a:lnTo>
                  <a:lnTo>
                    <a:pt x="70" y="371"/>
                  </a:lnTo>
                  <a:lnTo>
                    <a:pt x="68" y="373"/>
                  </a:lnTo>
                  <a:lnTo>
                    <a:pt x="68" y="373"/>
                  </a:lnTo>
                  <a:lnTo>
                    <a:pt x="68" y="377"/>
                  </a:lnTo>
                  <a:lnTo>
                    <a:pt x="68" y="377"/>
                  </a:lnTo>
                  <a:lnTo>
                    <a:pt x="66" y="379"/>
                  </a:lnTo>
                  <a:lnTo>
                    <a:pt x="64" y="379"/>
                  </a:lnTo>
                  <a:lnTo>
                    <a:pt x="66" y="379"/>
                  </a:lnTo>
                  <a:lnTo>
                    <a:pt x="68" y="381"/>
                  </a:lnTo>
                  <a:lnTo>
                    <a:pt x="66" y="381"/>
                  </a:lnTo>
                  <a:lnTo>
                    <a:pt x="64" y="383"/>
                  </a:lnTo>
                  <a:lnTo>
                    <a:pt x="66" y="383"/>
                  </a:lnTo>
                  <a:lnTo>
                    <a:pt x="66" y="385"/>
                  </a:lnTo>
                  <a:lnTo>
                    <a:pt x="64" y="385"/>
                  </a:lnTo>
                  <a:lnTo>
                    <a:pt x="64" y="387"/>
                  </a:lnTo>
                  <a:lnTo>
                    <a:pt x="64" y="387"/>
                  </a:lnTo>
                  <a:lnTo>
                    <a:pt x="66" y="387"/>
                  </a:lnTo>
                  <a:lnTo>
                    <a:pt x="66" y="387"/>
                  </a:lnTo>
                  <a:lnTo>
                    <a:pt x="68" y="389"/>
                  </a:lnTo>
                  <a:lnTo>
                    <a:pt x="68" y="389"/>
                  </a:lnTo>
                  <a:lnTo>
                    <a:pt x="70" y="389"/>
                  </a:lnTo>
                  <a:lnTo>
                    <a:pt x="70" y="391"/>
                  </a:lnTo>
                  <a:lnTo>
                    <a:pt x="72" y="391"/>
                  </a:lnTo>
                  <a:lnTo>
                    <a:pt x="74" y="391"/>
                  </a:lnTo>
                  <a:lnTo>
                    <a:pt x="74" y="393"/>
                  </a:lnTo>
                  <a:lnTo>
                    <a:pt x="74" y="393"/>
                  </a:lnTo>
                  <a:lnTo>
                    <a:pt x="74" y="395"/>
                  </a:lnTo>
                  <a:lnTo>
                    <a:pt x="76" y="397"/>
                  </a:lnTo>
                  <a:lnTo>
                    <a:pt x="78" y="395"/>
                  </a:lnTo>
                  <a:lnTo>
                    <a:pt x="78" y="397"/>
                  </a:lnTo>
                  <a:lnTo>
                    <a:pt x="78" y="397"/>
                  </a:lnTo>
                  <a:lnTo>
                    <a:pt x="76" y="399"/>
                  </a:lnTo>
                  <a:lnTo>
                    <a:pt x="76" y="399"/>
                  </a:lnTo>
                  <a:lnTo>
                    <a:pt x="76" y="399"/>
                  </a:lnTo>
                  <a:lnTo>
                    <a:pt x="74" y="401"/>
                  </a:lnTo>
                  <a:lnTo>
                    <a:pt x="72" y="401"/>
                  </a:lnTo>
                  <a:lnTo>
                    <a:pt x="72" y="403"/>
                  </a:lnTo>
                  <a:lnTo>
                    <a:pt x="70" y="403"/>
                  </a:lnTo>
                  <a:lnTo>
                    <a:pt x="70" y="405"/>
                  </a:lnTo>
                  <a:lnTo>
                    <a:pt x="68" y="407"/>
                  </a:lnTo>
                  <a:lnTo>
                    <a:pt x="68" y="409"/>
                  </a:lnTo>
                  <a:lnTo>
                    <a:pt x="66" y="409"/>
                  </a:lnTo>
                  <a:lnTo>
                    <a:pt x="64" y="411"/>
                  </a:lnTo>
                  <a:lnTo>
                    <a:pt x="62" y="413"/>
                  </a:lnTo>
                  <a:lnTo>
                    <a:pt x="62" y="413"/>
                  </a:lnTo>
                  <a:lnTo>
                    <a:pt x="64" y="413"/>
                  </a:lnTo>
                  <a:lnTo>
                    <a:pt x="68" y="411"/>
                  </a:lnTo>
                  <a:lnTo>
                    <a:pt x="68" y="409"/>
                  </a:lnTo>
                  <a:lnTo>
                    <a:pt x="70" y="407"/>
                  </a:lnTo>
                  <a:lnTo>
                    <a:pt x="72" y="405"/>
                  </a:lnTo>
                  <a:lnTo>
                    <a:pt x="74" y="405"/>
                  </a:lnTo>
                  <a:lnTo>
                    <a:pt x="72" y="405"/>
                  </a:lnTo>
                  <a:lnTo>
                    <a:pt x="72" y="407"/>
                  </a:lnTo>
                  <a:lnTo>
                    <a:pt x="72" y="407"/>
                  </a:lnTo>
                  <a:lnTo>
                    <a:pt x="74" y="407"/>
                  </a:lnTo>
                  <a:lnTo>
                    <a:pt x="74" y="407"/>
                  </a:lnTo>
                  <a:lnTo>
                    <a:pt x="74" y="407"/>
                  </a:lnTo>
                  <a:lnTo>
                    <a:pt x="70" y="409"/>
                  </a:lnTo>
                  <a:lnTo>
                    <a:pt x="66" y="411"/>
                  </a:lnTo>
                  <a:lnTo>
                    <a:pt x="64" y="413"/>
                  </a:lnTo>
                  <a:lnTo>
                    <a:pt x="58" y="417"/>
                  </a:lnTo>
                  <a:lnTo>
                    <a:pt x="58" y="417"/>
                  </a:lnTo>
                  <a:lnTo>
                    <a:pt x="54" y="419"/>
                  </a:lnTo>
                  <a:lnTo>
                    <a:pt x="54" y="419"/>
                  </a:lnTo>
                  <a:lnTo>
                    <a:pt x="52" y="421"/>
                  </a:lnTo>
                  <a:lnTo>
                    <a:pt x="52" y="421"/>
                  </a:lnTo>
                  <a:lnTo>
                    <a:pt x="50" y="423"/>
                  </a:lnTo>
                  <a:lnTo>
                    <a:pt x="48" y="423"/>
                  </a:lnTo>
                  <a:lnTo>
                    <a:pt x="48" y="425"/>
                  </a:lnTo>
                  <a:lnTo>
                    <a:pt x="46" y="425"/>
                  </a:lnTo>
                  <a:lnTo>
                    <a:pt x="46" y="427"/>
                  </a:lnTo>
                  <a:lnTo>
                    <a:pt x="48" y="429"/>
                  </a:lnTo>
                  <a:lnTo>
                    <a:pt x="52" y="427"/>
                  </a:lnTo>
                  <a:lnTo>
                    <a:pt x="52" y="427"/>
                  </a:lnTo>
                  <a:lnTo>
                    <a:pt x="54" y="427"/>
                  </a:lnTo>
                  <a:lnTo>
                    <a:pt x="52" y="429"/>
                  </a:lnTo>
                  <a:lnTo>
                    <a:pt x="48" y="429"/>
                  </a:lnTo>
                  <a:lnTo>
                    <a:pt x="48" y="429"/>
                  </a:lnTo>
                  <a:lnTo>
                    <a:pt x="44" y="431"/>
                  </a:lnTo>
                  <a:lnTo>
                    <a:pt x="42" y="433"/>
                  </a:lnTo>
                  <a:lnTo>
                    <a:pt x="38" y="435"/>
                  </a:lnTo>
                  <a:lnTo>
                    <a:pt x="38" y="437"/>
                  </a:lnTo>
                  <a:lnTo>
                    <a:pt x="40" y="439"/>
                  </a:lnTo>
                  <a:lnTo>
                    <a:pt x="40" y="439"/>
                  </a:lnTo>
                  <a:lnTo>
                    <a:pt x="40" y="441"/>
                  </a:lnTo>
                  <a:lnTo>
                    <a:pt x="40" y="443"/>
                  </a:lnTo>
                  <a:lnTo>
                    <a:pt x="40" y="443"/>
                  </a:lnTo>
                  <a:lnTo>
                    <a:pt x="44" y="443"/>
                  </a:lnTo>
                  <a:lnTo>
                    <a:pt x="46" y="441"/>
                  </a:lnTo>
                  <a:lnTo>
                    <a:pt x="48" y="441"/>
                  </a:lnTo>
                  <a:lnTo>
                    <a:pt x="48" y="441"/>
                  </a:lnTo>
                  <a:lnTo>
                    <a:pt x="50" y="439"/>
                  </a:lnTo>
                  <a:lnTo>
                    <a:pt x="52" y="437"/>
                  </a:lnTo>
                  <a:lnTo>
                    <a:pt x="56" y="435"/>
                  </a:lnTo>
                  <a:lnTo>
                    <a:pt x="56" y="435"/>
                  </a:lnTo>
                  <a:lnTo>
                    <a:pt x="58" y="433"/>
                  </a:lnTo>
                  <a:lnTo>
                    <a:pt x="58" y="433"/>
                  </a:lnTo>
                  <a:lnTo>
                    <a:pt x="58" y="435"/>
                  </a:lnTo>
                  <a:lnTo>
                    <a:pt x="58" y="435"/>
                  </a:lnTo>
                  <a:lnTo>
                    <a:pt x="62" y="433"/>
                  </a:lnTo>
                  <a:lnTo>
                    <a:pt x="64" y="433"/>
                  </a:lnTo>
                  <a:lnTo>
                    <a:pt x="64" y="433"/>
                  </a:lnTo>
                  <a:lnTo>
                    <a:pt x="64" y="433"/>
                  </a:lnTo>
                  <a:lnTo>
                    <a:pt x="62" y="435"/>
                  </a:lnTo>
                  <a:lnTo>
                    <a:pt x="60" y="435"/>
                  </a:lnTo>
                  <a:lnTo>
                    <a:pt x="60" y="435"/>
                  </a:lnTo>
                  <a:lnTo>
                    <a:pt x="60" y="435"/>
                  </a:lnTo>
                  <a:lnTo>
                    <a:pt x="58" y="437"/>
                  </a:lnTo>
                  <a:lnTo>
                    <a:pt x="58" y="437"/>
                  </a:lnTo>
                  <a:lnTo>
                    <a:pt x="58" y="439"/>
                  </a:lnTo>
                  <a:lnTo>
                    <a:pt x="58" y="439"/>
                  </a:lnTo>
                  <a:lnTo>
                    <a:pt x="58" y="441"/>
                  </a:lnTo>
                  <a:lnTo>
                    <a:pt x="58" y="441"/>
                  </a:lnTo>
                  <a:lnTo>
                    <a:pt x="60" y="439"/>
                  </a:lnTo>
                  <a:lnTo>
                    <a:pt x="62" y="439"/>
                  </a:lnTo>
                  <a:lnTo>
                    <a:pt x="64" y="441"/>
                  </a:lnTo>
                  <a:lnTo>
                    <a:pt x="64" y="443"/>
                  </a:lnTo>
                  <a:lnTo>
                    <a:pt x="64" y="443"/>
                  </a:lnTo>
                  <a:lnTo>
                    <a:pt x="62" y="441"/>
                  </a:lnTo>
                  <a:lnTo>
                    <a:pt x="62" y="441"/>
                  </a:lnTo>
                  <a:lnTo>
                    <a:pt x="62" y="441"/>
                  </a:lnTo>
                  <a:lnTo>
                    <a:pt x="60" y="441"/>
                  </a:lnTo>
                  <a:lnTo>
                    <a:pt x="58" y="441"/>
                  </a:lnTo>
                  <a:lnTo>
                    <a:pt x="58" y="441"/>
                  </a:lnTo>
                  <a:lnTo>
                    <a:pt x="56" y="439"/>
                  </a:lnTo>
                  <a:lnTo>
                    <a:pt x="54" y="439"/>
                  </a:lnTo>
                  <a:lnTo>
                    <a:pt x="56" y="437"/>
                  </a:lnTo>
                  <a:lnTo>
                    <a:pt x="58" y="437"/>
                  </a:lnTo>
                  <a:lnTo>
                    <a:pt x="56" y="437"/>
                  </a:lnTo>
                  <a:lnTo>
                    <a:pt x="54" y="437"/>
                  </a:lnTo>
                  <a:lnTo>
                    <a:pt x="52" y="437"/>
                  </a:lnTo>
                  <a:lnTo>
                    <a:pt x="50" y="439"/>
                  </a:lnTo>
                  <a:lnTo>
                    <a:pt x="50" y="441"/>
                  </a:lnTo>
                  <a:lnTo>
                    <a:pt x="50" y="441"/>
                  </a:lnTo>
                  <a:lnTo>
                    <a:pt x="52" y="443"/>
                  </a:lnTo>
                  <a:lnTo>
                    <a:pt x="54" y="445"/>
                  </a:lnTo>
                  <a:lnTo>
                    <a:pt x="54" y="445"/>
                  </a:lnTo>
                  <a:lnTo>
                    <a:pt x="50" y="451"/>
                  </a:lnTo>
                  <a:lnTo>
                    <a:pt x="50" y="451"/>
                  </a:lnTo>
                  <a:lnTo>
                    <a:pt x="56" y="449"/>
                  </a:lnTo>
                  <a:lnTo>
                    <a:pt x="56" y="449"/>
                  </a:lnTo>
                  <a:lnTo>
                    <a:pt x="54" y="451"/>
                  </a:lnTo>
                  <a:lnTo>
                    <a:pt x="54" y="451"/>
                  </a:lnTo>
                  <a:lnTo>
                    <a:pt x="50" y="455"/>
                  </a:lnTo>
                  <a:lnTo>
                    <a:pt x="46" y="457"/>
                  </a:lnTo>
                  <a:lnTo>
                    <a:pt x="46" y="459"/>
                  </a:lnTo>
                  <a:lnTo>
                    <a:pt x="46" y="459"/>
                  </a:lnTo>
                  <a:lnTo>
                    <a:pt x="48" y="459"/>
                  </a:lnTo>
                  <a:lnTo>
                    <a:pt x="50" y="457"/>
                  </a:lnTo>
                  <a:lnTo>
                    <a:pt x="52" y="455"/>
                  </a:lnTo>
                  <a:lnTo>
                    <a:pt x="52" y="455"/>
                  </a:lnTo>
                  <a:lnTo>
                    <a:pt x="50" y="457"/>
                  </a:lnTo>
                  <a:lnTo>
                    <a:pt x="50" y="457"/>
                  </a:lnTo>
                  <a:lnTo>
                    <a:pt x="50" y="457"/>
                  </a:lnTo>
                  <a:lnTo>
                    <a:pt x="48" y="459"/>
                  </a:lnTo>
                  <a:lnTo>
                    <a:pt x="48" y="459"/>
                  </a:lnTo>
                  <a:lnTo>
                    <a:pt x="42" y="463"/>
                  </a:lnTo>
                  <a:lnTo>
                    <a:pt x="42" y="465"/>
                  </a:lnTo>
                  <a:lnTo>
                    <a:pt x="40" y="469"/>
                  </a:lnTo>
                  <a:lnTo>
                    <a:pt x="44" y="467"/>
                  </a:lnTo>
                  <a:lnTo>
                    <a:pt x="48" y="463"/>
                  </a:lnTo>
                  <a:lnTo>
                    <a:pt x="50" y="461"/>
                  </a:lnTo>
                  <a:lnTo>
                    <a:pt x="50" y="461"/>
                  </a:lnTo>
                  <a:lnTo>
                    <a:pt x="52" y="459"/>
                  </a:lnTo>
                  <a:lnTo>
                    <a:pt x="54" y="459"/>
                  </a:lnTo>
                  <a:lnTo>
                    <a:pt x="56" y="459"/>
                  </a:lnTo>
                  <a:lnTo>
                    <a:pt x="64" y="455"/>
                  </a:lnTo>
                  <a:lnTo>
                    <a:pt x="66" y="455"/>
                  </a:lnTo>
                  <a:lnTo>
                    <a:pt x="66" y="453"/>
                  </a:lnTo>
                  <a:lnTo>
                    <a:pt x="68" y="453"/>
                  </a:lnTo>
                  <a:lnTo>
                    <a:pt x="68" y="453"/>
                  </a:lnTo>
                  <a:lnTo>
                    <a:pt x="70" y="451"/>
                  </a:lnTo>
                  <a:lnTo>
                    <a:pt x="70" y="451"/>
                  </a:lnTo>
                  <a:lnTo>
                    <a:pt x="68" y="451"/>
                  </a:lnTo>
                  <a:lnTo>
                    <a:pt x="68" y="453"/>
                  </a:lnTo>
                  <a:lnTo>
                    <a:pt x="68" y="453"/>
                  </a:lnTo>
                  <a:lnTo>
                    <a:pt x="66" y="453"/>
                  </a:lnTo>
                  <a:lnTo>
                    <a:pt x="62" y="457"/>
                  </a:lnTo>
                  <a:lnTo>
                    <a:pt x="62" y="457"/>
                  </a:lnTo>
                  <a:lnTo>
                    <a:pt x="62" y="457"/>
                  </a:lnTo>
                  <a:lnTo>
                    <a:pt x="60" y="459"/>
                  </a:lnTo>
                  <a:lnTo>
                    <a:pt x="60" y="459"/>
                  </a:lnTo>
                  <a:lnTo>
                    <a:pt x="62" y="459"/>
                  </a:lnTo>
                  <a:lnTo>
                    <a:pt x="62" y="461"/>
                  </a:lnTo>
                  <a:lnTo>
                    <a:pt x="62" y="461"/>
                  </a:lnTo>
                  <a:lnTo>
                    <a:pt x="62" y="463"/>
                  </a:lnTo>
                  <a:lnTo>
                    <a:pt x="62" y="465"/>
                  </a:lnTo>
                  <a:lnTo>
                    <a:pt x="62" y="465"/>
                  </a:lnTo>
                  <a:lnTo>
                    <a:pt x="62" y="463"/>
                  </a:lnTo>
                  <a:lnTo>
                    <a:pt x="62" y="463"/>
                  </a:lnTo>
                  <a:lnTo>
                    <a:pt x="62" y="461"/>
                  </a:lnTo>
                  <a:lnTo>
                    <a:pt x="62" y="461"/>
                  </a:lnTo>
                  <a:lnTo>
                    <a:pt x="60" y="459"/>
                  </a:lnTo>
                  <a:lnTo>
                    <a:pt x="60" y="459"/>
                  </a:lnTo>
                  <a:lnTo>
                    <a:pt x="56" y="459"/>
                  </a:lnTo>
                  <a:lnTo>
                    <a:pt x="54" y="461"/>
                  </a:lnTo>
                  <a:lnTo>
                    <a:pt x="52" y="461"/>
                  </a:lnTo>
                  <a:lnTo>
                    <a:pt x="50" y="461"/>
                  </a:lnTo>
                  <a:lnTo>
                    <a:pt x="48" y="463"/>
                  </a:lnTo>
                  <a:lnTo>
                    <a:pt x="46" y="465"/>
                  </a:lnTo>
                  <a:lnTo>
                    <a:pt x="48" y="465"/>
                  </a:lnTo>
                  <a:lnTo>
                    <a:pt x="44" y="467"/>
                  </a:lnTo>
                  <a:lnTo>
                    <a:pt x="42" y="469"/>
                  </a:lnTo>
                  <a:lnTo>
                    <a:pt x="42" y="469"/>
                  </a:lnTo>
                  <a:lnTo>
                    <a:pt x="42" y="471"/>
                  </a:lnTo>
                  <a:lnTo>
                    <a:pt x="40" y="473"/>
                  </a:lnTo>
                  <a:lnTo>
                    <a:pt x="40" y="473"/>
                  </a:lnTo>
                  <a:lnTo>
                    <a:pt x="40" y="473"/>
                  </a:lnTo>
                  <a:lnTo>
                    <a:pt x="40" y="473"/>
                  </a:lnTo>
                  <a:lnTo>
                    <a:pt x="40" y="475"/>
                  </a:lnTo>
                  <a:lnTo>
                    <a:pt x="42" y="475"/>
                  </a:lnTo>
                  <a:lnTo>
                    <a:pt x="42" y="473"/>
                  </a:lnTo>
                  <a:lnTo>
                    <a:pt x="44" y="473"/>
                  </a:lnTo>
                  <a:lnTo>
                    <a:pt x="46" y="471"/>
                  </a:lnTo>
                  <a:lnTo>
                    <a:pt x="48" y="471"/>
                  </a:lnTo>
                  <a:lnTo>
                    <a:pt x="52" y="471"/>
                  </a:lnTo>
                  <a:lnTo>
                    <a:pt x="58" y="471"/>
                  </a:lnTo>
                  <a:lnTo>
                    <a:pt x="56" y="471"/>
                  </a:lnTo>
                  <a:lnTo>
                    <a:pt x="52" y="471"/>
                  </a:lnTo>
                  <a:lnTo>
                    <a:pt x="48" y="471"/>
                  </a:lnTo>
                  <a:lnTo>
                    <a:pt x="48" y="471"/>
                  </a:lnTo>
                  <a:lnTo>
                    <a:pt x="46" y="471"/>
                  </a:lnTo>
                  <a:lnTo>
                    <a:pt x="40" y="475"/>
                  </a:lnTo>
                  <a:lnTo>
                    <a:pt x="38" y="477"/>
                  </a:lnTo>
                  <a:lnTo>
                    <a:pt x="38" y="477"/>
                  </a:lnTo>
                  <a:lnTo>
                    <a:pt x="36" y="479"/>
                  </a:lnTo>
                  <a:lnTo>
                    <a:pt x="36" y="481"/>
                  </a:lnTo>
                  <a:lnTo>
                    <a:pt x="38" y="483"/>
                  </a:lnTo>
                  <a:lnTo>
                    <a:pt x="38" y="483"/>
                  </a:lnTo>
                  <a:lnTo>
                    <a:pt x="38" y="483"/>
                  </a:lnTo>
                  <a:lnTo>
                    <a:pt x="40" y="485"/>
                  </a:lnTo>
                  <a:lnTo>
                    <a:pt x="42" y="485"/>
                  </a:lnTo>
                  <a:lnTo>
                    <a:pt x="42" y="485"/>
                  </a:lnTo>
                  <a:lnTo>
                    <a:pt x="48" y="483"/>
                  </a:lnTo>
                  <a:lnTo>
                    <a:pt x="48" y="483"/>
                  </a:lnTo>
                  <a:lnTo>
                    <a:pt x="50" y="481"/>
                  </a:lnTo>
                  <a:lnTo>
                    <a:pt x="50" y="483"/>
                  </a:lnTo>
                  <a:lnTo>
                    <a:pt x="48" y="485"/>
                  </a:lnTo>
                  <a:lnTo>
                    <a:pt x="48" y="485"/>
                  </a:lnTo>
                  <a:lnTo>
                    <a:pt x="50" y="485"/>
                  </a:lnTo>
                  <a:lnTo>
                    <a:pt x="50" y="485"/>
                  </a:lnTo>
                  <a:lnTo>
                    <a:pt x="48" y="485"/>
                  </a:lnTo>
                  <a:lnTo>
                    <a:pt x="48" y="487"/>
                  </a:lnTo>
                  <a:lnTo>
                    <a:pt x="46" y="487"/>
                  </a:lnTo>
                  <a:lnTo>
                    <a:pt x="46" y="487"/>
                  </a:lnTo>
                  <a:lnTo>
                    <a:pt x="46" y="489"/>
                  </a:lnTo>
                  <a:lnTo>
                    <a:pt x="48" y="489"/>
                  </a:lnTo>
                  <a:lnTo>
                    <a:pt x="54" y="487"/>
                  </a:lnTo>
                  <a:lnTo>
                    <a:pt x="54" y="487"/>
                  </a:lnTo>
                  <a:lnTo>
                    <a:pt x="54" y="487"/>
                  </a:lnTo>
                  <a:lnTo>
                    <a:pt x="52" y="489"/>
                  </a:lnTo>
                  <a:lnTo>
                    <a:pt x="48" y="489"/>
                  </a:lnTo>
                  <a:lnTo>
                    <a:pt x="46" y="489"/>
                  </a:lnTo>
                  <a:lnTo>
                    <a:pt x="46" y="489"/>
                  </a:lnTo>
                  <a:lnTo>
                    <a:pt x="44" y="491"/>
                  </a:lnTo>
                  <a:lnTo>
                    <a:pt x="44" y="491"/>
                  </a:lnTo>
                  <a:lnTo>
                    <a:pt x="48" y="491"/>
                  </a:lnTo>
                  <a:lnTo>
                    <a:pt x="48" y="491"/>
                  </a:lnTo>
                  <a:lnTo>
                    <a:pt x="50" y="491"/>
                  </a:lnTo>
                  <a:lnTo>
                    <a:pt x="50" y="491"/>
                  </a:lnTo>
                  <a:lnTo>
                    <a:pt x="52" y="491"/>
                  </a:lnTo>
                  <a:lnTo>
                    <a:pt x="54" y="491"/>
                  </a:lnTo>
                  <a:lnTo>
                    <a:pt x="54" y="491"/>
                  </a:lnTo>
                  <a:lnTo>
                    <a:pt x="54" y="491"/>
                  </a:lnTo>
                  <a:lnTo>
                    <a:pt x="54" y="491"/>
                  </a:lnTo>
                  <a:lnTo>
                    <a:pt x="56" y="491"/>
                  </a:lnTo>
                  <a:lnTo>
                    <a:pt x="56" y="489"/>
                  </a:lnTo>
                  <a:lnTo>
                    <a:pt x="58" y="489"/>
                  </a:lnTo>
                  <a:lnTo>
                    <a:pt x="58" y="489"/>
                  </a:lnTo>
                  <a:lnTo>
                    <a:pt x="56" y="491"/>
                  </a:lnTo>
                  <a:lnTo>
                    <a:pt x="56" y="491"/>
                  </a:lnTo>
                  <a:lnTo>
                    <a:pt x="58" y="491"/>
                  </a:lnTo>
                  <a:lnTo>
                    <a:pt x="60" y="491"/>
                  </a:lnTo>
                  <a:lnTo>
                    <a:pt x="64" y="491"/>
                  </a:lnTo>
                  <a:lnTo>
                    <a:pt x="66" y="489"/>
                  </a:lnTo>
                  <a:lnTo>
                    <a:pt x="66" y="489"/>
                  </a:lnTo>
                  <a:lnTo>
                    <a:pt x="68" y="487"/>
                  </a:lnTo>
                  <a:lnTo>
                    <a:pt x="68" y="487"/>
                  </a:lnTo>
                  <a:lnTo>
                    <a:pt x="68" y="485"/>
                  </a:lnTo>
                  <a:lnTo>
                    <a:pt x="70" y="485"/>
                  </a:lnTo>
                  <a:lnTo>
                    <a:pt x="70" y="485"/>
                  </a:lnTo>
                  <a:lnTo>
                    <a:pt x="68" y="487"/>
                  </a:lnTo>
                  <a:lnTo>
                    <a:pt x="68" y="489"/>
                  </a:lnTo>
                  <a:lnTo>
                    <a:pt x="68" y="489"/>
                  </a:lnTo>
                  <a:lnTo>
                    <a:pt x="66" y="491"/>
                  </a:lnTo>
                  <a:lnTo>
                    <a:pt x="62" y="493"/>
                  </a:lnTo>
                  <a:lnTo>
                    <a:pt x="62" y="493"/>
                  </a:lnTo>
                  <a:lnTo>
                    <a:pt x="62" y="493"/>
                  </a:lnTo>
                  <a:lnTo>
                    <a:pt x="62" y="495"/>
                  </a:lnTo>
                  <a:lnTo>
                    <a:pt x="62" y="495"/>
                  </a:lnTo>
                  <a:lnTo>
                    <a:pt x="62" y="499"/>
                  </a:lnTo>
                  <a:lnTo>
                    <a:pt x="60" y="499"/>
                  </a:lnTo>
                  <a:lnTo>
                    <a:pt x="60" y="501"/>
                  </a:lnTo>
                  <a:lnTo>
                    <a:pt x="62" y="503"/>
                  </a:lnTo>
                  <a:lnTo>
                    <a:pt x="62" y="503"/>
                  </a:lnTo>
                  <a:lnTo>
                    <a:pt x="64" y="503"/>
                  </a:lnTo>
                  <a:lnTo>
                    <a:pt x="66" y="503"/>
                  </a:lnTo>
                  <a:lnTo>
                    <a:pt x="68" y="503"/>
                  </a:lnTo>
                  <a:lnTo>
                    <a:pt x="70" y="501"/>
                  </a:lnTo>
                  <a:lnTo>
                    <a:pt x="70" y="501"/>
                  </a:lnTo>
                  <a:lnTo>
                    <a:pt x="70" y="501"/>
                  </a:lnTo>
                  <a:lnTo>
                    <a:pt x="72" y="499"/>
                  </a:lnTo>
                  <a:lnTo>
                    <a:pt x="74" y="499"/>
                  </a:lnTo>
                  <a:lnTo>
                    <a:pt x="74" y="497"/>
                  </a:lnTo>
                  <a:lnTo>
                    <a:pt x="74" y="497"/>
                  </a:lnTo>
                  <a:lnTo>
                    <a:pt x="74" y="497"/>
                  </a:lnTo>
                  <a:lnTo>
                    <a:pt x="74" y="497"/>
                  </a:lnTo>
                  <a:lnTo>
                    <a:pt x="76" y="497"/>
                  </a:lnTo>
                  <a:lnTo>
                    <a:pt x="76" y="497"/>
                  </a:lnTo>
                  <a:lnTo>
                    <a:pt x="74" y="499"/>
                  </a:lnTo>
                  <a:lnTo>
                    <a:pt x="74" y="499"/>
                  </a:lnTo>
                  <a:lnTo>
                    <a:pt x="72" y="499"/>
                  </a:lnTo>
                  <a:lnTo>
                    <a:pt x="72" y="501"/>
                  </a:lnTo>
                  <a:lnTo>
                    <a:pt x="70" y="503"/>
                  </a:lnTo>
                  <a:lnTo>
                    <a:pt x="70" y="505"/>
                  </a:lnTo>
                  <a:lnTo>
                    <a:pt x="70" y="505"/>
                  </a:lnTo>
                  <a:lnTo>
                    <a:pt x="70" y="505"/>
                  </a:lnTo>
                  <a:lnTo>
                    <a:pt x="70" y="505"/>
                  </a:lnTo>
                  <a:lnTo>
                    <a:pt x="72" y="505"/>
                  </a:lnTo>
                  <a:lnTo>
                    <a:pt x="72" y="505"/>
                  </a:lnTo>
                  <a:lnTo>
                    <a:pt x="70" y="507"/>
                  </a:lnTo>
                  <a:lnTo>
                    <a:pt x="68" y="507"/>
                  </a:lnTo>
                  <a:lnTo>
                    <a:pt x="68" y="505"/>
                  </a:lnTo>
                  <a:lnTo>
                    <a:pt x="68" y="505"/>
                  </a:lnTo>
                  <a:lnTo>
                    <a:pt x="68" y="505"/>
                  </a:lnTo>
                  <a:lnTo>
                    <a:pt x="68" y="505"/>
                  </a:lnTo>
                  <a:lnTo>
                    <a:pt x="66" y="505"/>
                  </a:lnTo>
                  <a:lnTo>
                    <a:pt x="66" y="505"/>
                  </a:lnTo>
                  <a:lnTo>
                    <a:pt x="66" y="507"/>
                  </a:lnTo>
                  <a:lnTo>
                    <a:pt x="66" y="507"/>
                  </a:lnTo>
                  <a:lnTo>
                    <a:pt x="66" y="509"/>
                  </a:lnTo>
                  <a:lnTo>
                    <a:pt x="66" y="509"/>
                  </a:lnTo>
                  <a:lnTo>
                    <a:pt x="70" y="511"/>
                  </a:lnTo>
                  <a:lnTo>
                    <a:pt x="70" y="511"/>
                  </a:lnTo>
                  <a:lnTo>
                    <a:pt x="72" y="509"/>
                  </a:lnTo>
                  <a:lnTo>
                    <a:pt x="72" y="509"/>
                  </a:lnTo>
                  <a:lnTo>
                    <a:pt x="72" y="509"/>
                  </a:lnTo>
                  <a:lnTo>
                    <a:pt x="74" y="509"/>
                  </a:lnTo>
                  <a:lnTo>
                    <a:pt x="74" y="507"/>
                  </a:lnTo>
                  <a:lnTo>
                    <a:pt x="74" y="507"/>
                  </a:lnTo>
                  <a:lnTo>
                    <a:pt x="78" y="505"/>
                  </a:lnTo>
                  <a:lnTo>
                    <a:pt x="78" y="505"/>
                  </a:lnTo>
                  <a:lnTo>
                    <a:pt x="78" y="505"/>
                  </a:lnTo>
                  <a:lnTo>
                    <a:pt x="76" y="507"/>
                  </a:lnTo>
                  <a:lnTo>
                    <a:pt x="74" y="509"/>
                  </a:lnTo>
                  <a:lnTo>
                    <a:pt x="74" y="511"/>
                  </a:lnTo>
                  <a:lnTo>
                    <a:pt x="72" y="511"/>
                  </a:lnTo>
                  <a:lnTo>
                    <a:pt x="72" y="511"/>
                  </a:lnTo>
                  <a:lnTo>
                    <a:pt x="72" y="511"/>
                  </a:lnTo>
                  <a:lnTo>
                    <a:pt x="74" y="511"/>
                  </a:lnTo>
                  <a:lnTo>
                    <a:pt x="76" y="511"/>
                  </a:lnTo>
                  <a:lnTo>
                    <a:pt x="76" y="511"/>
                  </a:lnTo>
                  <a:lnTo>
                    <a:pt x="78" y="511"/>
                  </a:lnTo>
                  <a:lnTo>
                    <a:pt x="78" y="511"/>
                  </a:lnTo>
                  <a:lnTo>
                    <a:pt x="76" y="511"/>
                  </a:lnTo>
                  <a:lnTo>
                    <a:pt x="74" y="511"/>
                  </a:lnTo>
                  <a:lnTo>
                    <a:pt x="72" y="513"/>
                  </a:lnTo>
                  <a:lnTo>
                    <a:pt x="72" y="513"/>
                  </a:lnTo>
                  <a:lnTo>
                    <a:pt x="72" y="513"/>
                  </a:lnTo>
                  <a:lnTo>
                    <a:pt x="70" y="515"/>
                  </a:lnTo>
                  <a:lnTo>
                    <a:pt x="70" y="515"/>
                  </a:lnTo>
                  <a:lnTo>
                    <a:pt x="72" y="515"/>
                  </a:lnTo>
                  <a:lnTo>
                    <a:pt x="72" y="515"/>
                  </a:lnTo>
                  <a:lnTo>
                    <a:pt x="72" y="515"/>
                  </a:lnTo>
                  <a:lnTo>
                    <a:pt x="72" y="515"/>
                  </a:lnTo>
                  <a:lnTo>
                    <a:pt x="70" y="517"/>
                  </a:lnTo>
                  <a:lnTo>
                    <a:pt x="70" y="517"/>
                  </a:lnTo>
                  <a:lnTo>
                    <a:pt x="70" y="517"/>
                  </a:lnTo>
                  <a:lnTo>
                    <a:pt x="70" y="517"/>
                  </a:lnTo>
                  <a:lnTo>
                    <a:pt x="72" y="517"/>
                  </a:lnTo>
                  <a:lnTo>
                    <a:pt x="72" y="517"/>
                  </a:lnTo>
                  <a:lnTo>
                    <a:pt x="72" y="517"/>
                  </a:lnTo>
                  <a:lnTo>
                    <a:pt x="74" y="515"/>
                  </a:lnTo>
                  <a:lnTo>
                    <a:pt x="74" y="515"/>
                  </a:lnTo>
                  <a:lnTo>
                    <a:pt x="74" y="517"/>
                  </a:lnTo>
                  <a:lnTo>
                    <a:pt x="74" y="517"/>
                  </a:lnTo>
                  <a:lnTo>
                    <a:pt x="118" y="517"/>
                  </a:lnTo>
                  <a:lnTo>
                    <a:pt x="124" y="517"/>
                  </a:lnTo>
                  <a:lnTo>
                    <a:pt x="258" y="517"/>
                  </a:lnTo>
                  <a:lnTo>
                    <a:pt x="264" y="517"/>
                  </a:lnTo>
                  <a:lnTo>
                    <a:pt x="400" y="517"/>
                  </a:lnTo>
                  <a:lnTo>
                    <a:pt x="406" y="517"/>
                  </a:lnTo>
                  <a:lnTo>
                    <a:pt x="452" y="517"/>
                  </a:lnTo>
                  <a:lnTo>
                    <a:pt x="456" y="517"/>
                  </a:lnTo>
                  <a:lnTo>
                    <a:pt x="458" y="513"/>
                  </a:lnTo>
                  <a:lnTo>
                    <a:pt x="460" y="511"/>
                  </a:lnTo>
                  <a:lnTo>
                    <a:pt x="462" y="511"/>
                  </a:lnTo>
                  <a:lnTo>
                    <a:pt x="462" y="511"/>
                  </a:lnTo>
                  <a:lnTo>
                    <a:pt x="462" y="511"/>
                  </a:lnTo>
                  <a:lnTo>
                    <a:pt x="462" y="513"/>
                  </a:lnTo>
                  <a:lnTo>
                    <a:pt x="462" y="515"/>
                  </a:lnTo>
                  <a:lnTo>
                    <a:pt x="460" y="517"/>
                  </a:lnTo>
                  <a:lnTo>
                    <a:pt x="460" y="519"/>
                  </a:lnTo>
                  <a:lnTo>
                    <a:pt x="460" y="519"/>
                  </a:lnTo>
                  <a:lnTo>
                    <a:pt x="460" y="521"/>
                  </a:lnTo>
                  <a:lnTo>
                    <a:pt x="460" y="521"/>
                  </a:lnTo>
                  <a:lnTo>
                    <a:pt x="460" y="521"/>
                  </a:lnTo>
                  <a:lnTo>
                    <a:pt x="464" y="523"/>
                  </a:lnTo>
                  <a:lnTo>
                    <a:pt x="468" y="523"/>
                  </a:lnTo>
                  <a:lnTo>
                    <a:pt x="470" y="523"/>
                  </a:lnTo>
                  <a:lnTo>
                    <a:pt x="470" y="525"/>
                  </a:lnTo>
                  <a:lnTo>
                    <a:pt x="472" y="525"/>
                  </a:lnTo>
                  <a:lnTo>
                    <a:pt x="474" y="525"/>
                  </a:lnTo>
                  <a:lnTo>
                    <a:pt x="474" y="525"/>
                  </a:lnTo>
                  <a:lnTo>
                    <a:pt x="476" y="523"/>
                  </a:lnTo>
                  <a:lnTo>
                    <a:pt x="478" y="523"/>
                  </a:lnTo>
                  <a:lnTo>
                    <a:pt x="480" y="523"/>
                  </a:lnTo>
                  <a:lnTo>
                    <a:pt x="482" y="523"/>
                  </a:lnTo>
                  <a:lnTo>
                    <a:pt x="482" y="523"/>
                  </a:lnTo>
                  <a:lnTo>
                    <a:pt x="484" y="525"/>
                  </a:lnTo>
                  <a:lnTo>
                    <a:pt x="484" y="525"/>
                  </a:lnTo>
                  <a:lnTo>
                    <a:pt x="486" y="527"/>
                  </a:lnTo>
                  <a:lnTo>
                    <a:pt x="486" y="527"/>
                  </a:lnTo>
                  <a:lnTo>
                    <a:pt x="486" y="529"/>
                  </a:lnTo>
                  <a:lnTo>
                    <a:pt x="486" y="529"/>
                  </a:lnTo>
                  <a:lnTo>
                    <a:pt x="488" y="529"/>
                  </a:lnTo>
                  <a:lnTo>
                    <a:pt x="488" y="529"/>
                  </a:lnTo>
                  <a:lnTo>
                    <a:pt x="490" y="529"/>
                  </a:lnTo>
                  <a:lnTo>
                    <a:pt x="492" y="529"/>
                  </a:lnTo>
                  <a:lnTo>
                    <a:pt x="494" y="531"/>
                  </a:lnTo>
                  <a:lnTo>
                    <a:pt x="496" y="533"/>
                  </a:lnTo>
                  <a:lnTo>
                    <a:pt x="498" y="533"/>
                  </a:lnTo>
                  <a:lnTo>
                    <a:pt x="498" y="533"/>
                  </a:lnTo>
                  <a:lnTo>
                    <a:pt x="502" y="533"/>
                  </a:lnTo>
                  <a:lnTo>
                    <a:pt x="504" y="531"/>
                  </a:lnTo>
                  <a:lnTo>
                    <a:pt x="506" y="531"/>
                  </a:lnTo>
                  <a:lnTo>
                    <a:pt x="508" y="531"/>
                  </a:lnTo>
                  <a:lnTo>
                    <a:pt x="508" y="533"/>
                  </a:lnTo>
                  <a:lnTo>
                    <a:pt x="508" y="533"/>
                  </a:lnTo>
                  <a:lnTo>
                    <a:pt x="510" y="533"/>
                  </a:lnTo>
                  <a:lnTo>
                    <a:pt x="514" y="533"/>
                  </a:lnTo>
                  <a:lnTo>
                    <a:pt x="518" y="533"/>
                  </a:lnTo>
                  <a:lnTo>
                    <a:pt x="518" y="533"/>
                  </a:lnTo>
                  <a:lnTo>
                    <a:pt x="518" y="535"/>
                  </a:lnTo>
                  <a:lnTo>
                    <a:pt x="518" y="535"/>
                  </a:lnTo>
                  <a:lnTo>
                    <a:pt x="520" y="535"/>
                  </a:lnTo>
                  <a:lnTo>
                    <a:pt x="524" y="535"/>
                  </a:lnTo>
                  <a:lnTo>
                    <a:pt x="524" y="535"/>
                  </a:lnTo>
                  <a:lnTo>
                    <a:pt x="526" y="533"/>
                  </a:lnTo>
                  <a:lnTo>
                    <a:pt x="526" y="533"/>
                  </a:lnTo>
                  <a:lnTo>
                    <a:pt x="528" y="533"/>
                  </a:lnTo>
                  <a:lnTo>
                    <a:pt x="528" y="531"/>
                  </a:lnTo>
                  <a:lnTo>
                    <a:pt x="530" y="531"/>
                  </a:lnTo>
                  <a:lnTo>
                    <a:pt x="530" y="529"/>
                  </a:lnTo>
                  <a:lnTo>
                    <a:pt x="532" y="529"/>
                  </a:lnTo>
                  <a:lnTo>
                    <a:pt x="532" y="529"/>
                  </a:lnTo>
                  <a:lnTo>
                    <a:pt x="532" y="527"/>
                  </a:lnTo>
                  <a:lnTo>
                    <a:pt x="532" y="527"/>
                  </a:lnTo>
                  <a:lnTo>
                    <a:pt x="532" y="527"/>
                  </a:lnTo>
                  <a:lnTo>
                    <a:pt x="534" y="525"/>
                  </a:lnTo>
                  <a:lnTo>
                    <a:pt x="540" y="525"/>
                  </a:lnTo>
                  <a:lnTo>
                    <a:pt x="540" y="525"/>
                  </a:lnTo>
                  <a:lnTo>
                    <a:pt x="538" y="525"/>
                  </a:lnTo>
                  <a:lnTo>
                    <a:pt x="536" y="527"/>
                  </a:lnTo>
                  <a:lnTo>
                    <a:pt x="536" y="527"/>
                  </a:lnTo>
                  <a:lnTo>
                    <a:pt x="536" y="529"/>
                  </a:lnTo>
                  <a:lnTo>
                    <a:pt x="536" y="529"/>
                  </a:lnTo>
                  <a:lnTo>
                    <a:pt x="536" y="529"/>
                  </a:lnTo>
                  <a:lnTo>
                    <a:pt x="538" y="529"/>
                  </a:lnTo>
                  <a:lnTo>
                    <a:pt x="538" y="527"/>
                  </a:lnTo>
                  <a:lnTo>
                    <a:pt x="540" y="527"/>
                  </a:lnTo>
                  <a:lnTo>
                    <a:pt x="540" y="527"/>
                  </a:lnTo>
                  <a:lnTo>
                    <a:pt x="540" y="525"/>
                  </a:lnTo>
                  <a:lnTo>
                    <a:pt x="540" y="525"/>
                  </a:lnTo>
                  <a:lnTo>
                    <a:pt x="542" y="525"/>
                  </a:lnTo>
                  <a:lnTo>
                    <a:pt x="542" y="525"/>
                  </a:lnTo>
                  <a:lnTo>
                    <a:pt x="542" y="523"/>
                  </a:lnTo>
                  <a:lnTo>
                    <a:pt x="544" y="523"/>
                  </a:lnTo>
                  <a:lnTo>
                    <a:pt x="544" y="523"/>
                  </a:lnTo>
                  <a:lnTo>
                    <a:pt x="544" y="523"/>
                  </a:lnTo>
                  <a:lnTo>
                    <a:pt x="544" y="521"/>
                  </a:lnTo>
                  <a:lnTo>
                    <a:pt x="546" y="521"/>
                  </a:lnTo>
                  <a:lnTo>
                    <a:pt x="546" y="519"/>
                  </a:lnTo>
                  <a:lnTo>
                    <a:pt x="546" y="519"/>
                  </a:lnTo>
                  <a:lnTo>
                    <a:pt x="548" y="519"/>
                  </a:lnTo>
                  <a:lnTo>
                    <a:pt x="548" y="521"/>
                  </a:lnTo>
                  <a:lnTo>
                    <a:pt x="548" y="521"/>
                  </a:lnTo>
                  <a:lnTo>
                    <a:pt x="548" y="521"/>
                  </a:lnTo>
                  <a:lnTo>
                    <a:pt x="548" y="523"/>
                  </a:lnTo>
                  <a:lnTo>
                    <a:pt x="546" y="523"/>
                  </a:lnTo>
                  <a:lnTo>
                    <a:pt x="542" y="525"/>
                  </a:lnTo>
                  <a:lnTo>
                    <a:pt x="542" y="525"/>
                  </a:lnTo>
                  <a:lnTo>
                    <a:pt x="542" y="527"/>
                  </a:lnTo>
                  <a:lnTo>
                    <a:pt x="542" y="527"/>
                  </a:lnTo>
                  <a:lnTo>
                    <a:pt x="542" y="527"/>
                  </a:lnTo>
                  <a:lnTo>
                    <a:pt x="542" y="527"/>
                  </a:lnTo>
                  <a:lnTo>
                    <a:pt x="544" y="525"/>
                  </a:lnTo>
                  <a:lnTo>
                    <a:pt x="544" y="525"/>
                  </a:lnTo>
                  <a:lnTo>
                    <a:pt x="544" y="525"/>
                  </a:lnTo>
                  <a:lnTo>
                    <a:pt x="544" y="525"/>
                  </a:lnTo>
                  <a:lnTo>
                    <a:pt x="544" y="525"/>
                  </a:lnTo>
                  <a:lnTo>
                    <a:pt x="544" y="525"/>
                  </a:lnTo>
                  <a:lnTo>
                    <a:pt x="546" y="525"/>
                  </a:lnTo>
                  <a:lnTo>
                    <a:pt x="546" y="525"/>
                  </a:lnTo>
                  <a:lnTo>
                    <a:pt x="548" y="525"/>
                  </a:lnTo>
                  <a:lnTo>
                    <a:pt x="548" y="525"/>
                  </a:lnTo>
                  <a:lnTo>
                    <a:pt x="550" y="523"/>
                  </a:lnTo>
                  <a:lnTo>
                    <a:pt x="550" y="521"/>
                  </a:lnTo>
                  <a:lnTo>
                    <a:pt x="550" y="521"/>
                  </a:lnTo>
                  <a:lnTo>
                    <a:pt x="550" y="521"/>
                  </a:lnTo>
                  <a:lnTo>
                    <a:pt x="550" y="519"/>
                  </a:lnTo>
                  <a:lnTo>
                    <a:pt x="550" y="519"/>
                  </a:lnTo>
                  <a:lnTo>
                    <a:pt x="550" y="519"/>
                  </a:lnTo>
                  <a:lnTo>
                    <a:pt x="550" y="517"/>
                  </a:lnTo>
                  <a:lnTo>
                    <a:pt x="550" y="517"/>
                  </a:lnTo>
                  <a:lnTo>
                    <a:pt x="552" y="517"/>
                  </a:lnTo>
                  <a:lnTo>
                    <a:pt x="552" y="517"/>
                  </a:lnTo>
                  <a:lnTo>
                    <a:pt x="552" y="517"/>
                  </a:lnTo>
                  <a:lnTo>
                    <a:pt x="554" y="517"/>
                  </a:lnTo>
                  <a:lnTo>
                    <a:pt x="554" y="517"/>
                  </a:lnTo>
                  <a:lnTo>
                    <a:pt x="554" y="517"/>
                  </a:lnTo>
                  <a:lnTo>
                    <a:pt x="556" y="519"/>
                  </a:lnTo>
                  <a:lnTo>
                    <a:pt x="558" y="519"/>
                  </a:lnTo>
                  <a:lnTo>
                    <a:pt x="558" y="519"/>
                  </a:lnTo>
                  <a:lnTo>
                    <a:pt x="560" y="519"/>
                  </a:lnTo>
                  <a:lnTo>
                    <a:pt x="560" y="519"/>
                  </a:lnTo>
                  <a:lnTo>
                    <a:pt x="560" y="519"/>
                  </a:lnTo>
                  <a:lnTo>
                    <a:pt x="560" y="519"/>
                  </a:lnTo>
                  <a:lnTo>
                    <a:pt x="562" y="519"/>
                  </a:lnTo>
                  <a:lnTo>
                    <a:pt x="562" y="521"/>
                  </a:lnTo>
                  <a:lnTo>
                    <a:pt x="564" y="521"/>
                  </a:lnTo>
                  <a:lnTo>
                    <a:pt x="566" y="521"/>
                  </a:lnTo>
                  <a:lnTo>
                    <a:pt x="566" y="521"/>
                  </a:lnTo>
                  <a:lnTo>
                    <a:pt x="568" y="521"/>
                  </a:lnTo>
                  <a:lnTo>
                    <a:pt x="568" y="521"/>
                  </a:lnTo>
                  <a:lnTo>
                    <a:pt x="570" y="521"/>
                  </a:lnTo>
                  <a:lnTo>
                    <a:pt x="570" y="521"/>
                  </a:lnTo>
                  <a:lnTo>
                    <a:pt x="572" y="521"/>
                  </a:lnTo>
                  <a:lnTo>
                    <a:pt x="572" y="521"/>
                  </a:lnTo>
                  <a:lnTo>
                    <a:pt x="572" y="521"/>
                  </a:lnTo>
                  <a:lnTo>
                    <a:pt x="574" y="521"/>
                  </a:lnTo>
                  <a:lnTo>
                    <a:pt x="574" y="521"/>
                  </a:lnTo>
                  <a:lnTo>
                    <a:pt x="574" y="521"/>
                  </a:lnTo>
                  <a:lnTo>
                    <a:pt x="574" y="523"/>
                  </a:lnTo>
                  <a:lnTo>
                    <a:pt x="574" y="523"/>
                  </a:lnTo>
                  <a:lnTo>
                    <a:pt x="574" y="523"/>
                  </a:lnTo>
                  <a:lnTo>
                    <a:pt x="574" y="523"/>
                  </a:lnTo>
                  <a:lnTo>
                    <a:pt x="574" y="525"/>
                  </a:lnTo>
                  <a:lnTo>
                    <a:pt x="574" y="525"/>
                  </a:lnTo>
                  <a:lnTo>
                    <a:pt x="574" y="527"/>
                  </a:lnTo>
                  <a:lnTo>
                    <a:pt x="574" y="527"/>
                  </a:lnTo>
                  <a:lnTo>
                    <a:pt x="574" y="527"/>
                  </a:lnTo>
                  <a:lnTo>
                    <a:pt x="574" y="527"/>
                  </a:lnTo>
                  <a:lnTo>
                    <a:pt x="574" y="529"/>
                  </a:lnTo>
                  <a:lnTo>
                    <a:pt x="574" y="531"/>
                  </a:lnTo>
                  <a:lnTo>
                    <a:pt x="574" y="533"/>
                  </a:lnTo>
                  <a:lnTo>
                    <a:pt x="574" y="535"/>
                  </a:lnTo>
                  <a:lnTo>
                    <a:pt x="577" y="535"/>
                  </a:lnTo>
                  <a:lnTo>
                    <a:pt x="579" y="535"/>
                  </a:lnTo>
                  <a:lnTo>
                    <a:pt x="581" y="535"/>
                  </a:lnTo>
                  <a:lnTo>
                    <a:pt x="583" y="535"/>
                  </a:lnTo>
                  <a:lnTo>
                    <a:pt x="585" y="535"/>
                  </a:lnTo>
                  <a:lnTo>
                    <a:pt x="589" y="535"/>
                  </a:lnTo>
                  <a:lnTo>
                    <a:pt x="589" y="535"/>
                  </a:lnTo>
                  <a:lnTo>
                    <a:pt x="589" y="535"/>
                  </a:lnTo>
                  <a:lnTo>
                    <a:pt x="589" y="537"/>
                  </a:lnTo>
                  <a:lnTo>
                    <a:pt x="587" y="537"/>
                  </a:lnTo>
                  <a:lnTo>
                    <a:pt x="587" y="537"/>
                  </a:lnTo>
                  <a:lnTo>
                    <a:pt x="587" y="539"/>
                  </a:lnTo>
                  <a:lnTo>
                    <a:pt x="587" y="539"/>
                  </a:lnTo>
                  <a:lnTo>
                    <a:pt x="585" y="539"/>
                  </a:lnTo>
                  <a:lnTo>
                    <a:pt x="585" y="539"/>
                  </a:lnTo>
                  <a:lnTo>
                    <a:pt x="585" y="541"/>
                  </a:lnTo>
                  <a:lnTo>
                    <a:pt x="585" y="541"/>
                  </a:lnTo>
                  <a:lnTo>
                    <a:pt x="585" y="541"/>
                  </a:lnTo>
                  <a:lnTo>
                    <a:pt x="585" y="543"/>
                  </a:lnTo>
                  <a:lnTo>
                    <a:pt x="585" y="543"/>
                  </a:lnTo>
                  <a:lnTo>
                    <a:pt x="587" y="543"/>
                  </a:lnTo>
                  <a:lnTo>
                    <a:pt x="587" y="545"/>
                  </a:lnTo>
                  <a:lnTo>
                    <a:pt x="587" y="545"/>
                  </a:lnTo>
                  <a:lnTo>
                    <a:pt x="587" y="545"/>
                  </a:lnTo>
                  <a:lnTo>
                    <a:pt x="587" y="545"/>
                  </a:lnTo>
                  <a:lnTo>
                    <a:pt x="587" y="545"/>
                  </a:lnTo>
                  <a:lnTo>
                    <a:pt x="587" y="547"/>
                  </a:lnTo>
                  <a:lnTo>
                    <a:pt x="587" y="547"/>
                  </a:lnTo>
                  <a:lnTo>
                    <a:pt x="585" y="549"/>
                  </a:lnTo>
                  <a:lnTo>
                    <a:pt x="585" y="549"/>
                  </a:lnTo>
                  <a:lnTo>
                    <a:pt x="585" y="549"/>
                  </a:lnTo>
                  <a:lnTo>
                    <a:pt x="583" y="551"/>
                  </a:lnTo>
                  <a:lnTo>
                    <a:pt x="583" y="551"/>
                  </a:lnTo>
                  <a:lnTo>
                    <a:pt x="583" y="553"/>
                  </a:lnTo>
                  <a:lnTo>
                    <a:pt x="583" y="553"/>
                  </a:lnTo>
                  <a:lnTo>
                    <a:pt x="585" y="553"/>
                  </a:lnTo>
                  <a:lnTo>
                    <a:pt x="585" y="553"/>
                  </a:lnTo>
                  <a:lnTo>
                    <a:pt x="585" y="553"/>
                  </a:lnTo>
                  <a:lnTo>
                    <a:pt x="585" y="553"/>
                  </a:lnTo>
                  <a:lnTo>
                    <a:pt x="587" y="553"/>
                  </a:lnTo>
                  <a:lnTo>
                    <a:pt x="587" y="553"/>
                  </a:lnTo>
                  <a:lnTo>
                    <a:pt x="587" y="553"/>
                  </a:lnTo>
                  <a:lnTo>
                    <a:pt x="587" y="555"/>
                  </a:lnTo>
                  <a:lnTo>
                    <a:pt x="587" y="555"/>
                  </a:lnTo>
                  <a:lnTo>
                    <a:pt x="587" y="555"/>
                  </a:lnTo>
                  <a:lnTo>
                    <a:pt x="585" y="555"/>
                  </a:lnTo>
                  <a:lnTo>
                    <a:pt x="585" y="555"/>
                  </a:lnTo>
                  <a:lnTo>
                    <a:pt x="585" y="555"/>
                  </a:lnTo>
                  <a:lnTo>
                    <a:pt x="583" y="557"/>
                  </a:lnTo>
                  <a:lnTo>
                    <a:pt x="583" y="557"/>
                  </a:lnTo>
                  <a:lnTo>
                    <a:pt x="583" y="557"/>
                  </a:lnTo>
                  <a:lnTo>
                    <a:pt x="583" y="557"/>
                  </a:lnTo>
                  <a:lnTo>
                    <a:pt x="585" y="557"/>
                  </a:lnTo>
                  <a:lnTo>
                    <a:pt x="585" y="557"/>
                  </a:lnTo>
                  <a:lnTo>
                    <a:pt x="585" y="557"/>
                  </a:lnTo>
                  <a:lnTo>
                    <a:pt x="585" y="557"/>
                  </a:lnTo>
                  <a:lnTo>
                    <a:pt x="583" y="559"/>
                  </a:lnTo>
                  <a:lnTo>
                    <a:pt x="581" y="559"/>
                  </a:lnTo>
                  <a:lnTo>
                    <a:pt x="581" y="559"/>
                  </a:lnTo>
                  <a:lnTo>
                    <a:pt x="583" y="561"/>
                  </a:lnTo>
                  <a:lnTo>
                    <a:pt x="583" y="561"/>
                  </a:lnTo>
                  <a:lnTo>
                    <a:pt x="583" y="561"/>
                  </a:lnTo>
                  <a:lnTo>
                    <a:pt x="583" y="561"/>
                  </a:lnTo>
                  <a:lnTo>
                    <a:pt x="585" y="561"/>
                  </a:lnTo>
                  <a:lnTo>
                    <a:pt x="587" y="559"/>
                  </a:lnTo>
                  <a:lnTo>
                    <a:pt x="587" y="559"/>
                  </a:lnTo>
                  <a:lnTo>
                    <a:pt x="587" y="561"/>
                  </a:lnTo>
                  <a:lnTo>
                    <a:pt x="589" y="561"/>
                  </a:lnTo>
                  <a:lnTo>
                    <a:pt x="587" y="561"/>
                  </a:lnTo>
                  <a:lnTo>
                    <a:pt x="587" y="561"/>
                  </a:lnTo>
                  <a:lnTo>
                    <a:pt x="587" y="563"/>
                  </a:lnTo>
                  <a:lnTo>
                    <a:pt x="587" y="563"/>
                  </a:lnTo>
                  <a:lnTo>
                    <a:pt x="587" y="563"/>
                  </a:lnTo>
                  <a:lnTo>
                    <a:pt x="589" y="563"/>
                  </a:lnTo>
                  <a:lnTo>
                    <a:pt x="589" y="563"/>
                  </a:lnTo>
                  <a:lnTo>
                    <a:pt x="589" y="565"/>
                  </a:lnTo>
                  <a:lnTo>
                    <a:pt x="589" y="565"/>
                  </a:lnTo>
                  <a:lnTo>
                    <a:pt x="593" y="565"/>
                  </a:lnTo>
                  <a:lnTo>
                    <a:pt x="593" y="565"/>
                  </a:lnTo>
                  <a:lnTo>
                    <a:pt x="593" y="565"/>
                  </a:lnTo>
                  <a:lnTo>
                    <a:pt x="595" y="565"/>
                  </a:lnTo>
                  <a:lnTo>
                    <a:pt x="601" y="567"/>
                  </a:lnTo>
                  <a:lnTo>
                    <a:pt x="603" y="567"/>
                  </a:lnTo>
                  <a:lnTo>
                    <a:pt x="605" y="565"/>
                  </a:lnTo>
                  <a:lnTo>
                    <a:pt x="605" y="567"/>
                  </a:lnTo>
                  <a:lnTo>
                    <a:pt x="605" y="567"/>
                  </a:lnTo>
                  <a:lnTo>
                    <a:pt x="607" y="567"/>
                  </a:lnTo>
                  <a:lnTo>
                    <a:pt x="609" y="567"/>
                  </a:lnTo>
                  <a:lnTo>
                    <a:pt x="611" y="567"/>
                  </a:lnTo>
                  <a:lnTo>
                    <a:pt x="611" y="567"/>
                  </a:lnTo>
                  <a:lnTo>
                    <a:pt x="613" y="567"/>
                  </a:lnTo>
                  <a:lnTo>
                    <a:pt x="615" y="567"/>
                  </a:lnTo>
                  <a:lnTo>
                    <a:pt x="617" y="567"/>
                  </a:lnTo>
                  <a:lnTo>
                    <a:pt x="617" y="567"/>
                  </a:lnTo>
                  <a:lnTo>
                    <a:pt x="617" y="569"/>
                  </a:lnTo>
                  <a:lnTo>
                    <a:pt x="617" y="569"/>
                  </a:lnTo>
                  <a:lnTo>
                    <a:pt x="617" y="569"/>
                  </a:lnTo>
                  <a:lnTo>
                    <a:pt x="617" y="569"/>
                  </a:lnTo>
                  <a:lnTo>
                    <a:pt x="619" y="569"/>
                  </a:lnTo>
                  <a:lnTo>
                    <a:pt x="619" y="567"/>
                  </a:lnTo>
                  <a:lnTo>
                    <a:pt x="619" y="567"/>
                  </a:lnTo>
                  <a:lnTo>
                    <a:pt x="619" y="567"/>
                  </a:lnTo>
                  <a:lnTo>
                    <a:pt x="621" y="567"/>
                  </a:lnTo>
                  <a:lnTo>
                    <a:pt x="621" y="569"/>
                  </a:lnTo>
                  <a:lnTo>
                    <a:pt x="619" y="569"/>
                  </a:lnTo>
                  <a:lnTo>
                    <a:pt x="619" y="569"/>
                  </a:lnTo>
                  <a:lnTo>
                    <a:pt x="619" y="569"/>
                  </a:lnTo>
                  <a:lnTo>
                    <a:pt x="619" y="569"/>
                  </a:lnTo>
                  <a:lnTo>
                    <a:pt x="619" y="569"/>
                  </a:lnTo>
                  <a:lnTo>
                    <a:pt x="619" y="569"/>
                  </a:lnTo>
                  <a:lnTo>
                    <a:pt x="619" y="571"/>
                  </a:lnTo>
                  <a:lnTo>
                    <a:pt x="621" y="569"/>
                  </a:lnTo>
                  <a:lnTo>
                    <a:pt x="621" y="569"/>
                  </a:lnTo>
                  <a:lnTo>
                    <a:pt x="623" y="569"/>
                  </a:lnTo>
                  <a:lnTo>
                    <a:pt x="623" y="569"/>
                  </a:lnTo>
                  <a:lnTo>
                    <a:pt x="625" y="569"/>
                  </a:lnTo>
                  <a:lnTo>
                    <a:pt x="625" y="569"/>
                  </a:lnTo>
                  <a:lnTo>
                    <a:pt x="625" y="569"/>
                  </a:lnTo>
                  <a:lnTo>
                    <a:pt x="625" y="569"/>
                  </a:lnTo>
                  <a:lnTo>
                    <a:pt x="625" y="569"/>
                  </a:lnTo>
                  <a:lnTo>
                    <a:pt x="625" y="571"/>
                  </a:lnTo>
                  <a:lnTo>
                    <a:pt x="625" y="571"/>
                  </a:lnTo>
                  <a:lnTo>
                    <a:pt x="627" y="571"/>
                  </a:lnTo>
                  <a:lnTo>
                    <a:pt x="629" y="571"/>
                  </a:lnTo>
                  <a:lnTo>
                    <a:pt x="629" y="571"/>
                  </a:lnTo>
                  <a:lnTo>
                    <a:pt x="629" y="571"/>
                  </a:lnTo>
                  <a:lnTo>
                    <a:pt x="629" y="571"/>
                  </a:lnTo>
                  <a:lnTo>
                    <a:pt x="631" y="571"/>
                  </a:lnTo>
                  <a:lnTo>
                    <a:pt x="631" y="571"/>
                  </a:lnTo>
                  <a:lnTo>
                    <a:pt x="631" y="573"/>
                  </a:lnTo>
                  <a:lnTo>
                    <a:pt x="631" y="573"/>
                  </a:lnTo>
                  <a:lnTo>
                    <a:pt x="631" y="573"/>
                  </a:lnTo>
                  <a:lnTo>
                    <a:pt x="631" y="573"/>
                  </a:lnTo>
                  <a:lnTo>
                    <a:pt x="631" y="575"/>
                  </a:lnTo>
                  <a:lnTo>
                    <a:pt x="631" y="575"/>
                  </a:lnTo>
                  <a:lnTo>
                    <a:pt x="631" y="575"/>
                  </a:lnTo>
                  <a:lnTo>
                    <a:pt x="631" y="577"/>
                  </a:lnTo>
                  <a:lnTo>
                    <a:pt x="631" y="577"/>
                  </a:lnTo>
                  <a:lnTo>
                    <a:pt x="631" y="577"/>
                  </a:lnTo>
                  <a:lnTo>
                    <a:pt x="631" y="577"/>
                  </a:lnTo>
                  <a:lnTo>
                    <a:pt x="633" y="577"/>
                  </a:lnTo>
                  <a:lnTo>
                    <a:pt x="633" y="575"/>
                  </a:lnTo>
                  <a:lnTo>
                    <a:pt x="633" y="577"/>
                  </a:lnTo>
                  <a:lnTo>
                    <a:pt x="633" y="577"/>
                  </a:lnTo>
                  <a:lnTo>
                    <a:pt x="633" y="579"/>
                  </a:lnTo>
                  <a:lnTo>
                    <a:pt x="631" y="579"/>
                  </a:lnTo>
                  <a:lnTo>
                    <a:pt x="631" y="579"/>
                  </a:lnTo>
                  <a:lnTo>
                    <a:pt x="633" y="581"/>
                  </a:lnTo>
                  <a:lnTo>
                    <a:pt x="633" y="581"/>
                  </a:lnTo>
                  <a:lnTo>
                    <a:pt x="633" y="581"/>
                  </a:lnTo>
                  <a:lnTo>
                    <a:pt x="635" y="581"/>
                  </a:lnTo>
                  <a:lnTo>
                    <a:pt x="635" y="581"/>
                  </a:lnTo>
                  <a:lnTo>
                    <a:pt x="635" y="579"/>
                  </a:lnTo>
                  <a:lnTo>
                    <a:pt x="635" y="579"/>
                  </a:lnTo>
                  <a:lnTo>
                    <a:pt x="635" y="579"/>
                  </a:lnTo>
                  <a:lnTo>
                    <a:pt x="635" y="581"/>
                  </a:lnTo>
                  <a:lnTo>
                    <a:pt x="635" y="581"/>
                  </a:lnTo>
                  <a:lnTo>
                    <a:pt x="635" y="581"/>
                  </a:lnTo>
                  <a:lnTo>
                    <a:pt x="635" y="583"/>
                  </a:lnTo>
                  <a:lnTo>
                    <a:pt x="633" y="583"/>
                  </a:lnTo>
                  <a:lnTo>
                    <a:pt x="633" y="583"/>
                  </a:lnTo>
                  <a:lnTo>
                    <a:pt x="633" y="583"/>
                  </a:lnTo>
                  <a:lnTo>
                    <a:pt x="635" y="583"/>
                  </a:lnTo>
                  <a:lnTo>
                    <a:pt x="635" y="583"/>
                  </a:lnTo>
                  <a:lnTo>
                    <a:pt x="635" y="583"/>
                  </a:lnTo>
                  <a:lnTo>
                    <a:pt x="635" y="585"/>
                  </a:lnTo>
                  <a:lnTo>
                    <a:pt x="635" y="585"/>
                  </a:lnTo>
                  <a:lnTo>
                    <a:pt x="633" y="585"/>
                  </a:lnTo>
                  <a:lnTo>
                    <a:pt x="633" y="585"/>
                  </a:lnTo>
                  <a:lnTo>
                    <a:pt x="633" y="585"/>
                  </a:lnTo>
                  <a:lnTo>
                    <a:pt x="635" y="587"/>
                  </a:lnTo>
                  <a:lnTo>
                    <a:pt x="635" y="587"/>
                  </a:lnTo>
                  <a:lnTo>
                    <a:pt x="635" y="587"/>
                  </a:lnTo>
                  <a:lnTo>
                    <a:pt x="635" y="589"/>
                  </a:lnTo>
                  <a:lnTo>
                    <a:pt x="635" y="589"/>
                  </a:lnTo>
                  <a:lnTo>
                    <a:pt x="635" y="589"/>
                  </a:lnTo>
                  <a:lnTo>
                    <a:pt x="635" y="591"/>
                  </a:lnTo>
                  <a:lnTo>
                    <a:pt x="635" y="591"/>
                  </a:lnTo>
                  <a:lnTo>
                    <a:pt x="635" y="591"/>
                  </a:lnTo>
                  <a:lnTo>
                    <a:pt x="635" y="591"/>
                  </a:lnTo>
                  <a:lnTo>
                    <a:pt x="637" y="591"/>
                  </a:lnTo>
                  <a:lnTo>
                    <a:pt x="637" y="591"/>
                  </a:lnTo>
                  <a:lnTo>
                    <a:pt x="637" y="591"/>
                  </a:lnTo>
                  <a:lnTo>
                    <a:pt x="637" y="591"/>
                  </a:lnTo>
                  <a:lnTo>
                    <a:pt x="637" y="591"/>
                  </a:lnTo>
                  <a:lnTo>
                    <a:pt x="637" y="591"/>
                  </a:lnTo>
                  <a:lnTo>
                    <a:pt x="637" y="593"/>
                  </a:lnTo>
                  <a:lnTo>
                    <a:pt x="635" y="593"/>
                  </a:lnTo>
                  <a:lnTo>
                    <a:pt x="635" y="593"/>
                  </a:lnTo>
                  <a:lnTo>
                    <a:pt x="633" y="591"/>
                  </a:lnTo>
                  <a:lnTo>
                    <a:pt x="633" y="591"/>
                  </a:lnTo>
                  <a:lnTo>
                    <a:pt x="633" y="591"/>
                  </a:lnTo>
                  <a:lnTo>
                    <a:pt x="633" y="591"/>
                  </a:lnTo>
                  <a:lnTo>
                    <a:pt x="633" y="591"/>
                  </a:lnTo>
                  <a:lnTo>
                    <a:pt x="633" y="591"/>
                  </a:lnTo>
                  <a:lnTo>
                    <a:pt x="633" y="591"/>
                  </a:lnTo>
                  <a:lnTo>
                    <a:pt x="631" y="591"/>
                  </a:lnTo>
                  <a:lnTo>
                    <a:pt x="631" y="591"/>
                  </a:lnTo>
                  <a:lnTo>
                    <a:pt x="631" y="593"/>
                  </a:lnTo>
                  <a:lnTo>
                    <a:pt x="631" y="593"/>
                  </a:lnTo>
                  <a:lnTo>
                    <a:pt x="631" y="593"/>
                  </a:lnTo>
                  <a:lnTo>
                    <a:pt x="631" y="595"/>
                  </a:lnTo>
                  <a:lnTo>
                    <a:pt x="631" y="595"/>
                  </a:lnTo>
                  <a:lnTo>
                    <a:pt x="629" y="597"/>
                  </a:lnTo>
                  <a:lnTo>
                    <a:pt x="629" y="597"/>
                  </a:lnTo>
                  <a:lnTo>
                    <a:pt x="627" y="597"/>
                  </a:lnTo>
                  <a:lnTo>
                    <a:pt x="623" y="595"/>
                  </a:lnTo>
                  <a:lnTo>
                    <a:pt x="623" y="595"/>
                  </a:lnTo>
                  <a:lnTo>
                    <a:pt x="623" y="593"/>
                  </a:lnTo>
                  <a:lnTo>
                    <a:pt x="623" y="593"/>
                  </a:lnTo>
                  <a:lnTo>
                    <a:pt x="621" y="593"/>
                  </a:lnTo>
                  <a:lnTo>
                    <a:pt x="619" y="595"/>
                  </a:lnTo>
                  <a:lnTo>
                    <a:pt x="617" y="595"/>
                  </a:lnTo>
                  <a:lnTo>
                    <a:pt x="617" y="595"/>
                  </a:lnTo>
                  <a:lnTo>
                    <a:pt x="619" y="593"/>
                  </a:lnTo>
                  <a:lnTo>
                    <a:pt x="619" y="593"/>
                  </a:lnTo>
                  <a:lnTo>
                    <a:pt x="619" y="593"/>
                  </a:lnTo>
                  <a:lnTo>
                    <a:pt x="619" y="591"/>
                  </a:lnTo>
                  <a:lnTo>
                    <a:pt x="619" y="591"/>
                  </a:lnTo>
                  <a:lnTo>
                    <a:pt x="617" y="591"/>
                  </a:lnTo>
                  <a:lnTo>
                    <a:pt x="617" y="593"/>
                  </a:lnTo>
                  <a:lnTo>
                    <a:pt x="615" y="593"/>
                  </a:lnTo>
                  <a:lnTo>
                    <a:pt x="617" y="593"/>
                  </a:lnTo>
                  <a:lnTo>
                    <a:pt x="617" y="591"/>
                  </a:lnTo>
                  <a:lnTo>
                    <a:pt x="619" y="591"/>
                  </a:lnTo>
                  <a:lnTo>
                    <a:pt x="619" y="589"/>
                  </a:lnTo>
                  <a:lnTo>
                    <a:pt x="619" y="589"/>
                  </a:lnTo>
                  <a:lnTo>
                    <a:pt x="619" y="589"/>
                  </a:lnTo>
                  <a:lnTo>
                    <a:pt x="619" y="589"/>
                  </a:lnTo>
                  <a:lnTo>
                    <a:pt x="619" y="589"/>
                  </a:lnTo>
                  <a:lnTo>
                    <a:pt x="619" y="589"/>
                  </a:lnTo>
                  <a:lnTo>
                    <a:pt x="617" y="589"/>
                  </a:lnTo>
                  <a:lnTo>
                    <a:pt x="617" y="589"/>
                  </a:lnTo>
                  <a:lnTo>
                    <a:pt x="617" y="589"/>
                  </a:lnTo>
                  <a:lnTo>
                    <a:pt x="617" y="589"/>
                  </a:lnTo>
                  <a:lnTo>
                    <a:pt x="617" y="589"/>
                  </a:lnTo>
                  <a:lnTo>
                    <a:pt x="617" y="589"/>
                  </a:lnTo>
                  <a:lnTo>
                    <a:pt x="617" y="587"/>
                  </a:lnTo>
                  <a:lnTo>
                    <a:pt x="617" y="587"/>
                  </a:lnTo>
                  <a:lnTo>
                    <a:pt x="617" y="587"/>
                  </a:lnTo>
                  <a:lnTo>
                    <a:pt x="617" y="585"/>
                  </a:lnTo>
                  <a:lnTo>
                    <a:pt x="617" y="585"/>
                  </a:lnTo>
                  <a:lnTo>
                    <a:pt x="617" y="585"/>
                  </a:lnTo>
                  <a:lnTo>
                    <a:pt x="617" y="583"/>
                  </a:lnTo>
                  <a:lnTo>
                    <a:pt x="617" y="583"/>
                  </a:lnTo>
                  <a:lnTo>
                    <a:pt x="617" y="583"/>
                  </a:lnTo>
                  <a:lnTo>
                    <a:pt x="615" y="583"/>
                  </a:lnTo>
                  <a:lnTo>
                    <a:pt x="613" y="583"/>
                  </a:lnTo>
                  <a:lnTo>
                    <a:pt x="611" y="583"/>
                  </a:lnTo>
                  <a:lnTo>
                    <a:pt x="611" y="583"/>
                  </a:lnTo>
                  <a:lnTo>
                    <a:pt x="611" y="583"/>
                  </a:lnTo>
                  <a:lnTo>
                    <a:pt x="613" y="583"/>
                  </a:lnTo>
                  <a:lnTo>
                    <a:pt x="613" y="583"/>
                  </a:lnTo>
                  <a:lnTo>
                    <a:pt x="613" y="585"/>
                  </a:lnTo>
                  <a:lnTo>
                    <a:pt x="613" y="585"/>
                  </a:lnTo>
                  <a:lnTo>
                    <a:pt x="613" y="585"/>
                  </a:lnTo>
                  <a:lnTo>
                    <a:pt x="613" y="587"/>
                  </a:lnTo>
                  <a:lnTo>
                    <a:pt x="613" y="589"/>
                  </a:lnTo>
                  <a:lnTo>
                    <a:pt x="615" y="589"/>
                  </a:lnTo>
                  <a:lnTo>
                    <a:pt x="615" y="589"/>
                  </a:lnTo>
                  <a:lnTo>
                    <a:pt x="613" y="589"/>
                  </a:lnTo>
                  <a:lnTo>
                    <a:pt x="613" y="591"/>
                  </a:lnTo>
                  <a:lnTo>
                    <a:pt x="613" y="591"/>
                  </a:lnTo>
                  <a:lnTo>
                    <a:pt x="613" y="591"/>
                  </a:lnTo>
                  <a:lnTo>
                    <a:pt x="613" y="593"/>
                  </a:lnTo>
                  <a:lnTo>
                    <a:pt x="613" y="595"/>
                  </a:lnTo>
                  <a:lnTo>
                    <a:pt x="613" y="595"/>
                  </a:lnTo>
                  <a:lnTo>
                    <a:pt x="611" y="597"/>
                  </a:lnTo>
                  <a:lnTo>
                    <a:pt x="611" y="597"/>
                  </a:lnTo>
                  <a:lnTo>
                    <a:pt x="609" y="597"/>
                  </a:lnTo>
                  <a:lnTo>
                    <a:pt x="609" y="597"/>
                  </a:lnTo>
                  <a:lnTo>
                    <a:pt x="609" y="599"/>
                  </a:lnTo>
                  <a:lnTo>
                    <a:pt x="607" y="599"/>
                  </a:lnTo>
                  <a:lnTo>
                    <a:pt x="607" y="599"/>
                  </a:lnTo>
                  <a:lnTo>
                    <a:pt x="605" y="601"/>
                  </a:lnTo>
                  <a:lnTo>
                    <a:pt x="605" y="601"/>
                  </a:lnTo>
                  <a:lnTo>
                    <a:pt x="605" y="603"/>
                  </a:lnTo>
                  <a:lnTo>
                    <a:pt x="603" y="603"/>
                  </a:lnTo>
                  <a:lnTo>
                    <a:pt x="601" y="605"/>
                  </a:lnTo>
                  <a:lnTo>
                    <a:pt x="601" y="605"/>
                  </a:lnTo>
                  <a:lnTo>
                    <a:pt x="599" y="611"/>
                  </a:lnTo>
                  <a:lnTo>
                    <a:pt x="599" y="613"/>
                  </a:lnTo>
                  <a:lnTo>
                    <a:pt x="597" y="615"/>
                  </a:lnTo>
                  <a:lnTo>
                    <a:pt x="597" y="617"/>
                  </a:lnTo>
                  <a:lnTo>
                    <a:pt x="595" y="617"/>
                  </a:lnTo>
                  <a:lnTo>
                    <a:pt x="595" y="617"/>
                  </a:lnTo>
                  <a:lnTo>
                    <a:pt x="593" y="619"/>
                  </a:lnTo>
                  <a:lnTo>
                    <a:pt x="591" y="619"/>
                  </a:lnTo>
                  <a:lnTo>
                    <a:pt x="591" y="619"/>
                  </a:lnTo>
                  <a:lnTo>
                    <a:pt x="589" y="621"/>
                  </a:lnTo>
                  <a:lnTo>
                    <a:pt x="587" y="621"/>
                  </a:lnTo>
                  <a:lnTo>
                    <a:pt x="585" y="623"/>
                  </a:lnTo>
                  <a:lnTo>
                    <a:pt x="585" y="623"/>
                  </a:lnTo>
                  <a:lnTo>
                    <a:pt x="581" y="627"/>
                  </a:lnTo>
                  <a:lnTo>
                    <a:pt x="579" y="629"/>
                  </a:lnTo>
                  <a:lnTo>
                    <a:pt x="577" y="631"/>
                  </a:lnTo>
                  <a:lnTo>
                    <a:pt x="577" y="631"/>
                  </a:lnTo>
                  <a:lnTo>
                    <a:pt x="577" y="631"/>
                  </a:lnTo>
                  <a:lnTo>
                    <a:pt x="579" y="631"/>
                  </a:lnTo>
                  <a:lnTo>
                    <a:pt x="579" y="631"/>
                  </a:lnTo>
                  <a:lnTo>
                    <a:pt x="579" y="631"/>
                  </a:lnTo>
                  <a:lnTo>
                    <a:pt x="579" y="631"/>
                  </a:lnTo>
                  <a:lnTo>
                    <a:pt x="579" y="633"/>
                  </a:lnTo>
                  <a:lnTo>
                    <a:pt x="579" y="633"/>
                  </a:lnTo>
                  <a:lnTo>
                    <a:pt x="579" y="635"/>
                  </a:lnTo>
                  <a:lnTo>
                    <a:pt x="577" y="635"/>
                  </a:lnTo>
                  <a:lnTo>
                    <a:pt x="577" y="635"/>
                  </a:lnTo>
                  <a:lnTo>
                    <a:pt x="572" y="635"/>
                  </a:lnTo>
                  <a:lnTo>
                    <a:pt x="570" y="635"/>
                  </a:lnTo>
                  <a:lnTo>
                    <a:pt x="570" y="635"/>
                  </a:lnTo>
                  <a:lnTo>
                    <a:pt x="568" y="635"/>
                  </a:lnTo>
                  <a:lnTo>
                    <a:pt x="568" y="635"/>
                  </a:lnTo>
                  <a:lnTo>
                    <a:pt x="568" y="637"/>
                  </a:lnTo>
                  <a:lnTo>
                    <a:pt x="566" y="637"/>
                  </a:lnTo>
                  <a:lnTo>
                    <a:pt x="566" y="639"/>
                  </a:lnTo>
                  <a:lnTo>
                    <a:pt x="566" y="639"/>
                  </a:lnTo>
                  <a:lnTo>
                    <a:pt x="568" y="639"/>
                  </a:lnTo>
                  <a:lnTo>
                    <a:pt x="570" y="641"/>
                  </a:lnTo>
                  <a:lnTo>
                    <a:pt x="572" y="639"/>
                  </a:lnTo>
                  <a:lnTo>
                    <a:pt x="572" y="639"/>
                  </a:lnTo>
                  <a:lnTo>
                    <a:pt x="572" y="639"/>
                  </a:lnTo>
                  <a:lnTo>
                    <a:pt x="574" y="641"/>
                  </a:lnTo>
                  <a:lnTo>
                    <a:pt x="574" y="641"/>
                  </a:lnTo>
                  <a:lnTo>
                    <a:pt x="574" y="641"/>
                  </a:lnTo>
                  <a:lnTo>
                    <a:pt x="574" y="639"/>
                  </a:lnTo>
                  <a:lnTo>
                    <a:pt x="577" y="639"/>
                  </a:lnTo>
                  <a:lnTo>
                    <a:pt x="577" y="639"/>
                  </a:lnTo>
                  <a:lnTo>
                    <a:pt x="579" y="637"/>
                  </a:lnTo>
                  <a:lnTo>
                    <a:pt x="581" y="637"/>
                  </a:lnTo>
                  <a:lnTo>
                    <a:pt x="583" y="635"/>
                  </a:lnTo>
                  <a:lnTo>
                    <a:pt x="585" y="635"/>
                  </a:lnTo>
                  <a:lnTo>
                    <a:pt x="585" y="635"/>
                  </a:lnTo>
                  <a:lnTo>
                    <a:pt x="587" y="635"/>
                  </a:lnTo>
                  <a:lnTo>
                    <a:pt x="587" y="635"/>
                  </a:lnTo>
                  <a:lnTo>
                    <a:pt x="587" y="635"/>
                  </a:lnTo>
                  <a:lnTo>
                    <a:pt x="585" y="635"/>
                  </a:lnTo>
                  <a:lnTo>
                    <a:pt x="587" y="635"/>
                  </a:lnTo>
                  <a:lnTo>
                    <a:pt x="587" y="635"/>
                  </a:lnTo>
                  <a:lnTo>
                    <a:pt x="587" y="633"/>
                  </a:lnTo>
                  <a:lnTo>
                    <a:pt x="589" y="633"/>
                  </a:lnTo>
                  <a:lnTo>
                    <a:pt x="595" y="629"/>
                  </a:lnTo>
                  <a:lnTo>
                    <a:pt x="595" y="629"/>
                  </a:lnTo>
                  <a:lnTo>
                    <a:pt x="599" y="629"/>
                  </a:lnTo>
                  <a:lnTo>
                    <a:pt x="601" y="629"/>
                  </a:lnTo>
                  <a:lnTo>
                    <a:pt x="605" y="629"/>
                  </a:lnTo>
                  <a:lnTo>
                    <a:pt x="607" y="629"/>
                  </a:lnTo>
                  <a:lnTo>
                    <a:pt x="609" y="631"/>
                  </a:lnTo>
                  <a:lnTo>
                    <a:pt x="609" y="631"/>
                  </a:lnTo>
                  <a:lnTo>
                    <a:pt x="613" y="631"/>
                  </a:lnTo>
                  <a:lnTo>
                    <a:pt x="615" y="631"/>
                  </a:lnTo>
                  <a:lnTo>
                    <a:pt x="613" y="631"/>
                  </a:lnTo>
                  <a:lnTo>
                    <a:pt x="611" y="629"/>
                  </a:lnTo>
                  <a:lnTo>
                    <a:pt x="611" y="629"/>
                  </a:lnTo>
                  <a:lnTo>
                    <a:pt x="609" y="629"/>
                  </a:lnTo>
                  <a:lnTo>
                    <a:pt x="609" y="629"/>
                  </a:lnTo>
                  <a:lnTo>
                    <a:pt x="611" y="629"/>
                  </a:lnTo>
                  <a:lnTo>
                    <a:pt x="611" y="629"/>
                  </a:lnTo>
                  <a:lnTo>
                    <a:pt x="611" y="627"/>
                  </a:lnTo>
                  <a:lnTo>
                    <a:pt x="613" y="627"/>
                  </a:lnTo>
                  <a:lnTo>
                    <a:pt x="613" y="627"/>
                  </a:lnTo>
                  <a:lnTo>
                    <a:pt x="615" y="627"/>
                  </a:lnTo>
                  <a:lnTo>
                    <a:pt x="619" y="625"/>
                  </a:lnTo>
                  <a:lnTo>
                    <a:pt x="621" y="625"/>
                  </a:lnTo>
                  <a:lnTo>
                    <a:pt x="621" y="625"/>
                  </a:lnTo>
                  <a:lnTo>
                    <a:pt x="623" y="625"/>
                  </a:lnTo>
                  <a:lnTo>
                    <a:pt x="623" y="625"/>
                  </a:lnTo>
                  <a:lnTo>
                    <a:pt x="627" y="625"/>
                  </a:lnTo>
                  <a:lnTo>
                    <a:pt x="629" y="625"/>
                  </a:lnTo>
                  <a:lnTo>
                    <a:pt x="629" y="625"/>
                  </a:lnTo>
                  <a:lnTo>
                    <a:pt x="631" y="625"/>
                  </a:lnTo>
                  <a:lnTo>
                    <a:pt x="631" y="625"/>
                  </a:lnTo>
                  <a:lnTo>
                    <a:pt x="633" y="625"/>
                  </a:lnTo>
                  <a:lnTo>
                    <a:pt x="633" y="625"/>
                  </a:lnTo>
                  <a:lnTo>
                    <a:pt x="633" y="623"/>
                  </a:lnTo>
                  <a:lnTo>
                    <a:pt x="633" y="623"/>
                  </a:lnTo>
                  <a:lnTo>
                    <a:pt x="633" y="623"/>
                  </a:lnTo>
                  <a:lnTo>
                    <a:pt x="633" y="623"/>
                  </a:lnTo>
                  <a:lnTo>
                    <a:pt x="633" y="621"/>
                  </a:lnTo>
                  <a:lnTo>
                    <a:pt x="633" y="621"/>
                  </a:lnTo>
                  <a:lnTo>
                    <a:pt x="633" y="621"/>
                  </a:lnTo>
                  <a:lnTo>
                    <a:pt x="635" y="617"/>
                  </a:lnTo>
                  <a:lnTo>
                    <a:pt x="635" y="617"/>
                  </a:lnTo>
                  <a:lnTo>
                    <a:pt x="631" y="619"/>
                  </a:lnTo>
                  <a:lnTo>
                    <a:pt x="631" y="619"/>
                  </a:lnTo>
                  <a:lnTo>
                    <a:pt x="629" y="619"/>
                  </a:lnTo>
                  <a:lnTo>
                    <a:pt x="629" y="619"/>
                  </a:lnTo>
                  <a:lnTo>
                    <a:pt x="627" y="619"/>
                  </a:lnTo>
                  <a:lnTo>
                    <a:pt x="625" y="619"/>
                  </a:lnTo>
                  <a:lnTo>
                    <a:pt x="625" y="619"/>
                  </a:lnTo>
                  <a:lnTo>
                    <a:pt x="625" y="617"/>
                  </a:lnTo>
                  <a:lnTo>
                    <a:pt x="625" y="617"/>
                  </a:lnTo>
                  <a:lnTo>
                    <a:pt x="627" y="615"/>
                  </a:lnTo>
                  <a:lnTo>
                    <a:pt x="627" y="613"/>
                  </a:lnTo>
                  <a:lnTo>
                    <a:pt x="629" y="613"/>
                  </a:lnTo>
                  <a:lnTo>
                    <a:pt x="629" y="613"/>
                  </a:lnTo>
                  <a:lnTo>
                    <a:pt x="631" y="613"/>
                  </a:lnTo>
                  <a:lnTo>
                    <a:pt x="631" y="611"/>
                  </a:lnTo>
                  <a:lnTo>
                    <a:pt x="631" y="611"/>
                  </a:lnTo>
                  <a:lnTo>
                    <a:pt x="631" y="611"/>
                  </a:lnTo>
                  <a:lnTo>
                    <a:pt x="633" y="611"/>
                  </a:lnTo>
                  <a:lnTo>
                    <a:pt x="637" y="609"/>
                  </a:lnTo>
                  <a:lnTo>
                    <a:pt x="639" y="609"/>
                  </a:lnTo>
                  <a:lnTo>
                    <a:pt x="639" y="609"/>
                  </a:lnTo>
                  <a:lnTo>
                    <a:pt x="643" y="607"/>
                  </a:lnTo>
                  <a:lnTo>
                    <a:pt x="645" y="607"/>
                  </a:lnTo>
                  <a:lnTo>
                    <a:pt x="645" y="607"/>
                  </a:lnTo>
                  <a:lnTo>
                    <a:pt x="647" y="607"/>
                  </a:lnTo>
                  <a:lnTo>
                    <a:pt x="647" y="607"/>
                  </a:lnTo>
                  <a:lnTo>
                    <a:pt x="649" y="607"/>
                  </a:lnTo>
                  <a:lnTo>
                    <a:pt x="651" y="607"/>
                  </a:lnTo>
                  <a:lnTo>
                    <a:pt x="655" y="605"/>
                  </a:lnTo>
                  <a:lnTo>
                    <a:pt x="657" y="605"/>
                  </a:lnTo>
                  <a:lnTo>
                    <a:pt x="657" y="605"/>
                  </a:lnTo>
                  <a:lnTo>
                    <a:pt x="659" y="605"/>
                  </a:lnTo>
                  <a:lnTo>
                    <a:pt x="659" y="605"/>
                  </a:lnTo>
                  <a:lnTo>
                    <a:pt x="659" y="605"/>
                  </a:lnTo>
                  <a:lnTo>
                    <a:pt x="661" y="605"/>
                  </a:lnTo>
                  <a:lnTo>
                    <a:pt x="661" y="605"/>
                  </a:lnTo>
                  <a:lnTo>
                    <a:pt x="661" y="605"/>
                  </a:lnTo>
                  <a:lnTo>
                    <a:pt x="661" y="605"/>
                  </a:lnTo>
                  <a:lnTo>
                    <a:pt x="661" y="605"/>
                  </a:lnTo>
                  <a:lnTo>
                    <a:pt x="661" y="607"/>
                  </a:lnTo>
                  <a:lnTo>
                    <a:pt x="663" y="607"/>
                  </a:lnTo>
                  <a:lnTo>
                    <a:pt x="663" y="607"/>
                  </a:lnTo>
                  <a:lnTo>
                    <a:pt x="665" y="607"/>
                  </a:lnTo>
                  <a:lnTo>
                    <a:pt x="665" y="607"/>
                  </a:lnTo>
                  <a:lnTo>
                    <a:pt x="663" y="607"/>
                  </a:lnTo>
                  <a:lnTo>
                    <a:pt x="663" y="607"/>
                  </a:lnTo>
                  <a:lnTo>
                    <a:pt x="665" y="607"/>
                  </a:lnTo>
                  <a:lnTo>
                    <a:pt x="665" y="607"/>
                  </a:lnTo>
                  <a:lnTo>
                    <a:pt x="665" y="607"/>
                  </a:lnTo>
                  <a:lnTo>
                    <a:pt x="665" y="607"/>
                  </a:lnTo>
                  <a:lnTo>
                    <a:pt x="665" y="607"/>
                  </a:lnTo>
                  <a:lnTo>
                    <a:pt x="665" y="607"/>
                  </a:lnTo>
                  <a:lnTo>
                    <a:pt x="665" y="607"/>
                  </a:lnTo>
                  <a:lnTo>
                    <a:pt x="667" y="607"/>
                  </a:lnTo>
                  <a:lnTo>
                    <a:pt x="669" y="607"/>
                  </a:lnTo>
                  <a:lnTo>
                    <a:pt x="671" y="607"/>
                  </a:lnTo>
                  <a:lnTo>
                    <a:pt x="671" y="607"/>
                  </a:lnTo>
                  <a:lnTo>
                    <a:pt x="669" y="607"/>
                  </a:lnTo>
                  <a:lnTo>
                    <a:pt x="669" y="607"/>
                  </a:lnTo>
                  <a:lnTo>
                    <a:pt x="667" y="607"/>
                  </a:lnTo>
                  <a:lnTo>
                    <a:pt x="667" y="607"/>
                  </a:lnTo>
                  <a:lnTo>
                    <a:pt x="669" y="605"/>
                  </a:lnTo>
                  <a:lnTo>
                    <a:pt x="669" y="605"/>
                  </a:lnTo>
                  <a:lnTo>
                    <a:pt x="671" y="605"/>
                  </a:lnTo>
                  <a:lnTo>
                    <a:pt x="671" y="603"/>
                  </a:lnTo>
                  <a:lnTo>
                    <a:pt x="671" y="603"/>
                  </a:lnTo>
                  <a:lnTo>
                    <a:pt x="669" y="605"/>
                  </a:lnTo>
                  <a:lnTo>
                    <a:pt x="669" y="605"/>
                  </a:lnTo>
                  <a:lnTo>
                    <a:pt x="667" y="605"/>
                  </a:lnTo>
                  <a:lnTo>
                    <a:pt x="667" y="605"/>
                  </a:lnTo>
                  <a:lnTo>
                    <a:pt x="669" y="603"/>
                  </a:lnTo>
                  <a:lnTo>
                    <a:pt x="669" y="603"/>
                  </a:lnTo>
                  <a:lnTo>
                    <a:pt x="665" y="603"/>
                  </a:lnTo>
                  <a:lnTo>
                    <a:pt x="665" y="603"/>
                  </a:lnTo>
                  <a:lnTo>
                    <a:pt x="665" y="603"/>
                  </a:lnTo>
                  <a:lnTo>
                    <a:pt x="665" y="603"/>
                  </a:lnTo>
                  <a:lnTo>
                    <a:pt x="665" y="603"/>
                  </a:lnTo>
                  <a:lnTo>
                    <a:pt x="665" y="603"/>
                  </a:lnTo>
                  <a:lnTo>
                    <a:pt x="665" y="603"/>
                  </a:lnTo>
                  <a:lnTo>
                    <a:pt x="665" y="603"/>
                  </a:lnTo>
                  <a:lnTo>
                    <a:pt x="665" y="603"/>
                  </a:lnTo>
                  <a:lnTo>
                    <a:pt x="665" y="603"/>
                  </a:lnTo>
                  <a:lnTo>
                    <a:pt x="665" y="603"/>
                  </a:lnTo>
                  <a:lnTo>
                    <a:pt x="663" y="603"/>
                  </a:lnTo>
                  <a:lnTo>
                    <a:pt x="661" y="605"/>
                  </a:lnTo>
                  <a:lnTo>
                    <a:pt x="661" y="603"/>
                  </a:lnTo>
                  <a:lnTo>
                    <a:pt x="661" y="603"/>
                  </a:lnTo>
                  <a:lnTo>
                    <a:pt x="665" y="603"/>
                  </a:lnTo>
                  <a:lnTo>
                    <a:pt x="665" y="603"/>
                  </a:lnTo>
                  <a:lnTo>
                    <a:pt x="667" y="603"/>
                  </a:lnTo>
                  <a:lnTo>
                    <a:pt x="667" y="603"/>
                  </a:lnTo>
                  <a:lnTo>
                    <a:pt x="667" y="603"/>
                  </a:lnTo>
                  <a:lnTo>
                    <a:pt x="667" y="603"/>
                  </a:lnTo>
                  <a:lnTo>
                    <a:pt x="667" y="603"/>
                  </a:lnTo>
                  <a:lnTo>
                    <a:pt x="669" y="601"/>
                  </a:lnTo>
                  <a:lnTo>
                    <a:pt x="669" y="603"/>
                  </a:lnTo>
                  <a:lnTo>
                    <a:pt x="669" y="603"/>
                  </a:lnTo>
                  <a:lnTo>
                    <a:pt x="669" y="603"/>
                  </a:lnTo>
                  <a:lnTo>
                    <a:pt x="671" y="603"/>
                  </a:lnTo>
                  <a:lnTo>
                    <a:pt x="671" y="603"/>
                  </a:lnTo>
                  <a:lnTo>
                    <a:pt x="671" y="603"/>
                  </a:lnTo>
                  <a:lnTo>
                    <a:pt x="669" y="603"/>
                  </a:lnTo>
                  <a:lnTo>
                    <a:pt x="669" y="603"/>
                  </a:lnTo>
                  <a:lnTo>
                    <a:pt x="669" y="603"/>
                  </a:lnTo>
                  <a:lnTo>
                    <a:pt x="669" y="605"/>
                  </a:lnTo>
                  <a:lnTo>
                    <a:pt x="669" y="605"/>
                  </a:lnTo>
                  <a:lnTo>
                    <a:pt x="673" y="603"/>
                  </a:lnTo>
                  <a:lnTo>
                    <a:pt x="675" y="601"/>
                  </a:lnTo>
                  <a:lnTo>
                    <a:pt x="677" y="601"/>
                  </a:lnTo>
                  <a:lnTo>
                    <a:pt x="677" y="601"/>
                  </a:lnTo>
                  <a:lnTo>
                    <a:pt x="679" y="601"/>
                  </a:lnTo>
                  <a:lnTo>
                    <a:pt x="681" y="601"/>
                  </a:lnTo>
                  <a:lnTo>
                    <a:pt x="685" y="599"/>
                  </a:lnTo>
                  <a:lnTo>
                    <a:pt x="687" y="599"/>
                  </a:lnTo>
                  <a:lnTo>
                    <a:pt x="689" y="597"/>
                  </a:lnTo>
                  <a:lnTo>
                    <a:pt x="689" y="597"/>
                  </a:lnTo>
                  <a:lnTo>
                    <a:pt x="689" y="597"/>
                  </a:lnTo>
                  <a:lnTo>
                    <a:pt x="689" y="597"/>
                  </a:lnTo>
                  <a:lnTo>
                    <a:pt x="697" y="593"/>
                  </a:lnTo>
                  <a:lnTo>
                    <a:pt x="701" y="589"/>
                  </a:lnTo>
                  <a:lnTo>
                    <a:pt x="705" y="589"/>
                  </a:lnTo>
                  <a:lnTo>
                    <a:pt x="707" y="587"/>
                  </a:lnTo>
                  <a:lnTo>
                    <a:pt x="707" y="589"/>
                  </a:lnTo>
                  <a:lnTo>
                    <a:pt x="709" y="587"/>
                  </a:lnTo>
                  <a:lnTo>
                    <a:pt x="715" y="583"/>
                  </a:lnTo>
                  <a:lnTo>
                    <a:pt x="719" y="581"/>
                  </a:lnTo>
                  <a:lnTo>
                    <a:pt x="721" y="581"/>
                  </a:lnTo>
                  <a:lnTo>
                    <a:pt x="721" y="579"/>
                  </a:lnTo>
                  <a:lnTo>
                    <a:pt x="719" y="579"/>
                  </a:lnTo>
                  <a:lnTo>
                    <a:pt x="717" y="577"/>
                  </a:lnTo>
                  <a:lnTo>
                    <a:pt x="721" y="579"/>
                  </a:lnTo>
                  <a:lnTo>
                    <a:pt x="725" y="577"/>
                  </a:lnTo>
                  <a:lnTo>
                    <a:pt x="727" y="575"/>
                  </a:lnTo>
                  <a:lnTo>
                    <a:pt x="727" y="575"/>
                  </a:lnTo>
                  <a:lnTo>
                    <a:pt x="731" y="573"/>
                  </a:lnTo>
                  <a:lnTo>
                    <a:pt x="735" y="571"/>
                  </a:lnTo>
                  <a:lnTo>
                    <a:pt x="737" y="569"/>
                  </a:lnTo>
                  <a:lnTo>
                    <a:pt x="739" y="569"/>
                  </a:lnTo>
                  <a:lnTo>
                    <a:pt x="741" y="567"/>
                  </a:lnTo>
                  <a:lnTo>
                    <a:pt x="741" y="565"/>
                  </a:lnTo>
                  <a:lnTo>
                    <a:pt x="743" y="565"/>
                  </a:lnTo>
                  <a:lnTo>
                    <a:pt x="747" y="565"/>
                  </a:lnTo>
                  <a:lnTo>
                    <a:pt x="753" y="561"/>
                  </a:lnTo>
                  <a:lnTo>
                    <a:pt x="755" y="559"/>
                  </a:lnTo>
                  <a:lnTo>
                    <a:pt x="757" y="559"/>
                  </a:lnTo>
                  <a:lnTo>
                    <a:pt x="761" y="557"/>
                  </a:lnTo>
                  <a:lnTo>
                    <a:pt x="763" y="557"/>
                  </a:lnTo>
                  <a:lnTo>
                    <a:pt x="765" y="557"/>
                  </a:lnTo>
                  <a:lnTo>
                    <a:pt x="769" y="555"/>
                  </a:lnTo>
                  <a:lnTo>
                    <a:pt x="773" y="553"/>
                  </a:lnTo>
                  <a:lnTo>
                    <a:pt x="775" y="551"/>
                  </a:lnTo>
                  <a:lnTo>
                    <a:pt x="781" y="549"/>
                  </a:lnTo>
                  <a:lnTo>
                    <a:pt x="785" y="545"/>
                  </a:lnTo>
                  <a:lnTo>
                    <a:pt x="789" y="543"/>
                  </a:lnTo>
                  <a:lnTo>
                    <a:pt x="795" y="539"/>
                  </a:lnTo>
                  <a:lnTo>
                    <a:pt x="797" y="537"/>
                  </a:lnTo>
                  <a:lnTo>
                    <a:pt x="799" y="535"/>
                  </a:lnTo>
                  <a:lnTo>
                    <a:pt x="801" y="533"/>
                  </a:lnTo>
                  <a:lnTo>
                    <a:pt x="799" y="531"/>
                  </a:lnTo>
                  <a:lnTo>
                    <a:pt x="799" y="531"/>
                  </a:lnTo>
                  <a:lnTo>
                    <a:pt x="795" y="531"/>
                  </a:lnTo>
                  <a:lnTo>
                    <a:pt x="791" y="529"/>
                  </a:lnTo>
                  <a:lnTo>
                    <a:pt x="789" y="529"/>
                  </a:lnTo>
                  <a:lnTo>
                    <a:pt x="787" y="529"/>
                  </a:lnTo>
                  <a:lnTo>
                    <a:pt x="787" y="527"/>
                  </a:lnTo>
                  <a:lnTo>
                    <a:pt x="785" y="527"/>
                  </a:lnTo>
                  <a:lnTo>
                    <a:pt x="793" y="529"/>
                  </a:lnTo>
                  <a:lnTo>
                    <a:pt x="797" y="529"/>
                  </a:lnTo>
                  <a:lnTo>
                    <a:pt x="799" y="529"/>
                  </a:lnTo>
                  <a:lnTo>
                    <a:pt x="799" y="531"/>
                  </a:lnTo>
                  <a:lnTo>
                    <a:pt x="801" y="531"/>
                  </a:lnTo>
                  <a:lnTo>
                    <a:pt x="803" y="531"/>
                  </a:lnTo>
                  <a:lnTo>
                    <a:pt x="805" y="531"/>
                  </a:lnTo>
                  <a:lnTo>
                    <a:pt x="807" y="527"/>
                  </a:lnTo>
                  <a:lnTo>
                    <a:pt x="811" y="525"/>
                  </a:lnTo>
                  <a:lnTo>
                    <a:pt x="817" y="521"/>
                  </a:lnTo>
                  <a:lnTo>
                    <a:pt x="821" y="519"/>
                  </a:lnTo>
                  <a:lnTo>
                    <a:pt x="823" y="517"/>
                  </a:lnTo>
                  <a:lnTo>
                    <a:pt x="825" y="517"/>
                  </a:lnTo>
                  <a:lnTo>
                    <a:pt x="827" y="515"/>
                  </a:lnTo>
                  <a:lnTo>
                    <a:pt x="827" y="515"/>
                  </a:lnTo>
                  <a:lnTo>
                    <a:pt x="829" y="515"/>
                  </a:lnTo>
                  <a:lnTo>
                    <a:pt x="829" y="513"/>
                  </a:lnTo>
                  <a:lnTo>
                    <a:pt x="833" y="513"/>
                  </a:lnTo>
                  <a:lnTo>
                    <a:pt x="839" y="511"/>
                  </a:lnTo>
                  <a:lnTo>
                    <a:pt x="841" y="511"/>
                  </a:lnTo>
                  <a:lnTo>
                    <a:pt x="843" y="511"/>
                  </a:lnTo>
                  <a:lnTo>
                    <a:pt x="845" y="509"/>
                  </a:lnTo>
                  <a:lnTo>
                    <a:pt x="847" y="507"/>
                  </a:lnTo>
                  <a:lnTo>
                    <a:pt x="853" y="499"/>
                  </a:lnTo>
                  <a:lnTo>
                    <a:pt x="857" y="499"/>
                  </a:lnTo>
                  <a:lnTo>
                    <a:pt x="859" y="497"/>
                  </a:lnTo>
                  <a:lnTo>
                    <a:pt x="859" y="497"/>
                  </a:lnTo>
                  <a:lnTo>
                    <a:pt x="861" y="497"/>
                  </a:lnTo>
                  <a:lnTo>
                    <a:pt x="863" y="495"/>
                  </a:lnTo>
                  <a:lnTo>
                    <a:pt x="863" y="497"/>
                  </a:lnTo>
                  <a:lnTo>
                    <a:pt x="865" y="495"/>
                  </a:lnTo>
                  <a:lnTo>
                    <a:pt x="865" y="497"/>
                  </a:lnTo>
                  <a:lnTo>
                    <a:pt x="869" y="495"/>
                  </a:lnTo>
                  <a:lnTo>
                    <a:pt x="871" y="495"/>
                  </a:lnTo>
                  <a:lnTo>
                    <a:pt x="879" y="495"/>
                  </a:lnTo>
                  <a:lnTo>
                    <a:pt x="879" y="495"/>
                  </a:lnTo>
                  <a:lnTo>
                    <a:pt x="883" y="495"/>
                  </a:lnTo>
                  <a:lnTo>
                    <a:pt x="889" y="495"/>
                  </a:lnTo>
                  <a:lnTo>
                    <a:pt x="893" y="495"/>
                  </a:lnTo>
                  <a:lnTo>
                    <a:pt x="895" y="495"/>
                  </a:lnTo>
                  <a:lnTo>
                    <a:pt x="897" y="495"/>
                  </a:lnTo>
                  <a:lnTo>
                    <a:pt x="899" y="495"/>
                  </a:lnTo>
                  <a:lnTo>
                    <a:pt x="901" y="495"/>
                  </a:lnTo>
                  <a:lnTo>
                    <a:pt x="905" y="495"/>
                  </a:lnTo>
                  <a:lnTo>
                    <a:pt x="907" y="495"/>
                  </a:lnTo>
                  <a:lnTo>
                    <a:pt x="909" y="495"/>
                  </a:lnTo>
                  <a:lnTo>
                    <a:pt x="911" y="495"/>
                  </a:lnTo>
                  <a:lnTo>
                    <a:pt x="913" y="495"/>
                  </a:lnTo>
                  <a:lnTo>
                    <a:pt x="915" y="495"/>
                  </a:lnTo>
                  <a:lnTo>
                    <a:pt x="917" y="495"/>
                  </a:lnTo>
                  <a:lnTo>
                    <a:pt x="921" y="495"/>
                  </a:lnTo>
                  <a:lnTo>
                    <a:pt x="923" y="495"/>
                  </a:lnTo>
                  <a:lnTo>
                    <a:pt x="925" y="497"/>
                  </a:lnTo>
                  <a:lnTo>
                    <a:pt x="925" y="497"/>
                  </a:lnTo>
                  <a:lnTo>
                    <a:pt x="931" y="497"/>
                  </a:lnTo>
                  <a:lnTo>
                    <a:pt x="933" y="497"/>
                  </a:lnTo>
                  <a:lnTo>
                    <a:pt x="937" y="497"/>
                  </a:lnTo>
                  <a:lnTo>
                    <a:pt x="939" y="495"/>
                  </a:lnTo>
                  <a:lnTo>
                    <a:pt x="941" y="495"/>
                  </a:lnTo>
                  <a:lnTo>
                    <a:pt x="943" y="495"/>
                  </a:lnTo>
                  <a:lnTo>
                    <a:pt x="949" y="495"/>
                  </a:lnTo>
                  <a:close/>
                  <a:moveTo>
                    <a:pt x="723" y="579"/>
                  </a:moveTo>
                  <a:lnTo>
                    <a:pt x="723" y="579"/>
                  </a:lnTo>
                  <a:lnTo>
                    <a:pt x="725" y="579"/>
                  </a:lnTo>
                  <a:lnTo>
                    <a:pt x="727" y="579"/>
                  </a:lnTo>
                  <a:lnTo>
                    <a:pt x="729" y="579"/>
                  </a:lnTo>
                  <a:lnTo>
                    <a:pt x="729" y="579"/>
                  </a:lnTo>
                  <a:lnTo>
                    <a:pt x="729" y="577"/>
                  </a:lnTo>
                  <a:lnTo>
                    <a:pt x="731" y="575"/>
                  </a:lnTo>
                  <a:lnTo>
                    <a:pt x="731" y="575"/>
                  </a:lnTo>
                  <a:lnTo>
                    <a:pt x="727" y="577"/>
                  </a:lnTo>
                  <a:lnTo>
                    <a:pt x="725" y="577"/>
                  </a:lnTo>
                  <a:lnTo>
                    <a:pt x="723" y="579"/>
                  </a:lnTo>
                  <a:close/>
                  <a:moveTo>
                    <a:pt x="773" y="553"/>
                  </a:moveTo>
                  <a:lnTo>
                    <a:pt x="773" y="555"/>
                  </a:lnTo>
                  <a:lnTo>
                    <a:pt x="773" y="555"/>
                  </a:lnTo>
                  <a:lnTo>
                    <a:pt x="775" y="553"/>
                  </a:lnTo>
                  <a:lnTo>
                    <a:pt x="777" y="553"/>
                  </a:lnTo>
                  <a:lnTo>
                    <a:pt x="777" y="553"/>
                  </a:lnTo>
                  <a:lnTo>
                    <a:pt x="775" y="553"/>
                  </a:lnTo>
                  <a:lnTo>
                    <a:pt x="773" y="553"/>
                  </a:lnTo>
                  <a:close/>
                  <a:moveTo>
                    <a:pt x="713" y="587"/>
                  </a:moveTo>
                  <a:lnTo>
                    <a:pt x="725" y="587"/>
                  </a:lnTo>
                  <a:lnTo>
                    <a:pt x="731" y="587"/>
                  </a:lnTo>
                  <a:lnTo>
                    <a:pt x="737" y="587"/>
                  </a:lnTo>
                  <a:lnTo>
                    <a:pt x="741" y="587"/>
                  </a:lnTo>
                  <a:lnTo>
                    <a:pt x="747" y="587"/>
                  </a:lnTo>
                  <a:lnTo>
                    <a:pt x="753" y="587"/>
                  </a:lnTo>
                  <a:lnTo>
                    <a:pt x="757" y="583"/>
                  </a:lnTo>
                  <a:lnTo>
                    <a:pt x="759" y="581"/>
                  </a:lnTo>
                  <a:lnTo>
                    <a:pt x="759" y="583"/>
                  </a:lnTo>
                  <a:lnTo>
                    <a:pt x="761" y="583"/>
                  </a:lnTo>
                  <a:lnTo>
                    <a:pt x="763" y="581"/>
                  </a:lnTo>
                  <a:lnTo>
                    <a:pt x="763" y="581"/>
                  </a:lnTo>
                  <a:lnTo>
                    <a:pt x="763" y="581"/>
                  </a:lnTo>
                  <a:lnTo>
                    <a:pt x="765" y="581"/>
                  </a:lnTo>
                  <a:lnTo>
                    <a:pt x="765" y="583"/>
                  </a:lnTo>
                  <a:lnTo>
                    <a:pt x="765" y="583"/>
                  </a:lnTo>
                  <a:lnTo>
                    <a:pt x="765" y="581"/>
                  </a:lnTo>
                  <a:lnTo>
                    <a:pt x="765" y="581"/>
                  </a:lnTo>
                  <a:lnTo>
                    <a:pt x="767" y="579"/>
                  </a:lnTo>
                  <a:lnTo>
                    <a:pt x="767" y="579"/>
                  </a:lnTo>
                  <a:lnTo>
                    <a:pt x="767" y="579"/>
                  </a:lnTo>
                  <a:lnTo>
                    <a:pt x="769" y="579"/>
                  </a:lnTo>
                  <a:lnTo>
                    <a:pt x="769" y="579"/>
                  </a:lnTo>
                  <a:lnTo>
                    <a:pt x="769" y="579"/>
                  </a:lnTo>
                  <a:lnTo>
                    <a:pt x="769" y="577"/>
                  </a:lnTo>
                  <a:lnTo>
                    <a:pt x="771" y="575"/>
                  </a:lnTo>
                  <a:lnTo>
                    <a:pt x="773" y="575"/>
                  </a:lnTo>
                  <a:lnTo>
                    <a:pt x="775" y="573"/>
                  </a:lnTo>
                  <a:lnTo>
                    <a:pt x="775" y="573"/>
                  </a:lnTo>
                  <a:lnTo>
                    <a:pt x="777" y="571"/>
                  </a:lnTo>
                  <a:lnTo>
                    <a:pt x="777" y="571"/>
                  </a:lnTo>
                  <a:lnTo>
                    <a:pt x="777" y="571"/>
                  </a:lnTo>
                  <a:lnTo>
                    <a:pt x="777" y="569"/>
                  </a:lnTo>
                  <a:lnTo>
                    <a:pt x="779" y="569"/>
                  </a:lnTo>
                  <a:lnTo>
                    <a:pt x="779" y="567"/>
                  </a:lnTo>
                  <a:lnTo>
                    <a:pt x="781" y="565"/>
                  </a:lnTo>
                  <a:lnTo>
                    <a:pt x="781" y="563"/>
                  </a:lnTo>
                  <a:lnTo>
                    <a:pt x="785" y="561"/>
                  </a:lnTo>
                  <a:lnTo>
                    <a:pt x="785" y="559"/>
                  </a:lnTo>
                  <a:lnTo>
                    <a:pt x="787" y="557"/>
                  </a:lnTo>
                  <a:lnTo>
                    <a:pt x="789" y="555"/>
                  </a:lnTo>
                  <a:lnTo>
                    <a:pt x="793" y="553"/>
                  </a:lnTo>
                  <a:lnTo>
                    <a:pt x="795" y="551"/>
                  </a:lnTo>
                  <a:lnTo>
                    <a:pt x="799" y="547"/>
                  </a:lnTo>
                  <a:lnTo>
                    <a:pt x="801" y="545"/>
                  </a:lnTo>
                  <a:lnTo>
                    <a:pt x="801" y="545"/>
                  </a:lnTo>
                  <a:lnTo>
                    <a:pt x="803" y="543"/>
                  </a:lnTo>
                  <a:lnTo>
                    <a:pt x="805" y="545"/>
                  </a:lnTo>
                  <a:lnTo>
                    <a:pt x="805" y="545"/>
                  </a:lnTo>
                  <a:lnTo>
                    <a:pt x="805" y="547"/>
                  </a:lnTo>
                  <a:lnTo>
                    <a:pt x="805" y="547"/>
                  </a:lnTo>
                  <a:lnTo>
                    <a:pt x="805" y="547"/>
                  </a:lnTo>
                  <a:lnTo>
                    <a:pt x="805" y="549"/>
                  </a:lnTo>
                  <a:lnTo>
                    <a:pt x="805" y="549"/>
                  </a:lnTo>
                  <a:lnTo>
                    <a:pt x="807" y="549"/>
                  </a:lnTo>
                  <a:lnTo>
                    <a:pt x="809" y="547"/>
                  </a:lnTo>
                  <a:lnTo>
                    <a:pt x="813" y="547"/>
                  </a:lnTo>
                  <a:lnTo>
                    <a:pt x="813" y="547"/>
                  </a:lnTo>
                  <a:lnTo>
                    <a:pt x="815" y="545"/>
                  </a:lnTo>
                  <a:lnTo>
                    <a:pt x="815" y="545"/>
                  </a:lnTo>
                  <a:lnTo>
                    <a:pt x="817" y="545"/>
                  </a:lnTo>
                  <a:lnTo>
                    <a:pt x="817" y="547"/>
                  </a:lnTo>
                  <a:lnTo>
                    <a:pt x="819" y="549"/>
                  </a:lnTo>
                  <a:lnTo>
                    <a:pt x="821" y="551"/>
                  </a:lnTo>
                  <a:lnTo>
                    <a:pt x="819" y="553"/>
                  </a:lnTo>
                  <a:lnTo>
                    <a:pt x="819" y="555"/>
                  </a:lnTo>
                  <a:lnTo>
                    <a:pt x="817" y="559"/>
                  </a:lnTo>
                  <a:lnTo>
                    <a:pt x="817" y="561"/>
                  </a:lnTo>
                  <a:lnTo>
                    <a:pt x="815" y="563"/>
                  </a:lnTo>
                  <a:lnTo>
                    <a:pt x="815" y="565"/>
                  </a:lnTo>
                  <a:lnTo>
                    <a:pt x="813" y="569"/>
                  </a:lnTo>
                  <a:lnTo>
                    <a:pt x="813" y="571"/>
                  </a:lnTo>
                  <a:lnTo>
                    <a:pt x="813" y="571"/>
                  </a:lnTo>
                  <a:lnTo>
                    <a:pt x="813" y="571"/>
                  </a:lnTo>
                  <a:lnTo>
                    <a:pt x="813" y="571"/>
                  </a:lnTo>
                  <a:lnTo>
                    <a:pt x="813" y="571"/>
                  </a:lnTo>
                  <a:lnTo>
                    <a:pt x="813" y="573"/>
                  </a:lnTo>
                  <a:lnTo>
                    <a:pt x="813" y="573"/>
                  </a:lnTo>
                  <a:lnTo>
                    <a:pt x="811" y="573"/>
                  </a:lnTo>
                  <a:lnTo>
                    <a:pt x="811" y="573"/>
                  </a:lnTo>
                  <a:lnTo>
                    <a:pt x="811" y="575"/>
                  </a:lnTo>
                  <a:lnTo>
                    <a:pt x="811" y="575"/>
                  </a:lnTo>
                  <a:lnTo>
                    <a:pt x="811" y="575"/>
                  </a:lnTo>
                  <a:lnTo>
                    <a:pt x="811" y="575"/>
                  </a:lnTo>
                  <a:lnTo>
                    <a:pt x="813" y="575"/>
                  </a:lnTo>
                  <a:lnTo>
                    <a:pt x="813" y="575"/>
                  </a:lnTo>
                  <a:lnTo>
                    <a:pt x="813" y="577"/>
                  </a:lnTo>
                  <a:lnTo>
                    <a:pt x="815" y="577"/>
                  </a:lnTo>
                  <a:lnTo>
                    <a:pt x="815" y="577"/>
                  </a:lnTo>
                  <a:lnTo>
                    <a:pt x="815" y="577"/>
                  </a:lnTo>
                  <a:lnTo>
                    <a:pt x="815" y="577"/>
                  </a:lnTo>
                  <a:lnTo>
                    <a:pt x="815" y="577"/>
                  </a:lnTo>
                  <a:lnTo>
                    <a:pt x="815" y="577"/>
                  </a:lnTo>
                  <a:lnTo>
                    <a:pt x="813" y="579"/>
                  </a:lnTo>
                  <a:lnTo>
                    <a:pt x="813" y="579"/>
                  </a:lnTo>
                  <a:lnTo>
                    <a:pt x="813" y="579"/>
                  </a:lnTo>
                  <a:lnTo>
                    <a:pt x="813" y="579"/>
                  </a:lnTo>
                  <a:lnTo>
                    <a:pt x="813" y="581"/>
                  </a:lnTo>
                  <a:lnTo>
                    <a:pt x="813" y="581"/>
                  </a:lnTo>
                  <a:lnTo>
                    <a:pt x="813" y="581"/>
                  </a:lnTo>
                  <a:lnTo>
                    <a:pt x="813" y="583"/>
                  </a:lnTo>
                  <a:lnTo>
                    <a:pt x="813" y="583"/>
                  </a:lnTo>
                  <a:lnTo>
                    <a:pt x="813" y="583"/>
                  </a:lnTo>
                  <a:lnTo>
                    <a:pt x="813" y="583"/>
                  </a:lnTo>
                  <a:lnTo>
                    <a:pt x="815" y="585"/>
                  </a:lnTo>
                  <a:lnTo>
                    <a:pt x="815" y="583"/>
                  </a:lnTo>
                  <a:lnTo>
                    <a:pt x="815" y="583"/>
                  </a:lnTo>
                  <a:lnTo>
                    <a:pt x="815" y="583"/>
                  </a:lnTo>
                  <a:lnTo>
                    <a:pt x="815" y="583"/>
                  </a:lnTo>
                  <a:lnTo>
                    <a:pt x="817" y="583"/>
                  </a:lnTo>
                  <a:lnTo>
                    <a:pt x="817" y="583"/>
                  </a:lnTo>
                  <a:lnTo>
                    <a:pt x="817" y="585"/>
                  </a:lnTo>
                  <a:lnTo>
                    <a:pt x="819" y="585"/>
                  </a:lnTo>
                  <a:lnTo>
                    <a:pt x="819" y="585"/>
                  </a:lnTo>
                  <a:lnTo>
                    <a:pt x="819" y="585"/>
                  </a:lnTo>
                  <a:lnTo>
                    <a:pt x="819" y="585"/>
                  </a:lnTo>
                  <a:lnTo>
                    <a:pt x="823" y="585"/>
                  </a:lnTo>
                  <a:lnTo>
                    <a:pt x="825" y="585"/>
                  </a:lnTo>
                  <a:lnTo>
                    <a:pt x="827" y="585"/>
                  </a:lnTo>
                  <a:lnTo>
                    <a:pt x="827" y="585"/>
                  </a:lnTo>
                  <a:lnTo>
                    <a:pt x="829" y="583"/>
                  </a:lnTo>
                  <a:lnTo>
                    <a:pt x="831" y="583"/>
                  </a:lnTo>
                  <a:lnTo>
                    <a:pt x="831" y="583"/>
                  </a:lnTo>
                  <a:lnTo>
                    <a:pt x="831" y="581"/>
                  </a:lnTo>
                  <a:lnTo>
                    <a:pt x="833" y="581"/>
                  </a:lnTo>
                  <a:lnTo>
                    <a:pt x="833" y="579"/>
                  </a:lnTo>
                  <a:lnTo>
                    <a:pt x="833" y="579"/>
                  </a:lnTo>
                  <a:lnTo>
                    <a:pt x="833" y="581"/>
                  </a:lnTo>
                  <a:lnTo>
                    <a:pt x="833" y="581"/>
                  </a:lnTo>
                  <a:lnTo>
                    <a:pt x="833" y="583"/>
                  </a:lnTo>
                  <a:lnTo>
                    <a:pt x="835" y="583"/>
                  </a:lnTo>
                  <a:lnTo>
                    <a:pt x="841" y="581"/>
                  </a:lnTo>
                  <a:lnTo>
                    <a:pt x="845" y="579"/>
                  </a:lnTo>
                  <a:lnTo>
                    <a:pt x="849" y="577"/>
                  </a:lnTo>
                  <a:lnTo>
                    <a:pt x="851" y="575"/>
                  </a:lnTo>
                  <a:lnTo>
                    <a:pt x="853" y="575"/>
                  </a:lnTo>
                  <a:lnTo>
                    <a:pt x="857" y="573"/>
                  </a:lnTo>
                  <a:lnTo>
                    <a:pt x="857" y="571"/>
                  </a:lnTo>
                  <a:lnTo>
                    <a:pt x="857" y="571"/>
                  </a:lnTo>
                  <a:lnTo>
                    <a:pt x="857" y="571"/>
                  </a:lnTo>
                  <a:lnTo>
                    <a:pt x="859" y="573"/>
                  </a:lnTo>
                  <a:lnTo>
                    <a:pt x="859" y="573"/>
                  </a:lnTo>
                  <a:lnTo>
                    <a:pt x="861" y="573"/>
                  </a:lnTo>
                  <a:lnTo>
                    <a:pt x="859" y="573"/>
                  </a:lnTo>
                  <a:lnTo>
                    <a:pt x="859" y="573"/>
                  </a:lnTo>
                  <a:lnTo>
                    <a:pt x="857" y="575"/>
                  </a:lnTo>
                  <a:lnTo>
                    <a:pt x="851" y="579"/>
                  </a:lnTo>
                  <a:lnTo>
                    <a:pt x="849" y="581"/>
                  </a:lnTo>
                  <a:lnTo>
                    <a:pt x="849" y="581"/>
                  </a:lnTo>
                  <a:lnTo>
                    <a:pt x="851" y="581"/>
                  </a:lnTo>
                  <a:lnTo>
                    <a:pt x="851" y="581"/>
                  </a:lnTo>
                  <a:lnTo>
                    <a:pt x="853" y="581"/>
                  </a:lnTo>
                  <a:lnTo>
                    <a:pt x="855" y="579"/>
                  </a:lnTo>
                  <a:lnTo>
                    <a:pt x="857" y="581"/>
                  </a:lnTo>
                  <a:lnTo>
                    <a:pt x="861" y="579"/>
                  </a:lnTo>
                  <a:lnTo>
                    <a:pt x="863" y="581"/>
                  </a:lnTo>
                  <a:lnTo>
                    <a:pt x="867" y="579"/>
                  </a:lnTo>
                  <a:lnTo>
                    <a:pt x="871" y="581"/>
                  </a:lnTo>
                  <a:lnTo>
                    <a:pt x="869" y="581"/>
                  </a:lnTo>
                  <a:lnTo>
                    <a:pt x="865" y="581"/>
                  </a:lnTo>
                  <a:lnTo>
                    <a:pt x="859" y="583"/>
                  </a:lnTo>
                  <a:lnTo>
                    <a:pt x="859" y="585"/>
                  </a:lnTo>
                  <a:lnTo>
                    <a:pt x="859" y="587"/>
                  </a:lnTo>
                  <a:lnTo>
                    <a:pt x="857" y="585"/>
                  </a:lnTo>
                  <a:lnTo>
                    <a:pt x="855" y="585"/>
                  </a:lnTo>
                  <a:lnTo>
                    <a:pt x="855" y="583"/>
                  </a:lnTo>
                  <a:lnTo>
                    <a:pt x="857" y="583"/>
                  </a:lnTo>
                  <a:lnTo>
                    <a:pt x="857" y="583"/>
                  </a:lnTo>
                  <a:lnTo>
                    <a:pt x="857" y="581"/>
                  </a:lnTo>
                  <a:lnTo>
                    <a:pt x="855" y="581"/>
                  </a:lnTo>
                  <a:lnTo>
                    <a:pt x="857" y="581"/>
                  </a:lnTo>
                  <a:lnTo>
                    <a:pt x="855" y="583"/>
                  </a:lnTo>
                  <a:lnTo>
                    <a:pt x="851" y="583"/>
                  </a:lnTo>
                  <a:lnTo>
                    <a:pt x="847" y="585"/>
                  </a:lnTo>
                  <a:lnTo>
                    <a:pt x="835" y="593"/>
                  </a:lnTo>
                  <a:lnTo>
                    <a:pt x="835" y="593"/>
                  </a:lnTo>
                  <a:lnTo>
                    <a:pt x="833" y="593"/>
                  </a:lnTo>
                  <a:lnTo>
                    <a:pt x="835" y="593"/>
                  </a:lnTo>
                  <a:lnTo>
                    <a:pt x="837" y="593"/>
                  </a:lnTo>
                  <a:lnTo>
                    <a:pt x="837" y="593"/>
                  </a:lnTo>
                  <a:lnTo>
                    <a:pt x="835" y="593"/>
                  </a:lnTo>
                  <a:lnTo>
                    <a:pt x="833" y="595"/>
                  </a:lnTo>
                  <a:lnTo>
                    <a:pt x="833" y="595"/>
                  </a:lnTo>
                  <a:lnTo>
                    <a:pt x="831" y="595"/>
                  </a:lnTo>
                  <a:lnTo>
                    <a:pt x="829" y="595"/>
                  </a:lnTo>
                  <a:lnTo>
                    <a:pt x="827" y="597"/>
                  </a:lnTo>
                  <a:lnTo>
                    <a:pt x="827" y="597"/>
                  </a:lnTo>
                  <a:lnTo>
                    <a:pt x="825" y="599"/>
                  </a:lnTo>
                  <a:lnTo>
                    <a:pt x="829" y="595"/>
                  </a:lnTo>
                  <a:lnTo>
                    <a:pt x="831" y="595"/>
                  </a:lnTo>
                  <a:lnTo>
                    <a:pt x="827" y="599"/>
                  </a:lnTo>
                  <a:lnTo>
                    <a:pt x="823" y="603"/>
                  </a:lnTo>
                  <a:lnTo>
                    <a:pt x="823" y="605"/>
                  </a:lnTo>
                  <a:lnTo>
                    <a:pt x="823" y="609"/>
                  </a:lnTo>
                  <a:lnTo>
                    <a:pt x="823" y="609"/>
                  </a:lnTo>
                  <a:lnTo>
                    <a:pt x="823" y="609"/>
                  </a:lnTo>
                  <a:lnTo>
                    <a:pt x="825" y="609"/>
                  </a:lnTo>
                  <a:lnTo>
                    <a:pt x="825" y="609"/>
                  </a:lnTo>
                  <a:lnTo>
                    <a:pt x="825" y="611"/>
                  </a:lnTo>
                  <a:lnTo>
                    <a:pt x="827" y="613"/>
                  </a:lnTo>
                  <a:lnTo>
                    <a:pt x="827" y="613"/>
                  </a:lnTo>
                  <a:lnTo>
                    <a:pt x="829" y="613"/>
                  </a:lnTo>
                  <a:lnTo>
                    <a:pt x="829" y="613"/>
                  </a:lnTo>
                  <a:lnTo>
                    <a:pt x="829" y="613"/>
                  </a:lnTo>
                  <a:lnTo>
                    <a:pt x="831" y="613"/>
                  </a:lnTo>
                  <a:lnTo>
                    <a:pt x="831" y="613"/>
                  </a:lnTo>
                  <a:lnTo>
                    <a:pt x="831" y="613"/>
                  </a:lnTo>
                  <a:lnTo>
                    <a:pt x="833" y="611"/>
                  </a:lnTo>
                  <a:lnTo>
                    <a:pt x="835" y="611"/>
                  </a:lnTo>
                  <a:lnTo>
                    <a:pt x="835" y="611"/>
                  </a:lnTo>
                  <a:lnTo>
                    <a:pt x="837" y="611"/>
                  </a:lnTo>
                  <a:lnTo>
                    <a:pt x="841" y="607"/>
                  </a:lnTo>
                  <a:lnTo>
                    <a:pt x="841" y="607"/>
                  </a:lnTo>
                  <a:lnTo>
                    <a:pt x="843" y="605"/>
                  </a:lnTo>
                  <a:lnTo>
                    <a:pt x="847" y="603"/>
                  </a:lnTo>
                  <a:lnTo>
                    <a:pt x="849" y="603"/>
                  </a:lnTo>
                  <a:lnTo>
                    <a:pt x="851" y="601"/>
                  </a:lnTo>
                  <a:lnTo>
                    <a:pt x="851" y="601"/>
                  </a:lnTo>
                  <a:lnTo>
                    <a:pt x="851" y="599"/>
                  </a:lnTo>
                  <a:lnTo>
                    <a:pt x="851" y="599"/>
                  </a:lnTo>
                  <a:lnTo>
                    <a:pt x="851" y="597"/>
                  </a:lnTo>
                  <a:lnTo>
                    <a:pt x="853" y="597"/>
                  </a:lnTo>
                  <a:lnTo>
                    <a:pt x="855" y="595"/>
                  </a:lnTo>
                  <a:lnTo>
                    <a:pt x="855" y="597"/>
                  </a:lnTo>
                  <a:lnTo>
                    <a:pt x="857" y="597"/>
                  </a:lnTo>
                  <a:lnTo>
                    <a:pt x="857" y="595"/>
                  </a:lnTo>
                  <a:lnTo>
                    <a:pt x="857" y="595"/>
                  </a:lnTo>
                  <a:lnTo>
                    <a:pt x="859" y="595"/>
                  </a:lnTo>
                  <a:lnTo>
                    <a:pt x="859" y="597"/>
                  </a:lnTo>
                  <a:lnTo>
                    <a:pt x="859" y="597"/>
                  </a:lnTo>
                  <a:lnTo>
                    <a:pt x="861" y="597"/>
                  </a:lnTo>
                  <a:lnTo>
                    <a:pt x="863" y="597"/>
                  </a:lnTo>
                  <a:lnTo>
                    <a:pt x="863" y="597"/>
                  </a:lnTo>
                  <a:lnTo>
                    <a:pt x="863" y="597"/>
                  </a:lnTo>
                  <a:lnTo>
                    <a:pt x="863" y="595"/>
                  </a:lnTo>
                  <a:lnTo>
                    <a:pt x="863" y="593"/>
                  </a:lnTo>
                  <a:lnTo>
                    <a:pt x="865" y="595"/>
                  </a:lnTo>
                  <a:lnTo>
                    <a:pt x="865" y="595"/>
                  </a:lnTo>
                  <a:lnTo>
                    <a:pt x="867" y="595"/>
                  </a:lnTo>
                  <a:lnTo>
                    <a:pt x="867" y="595"/>
                  </a:lnTo>
                  <a:lnTo>
                    <a:pt x="871" y="593"/>
                  </a:lnTo>
                  <a:lnTo>
                    <a:pt x="871" y="593"/>
                  </a:lnTo>
                  <a:lnTo>
                    <a:pt x="871" y="593"/>
                  </a:lnTo>
                  <a:lnTo>
                    <a:pt x="877" y="591"/>
                  </a:lnTo>
                  <a:lnTo>
                    <a:pt x="879" y="591"/>
                  </a:lnTo>
                  <a:lnTo>
                    <a:pt x="885" y="589"/>
                  </a:lnTo>
                  <a:lnTo>
                    <a:pt x="887" y="589"/>
                  </a:lnTo>
                  <a:lnTo>
                    <a:pt x="891" y="585"/>
                  </a:lnTo>
                  <a:lnTo>
                    <a:pt x="893" y="585"/>
                  </a:lnTo>
                  <a:lnTo>
                    <a:pt x="893" y="585"/>
                  </a:lnTo>
                  <a:lnTo>
                    <a:pt x="895" y="585"/>
                  </a:lnTo>
                  <a:lnTo>
                    <a:pt x="897" y="585"/>
                  </a:lnTo>
                  <a:lnTo>
                    <a:pt x="899" y="583"/>
                  </a:lnTo>
                  <a:lnTo>
                    <a:pt x="899" y="583"/>
                  </a:lnTo>
                  <a:lnTo>
                    <a:pt x="901" y="583"/>
                  </a:lnTo>
                  <a:lnTo>
                    <a:pt x="903" y="583"/>
                  </a:lnTo>
                  <a:lnTo>
                    <a:pt x="903" y="583"/>
                  </a:lnTo>
                  <a:lnTo>
                    <a:pt x="903" y="581"/>
                  </a:lnTo>
                  <a:lnTo>
                    <a:pt x="903" y="581"/>
                  </a:lnTo>
                  <a:lnTo>
                    <a:pt x="903" y="581"/>
                  </a:lnTo>
                  <a:lnTo>
                    <a:pt x="899" y="581"/>
                  </a:lnTo>
                  <a:lnTo>
                    <a:pt x="899" y="579"/>
                  </a:lnTo>
                  <a:lnTo>
                    <a:pt x="901" y="579"/>
                  </a:lnTo>
                  <a:lnTo>
                    <a:pt x="901" y="579"/>
                  </a:lnTo>
                  <a:lnTo>
                    <a:pt x="901" y="577"/>
                  </a:lnTo>
                  <a:lnTo>
                    <a:pt x="901" y="575"/>
                  </a:lnTo>
                  <a:lnTo>
                    <a:pt x="899" y="575"/>
                  </a:lnTo>
                  <a:lnTo>
                    <a:pt x="897" y="575"/>
                  </a:lnTo>
                  <a:lnTo>
                    <a:pt x="895" y="575"/>
                  </a:lnTo>
                  <a:lnTo>
                    <a:pt x="895" y="575"/>
                  </a:lnTo>
                  <a:lnTo>
                    <a:pt x="895" y="573"/>
                  </a:lnTo>
                  <a:lnTo>
                    <a:pt x="895" y="573"/>
                  </a:lnTo>
                  <a:lnTo>
                    <a:pt x="895" y="571"/>
                  </a:lnTo>
                  <a:lnTo>
                    <a:pt x="889" y="575"/>
                  </a:lnTo>
                  <a:lnTo>
                    <a:pt x="887" y="575"/>
                  </a:lnTo>
                  <a:lnTo>
                    <a:pt x="885" y="575"/>
                  </a:lnTo>
                  <a:lnTo>
                    <a:pt x="885" y="577"/>
                  </a:lnTo>
                  <a:lnTo>
                    <a:pt x="885" y="575"/>
                  </a:lnTo>
                  <a:lnTo>
                    <a:pt x="881" y="575"/>
                  </a:lnTo>
                  <a:lnTo>
                    <a:pt x="883" y="575"/>
                  </a:lnTo>
                  <a:lnTo>
                    <a:pt x="883" y="573"/>
                  </a:lnTo>
                  <a:lnTo>
                    <a:pt x="881" y="573"/>
                  </a:lnTo>
                  <a:lnTo>
                    <a:pt x="877" y="573"/>
                  </a:lnTo>
                  <a:lnTo>
                    <a:pt x="875" y="573"/>
                  </a:lnTo>
                  <a:lnTo>
                    <a:pt x="875" y="573"/>
                  </a:lnTo>
                  <a:lnTo>
                    <a:pt x="875" y="573"/>
                  </a:lnTo>
                  <a:lnTo>
                    <a:pt x="875" y="573"/>
                  </a:lnTo>
                  <a:lnTo>
                    <a:pt x="873" y="571"/>
                  </a:lnTo>
                  <a:lnTo>
                    <a:pt x="871" y="571"/>
                  </a:lnTo>
                  <a:lnTo>
                    <a:pt x="869" y="571"/>
                  </a:lnTo>
                  <a:lnTo>
                    <a:pt x="867" y="571"/>
                  </a:lnTo>
                  <a:lnTo>
                    <a:pt x="865" y="569"/>
                  </a:lnTo>
                  <a:lnTo>
                    <a:pt x="869" y="567"/>
                  </a:lnTo>
                  <a:lnTo>
                    <a:pt x="869" y="567"/>
                  </a:lnTo>
                  <a:lnTo>
                    <a:pt x="869" y="567"/>
                  </a:lnTo>
                  <a:lnTo>
                    <a:pt x="865" y="567"/>
                  </a:lnTo>
                  <a:lnTo>
                    <a:pt x="865" y="565"/>
                  </a:lnTo>
                  <a:lnTo>
                    <a:pt x="861" y="565"/>
                  </a:lnTo>
                  <a:lnTo>
                    <a:pt x="861" y="565"/>
                  </a:lnTo>
                  <a:lnTo>
                    <a:pt x="859" y="563"/>
                  </a:lnTo>
                  <a:lnTo>
                    <a:pt x="861" y="563"/>
                  </a:lnTo>
                  <a:lnTo>
                    <a:pt x="859" y="561"/>
                  </a:lnTo>
                  <a:lnTo>
                    <a:pt x="861" y="557"/>
                  </a:lnTo>
                  <a:lnTo>
                    <a:pt x="859" y="557"/>
                  </a:lnTo>
                  <a:lnTo>
                    <a:pt x="859" y="555"/>
                  </a:lnTo>
                  <a:lnTo>
                    <a:pt x="859" y="553"/>
                  </a:lnTo>
                  <a:lnTo>
                    <a:pt x="861" y="553"/>
                  </a:lnTo>
                  <a:lnTo>
                    <a:pt x="861" y="551"/>
                  </a:lnTo>
                  <a:lnTo>
                    <a:pt x="861" y="551"/>
                  </a:lnTo>
                  <a:lnTo>
                    <a:pt x="859" y="551"/>
                  </a:lnTo>
                  <a:lnTo>
                    <a:pt x="857" y="551"/>
                  </a:lnTo>
                  <a:lnTo>
                    <a:pt x="855" y="551"/>
                  </a:lnTo>
                  <a:lnTo>
                    <a:pt x="855" y="551"/>
                  </a:lnTo>
                  <a:lnTo>
                    <a:pt x="859" y="547"/>
                  </a:lnTo>
                  <a:lnTo>
                    <a:pt x="863" y="545"/>
                  </a:lnTo>
                  <a:lnTo>
                    <a:pt x="865" y="543"/>
                  </a:lnTo>
                  <a:lnTo>
                    <a:pt x="867" y="541"/>
                  </a:lnTo>
                  <a:lnTo>
                    <a:pt x="867" y="539"/>
                  </a:lnTo>
                  <a:lnTo>
                    <a:pt x="865" y="539"/>
                  </a:lnTo>
                  <a:lnTo>
                    <a:pt x="863" y="539"/>
                  </a:lnTo>
                  <a:lnTo>
                    <a:pt x="865" y="537"/>
                  </a:lnTo>
                  <a:lnTo>
                    <a:pt x="861" y="537"/>
                  </a:lnTo>
                  <a:lnTo>
                    <a:pt x="859" y="539"/>
                  </a:lnTo>
                  <a:lnTo>
                    <a:pt x="857" y="539"/>
                  </a:lnTo>
                  <a:lnTo>
                    <a:pt x="855" y="541"/>
                  </a:lnTo>
                  <a:lnTo>
                    <a:pt x="855" y="539"/>
                  </a:lnTo>
                  <a:lnTo>
                    <a:pt x="855" y="537"/>
                  </a:lnTo>
                  <a:lnTo>
                    <a:pt x="853" y="537"/>
                  </a:lnTo>
                  <a:lnTo>
                    <a:pt x="849" y="535"/>
                  </a:lnTo>
                  <a:lnTo>
                    <a:pt x="847" y="533"/>
                  </a:lnTo>
                  <a:lnTo>
                    <a:pt x="847" y="533"/>
                  </a:lnTo>
                  <a:lnTo>
                    <a:pt x="843" y="535"/>
                  </a:lnTo>
                  <a:lnTo>
                    <a:pt x="843" y="535"/>
                  </a:lnTo>
                  <a:lnTo>
                    <a:pt x="847" y="533"/>
                  </a:lnTo>
                  <a:lnTo>
                    <a:pt x="847" y="533"/>
                  </a:lnTo>
                  <a:lnTo>
                    <a:pt x="849" y="533"/>
                  </a:lnTo>
                  <a:lnTo>
                    <a:pt x="851" y="533"/>
                  </a:lnTo>
                  <a:lnTo>
                    <a:pt x="853" y="531"/>
                  </a:lnTo>
                  <a:lnTo>
                    <a:pt x="855" y="531"/>
                  </a:lnTo>
                  <a:lnTo>
                    <a:pt x="855" y="533"/>
                  </a:lnTo>
                  <a:lnTo>
                    <a:pt x="859" y="533"/>
                  </a:lnTo>
                  <a:lnTo>
                    <a:pt x="861" y="535"/>
                  </a:lnTo>
                  <a:lnTo>
                    <a:pt x="863" y="535"/>
                  </a:lnTo>
                  <a:lnTo>
                    <a:pt x="865" y="533"/>
                  </a:lnTo>
                  <a:lnTo>
                    <a:pt x="867" y="531"/>
                  </a:lnTo>
                  <a:lnTo>
                    <a:pt x="869" y="531"/>
                  </a:lnTo>
                  <a:lnTo>
                    <a:pt x="871" y="531"/>
                  </a:lnTo>
                  <a:lnTo>
                    <a:pt x="871" y="529"/>
                  </a:lnTo>
                  <a:lnTo>
                    <a:pt x="873" y="529"/>
                  </a:lnTo>
                  <a:lnTo>
                    <a:pt x="877" y="527"/>
                  </a:lnTo>
                  <a:lnTo>
                    <a:pt x="879" y="525"/>
                  </a:lnTo>
                  <a:lnTo>
                    <a:pt x="881" y="523"/>
                  </a:lnTo>
                  <a:lnTo>
                    <a:pt x="879" y="521"/>
                  </a:lnTo>
                  <a:lnTo>
                    <a:pt x="879" y="519"/>
                  </a:lnTo>
                  <a:lnTo>
                    <a:pt x="881" y="519"/>
                  </a:lnTo>
                  <a:lnTo>
                    <a:pt x="883" y="521"/>
                  </a:lnTo>
                  <a:lnTo>
                    <a:pt x="883" y="519"/>
                  </a:lnTo>
                  <a:lnTo>
                    <a:pt x="883" y="519"/>
                  </a:lnTo>
                  <a:lnTo>
                    <a:pt x="879" y="515"/>
                  </a:lnTo>
                  <a:lnTo>
                    <a:pt x="877" y="513"/>
                  </a:lnTo>
                  <a:lnTo>
                    <a:pt x="869" y="513"/>
                  </a:lnTo>
                  <a:lnTo>
                    <a:pt x="867" y="513"/>
                  </a:lnTo>
                  <a:lnTo>
                    <a:pt x="861" y="513"/>
                  </a:lnTo>
                  <a:lnTo>
                    <a:pt x="857" y="513"/>
                  </a:lnTo>
                  <a:lnTo>
                    <a:pt x="851" y="515"/>
                  </a:lnTo>
                  <a:lnTo>
                    <a:pt x="843" y="517"/>
                  </a:lnTo>
                  <a:lnTo>
                    <a:pt x="837" y="519"/>
                  </a:lnTo>
                  <a:lnTo>
                    <a:pt x="831" y="521"/>
                  </a:lnTo>
                  <a:lnTo>
                    <a:pt x="825" y="523"/>
                  </a:lnTo>
                  <a:lnTo>
                    <a:pt x="821" y="525"/>
                  </a:lnTo>
                  <a:lnTo>
                    <a:pt x="819" y="527"/>
                  </a:lnTo>
                  <a:lnTo>
                    <a:pt x="817" y="527"/>
                  </a:lnTo>
                  <a:lnTo>
                    <a:pt x="815" y="529"/>
                  </a:lnTo>
                  <a:lnTo>
                    <a:pt x="813" y="529"/>
                  </a:lnTo>
                  <a:lnTo>
                    <a:pt x="807" y="533"/>
                  </a:lnTo>
                  <a:lnTo>
                    <a:pt x="803" y="535"/>
                  </a:lnTo>
                  <a:lnTo>
                    <a:pt x="801" y="537"/>
                  </a:lnTo>
                  <a:lnTo>
                    <a:pt x="797" y="541"/>
                  </a:lnTo>
                  <a:lnTo>
                    <a:pt x="793" y="543"/>
                  </a:lnTo>
                  <a:lnTo>
                    <a:pt x="791" y="545"/>
                  </a:lnTo>
                  <a:lnTo>
                    <a:pt x="789" y="547"/>
                  </a:lnTo>
                  <a:lnTo>
                    <a:pt x="785" y="549"/>
                  </a:lnTo>
                  <a:lnTo>
                    <a:pt x="781" y="551"/>
                  </a:lnTo>
                  <a:lnTo>
                    <a:pt x="775" y="555"/>
                  </a:lnTo>
                  <a:lnTo>
                    <a:pt x="771" y="555"/>
                  </a:lnTo>
                  <a:lnTo>
                    <a:pt x="769" y="557"/>
                  </a:lnTo>
                  <a:lnTo>
                    <a:pt x="767" y="557"/>
                  </a:lnTo>
                  <a:lnTo>
                    <a:pt x="763" y="559"/>
                  </a:lnTo>
                  <a:lnTo>
                    <a:pt x="759" y="559"/>
                  </a:lnTo>
                  <a:lnTo>
                    <a:pt x="757" y="559"/>
                  </a:lnTo>
                  <a:lnTo>
                    <a:pt x="755" y="561"/>
                  </a:lnTo>
                  <a:lnTo>
                    <a:pt x="753" y="561"/>
                  </a:lnTo>
                  <a:lnTo>
                    <a:pt x="751" y="563"/>
                  </a:lnTo>
                  <a:lnTo>
                    <a:pt x="749" y="563"/>
                  </a:lnTo>
                  <a:lnTo>
                    <a:pt x="745" y="567"/>
                  </a:lnTo>
                  <a:lnTo>
                    <a:pt x="741" y="567"/>
                  </a:lnTo>
                  <a:lnTo>
                    <a:pt x="737" y="569"/>
                  </a:lnTo>
                  <a:lnTo>
                    <a:pt x="735" y="571"/>
                  </a:lnTo>
                  <a:lnTo>
                    <a:pt x="733" y="573"/>
                  </a:lnTo>
                  <a:lnTo>
                    <a:pt x="731" y="575"/>
                  </a:lnTo>
                  <a:lnTo>
                    <a:pt x="731" y="577"/>
                  </a:lnTo>
                  <a:lnTo>
                    <a:pt x="729" y="579"/>
                  </a:lnTo>
                  <a:lnTo>
                    <a:pt x="727" y="579"/>
                  </a:lnTo>
                  <a:lnTo>
                    <a:pt x="725" y="579"/>
                  </a:lnTo>
                  <a:lnTo>
                    <a:pt x="719" y="583"/>
                  </a:lnTo>
                  <a:lnTo>
                    <a:pt x="717" y="583"/>
                  </a:lnTo>
                  <a:lnTo>
                    <a:pt x="711" y="587"/>
                  </a:lnTo>
                  <a:lnTo>
                    <a:pt x="709" y="587"/>
                  </a:lnTo>
                  <a:lnTo>
                    <a:pt x="709" y="587"/>
                  </a:lnTo>
                  <a:lnTo>
                    <a:pt x="713" y="587"/>
                  </a:lnTo>
                  <a:close/>
                  <a:moveTo>
                    <a:pt x="905" y="545"/>
                  </a:moveTo>
                  <a:lnTo>
                    <a:pt x="907" y="545"/>
                  </a:lnTo>
                  <a:lnTo>
                    <a:pt x="909" y="543"/>
                  </a:lnTo>
                  <a:lnTo>
                    <a:pt x="911" y="543"/>
                  </a:lnTo>
                  <a:lnTo>
                    <a:pt x="911" y="543"/>
                  </a:lnTo>
                  <a:lnTo>
                    <a:pt x="913" y="541"/>
                  </a:lnTo>
                  <a:lnTo>
                    <a:pt x="913" y="541"/>
                  </a:lnTo>
                  <a:lnTo>
                    <a:pt x="911" y="541"/>
                  </a:lnTo>
                  <a:lnTo>
                    <a:pt x="909" y="541"/>
                  </a:lnTo>
                  <a:lnTo>
                    <a:pt x="907" y="543"/>
                  </a:lnTo>
                  <a:lnTo>
                    <a:pt x="905" y="545"/>
                  </a:lnTo>
                  <a:lnTo>
                    <a:pt x="903" y="547"/>
                  </a:lnTo>
                  <a:lnTo>
                    <a:pt x="903" y="549"/>
                  </a:lnTo>
                  <a:lnTo>
                    <a:pt x="905" y="549"/>
                  </a:lnTo>
                  <a:lnTo>
                    <a:pt x="905" y="547"/>
                  </a:lnTo>
                  <a:lnTo>
                    <a:pt x="905" y="547"/>
                  </a:lnTo>
                  <a:lnTo>
                    <a:pt x="905" y="547"/>
                  </a:lnTo>
                  <a:lnTo>
                    <a:pt x="903" y="547"/>
                  </a:lnTo>
                  <a:lnTo>
                    <a:pt x="905" y="545"/>
                  </a:lnTo>
                  <a:lnTo>
                    <a:pt x="905" y="545"/>
                  </a:lnTo>
                  <a:close/>
                  <a:moveTo>
                    <a:pt x="58" y="415"/>
                  </a:moveTo>
                  <a:lnTo>
                    <a:pt x="60" y="413"/>
                  </a:lnTo>
                  <a:lnTo>
                    <a:pt x="56" y="415"/>
                  </a:lnTo>
                  <a:lnTo>
                    <a:pt x="52" y="417"/>
                  </a:lnTo>
                  <a:lnTo>
                    <a:pt x="50" y="419"/>
                  </a:lnTo>
                  <a:lnTo>
                    <a:pt x="50" y="419"/>
                  </a:lnTo>
                  <a:lnTo>
                    <a:pt x="54" y="417"/>
                  </a:lnTo>
                  <a:lnTo>
                    <a:pt x="58" y="415"/>
                  </a:lnTo>
                  <a:close/>
                  <a:moveTo>
                    <a:pt x="522" y="220"/>
                  </a:moveTo>
                  <a:lnTo>
                    <a:pt x="524" y="220"/>
                  </a:lnTo>
                  <a:lnTo>
                    <a:pt x="526" y="218"/>
                  </a:lnTo>
                  <a:lnTo>
                    <a:pt x="524" y="218"/>
                  </a:lnTo>
                  <a:lnTo>
                    <a:pt x="522" y="218"/>
                  </a:lnTo>
                  <a:lnTo>
                    <a:pt x="522" y="220"/>
                  </a:lnTo>
                  <a:lnTo>
                    <a:pt x="522" y="220"/>
                  </a:lnTo>
                  <a:lnTo>
                    <a:pt x="522" y="222"/>
                  </a:lnTo>
                  <a:lnTo>
                    <a:pt x="522" y="220"/>
                  </a:lnTo>
                  <a:close/>
                  <a:moveTo>
                    <a:pt x="825" y="599"/>
                  </a:moveTo>
                  <a:lnTo>
                    <a:pt x="825" y="599"/>
                  </a:lnTo>
                  <a:lnTo>
                    <a:pt x="823" y="601"/>
                  </a:lnTo>
                  <a:lnTo>
                    <a:pt x="823" y="601"/>
                  </a:lnTo>
                  <a:lnTo>
                    <a:pt x="823" y="601"/>
                  </a:lnTo>
                  <a:lnTo>
                    <a:pt x="825" y="599"/>
                  </a:lnTo>
                  <a:close/>
                  <a:moveTo>
                    <a:pt x="729" y="575"/>
                  </a:moveTo>
                  <a:lnTo>
                    <a:pt x="727" y="575"/>
                  </a:lnTo>
                  <a:lnTo>
                    <a:pt x="725" y="577"/>
                  </a:lnTo>
                  <a:lnTo>
                    <a:pt x="725" y="577"/>
                  </a:lnTo>
                  <a:lnTo>
                    <a:pt x="727" y="577"/>
                  </a:lnTo>
                  <a:lnTo>
                    <a:pt x="729" y="575"/>
                  </a:lnTo>
                  <a:close/>
                  <a:moveTo>
                    <a:pt x="925" y="567"/>
                  </a:moveTo>
                  <a:lnTo>
                    <a:pt x="923" y="565"/>
                  </a:lnTo>
                  <a:lnTo>
                    <a:pt x="921" y="567"/>
                  </a:lnTo>
                  <a:lnTo>
                    <a:pt x="921" y="565"/>
                  </a:lnTo>
                  <a:lnTo>
                    <a:pt x="921" y="565"/>
                  </a:lnTo>
                  <a:lnTo>
                    <a:pt x="919" y="565"/>
                  </a:lnTo>
                  <a:lnTo>
                    <a:pt x="919" y="565"/>
                  </a:lnTo>
                  <a:lnTo>
                    <a:pt x="917" y="565"/>
                  </a:lnTo>
                  <a:lnTo>
                    <a:pt x="915" y="567"/>
                  </a:lnTo>
                  <a:lnTo>
                    <a:pt x="915" y="569"/>
                  </a:lnTo>
                  <a:lnTo>
                    <a:pt x="911" y="571"/>
                  </a:lnTo>
                  <a:lnTo>
                    <a:pt x="913" y="571"/>
                  </a:lnTo>
                  <a:lnTo>
                    <a:pt x="915" y="569"/>
                  </a:lnTo>
                  <a:lnTo>
                    <a:pt x="915" y="571"/>
                  </a:lnTo>
                  <a:lnTo>
                    <a:pt x="911" y="573"/>
                  </a:lnTo>
                  <a:lnTo>
                    <a:pt x="911" y="573"/>
                  </a:lnTo>
                  <a:lnTo>
                    <a:pt x="909" y="573"/>
                  </a:lnTo>
                  <a:lnTo>
                    <a:pt x="909" y="573"/>
                  </a:lnTo>
                  <a:lnTo>
                    <a:pt x="907" y="573"/>
                  </a:lnTo>
                  <a:lnTo>
                    <a:pt x="905" y="575"/>
                  </a:lnTo>
                  <a:lnTo>
                    <a:pt x="905" y="573"/>
                  </a:lnTo>
                  <a:lnTo>
                    <a:pt x="907" y="573"/>
                  </a:lnTo>
                  <a:lnTo>
                    <a:pt x="907" y="573"/>
                  </a:lnTo>
                  <a:lnTo>
                    <a:pt x="909" y="571"/>
                  </a:lnTo>
                  <a:lnTo>
                    <a:pt x="907" y="571"/>
                  </a:lnTo>
                  <a:lnTo>
                    <a:pt x="909" y="571"/>
                  </a:lnTo>
                  <a:lnTo>
                    <a:pt x="911" y="571"/>
                  </a:lnTo>
                  <a:lnTo>
                    <a:pt x="911" y="569"/>
                  </a:lnTo>
                  <a:lnTo>
                    <a:pt x="909" y="569"/>
                  </a:lnTo>
                  <a:lnTo>
                    <a:pt x="907" y="571"/>
                  </a:lnTo>
                  <a:lnTo>
                    <a:pt x="907" y="571"/>
                  </a:lnTo>
                  <a:lnTo>
                    <a:pt x="909" y="569"/>
                  </a:lnTo>
                  <a:lnTo>
                    <a:pt x="911" y="569"/>
                  </a:lnTo>
                  <a:lnTo>
                    <a:pt x="913" y="567"/>
                  </a:lnTo>
                  <a:lnTo>
                    <a:pt x="915" y="567"/>
                  </a:lnTo>
                  <a:lnTo>
                    <a:pt x="917" y="565"/>
                  </a:lnTo>
                  <a:lnTo>
                    <a:pt x="917" y="565"/>
                  </a:lnTo>
                  <a:lnTo>
                    <a:pt x="917" y="565"/>
                  </a:lnTo>
                  <a:lnTo>
                    <a:pt x="919" y="563"/>
                  </a:lnTo>
                  <a:lnTo>
                    <a:pt x="921" y="559"/>
                  </a:lnTo>
                  <a:lnTo>
                    <a:pt x="923" y="557"/>
                  </a:lnTo>
                  <a:lnTo>
                    <a:pt x="923" y="557"/>
                  </a:lnTo>
                  <a:lnTo>
                    <a:pt x="923" y="553"/>
                  </a:lnTo>
                  <a:lnTo>
                    <a:pt x="923" y="553"/>
                  </a:lnTo>
                  <a:lnTo>
                    <a:pt x="923" y="551"/>
                  </a:lnTo>
                  <a:lnTo>
                    <a:pt x="921" y="551"/>
                  </a:lnTo>
                  <a:lnTo>
                    <a:pt x="921" y="553"/>
                  </a:lnTo>
                  <a:lnTo>
                    <a:pt x="919" y="553"/>
                  </a:lnTo>
                  <a:lnTo>
                    <a:pt x="917" y="555"/>
                  </a:lnTo>
                  <a:lnTo>
                    <a:pt x="915" y="555"/>
                  </a:lnTo>
                  <a:lnTo>
                    <a:pt x="913" y="557"/>
                  </a:lnTo>
                  <a:lnTo>
                    <a:pt x="913" y="559"/>
                  </a:lnTo>
                  <a:lnTo>
                    <a:pt x="907" y="565"/>
                  </a:lnTo>
                  <a:lnTo>
                    <a:pt x="905" y="565"/>
                  </a:lnTo>
                  <a:lnTo>
                    <a:pt x="903" y="567"/>
                  </a:lnTo>
                  <a:lnTo>
                    <a:pt x="903" y="569"/>
                  </a:lnTo>
                  <a:lnTo>
                    <a:pt x="901" y="571"/>
                  </a:lnTo>
                  <a:lnTo>
                    <a:pt x="901" y="575"/>
                  </a:lnTo>
                  <a:lnTo>
                    <a:pt x="901" y="575"/>
                  </a:lnTo>
                  <a:lnTo>
                    <a:pt x="901" y="577"/>
                  </a:lnTo>
                  <a:lnTo>
                    <a:pt x="901" y="577"/>
                  </a:lnTo>
                  <a:lnTo>
                    <a:pt x="903" y="577"/>
                  </a:lnTo>
                  <a:lnTo>
                    <a:pt x="903" y="577"/>
                  </a:lnTo>
                  <a:lnTo>
                    <a:pt x="905" y="577"/>
                  </a:lnTo>
                  <a:lnTo>
                    <a:pt x="907" y="577"/>
                  </a:lnTo>
                  <a:lnTo>
                    <a:pt x="907" y="577"/>
                  </a:lnTo>
                  <a:lnTo>
                    <a:pt x="909" y="577"/>
                  </a:lnTo>
                  <a:lnTo>
                    <a:pt x="911" y="577"/>
                  </a:lnTo>
                  <a:lnTo>
                    <a:pt x="915" y="575"/>
                  </a:lnTo>
                  <a:lnTo>
                    <a:pt x="919" y="573"/>
                  </a:lnTo>
                  <a:lnTo>
                    <a:pt x="919" y="573"/>
                  </a:lnTo>
                  <a:lnTo>
                    <a:pt x="921" y="571"/>
                  </a:lnTo>
                  <a:lnTo>
                    <a:pt x="925" y="571"/>
                  </a:lnTo>
                  <a:lnTo>
                    <a:pt x="925" y="571"/>
                  </a:lnTo>
                  <a:lnTo>
                    <a:pt x="923" y="569"/>
                  </a:lnTo>
                  <a:lnTo>
                    <a:pt x="925" y="569"/>
                  </a:lnTo>
                  <a:lnTo>
                    <a:pt x="925" y="567"/>
                  </a:lnTo>
                  <a:lnTo>
                    <a:pt x="925" y="567"/>
                  </a:lnTo>
                  <a:lnTo>
                    <a:pt x="925" y="567"/>
                  </a:lnTo>
                  <a:lnTo>
                    <a:pt x="925" y="567"/>
                  </a:lnTo>
                  <a:close/>
                  <a:moveTo>
                    <a:pt x="911" y="607"/>
                  </a:moveTo>
                  <a:lnTo>
                    <a:pt x="909" y="607"/>
                  </a:lnTo>
                  <a:lnTo>
                    <a:pt x="909" y="607"/>
                  </a:lnTo>
                  <a:lnTo>
                    <a:pt x="909" y="607"/>
                  </a:lnTo>
                  <a:lnTo>
                    <a:pt x="911" y="607"/>
                  </a:lnTo>
                  <a:lnTo>
                    <a:pt x="913" y="607"/>
                  </a:lnTo>
                  <a:lnTo>
                    <a:pt x="915" y="605"/>
                  </a:lnTo>
                  <a:lnTo>
                    <a:pt x="913" y="607"/>
                  </a:lnTo>
                  <a:lnTo>
                    <a:pt x="911" y="607"/>
                  </a:lnTo>
                  <a:close/>
                  <a:moveTo>
                    <a:pt x="64" y="515"/>
                  </a:moveTo>
                  <a:lnTo>
                    <a:pt x="64" y="517"/>
                  </a:lnTo>
                  <a:lnTo>
                    <a:pt x="64" y="519"/>
                  </a:lnTo>
                  <a:lnTo>
                    <a:pt x="64" y="519"/>
                  </a:lnTo>
                  <a:lnTo>
                    <a:pt x="66" y="519"/>
                  </a:lnTo>
                  <a:lnTo>
                    <a:pt x="66" y="519"/>
                  </a:lnTo>
                  <a:lnTo>
                    <a:pt x="64" y="517"/>
                  </a:lnTo>
                  <a:lnTo>
                    <a:pt x="64" y="515"/>
                  </a:lnTo>
                  <a:close/>
                  <a:moveTo>
                    <a:pt x="905" y="515"/>
                  </a:moveTo>
                  <a:lnTo>
                    <a:pt x="907" y="515"/>
                  </a:lnTo>
                  <a:lnTo>
                    <a:pt x="911" y="515"/>
                  </a:lnTo>
                  <a:lnTo>
                    <a:pt x="917" y="515"/>
                  </a:lnTo>
                  <a:lnTo>
                    <a:pt x="919" y="515"/>
                  </a:lnTo>
                  <a:lnTo>
                    <a:pt x="919" y="515"/>
                  </a:lnTo>
                  <a:lnTo>
                    <a:pt x="919" y="513"/>
                  </a:lnTo>
                  <a:lnTo>
                    <a:pt x="919" y="513"/>
                  </a:lnTo>
                  <a:lnTo>
                    <a:pt x="915" y="511"/>
                  </a:lnTo>
                  <a:lnTo>
                    <a:pt x="915" y="509"/>
                  </a:lnTo>
                  <a:lnTo>
                    <a:pt x="909" y="507"/>
                  </a:lnTo>
                  <a:lnTo>
                    <a:pt x="907" y="505"/>
                  </a:lnTo>
                  <a:lnTo>
                    <a:pt x="905" y="503"/>
                  </a:lnTo>
                  <a:lnTo>
                    <a:pt x="901" y="503"/>
                  </a:lnTo>
                  <a:lnTo>
                    <a:pt x="895" y="501"/>
                  </a:lnTo>
                  <a:lnTo>
                    <a:pt x="891" y="501"/>
                  </a:lnTo>
                  <a:lnTo>
                    <a:pt x="889" y="501"/>
                  </a:lnTo>
                  <a:lnTo>
                    <a:pt x="887" y="501"/>
                  </a:lnTo>
                  <a:lnTo>
                    <a:pt x="885" y="501"/>
                  </a:lnTo>
                  <a:lnTo>
                    <a:pt x="887" y="503"/>
                  </a:lnTo>
                  <a:lnTo>
                    <a:pt x="893" y="505"/>
                  </a:lnTo>
                  <a:lnTo>
                    <a:pt x="893" y="507"/>
                  </a:lnTo>
                  <a:lnTo>
                    <a:pt x="895" y="507"/>
                  </a:lnTo>
                  <a:lnTo>
                    <a:pt x="895" y="509"/>
                  </a:lnTo>
                  <a:lnTo>
                    <a:pt x="895" y="511"/>
                  </a:lnTo>
                  <a:lnTo>
                    <a:pt x="901" y="513"/>
                  </a:lnTo>
                  <a:lnTo>
                    <a:pt x="905" y="515"/>
                  </a:lnTo>
                  <a:close/>
                  <a:moveTo>
                    <a:pt x="819" y="593"/>
                  </a:moveTo>
                  <a:lnTo>
                    <a:pt x="817" y="595"/>
                  </a:lnTo>
                  <a:lnTo>
                    <a:pt x="819" y="593"/>
                  </a:lnTo>
                  <a:lnTo>
                    <a:pt x="819" y="593"/>
                  </a:lnTo>
                  <a:lnTo>
                    <a:pt x="819" y="591"/>
                  </a:lnTo>
                  <a:lnTo>
                    <a:pt x="819" y="591"/>
                  </a:lnTo>
                  <a:lnTo>
                    <a:pt x="819" y="593"/>
                  </a:lnTo>
                  <a:close/>
                  <a:moveTo>
                    <a:pt x="873" y="535"/>
                  </a:moveTo>
                  <a:lnTo>
                    <a:pt x="873" y="535"/>
                  </a:lnTo>
                  <a:lnTo>
                    <a:pt x="873" y="535"/>
                  </a:lnTo>
                  <a:lnTo>
                    <a:pt x="871" y="535"/>
                  </a:lnTo>
                  <a:lnTo>
                    <a:pt x="871" y="537"/>
                  </a:lnTo>
                  <a:lnTo>
                    <a:pt x="873" y="535"/>
                  </a:lnTo>
                  <a:lnTo>
                    <a:pt x="873" y="535"/>
                  </a:lnTo>
                  <a:close/>
                  <a:moveTo>
                    <a:pt x="887" y="567"/>
                  </a:moveTo>
                  <a:lnTo>
                    <a:pt x="889" y="565"/>
                  </a:lnTo>
                  <a:lnTo>
                    <a:pt x="891" y="565"/>
                  </a:lnTo>
                  <a:lnTo>
                    <a:pt x="895" y="563"/>
                  </a:lnTo>
                  <a:lnTo>
                    <a:pt x="897" y="563"/>
                  </a:lnTo>
                  <a:lnTo>
                    <a:pt x="897" y="561"/>
                  </a:lnTo>
                  <a:lnTo>
                    <a:pt x="897" y="561"/>
                  </a:lnTo>
                  <a:lnTo>
                    <a:pt x="895" y="561"/>
                  </a:lnTo>
                  <a:lnTo>
                    <a:pt x="891" y="561"/>
                  </a:lnTo>
                  <a:lnTo>
                    <a:pt x="887" y="561"/>
                  </a:lnTo>
                  <a:lnTo>
                    <a:pt x="887" y="561"/>
                  </a:lnTo>
                  <a:lnTo>
                    <a:pt x="883" y="561"/>
                  </a:lnTo>
                  <a:lnTo>
                    <a:pt x="881" y="563"/>
                  </a:lnTo>
                  <a:lnTo>
                    <a:pt x="879" y="561"/>
                  </a:lnTo>
                  <a:lnTo>
                    <a:pt x="879" y="561"/>
                  </a:lnTo>
                  <a:lnTo>
                    <a:pt x="877" y="561"/>
                  </a:lnTo>
                  <a:lnTo>
                    <a:pt x="877" y="561"/>
                  </a:lnTo>
                  <a:lnTo>
                    <a:pt x="877" y="561"/>
                  </a:lnTo>
                  <a:lnTo>
                    <a:pt x="875" y="559"/>
                  </a:lnTo>
                  <a:lnTo>
                    <a:pt x="873" y="561"/>
                  </a:lnTo>
                  <a:lnTo>
                    <a:pt x="873" y="561"/>
                  </a:lnTo>
                  <a:lnTo>
                    <a:pt x="871" y="561"/>
                  </a:lnTo>
                  <a:lnTo>
                    <a:pt x="871" y="561"/>
                  </a:lnTo>
                  <a:lnTo>
                    <a:pt x="871" y="561"/>
                  </a:lnTo>
                  <a:lnTo>
                    <a:pt x="871" y="561"/>
                  </a:lnTo>
                  <a:lnTo>
                    <a:pt x="871" y="559"/>
                  </a:lnTo>
                  <a:lnTo>
                    <a:pt x="871" y="559"/>
                  </a:lnTo>
                  <a:lnTo>
                    <a:pt x="871" y="559"/>
                  </a:lnTo>
                  <a:lnTo>
                    <a:pt x="871" y="555"/>
                  </a:lnTo>
                  <a:lnTo>
                    <a:pt x="873" y="553"/>
                  </a:lnTo>
                  <a:lnTo>
                    <a:pt x="873" y="553"/>
                  </a:lnTo>
                  <a:lnTo>
                    <a:pt x="873" y="551"/>
                  </a:lnTo>
                  <a:lnTo>
                    <a:pt x="871" y="553"/>
                  </a:lnTo>
                  <a:lnTo>
                    <a:pt x="869" y="553"/>
                  </a:lnTo>
                  <a:lnTo>
                    <a:pt x="867" y="555"/>
                  </a:lnTo>
                  <a:lnTo>
                    <a:pt x="867" y="557"/>
                  </a:lnTo>
                  <a:lnTo>
                    <a:pt x="865" y="557"/>
                  </a:lnTo>
                  <a:lnTo>
                    <a:pt x="865" y="559"/>
                  </a:lnTo>
                  <a:lnTo>
                    <a:pt x="867" y="559"/>
                  </a:lnTo>
                  <a:lnTo>
                    <a:pt x="869" y="559"/>
                  </a:lnTo>
                  <a:lnTo>
                    <a:pt x="869" y="559"/>
                  </a:lnTo>
                  <a:lnTo>
                    <a:pt x="867" y="563"/>
                  </a:lnTo>
                  <a:lnTo>
                    <a:pt x="869" y="563"/>
                  </a:lnTo>
                  <a:lnTo>
                    <a:pt x="871" y="563"/>
                  </a:lnTo>
                  <a:lnTo>
                    <a:pt x="873" y="563"/>
                  </a:lnTo>
                  <a:lnTo>
                    <a:pt x="873" y="563"/>
                  </a:lnTo>
                  <a:lnTo>
                    <a:pt x="873" y="563"/>
                  </a:lnTo>
                  <a:lnTo>
                    <a:pt x="871" y="563"/>
                  </a:lnTo>
                  <a:lnTo>
                    <a:pt x="871" y="565"/>
                  </a:lnTo>
                  <a:lnTo>
                    <a:pt x="873" y="565"/>
                  </a:lnTo>
                  <a:lnTo>
                    <a:pt x="873" y="565"/>
                  </a:lnTo>
                  <a:lnTo>
                    <a:pt x="877" y="567"/>
                  </a:lnTo>
                  <a:lnTo>
                    <a:pt x="879" y="567"/>
                  </a:lnTo>
                  <a:lnTo>
                    <a:pt x="879" y="567"/>
                  </a:lnTo>
                  <a:lnTo>
                    <a:pt x="877" y="565"/>
                  </a:lnTo>
                  <a:lnTo>
                    <a:pt x="879" y="565"/>
                  </a:lnTo>
                  <a:lnTo>
                    <a:pt x="881" y="565"/>
                  </a:lnTo>
                  <a:lnTo>
                    <a:pt x="881" y="565"/>
                  </a:lnTo>
                  <a:lnTo>
                    <a:pt x="883" y="563"/>
                  </a:lnTo>
                  <a:lnTo>
                    <a:pt x="883" y="565"/>
                  </a:lnTo>
                  <a:lnTo>
                    <a:pt x="881" y="565"/>
                  </a:lnTo>
                  <a:lnTo>
                    <a:pt x="881" y="565"/>
                  </a:lnTo>
                  <a:lnTo>
                    <a:pt x="881" y="567"/>
                  </a:lnTo>
                  <a:lnTo>
                    <a:pt x="883" y="567"/>
                  </a:lnTo>
                  <a:lnTo>
                    <a:pt x="883" y="567"/>
                  </a:lnTo>
                  <a:lnTo>
                    <a:pt x="881" y="569"/>
                  </a:lnTo>
                  <a:lnTo>
                    <a:pt x="881" y="569"/>
                  </a:lnTo>
                  <a:lnTo>
                    <a:pt x="883" y="569"/>
                  </a:lnTo>
                  <a:lnTo>
                    <a:pt x="883" y="569"/>
                  </a:lnTo>
                  <a:lnTo>
                    <a:pt x="883" y="569"/>
                  </a:lnTo>
                  <a:lnTo>
                    <a:pt x="883" y="571"/>
                  </a:lnTo>
                  <a:lnTo>
                    <a:pt x="887" y="569"/>
                  </a:lnTo>
                  <a:lnTo>
                    <a:pt x="887" y="569"/>
                  </a:lnTo>
                  <a:lnTo>
                    <a:pt x="887" y="569"/>
                  </a:lnTo>
                  <a:lnTo>
                    <a:pt x="887" y="569"/>
                  </a:lnTo>
                  <a:lnTo>
                    <a:pt x="887" y="567"/>
                  </a:lnTo>
                  <a:lnTo>
                    <a:pt x="887" y="567"/>
                  </a:lnTo>
                  <a:close/>
                  <a:moveTo>
                    <a:pt x="869" y="537"/>
                  </a:moveTo>
                  <a:lnTo>
                    <a:pt x="869" y="539"/>
                  </a:lnTo>
                  <a:lnTo>
                    <a:pt x="869" y="539"/>
                  </a:lnTo>
                  <a:lnTo>
                    <a:pt x="869" y="539"/>
                  </a:lnTo>
                  <a:lnTo>
                    <a:pt x="869" y="539"/>
                  </a:lnTo>
                  <a:lnTo>
                    <a:pt x="871" y="537"/>
                  </a:lnTo>
                  <a:lnTo>
                    <a:pt x="871" y="537"/>
                  </a:lnTo>
                  <a:lnTo>
                    <a:pt x="871" y="537"/>
                  </a:lnTo>
                  <a:lnTo>
                    <a:pt x="871" y="537"/>
                  </a:lnTo>
                  <a:lnTo>
                    <a:pt x="869" y="537"/>
                  </a:lnTo>
                  <a:close/>
                  <a:moveTo>
                    <a:pt x="847" y="275"/>
                  </a:moveTo>
                  <a:lnTo>
                    <a:pt x="849" y="277"/>
                  </a:lnTo>
                  <a:lnTo>
                    <a:pt x="851" y="277"/>
                  </a:lnTo>
                  <a:lnTo>
                    <a:pt x="851" y="277"/>
                  </a:lnTo>
                  <a:lnTo>
                    <a:pt x="853" y="275"/>
                  </a:lnTo>
                  <a:lnTo>
                    <a:pt x="853" y="273"/>
                  </a:lnTo>
                  <a:lnTo>
                    <a:pt x="849" y="271"/>
                  </a:lnTo>
                  <a:lnTo>
                    <a:pt x="845" y="273"/>
                  </a:lnTo>
                  <a:lnTo>
                    <a:pt x="847" y="275"/>
                  </a:lnTo>
                  <a:close/>
                  <a:moveTo>
                    <a:pt x="739" y="391"/>
                  </a:moveTo>
                  <a:lnTo>
                    <a:pt x="737" y="391"/>
                  </a:lnTo>
                  <a:lnTo>
                    <a:pt x="737" y="391"/>
                  </a:lnTo>
                  <a:lnTo>
                    <a:pt x="737" y="391"/>
                  </a:lnTo>
                  <a:lnTo>
                    <a:pt x="735" y="393"/>
                  </a:lnTo>
                  <a:lnTo>
                    <a:pt x="733" y="393"/>
                  </a:lnTo>
                  <a:lnTo>
                    <a:pt x="733" y="393"/>
                  </a:lnTo>
                  <a:lnTo>
                    <a:pt x="733" y="395"/>
                  </a:lnTo>
                  <a:lnTo>
                    <a:pt x="735" y="395"/>
                  </a:lnTo>
                  <a:lnTo>
                    <a:pt x="739" y="393"/>
                  </a:lnTo>
                  <a:lnTo>
                    <a:pt x="741" y="391"/>
                  </a:lnTo>
                  <a:lnTo>
                    <a:pt x="741" y="389"/>
                  </a:lnTo>
                  <a:lnTo>
                    <a:pt x="741" y="389"/>
                  </a:lnTo>
                  <a:lnTo>
                    <a:pt x="739" y="391"/>
                  </a:lnTo>
                  <a:lnTo>
                    <a:pt x="739" y="391"/>
                  </a:lnTo>
                  <a:close/>
                  <a:moveTo>
                    <a:pt x="745" y="395"/>
                  </a:moveTo>
                  <a:lnTo>
                    <a:pt x="741" y="399"/>
                  </a:lnTo>
                  <a:lnTo>
                    <a:pt x="741" y="399"/>
                  </a:lnTo>
                  <a:lnTo>
                    <a:pt x="741" y="399"/>
                  </a:lnTo>
                  <a:lnTo>
                    <a:pt x="745" y="397"/>
                  </a:lnTo>
                  <a:lnTo>
                    <a:pt x="747" y="395"/>
                  </a:lnTo>
                  <a:lnTo>
                    <a:pt x="749" y="393"/>
                  </a:lnTo>
                  <a:lnTo>
                    <a:pt x="749" y="393"/>
                  </a:lnTo>
                  <a:lnTo>
                    <a:pt x="749" y="391"/>
                  </a:lnTo>
                  <a:lnTo>
                    <a:pt x="749" y="391"/>
                  </a:lnTo>
                  <a:lnTo>
                    <a:pt x="749" y="391"/>
                  </a:lnTo>
                  <a:lnTo>
                    <a:pt x="749" y="391"/>
                  </a:lnTo>
                  <a:lnTo>
                    <a:pt x="749" y="391"/>
                  </a:lnTo>
                  <a:lnTo>
                    <a:pt x="749" y="389"/>
                  </a:lnTo>
                  <a:lnTo>
                    <a:pt x="749" y="389"/>
                  </a:lnTo>
                  <a:lnTo>
                    <a:pt x="749" y="389"/>
                  </a:lnTo>
                  <a:lnTo>
                    <a:pt x="749" y="389"/>
                  </a:lnTo>
                  <a:lnTo>
                    <a:pt x="747" y="389"/>
                  </a:lnTo>
                  <a:lnTo>
                    <a:pt x="747" y="387"/>
                  </a:lnTo>
                  <a:lnTo>
                    <a:pt x="747" y="387"/>
                  </a:lnTo>
                  <a:lnTo>
                    <a:pt x="747" y="387"/>
                  </a:lnTo>
                  <a:lnTo>
                    <a:pt x="745" y="389"/>
                  </a:lnTo>
                  <a:lnTo>
                    <a:pt x="745" y="391"/>
                  </a:lnTo>
                  <a:lnTo>
                    <a:pt x="743" y="393"/>
                  </a:lnTo>
                  <a:lnTo>
                    <a:pt x="741" y="393"/>
                  </a:lnTo>
                  <a:lnTo>
                    <a:pt x="739" y="395"/>
                  </a:lnTo>
                  <a:lnTo>
                    <a:pt x="739" y="395"/>
                  </a:lnTo>
                  <a:lnTo>
                    <a:pt x="741" y="393"/>
                  </a:lnTo>
                  <a:lnTo>
                    <a:pt x="741" y="393"/>
                  </a:lnTo>
                  <a:lnTo>
                    <a:pt x="743" y="389"/>
                  </a:lnTo>
                  <a:lnTo>
                    <a:pt x="745" y="389"/>
                  </a:lnTo>
                  <a:lnTo>
                    <a:pt x="745" y="389"/>
                  </a:lnTo>
                  <a:lnTo>
                    <a:pt x="745" y="389"/>
                  </a:lnTo>
                  <a:lnTo>
                    <a:pt x="743" y="389"/>
                  </a:lnTo>
                  <a:lnTo>
                    <a:pt x="743" y="389"/>
                  </a:lnTo>
                  <a:lnTo>
                    <a:pt x="743" y="391"/>
                  </a:lnTo>
                  <a:lnTo>
                    <a:pt x="741" y="393"/>
                  </a:lnTo>
                  <a:lnTo>
                    <a:pt x="739" y="393"/>
                  </a:lnTo>
                  <a:lnTo>
                    <a:pt x="735" y="395"/>
                  </a:lnTo>
                  <a:lnTo>
                    <a:pt x="731" y="399"/>
                  </a:lnTo>
                  <a:lnTo>
                    <a:pt x="731" y="399"/>
                  </a:lnTo>
                  <a:lnTo>
                    <a:pt x="731" y="399"/>
                  </a:lnTo>
                  <a:lnTo>
                    <a:pt x="731" y="399"/>
                  </a:lnTo>
                  <a:lnTo>
                    <a:pt x="733" y="399"/>
                  </a:lnTo>
                  <a:lnTo>
                    <a:pt x="739" y="395"/>
                  </a:lnTo>
                  <a:lnTo>
                    <a:pt x="739" y="395"/>
                  </a:lnTo>
                  <a:lnTo>
                    <a:pt x="739" y="395"/>
                  </a:lnTo>
                  <a:lnTo>
                    <a:pt x="739" y="395"/>
                  </a:lnTo>
                  <a:lnTo>
                    <a:pt x="733" y="401"/>
                  </a:lnTo>
                  <a:lnTo>
                    <a:pt x="735" y="399"/>
                  </a:lnTo>
                  <a:lnTo>
                    <a:pt x="737" y="399"/>
                  </a:lnTo>
                  <a:lnTo>
                    <a:pt x="737" y="399"/>
                  </a:lnTo>
                  <a:lnTo>
                    <a:pt x="737" y="399"/>
                  </a:lnTo>
                  <a:lnTo>
                    <a:pt x="739" y="399"/>
                  </a:lnTo>
                  <a:lnTo>
                    <a:pt x="743" y="395"/>
                  </a:lnTo>
                  <a:lnTo>
                    <a:pt x="745" y="393"/>
                  </a:lnTo>
                  <a:lnTo>
                    <a:pt x="745" y="395"/>
                  </a:lnTo>
                  <a:lnTo>
                    <a:pt x="745" y="395"/>
                  </a:lnTo>
                  <a:lnTo>
                    <a:pt x="745" y="395"/>
                  </a:lnTo>
                  <a:close/>
                  <a:moveTo>
                    <a:pt x="743" y="383"/>
                  </a:moveTo>
                  <a:lnTo>
                    <a:pt x="743" y="383"/>
                  </a:lnTo>
                  <a:lnTo>
                    <a:pt x="743" y="383"/>
                  </a:lnTo>
                  <a:lnTo>
                    <a:pt x="741" y="383"/>
                  </a:lnTo>
                  <a:lnTo>
                    <a:pt x="741" y="383"/>
                  </a:lnTo>
                  <a:lnTo>
                    <a:pt x="741" y="385"/>
                  </a:lnTo>
                  <a:lnTo>
                    <a:pt x="741" y="385"/>
                  </a:lnTo>
                  <a:lnTo>
                    <a:pt x="741" y="385"/>
                  </a:lnTo>
                  <a:lnTo>
                    <a:pt x="743" y="383"/>
                  </a:lnTo>
                  <a:close/>
                  <a:moveTo>
                    <a:pt x="771" y="333"/>
                  </a:moveTo>
                  <a:lnTo>
                    <a:pt x="771" y="335"/>
                  </a:lnTo>
                  <a:lnTo>
                    <a:pt x="769" y="335"/>
                  </a:lnTo>
                  <a:lnTo>
                    <a:pt x="771" y="335"/>
                  </a:lnTo>
                  <a:lnTo>
                    <a:pt x="773" y="335"/>
                  </a:lnTo>
                  <a:lnTo>
                    <a:pt x="773" y="333"/>
                  </a:lnTo>
                  <a:lnTo>
                    <a:pt x="773" y="333"/>
                  </a:lnTo>
                  <a:lnTo>
                    <a:pt x="771" y="333"/>
                  </a:lnTo>
                  <a:lnTo>
                    <a:pt x="771" y="333"/>
                  </a:lnTo>
                  <a:close/>
                  <a:moveTo>
                    <a:pt x="759" y="184"/>
                  </a:moveTo>
                  <a:lnTo>
                    <a:pt x="759" y="186"/>
                  </a:lnTo>
                  <a:lnTo>
                    <a:pt x="759" y="186"/>
                  </a:lnTo>
                  <a:lnTo>
                    <a:pt x="759" y="184"/>
                  </a:lnTo>
                  <a:lnTo>
                    <a:pt x="759" y="184"/>
                  </a:lnTo>
                  <a:lnTo>
                    <a:pt x="761" y="184"/>
                  </a:lnTo>
                  <a:lnTo>
                    <a:pt x="759" y="182"/>
                  </a:lnTo>
                  <a:lnTo>
                    <a:pt x="759" y="182"/>
                  </a:lnTo>
                  <a:lnTo>
                    <a:pt x="759" y="182"/>
                  </a:lnTo>
                  <a:lnTo>
                    <a:pt x="757" y="184"/>
                  </a:lnTo>
                  <a:lnTo>
                    <a:pt x="757" y="184"/>
                  </a:lnTo>
                  <a:lnTo>
                    <a:pt x="757" y="184"/>
                  </a:lnTo>
                  <a:lnTo>
                    <a:pt x="757" y="184"/>
                  </a:lnTo>
                  <a:lnTo>
                    <a:pt x="759" y="184"/>
                  </a:lnTo>
                  <a:close/>
                  <a:moveTo>
                    <a:pt x="749" y="395"/>
                  </a:moveTo>
                  <a:lnTo>
                    <a:pt x="749" y="395"/>
                  </a:lnTo>
                  <a:lnTo>
                    <a:pt x="751" y="393"/>
                  </a:lnTo>
                  <a:lnTo>
                    <a:pt x="751" y="393"/>
                  </a:lnTo>
                  <a:lnTo>
                    <a:pt x="753" y="393"/>
                  </a:lnTo>
                  <a:lnTo>
                    <a:pt x="753" y="391"/>
                  </a:lnTo>
                  <a:lnTo>
                    <a:pt x="753" y="391"/>
                  </a:lnTo>
                  <a:lnTo>
                    <a:pt x="753" y="391"/>
                  </a:lnTo>
                  <a:lnTo>
                    <a:pt x="751" y="391"/>
                  </a:lnTo>
                  <a:lnTo>
                    <a:pt x="751" y="391"/>
                  </a:lnTo>
                  <a:lnTo>
                    <a:pt x="749" y="393"/>
                  </a:lnTo>
                  <a:lnTo>
                    <a:pt x="749" y="393"/>
                  </a:lnTo>
                  <a:lnTo>
                    <a:pt x="747" y="395"/>
                  </a:lnTo>
                  <a:lnTo>
                    <a:pt x="747" y="395"/>
                  </a:lnTo>
                  <a:lnTo>
                    <a:pt x="747" y="395"/>
                  </a:lnTo>
                  <a:lnTo>
                    <a:pt x="749" y="395"/>
                  </a:lnTo>
                  <a:close/>
                  <a:moveTo>
                    <a:pt x="751" y="373"/>
                  </a:moveTo>
                  <a:lnTo>
                    <a:pt x="751" y="373"/>
                  </a:lnTo>
                  <a:lnTo>
                    <a:pt x="751" y="373"/>
                  </a:lnTo>
                  <a:lnTo>
                    <a:pt x="751" y="371"/>
                  </a:lnTo>
                  <a:lnTo>
                    <a:pt x="751" y="371"/>
                  </a:lnTo>
                  <a:lnTo>
                    <a:pt x="751" y="371"/>
                  </a:lnTo>
                  <a:lnTo>
                    <a:pt x="751" y="371"/>
                  </a:lnTo>
                  <a:lnTo>
                    <a:pt x="751" y="371"/>
                  </a:lnTo>
                  <a:lnTo>
                    <a:pt x="749" y="371"/>
                  </a:lnTo>
                  <a:lnTo>
                    <a:pt x="749" y="373"/>
                  </a:lnTo>
                  <a:lnTo>
                    <a:pt x="749" y="373"/>
                  </a:lnTo>
                  <a:lnTo>
                    <a:pt x="749" y="373"/>
                  </a:lnTo>
                  <a:lnTo>
                    <a:pt x="749" y="373"/>
                  </a:lnTo>
                  <a:lnTo>
                    <a:pt x="751" y="373"/>
                  </a:lnTo>
                  <a:close/>
                  <a:moveTo>
                    <a:pt x="745" y="387"/>
                  </a:moveTo>
                  <a:lnTo>
                    <a:pt x="745" y="387"/>
                  </a:lnTo>
                  <a:lnTo>
                    <a:pt x="745" y="387"/>
                  </a:lnTo>
                  <a:lnTo>
                    <a:pt x="745" y="385"/>
                  </a:lnTo>
                  <a:lnTo>
                    <a:pt x="745" y="385"/>
                  </a:lnTo>
                  <a:lnTo>
                    <a:pt x="745" y="385"/>
                  </a:lnTo>
                  <a:lnTo>
                    <a:pt x="745" y="385"/>
                  </a:lnTo>
                  <a:lnTo>
                    <a:pt x="745" y="385"/>
                  </a:lnTo>
                  <a:lnTo>
                    <a:pt x="745" y="385"/>
                  </a:lnTo>
                  <a:lnTo>
                    <a:pt x="745" y="385"/>
                  </a:lnTo>
                  <a:lnTo>
                    <a:pt x="745" y="385"/>
                  </a:lnTo>
                  <a:lnTo>
                    <a:pt x="745" y="385"/>
                  </a:lnTo>
                  <a:lnTo>
                    <a:pt x="743" y="387"/>
                  </a:lnTo>
                  <a:lnTo>
                    <a:pt x="745" y="387"/>
                  </a:lnTo>
                  <a:close/>
                  <a:moveTo>
                    <a:pt x="767" y="337"/>
                  </a:moveTo>
                  <a:lnTo>
                    <a:pt x="765" y="337"/>
                  </a:lnTo>
                  <a:lnTo>
                    <a:pt x="765" y="337"/>
                  </a:lnTo>
                  <a:lnTo>
                    <a:pt x="767" y="337"/>
                  </a:lnTo>
                  <a:lnTo>
                    <a:pt x="767" y="337"/>
                  </a:lnTo>
                  <a:lnTo>
                    <a:pt x="769" y="337"/>
                  </a:lnTo>
                  <a:lnTo>
                    <a:pt x="769" y="335"/>
                  </a:lnTo>
                  <a:lnTo>
                    <a:pt x="769" y="335"/>
                  </a:lnTo>
                  <a:lnTo>
                    <a:pt x="767" y="337"/>
                  </a:lnTo>
                  <a:lnTo>
                    <a:pt x="767" y="337"/>
                  </a:lnTo>
                  <a:close/>
                  <a:moveTo>
                    <a:pt x="811" y="271"/>
                  </a:moveTo>
                  <a:lnTo>
                    <a:pt x="813" y="269"/>
                  </a:lnTo>
                  <a:lnTo>
                    <a:pt x="811" y="269"/>
                  </a:lnTo>
                  <a:lnTo>
                    <a:pt x="809" y="269"/>
                  </a:lnTo>
                  <a:lnTo>
                    <a:pt x="811" y="269"/>
                  </a:lnTo>
                  <a:lnTo>
                    <a:pt x="811" y="267"/>
                  </a:lnTo>
                  <a:lnTo>
                    <a:pt x="811" y="267"/>
                  </a:lnTo>
                  <a:lnTo>
                    <a:pt x="811" y="267"/>
                  </a:lnTo>
                  <a:lnTo>
                    <a:pt x="809" y="265"/>
                  </a:lnTo>
                  <a:lnTo>
                    <a:pt x="809" y="265"/>
                  </a:lnTo>
                  <a:lnTo>
                    <a:pt x="807" y="267"/>
                  </a:lnTo>
                  <a:lnTo>
                    <a:pt x="807" y="267"/>
                  </a:lnTo>
                  <a:lnTo>
                    <a:pt x="805" y="267"/>
                  </a:lnTo>
                  <a:lnTo>
                    <a:pt x="803" y="265"/>
                  </a:lnTo>
                  <a:lnTo>
                    <a:pt x="797" y="267"/>
                  </a:lnTo>
                  <a:lnTo>
                    <a:pt x="795" y="267"/>
                  </a:lnTo>
                  <a:lnTo>
                    <a:pt x="795" y="267"/>
                  </a:lnTo>
                  <a:lnTo>
                    <a:pt x="799" y="265"/>
                  </a:lnTo>
                  <a:lnTo>
                    <a:pt x="799" y="265"/>
                  </a:lnTo>
                  <a:lnTo>
                    <a:pt x="801" y="265"/>
                  </a:lnTo>
                  <a:lnTo>
                    <a:pt x="801" y="263"/>
                  </a:lnTo>
                  <a:lnTo>
                    <a:pt x="801" y="261"/>
                  </a:lnTo>
                  <a:lnTo>
                    <a:pt x="801" y="257"/>
                  </a:lnTo>
                  <a:lnTo>
                    <a:pt x="801" y="257"/>
                  </a:lnTo>
                  <a:lnTo>
                    <a:pt x="801" y="255"/>
                  </a:lnTo>
                  <a:lnTo>
                    <a:pt x="799" y="255"/>
                  </a:lnTo>
                  <a:lnTo>
                    <a:pt x="795" y="255"/>
                  </a:lnTo>
                  <a:lnTo>
                    <a:pt x="795" y="255"/>
                  </a:lnTo>
                  <a:lnTo>
                    <a:pt x="793" y="253"/>
                  </a:lnTo>
                  <a:lnTo>
                    <a:pt x="791" y="251"/>
                  </a:lnTo>
                  <a:lnTo>
                    <a:pt x="791" y="251"/>
                  </a:lnTo>
                  <a:lnTo>
                    <a:pt x="791" y="249"/>
                  </a:lnTo>
                  <a:lnTo>
                    <a:pt x="789" y="249"/>
                  </a:lnTo>
                  <a:lnTo>
                    <a:pt x="787" y="249"/>
                  </a:lnTo>
                  <a:lnTo>
                    <a:pt x="785" y="249"/>
                  </a:lnTo>
                  <a:lnTo>
                    <a:pt x="783" y="247"/>
                  </a:lnTo>
                  <a:lnTo>
                    <a:pt x="783" y="247"/>
                  </a:lnTo>
                  <a:lnTo>
                    <a:pt x="783" y="247"/>
                  </a:lnTo>
                  <a:lnTo>
                    <a:pt x="783" y="245"/>
                  </a:lnTo>
                  <a:lnTo>
                    <a:pt x="781" y="242"/>
                  </a:lnTo>
                  <a:lnTo>
                    <a:pt x="781" y="242"/>
                  </a:lnTo>
                  <a:lnTo>
                    <a:pt x="779" y="242"/>
                  </a:lnTo>
                  <a:lnTo>
                    <a:pt x="777" y="247"/>
                  </a:lnTo>
                  <a:lnTo>
                    <a:pt x="775" y="247"/>
                  </a:lnTo>
                  <a:lnTo>
                    <a:pt x="775" y="247"/>
                  </a:lnTo>
                  <a:lnTo>
                    <a:pt x="773" y="247"/>
                  </a:lnTo>
                  <a:lnTo>
                    <a:pt x="775" y="245"/>
                  </a:lnTo>
                  <a:lnTo>
                    <a:pt x="773" y="242"/>
                  </a:lnTo>
                  <a:lnTo>
                    <a:pt x="773" y="242"/>
                  </a:lnTo>
                  <a:lnTo>
                    <a:pt x="773" y="242"/>
                  </a:lnTo>
                  <a:lnTo>
                    <a:pt x="775" y="240"/>
                  </a:lnTo>
                  <a:lnTo>
                    <a:pt x="777" y="240"/>
                  </a:lnTo>
                  <a:lnTo>
                    <a:pt x="777" y="240"/>
                  </a:lnTo>
                  <a:lnTo>
                    <a:pt x="777" y="238"/>
                  </a:lnTo>
                  <a:lnTo>
                    <a:pt x="777" y="238"/>
                  </a:lnTo>
                  <a:lnTo>
                    <a:pt x="775" y="236"/>
                  </a:lnTo>
                  <a:lnTo>
                    <a:pt x="775" y="236"/>
                  </a:lnTo>
                  <a:lnTo>
                    <a:pt x="775" y="236"/>
                  </a:lnTo>
                  <a:lnTo>
                    <a:pt x="775" y="236"/>
                  </a:lnTo>
                  <a:lnTo>
                    <a:pt x="773" y="236"/>
                  </a:lnTo>
                  <a:lnTo>
                    <a:pt x="771" y="236"/>
                  </a:lnTo>
                  <a:lnTo>
                    <a:pt x="767" y="238"/>
                  </a:lnTo>
                  <a:lnTo>
                    <a:pt x="765" y="240"/>
                  </a:lnTo>
                  <a:lnTo>
                    <a:pt x="763" y="242"/>
                  </a:lnTo>
                  <a:lnTo>
                    <a:pt x="761" y="245"/>
                  </a:lnTo>
                  <a:lnTo>
                    <a:pt x="755" y="251"/>
                  </a:lnTo>
                  <a:lnTo>
                    <a:pt x="753" y="253"/>
                  </a:lnTo>
                  <a:lnTo>
                    <a:pt x="749" y="257"/>
                  </a:lnTo>
                  <a:lnTo>
                    <a:pt x="747" y="257"/>
                  </a:lnTo>
                  <a:lnTo>
                    <a:pt x="747" y="259"/>
                  </a:lnTo>
                  <a:lnTo>
                    <a:pt x="745" y="261"/>
                  </a:lnTo>
                  <a:lnTo>
                    <a:pt x="745" y="263"/>
                  </a:lnTo>
                  <a:lnTo>
                    <a:pt x="745" y="263"/>
                  </a:lnTo>
                  <a:lnTo>
                    <a:pt x="745" y="265"/>
                  </a:lnTo>
                  <a:lnTo>
                    <a:pt x="743" y="265"/>
                  </a:lnTo>
                  <a:lnTo>
                    <a:pt x="741" y="265"/>
                  </a:lnTo>
                  <a:lnTo>
                    <a:pt x="733" y="267"/>
                  </a:lnTo>
                  <a:lnTo>
                    <a:pt x="733" y="269"/>
                  </a:lnTo>
                  <a:lnTo>
                    <a:pt x="731" y="269"/>
                  </a:lnTo>
                  <a:lnTo>
                    <a:pt x="729" y="271"/>
                  </a:lnTo>
                  <a:lnTo>
                    <a:pt x="727" y="271"/>
                  </a:lnTo>
                  <a:lnTo>
                    <a:pt x="727" y="273"/>
                  </a:lnTo>
                  <a:lnTo>
                    <a:pt x="727" y="273"/>
                  </a:lnTo>
                  <a:lnTo>
                    <a:pt x="727" y="273"/>
                  </a:lnTo>
                  <a:lnTo>
                    <a:pt x="727" y="273"/>
                  </a:lnTo>
                  <a:lnTo>
                    <a:pt x="729" y="273"/>
                  </a:lnTo>
                  <a:lnTo>
                    <a:pt x="731" y="273"/>
                  </a:lnTo>
                  <a:lnTo>
                    <a:pt x="735" y="273"/>
                  </a:lnTo>
                  <a:lnTo>
                    <a:pt x="737" y="273"/>
                  </a:lnTo>
                  <a:lnTo>
                    <a:pt x="745" y="271"/>
                  </a:lnTo>
                  <a:lnTo>
                    <a:pt x="745" y="271"/>
                  </a:lnTo>
                  <a:lnTo>
                    <a:pt x="745" y="271"/>
                  </a:lnTo>
                  <a:lnTo>
                    <a:pt x="745" y="273"/>
                  </a:lnTo>
                  <a:lnTo>
                    <a:pt x="743" y="279"/>
                  </a:lnTo>
                  <a:lnTo>
                    <a:pt x="741" y="281"/>
                  </a:lnTo>
                  <a:lnTo>
                    <a:pt x="743" y="281"/>
                  </a:lnTo>
                  <a:lnTo>
                    <a:pt x="745" y="281"/>
                  </a:lnTo>
                  <a:lnTo>
                    <a:pt x="749" y="279"/>
                  </a:lnTo>
                  <a:lnTo>
                    <a:pt x="751" y="279"/>
                  </a:lnTo>
                  <a:lnTo>
                    <a:pt x="753" y="277"/>
                  </a:lnTo>
                  <a:lnTo>
                    <a:pt x="755" y="277"/>
                  </a:lnTo>
                  <a:lnTo>
                    <a:pt x="757" y="277"/>
                  </a:lnTo>
                  <a:lnTo>
                    <a:pt x="759" y="275"/>
                  </a:lnTo>
                  <a:lnTo>
                    <a:pt x="761" y="273"/>
                  </a:lnTo>
                  <a:lnTo>
                    <a:pt x="761" y="273"/>
                  </a:lnTo>
                  <a:lnTo>
                    <a:pt x="763" y="273"/>
                  </a:lnTo>
                  <a:lnTo>
                    <a:pt x="765" y="273"/>
                  </a:lnTo>
                  <a:lnTo>
                    <a:pt x="771" y="269"/>
                  </a:lnTo>
                  <a:lnTo>
                    <a:pt x="773" y="269"/>
                  </a:lnTo>
                  <a:lnTo>
                    <a:pt x="773" y="269"/>
                  </a:lnTo>
                  <a:lnTo>
                    <a:pt x="775" y="267"/>
                  </a:lnTo>
                  <a:lnTo>
                    <a:pt x="775" y="265"/>
                  </a:lnTo>
                  <a:lnTo>
                    <a:pt x="777" y="265"/>
                  </a:lnTo>
                  <a:lnTo>
                    <a:pt x="779" y="265"/>
                  </a:lnTo>
                  <a:lnTo>
                    <a:pt x="781" y="265"/>
                  </a:lnTo>
                  <a:lnTo>
                    <a:pt x="783" y="265"/>
                  </a:lnTo>
                  <a:lnTo>
                    <a:pt x="783" y="265"/>
                  </a:lnTo>
                  <a:lnTo>
                    <a:pt x="783" y="265"/>
                  </a:lnTo>
                  <a:lnTo>
                    <a:pt x="781" y="267"/>
                  </a:lnTo>
                  <a:lnTo>
                    <a:pt x="783" y="267"/>
                  </a:lnTo>
                  <a:lnTo>
                    <a:pt x="787" y="267"/>
                  </a:lnTo>
                  <a:lnTo>
                    <a:pt x="787" y="267"/>
                  </a:lnTo>
                  <a:lnTo>
                    <a:pt x="785" y="271"/>
                  </a:lnTo>
                  <a:lnTo>
                    <a:pt x="787" y="271"/>
                  </a:lnTo>
                  <a:lnTo>
                    <a:pt x="789" y="271"/>
                  </a:lnTo>
                  <a:lnTo>
                    <a:pt x="791" y="273"/>
                  </a:lnTo>
                  <a:lnTo>
                    <a:pt x="797" y="275"/>
                  </a:lnTo>
                  <a:lnTo>
                    <a:pt x="799" y="275"/>
                  </a:lnTo>
                  <a:lnTo>
                    <a:pt x="799" y="275"/>
                  </a:lnTo>
                  <a:lnTo>
                    <a:pt x="799" y="275"/>
                  </a:lnTo>
                  <a:lnTo>
                    <a:pt x="801" y="275"/>
                  </a:lnTo>
                  <a:lnTo>
                    <a:pt x="805" y="273"/>
                  </a:lnTo>
                  <a:lnTo>
                    <a:pt x="809" y="271"/>
                  </a:lnTo>
                  <a:lnTo>
                    <a:pt x="811" y="271"/>
                  </a:lnTo>
                  <a:close/>
                  <a:moveTo>
                    <a:pt x="809" y="174"/>
                  </a:moveTo>
                  <a:lnTo>
                    <a:pt x="809" y="174"/>
                  </a:lnTo>
                  <a:lnTo>
                    <a:pt x="811" y="174"/>
                  </a:lnTo>
                  <a:lnTo>
                    <a:pt x="813" y="174"/>
                  </a:lnTo>
                  <a:lnTo>
                    <a:pt x="815" y="174"/>
                  </a:lnTo>
                  <a:lnTo>
                    <a:pt x="815" y="174"/>
                  </a:lnTo>
                  <a:lnTo>
                    <a:pt x="815" y="172"/>
                  </a:lnTo>
                  <a:lnTo>
                    <a:pt x="815" y="172"/>
                  </a:lnTo>
                  <a:lnTo>
                    <a:pt x="815" y="172"/>
                  </a:lnTo>
                  <a:lnTo>
                    <a:pt x="815" y="172"/>
                  </a:lnTo>
                  <a:lnTo>
                    <a:pt x="813" y="172"/>
                  </a:lnTo>
                  <a:lnTo>
                    <a:pt x="811" y="172"/>
                  </a:lnTo>
                  <a:lnTo>
                    <a:pt x="811" y="172"/>
                  </a:lnTo>
                  <a:lnTo>
                    <a:pt x="809" y="172"/>
                  </a:lnTo>
                  <a:lnTo>
                    <a:pt x="807" y="172"/>
                  </a:lnTo>
                  <a:lnTo>
                    <a:pt x="807" y="172"/>
                  </a:lnTo>
                  <a:lnTo>
                    <a:pt x="807" y="172"/>
                  </a:lnTo>
                  <a:lnTo>
                    <a:pt x="807" y="174"/>
                  </a:lnTo>
                  <a:lnTo>
                    <a:pt x="809" y="174"/>
                  </a:lnTo>
                  <a:close/>
                  <a:moveTo>
                    <a:pt x="783" y="234"/>
                  </a:moveTo>
                  <a:lnTo>
                    <a:pt x="783" y="234"/>
                  </a:lnTo>
                  <a:lnTo>
                    <a:pt x="781" y="234"/>
                  </a:lnTo>
                  <a:lnTo>
                    <a:pt x="781" y="234"/>
                  </a:lnTo>
                  <a:lnTo>
                    <a:pt x="779" y="234"/>
                  </a:lnTo>
                  <a:lnTo>
                    <a:pt x="779" y="236"/>
                  </a:lnTo>
                  <a:lnTo>
                    <a:pt x="779" y="236"/>
                  </a:lnTo>
                  <a:lnTo>
                    <a:pt x="779" y="238"/>
                  </a:lnTo>
                  <a:lnTo>
                    <a:pt x="777" y="238"/>
                  </a:lnTo>
                  <a:lnTo>
                    <a:pt x="777" y="238"/>
                  </a:lnTo>
                  <a:lnTo>
                    <a:pt x="779" y="240"/>
                  </a:lnTo>
                  <a:lnTo>
                    <a:pt x="779" y="240"/>
                  </a:lnTo>
                  <a:lnTo>
                    <a:pt x="779" y="240"/>
                  </a:lnTo>
                  <a:lnTo>
                    <a:pt x="779" y="242"/>
                  </a:lnTo>
                  <a:lnTo>
                    <a:pt x="779" y="242"/>
                  </a:lnTo>
                  <a:lnTo>
                    <a:pt x="781" y="240"/>
                  </a:lnTo>
                  <a:lnTo>
                    <a:pt x="781" y="240"/>
                  </a:lnTo>
                  <a:lnTo>
                    <a:pt x="783" y="240"/>
                  </a:lnTo>
                  <a:lnTo>
                    <a:pt x="783" y="240"/>
                  </a:lnTo>
                  <a:lnTo>
                    <a:pt x="783" y="238"/>
                  </a:lnTo>
                  <a:lnTo>
                    <a:pt x="783" y="236"/>
                  </a:lnTo>
                  <a:lnTo>
                    <a:pt x="783" y="236"/>
                  </a:lnTo>
                  <a:lnTo>
                    <a:pt x="783" y="234"/>
                  </a:lnTo>
                  <a:lnTo>
                    <a:pt x="783" y="234"/>
                  </a:lnTo>
                  <a:close/>
                  <a:moveTo>
                    <a:pt x="847" y="267"/>
                  </a:moveTo>
                  <a:lnTo>
                    <a:pt x="843" y="267"/>
                  </a:lnTo>
                  <a:lnTo>
                    <a:pt x="843" y="267"/>
                  </a:lnTo>
                  <a:lnTo>
                    <a:pt x="843" y="267"/>
                  </a:lnTo>
                  <a:lnTo>
                    <a:pt x="843" y="267"/>
                  </a:lnTo>
                  <a:lnTo>
                    <a:pt x="845" y="267"/>
                  </a:lnTo>
                  <a:lnTo>
                    <a:pt x="847" y="267"/>
                  </a:lnTo>
                  <a:lnTo>
                    <a:pt x="849" y="267"/>
                  </a:lnTo>
                  <a:lnTo>
                    <a:pt x="849" y="267"/>
                  </a:lnTo>
                  <a:lnTo>
                    <a:pt x="847" y="267"/>
                  </a:lnTo>
                  <a:lnTo>
                    <a:pt x="847" y="267"/>
                  </a:lnTo>
                  <a:close/>
                  <a:moveTo>
                    <a:pt x="839" y="275"/>
                  </a:moveTo>
                  <a:lnTo>
                    <a:pt x="839" y="275"/>
                  </a:lnTo>
                  <a:lnTo>
                    <a:pt x="837" y="275"/>
                  </a:lnTo>
                  <a:lnTo>
                    <a:pt x="833" y="275"/>
                  </a:lnTo>
                  <a:lnTo>
                    <a:pt x="831" y="275"/>
                  </a:lnTo>
                  <a:lnTo>
                    <a:pt x="831" y="275"/>
                  </a:lnTo>
                  <a:lnTo>
                    <a:pt x="829" y="275"/>
                  </a:lnTo>
                  <a:lnTo>
                    <a:pt x="829" y="277"/>
                  </a:lnTo>
                  <a:lnTo>
                    <a:pt x="831" y="279"/>
                  </a:lnTo>
                  <a:lnTo>
                    <a:pt x="833" y="281"/>
                  </a:lnTo>
                  <a:lnTo>
                    <a:pt x="833" y="281"/>
                  </a:lnTo>
                  <a:lnTo>
                    <a:pt x="835" y="281"/>
                  </a:lnTo>
                  <a:lnTo>
                    <a:pt x="837" y="281"/>
                  </a:lnTo>
                  <a:lnTo>
                    <a:pt x="839" y="279"/>
                  </a:lnTo>
                  <a:lnTo>
                    <a:pt x="839" y="279"/>
                  </a:lnTo>
                  <a:lnTo>
                    <a:pt x="841" y="279"/>
                  </a:lnTo>
                  <a:lnTo>
                    <a:pt x="841" y="279"/>
                  </a:lnTo>
                  <a:lnTo>
                    <a:pt x="839" y="277"/>
                  </a:lnTo>
                  <a:lnTo>
                    <a:pt x="839" y="275"/>
                  </a:lnTo>
                  <a:lnTo>
                    <a:pt x="839" y="275"/>
                  </a:lnTo>
                  <a:close/>
                  <a:moveTo>
                    <a:pt x="799" y="319"/>
                  </a:moveTo>
                  <a:lnTo>
                    <a:pt x="799" y="319"/>
                  </a:lnTo>
                  <a:lnTo>
                    <a:pt x="799" y="319"/>
                  </a:lnTo>
                  <a:lnTo>
                    <a:pt x="801" y="319"/>
                  </a:lnTo>
                  <a:lnTo>
                    <a:pt x="803" y="319"/>
                  </a:lnTo>
                  <a:lnTo>
                    <a:pt x="803" y="319"/>
                  </a:lnTo>
                  <a:lnTo>
                    <a:pt x="805" y="317"/>
                  </a:lnTo>
                  <a:lnTo>
                    <a:pt x="803" y="319"/>
                  </a:lnTo>
                  <a:lnTo>
                    <a:pt x="799" y="319"/>
                  </a:lnTo>
                  <a:close/>
                  <a:moveTo>
                    <a:pt x="807" y="295"/>
                  </a:moveTo>
                  <a:lnTo>
                    <a:pt x="807" y="295"/>
                  </a:lnTo>
                  <a:lnTo>
                    <a:pt x="807" y="295"/>
                  </a:lnTo>
                  <a:lnTo>
                    <a:pt x="807" y="293"/>
                  </a:lnTo>
                  <a:lnTo>
                    <a:pt x="805" y="293"/>
                  </a:lnTo>
                  <a:lnTo>
                    <a:pt x="805" y="293"/>
                  </a:lnTo>
                  <a:lnTo>
                    <a:pt x="805" y="293"/>
                  </a:lnTo>
                  <a:lnTo>
                    <a:pt x="803" y="293"/>
                  </a:lnTo>
                  <a:lnTo>
                    <a:pt x="801" y="293"/>
                  </a:lnTo>
                  <a:lnTo>
                    <a:pt x="801" y="293"/>
                  </a:lnTo>
                  <a:lnTo>
                    <a:pt x="799" y="293"/>
                  </a:lnTo>
                  <a:lnTo>
                    <a:pt x="795" y="295"/>
                  </a:lnTo>
                  <a:lnTo>
                    <a:pt x="795" y="297"/>
                  </a:lnTo>
                  <a:lnTo>
                    <a:pt x="793" y="297"/>
                  </a:lnTo>
                  <a:lnTo>
                    <a:pt x="793" y="297"/>
                  </a:lnTo>
                  <a:lnTo>
                    <a:pt x="793" y="299"/>
                  </a:lnTo>
                  <a:lnTo>
                    <a:pt x="791" y="301"/>
                  </a:lnTo>
                  <a:lnTo>
                    <a:pt x="791" y="301"/>
                  </a:lnTo>
                  <a:lnTo>
                    <a:pt x="791" y="303"/>
                  </a:lnTo>
                  <a:lnTo>
                    <a:pt x="791" y="303"/>
                  </a:lnTo>
                  <a:lnTo>
                    <a:pt x="793" y="303"/>
                  </a:lnTo>
                  <a:lnTo>
                    <a:pt x="793" y="305"/>
                  </a:lnTo>
                  <a:lnTo>
                    <a:pt x="793" y="305"/>
                  </a:lnTo>
                  <a:lnTo>
                    <a:pt x="795" y="305"/>
                  </a:lnTo>
                  <a:lnTo>
                    <a:pt x="795" y="305"/>
                  </a:lnTo>
                  <a:lnTo>
                    <a:pt x="795" y="305"/>
                  </a:lnTo>
                  <a:lnTo>
                    <a:pt x="797" y="303"/>
                  </a:lnTo>
                  <a:lnTo>
                    <a:pt x="799" y="301"/>
                  </a:lnTo>
                  <a:lnTo>
                    <a:pt x="801" y="301"/>
                  </a:lnTo>
                  <a:lnTo>
                    <a:pt x="803" y="299"/>
                  </a:lnTo>
                  <a:lnTo>
                    <a:pt x="805" y="299"/>
                  </a:lnTo>
                  <a:lnTo>
                    <a:pt x="805" y="297"/>
                  </a:lnTo>
                  <a:lnTo>
                    <a:pt x="807" y="295"/>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213"/>
            <p:cNvSpPr>
              <a:spLocks/>
            </p:cNvSpPr>
            <p:nvPr/>
          </p:nvSpPr>
          <p:spPr bwMode="auto">
            <a:xfrm>
              <a:off x="3601" y="1842"/>
              <a:ext cx="122" cy="205"/>
            </a:xfrm>
            <a:custGeom>
              <a:avLst/>
              <a:gdLst>
                <a:gd name="T0" fmla="*/ 120 w 122"/>
                <a:gd name="T1" fmla="*/ 187 h 205"/>
                <a:gd name="T2" fmla="*/ 118 w 122"/>
                <a:gd name="T3" fmla="*/ 181 h 205"/>
                <a:gd name="T4" fmla="*/ 110 w 122"/>
                <a:gd name="T5" fmla="*/ 173 h 205"/>
                <a:gd name="T6" fmla="*/ 104 w 122"/>
                <a:gd name="T7" fmla="*/ 163 h 205"/>
                <a:gd name="T8" fmla="*/ 102 w 122"/>
                <a:gd name="T9" fmla="*/ 157 h 205"/>
                <a:gd name="T10" fmla="*/ 96 w 122"/>
                <a:gd name="T11" fmla="*/ 143 h 205"/>
                <a:gd name="T12" fmla="*/ 96 w 122"/>
                <a:gd name="T13" fmla="*/ 137 h 205"/>
                <a:gd name="T14" fmla="*/ 94 w 122"/>
                <a:gd name="T15" fmla="*/ 129 h 205"/>
                <a:gd name="T16" fmla="*/ 96 w 122"/>
                <a:gd name="T17" fmla="*/ 125 h 205"/>
                <a:gd name="T18" fmla="*/ 102 w 122"/>
                <a:gd name="T19" fmla="*/ 115 h 205"/>
                <a:gd name="T20" fmla="*/ 106 w 122"/>
                <a:gd name="T21" fmla="*/ 105 h 205"/>
                <a:gd name="T22" fmla="*/ 112 w 122"/>
                <a:gd name="T23" fmla="*/ 95 h 205"/>
                <a:gd name="T24" fmla="*/ 102 w 122"/>
                <a:gd name="T25" fmla="*/ 79 h 205"/>
                <a:gd name="T26" fmla="*/ 92 w 122"/>
                <a:gd name="T27" fmla="*/ 71 h 205"/>
                <a:gd name="T28" fmla="*/ 88 w 122"/>
                <a:gd name="T29" fmla="*/ 61 h 205"/>
                <a:gd name="T30" fmla="*/ 104 w 122"/>
                <a:gd name="T31" fmla="*/ 56 h 205"/>
                <a:gd name="T32" fmla="*/ 110 w 122"/>
                <a:gd name="T33" fmla="*/ 54 h 205"/>
                <a:gd name="T34" fmla="*/ 102 w 122"/>
                <a:gd name="T35" fmla="*/ 36 h 205"/>
                <a:gd name="T36" fmla="*/ 104 w 122"/>
                <a:gd name="T37" fmla="*/ 22 h 205"/>
                <a:gd name="T38" fmla="*/ 98 w 122"/>
                <a:gd name="T39" fmla="*/ 8 h 205"/>
                <a:gd name="T40" fmla="*/ 88 w 122"/>
                <a:gd name="T41" fmla="*/ 0 h 205"/>
                <a:gd name="T42" fmla="*/ 90 w 122"/>
                <a:gd name="T43" fmla="*/ 14 h 205"/>
                <a:gd name="T44" fmla="*/ 96 w 122"/>
                <a:gd name="T45" fmla="*/ 18 h 205"/>
                <a:gd name="T46" fmla="*/ 96 w 122"/>
                <a:gd name="T47" fmla="*/ 28 h 205"/>
                <a:gd name="T48" fmla="*/ 86 w 122"/>
                <a:gd name="T49" fmla="*/ 34 h 205"/>
                <a:gd name="T50" fmla="*/ 76 w 122"/>
                <a:gd name="T51" fmla="*/ 54 h 205"/>
                <a:gd name="T52" fmla="*/ 74 w 122"/>
                <a:gd name="T53" fmla="*/ 65 h 205"/>
                <a:gd name="T54" fmla="*/ 68 w 122"/>
                <a:gd name="T55" fmla="*/ 77 h 205"/>
                <a:gd name="T56" fmla="*/ 60 w 122"/>
                <a:gd name="T57" fmla="*/ 85 h 205"/>
                <a:gd name="T58" fmla="*/ 56 w 122"/>
                <a:gd name="T59" fmla="*/ 99 h 205"/>
                <a:gd name="T60" fmla="*/ 52 w 122"/>
                <a:gd name="T61" fmla="*/ 107 h 205"/>
                <a:gd name="T62" fmla="*/ 48 w 122"/>
                <a:gd name="T63" fmla="*/ 117 h 205"/>
                <a:gd name="T64" fmla="*/ 42 w 122"/>
                <a:gd name="T65" fmla="*/ 119 h 205"/>
                <a:gd name="T66" fmla="*/ 36 w 122"/>
                <a:gd name="T67" fmla="*/ 111 h 205"/>
                <a:gd name="T68" fmla="*/ 30 w 122"/>
                <a:gd name="T69" fmla="*/ 113 h 205"/>
                <a:gd name="T70" fmla="*/ 24 w 122"/>
                <a:gd name="T71" fmla="*/ 111 h 205"/>
                <a:gd name="T72" fmla="*/ 16 w 122"/>
                <a:gd name="T73" fmla="*/ 119 h 205"/>
                <a:gd name="T74" fmla="*/ 8 w 122"/>
                <a:gd name="T75" fmla="*/ 129 h 205"/>
                <a:gd name="T76" fmla="*/ 2 w 122"/>
                <a:gd name="T77" fmla="*/ 147 h 205"/>
                <a:gd name="T78" fmla="*/ 2 w 122"/>
                <a:gd name="T79" fmla="*/ 155 h 205"/>
                <a:gd name="T80" fmla="*/ 4 w 122"/>
                <a:gd name="T81" fmla="*/ 153 h 205"/>
                <a:gd name="T82" fmla="*/ 6 w 122"/>
                <a:gd name="T83" fmla="*/ 159 h 205"/>
                <a:gd name="T84" fmla="*/ 12 w 122"/>
                <a:gd name="T85" fmla="*/ 165 h 205"/>
                <a:gd name="T86" fmla="*/ 16 w 122"/>
                <a:gd name="T87" fmla="*/ 163 h 205"/>
                <a:gd name="T88" fmla="*/ 18 w 122"/>
                <a:gd name="T89" fmla="*/ 165 h 205"/>
                <a:gd name="T90" fmla="*/ 18 w 122"/>
                <a:gd name="T91" fmla="*/ 169 h 205"/>
                <a:gd name="T92" fmla="*/ 22 w 122"/>
                <a:gd name="T93" fmla="*/ 181 h 205"/>
                <a:gd name="T94" fmla="*/ 20 w 122"/>
                <a:gd name="T95" fmla="*/ 195 h 205"/>
                <a:gd name="T96" fmla="*/ 36 w 122"/>
                <a:gd name="T97" fmla="*/ 197 h 205"/>
                <a:gd name="T98" fmla="*/ 48 w 122"/>
                <a:gd name="T99" fmla="*/ 193 h 205"/>
                <a:gd name="T100" fmla="*/ 64 w 122"/>
                <a:gd name="T101" fmla="*/ 195 h 205"/>
                <a:gd name="T102" fmla="*/ 76 w 122"/>
                <a:gd name="T103" fmla="*/ 197 h 205"/>
                <a:gd name="T104" fmla="*/ 96 w 122"/>
                <a:gd name="T105" fmla="*/ 195 h 205"/>
                <a:gd name="T106" fmla="*/ 100 w 122"/>
                <a:gd name="T107" fmla="*/ 199 h 205"/>
                <a:gd name="T108" fmla="*/ 106 w 122"/>
                <a:gd name="T109" fmla="*/ 199 h 205"/>
                <a:gd name="T110" fmla="*/ 116 w 122"/>
                <a:gd name="T111" fmla="*/ 203 h 205"/>
                <a:gd name="T112" fmla="*/ 120 w 122"/>
                <a:gd name="T113" fmla="*/ 203 h 205"/>
                <a:gd name="T114" fmla="*/ 122 w 122"/>
                <a:gd name="T115" fmla="*/ 1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 h="205">
                  <a:moveTo>
                    <a:pt x="120" y="193"/>
                  </a:moveTo>
                  <a:lnTo>
                    <a:pt x="120" y="191"/>
                  </a:lnTo>
                  <a:lnTo>
                    <a:pt x="120" y="189"/>
                  </a:lnTo>
                  <a:lnTo>
                    <a:pt x="120" y="189"/>
                  </a:lnTo>
                  <a:lnTo>
                    <a:pt x="120" y="187"/>
                  </a:lnTo>
                  <a:lnTo>
                    <a:pt x="120" y="187"/>
                  </a:lnTo>
                  <a:lnTo>
                    <a:pt x="120" y="185"/>
                  </a:lnTo>
                  <a:lnTo>
                    <a:pt x="120" y="185"/>
                  </a:lnTo>
                  <a:lnTo>
                    <a:pt x="120" y="183"/>
                  </a:lnTo>
                  <a:lnTo>
                    <a:pt x="118" y="181"/>
                  </a:lnTo>
                  <a:lnTo>
                    <a:pt x="118" y="181"/>
                  </a:lnTo>
                  <a:lnTo>
                    <a:pt x="118" y="181"/>
                  </a:lnTo>
                  <a:lnTo>
                    <a:pt x="116" y="179"/>
                  </a:lnTo>
                  <a:lnTo>
                    <a:pt x="116" y="179"/>
                  </a:lnTo>
                  <a:lnTo>
                    <a:pt x="114" y="179"/>
                  </a:lnTo>
                  <a:lnTo>
                    <a:pt x="114" y="177"/>
                  </a:lnTo>
                  <a:lnTo>
                    <a:pt x="112" y="175"/>
                  </a:lnTo>
                  <a:lnTo>
                    <a:pt x="110" y="173"/>
                  </a:lnTo>
                  <a:lnTo>
                    <a:pt x="108" y="171"/>
                  </a:lnTo>
                  <a:lnTo>
                    <a:pt x="106" y="169"/>
                  </a:lnTo>
                  <a:lnTo>
                    <a:pt x="104" y="167"/>
                  </a:lnTo>
                  <a:lnTo>
                    <a:pt x="104" y="165"/>
                  </a:lnTo>
                  <a:lnTo>
                    <a:pt x="104" y="163"/>
                  </a:lnTo>
                  <a:lnTo>
                    <a:pt x="104" y="163"/>
                  </a:lnTo>
                  <a:lnTo>
                    <a:pt x="104" y="163"/>
                  </a:lnTo>
                  <a:lnTo>
                    <a:pt x="104" y="163"/>
                  </a:lnTo>
                  <a:lnTo>
                    <a:pt x="104" y="163"/>
                  </a:lnTo>
                  <a:lnTo>
                    <a:pt x="104" y="161"/>
                  </a:lnTo>
                  <a:lnTo>
                    <a:pt x="104" y="159"/>
                  </a:lnTo>
                  <a:lnTo>
                    <a:pt x="102" y="157"/>
                  </a:lnTo>
                  <a:lnTo>
                    <a:pt x="100" y="155"/>
                  </a:lnTo>
                  <a:lnTo>
                    <a:pt x="98" y="153"/>
                  </a:lnTo>
                  <a:lnTo>
                    <a:pt x="98" y="153"/>
                  </a:lnTo>
                  <a:lnTo>
                    <a:pt x="98" y="151"/>
                  </a:lnTo>
                  <a:lnTo>
                    <a:pt x="98" y="145"/>
                  </a:lnTo>
                  <a:lnTo>
                    <a:pt x="96" y="143"/>
                  </a:lnTo>
                  <a:lnTo>
                    <a:pt x="96" y="141"/>
                  </a:lnTo>
                  <a:lnTo>
                    <a:pt x="96" y="141"/>
                  </a:lnTo>
                  <a:lnTo>
                    <a:pt x="96" y="141"/>
                  </a:lnTo>
                  <a:lnTo>
                    <a:pt x="96" y="139"/>
                  </a:lnTo>
                  <a:lnTo>
                    <a:pt x="96" y="139"/>
                  </a:lnTo>
                  <a:lnTo>
                    <a:pt x="96" y="137"/>
                  </a:lnTo>
                  <a:lnTo>
                    <a:pt x="96" y="137"/>
                  </a:lnTo>
                  <a:lnTo>
                    <a:pt x="96" y="131"/>
                  </a:lnTo>
                  <a:lnTo>
                    <a:pt x="96" y="129"/>
                  </a:lnTo>
                  <a:lnTo>
                    <a:pt x="96" y="129"/>
                  </a:lnTo>
                  <a:lnTo>
                    <a:pt x="96" y="129"/>
                  </a:lnTo>
                  <a:lnTo>
                    <a:pt x="94" y="129"/>
                  </a:lnTo>
                  <a:lnTo>
                    <a:pt x="94" y="129"/>
                  </a:lnTo>
                  <a:lnTo>
                    <a:pt x="94" y="127"/>
                  </a:lnTo>
                  <a:lnTo>
                    <a:pt x="94" y="127"/>
                  </a:lnTo>
                  <a:lnTo>
                    <a:pt x="94" y="125"/>
                  </a:lnTo>
                  <a:lnTo>
                    <a:pt x="94" y="125"/>
                  </a:lnTo>
                  <a:lnTo>
                    <a:pt x="96" y="125"/>
                  </a:lnTo>
                  <a:lnTo>
                    <a:pt x="98" y="123"/>
                  </a:lnTo>
                  <a:lnTo>
                    <a:pt x="98" y="123"/>
                  </a:lnTo>
                  <a:lnTo>
                    <a:pt x="98" y="123"/>
                  </a:lnTo>
                  <a:lnTo>
                    <a:pt x="98" y="121"/>
                  </a:lnTo>
                  <a:lnTo>
                    <a:pt x="100" y="117"/>
                  </a:lnTo>
                  <a:lnTo>
                    <a:pt x="102" y="115"/>
                  </a:lnTo>
                  <a:lnTo>
                    <a:pt x="102" y="113"/>
                  </a:lnTo>
                  <a:lnTo>
                    <a:pt x="104" y="111"/>
                  </a:lnTo>
                  <a:lnTo>
                    <a:pt x="104" y="109"/>
                  </a:lnTo>
                  <a:lnTo>
                    <a:pt x="106" y="107"/>
                  </a:lnTo>
                  <a:lnTo>
                    <a:pt x="106" y="107"/>
                  </a:lnTo>
                  <a:lnTo>
                    <a:pt x="106" y="105"/>
                  </a:lnTo>
                  <a:lnTo>
                    <a:pt x="108" y="103"/>
                  </a:lnTo>
                  <a:lnTo>
                    <a:pt x="110" y="101"/>
                  </a:lnTo>
                  <a:lnTo>
                    <a:pt x="110" y="99"/>
                  </a:lnTo>
                  <a:lnTo>
                    <a:pt x="112" y="99"/>
                  </a:lnTo>
                  <a:lnTo>
                    <a:pt x="112" y="97"/>
                  </a:lnTo>
                  <a:lnTo>
                    <a:pt x="112" y="95"/>
                  </a:lnTo>
                  <a:lnTo>
                    <a:pt x="110" y="95"/>
                  </a:lnTo>
                  <a:lnTo>
                    <a:pt x="110" y="95"/>
                  </a:lnTo>
                  <a:lnTo>
                    <a:pt x="108" y="91"/>
                  </a:lnTo>
                  <a:lnTo>
                    <a:pt x="106" y="87"/>
                  </a:lnTo>
                  <a:lnTo>
                    <a:pt x="104" y="83"/>
                  </a:lnTo>
                  <a:lnTo>
                    <a:pt x="102" y="79"/>
                  </a:lnTo>
                  <a:lnTo>
                    <a:pt x="100" y="77"/>
                  </a:lnTo>
                  <a:lnTo>
                    <a:pt x="100" y="77"/>
                  </a:lnTo>
                  <a:lnTo>
                    <a:pt x="98" y="77"/>
                  </a:lnTo>
                  <a:lnTo>
                    <a:pt x="98" y="77"/>
                  </a:lnTo>
                  <a:lnTo>
                    <a:pt x="96" y="73"/>
                  </a:lnTo>
                  <a:lnTo>
                    <a:pt x="92" y="71"/>
                  </a:lnTo>
                  <a:lnTo>
                    <a:pt x="90" y="69"/>
                  </a:lnTo>
                  <a:lnTo>
                    <a:pt x="90" y="67"/>
                  </a:lnTo>
                  <a:lnTo>
                    <a:pt x="88" y="65"/>
                  </a:lnTo>
                  <a:lnTo>
                    <a:pt x="86" y="63"/>
                  </a:lnTo>
                  <a:lnTo>
                    <a:pt x="86" y="63"/>
                  </a:lnTo>
                  <a:lnTo>
                    <a:pt x="88" y="61"/>
                  </a:lnTo>
                  <a:lnTo>
                    <a:pt x="88" y="58"/>
                  </a:lnTo>
                  <a:lnTo>
                    <a:pt x="90" y="56"/>
                  </a:lnTo>
                  <a:lnTo>
                    <a:pt x="92" y="56"/>
                  </a:lnTo>
                  <a:lnTo>
                    <a:pt x="96" y="56"/>
                  </a:lnTo>
                  <a:lnTo>
                    <a:pt x="100" y="56"/>
                  </a:lnTo>
                  <a:lnTo>
                    <a:pt x="104" y="56"/>
                  </a:lnTo>
                  <a:lnTo>
                    <a:pt x="104" y="56"/>
                  </a:lnTo>
                  <a:lnTo>
                    <a:pt x="106" y="56"/>
                  </a:lnTo>
                  <a:lnTo>
                    <a:pt x="108" y="56"/>
                  </a:lnTo>
                  <a:lnTo>
                    <a:pt x="110" y="56"/>
                  </a:lnTo>
                  <a:lnTo>
                    <a:pt x="112" y="56"/>
                  </a:lnTo>
                  <a:lnTo>
                    <a:pt x="110" y="54"/>
                  </a:lnTo>
                  <a:lnTo>
                    <a:pt x="108" y="52"/>
                  </a:lnTo>
                  <a:lnTo>
                    <a:pt x="106" y="50"/>
                  </a:lnTo>
                  <a:lnTo>
                    <a:pt x="106" y="46"/>
                  </a:lnTo>
                  <a:lnTo>
                    <a:pt x="104" y="44"/>
                  </a:lnTo>
                  <a:lnTo>
                    <a:pt x="104" y="40"/>
                  </a:lnTo>
                  <a:lnTo>
                    <a:pt x="102" y="36"/>
                  </a:lnTo>
                  <a:lnTo>
                    <a:pt x="102" y="32"/>
                  </a:lnTo>
                  <a:lnTo>
                    <a:pt x="104" y="32"/>
                  </a:lnTo>
                  <a:lnTo>
                    <a:pt x="104" y="28"/>
                  </a:lnTo>
                  <a:lnTo>
                    <a:pt x="104" y="26"/>
                  </a:lnTo>
                  <a:lnTo>
                    <a:pt x="104" y="24"/>
                  </a:lnTo>
                  <a:lnTo>
                    <a:pt x="104" y="22"/>
                  </a:lnTo>
                  <a:lnTo>
                    <a:pt x="104" y="22"/>
                  </a:lnTo>
                  <a:lnTo>
                    <a:pt x="102" y="18"/>
                  </a:lnTo>
                  <a:lnTo>
                    <a:pt x="102" y="18"/>
                  </a:lnTo>
                  <a:lnTo>
                    <a:pt x="100" y="14"/>
                  </a:lnTo>
                  <a:lnTo>
                    <a:pt x="100" y="10"/>
                  </a:lnTo>
                  <a:lnTo>
                    <a:pt x="98" y="8"/>
                  </a:lnTo>
                  <a:lnTo>
                    <a:pt x="96" y="6"/>
                  </a:lnTo>
                  <a:lnTo>
                    <a:pt x="94" y="6"/>
                  </a:lnTo>
                  <a:lnTo>
                    <a:pt x="94" y="2"/>
                  </a:lnTo>
                  <a:lnTo>
                    <a:pt x="94" y="2"/>
                  </a:lnTo>
                  <a:lnTo>
                    <a:pt x="90" y="0"/>
                  </a:lnTo>
                  <a:lnTo>
                    <a:pt x="88" y="0"/>
                  </a:lnTo>
                  <a:lnTo>
                    <a:pt x="88" y="8"/>
                  </a:lnTo>
                  <a:lnTo>
                    <a:pt x="90" y="10"/>
                  </a:lnTo>
                  <a:lnTo>
                    <a:pt x="90" y="12"/>
                  </a:lnTo>
                  <a:lnTo>
                    <a:pt x="90" y="12"/>
                  </a:lnTo>
                  <a:lnTo>
                    <a:pt x="90" y="12"/>
                  </a:lnTo>
                  <a:lnTo>
                    <a:pt x="90" y="14"/>
                  </a:lnTo>
                  <a:lnTo>
                    <a:pt x="92" y="14"/>
                  </a:lnTo>
                  <a:lnTo>
                    <a:pt x="94" y="14"/>
                  </a:lnTo>
                  <a:lnTo>
                    <a:pt x="96" y="16"/>
                  </a:lnTo>
                  <a:lnTo>
                    <a:pt x="96" y="16"/>
                  </a:lnTo>
                  <a:lnTo>
                    <a:pt x="96" y="18"/>
                  </a:lnTo>
                  <a:lnTo>
                    <a:pt x="96" y="18"/>
                  </a:lnTo>
                  <a:lnTo>
                    <a:pt x="96" y="20"/>
                  </a:lnTo>
                  <a:lnTo>
                    <a:pt x="96" y="22"/>
                  </a:lnTo>
                  <a:lnTo>
                    <a:pt x="96" y="24"/>
                  </a:lnTo>
                  <a:lnTo>
                    <a:pt x="96" y="28"/>
                  </a:lnTo>
                  <a:lnTo>
                    <a:pt x="96" y="28"/>
                  </a:lnTo>
                  <a:lnTo>
                    <a:pt x="96" y="28"/>
                  </a:lnTo>
                  <a:lnTo>
                    <a:pt x="94" y="30"/>
                  </a:lnTo>
                  <a:lnTo>
                    <a:pt x="92" y="30"/>
                  </a:lnTo>
                  <a:lnTo>
                    <a:pt x="90" y="32"/>
                  </a:lnTo>
                  <a:lnTo>
                    <a:pt x="88" y="34"/>
                  </a:lnTo>
                  <a:lnTo>
                    <a:pt x="88" y="34"/>
                  </a:lnTo>
                  <a:lnTo>
                    <a:pt x="86" y="34"/>
                  </a:lnTo>
                  <a:lnTo>
                    <a:pt x="84" y="36"/>
                  </a:lnTo>
                  <a:lnTo>
                    <a:pt x="82" y="40"/>
                  </a:lnTo>
                  <a:lnTo>
                    <a:pt x="80" y="44"/>
                  </a:lnTo>
                  <a:lnTo>
                    <a:pt x="78" y="48"/>
                  </a:lnTo>
                  <a:lnTo>
                    <a:pt x="78" y="52"/>
                  </a:lnTo>
                  <a:lnTo>
                    <a:pt x="76" y="54"/>
                  </a:lnTo>
                  <a:lnTo>
                    <a:pt x="74" y="56"/>
                  </a:lnTo>
                  <a:lnTo>
                    <a:pt x="74" y="56"/>
                  </a:lnTo>
                  <a:lnTo>
                    <a:pt x="74" y="58"/>
                  </a:lnTo>
                  <a:lnTo>
                    <a:pt x="74" y="63"/>
                  </a:lnTo>
                  <a:lnTo>
                    <a:pt x="74" y="65"/>
                  </a:lnTo>
                  <a:lnTo>
                    <a:pt x="74" y="65"/>
                  </a:lnTo>
                  <a:lnTo>
                    <a:pt x="72" y="65"/>
                  </a:lnTo>
                  <a:lnTo>
                    <a:pt x="70" y="67"/>
                  </a:lnTo>
                  <a:lnTo>
                    <a:pt x="68" y="69"/>
                  </a:lnTo>
                  <a:lnTo>
                    <a:pt x="68" y="71"/>
                  </a:lnTo>
                  <a:lnTo>
                    <a:pt x="68" y="75"/>
                  </a:lnTo>
                  <a:lnTo>
                    <a:pt x="68" y="77"/>
                  </a:lnTo>
                  <a:lnTo>
                    <a:pt x="68" y="77"/>
                  </a:lnTo>
                  <a:lnTo>
                    <a:pt x="66" y="79"/>
                  </a:lnTo>
                  <a:lnTo>
                    <a:pt x="66" y="81"/>
                  </a:lnTo>
                  <a:lnTo>
                    <a:pt x="64" y="81"/>
                  </a:lnTo>
                  <a:lnTo>
                    <a:pt x="62" y="81"/>
                  </a:lnTo>
                  <a:lnTo>
                    <a:pt x="60" y="85"/>
                  </a:lnTo>
                  <a:lnTo>
                    <a:pt x="58" y="87"/>
                  </a:lnTo>
                  <a:lnTo>
                    <a:pt x="58" y="89"/>
                  </a:lnTo>
                  <a:lnTo>
                    <a:pt x="58" y="93"/>
                  </a:lnTo>
                  <a:lnTo>
                    <a:pt x="56" y="97"/>
                  </a:lnTo>
                  <a:lnTo>
                    <a:pt x="56" y="99"/>
                  </a:lnTo>
                  <a:lnTo>
                    <a:pt x="56" y="99"/>
                  </a:lnTo>
                  <a:lnTo>
                    <a:pt x="52" y="103"/>
                  </a:lnTo>
                  <a:lnTo>
                    <a:pt x="52" y="103"/>
                  </a:lnTo>
                  <a:lnTo>
                    <a:pt x="52" y="105"/>
                  </a:lnTo>
                  <a:lnTo>
                    <a:pt x="52" y="107"/>
                  </a:lnTo>
                  <a:lnTo>
                    <a:pt x="52" y="107"/>
                  </a:lnTo>
                  <a:lnTo>
                    <a:pt x="52" y="107"/>
                  </a:lnTo>
                  <a:lnTo>
                    <a:pt x="52" y="109"/>
                  </a:lnTo>
                  <a:lnTo>
                    <a:pt x="50" y="111"/>
                  </a:lnTo>
                  <a:lnTo>
                    <a:pt x="48" y="113"/>
                  </a:lnTo>
                  <a:lnTo>
                    <a:pt x="48" y="113"/>
                  </a:lnTo>
                  <a:lnTo>
                    <a:pt x="48" y="115"/>
                  </a:lnTo>
                  <a:lnTo>
                    <a:pt x="48" y="117"/>
                  </a:lnTo>
                  <a:lnTo>
                    <a:pt x="46" y="117"/>
                  </a:lnTo>
                  <a:lnTo>
                    <a:pt x="46" y="119"/>
                  </a:lnTo>
                  <a:lnTo>
                    <a:pt x="44" y="119"/>
                  </a:lnTo>
                  <a:lnTo>
                    <a:pt x="44" y="119"/>
                  </a:lnTo>
                  <a:lnTo>
                    <a:pt x="42" y="121"/>
                  </a:lnTo>
                  <a:lnTo>
                    <a:pt x="42" y="119"/>
                  </a:lnTo>
                  <a:lnTo>
                    <a:pt x="40" y="119"/>
                  </a:lnTo>
                  <a:lnTo>
                    <a:pt x="40" y="115"/>
                  </a:lnTo>
                  <a:lnTo>
                    <a:pt x="40" y="115"/>
                  </a:lnTo>
                  <a:lnTo>
                    <a:pt x="38" y="115"/>
                  </a:lnTo>
                  <a:lnTo>
                    <a:pt x="38" y="113"/>
                  </a:lnTo>
                  <a:lnTo>
                    <a:pt x="36" y="111"/>
                  </a:lnTo>
                  <a:lnTo>
                    <a:pt x="34" y="109"/>
                  </a:lnTo>
                  <a:lnTo>
                    <a:pt x="32" y="109"/>
                  </a:lnTo>
                  <a:lnTo>
                    <a:pt x="32" y="109"/>
                  </a:lnTo>
                  <a:lnTo>
                    <a:pt x="32" y="111"/>
                  </a:lnTo>
                  <a:lnTo>
                    <a:pt x="32" y="113"/>
                  </a:lnTo>
                  <a:lnTo>
                    <a:pt x="30" y="113"/>
                  </a:lnTo>
                  <a:lnTo>
                    <a:pt x="28" y="113"/>
                  </a:lnTo>
                  <a:lnTo>
                    <a:pt x="26" y="111"/>
                  </a:lnTo>
                  <a:lnTo>
                    <a:pt x="26" y="111"/>
                  </a:lnTo>
                  <a:lnTo>
                    <a:pt x="26" y="111"/>
                  </a:lnTo>
                  <a:lnTo>
                    <a:pt x="26" y="111"/>
                  </a:lnTo>
                  <a:lnTo>
                    <a:pt x="24" y="111"/>
                  </a:lnTo>
                  <a:lnTo>
                    <a:pt x="22" y="113"/>
                  </a:lnTo>
                  <a:lnTo>
                    <a:pt x="20" y="113"/>
                  </a:lnTo>
                  <a:lnTo>
                    <a:pt x="20" y="115"/>
                  </a:lnTo>
                  <a:lnTo>
                    <a:pt x="20" y="117"/>
                  </a:lnTo>
                  <a:lnTo>
                    <a:pt x="18" y="119"/>
                  </a:lnTo>
                  <a:lnTo>
                    <a:pt x="16" y="119"/>
                  </a:lnTo>
                  <a:lnTo>
                    <a:pt x="16" y="121"/>
                  </a:lnTo>
                  <a:lnTo>
                    <a:pt x="14" y="121"/>
                  </a:lnTo>
                  <a:lnTo>
                    <a:pt x="14" y="123"/>
                  </a:lnTo>
                  <a:lnTo>
                    <a:pt x="12" y="125"/>
                  </a:lnTo>
                  <a:lnTo>
                    <a:pt x="8" y="127"/>
                  </a:lnTo>
                  <a:lnTo>
                    <a:pt x="8" y="129"/>
                  </a:lnTo>
                  <a:lnTo>
                    <a:pt x="6" y="131"/>
                  </a:lnTo>
                  <a:lnTo>
                    <a:pt x="6" y="135"/>
                  </a:lnTo>
                  <a:lnTo>
                    <a:pt x="6" y="137"/>
                  </a:lnTo>
                  <a:lnTo>
                    <a:pt x="4" y="143"/>
                  </a:lnTo>
                  <a:lnTo>
                    <a:pt x="4" y="145"/>
                  </a:lnTo>
                  <a:lnTo>
                    <a:pt x="2" y="147"/>
                  </a:lnTo>
                  <a:lnTo>
                    <a:pt x="2" y="149"/>
                  </a:lnTo>
                  <a:lnTo>
                    <a:pt x="0" y="151"/>
                  </a:lnTo>
                  <a:lnTo>
                    <a:pt x="2" y="151"/>
                  </a:lnTo>
                  <a:lnTo>
                    <a:pt x="0" y="153"/>
                  </a:lnTo>
                  <a:lnTo>
                    <a:pt x="0" y="153"/>
                  </a:lnTo>
                  <a:lnTo>
                    <a:pt x="2" y="155"/>
                  </a:lnTo>
                  <a:lnTo>
                    <a:pt x="2" y="155"/>
                  </a:lnTo>
                  <a:lnTo>
                    <a:pt x="4" y="153"/>
                  </a:lnTo>
                  <a:lnTo>
                    <a:pt x="2" y="151"/>
                  </a:lnTo>
                  <a:lnTo>
                    <a:pt x="4" y="153"/>
                  </a:lnTo>
                  <a:lnTo>
                    <a:pt x="4" y="153"/>
                  </a:lnTo>
                  <a:lnTo>
                    <a:pt x="4" y="153"/>
                  </a:lnTo>
                  <a:lnTo>
                    <a:pt x="6" y="153"/>
                  </a:lnTo>
                  <a:lnTo>
                    <a:pt x="6" y="153"/>
                  </a:lnTo>
                  <a:lnTo>
                    <a:pt x="6" y="153"/>
                  </a:lnTo>
                  <a:lnTo>
                    <a:pt x="6" y="155"/>
                  </a:lnTo>
                  <a:lnTo>
                    <a:pt x="6" y="157"/>
                  </a:lnTo>
                  <a:lnTo>
                    <a:pt x="6" y="159"/>
                  </a:lnTo>
                  <a:lnTo>
                    <a:pt x="8" y="159"/>
                  </a:lnTo>
                  <a:lnTo>
                    <a:pt x="8" y="161"/>
                  </a:lnTo>
                  <a:lnTo>
                    <a:pt x="10" y="163"/>
                  </a:lnTo>
                  <a:lnTo>
                    <a:pt x="12" y="163"/>
                  </a:lnTo>
                  <a:lnTo>
                    <a:pt x="12" y="165"/>
                  </a:lnTo>
                  <a:lnTo>
                    <a:pt x="12" y="165"/>
                  </a:lnTo>
                  <a:lnTo>
                    <a:pt x="14" y="165"/>
                  </a:lnTo>
                  <a:lnTo>
                    <a:pt x="14" y="165"/>
                  </a:lnTo>
                  <a:lnTo>
                    <a:pt x="16" y="165"/>
                  </a:lnTo>
                  <a:lnTo>
                    <a:pt x="16" y="163"/>
                  </a:lnTo>
                  <a:lnTo>
                    <a:pt x="16" y="163"/>
                  </a:lnTo>
                  <a:lnTo>
                    <a:pt x="16" y="163"/>
                  </a:lnTo>
                  <a:lnTo>
                    <a:pt x="16" y="163"/>
                  </a:lnTo>
                  <a:lnTo>
                    <a:pt x="18" y="163"/>
                  </a:lnTo>
                  <a:lnTo>
                    <a:pt x="18" y="163"/>
                  </a:lnTo>
                  <a:lnTo>
                    <a:pt x="18" y="163"/>
                  </a:lnTo>
                  <a:lnTo>
                    <a:pt x="18" y="163"/>
                  </a:lnTo>
                  <a:lnTo>
                    <a:pt x="18" y="165"/>
                  </a:lnTo>
                  <a:lnTo>
                    <a:pt x="20" y="165"/>
                  </a:lnTo>
                  <a:lnTo>
                    <a:pt x="20" y="167"/>
                  </a:lnTo>
                  <a:lnTo>
                    <a:pt x="18" y="165"/>
                  </a:lnTo>
                  <a:lnTo>
                    <a:pt x="18" y="167"/>
                  </a:lnTo>
                  <a:lnTo>
                    <a:pt x="16" y="167"/>
                  </a:lnTo>
                  <a:lnTo>
                    <a:pt x="18" y="169"/>
                  </a:lnTo>
                  <a:lnTo>
                    <a:pt x="18" y="171"/>
                  </a:lnTo>
                  <a:lnTo>
                    <a:pt x="20" y="171"/>
                  </a:lnTo>
                  <a:lnTo>
                    <a:pt x="18" y="171"/>
                  </a:lnTo>
                  <a:lnTo>
                    <a:pt x="22" y="175"/>
                  </a:lnTo>
                  <a:lnTo>
                    <a:pt x="22" y="177"/>
                  </a:lnTo>
                  <a:lnTo>
                    <a:pt x="22" y="181"/>
                  </a:lnTo>
                  <a:lnTo>
                    <a:pt x="22" y="183"/>
                  </a:lnTo>
                  <a:lnTo>
                    <a:pt x="22" y="187"/>
                  </a:lnTo>
                  <a:lnTo>
                    <a:pt x="20" y="189"/>
                  </a:lnTo>
                  <a:lnTo>
                    <a:pt x="20" y="193"/>
                  </a:lnTo>
                  <a:lnTo>
                    <a:pt x="20" y="195"/>
                  </a:lnTo>
                  <a:lnTo>
                    <a:pt x="20" y="195"/>
                  </a:lnTo>
                  <a:lnTo>
                    <a:pt x="22" y="195"/>
                  </a:lnTo>
                  <a:lnTo>
                    <a:pt x="22" y="195"/>
                  </a:lnTo>
                  <a:lnTo>
                    <a:pt x="24" y="197"/>
                  </a:lnTo>
                  <a:lnTo>
                    <a:pt x="28" y="197"/>
                  </a:lnTo>
                  <a:lnTo>
                    <a:pt x="32" y="197"/>
                  </a:lnTo>
                  <a:lnTo>
                    <a:pt x="36" y="197"/>
                  </a:lnTo>
                  <a:lnTo>
                    <a:pt x="40" y="197"/>
                  </a:lnTo>
                  <a:lnTo>
                    <a:pt x="44" y="197"/>
                  </a:lnTo>
                  <a:lnTo>
                    <a:pt x="44" y="195"/>
                  </a:lnTo>
                  <a:lnTo>
                    <a:pt x="46" y="195"/>
                  </a:lnTo>
                  <a:lnTo>
                    <a:pt x="44" y="193"/>
                  </a:lnTo>
                  <a:lnTo>
                    <a:pt x="48" y="193"/>
                  </a:lnTo>
                  <a:lnTo>
                    <a:pt x="54" y="195"/>
                  </a:lnTo>
                  <a:lnTo>
                    <a:pt x="56" y="195"/>
                  </a:lnTo>
                  <a:lnTo>
                    <a:pt x="58" y="195"/>
                  </a:lnTo>
                  <a:lnTo>
                    <a:pt x="60" y="195"/>
                  </a:lnTo>
                  <a:lnTo>
                    <a:pt x="64" y="195"/>
                  </a:lnTo>
                  <a:lnTo>
                    <a:pt x="64" y="195"/>
                  </a:lnTo>
                  <a:lnTo>
                    <a:pt x="66" y="195"/>
                  </a:lnTo>
                  <a:lnTo>
                    <a:pt x="68" y="195"/>
                  </a:lnTo>
                  <a:lnTo>
                    <a:pt x="74" y="195"/>
                  </a:lnTo>
                  <a:lnTo>
                    <a:pt x="74" y="195"/>
                  </a:lnTo>
                  <a:lnTo>
                    <a:pt x="76" y="195"/>
                  </a:lnTo>
                  <a:lnTo>
                    <a:pt x="76" y="197"/>
                  </a:lnTo>
                  <a:lnTo>
                    <a:pt x="80" y="197"/>
                  </a:lnTo>
                  <a:lnTo>
                    <a:pt x="84" y="197"/>
                  </a:lnTo>
                  <a:lnTo>
                    <a:pt x="88" y="197"/>
                  </a:lnTo>
                  <a:lnTo>
                    <a:pt x="92" y="197"/>
                  </a:lnTo>
                  <a:lnTo>
                    <a:pt x="94" y="197"/>
                  </a:lnTo>
                  <a:lnTo>
                    <a:pt x="96" y="195"/>
                  </a:lnTo>
                  <a:lnTo>
                    <a:pt x="98" y="197"/>
                  </a:lnTo>
                  <a:lnTo>
                    <a:pt x="98" y="197"/>
                  </a:lnTo>
                  <a:lnTo>
                    <a:pt x="98" y="197"/>
                  </a:lnTo>
                  <a:lnTo>
                    <a:pt x="98" y="199"/>
                  </a:lnTo>
                  <a:lnTo>
                    <a:pt x="100" y="197"/>
                  </a:lnTo>
                  <a:lnTo>
                    <a:pt x="100" y="199"/>
                  </a:lnTo>
                  <a:lnTo>
                    <a:pt x="100" y="199"/>
                  </a:lnTo>
                  <a:lnTo>
                    <a:pt x="102" y="199"/>
                  </a:lnTo>
                  <a:lnTo>
                    <a:pt x="104" y="199"/>
                  </a:lnTo>
                  <a:lnTo>
                    <a:pt x="104" y="199"/>
                  </a:lnTo>
                  <a:lnTo>
                    <a:pt x="106" y="199"/>
                  </a:lnTo>
                  <a:lnTo>
                    <a:pt x="106" y="199"/>
                  </a:lnTo>
                  <a:lnTo>
                    <a:pt x="106" y="199"/>
                  </a:lnTo>
                  <a:lnTo>
                    <a:pt x="108" y="201"/>
                  </a:lnTo>
                  <a:lnTo>
                    <a:pt x="110" y="201"/>
                  </a:lnTo>
                  <a:lnTo>
                    <a:pt x="112" y="201"/>
                  </a:lnTo>
                  <a:lnTo>
                    <a:pt x="114" y="201"/>
                  </a:lnTo>
                  <a:lnTo>
                    <a:pt x="116" y="203"/>
                  </a:lnTo>
                  <a:lnTo>
                    <a:pt x="118" y="203"/>
                  </a:lnTo>
                  <a:lnTo>
                    <a:pt x="120" y="205"/>
                  </a:lnTo>
                  <a:lnTo>
                    <a:pt x="120" y="205"/>
                  </a:lnTo>
                  <a:lnTo>
                    <a:pt x="120" y="205"/>
                  </a:lnTo>
                  <a:lnTo>
                    <a:pt x="120" y="205"/>
                  </a:lnTo>
                  <a:lnTo>
                    <a:pt x="120" y="203"/>
                  </a:lnTo>
                  <a:lnTo>
                    <a:pt x="120" y="201"/>
                  </a:lnTo>
                  <a:lnTo>
                    <a:pt x="120" y="199"/>
                  </a:lnTo>
                  <a:lnTo>
                    <a:pt x="120" y="197"/>
                  </a:lnTo>
                  <a:lnTo>
                    <a:pt x="120" y="197"/>
                  </a:lnTo>
                  <a:lnTo>
                    <a:pt x="122" y="195"/>
                  </a:lnTo>
                  <a:lnTo>
                    <a:pt x="122" y="195"/>
                  </a:lnTo>
                  <a:lnTo>
                    <a:pt x="122" y="195"/>
                  </a:lnTo>
                  <a:lnTo>
                    <a:pt x="120" y="193"/>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214"/>
            <p:cNvSpPr>
              <a:spLocks noEditPoints="1"/>
            </p:cNvSpPr>
            <p:nvPr/>
          </p:nvSpPr>
          <p:spPr bwMode="auto">
            <a:xfrm>
              <a:off x="5070" y="1814"/>
              <a:ext cx="84" cy="76"/>
            </a:xfrm>
            <a:custGeom>
              <a:avLst/>
              <a:gdLst>
                <a:gd name="T0" fmla="*/ 18 w 84"/>
                <a:gd name="T1" fmla="*/ 70 h 76"/>
                <a:gd name="T2" fmla="*/ 14 w 84"/>
                <a:gd name="T3" fmla="*/ 60 h 76"/>
                <a:gd name="T4" fmla="*/ 16 w 84"/>
                <a:gd name="T5" fmla="*/ 58 h 76"/>
                <a:gd name="T6" fmla="*/ 82 w 84"/>
                <a:gd name="T7" fmla="*/ 32 h 76"/>
                <a:gd name="T8" fmla="*/ 84 w 84"/>
                <a:gd name="T9" fmla="*/ 20 h 76"/>
                <a:gd name="T10" fmla="*/ 78 w 84"/>
                <a:gd name="T11" fmla="*/ 12 h 76"/>
                <a:gd name="T12" fmla="*/ 78 w 84"/>
                <a:gd name="T13" fmla="*/ 6 h 76"/>
                <a:gd name="T14" fmla="*/ 80 w 84"/>
                <a:gd name="T15" fmla="*/ 0 h 76"/>
                <a:gd name="T16" fmla="*/ 76 w 84"/>
                <a:gd name="T17" fmla="*/ 2 h 76"/>
                <a:gd name="T18" fmla="*/ 74 w 84"/>
                <a:gd name="T19" fmla="*/ 4 h 76"/>
                <a:gd name="T20" fmla="*/ 70 w 84"/>
                <a:gd name="T21" fmla="*/ 6 h 76"/>
                <a:gd name="T22" fmla="*/ 66 w 84"/>
                <a:gd name="T23" fmla="*/ 4 h 76"/>
                <a:gd name="T24" fmla="*/ 64 w 84"/>
                <a:gd name="T25" fmla="*/ 2 h 76"/>
                <a:gd name="T26" fmla="*/ 60 w 84"/>
                <a:gd name="T27" fmla="*/ 4 h 76"/>
                <a:gd name="T28" fmla="*/ 56 w 84"/>
                <a:gd name="T29" fmla="*/ 6 h 76"/>
                <a:gd name="T30" fmla="*/ 58 w 84"/>
                <a:gd name="T31" fmla="*/ 14 h 76"/>
                <a:gd name="T32" fmla="*/ 54 w 84"/>
                <a:gd name="T33" fmla="*/ 10 h 76"/>
                <a:gd name="T34" fmla="*/ 46 w 84"/>
                <a:gd name="T35" fmla="*/ 10 h 76"/>
                <a:gd name="T36" fmla="*/ 44 w 84"/>
                <a:gd name="T37" fmla="*/ 6 h 76"/>
                <a:gd name="T38" fmla="*/ 42 w 84"/>
                <a:gd name="T39" fmla="*/ 8 h 76"/>
                <a:gd name="T40" fmla="*/ 38 w 84"/>
                <a:gd name="T41" fmla="*/ 4 h 76"/>
                <a:gd name="T42" fmla="*/ 28 w 84"/>
                <a:gd name="T43" fmla="*/ 6 h 76"/>
                <a:gd name="T44" fmla="*/ 22 w 84"/>
                <a:gd name="T45" fmla="*/ 6 h 76"/>
                <a:gd name="T46" fmla="*/ 16 w 84"/>
                <a:gd name="T47" fmla="*/ 6 h 76"/>
                <a:gd name="T48" fmla="*/ 8 w 84"/>
                <a:gd name="T49" fmla="*/ 10 h 76"/>
                <a:gd name="T50" fmla="*/ 4 w 84"/>
                <a:gd name="T51" fmla="*/ 18 h 76"/>
                <a:gd name="T52" fmla="*/ 2 w 84"/>
                <a:gd name="T53" fmla="*/ 20 h 76"/>
                <a:gd name="T54" fmla="*/ 2 w 84"/>
                <a:gd name="T55" fmla="*/ 26 h 76"/>
                <a:gd name="T56" fmla="*/ 4 w 84"/>
                <a:gd name="T57" fmla="*/ 36 h 76"/>
                <a:gd name="T58" fmla="*/ 8 w 84"/>
                <a:gd name="T59" fmla="*/ 40 h 76"/>
                <a:gd name="T60" fmla="*/ 14 w 84"/>
                <a:gd name="T61" fmla="*/ 54 h 76"/>
                <a:gd name="T62" fmla="*/ 14 w 84"/>
                <a:gd name="T63" fmla="*/ 56 h 76"/>
                <a:gd name="T64" fmla="*/ 16 w 84"/>
                <a:gd name="T65" fmla="*/ 64 h 76"/>
                <a:gd name="T66" fmla="*/ 22 w 84"/>
                <a:gd name="T67" fmla="*/ 66 h 76"/>
                <a:gd name="T68" fmla="*/ 26 w 84"/>
                <a:gd name="T69" fmla="*/ 64 h 76"/>
                <a:gd name="T70" fmla="*/ 24 w 84"/>
                <a:gd name="T71" fmla="*/ 72 h 76"/>
                <a:gd name="T72" fmla="*/ 28 w 84"/>
                <a:gd name="T73" fmla="*/ 74 h 76"/>
                <a:gd name="T74" fmla="*/ 36 w 84"/>
                <a:gd name="T75" fmla="*/ 74 h 76"/>
                <a:gd name="T76" fmla="*/ 40 w 84"/>
                <a:gd name="T77" fmla="*/ 74 h 76"/>
                <a:gd name="T78" fmla="*/ 46 w 84"/>
                <a:gd name="T79" fmla="*/ 72 h 76"/>
                <a:gd name="T80" fmla="*/ 48 w 84"/>
                <a:gd name="T81" fmla="*/ 70 h 76"/>
                <a:gd name="T82" fmla="*/ 52 w 84"/>
                <a:gd name="T83" fmla="*/ 68 h 76"/>
                <a:gd name="T84" fmla="*/ 54 w 84"/>
                <a:gd name="T85" fmla="*/ 66 h 76"/>
                <a:gd name="T86" fmla="*/ 60 w 84"/>
                <a:gd name="T87" fmla="*/ 66 h 76"/>
                <a:gd name="T88" fmla="*/ 62 w 84"/>
                <a:gd name="T89" fmla="*/ 68 h 76"/>
                <a:gd name="T90" fmla="*/ 64 w 84"/>
                <a:gd name="T91" fmla="*/ 66 h 76"/>
                <a:gd name="T92" fmla="*/ 60 w 84"/>
                <a:gd name="T93" fmla="*/ 60 h 76"/>
                <a:gd name="T94" fmla="*/ 58 w 84"/>
                <a:gd name="T95" fmla="*/ 54 h 76"/>
                <a:gd name="T96" fmla="*/ 60 w 84"/>
                <a:gd name="T97" fmla="*/ 54 h 76"/>
                <a:gd name="T98" fmla="*/ 66 w 84"/>
                <a:gd name="T99" fmla="*/ 54 h 76"/>
                <a:gd name="T100" fmla="*/ 68 w 84"/>
                <a:gd name="T101" fmla="*/ 50 h 76"/>
                <a:gd name="T102" fmla="*/ 72 w 84"/>
                <a:gd name="T103" fmla="*/ 48 h 76"/>
                <a:gd name="T104" fmla="*/ 78 w 84"/>
                <a:gd name="T105" fmla="*/ 42 h 76"/>
                <a:gd name="T106" fmla="*/ 82 w 84"/>
                <a:gd name="T107" fmla="*/ 44 h 76"/>
                <a:gd name="T108" fmla="*/ 84 w 84"/>
                <a:gd name="T109"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4" h="76">
                  <a:moveTo>
                    <a:pt x="18" y="70"/>
                  </a:moveTo>
                  <a:lnTo>
                    <a:pt x="20" y="72"/>
                  </a:lnTo>
                  <a:lnTo>
                    <a:pt x="20" y="70"/>
                  </a:lnTo>
                  <a:lnTo>
                    <a:pt x="18" y="70"/>
                  </a:lnTo>
                  <a:lnTo>
                    <a:pt x="18" y="70"/>
                  </a:lnTo>
                  <a:close/>
                  <a:moveTo>
                    <a:pt x="14" y="58"/>
                  </a:moveTo>
                  <a:lnTo>
                    <a:pt x="14" y="60"/>
                  </a:lnTo>
                  <a:lnTo>
                    <a:pt x="14" y="60"/>
                  </a:lnTo>
                  <a:lnTo>
                    <a:pt x="14" y="60"/>
                  </a:lnTo>
                  <a:lnTo>
                    <a:pt x="16" y="60"/>
                  </a:lnTo>
                  <a:lnTo>
                    <a:pt x="16" y="60"/>
                  </a:lnTo>
                  <a:lnTo>
                    <a:pt x="16" y="58"/>
                  </a:lnTo>
                  <a:lnTo>
                    <a:pt x="14" y="58"/>
                  </a:lnTo>
                  <a:close/>
                  <a:moveTo>
                    <a:pt x="84" y="36"/>
                  </a:moveTo>
                  <a:lnTo>
                    <a:pt x="84" y="32"/>
                  </a:lnTo>
                  <a:lnTo>
                    <a:pt x="82" y="32"/>
                  </a:lnTo>
                  <a:lnTo>
                    <a:pt x="82" y="30"/>
                  </a:lnTo>
                  <a:lnTo>
                    <a:pt x="82" y="26"/>
                  </a:lnTo>
                  <a:lnTo>
                    <a:pt x="84" y="22"/>
                  </a:lnTo>
                  <a:lnTo>
                    <a:pt x="84" y="20"/>
                  </a:lnTo>
                  <a:lnTo>
                    <a:pt x="82" y="18"/>
                  </a:lnTo>
                  <a:lnTo>
                    <a:pt x="80" y="16"/>
                  </a:lnTo>
                  <a:lnTo>
                    <a:pt x="80" y="12"/>
                  </a:lnTo>
                  <a:lnTo>
                    <a:pt x="78" y="12"/>
                  </a:lnTo>
                  <a:lnTo>
                    <a:pt x="78" y="10"/>
                  </a:lnTo>
                  <a:lnTo>
                    <a:pt x="78" y="10"/>
                  </a:lnTo>
                  <a:lnTo>
                    <a:pt x="78" y="6"/>
                  </a:lnTo>
                  <a:lnTo>
                    <a:pt x="78" y="6"/>
                  </a:lnTo>
                  <a:lnTo>
                    <a:pt x="80" y="4"/>
                  </a:lnTo>
                  <a:lnTo>
                    <a:pt x="80" y="2"/>
                  </a:lnTo>
                  <a:lnTo>
                    <a:pt x="80" y="0"/>
                  </a:lnTo>
                  <a:lnTo>
                    <a:pt x="80" y="0"/>
                  </a:lnTo>
                  <a:lnTo>
                    <a:pt x="78" y="0"/>
                  </a:lnTo>
                  <a:lnTo>
                    <a:pt x="78" y="2"/>
                  </a:lnTo>
                  <a:lnTo>
                    <a:pt x="78" y="2"/>
                  </a:lnTo>
                  <a:lnTo>
                    <a:pt x="76" y="2"/>
                  </a:lnTo>
                  <a:lnTo>
                    <a:pt x="76" y="2"/>
                  </a:lnTo>
                  <a:lnTo>
                    <a:pt x="76" y="4"/>
                  </a:lnTo>
                  <a:lnTo>
                    <a:pt x="74" y="4"/>
                  </a:lnTo>
                  <a:lnTo>
                    <a:pt x="74" y="4"/>
                  </a:lnTo>
                  <a:lnTo>
                    <a:pt x="72" y="4"/>
                  </a:lnTo>
                  <a:lnTo>
                    <a:pt x="72" y="6"/>
                  </a:lnTo>
                  <a:lnTo>
                    <a:pt x="72" y="6"/>
                  </a:lnTo>
                  <a:lnTo>
                    <a:pt x="70" y="6"/>
                  </a:lnTo>
                  <a:lnTo>
                    <a:pt x="70" y="6"/>
                  </a:lnTo>
                  <a:lnTo>
                    <a:pt x="68" y="6"/>
                  </a:lnTo>
                  <a:lnTo>
                    <a:pt x="68" y="6"/>
                  </a:lnTo>
                  <a:lnTo>
                    <a:pt x="66" y="4"/>
                  </a:lnTo>
                  <a:lnTo>
                    <a:pt x="66" y="4"/>
                  </a:lnTo>
                  <a:lnTo>
                    <a:pt x="66" y="4"/>
                  </a:lnTo>
                  <a:lnTo>
                    <a:pt x="64" y="2"/>
                  </a:lnTo>
                  <a:lnTo>
                    <a:pt x="64" y="2"/>
                  </a:lnTo>
                  <a:lnTo>
                    <a:pt x="64" y="2"/>
                  </a:lnTo>
                  <a:lnTo>
                    <a:pt x="62" y="4"/>
                  </a:lnTo>
                  <a:lnTo>
                    <a:pt x="60" y="4"/>
                  </a:lnTo>
                  <a:lnTo>
                    <a:pt x="60" y="4"/>
                  </a:lnTo>
                  <a:lnTo>
                    <a:pt x="60" y="6"/>
                  </a:lnTo>
                  <a:lnTo>
                    <a:pt x="60" y="6"/>
                  </a:lnTo>
                  <a:lnTo>
                    <a:pt x="56" y="6"/>
                  </a:lnTo>
                  <a:lnTo>
                    <a:pt x="56" y="6"/>
                  </a:lnTo>
                  <a:lnTo>
                    <a:pt x="56" y="8"/>
                  </a:lnTo>
                  <a:lnTo>
                    <a:pt x="58" y="10"/>
                  </a:lnTo>
                  <a:lnTo>
                    <a:pt x="60" y="12"/>
                  </a:lnTo>
                  <a:lnTo>
                    <a:pt x="58" y="14"/>
                  </a:lnTo>
                  <a:lnTo>
                    <a:pt x="56" y="14"/>
                  </a:lnTo>
                  <a:lnTo>
                    <a:pt x="54" y="12"/>
                  </a:lnTo>
                  <a:lnTo>
                    <a:pt x="54" y="12"/>
                  </a:lnTo>
                  <a:lnTo>
                    <a:pt x="54" y="10"/>
                  </a:lnTo>
                  <a:lnTo>
                    <a:pt x="50" y="10"/>
                  </a:lnTo>
                  <a:lnTo>
                    <a:pt x="48" y="10"/>
                  </a:lnTo>
                  <a:lnTo>
                    <a:pt x="46" y="10"/>
                  </a:lnTo>
                  <a:lnTo>
                    <a:pt x="46" y="10"/>
                  </a:lnTo>
                  <a:lnTo>
                    <a:pt x="46" y="8"/>
                  </a:lnTo>
                  <a:lnTo>
                    <a:pt x="44" y="8"/>
                  </a:lnTo>
                  <a:lnTo>
                    <a:pt x="44" y="6"/>
                  </a:lnTo>
                  <a:lnTo>
                    <a:pt x="44" y="6"/>
                  </a:lnTo>
                  <a:lnTo>
                    <a:pt x="44" y="6"/>
                  </a:lnTo>
                  <a:lnTo>
                    <a:pt x="44" y="8"/>
                  </a:lnTo>
                  <a:lnTo>
                    <a:pt x="42" y="8"/>
                  </a:lnTo>
                  <a:lnTo>
                    <a:pt x="42" y="8"/>
                  </a:lnTo>
                  <a:lnTo>
                    <a:pt x="42" y="8"/>
                  </a:lnTo>
                  <a:lnTo>
                    <a:pt x="40" y="6"/>
                  </a:lnTo>
                  <a:lnTo>
                    <a:pt x="40" y="6"/>
                  </a:lnTo>
                  <a:lnTo>
                    <a:pt x="38" y="4"/>
                  </a:lnTo>
                  <a:lnTo>
                    <a:pt x="38" y="4"/>
                  </a:lnTo>
                  <a:lnTo>
                    <a:pt x="34" y="6"/>
                  </a:lnTo>
                  <a:lnTo>
                    <a:pt x="32" y="6"/>
                  </a:lnTo>
                  <a:lnTo>
                    <a:pt x="28" y="6"/>
                  </a:lnTo>
                  <a:lnTo>
                    <a:pt x="26" y="6"/>
                  </a:lnTo>
                  <a:lnTo>
                    <a:pt x="26" y="6"/>
                  </a:lnTo>
                  <a:lnTo>
                    <a:pt x="24" y="6"/>
                  </a:lnTo>
                  <a:lnTo>
                    <a:pt x="22" y="6"/>
                  </a:lnTo>
                  <a:lnTo>
                    <a:pt x="22" y="6"/>
                  </a:lnTo>
                  <a:lnTo>
                    <a:pt x="18" y="4"/>
                  </a:lnTo>
                  <a:lnTo>
                    <a:pt x="18" y="4"/>
                  </a:lnTo>
                  <a:lnTo>
                    <a:pt x="16" y="6"/>
                  </a:lnTo>
                  <a:lnTo>
                    <a:pt x="14" y="6"/>
                  </a:lnTo>
                  <a:lnTo>
                    <a:pt x="12" y="6"/>
                  </a:lnTo>
                  <a:lnTo>
                    <a:pt x="10" y="8"/>
                  </a:lnTo>
                  <a:lnTo>
                    <a:pt x="8" y="10"/>
                  </a:lnTo>
                  <a:lnTo>
                    <a:pt x="8" y="12"/>
                  </a:lnTo>
                  <a:lnTo>
                    <a:pt x="8" y="12"/>
                  </a:lnTo>
                  <a:lnTo>
                    <a:pt x="6" y="14"/>
                  </a:lnTo>
                  <a:lnTo>
                    <a:pt x="4" y="18"/>
                  </a:lnTo>
                  <a:lnTo>
                    <a:pt x="4" y="18"/>
                  </a:lnTo>
                  <a:lnTo>
                    <a:pt x="4" y="18"/>
                  </a:lnTo>
                  <a:lnTo>
                    <a:pt x="4" y="20"/>
                  </a:lnTo>
                  <a:lnTo>
                    <a:pt x="2" y="20"/>
                  </a:lnTo>
                  <a:lnTo>
                    <a:pt x="0" y="20"/>
                  </a:lnTo>
                  <a:lnTo>
                    <a:pt x="0" y="20"/>
                  </a:lnTo>
                  <a:lnTo>
                    <a:pt x="2" y="24"/>
                  </a:lnTo>
                  <a:lnTo>
                    <a:pt x="2" y="26"/>
                  </a:lnTo>
                  <a:lnTo>
                    <a:pt x="2" y="28"/>
                  </a:lnTo>
                  <a:lnTo>
                    <a:pt x="4" y="30"/>
                  </a:lnTo>
                  <a:lnTo>
                    <a:pt x="4" y="32"/>
                  </a:lnTo>
                  <a:lnTo>
                    <a:pt x="4" y="36"/>
                  </a:lnTo>
                  <a:lnTo>
                    <a:pt x="6" y="38"/>
                  </a:lnTo>
                  <a:lnTo>
                    <a:pt x="8" y="38"/>
                  </a:lnTo>
                  <a:lnTo>
                    <a:pt x="10" y="40"/>
                  </a:lnTo>
                  <a:lnTo>
                    <a:pt x="8" y="40"/>
                  </a:lnTo>
                  <a:lnTo>
                    <a:pt x="8" y="44"/>
                  </a:lnTo>
                  <a:lnTo>
                    <a:pt x="10" y="46"/>
                  </a:lnTo>
                  <a:lnTo>
                    <a:pt x="12" y="52"/>
                  </a:lnTo>
                  <a:lnTo>
                    <a:pt x="14" y="54"/>
                  </a:lnTo>
                  <a:lnTo>
                    <a:pt x="12" y="52"/>
                  </a:lnTo>
                  <a:lnTo>
                    <a:pt x="14" y="52"/>
                  </a:lnTo>
                  <a:lnTo>
                    <a:pt x="14" y="52"/>
                  </a:lnTo>
                  <a:lnTo>
                    <a:pt x="14" y="56"/>
                  </a:lnTo>
                  <a:lnTo>
                    <a:pt x="16" y="58"/>
                  </a:lnTo>
                  <a:lnTo>
                    <a:pt x="16" y="60"/>
                  </a:lnTo>
                  <a:lnTo>
                    <a:pt x="16" y="62"/>
                  </a:lnTo>
                  <a:lnTo>
                    <a:pt x="16" y="64"/>
                  </a:lnTo>
                  <a:lnTo>
                    <a:pt x="18" y="68"/>
                  </a:lnTo>
                  <a:lnTo>
                    <a:pt x="20" y="68"/>
                  </a:lnTo>
                  <a:lnTo>
                    <a:pt x="20" y="68"/>
                  </a:lnTo>
                  <a:lnTo>
                    <a:pt x="22" y="66"/>
                  </a:lnTo>
                  <a:lnTo>
                    <a:pt x="22" y="64"/>
                  </a:lnTo>
                  <a:lnTo>
                    <a:pt x="24" y="64"/>
                  </a:lnTo>
                  <a:lnTo>
                    <a:pt x="24" y="64"/>
                  </a:lnTo>
                  <a:lnTo>
                    <a:pt x="26" y="64"/>
                  </a:lnTo>
                  <a:lnTo>
                    <a:pt x="26" y="68"/>
                  </a:lnTo>
                  <a:lnTo>
                    <a:pt x="26" y="70"/>
                  </a:lnTo>
                  <a:lnTo>
                    <a:pt x="24" y="70"/>
                  </a:lnTo>
                  <a:lnTo>
                    <a:pt x="24" y="72"/>
                  </a:lnTo>
                  <a:lnTo>
                    <a:pt x="24" y="72"/>
                  </a:lnTo>
                  <a:lnTo>
                    <a:pt x="24" y="74"/>
                  </a:lnTo>
                  <a:lnTo>
                    <a:pt x="26" y="74"/>
                  </a:lnTo>
                  <a:lnTo>
                    <a:pt x="28" y="74"/>
                  </a:lnTo>
                  <a:lnTo>
                    <a:pt x="30" y="72"/>
                  </a:lnTo>
                  <a:lnTo>
                    <a:pt x="30" y="72"/>
                  </a:lnTo>
                  <a:lnTo>
                    <a:pt x="30" y="74"/>
                  </a:lnTo>
                  <a:lnTo>
                    <a:pt x="36" y="74"/>
                  </a:lnTo>
                  <a:lnTo>
                    <a:pt x="38" y="76"/>
                  </a:lnTo>
                  <a:lnTo>
                    <a:pt x="38" y="76"/>
                  </a:lnTo>
                  <a:lnTo>
                    <a:pt x="40" y="76"/>
                  </a:lnTo>
                  <a:lnTo>
                    <a:pt x="40" y="74"/>
                  </a:lnTo>
                  <a:lnTo>
                    <a:pt x="42" y="74"/>
                  </a:lnTo>
                  <a:lnTo>
                    <a:pt x="44" y="74"/>
                  </a:lnTo>
                  <a:lnTo>
                    <a:pt x="44" y="74"/>
                  </a:lnTo>
                  <a:lnTo>
                    <a:pt x="46" y="72"/>
                  </a:lnTo>
                  <a:lnTo>
                    <a:pt x="46" y="72"/>
                  </a:lnTo>
                  <a:lnTo>
                    <a:pt x="48" y="70"/>
                  </a:lnTo>
                  <a:lnTo>
                    <a:pt x="48" y="70"/>
                  </a:lnTo>
                  <a:lnTo>
                    <a:pt x="48" y="70"/>
                  </a:lnTo>
                  <a:lnTo>
                    <a:pt x="46" y="68"/>
                  </a:lnTo>
                  <a:lnTo>
                    <a:pt x="48" y="68"/>
                  </a:lnTo>
                  <a:lnTo>
                    <a:pt x="50" y="68"/>
                  </a:lnTo>
                  <a:lnTo>
                    <a:pt x="52" y="68"/>
                  </a:lnTo>
                  <a:lnTo>
                    <a:pt x="52" y="68"/>
                  </a:lnTo>
                  <a:lnTo>
                    <a:pt x="52" y="66"/>
                  </a:lnTo>
                  <a:lnTo>
                    <a:pt x="52" y="66"/>
                  </a:lnTo>
                  <a:lnTo>
                    <a:pt x="54" y="66"/>
                  </a:lnTo>
                  <a:lnTo>
                    <a:pt x="56" y="66"/>
                  </a:lnTo>
                  <a:lnTo>
                    <a:pt x="58" y="66"/>
                  </a:lnTo>
                  <a:lnTo>
                    <a:pt x="58" y="66"/>
                  </a:lnTo>
                  <a:lnTo>
                    <a:pt x="60" y="66"/>
                  </a:lnTo>
                  <a:lnTo>
                    <a:pt x="60" y="68"/>
                  </a:lnTo>
                  <a:lnTo>
                    <a:pt x="60" y="68"/>
                  </a:lnTo>
                  <a:lnTo>
                    <a:pt x="62" y="68"/>
                  </a:lnTo>
                  <a:lnTo>
                    <a:pt x="62" y="68"/>
                  </a:lnTo>
                  <a:lnTo>
                    <a:pt x="64" y="70"/>
                  </a:lnTo>
                  <a:lnTo>
                    <a:pt x="64" y="70"/>
                  </a:lnTo>
                  <a:lnTo>
                    <a:pt x="64" y="68"/>
                  </a:lnTo>
                  <a:lnTo>
                    <a:pt x="64" y="66"/>
                  </a:lnTo>
                  <a:lnTo>
                    <a:pt x="64" y="64"/>
                  </a:lnTo>
                  <a:lnTo>
                    <a:pt x="64" y="64"/>
                  </a:lnTo>
                  <a:lnTo>
                    <a:pt x="60" y="62"/>
                  </a:lnTo>
                  <a:lnTo>
                    <a:pt x="60" y="60"/>
                  </a:lnTo>
                  <a:lnTo>
                    <a:pt x="60" y="58"/>
                  </a:lnTo>
                  <a:lnTo>
                    <a:pt x="60" y="56"/>
                  </a:lnTo>
                  <a:lnTo>
                    <a:pt x="58" y="56"/>
                  </a:lnTo>
                  <a:lnTo>
                    <a:pt x="58" y="54"/>
                  </a:lnTo>
                  <a:lnTo>
                    <a:pt x="58" y="54"/>
                  </a:lnTo>
                  <a:lnTo>
                    <a:pt x="60" y="54"/>
                  </a:lnTo>
                  <a:lnTo>
                    <a:pt x="60" y="54"/>
                  </a:lnTo>
                  <a:lnTo>
                    <a:pt x="60" y="54"/>
                  </a:lnTo>
                  <a:lnTo>
                    <a:pt x="62" y="52"/>
                  </a:lnTo>
                  <a:lnTo>
                    <a:pt x="62" y="52"/>
                  </a:lnTo>
                  <a:lnTo>
                    <a:pt x="64" y="52"/>
                  </a:lnTo>
                  <a:lnTo>
                    <a:pt x="66" y="54"/>
                  </a:lnTo>
                  <a:lnTo>
                    <a:pt x="68" y="54"/>
                  </a:lnTo>
                  <a:lnTo>
                    <a:pt x="68" y="54"/>
                  </a:lnTo>
                  <a:lnTo>
                    <a:pt x="68" y="52"/>
                  </a:lnTo>
                  <a:lnTo>
                    <a:pt x="68" y="50"/>
                  </a:lnTo>
                  <a:lnTo>
                    <a:pt x="68" y="48"/>
                  </a:lnTo>
                  <a:lnTo>
                    <a:pt x="68" y="48"/>
                  </a:lnTo>
                  <a:lnTo>
                    <a:pt x="70" y="48"/>
                  </a:lnTo>
                  <a:lnTo>
                    <a:pt x="72" y="48"/>
                  </a:lnTo>
                  <a:lnTo>
                    <a:pt x="72" y="46"/>
                  </a:lnTo>
                  <a:lnTo>
                    <a:pt x="76" y="46"/>
                  </a:lnTo>
                  <a:lnTo>
                    <a:pt x="76" y="44"/>
                  </a:lnTo>
                  <a:lnTo>
                    <a:pt x="78" y="42"/>
                  </a:lnTo>
                  <a:lnTo>
                    <a:pt x="80" y="42"/>
                  </a:lnTo>
                  <a:lnTo>
                    <a:pt x="80" y="42"/>
                  </a:lnTo>
                  <a:lnTo>
                    <a:pt x="82" y="42"/>
                  </a:lnTo>
                  <a:lnTo>
                    <a:pt x="82" y="44"/>
                  </a:lnTo>
                  <a:lnTo>
                    <a:pt x="82" y="42"/>
                  </a:lnTo>
                  <a:lnTo>
                    <a:pt x="84" y="42"/>
                  </a:lnTo>
                  <a:lnTo>
                    <a:pt x="84" y="40"/>
                  </a:lnTo>
                  <a:lnTo>
                    <a:pt x="84" y="38"/>
                  </a:lnTo>
                  <a:lnTo>
                    <a:pt x="84" y="3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215"/>
            <p:cNvSpPr>
              <a:spLocks/>
            </p:cNvSpPr>
            <p:nvPr/>
          </p:nvSpPr>
          <p:spPr bwMode="auto">
            <a:xfrm>
              <a:off x="3925" y="2119"/>
              <a:ext cx="28" cy="38"/>
            </a:xfrm>
            <a:custGeom>
              <a:avLst/>
              <a:gdLst>
                <a:gd name="T0" fmla="*/ 28 w 28"/>
                <a:gd name="T1" fmla="*/ 12 h 38"/>
                <a:gd name="T2" fmla="*/ 26 w 28"/>
                <a:gd name="T3" fmla="*/ 12 h 38"/>
                <a:gd name="T4" fmla="*/ 24 w 28"/>
                <a:gd name="T5" fmla="*/ 10 h 38"/>
                <a:gd name="T6" fmla="*/ 22 w 28"/>
                <a:gd name="T7" fmla="*/ 10 h 38"/>
                <a:gd name="T8" fmla="*/ 22 w 28"/>
                <a:gd name="T9" fmla="*/ 8 h 38"/>
                <a:gd name="T10" fmla="*/ 22 w 28"/>
                <a:gd name="T11" fmla="*/ 6 h 38"/>
                <a:gd name="T12" fmla="*/ 22 w 28"/>
                <a:gd name="T13" fmla="*/ 6 h 38"/>
                <a:gd name="T14" fmla="*/ 24 w 28"/>
                <a:gd name="T15" fmla="*/ 2 h 38"/>
                <a:gd name="T16" fmla="*/ 24 w 28"/>
                <a:gd name="T17" fmla="*/ 0 h 38"/>
                <a:gd name="T18" fmla="*/ 22 w 28"/>
                <a:gd name="T19" fmla="*/ 0 h 38"/>
                <a:gd name="T20" fmla="*/ 18 w 28"/>
                <a:gd name="T21" fmla="*/ 0 h 38"/>
                <a:gd name="T22" fmla="*/ 18 w 28"/>
                <a:gd name="T23" fmla="*/ 2 h 38"/>
                <a:gd name="T24" fmla="*/ 16 w 28"/>
                <a:gd name="T25" fmla="*/ 2 h 38"/>
                <a:gd name="T26" fmla="*/ 14 w 28"/>
                <a:gd name="T27" fmla="*/ 0 h 38"/>
                <a:gd name="T28" fmla="*/ 14 w 28"/>
                <a:gd name="T29" fmla="*/ 6 h 38"/>
                <a:gd name="T30" fmla="*/ 12 w 28"/>
                <a:gd name="T31" fmla="*/ 8 h 38"/>
                <a:gd name="T32" fmla="*/ 10 w 28"/>
                <a:gd name="T33" fmla="*/ 8 h 38"/>
                <a:gd name="T34" fmla="*/ 6 w 28"/>
                <a:gd name="T35" fmla="*/ 8 h 38"/>
                <a:gd name="T36" fmla="*/ 4 w 28"/>
                <a:gd name="T37" fmla="*/ 6 h 38"/>
                <a:gd name="T38" fmla="*/ 0 w 28"/>
                <a:gd name="T39" fmla="*/ 4 h 38"/>
                <a:gd name="T40" fmla="*/ 0 w 28"/>
                <a:gd name="T41" fmla="*/ 6 h 38"/>
                <a:gd name="T42" fmla="*/ 0 w 28"/>
                <a:gd name="T43" fmla="*/ 8 h 38"/>
                <a:gd name="T44" fmla="*/ 0 w 28"/>
                <a:gd name="T45" fmla="*/ 8 h 38"/>
                <a:gd name="T46" fmla="*/ 2 w 28"/>
                <a:gd name="T47" fmla="*/ 12 h 38"/>
                <a:gd name="T48" fmla="*/ 2 w 28"/>
                <a:gd name="T49" fmla="*/ 16 h 38"/>
                <a:gd name="T50" fmla="*/ 2 w 28"/>
                <a:gd name="T51" fmla="*/ 20 h 38"/>
                <a:gd name="T52" fmla="*/ 2 w 28"/>
                <a:gd name="T53" fmla="*/ 26 h 38"/>
                <a:gd name="T54" fmla="*/ 4 w 28"/>
                <a:gd name="T55" fmla="*/ 32 h 38"/>
                <a:gd name="T56" fmla="*/ 6 w 28"/>
                <a:gd name="T57" fmla="*/ 38 h 38"/>
                <a:gd name="T58" fmla="*/ 12 w 28"/>
                <a:gd name="T59" fmla="*/ 36 h 38"/>
                <a:gd name="T60" fmla="*/ 18 w 28"/>
                <a:gd name="T61" fmla="*/ 32 h 38"/>
                <a:gd name="T62" fmla="*/ 20 w 28"/>
                <a:gd name="T63" fmla="*/ 26 h 38"/>
                <a:gd name="T64" fmla="*/ 20 w 28"/>
                <a:gd name="T65" fmla="*/ 24 h 38"/>
                <a:gd name="T66" fmla="*/ 22 w 28"/>
                <a:gd name="T67" fmla="*/ 22 h 38"/>
                <a:gd name="T68" fmla="*/ 24 w 28"/>
                <a:gd name="T69" fmla="*/ 20 h 38"/>
                <a:gd name="T70" fmla="*/ 24 w 28"/>
                <a:gd name="T71" fmla="*/ 18 h 38"/>
                <a:gd name="T72" fmla="*/ 26 w 28"/>
                <a:gd name="T73" fmla="*/ 18 h 38"/>
                <a:gd name="T74" fmla="*/ 28 w 28"/>
                <a:gd name="T75" fmla="*/ 16 h 38"/>
                <a:gd name="T76" fmla="*/ 28 w 28"/>
                <a:gd name="T77"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 h="38">
                  <a:moveTo>
                    <a:pt x="28" y="12"/>
                  </a:moveTo>
                  <a:lnTo>
                    <a:pt x="28" y="12"/>
                  </a:lnTo>
                  <a:lnTo>
                    <a:pt x="28" y="12"/>
                  </a:lnTo>
                  <a:lnTo>
                    <a:pt x="26" y="12"/>
                  </a:lnTo>
                  <a:lnTo>
                    <a:pt x="24" y="10"/>
                  </a:lnTo>
                  <a:lnTo>
                    <a:pt x="24" y="10"/>
                  </a:lnTo>
                  <a:lnTo>
                    <a:pt x="22" y="10"/>
                  </a:lnTo>
                  <a:lnTo>
                    <a:pt x="22" y="10"/>
                  </a:lnTo>
                  <a:lnTo>
                    <a:pt x="22" y="8"/>
                  </a:lnTo>
                  <a:lnTo>
                    <a:pt x="22" y="8"/>
                  </a:lnTo>
                  <a:lnTo>
                    <a:pt x="22" y="8"/>
                  </a:lnTo>
                  <a:lnTo>
                    <a:pt x="22" y="6"/>
                  </a:lnTo>
                  <a:lnTo>
                    <a:pt x="22" y="6"/>
                  </a:lnTo>
                  <a:lnTo>
                    <a:pt x="22" y="6"/>
                  </a:lnTo>
                  <a:lnTo>
                    <a:pt x="22" y="4"/>
                  </a:lnTo>
                  <a:lnTo>
                    <a:pt x="24" y="2"/>
                  </a:lnTo>
                  <a:lnTo>
                    <a:pt x="24" y="0"/>
                  </a:lnTo>
                  <a:lnTo>
                    <a:pt x="24" y="0"/>
                  </a:lnTo>
                  <a:lnTo>
                    <a:pt x="22" y="0"/>
                  </a:lnTo>
                  <a:lnTo>
                    <a:pt x="22" y="0"/>
                  </a:lnTo>
                  <a:lnTo>
                    <a:pt x="20" y="0"/>
                  </a:lnTo>
                  <a:lnTo>
                    <a:pt x="18" y="0"/>
                  </a:lnTo>
                  <a:lnTo>
                    <a:pt x="18" y="0"/>
                  </a:lnTo>
                  <a:lnTo>
                    <a:pt x="18" y="2"/>
                  </a:lnTo>
                  <a:lnTo>
                    <a:pt x="16" y="2"/>
                  </a:lnTo>
                  <a:lnTo>
                    <a:pt x="16" y="2"/>
                  </a:lnTo>
                  <a:lnTo>
                    <a:pt x="14" y="0"/>
                  </a:lnTo>
                  <a:lnTo>
                    <a:pt x="14" y="0"/>
                  </a:lnTo>
                  <a:lnTo>
                    <a:pt x="14" y="4"/>
                  </a:lnTo>
                  <a:lnTo>
                    <a:pt x="14" y="6"/>
                  </a:lnTo>
                  <a:lnTo>
                    <a:pt x="12" y="6"/>
                  </a:lnTo>
                  <a:lnTo>
                    <a:pt x="12" y="8"/>
                  </a:lnTo>
                  <a:lnTo>
                    <a:pt x="10" y="8"/>
                  </a:lnTo>
                  <a:lnTo>
                    <a:pt x="10" y="8"/>
                  </a:lnTo>
                  <a:lnTo>
                    <a:pt x="6" y="8"/>
                  </a:lnTo>
                  <a:lnTo>
                    <a:pt x="6" y="8"/>
                  </a:lnTo>
                  <a:lnTo>
                    <a:pt x="4" y="8"/>
                  </a:lnTo>
                  <a:lnTo>
                    <a:pt x="4" y="6"/>
                  </a:lnTo>
                  <a:lnTo>
                    <a:pt x="2" y="4"/>
                  </a:lnTo>
                  <a:lnTo>
                    <a:pt x="0" y="4"/>
                  </a:lnTo>
                  <a:lnTo>
                    <a:pt x="0" y="4"/>
                  </a:lnTo>
                  <a:lnTo>
                    <a:pt x="0" y="6"/>
                  </a:lnTo>
                  <a:lnTo>
                    <a:pt x="0" y="6"/>
                  </a:lnTo>
                  <a:lnTo>
                    <a:pt x="0" y="8"/>
                  </a:lnTo>
                  <a:lnTo>
                    <a:pt x="0" y="8"/>
                  </a:lnTo>
                  <a:lnTo>
                    <a:pt x="0" y="8"/>
                  </a:lnTo>
                  <a:lnTo>
                    <a:pt x="2" y="10"/>
                  </a:lnTo>
                  <a:lnTo>
                    <a:pt x="2" y="12"/>
                  </a:lnTo>
                  <a:lnTo>
                    <a:pt x="2" y="14"/>
                  </a:lnTo>
                  <a:lnTo>
                    <a:pt x="2" y="16"/>
                  </a:lnTo>
                  <a:lnTo>
                    <a:pt x="2" y="18"/>
                  </a:lnTo>
                  <a:lnTo>
                    <a:pt x="2" y="20"/>
                  </a:lnTo>
                  <a:lnTo>
                    <a:pt x="2" y="24"/>
                  </a:lnTo>
                  <a:lnTo>
                    <a:pt x="2" y="26"/>
                  </a:lnTo>
                  <a:lnTo>
                    <a:pt x="2" y="28"/>
                  </a:lnTo>
                  <a:lnTo>
                    <a:pt x="4" y="32"/>
                  </a:lnTo>
                  <a:lnTo>
                    <a:pt x="6" y="34"/>
                  </a:lnTo>
                  <a:lnTo>
                    <a:pt x="6" y="38"/>
                  </a:lnTo>
                  <a:lnTo>
                    <a:pt x="10" y="38"/>
                  </a:lnTo>
                  <a:lnTo>
                    <a:pt x="12" y="36"/>
                  </a:lnTo>
                  <a:lnTo>
                    <a:pt x="14" y="34"/>
                  </a:lnTo>
                  <a:lnTo>
                    <a:pt x="18" y="32"/>
                  </a:lnTo>
                  <a:lnTo>
                    <a:pt x="18" y="30"/>
                  </a:lnTo>
                  <a:lnTo>
                    <a:pt x="20" y="26"/>
                  </a:lnTo>
                  <a:lnTo>
                    <a:pt x="20" y="26"/>
                  </a:lnTo>
                  <a:lnTo>
                    <a:pt x="20" y="24"/>
                  </a:lnTo>
                  <a:lnTo>
                    <a:pt x="22" y="24"/>
                  </a:lnTo>
                  <a:lnTo>
                    <a:pt x="22" y="22"/>
                  </a:lnTo>
                  <a:lnTo>
                    <a:pt x="24" y="20"/>
                  </a:lnTo>
                  <a:lnTo>
                    <a:pt x="24" y="20"/>
                  </a:lnTo>
                  <a:lnTo>
                    <a:pt x="24" y="18"/>
                  </a:lnTo>
                  <a:lnTo>
                    <a:pt x="24" y="18"/>
                  </a:lnTo>
                  <a:lnTo>
                    <a:pt x="24" y="18"/>
                  </a:lnTo>
                  <a:lnTo>
                    <a:pt x="26" y="18"/>
                  </a:lnTo>
                  <a:lnTo>
                    <a:pt x="28" y="16"/>
                  </a:lnTo>
                  <a:lnTo>
                    <a:pt x="28" y="16"/>
                  </a:lnTo>
                  <a:lnTo>
                    <a:pt x="28" y="14"/>
                  </a:lnTo>
                  <a:lnTo>
                    <a:pt x="28"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216"/>
            <p:cNvSpPr>
              <a:spLocks/>
            </p:cNvSpPr>
            <p:nvPr/>
          </p:nvSpPr>
          <p:spPr bwMode="auto">
            <a:xfrm>
              <a:off x="3381" y="1806"/>
              <a:ext cx="124" cy="103"/>
            </a:xfrm>
            <a:custGeom>
              <a:avLst/>
              <a:gdLst>
                <a:gd name="T0" fmla="*/ 120 w 124"/>
                <a:gd name="T1" fmla="*/ 50 h 103"/>
                <a:gd name="T2" fmla="*/ 122 w 124"/>
                <a:gd name="T3" fmla="*/ 48 h 103"/>
                <a:gd name="T4" fmla="*/ 120 w 124"/>
                <a:gd name="T5" fmla="*/ 44 h 103"/>
                <a:gd name="T6" fmla="*/ 118 w 124"/>
                <a:gd name="T7" fmla="*/ 44 h 103"/>
                <a:gd name="T8" fmla="*/ 112 w 124"/>
                <a:gd name="T9" fmla="*/ 44 h 103"/>
                <a:gd name="T10" fmla="*/ 102 w 124"/>
                <a:gd name="T11" fmla="*/ 38 h 103"/>
                <a:gd name="T12" fmla="*/ 102 w 124"/>
                <a:gd name="T13" fmla="*/ 32 h 103"/>
                <a:gd name="T14" fmla="*/ 104 w 124"/>
                <a:gd name="T15" fmla="*/ 30 h 103"/>
                <a:gd name="T16" fmla="*/ 102 w 124"/>
                <a:gd name="T17" fmla="*/ 28 h 103"/>
                <a:gd name="T18" fmla="*/ 98 w 124"/>
                <a:gd name="T19" fmla="*/ 26 h 103"/>
                <a:gd name="T20" fmla="*/ 94 w 124"/>
                <a:gd name="T21" fmla="*/ 18 h 103"/>
                <a:gd name="T22" fmla="*/ 92 w 124"/>
                <a:gd name="T23" fmla="*/ 12 h 103"/>
                <a:gd name="T24" fmla="*/ 90 w 124"/>
                <a:gd name="T25" fmla="*/ 4 h 103"/>
                <a:gd name="T26" fmla="*/ 82 w 124"/>
                <a:gd name="T27" fmla="*/ 2 h 103"/>
                <a:gd name="T28" fmla="*/ 78 w 124"/>
                <a:gd name="T29" fmla="*/ 0 h 103"/>
                <a:gd name="T30" fmla="*/ 72 w 124"/>
                <a:gd name="T31" fmla="*/ 6 h 103"/>
                <a:gd name="T32" fmla="*/ 62 w 124"/>
                <a:gd name="T33" fmla="*/ 10 h 103"/>
                <a:gd name="T34" fmla="*/ 56 w 124"/>
                <a:gd name="T35" fmla="*/ 16 h 103"/>
                <a:gd name="T36" fmla="*/ 46 w 124"/>
                <a:gd name="T37" fmla="*/ 16 h 103"/>
                <a:gd name="T38" fmla="*/ 42 w 124"/>
                <a:gd name="T39" fmla="*/ 24 h 103"/>
                <a:gd name="T40" fmla="*/ 40 w 124"/>
                <a:gd name="T41" fmla="*/ 26 h 103"/>
                <a:gd name="T42" fmla="*/ 36 w 124"/>
                <a:gd name="T43" fmla="*/ 30 h 103"/>
                <a:gd name="T44" fmla="*/ 32 w 124"/>
                <a:gd name="T45" fmla="*/ 34 h 103"/>
                <a:gd name="T46" fmla="*/ 24 w 124"/>
                <a:gd name="T47" fmla="*/ 32 h 103"/>
                <a:gd name="T48" fmla="*/ 20 w 124"/>
                <a:gd name="T49" fmla="*/ 36 h 103"/>
                <a:gd name="T50" fmla="*/ 20 w 124"/>
                <a:gd name="T51" fmla="*/ 42 h 103"/>
                <a:gd name="T52" fmla="*/ 18 w 124"/>
                <a:gd name="T53" fmla="*/ 46 h 103"/>
                <a:gd name="T54" fmla="*/ 16 w 124"/>
                <a:gd name="T55" fmla="*/ 54 h 103"/>
                <a:gd name="T56" fmla="*/ 10 w 124"/>
                <a:gd name="T57" fmla="*/ 56 h 103"/>
                <a:gd name="T58" fmla="*/ 4 w 124"/>
                <a:gd name="T59" fmla="*/ 58 h 103"/>
                <a:gd name="T60" fmla="*/ 4 w 124"/>
                <a:gd name="T61" fmla="*/ 64 h 103"/>
                <a:gd name="T62" fmla="*/ 2 w 124"/>
                <a:gd name="T63" fmla="*/ 72 h 103"/>
                <a:gd name="T64" fmla="*/ 2 w 124"/>
                <a:gd name="T65" fmla="*/ 78 h 103"/>
                <a:gd name="T66" fmla="*/ 0 w 124"/>
                <a:gd name="T67" fmla="*/ 84 h 103"/>
                <a:gd name="T68" fmla="*/ 6 w 124"/>
                <a:gd name="T69" fmla="*/ 86 h 103"/>
                <a:gd name="T70" fmla="*/ 8 w 124"/>
                <a:gd name="T71" fmla="*/ 92 h 103"/>
                <a:gd name="T72" fmla="*/ 14 w 124"/>
                <a:gd name="T73" fmla="*/ 97 h 103"/>
                <a:gd name="T74" fmla="*/ 18 w 124"/>
                <a:gd name="T75" fmla="*/ 99 h 103"/>
                <a:gd name="T76" fmla="*/ 26 w 124"/>
                <a:gd name="T77" fmla="*/ 94 h 103"/>
                <a:gd name="T78" fmla="*/ 34 w 124"/>
                <a:gd name="T79" fmla="*/ 94 h 103"/>
                <a:gd name="T80" fmla="*/ 38 w 124"/>
                <a:gd name="T81" fmla="*/ 97 h 103"/>
                <a:gd name="T82" fmla="*/ 42 w 124"/>
                <a:gd name="T83" fmla="*/ 101 h 103"/>
                <a:gd name="T84" fmla="*/ 44 w 124"/>
                <a:gd name="T85" fmla="*/ 101 h 103"/>
                <a:gd name="T86" fmla="*/ 44 w 124"/>
                <a:gd name="T87" fmla="*/ 97 h 103"/>
                <a:gd name="T88" fmla="*/ 44 w 124"/>
                <a:gd name="T89" fmla="*/ 88 h 103"/>
                <a:gd name="T90" fmla="*/ 42 w 124"/>
                <a:gd name="T91" fmla="*/ 84 h 103"/>
                <a:gd name="T92" fmla="*/ 42 w 124"/>
                <a:gd name="T93" fmla="*/ 80 h 103"/>
                <a:gd name="T94" fmla="*/ 44 w 124"/>
                <a:gd name="T95" fmla="*/ 74 h 103"/>
                <a:gd name="T96" fmla="*/ 58 w 124"/>
                <a:gd name="T97" fmla="*/ 74 h 103"/>
                <a:gd name="T98" fmla="*/ 68 w 124"/>
                <a:gd name="T99" fmla="*/ 74 h 103"/>
                <a:gd name="T100" fmla="*/ 74 w 124"/>
                <a:gd name="T101" fmla="*/ 74 h 103"/>
                <a:gd name="T102" fmla="*/ 78 w 124"/>
                <a:gd name="T103" fmla="*/ 74 h 103"/>
                <a:gd name="T104" fmla="*/ 80 w 124"/>
                <a:gd name="T105" fmla="*/ 72 h 103"/>
                <a:gd name="T106" fmla="*/ 82 w 124"/>
                <a:gd name="T107" fmla="*/ 70 h 103"/>
                <a:gd name="T108" fmla="*/ 94 w 124"/>
                <a:gd name="T109" fmla="*/ 74 h 103"/>
                <a:gd name="T110" fmla="*/ 100 w 124"/>
                <a:gd name="T111" fmla="*/ 74 h 103"/>
                <a:gd name="T112" fmla="*/ 102 w 124"/>
                <a:gd name="T113" fmla="*/ 72 h 103"/>
                <a:gd name="T114" fmla="*/ 104 w 124"/>
                <a:gd name="T115" fmla="*/ 70 h 103"/>
                <a:gd name="T116" fmla="*/ 106 w 124"/>
                <a:gd name="T117" fmla="*/ 68 h 103"/>
                <a:gd name="T118" fmla="*/ 108 w 124"/>
                <a:gd name="T119" fmla="*/ 66 h 103"/>
                <a:gd name="T120" fmla="*/ 110 w 124"/>
                <a:gd name="T121" fmla="*/ 66 h 103"/>
                <a:gd name="T122" fmla="*/ 118 w 124"/>
                <a:gd name="T123" fmla="*/ 66 h 103"/>
                <a:gd name="T124" fmla="*/ 124 w 12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 h="103">
                  <a:moveTo>
                    <a:pt x="124" y="56"/>
                  </a:moveTo>
                  <a:lnTo>
                    <a:pt x="122" y="54"/>
                  </a:lnTo>
                  <a:lnTo>
                    <a:pt x="120" y="50"/>
                  </a:lnTo>
                  <a:lnTo>
                    <a:pt x="120" y="50"/>
                  </a:lnTo>
                  <a:lnTo>
                    <a:pt x="120" y="50"/>
                  </a:lnTo>
                  <a:lnTo>
                    <a:pt x="120" y="50"/>
                  </a:lnTo>
                  <a:lnTo>
                    <a:pt x="120" y="48"/>
                  </a:lnTo>
                  <a:lnTo>
                    <a:pt x="122" y="48"/>
                  </a:lnTo>
                  <a:lnTo>
                    <a:pt x="122" y="48"/>
                  </a:lnTo>
                  <a:lnTo>
                    <a:pt x="122" y="48"/>
                  </a:lnTo>
                  <a:lnTo>
                    <a:pt x="122" y="46"/>
                  </a:lnTo>
                  <a:lnTo>
                    <a:pt x="120" y="44"/>
                  </a:lnTo>
                  <a:lnTo>
                    <a:pt x="120" y="44"/>
                  </a:lnTo>
                  <a:lnTo>
                    <a:pt x="120" y="44"/>
                  </a:lnTo>
                  <a:lnTo>
                    <a:pt x="118" y="42"/>
                  </a:lnTo>
                  <a:lnTo>
                    <a:pt x="118" y="44"/>
                  </a:lnTo>
                  <a:lnTo>
                    <a:pt x="116" y="44"/>
                  </a:lnTo>
                  <a:lnTo>
                    <a:pt x="116" y="44"/>
                  </a:lnTo>
                  <a:lnTo>
                    <a:pt x="114" y="44"/>
                  </a:lnTo>
                  <a:lnTo>
                    <a:pt x="112" y="44"/>
                  </a:lnTo>
                  <a:lnTo>
                    <a:pt x="110" y="44"/>
                  </a:lnTo>
                  <a:lnTo>
                    <a:pt x="108" y="40"/>
                  </a:lnTo>
                  <a:lnTo>
                    <a:pt x="104" y="38"/>
                  </a:lnTo>
                  <a:lnTo>
                    <a:pt x="102" y="38"/>
                  </a:lnTo>
                  <a:lnTo>
                    <a:pt x="102" y="38"/>
                  </a:lnTo>
                  <a:lnTo>
                    <a:pt x="102" y="34"/>
                  </a:lnTo>
                  <a:lnTo>
                    <a:pt x="102" y="32"/>
                  </a:lnTo>
                  <a:lnTo>
                    <a:pt x="102" y="32"/>
                  </a:lnTo>
                  <a:lnTo>
                    <a:pt x="104" y="32"/>
                  </a:lnTo>
                  <a:lnTo>
                    <a:pt x="106" y="32"/>
                  </a:lnTo>
                  <a:lnTo>
                    <a:pt x="106" y="32"/>
                  </a:lnTo>
                  <a:lnTo>
                    <a:pt x="104" y="30"/>
                  </a:lnTo>
                  <a:lnTo>
                    <a:pt x="104" y="30"/>
                  </a:lnTo>
                  <a:lnTo>
                    <a:pt x="102" y="28"/>
                  </a:lnTo>
                  <a:lnTo>
                    <a:pt x="102" y="28"/>
                  </a:lnTo>
                  <a:lnTo>
                    <a:pt x="102" y="28"/>
                  </a:lnTo>
                  <a:lnTo>
                    <a:pt x="100" y="26"/>
                  </a:lnTo>
                  <a:lnTo>
                    <a:pt x="100" y="26"/>
                  </a:lnTo>
                  <a:lnTo>
                    <a:pt x="100" y="26"/>
                  </a:lnTo>
                  <a:lnTo>
                    <a:pt x="98" y="26"/>
                  </a:lnTo>
                  <a:lnTo>
                    <a:pt x="96" y="26"/>
                  </a:lnTo>
                  <a:lnTo>
                    <a:pt x="96" y="22"/>
                  </a:lnTo>
                  <a:lnTo>
                    <a:pt x="94" y="20"/>
                  </a:lnTo>
                  <a:lnTo>
                    <a:pt x="94" y="18"/>
                  </a:lnTo>
                  <a:lnTo>
                    <a:pt x="92" y="18"/>
                  </a:lnTo>
                  <a:lnTo>
                    <a:pt x="94" y="16"/>
                  </a:lnTo>
                  <a:lnTo>
                    <a:pt x="92" y="14"/>
                  </a:lnTo>
                  <a:lnTo>
                    <a:pt x="92" y="12"/>
                  </a:lnTo>
                  <a:lnTo>
                    <a:pt x="90" y="12"/>
                  </a:lnTo>
                  <a:lnTo>
                    <a:pt x="90" y="8"/>
                  </a:lnTo>
                  <a:lnTo>
                    <a:pt x="90" y="6"/>
                  </a:lnTo>
                  <a:lnTo>
                    <a:pt x="90" y="4"/>
                  </a:lnTo>
                  <a:lnTo>
                    <a:pt x="90" y="4"/>
                  </a:lnTo>
                  <a:lnTo>
                    <a:pt x="88" y="2"/>
                  </a:lnTo>
                  <a:lnTo>
                    <a:pt x="84" y="2"/>
                  </a:lnTo>
                  <a:lnTo>
                    <a:pt x="82" y="2"/>
                  </a:lnTo>
                  <a:lnTo>
                    <a:pt x="80" y="2"/>
                  </a:lnTo>
                  <a:lnTo>
                    <a:pt x="80" y="2"/>
                  </a:lnTo>
                  <a:lnTo>
                    <a:pt x="80" y="0"/>
                  </a:lnTo>
                  <a:lnTo>
                    <a:pt x="78" y="0"/>
                  </a:lnTo>
                  <a:lnTo>
                    <a:pt x="76" y="2"/>
                  </a:lnTo>
                  <a:lnTo>
                    <a:pt x="74" y="4"/>
                  </a:lnTo>
                  <a:lnTo>
                    <a:pt x="72" y="6"/>
                  </a:lnTo>
                  <a:lnTo>
                    <a:pt x="72" y="6"/>
                  </a:lnTo>
                  <a:lnTo>
                    <a:pt x="68" y="6"/>
                  </a:lnTo>
                  <a:lnTo>
                    <a:pt x="64" y="8"/>
                  </a:lnTo>
                  <a:lnTo>
                    <a:pt x="62" y="10"/>
                  </a:lnTo>
                  <a:lnTo>
                    <a:pt x="62" y="10"/>
                  </a:lnTo>
                  <a:lnTo>
                    <a:pt x="60" y="12"/>
                  </a:lnTo>
                  <a:lnTo>
                    <a:pt x="58" y="12"/>
                  </a:lnTo>
                  <a:lnTo>
                    <a:pt x="56" y="12"/>
                  </a:lnTo>
                  <a:lnTo>
                    <a:pt x="56" y="16"/>
                  </a:lnTo>
                  <a:lnTo>
                    <a:pt x="54" y="18"/>
                  </a:lnTo>
                  <a:lnTo>
                    <a:pt x="50" y="16"/>
                  </a:lnTo>
                  <a:lnTo>
                    <a:pt x="48" y="16"/>
                  </a:lnTo>
                  <a:lnTo>
                    <a:pt x="46" y="16"/>
                  </a:lnTo>
                  <a:lnTo>
                    <a:pt x="44" y="18"/>
                  </a:lnTo>
                  <a:lnTo>
                    <a:pt x="42" y="20"/>
                  </a:lnTo>
                  <a:lnTo>
                    <a:pt x="42" y="24"/>
                  </a:lnTo>
                  <a:lnTo>
                    <a:pt x="42" y="24"/>
                  </a:lnTo>
                  <a:lnTo>
                    <a:pt x="42" y="26"/>
                  </a:lnTo>
                  <a:lnTo>
                    <a:pt x="42" y="26"/>
                  </a:lnTo>
                  <a:lnTo>
                    <a:pt x="40" y="26"/>
                  </a:lnTo>
                  <a:lnTo>
                    <a:pt x="40" y="26"/>
                  </a:lnTo>
                  <a:lnTo>
                    <a:pt x="38" y="26"/>
                  </a:lnTo>
                  <a:lnTo>
                    <a:pt x="36" y="26"/>
                  </a:lnTo>
                  <a:lnTo>
                    <a:pt x="36" y="28"/>
                  </a:lnTo>
                  <a:lnTo>
                    <a:pt x="36" y="30"/>
                  </a:lnTo>
                  <a:lnTo>
                    <a:pt x="36" y="32"/>
                  </a:lnTo>
                  <a:lnTo>
                    <a:pt x="34" y="34"/>
                  </a:lnTo>
                  <a:lnTo>
                    <a:pt x="32" y="34"/>
                  </a:lnTo>
                  <a:lnTo>
                    <a:pt x="32" y="34"/>
                  </a:lnTo>
                  <a:lnTo>
                    <a:pt x="32" y="34"/>
                  </a:lnTo>
                  <a:lnTo>
                    <a:pt x="26" y="32"/>
                  </a:lnTo>
                  <a:lnTo>
                    <a:pt x="26" y="30"/>
                  </a:lnTo>
                  <a:lnTo>
                    <a:pt x="24" y="32"/>
                  </a:lnTo>
                  <a:lnTo>
                    <a:pt x="22" y="32"/>
                  </a:lnTo>
                  <a:lnTo>
                    <a:pt x="22" y="34"/>
                  </a:lnTo>
                  <a:lnTo>
                    <a:pt x="20" y="34"/>
                  </a:lnTo>
                  <a:lnTo>
                    <a:pt x="20" y="36"/>
                  </a:lnTo>
                  <a:lnTo>
                    <a:pt x="20" y="36"/>
                  </a:lnTo>
                  <a:lnTo>
                    <a:pt x="20" y="38"/>
                  </a:lnTo>
                  <a:lnTo>
                    <a:pt x="20" y="40"/>
                  </a:lnTo>
                  <a:lnTo>
                    <a:pt x="20" y="42"/>
                  </a:lnTo>
                  <a:lnTo>
                    <a:pt x="16" y="44"/>
                  </a:lnTo>
                  <a:lnTo>
                    <a:pt x="18" y="44"/>
                  </a:lnTo>
                  <a:lnTo>
                    <a:pt x="18" y="46"/>
                  </a:lnTo>
                  <a:lnTo>
                    <a:pt x="18" y="46"/>
                  </a:lnTo>
                  <a:lnTo>
                    <a:pt x="18" y="50"/>
                  </a:lnTo>
                  <a:lnTo>
                    <a:pt x="16" y="50"/>
                  </a:lnTo>
                  <a:lnTo>
                    <a:pt x="16" y="52"/>
                  </a:lnTo>
                  <a:lnTo>
                    <a:pt x="16" y="54"/>
                  </a:lnTo>
                  <a:lnTo>
                    <a:pt x="14" y="54"/>
                  </a:lnTo>
                  <a:lnTo>
                    <a:pt x="14" y="54"/>
                  </a:lnTo>
                  <a:lnTo>
                    <a:pt x="12" y="56"/>
                  </a:lnTo>
                  <a:lnTo>
                    <a:pt x="10" y="56"/>
                  </a:lnTo>
                  <a:lnTo>
                    <a:pt x="6" y="56"/>
                  </a:lnTo>
                  <a:lnTo>
                    <a:pt x="6" y="56"/>
                  </a:lnTo>
                  <a:lnTo>
                    <a:pt x="4" y="58"/>
                  </a:lnTo>
                  <a:lnTo>
                    <a:pt x="4" y="58"/>
                  </a:lnTo>
                  <a:lnTo>
                    <a:pt x="4" y="60"/>
                  </a:lnTo>
                  <a:lnTo>
                    <a:pt x="4" y="62"/>
                  </a:lnTo>
                  <a:lnTo>
                    <a:pt x="4" y="62"/>
                  </a:lnTo>
                  <a:lnTo>
                    <a:pt x="4" y="64"/>
                  </a:lnTo>
                  <a:lnTo>
                    <a:pt x="4" y="64"/>
                  </a:lnTo>
                  <a:lnTo>
                    <a:pt x="4" y="66"/>
                  </a:lnTo>
                  <a:lnTo>
                    <a:pt x="4" y="70"/>
                  </a:lnTo>
                  <a:lnTo>
                    <a:pt x="2" y="72"/>
                  </a:lnTo>
                  <a:lnTo>
                    <a:pt x="2" y="72"/>
                  </a:lnTo>
                  <a:lnTo>
                    <a:pt x="0" y="72"/>
                  </a:lnTo>
                  <a:lnTo>
                    <a:pt x="2" y="74"/>
                  </a:lnTo>
                  <a:lnTo>
                    <a:pt x="2" y="78"/>
                  </a:lnTo>
                  <a:lnTo>
                    <a:pt x="0" y="80"/>
                  </a:lnTo>
                  <a:lnTo>
                    <a:pt x="0" y="82"/>
                  </a:lnTo>
                  <a:lnTo>
                    <a:pt x="0" y="82"/>
                  </a:lnTo>
                  <a:lnTo>
                    <a:pt x="0" y="84"/>
                  </a:lnTo>
                  <a:lnTo>
                    <a:pt x="0" y="86"/>
                  </a:lnTo>
                  <a:lnTo>
                    <a:pt x="2" y="86"/>
                  </a:lnTo>
                  <a:lnTo>
                    <a:pt x="4" y="86"/>
                  </a:lnTo>
                  <a:lnTo>
                    <a:pt x="6" y="86"/>
                  </a:lnTo>
                  <a:lnTo>
                    <a:pt x="6" y="88"/>
                  </a:lnTo>
                  <a:lnTo>
                    <a:pt x="8" y="90"/>
                  </a:lnTo>
                  <a:lnTo>
                    <a:pt x="8" y="90"/>
                  </a:lnTo>
                  <a:lnTo>
                    <a:pt x="8" y="92"/>
                  </a:lnTo>
                  <a:lnTo>
                    <a:pt x="10" y="94"/>
                  </a:lnTo>
                  <a:lnTo>
                    <a:pt x="12" y="94"/>
                  </a:lnTo>
                  <a:lnTo>
                    <a:pt x="12" y="97"/>
                  </a:lnTo>
                  <a:lnTo>
                    <a:pt x="14" y="97"/>
                  </a:lnTo>
                  <a:lnTo>
                    <a:pt x="16" y="97"/>
                  </a:lnTo>
                  <a:lnTo>
                    <a:pt x="16" y="99"/>
                  </a:lnTo>
                  <a:lnTo>
                    <a:pt x="18" y="99"/>
                  </a:lnTo>
                  <a:lnTo>
                    <a:pt x="18" y="99"/>
                  </a:lnTo>
                  <a:lnTo>
                    <a:pt x="20" y="97"/>
                  </a:lnTo>
                  <a:lnTo>
                    <a:pt x="20" y="97"/>
                  </a:lnTo>
                  <a:lnTo>
                    <a:pt x="24" y="94"/>
                  </a:lnTo>
                  <a:lnTo>
                    <a:pt x="26" y="94"/>
                  </a:lnTo>
                  <a:lnTo>
                    <a:pt x="28" y="92"/>
                  </a:lnTo>
                  <a:lnTo>
                    <a:pt x="30" y="92"/>
                  </a:lnTo>
                  <a:lnTo>
                    <a:pt x="34" y="94"/>
                  </a:lnTo>
                  <a:lnTo>
                    <a:pt x="34" y="94"/>
                  </a:lnTo>
                  <a:lnTo>
                    <a:pt x="36" y="94"/>
                  </a:lnTo>
                  <a:lnTo>
                    <a:pt x="38" y="94"/>
                  </a:lnTo>
                  <a:lnTo>
                    <a:pt x="38" y="97"/>
                  </a:lnTo>
                  <a:lnTo>
                    <a:pt x="38" y="97"/>
                  </a:lnTo>
                  <a:lnTo>
                    <a:pt x="40" y="99"/>
                  </a:lnTo>
                  <a:lnTo>
                    <a:pt x="40" y="99"/>
                  </a:lnTo>
                  <a:lnTo>
                    <a:pt x="42" y="101"/>
                  </a:lnTo>
                  <a:lnTo>
                    <a:pt x="42" y="101"/>
                  </a:lnTo>
                  <a:lnTo>
                    <a:pt x="42" y="103"/>
                  </a:lnTo>
                  <a:lnTo>
                    <a:pt x="44" y="103"/>
                  </a:lnTo>
                  <a:lnTo>
                    <a:pt x="44" y="103"/>
                  </a:lnTo>
                  <a:lnTo>
                    <a:pt x="44" y="101"/>
                  </a:lnTo>
                  <a:lnTo>
                    <a:pt x="44" y="101"/>
                  </a:lnTo>
                  <a:lnTo>
                    <a:pt x="44" y="99"/>
                  </a:lnTo>
                  <a:lnTo>
                    <a:pt x="42" y="97"/>
                  </a:lnTo>
                  <a:lnTo>
                    <a:pt x="44" y="97"/>
                  </a:lnTo>
                  <a:lnTo>
                    <a:pt x="44" y="94"/>
                  </a:lnTo>
                  <a:lnTo>
                    <a:pt x="42" y="90"/>
                  </a:lnTo>
                  <a:lnTo>
                    <a:pt x="42" y="88"/>
                  </a:lnTo>
                  <a:lnTo>
                    <a:pt x="44" y="88"/>
                  </a:lnTo>
                  <a:lnTo>
                    <a:pt x="44" y="86"/>
                  </a:lnTo>
                  <a:lnTo>
                    <a:pt x="42" y="86"/>
                  </a:lnTo>
                  <a:lnTo>
                    <a:pt x="42" y="86"/>
                  </a:lnTo>
                  <a:lnTo>
                    <a:pt x="42" y="84"/>
                  </a:lnTo>
                  <a:lnTo>
                    <a:pt x="42" y="84"/>
                  </a:lnTo>
                  <a:lnTo>
                    <a:pt x="42" y="84"/>
                  </a:lnTo>
                  <a:lnTo>
                    <a:pt x="42" y="82"/>
                  </a:lnTo>
                  <a:lnTo>
                    <a:pt x="42" y="80"/>
                  </a:lnTo>
                  <a:lnTo>
                    <a:pt x="42" y="78"/>
                  </a:lnTo>
                  <a:lnTo>
                    <a:pt x="42" y="74"/>
                  </a:lnTo>
                  <a:lnTo>
                    <a:pt x="42" y="74"/>
                  </a:lnTo>
                  <a:lnTo>
                    <a:pt x="44" y="74"/>
                  </a:lnTo>
                  <a:lnTo>
                    <a:pt x="44" y="74"/>
                  </a:lnTo>
                  <a:lnTo>
                    <a:pt x="48" y="74"/>
                  </a:lnTo>
                  <a:lnTo>
                    <a:pt x="52" y="74"/>
                  </a:lnTo>
                  <a:lnTo>
                    <a:pt x="58" y="74"/>
                  </a:lnTo>
                  <a:lnTo>
                    <a:pt x="62" y="74"/>
                  </a:lnTo>
                  <a:lnTo>
                    <a:pt x="62" y="74"/>
                  </a:lnTo>
                  <a:lnTo>
                    <a:pt x="62" y="74"/>
                  </a:lnTo>
                  <a:lnTo>
                    <a:pt x="68" y="74"/>
                  </a:lnTo>
                  <a:lnTo>
                    <a:pt x="70" y="74"/>
                  </a:lnTo>
                  <a:lnTo>
                    <a:pt x="72" y="74"/>
                  </a:lnTo>
                  <a:lnTo>
                    <a:pt x="72" y="74"/>
                  </a:lnTo>
                  <a:lnTo>
                    <a:pt x="74" y="74"/>
                  </a:lnTo>
                  <a:lnTo>
                    <a:pt x="76" y="74"/>
                  </a:lnTo>
                  <a:lnTo>
                    <a:pt x="76" y="74"/>
                  </a:lnTo>
                  <a:lnTo>
                    <a:pt x="76" y="74"/>
                  </a:lnTo>
                  <a:lnTo>
                    <a:pt x="78" y="74"/>
                  </a:lnTo>
                  <a:lnTo>
                    <a:pt x="78" y="74"/>
                  </a:lnTo>
                  <a:lnTo>
                    <a:pt x="80" y="74"/>
                  </a:lnTo>
                  <a:lnTo>
                    <a:pt x="80" y="72"/>
                  </a:lnTo>
                  <a:lnTo>
                    <a:pt x="80" y="72"/>
                  </a:lnTo>
                  <a:lnTo>
                    <a:pt x="80" y="72"/>
                  </a:lnTo>
                  <a:lnTo>
                    <a:pt x="82" y="72"/>
                  </a:lnTo>
                  <a:lnTo>
                    <a:pt x="82" y="72"/>
                  </a:lnTo>
                  <a:lnTo>
                    <a:pt x="82" y="70"/>
                  </a:lnTo>
                  <a:lnTo>
                    <a:pt x="86" y="72"/>
                  </a:lnTo>
                  <a:lnTo>
                    <a:pt x="90" y="72"/>
                  </a:lnTo>
                  <a:lnTo>
                    <a:pt x="94" y="74"/>
                  </a:lnTo>
                  <a:lnTo>
                    <a:pt x="94" y="74"/>
                  </a:lnTo>
                  <a:lnTo>
                    <a:pt x="94" y="74"/>
                  </a:lnTo>
                  <a:lnTo>
                    <a:pt x="96" y="74"/>
                  </a:lnTo>
                  <a:lnTo>
                    <a:pt x="96" y="74"/>
                  </a:lnTo>
                  <a:lnTo>
                    <a:pt x="100" y="74"/>
                  </a:lnTo>
                  <a:lnTo>
                    <a:pt x="102" y="74"/>
                  </a:lnTo>
                  <a:lnTo>
                    <a:pt x="102" y="74"/>
                  </a:lnTo>
                  <a:lnTo>
                    <a:pt x="102" y="72"/>
                  </a:lnTo>
                  <a:lnTo>
                    <a:pt x="102" y="72"/>
                  </a:lnTo>
                  <a:lnTo>
                    <a:pt x="104" y="72"/>
                  </a:lnTo>
                  <a:lnTo>
                    <a:pt x="104" y="72"/>
                  </a:lnTo>
                  <a:lnTo>
                    <a:pt x="104" y="72"/>
                  </a:lnTo>
                  <a:lnTo>
                    <a:pt x="104" y="70"/>
                  </a:lnTo>
                  <a:lnTo>
                    <a:pt x="104" y="70"/>
                  </a:lnTo>
                  <a:lnTo>
                    <a:pt x="104" y="70"/>
                  </a:lnTo>
                  <a:lnTo>
                    <a:pt x="104" y="70"/>
                  </a:lnTo>
                  <a:lnTo>
                    <a:pt x="106" y="68"/>
                  </a:lnTo>
                  <a:lnTo>
                    <a:pt x="106" y="68"/>
                  </a:lnTo>
                  <a:lnTo>
                    <a:pt x="106" y="68"/>
                  </a:lnTo>
                  <a:lnTo>
                    <a:pt x="108" y="68"/>
                  </a:lnTo>
                  <a:lnTo>
                    <a:pt x="108" y="66"/>
                  </a:lnTo>
                  <a:lnTo>
                    <a:pt x="108" y="66"/>
                  </a:lnTo>
                  <a:lnTo>
                    <a:pt x="108" y="66"/>
                  </a:lnTo>
                  <a:lnTo>
                    <a:pt x="110" y="66"/>
                  </a:lnTo>
                  <a:lnTo>
                    <a:pt x="110" y="66"/>
                  </a:lnTo>
                  <a:lnTo>
                    <a:pt x="112" y="66"/>
                  </a:lnTo>
                  <a:lnTo>
                    <a:pt x="112" y="66"/>
                  </a:lnTo>
                  <a:lnTo>
                    <a:pt x="116" y="66"/>
                  </a:lnTo>
                  <a:lnTo>
                    <a:pt x="118" y="66"/>
                  </a:lnTo>
                  <a:lnTo>
                    <a:pt x="122" y="62"/>
                  </a:lnTo>
                  <a:lnTo>
                    <a:pt x="122" y="62"/>
                  </a:lnTo>
                  <a:lnTo>
                    <a:pt x="124" y="58"/>
                  </a:lnTo>
                  <a:lnTo>
                    <a:pt x="124" y="58"/>
                  </a:lnTo>
                  <a:lnTo>
                    <a:pt x="124" y="5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217"/>
            <p:cNvSpPr>
              <a:spLocks/>
            </p:cNvSpPr>
            <p:nvPr/>
          </p:nvSpPr>
          <p:spPr bwMode="auto">
            <a:xfrm>
              <a:off x="3803" y="1287"/>
              <a:ext cx="88" cy="52"/>
            </a:xfrm>
            <a:custGeom>
              <a:avLst/>
              <a:gdLst>
                <a:gd name="T0" fmla="*/ 84 w 88"/>
                <a:gd name="T1" fmla="*/ 8 h 52"/>
                <a:gd name="T2" fmla="*/ 78 w 88"/>
                <a:gd name="T3" fmla="*/ 6 h 52"/>
                <a:gd name="T4" fmla="*/ 76 w 88"/>
                <a:gd name="T5" fmla="*/ 6 h 52"/>
                <a:gd name="T6" fmla="*/ 72 w 88"/>
                <a:gd name="T7" fmla="*/ 4 h 52"/>
                <a:gd name="T8" fmla="*/ 62 w 88"/>
                <a:gd name="T9" fmla="*/ 2 h 52"/>
                <a:gd name="T10" fmla="*/ 50 w 88"/>
                <a:gd name="T11" fmla="*/ 6 h 52"/>
                <a:gd name="T12" fmla="*/ 44 w 88"/>
                <a:gd name="T13" fmla="*/ 10 h 52"/>
                <a:gd name="T14" fmla="*/ 28 w 88"/>
                <a:gd name="T15" fmla="*/ 8 h 52"/>
                <a:gd name="T16" fmla="*/ 16 w 88"/>
                <a:gd name="T17" fmla="*/ 8 h 52"/>
                <a:gd name="T18" fmla="*/ 6 w 88"/>
                <a:gd name="T19" fmla="*/ 6 h 52"/>
                <a:gd name="T20" fmla="*/ 6 w 88"/>
                <a:gd name="T21" fmla="*/ 4 h 52"/>
                <a:gd name="T22" fmla="*/ 8 w 88"/>
                <a:gd name="T23" fmla="*/ 4 h 52"/>
                <a:gd name="T24" fmla="*/ 4 w 88"/>
                <a:gd name="T25" fmla="*/ 0 h 52"/>
                <a:gd name="T26" fmla="*/ 2 w 88"/>
                <a:gd name="T27" fmla="*/ 2 h 52"/>
                <a:gd name="T28" fmla="*/ 0 w 88"/>
                <a:gd name="T29" fmla="*/ 4 h 52"/>
                <a:gd name="T30" fmla="*/ 0 w 88"/>
                <a:gd name="T31" fmla="*/ 8 h 52"/>
                <a:gd name="T32" fmla="*/ 0 w 88"/>
                <a:gd name="T33" fmla="*/ 10 h 52"/>
                <a:gd name="T34" fmla="*/ 2 w 88"/>
                <a:gd name="T35" fmla="*/ 14 h 52"/>
                <a:gd name="T36" fmla="*/ 6 w 88"/>
                <a:gd name="T37" fmla="*/ 16 h 52"/>
                <a:gd name="T38" fmla="*/ 8 w 88"/>
                <a:gd name="T39" fmla="*/ 20 h 52"/>
                <a:gd name="T40" fmla="*/ 8 w 88"/>
                <a:gd name="T41" fmla="*/ 22 h 52"/>
                <a:gd name="T42" fmla="*/ 2 w 88"/>
                <a:gd name="T43" fmla="*/ 24 h 52"/>
                <a:gd name="T44" fmla="*/ 2 w 88"/>
                <a:gd name="T45" fmla="*/ 26 h 52"/>
                <a:gd name="T46" fmla="*/ 2 w 88"/>
                <a:gd name="T47" fmla="*/ 28 h 52"/>
                <a:gd name="T48" fmla="*/ 2 w 88"/>
                <a:gd name="T49" fmla="*/ 30 h 52"/>
                <a:gd name="T50" fmla="*/ 2 w 88"/>
                <a:gd name="T51" fmla="*/ 34 h 52"/>
                <a:gd name="T52" fmla="*/ 4 w 88"/>
                <a:gd name="T53" fmla="*/ 38 h 52"/>
                <a:gd name="T54" fmla="*/ 8 w 88"/>
                <a:gd name="T55" fmla="*/ 40 h 52"/>
                <a:gd name="T56" fmla="*/ 10 w 88"/>
                <a:gd name="T57" fmla="*/ 44 h 52"/>
                <a:gd name="T58" fmla="*/ 10 w 88"/>
                <a:gd name="T59" fmla="*/ 46 h 52"/>
                <a:gd name="T60" fmla="*/ 12 w 88"/>
                <a:gd name="T61" fmla="*/ 50 h 52"/>
                <a:gd name="T62" fmla="*/ 16 w 88"/>
                <a:gd name="T63" fmla="*/ 50 h 52"/>
                <a:gd name="T64" fmla="*/ 20 w 88"/>
                <a:gd name="T65" fmla="*/ 50 h 52"/>
                <a:gd name="T66" fmla="*/ 24 w 88"/>
                <a:gd name="T67" fmla="*/ 48 h 52"/>
                <a:gd name="T68" fmla="*/ 26 w 88"/>
                <a:gd name="T69" fmla="*/ 48 h 52"/>
                <a:gd name="T70" fmla="*/ 30 w 88"/>
                <a:gd name="T71" fmla="*/ 48 h 52"/>
                <a:gd name="T72" fmla="*/ 34 w 88"/>
                <a:gd name="T73" fmla="*/ 48 h 52"/>
                <a:gd name="T74" fmla="*/ 36 w 88"/>
                <a:gd name="T75" fmla="*/ 50 h 52"/>
                <a:gd name="T76" fmla="*/ 40 w 88"/>
                <a:gd name="T77" fmla="*/ 50 h 52"/>
                <a:gd name="T78" fmla="*/ 46 w 88"/>
                <a:gd name="T79" fmla="*/ 52 h 52"/>
                <a:gd name="T80" fmla="*/ 50 w 88"/>
                <a:gd name="T81" fmla="*/ 50 h 52"/>
                <a:gd name="T82" fmla="*/ 54 w 88"/>
                <a:gd name="T83" fmla="*/ 50 h 52"/>
                <a:gd name="T84" fmla="*/ 56 w 88"/>
                <a:gd name="T85" fmla="*/ 48 h 52"/>
                <a:gd name="T86" fmla="*/ 54 w 88"/>
                <a:gd name="T87" fmla="*/ 44 h 52"/>
                <a:gd name="T88" fmla="*/ 56 w 88"/>
                <a:gd name="T89" fmla="*/ 44 h 52"/>
                <a:gd name="T90" fmla="*/ 58 w 88"/>
                <a:gd name="T91" fmla="*/ 44 h 52"/>
                <a:gd name="T92" fmla="*/ 62 w 88"/>
                <a:gd name="T93" fmla="*/ 42 h 52"/>
                <a:gd name="T94" fmla="*/ 62 w 88"/>
                <a:gd name="T95" fmla="*/ 40 h 52"/>
                <a:gd name="T96" fmla="*/ 66 w 88"/>
                <a:gd name="T97" fmla="*/ 40 h 52"/>
                <a:gd name="T98" fmla="*/ 70 w 88"/>
                <a:gd name="T99" fmla="*/ 38 h 52"/>
                <a:gd name="T100" fmla="*/ 72 w 88"/>
                <a:gd name="T101" fmla="*/ 38 h 52"/>
                <a:gd name="T102" fmla="*/ 76 w 88"/>
                <a:gd name="T103" fmla="*/ 40 h 52"/>
                <a:gd name="T104" fmla="*/ 80 w 88"/>
                <a:gd name="T105" fmla="*/ 40 h 52"/>
                <a:gd name="T106" fmla="*/ 82 w 88"/>
                <a:gd name="T107" fmla="*/ 40 h 52"/>
                <a:gd name="T108" fmla="*/ 78 w 88"/>
                <a:gd name="T109" fmla="*/ 32 h 52"/>
                <a:gd name="T110" fmla="*/ 78 w 88"/>
                <a:gd name="T111" fmla="*/ 26 h 52"/>
                <a:gd name="T112" fmla="*/ 80 w 88"/>
                <a:gd name="T113" fmla="*/ 22 h 52"/>
                <a:gd name="T114" fmla="*/ 80 w 88"/>
                <a:gd name="T115" fmla="*/ 18 h 52"/>
                <a:gd name="T116" fmla="*/ 86 w 88"/>
                <a:gd name="T117"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 h="52">
                  <a:moveTo>
                    <a:pt x="88" y="8"/>
                  </a:moveTo>
                  <a:lnTo>
                    <a:pt x="86" y="10"/>
                  </a:lnTo>
                  <a:lnTo>
                    <a:pt x="84" y="8"/>
                  </a:lnTo>
                  <a:lnTo>
                    <a:pt x="82" y="8"/>
                  </a:lnTo>
                  <a:lnTo>
                    <a:pt x="80" y="8"/>
                  </a:lnTo>
                  <a:lnTo>
                    <a:pt x="78" y="6"/>
                  </a:lnTo>
                  <a:lnTo>
                    <a:pt x="78" y="4"/>
                  </a:lnTo>
                  <a:lnTo>
                    <a:pt x="76" y="6"/>
                  </a:lnTo>
                  <a:lnTo>
                    <a:pt x="76" y="6"/>
                  </a:lnTo>
                  <a:lnTo>
                    <a:pt x="74" y="4"/>
                  </a:lnTo>
                  <a:lnTo>
                    <a:pt x="72" y="4"/>
                  </a:lnTo>
                  <a:lnTo>
                    <a:pt x="72" y="4"/>
                  </a:lnTo>
                  <a:lnTo>
                    <a:pt x="66" y="2"/>
                  </a:lnTo>
                  <a:lnTo>
                    <a:pt x="66" y="2"/>
                  </a:lnTo>
                  <a:lnTo>
                    <a:pt x="62" y="2"/>
                  </a:lnTo>
                  <a:lnTo>
                    <a:pt x="58" y="4"/>
                  </a:lnTo>
                  <a:lnTo>
                    <a:pt x="54" y="4"/>
                  </a:lnTo>
                  <a:lnTo>
                    <a:pt x="50" y="6"/>
                  </a:lnTo>
                  <a:lnTo>
                    <a:pt x="48" y="8"/>
                  </a:lnTo>
                  <a:lnTo>
                    <a:pt x="46" y="10"/>
                  </a:lnTo>
                  <a:lnTo>
                    <a:pt x="44" y="10"/>
                  </a:lnTo>
                  <a:lnTo>
                    <a:pt x="40" y="10"/>
                  </a:lnTo>
                  <a:lnTo>
                    <a:pt x="34" y="10"/>
                  </a:lnTo>
                  <a:lnTo>
                    <a:pt x="28" y="8"/>
                  </a:lnTo>
                  <a:lnTo>
                    <a:pt x="26" y="8"/>
                  </a:lnTo>
                  <a:lnTo>
                    <a:pt x="22" y="8"/>
                  </a:lnTo>
                  <a:lnTo>
                    <a:pt x="16" y="8"/>
                  </a:lnTo>
                  <a:lnTo>
                    <a:pt x="12" y="6"/>
                  </a:lnTo>
                  <a:lnTo>
                    <a:pt x="8" y="8"/>
                  </a:lnTo>
                  <a:lnTo>
                    <a:pt x="6" y="6"/>
                  </a:lnTo>
                  <a:lnTo>
                    <a:pt x="6" y="6"/>
                  </a:lnTo>
                  <a:lnTo>
                    <a:pt x="6" y="6"/>
                  </a:lnTo>
                  <a:lnTo>
                    <a:pt x="6" y="4"/>
                  </a:lnTo>
                  <a:lnTo>
                    <a:pt x="8" y="4"/>
                  </a:lnTo>
                  <a:lnTo>
                    <a:pt x="8" y="4"/>
                  </a:lnTo>
                  <a:lnTo>
                    <a:pt x="8" y="4"/>
                  </a:lnTo>
                  <a:lnTo>
                    <a:pt x="8" y="2"/>
                  </a:lnTo>
                  <a:lnTo>
                    <a:pt x="4" y="2"/>
                  </a:lnTo>
                  <a:lnTo>
                    <a:pt x="4" y="0"/>
                  </a:lnTo>
                  <a:lnTo>
                    <a:pt x="4" y="0"/>
                  </a:lnTo>
                  <a:lnTo>
                    <a:pt x="2" y="2"/>
                  </a:lnTo>
                  <a:lnTo>
                    <a:pt x="2" y="2"/>
                  </a:lnTo>
                  <a:lnTo>
                    <a:pt x="2" y="4"/>
                  </a:lnTo>
                  <a:lnTo>
                    <a:pt x="0" y="4"/>
                  </a:lnTo>
                  <a:lnTo>
                    <a:pt x="0" y="4"/>
                  </a:lnTo>
                  <a:lnTo>
                    <a:pt x="0" y="6"/>
                  </a:lnTo>
                  <a:lnTo>
                    <a:pt x="0" y="6"/>
                  </a:lnTo>
                  <a:lnTo>
                    <a:pt x="0" y="8"/>
                  </a:lnTo>
                  <a:lnTo>
                    <a:pt x="0" y="10"/>
                  </a:lnTo>
                  <a:lnTo>
                    <a:pt x="0" y="10"/>
                  </a:lnTo>
                  <a:lnTo>
                    <a:pt x="0" y="10"/>
                  </a:lnTo>
                  <a:lnTo>
                    <a:pt x="2" y="12"/>
                  </a:lnTo>
                  <a:lnTo>
                    <a:pt x="2" y="12"/>
                  </a:lnTo>
                  <a:lnTo>
                    <a:pt x="2" y="14"/>
                  </a:lnTo>
                  <a:lnTo>
                    <a:pt x="4" y="16"/>
                  </a:lnTo>
                  <a:lnTo>
                    <a:pt x="6" y="16"/>
                  </a:lnTo>
                  <a:lnTo>
                    <a:pt x="6" y="16"/>
                  </a:lnTo>
                  <a:lnTo>
                    <a:pt x="6" y="18"/>
                  </a:lnTo>
                  <a:lnTo>
                    <a:pt x="8" y="18"/>
                  </a:lnTo>
                  <a:lnTo>
                    <a:pt x="8" y="20"/>
                  </a:lnTo>
                  <a:lnTo>
                    <a:pt x="8" y="20"/>
                  </a:lnTo>
                  <a:lnTo>
                    <a:pt x="8" y="20"/>
                  </a:lnTo>
                  <a:lnTo>
                    <a:pt x="8" y="22"/>
                  </a:lnTo>
                  <a:lnTo>
                    <a:pt x="6" y="22"/>
                  </a:lnTo>
                  <a:lnTo>
                    <a:pt x="6" y="24"/>
                  </a:lnTo>
                  <a:lnTo>
                    <a:pt x="2" y="24"/>
                  </a:lnTo>
                  <a:lnTo>
                    <a:pt x="2" y="24"/>
                  </a:lnTo>
                  <a:lnTo>
                    <a:pt x="2" y="24"/>
                  </a:lnTo>
                  <a:lnTo>
                    <a:pt x="2" y="26"/>
                  </a:lnTo>
                  <a:lnTo>
                    <a:pt x="2" y="26"/>
                  </a:lnTo>
                  <a:lnTo>
                    <a:pt x="2" y="26"/>
                  </a:lnTo>
                  <a:lnTo>
                    <a:pt x="2" y="28"/>
                  </a:lnTo>
                  <a:lnTo>
                    <a:pt x="2" y="30"/>
                  </a:lnTo>
                  <a:lnTo>
                    <a:pt x="2" y="30"/>
                  </a:lnTo>
                  <a:lnTo>
                    <a:pt x="2" y="30"/>
                  </a:lnTo>
                  <a:lnTo>
                    <a:pt x="2" y="32"/>
                  </a:lnTo>
                  <a:lnTo>
                    <a:pt x="2" y="32"/>
                  </a:lnTo>
                  <a:lnTo>
                    <a:pt x="2" y="34"/>
                  </a:lnTo>
                  <a:lnTo>
                    <a:pt x="0" y="34"/>
                  </a:lnTo>
                  <a:lnTo>
                    <a:pt x="2" y="36"/>
                  </a:lnTo>
                  <a:lnTo>
                    <a:pt x="4" y="38"/>
                  </a:lnTo>
                  <a:lnTo>
                    <a:pt x="6" y="38"/>
                  </a:lnTo>
                  <a:lnTo>
                    <a:pt x="8" y="38"/>
                  </a:lnTo>
                  <a:lnTo>
                    <a:pt x="8" y="40"/>
                  </a:lnTo>
                  <a:lnTo>
                    <a:pt x="8" y="42"/>
                  </a:lnTo>
                  <a:lnTo>
                    <a:pt x="10" y="42"/>
                  </a:lnTo>
                  <a:lnTo>
                    <a:pt x="10" y="44"/>
                  </a:lnTo>
                  <a:lnTo>
                    <a:pt x="10" y="44"/>
                  </a:lnTo>
                  <a:lnTo>
                    <a:pt x="10" y="44"/>
                  </a:lnTo>
                  <a:lnTo>
                    <a:pt x="10" y="46"/>
                  </a:lnTo>
                  <a:lnTo>
                    <a:pt x="10" y="50"/>
                  </a:lnTo>
                  <a:lnTo>
                    <a:pt x="10" y="50"/>
                  </a:lnTo>
                  <a:lnTo>
                    <a:pt x="12" y="50"/>
                  </a:lnTo>
                  <a:lnTo>
                    <a:pt x="12" y="50"/>
                  </a:lnTo>
                  <a:lnTo>
                    <a:pt x="14" y="50"/>
                  </a:lnTo>
                  <a:lnTo>
                    <a:pt x="16" y="50"/>
                  </a:lnTo>
                  <a:lnTo>
                    <a:pt x="16" y="50"/>
                  </a:lnTo>
                  <a:lnTo>
                    <a:pt x="18" y="50"/>
                  </a:lnTo>
                  <a:lnTo>
                    <a:pt x="20" y="50"/>
                  </a:lnTo>
                  <a:lnTo>
                    <a:pt x="22" y="50"/>
                  </a:lnTo>
                  <a:lnTo>
                    <a:pt x="24" y="48"/>
                  </a:lnTo>
                  <a:lnTo>
                    <a:pt x="24" y="48"/>
                  </a:lnTo>
                  <a:lnTo>
                    <a:pt x="26" y="48"/>
                  </a:lnTo>
                  <a:lnTo>
                    <a:pt x="26" y="48"/>
                  </a:lnTo>
                  <a:lnTo>
                    <a:pt x="26" y="48"/>
                  </a:lnTo>
                  <a:lnTo>
                    <a:pt x="28" y="48"/>
                  </a:lnTo>
                  <a:lnTo>
                    <a:pt x="30" y="48"/>
                  </a:lnTo>
                  <a:lnTo>
                    <a:pt x="30" y="48"/>
                  </a:lnTo>
                  <a:lnTo>
                    <a:pt x="32" y="46"/>
                  </a:lnTo>
                  <a:lnTo>
                    <a:pt x="32" y="46"/>
                  </a:lnTo>
                  <a:lnTo>
                    <a:pt x="34" y="48"/>
                  </a:lnTo>
                  <a:lnTo>
                    <a:pt x="34" y="48"/>
                  </a:lnTo>
                  <a:lnTo>
                    <a:pt x="34" y="50"/>
                  </a:lnTo>
                  <a:lnTo>
                    <a:pt x="36" y="50"/>
                  </a:lnTo>
                  <a:lnTo>
                    <a:pt x="36" y="50"/>
                  </a:lnTo>
                  <a:lnTo>
                    <a:pt x="38" y="50"/>
                  </a:lnTo>
                  <a:lnTo>
                    <a:pt x="40" y="50"/>
                  </a:lnTo>
                  <a:lnTo>
                    <a:pt x="42" y="50"/>
                  </a:lnTo>
                  <a:lnTo>
                    <a:pt x="44" y="52"/>
                  </a:lnTo>
                  <a:lnTo>
                    <a:pt x="46" y="52"/>
                  </a:lnTo>
                  <a:lnTo>
                    <a:pt x="48" y="52"/>
                  </a:lnTo>
                  <a:lnTo>
                    <a:pt x="48" y="52"/>
                  </a:lnTo>
                  <a:lnTo>
                    <a:pt x="50" y="50"/>
                  </a:lnTo>
                  <a:lnTo>
                    <a:pt x="50" y="50"/>
                  </a:lnTo>
                  <a:lnTo>
                    <a:pt x="52" y="52"/>
                  </a:lnTo>
                  <a:lnTo>
                    <a:pt x="54" y="50"/>
                  </a:lnTo>
                  <a:lnTo>
                    <a:pt x="56" y="50"/>
                  </a:lnTo>
                  <a:lnTo>
                    <a:pt x="56" y="48"/>
                  </a:lnTo>
                  <a:lnTo>
                    <a:pt x="56" y="48"/>
                  </a:lnTo>
                  <a:lnTo>
                    <a:pt x="56" y="46"/>
                  </a:lnTo>
                  <a:lnTo>
                    <a:pt x="54" y="46"/>
                  </a:lnTo>
                  <a:lnTo>
                    <a:pt x="54" y="44"/>
                  </a:lnTo>
                  <a:lnTo>
                    <a:pt x="54" y="44"/>
                  </a:lnTo>
                  <a:lnTo>
                    <a:pt x="56" y="44"/>
                  </a:lnTo>
                  <a:lnTo>
                    <a:pt x="56" y="44"/>
                  </a:lnTo>
                  <a:lnTo>
                    <a:pt x="58" y="44"/>
                  </a:lnTo>
                  <a:lnTo>
                    <a:pt x="58" y="44"/>
                  </a:lnTo>
                  <a:lnTo>
                    <a:pt x="58" y="44"/>
                  </a:lnTo>
                  <a:lnTo>
                    <a:pt x="58" y="42"/>
                  </a:lnTo>
                  <a:lnTo>
                    <a:pt x="60" y="42"/>
                  </a:lnTo>
                  <a:lnTo>
                    <a:pt x="62" y="42"/>
                  </a:lnTo>
                  <a:lnTo>
                    <a:pt x="62" y="40"/>
                  </a:lnTo>
                  <a:lnTo>
                    <a:pt x="62" y="40"/>
                  </a:lnTo>
                  <a:lnTo>
                    <a:pt x="62" y="40"/>
                  </a:lnTo>
                  <a:lnTo>
                    <a:pt x="64" y="40"/>
                  </a:lnTo>
                  <a:lnTo>
                    <a:pt x="64" y="40"/>
                  </a:lnTo>
                  <a:lnTo>
                    <a:pt x="66" y="40"/>
                  </a:lnTo>
                  <a:lnTo>
                    <a:pt x="68" y="38"/>
                  </a:lnTo>
                  <a:lnTo>
                    <a:pt x="68" y="38"/>
                  </a:lnTo>
                  <a:lnTo>
                    <a:pt x="70" y="38"/>
                  </a:lnTo>
                  <a:lnTo>
                    <a:pt x="72" y="38"/>
                  </a:lnTo>
                  <a:lnTo>
                    <a:pt x="72" y="38"/>
                  </a:lnTo>
                  <a:lnTo>
                    <a:pt x="72" y="38"/>
                  </a:lnTo>
                  <a:lnTo>
                    <a:pt x="74" y="40"/>
                  </a:lnTo>
                  <a:lnTo>
                    <a:pt x="76" y="40"/>
                  </a:lnTo>
                  <a:lnTo>
                    <a:pt x="76" y="40"/>
                  </a:lnTo>
                  <a:lnTo>
                    <a:pt x="78" y="40"/>
                  </a:lnTo>
                  <a:lnTo>
                    <a:pt x="78" y="40"/>
                  </a:lnTo>
                  <a:lnTo>
                    <a:pt x="80" y="40"/>
                  </a:lnTo>
                  <a:lnTo>
                    <a:pt x="80" y="40"/>
                  </a:lnTo>
                  <a:lnTo>
                    <a:pt x="80" y="40"/>
                  </a:lnTo>
                  <a:lnTo>
                    <a:pt x="82" y="40"/>
                  </a:lnTo>
                  <a:lnTo>
                    <a:pt x="82" y="38"/>
                  </a:lnTo>
                  <a:lnTo>
                    <a:pt x="80" y="36"/>
                  </a:lnTo>
                  <a:lnTo>
                    <a:pt x="78" y="32"/>
                  </a:lnTo>
                  <a:lnTo>
                    <a:pt x="76" y="32"/>
                  </a:lnTo>
                  <a:lnTo>
                    <a:pt x="74" y="30"/>
                  </a:lnTo>
                  <a:lnTo>
                    <a:pt x="78" y="26"/>
                  </a:lnTo>
                  <a:lnTo>
                    <a:pt x="78" y="26"/>
                  </a:lnTo>
                  <a:lnTo>
                    <a:pt x="80" y="26"/>
                  </a:lnTo>
                  <a:lnTo>
                    <a:pt x="80" y="22"/>
                  </a:lnTo>
                  <a:lnTo>
                    <a:pt x="80" y="18"/>
                  </a:lnTo>
                  <a:lnTo>
                    <a:pt x="80" y="18"/>
                  </a:lnTo>
                  <a:lnTo>
                    <a:pt x="80" y="18"/>
                  </a:lnTo>
                  <a:lnTo>
                    <a:pt x="82" y="14"/>
                  </a:lnTo>
                  <a:lnTo>
                    <a:pt x="84" y="14"/>
                  </a:lnTo>
                  <a:lnTo>
                    <a:pt x="86" y="16"/>
                  </a:lnTo>
                  <a:lnTo>
                    <a:pt x="88" y="14"/>
                  </a:lnTo>
                  <a:lnTo>
                    <a:pt x="88" y="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218"/>
            <p:cNvSpPr>
              <a:spLocks noEditPoints="1"/>
            </p:cNvSpPr>
            <p:nvPr/>
          </p:nvSpPr>
          <p:spPr bwMode="auto">
            <a:xfrm>
              <a:off x="5266" y="1987"/>
              <a:ext cx="20" cy="18"/>
            </a:xfrm>
            <a:custGeom>
              <a:avLst/>
              <a:gdLst>
                <a:gd name="T0" fmla="*/ 18 w 20"/>
                <a:gd name="T1" fmla="*/ 10 h 18"/>
                <a:gd name="T2" fmla="*/ 18 w 20"/>
                <a:gd name="T3" fmla="*/ 8 h 18"/>
                <a:gd name="T4" fmla="*/ 18 w 20"/>
                <a:gd name="T5" fmla="*/ 6 h 18"/>
                <a:gd name="T6" fmla="*/ 16 w 20"/>
                <a:gd name="T7" fmla="*/ 4 h 18"/>
                <a:gd name="T8" fmla="*/ 16 w 20"/>
                <a:gd name="T9" fmla="*/ 2 h 18"/>
                <a:gd name="T10" fmla="*/ 14 w 20"/>
                <a:gd name="T11" fmla="*/ 2 h 18"/>
                <a:gd name="T12" fmla="*/ 14 w 20"/>
                <a:gd name="T13" fmla="*/ 4 h 18"/>
                <a:gd name="T14" fmla="*/ 14 w 20"/>
                <a:gd name="T15" fmla="*/ 6 h 18"/>
                <a:gd name="T16" fmla="*/ 16 w 20"/>
                <a:gd name="T17" fmla="*/ 8 h 18"/>
                <a:gd name="T18" fmla="*/ 16 w 20"/>
                <a:gd name="T19" fmla="*/ 12 h 18"/>
                <a:gd name="T20" fmla="*/ 18 w 20"/>
                <a:gd name="T21" fmla="*/ 12 h 18"/>
                <a:gd name="T22" fmla="*/ 18 w 20"/>
                <a:gd name="T23" fmla="*/ 12 h 18"/>
                <a:gd name="T24" fmla="*/ 20 w 20"/>
                <a:gd name="T25" fmla="*/ 12 h 18"/>
                <a:gd name="T26" fmla="*/ 20 w 20"/>
                <a:gd name="T27" fmla="*/ 12 h 18"/>
                <a:gd name="T28" fmla="*/ 20 w 20"/>
                <a:gd name="T29" fmla="*/ 12 h 18"/>
                <a:gd name="T30" fmla="*/ 18 w 20"/>
                <a:gd name="T31" fmla="*/ 10 h 18"/>
                <a:gd name="T32" fmla="*/ 14 w 20"/>
                <a:gd name="T33" fmla="*/ 0 h 18"/>
                <a:gd name="T34" fmla="*/ 14 w 20"/>
                <a:gd name="T35" fmla="*/ 0 h 18"/>
                <a:gd name="T36" fmla="*/ 12 w 20"/>
                <a:gd name="T37" fmla="*/ 2 h 18"/>
                <a:gd name="T38" fmla="*/ 10 w 20"/>
                <a:gd name="T39" fmla="*/ 2 h 18"/>
                <a:gd name="T40" fmla="*/ 8 w 20"/>
                <a:gd name="T41" fmla="*/ 4 h 18"/>
                <a:gd name="T42" fmla="*/ 8 w 20"/>
                <a:gd name="T43" fmla="*/ 6 h 18"/>
                <a:gd name="T44" fmla="*/ 6 w 20"/>
                <a:gd name="T45" fmla="*/ 6 h 18"/>
                <a:gd name="T46" fmla="*/ 4 w 20"/>
                <a:gd name="T47" fmla="*/ 8 h 18"/>
                <a:gd name="T48" fmla="*/ 2 w 20"/>
                <a:gd name="T49" fmla="*/ 8 h 18"/>
                <a:gd name="T50" fmla="*/ 0 w 20"/>
                <a:gd name="T51" fmla="*/ 8 h 18"/>
                <a:gd name="T52" fmla="*/ 0 w 20"/>
                <a:gd name="T53" fmla="*/ 8 h 18"/>
                <a:gd name="T54" fmla="*/ 2 w 20"/>
                <a:gd name="T55" fmla="*/ 10 h 18"/>
                <a:gd name="T56" fmla="*/ 2 w 20"/>
                <a:gd name="T57" fmla="*/ 10 h 18"/>
                <a:gd name="T58" fmla="*/ 2 w 20"/>
                <a:gd name="T59" fmla="*/ 12 h 18"/>
                <a:gd name="T60" fmla="*/ 4 w 20"/>
                <a:gd name="T61" fmla="*/ 12 h 18"/>
                <a:gd name="T62" fmla="*/ 4 w 20"/>
                <a:gd name="T63" fmla="*/ 14 h 18"/>
                <a:gd name="T64" fmla="*/ 4 w 20"/>
                <a:gd name="T65" fmla="*/ 14 h 18"/>
                <a:gd name="T66" fmla="*/ 6 w 20"/>
                <a:gd name="T67" fmla="*/ 14 h 18"/>
                <a:gd name="T68" fmla="*/ 6 w 20"/>
                <a:gd name="T69" fmla="*/ 14 h 18"/>
                <a:gd name="T70" fmla="*/ 8 w 20"/>
                <a:gd name="T71" fmla="*/ 16 h 18"/>
                <a:gd name="T72" fmla="*/ 8 w 20"/>
                <a:gd name="T73" fmla="*/ 18 h 18"/>
                <a:gd name="T74" fmla="*/ 8 w 20"/>
                <a:gd name="T75" fmla="*/ 18 h 18"/>
                <a:gd name="T76" fmla="*/ 10 w 20"/>
                <a:gd name="T77" fmla="*/ 18 h 18"/>
                <a:gd name="T78" fmla="*/ 10 w 20"/>
                <a:gd name="T79" fmla="*/ 16 h 18"/>
                <a:gd name="T80" fmla="*/ 12 w 20"/>
                <a:gd name="T81" fmla="*/ 16 h 18"/>
                <a:gd name="T82" fmla="*/ 12 w 20"/>
                <a:gd name="T83" fmla="*/ 14 h 18"/>
                <a:gd name="T84" fmla="*/ 12 w 20"/>
                <a:gd name="T85" fmla="*/ 14 h 18"/>
                <a:gd name="T86" fmla="*/ 12 w 20"/>
                <a:gd name="T87" fmla="*/ 12 h 18"/>
                <a:gd name="T88" fmla="*/ 12 w 20"/>
                <a:gd name="T89" fmla="*/ 12 h 18"/>
                <a:gd name="T90" fmla="*/ 12 w 20"/>
                <a:gd name="T91" fmla="*/ 10 h 18"/>
                <a:gd name="T92" fmla="*/ 12 w 20"/>
                <a:gd name="T93" fmla="*/ 10 h 18"/>
                <a:gd name="T94" fmla="*/ 10 w 20"/>
                <a:gd name="T95" fmla="*/ 8 h 18"/>
                <a:gd name="T96" fmla="*/ 10 w 20"/>
                <a:gd name="T97" fmla="*/ 6 h 18"/>
                <a:gd name="T98" fmla="*/ 10 w 20"/>
                <a:gd name="T99" fmla="*/ 6 h 18"/>
                <a:gd name="T100" fmla="*/ 10 w 20"/>
                <a:gd name="T101" fmla="*/ 6 h 18"/>
                <a:gd name="T102" fmla="*/ 12 w 20"/>
                <a:gd name="T103" fmla="*/ 4 h 18"/>
                <a:gd name="T104" fmla="*/ 14 w 20"/>
                <a:gd name="T105" fmla="*/ 4 h 18"/>
                <a:gd name="T106" fmla="*/ 14 w 20"/>
                <a:gd name="T107" fmla="*/ 2 h 18"/>
                <a:gd name="T108" fmla="*/ 14 w 20"/>
                <a:gd name="T109" fmla="*/ 2 h 18"/>
                <a:gd name="T110" fmla="*/ 14 w 20"/>
                <a:gd name="T11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 h="18">
                  <a:moveTo>
                    <a:pt x="18" y="10"/>
                  </a:moveTo>
                  <a:lnTo>
                    <a:pt x="18" y="8"/>
                  </a:lnTo>
                  <a:lnTo>
                    <a:pt x="18" y="6"/>
                  </a:lnTo>
                  <a:lnTo>
                    <a:pt x="16" y="4"/>
                  </a:lnTo>
                  <a:lnTo>
                    <a:pt x="16" y="2"/>
                  </a:lnTo>
                  <a:lnTo>
                    <a:pt x="14" y="2"/>
                  </a:lnTo>
                  <a:lnTo>
                    <a:pt x="14" y="4"/>
                  </a:lnTo>
                  <a:lnTo>
                    <a:pt x="14" y="6"/>
                  </a:lnTo>
                  <a:lnTo>
                    <a:pt x="16" y="8"/>
                  </a:lnTo>
                  <a:lnTo>
                    <a:pt x="16" y="12"/>
                  </a:lnTo>
                  <a:lnTo>
                    <a:pt x="18" y="12"/>
                  </a:lnTo>
                  <a:lnTo>
                    <a:pt x="18" y="12"/>
                  </a:lnTo>
                  <a:lnTo>
                    <a:pt x="20" y="12"/>
                  </a:lnTo>
                  <a:lnTo>
                    <a:pt x="20" y="12"/>
                  </a:lnTo>
                  <a:lnTo>
                    <a:pt x="20" y="12"/>
                  </a:lnTo>
                  <a:lnTo>
                    <a:pt x="18" y="10"/>
                  </a:lnTo>
                  <a:close/>
                  <a:moveTo>
                    <a:pt x="14" y="0"/>
                  </a:moveTo>
                  <a:lnTo>
                    <a:pt x="14" y="0"/>
                  </a:lnTo>
                  <a:lnTo>
                    <a:pt x="12" y="2"/>
                  </a:lnTo>
                  <a:lnTo>
                    <a:pt x="10" y="2"/>
                  </a:lnTo>
                  <a:lnTo>
                    <a:pt x="8" y="4"/>
                  </a:lnTo>
                  <a:lnTo>
                    <a:pt x="8" y="6"/>
                  </a:lnTo>
                  <a:lnTo>
                    <a:pt x="6" y="6"/>
                  </a:lnTo>
                  <a:lnTo>
                    <a:pt x="4" y="8"/>
                  </a:lnTo>
                  <a:lnTo>
                    <a:pt x="2" y="8"/>
                  </a:lnTo>
                  <a:lnTo>
                    <a:pt x="0" y="8"/>
                  </a:lnTo>
                  <a:lnTo>
                    <a:pt x="0" y="8"/>
                  </a:lnTo>
                  <a:lnTo>
                    <a:pt x="2" y="10"/>
                  </a:lnTo>
                  <a:lnTo>
                    <a:pt x="2" y="10"/>
                  </a:lnTo>
                  <a:lnTo>
                    <a:pt x="2" y="12"/>
                  </a:lnTo>
                  <a:lnTo>
                    <a:pt x="4" y="12"/>
                  </a:lnTo>
                  <a:lnTo>
                    <a:pt x="4" y="14"/>
                  </a:lnTo>
                  <a:lnTo>
                    <a:pt x="4" y="14"/>
                  </a:lnTo>
                  <a:lnTo>
                    <a:pt x="6" y="14"/>
                  </a:lnTo>
                  <a:lnTo>
                    <a:pt x="6" y="14"/>
                  </a:lnTo>
                  <a:lnTo>
                    <a:pt x="8" y="16"/>
                  </a:lnTo>
                  <a:lnTo>
                    <a:pt x="8" y="18"/>
                  </a:lnTo>
                  <a:lnTo>
                    <a:pt x="8" y="18"/>
                  </a:lnTo>
                  <a:lnTo>
                    <a:pt x="10" y="18"/>
                  </a:lnTo>
                  <a:lnTo>
                    <a:pt x="10" y="16"/>
                  </a:lnTo>
                  <a:lnTo>
                    <a:pt x="12" y="16"/>
                  </a:lnTo>
                  <a:lnTo>
                    <a:pt x="12" y="14"/>
                  </a:lnTo>
                  <a:lnTo>
                    <a:pt x="12" y="14"/>
                  </a:lnTo>
                  <a:lnTo>
                    <a:pt x="12" y="12"/>
                  </a:lnTo>
                  <a:lnTo>
                    <a:pt x="12" y="12"/>
                  </a:lnTo>
                  <a:lnTo>
                    <a:pt x="12" y="10"/>
                  </a:lnTo>
                  <a:lnTo>
                    <a:pt x="12" y="10"/>
                  </a:lnTo>
                  <a:lnTo>
                    <a:pt x="10" y="8"/>
                  </a:lnTo>
                  <a:lnTo>
                    <a:pt x="10" y="6"/>
                  </a:lnTo>
                  <a:lnTo>
                    <a:pt x="10" y="6"/>
                  </a:lnTo>
                  <a:lnTo>
                    <a:pt x="10" y="6"/>
                  </a:lnTo>
                  <a:lnTo>
                    <a:pt x="12" y="4"/>
                  </a:lnTo>
                  <a:lnTo>
                    <a:pt x="14" y="4"/>
                  </a:lnTo>
                  <a:lnTo>
                    <a:pt x="14" y="2"/>
                  </a:lnTo>
                  <a:lnTo>
                    <a:pt x="14" y="2"/>
                  </a:lnTo>
                  <a:lnTo>
                    <a:pt x="14"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219"/>
            <p:cNvSpPr>
              <a:spLocks noEditPoints="1"/>
            </p:cNvSpPr>
            <p:nvPr/>
          </p:nvSpPr>
          <p:spPr bwMode="auto">
            <a:xfrm>
              <a:off x="2465" y="1742"/>
              <a:ext cx="6" cy="6"/>
            </a:xfrm>
            <a:custGeom>
              <a:avLst/>
              <a:gdLst>
                <a:gd name="T0" fmla="*/ 0 w 6"/>
                <a:gd name="T1" fmla="*/ 4 h 6"/>
                <a:gd name="T2" fmla="*/ 0 w 6"/>
                <a:gd name="T3" fmla="*/ 6 h 6"/>
                <a:gd name="T4" fmla="*/ 0 w 6"/>
                <a:gd name="T5" fmla="*/ 6 h 6"/>
                <a:gd name="T6" fmla="*/ 0 w 6"/>
                <a:gd name="T7" fmla="*/ 6 h 6"/>
                <a:gd name="T8" fmla="*/ 2 w 6"/>
                <a:gd name="T9" fmla="*/ 4 h 6"/>
                <a:gd name="T10" fmla="*/ 2 w 6"/>
                <a:gd name="T11" fmla="*/ 4 h 6"/>
                <a:gd name="T12" fmla="*/ 0 w 6"/>
                <a:gd name="T13" fmla="*/ 4 h 6"/>
                <a:gd name="T14" fmla="*/ 4 w 6"/>
                <a:gd name="T15" fmla="*/ 4 h 6"/>
                <a:gd name="T16" fmla="*/ 4 w 6"/>
                <a:gd name="T17" fmla="*/ 4 h 6"/>
                <a:gd name="T18" fmla="*/ 4 w 6"/>
                <a:gd name="T19" fmla="*/ 4 h 6"/>
                <a:gd name="T20" fmla="*/ 4 w 6"/>
                <a:gd name="T21" fmla="*/ 4 h 6"/>
                <a:gd name="T22" fmla="*/ 6 w 6"/>
                <a:gd name="T23" fmla="*/ 4 h 6"/>
                <a:gd name="T24" fmla="*/ 4 w 6"/>
                <a:gd name="T25" fmla="*/ 4 h 6"/>
                <a:gd name="T26" fmla="*/ 4 w 6"/>
                <a:gd name="T27" fmla="*/ 4 h 6"/>
                <a:gd name="T28" fmla="*/ 6 w 6"/>
                <a:gd name="T29" fmla="*/ 0 h 6"/>
                <a:gd name="T30" fmla="*/ 6 w 6"/>
                <a:gd name="T31" fmla="*/ 0 h 6"/>
                <a:gd name="T32" fmla="*/ 4 w 6"/>
                <a:gd name="T33" fmla="*/ 0 h 6"/>
                <a:gd name="T34" fmla="*/ 4 w 6"/>
                <a:gd name="T35" fmla="*/ 0 h 6"/>
                <a:gd name="T36" fmla="*/ 4 w 6"/>
                <a:gd name="T37" fmla="*/ 0 h 6"/>
                <a:gd name="T38" fmla="*/ 6 w 6"/>
                <a:gd name="T39" fmla="*/ 0 h 6"/>
                <a:gd name="T40" fmla="*/ 6 w 6"/>
                <a:gd name="T41" fmla="*/ 0 h 6"/>
                <a:gd name="T42" fmla="*/ 6 w 6"/>
                <a:gd name="T43" fmla="*/ 0 h 6"/>
                <a:gd name="T44" fmla="*/ 6 w 6"/>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6">
                  <a:moveTo>
                    <a:pt x="0" y="4"/>
                  </a:moveTo>
                  <a:lnTo>
                    <a:pt x="0" y="6"/>
                  </a:lnTo>
                  <a:lnTo>
                    <a:pt x="0" y="6"/>
                  </a:lnTo>
                  <a:lnTo>
                    <a:pt x="0" y="6"/>
                  </a:lnTo>
                  <a:lnTo>
                    <a:pt x="2" y="4"/>
                  </a:lnTo>
                  <a:lnTo>
                    <a:pt x="2" y="4"/>
                  </a:lnTo>
                  <a:lnTo>
                    <a:pt x="0" y="4"/>
                  </a:lnTo>
                  <a:close/>
                  <a:moveTo>
                    <a:pt x="4" y="4"/>
                  </a:moveTo>
                  <a:lnTo>
                    <a:pt x="4" y="4"/>
                  </a:lnTo>
                  <a:lnTo>
                    <a:pt x="4" y="4"/>
                  </a:lnTo>
                  <a:lnTo>
                    <a:pt x="4" y="4"/>
                  </a:lnTo>
                  <a:lnTo>
                    <a:pt x="6" y="4"/>
                  </a:lnTo>
                  <a:lnTo>
                    <a:pt x="4" y="4"/>
                  </a:lnTo>
                  <a:lnTo>
                    <a:pt x="4" y="4"/>
                  </a:lnTo>
                  <a:close/>
                  <a:moveTo>
                    <a:pt x="6" y="0"/>
                  </a:moveTo>
                  <a:lnTo>
                    <a:pt x="6" y="0"/>
                  </a:lnTo>
                  <a:lnTo>
                    <a:pt x="4" y="0"/>
                  </a:lnTo>
                  <a:lnTo>
                    <a:pt x="4" y="0"/>
                  </a:lnTo>
                  <a:lnTo>
                    <a:pt x="4" y="0"/>
                  </a:lnTo>
                  <a:lnTo>
                    <a:pt x="6" y="0"/>
                  </a:lnTo>
                  <a:lnTo>
                    <a:pt x="6" y="0"/>
                  </a:lnTo>
                  <a:lnTo>
                    <a:pt x="6" y="0"/>
                  </a:lnTo>
                  <a:lnTo>
                    <a:pt x="6"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220"/>
            <p:cNvSpPr>
              <a:spLocks/>
            </p:cNvSpPr>
            <p:nvPr/>
          </p:nvSpPr>
          <p:spPr bwMode="auto">
            <a:xfrm>
              <a:off x="4605" y="2205"/>
              <a:ext cx="4" cy="4"/>
            </a:xfrm>
            <a:custGeom>
              <a:avLst/>
              <a:gdLst>
                <a:gd name="T0" fmla="*/ 4 w 4"/>
                <a:gd name="T1" fmla="*/ 2 h 4"/>
                <a:gd name="T2" fmla="*/ 2 w 4"/>
                <a:gd name="T3" fmla="*/ 0 h 4"/>
                <a:gd name="T4" fmla="*/ 2 w 4"/>
                <a:gd name="T5" fmla="*/ 2 h 4"/>
                <a:gd name="T6" fmla="*/ 2 w 4"/>
                <a:gd name="T7" fmla="*/ 2 h 4"/>
                <a:gd name="T8" fmla="*/ 2 w 4"/>
                <a:gd name="T9" fmla="*/ 2 h 4"/>
                <a:gd name="T10" fmla="*/ 2 w 4"/>
                <a:gd name="T11" fmla="*/ 4 h 4"/>
                <a:gd name="T12" fmla="*/ 2 w 4"/>
                <a:gd name="T13" fmla="*/ 4 h 4"/>
                <a:gd name="T14" fmla="*/ 2 w 4"/>
                <a:gd name="T15" fmla="*/ 4 h 4"/>
                <a:gd name="T16" fmla="*/ 2 w 4"/>
                <a:gd name="T17" fmla="*/ 2 h 4"/>
                <a:gd name="T18" fmla="*/ 2 w 4"/>
                <a:gd name="T19" fmla="*/ 2 h 4"/>
                <a:gd name="T20" fmla="*/ 0 w 4"/>
                <a:gd name="T21" fmla="*/ 2 h 4"/>
                <a:gd name="T22" fmla="*/ 2 w 4"/>
                <a:gd name="T23" fmla="*/ 4 h 4"/>
                <a:gd name="T24" fmla="*/ 2 w 4"/>
                <a:gd name="T25" fmla="*/ 4 h 4"/>
                <a:gd name="T26" fmla="*/ 2 w 4"/>
                <a:gd name="T27" fmla="*/ 4 h 4"/>
                <a:gd name="T28" fmla="*/ 4 w 4"/>
                <a:gd name="T29" fmla="*/ 4 h 4"/>
                <a:gd name="T30" fmla="*/ 4 w 4"/>
                <a:gd name="T31" fmla="*/ 2 h 4"/>
                <a:gd name="T32" fmla="*/ 4 w 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4">
                  <a:moveTo>
                    <a:pt x="4" y="2"/>
                  </a:moveTo>
                  <a:lnTo>
                    <a:pt x="2" y="0"/>
                  </a:lnTo>
                  <a:lnTo>
                    <a:pt x="2" y="2"/>
                  </a:lnTo>
                  <a:lnTo>
                    <a:pt x="2" y="2"/>
                  </a:lnTo>
                  <a:lnTo>
                    <a:pt x="2" y="2"/>
                  </a:lnTo>
                  <a:lnTo>
                    <a:pt x="2" y="4"/>
                  </a:lnTo>
                  <a:lnTo>
                    <a:pt x="2" y="4"/>
                  </a:lnTo>
                  <a:lnTo>
                    <a:pt x="2" y="4"/>
                  </a:lnTo>
                  <a:lnTo>
                    <a:pt x="2" y="2"/>
                  </a:lnTo>
                  <a:lnTo>
                    <a:pt x="2" y="2"/>
                  </a:lnTo>
                  <a:lnTo>
                    <a:pt x="0" y="2"/>
                  </a:lnTo>
                  <a:lnTo>
                    <a:pt x="2" y="4"/>
                  </a:lnTo>
                  <a:lnTo>
                    <a:pt x="2" y="4"/>
                  </a:lnTo>
                  <a:lnTo>
                    <a:pt x="2" y="4"/>
                  </a:lnTo>
                  <a:lnTo>
                    <a:pt x="4" y="4"/>
                  </a:lnTo>
                  <a:lnTo>
                    <a:pt x="4" y="2"/>
                  </a:lnTo>
                  <a:lnTo>
                    <a:pt x="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221"/>
            <p:cNvSpPr>
              <a:spLocks noEditPoints="1"/>
            </p:cNvSpPr>
            <p:nvPr/>
          </p:nvSpPr>
          <p:spPr bwMode="auto">
            <a:xfrm>
              <a:off x="2303" y="1983"/>
              <a:ext cx="616" cy="697"/>
            </a:xfrm>
            <a:custGeom>
              <a:avLst/>
              <a:gdLst>
                <a:gd name="T0" fmla="*/ 486 w 616"/>
                <a:gd name="T1" fmla="*/ 507 h 697"/>
                <a:gd name="T2" fmla="*/ 462 w 616"/>
                <a:gd name="T3" fmla="*/ 144 h 697"/>
                <a:gd name="T4" fmla="*/ 346 w 616"/>
                <a:gd name="T5" fmla="*/ 116 h 697"/>
                <a:gd name="T6" fmla="*/ 374 w 616"/>
                <a:gd name="T7" fmla="*/ 126 h 697"/>
                <a:gd name="T8" fmla="*/ 398 w 616"/>
                <a:gd name="T9" fmla="*/ 108 h 697"/>
                <a:gd name="T10" fmla="*/ 378 w 616"/>
                <a:gd name="T11" fmla="*/ 96 h 697"/>
                <a:gd name="T12" fmla="*/ 368 w 616"/>
                <a:gd name="T13" fmla="*/ 86 h 697"/>
                <a:gd name="T14" fmla="*/ 616 w 616"/>
                <a:gd name="T15" fmla="*/ 220 h 697"/>
                <a:gd name="T16" fmla="*/ 540 w 616"/>
                <a:gd name="T17" fmla="*/ 150 h 697"/>
                <a:gd name="T18" fmla="*/ 468 w 616"/>
                <a:gd name="T19" fmla="*/ 140 h 697"/>
                <a:gd name="T20" fmla="*/ 462 w 616"/>
                <a:gd name="T21" fmla="*/ 128 h 697"/>
                <a:gd name="T22" fmla="*/ 426 w 616"/>
                <a:gd name="T23" fmla="*/ 108 h 697"/>
                <a:gd name="T24" fmla="*/ 400 w 616"/>
                <a:gd name="T25" fmla="*/ 114 h 697"/>
                <a:gd name="T26" fmla="*/ 372 w 616"/>
                <a:gd name="T27" fmla="*/ 128 h 697"/>
                <a:gd name="T28" fmla="*/ 344 w 616"/>
                <a:gd name="T29" fmla="*/ 118 h 697"/>
                <a:gd name="T30" fmla="*/ 370 w 616"/>
                <a:gd name="T31" fmla="*/ 62 h 697"/>
                <a:gd name="T32" fmla="*/ 344 w 616"/>
                <a:gd name="T33" fmla="*/ 28 h 697"/>
                <a:gd name="T34" fmla="*/ 320 w 616"/>
                <a:gd name="T35" fmla="*/ 54 h 697"/>
                <a:gd name="T36" fmla="*/ 296 w 616"/>
                <a:gd name="T37" fmla="*/ 48 h 697"/>
                <a:gd name="T38" fmla="*/ 272 w 616"/>
                <a:gd name="T39" fmla="*/ 60 h 697"/>
                <a:gd name="T40" fmla="*/ 246 w 616"/>
                <a:gd name="T41" fmla="*/ 66 h 697"/>
                <a:gd name="T42" fmla="*/ 222 w 616"/>
                <a:gd name="T43" fmla="*/ 62 h 697"/>
                <a:gd name="T44" fmla="*/ 222 w 616"/>
                <a:gd name="T45" fmla="*/ 20 h 697"/>
                <a:gd name="T46" fmla="*/ 208 w 616"/>
                <a:gd name="T47" fmla="*/ 2 h 697"/>
                <a:gd name="T48" fmla="*/ 174 w 616"/>
                <a:gd name="T49" fmla="*/ 28 h 697"/>
                <a:gd name="T50" fmla="*/ 152 w 616"/>
                <a:gd name="T51" fmla="*/ 30 h 697"/>
                <a:gd name="T52" fmla="*/ 148 w 616"/>
                <a:gd name="T53" fmla="*/ 68 h 697"/>
                <a:gd name="T54" fmla="*/ 112 w 616"/>
                <a:gd name="T55" fmla="*/ 76 h 697"/>
                <a:gd name="T56" fmla="*/ 88 w 616"/>
                <a:gd name="T57" fmla="*/ 64 h 697"/>
                <a:gd name="T58" fmla="*/ 72 w 616"/>
                <a:gd name="T59" fmla="*/ 78 h 697"/>
                <a:gd name="T60" fmla="*/ 58 w 616"/>
                <a:gd name="T61" fmla="*/ 86 h 697"/>
                <a:gd name="T62" fmla="*/ 68 w 616"/>
                <a:gd name="T63" fmla="*/ 124 h 697"/>
                <a:gd name="T64" fmla="*/ 38 w 616"/>
                <a:gd name="T65" fmla="*/ 174 h 697"/>
                <a:gd name="T66" fmla="*/ 12 w 616"/>
                <a:gd name="T67" fmla="*/ 212 h 697"/>
                <a:gd name="T68" fmla="*/ 4 w 616"/>
                <a:gd name="T69" fmla="*/ 236 h 697"/>
                <a:gd name="T70" fmla="*/ 28 w 616"/>
                <a:gd name="T71" fmla="*/ 266 h 697"/>
                <a:gd name="T72" fmla="*/ 56 w 616"/>
                <a:gd name="T73" fmla="*/ 284 h 697"/>
                <a:gd name="T74" fmla="*/ 98 w 616"/>
                <a:gd name="T75" fmla="*/ 284 h 697"/>
                <a:gd name="T76" fmla="*/ 138 w 616"/>
                <a:gd name="T77" fmla="*/ 280 h 697"/>
                <a:gd name="T78" fmla="*/ 152 w 616"/>
                <a:gd name="T79" fmla="*/ 312 h 697"/>
                <a:gd name="T80" fmla="*/ 196 w 616"/>
                <a:gd name="T81" fmla="*/ 334 h 697"/>
                <a:gd name="T82" fmla="*/ 228 w 616"/>
                <a:gd name="T83" fmla="*/ 382 h 697"/>
                <a:gd name="T84" fmla="*/ 272 w 616"/>
                <a:gd name="T85" fmla="*/ 421 h 697"/>
                <a:gd name="T86" fmla="*/ 270 w 616"/>
                <a:gd name="T87" fmla="*/ 463 h 697"/>
                <a:gd name="T88" fmla="*/ 274 w 616"/>
                <a:gd name="T89" fmla="*/ 491 h 697"/>
                <a:gd name="T90" fmla="*/ 306 w 616"/>
                <a:gd name="T91" fmla="*/ 495 h 697"/>
                <a:gd name="T92" fmla="*/ 324 w 616"/>
                <a:gd name="T93" fmla="*/ 523 h 697"/>
                <a:gd name="T94" fmla="*/ 340 w 616"/>
                <a:gd name="T95" fmla="*/ 551 h 697"/>
                <a:gd name="T96" fmla="*/ 334 w 616"/>
                <a:gd name="T97" fmla="*/ 587 h 697"/>
                <a:gd name="T98" fmla="*/ 316 w 616"/>
                <a:gd name="T99" fmla="*/ 607 h 697"/>
                <a:gd name="T100" fmla="*/ 326 w 616"/>
                <a:gd name="T101" fmla="*/ 645 h 697"/>
                <a:gd name="T102" fmla="*/ 360 w 616"/>
                <a:gd name="T103" fmla="*/ 665 h 697"/>
                <a:gd name="T104" fmla="*/ 384 w 616"/>
                <a:gd name="T105" fmla="*/ 681 h 697"/>
                <a:gd name="T106" fmla="*/ 396 w 616"/>
                <a:gd name="T107" fmla="*/ 633 h 697"/>
                <a:gd name="T108" fmla="*/ 388 w 616"/>
                <a:gd name="T109" fmla="*/ 665 h 697"/>
                <a:gd name="T110" fmla="*/ 424 w 616"/>
                <a:gd name="T111" fmla="*/ 571 h 697"/>
                <a:gd name="T112" fmla="*/ 434 w 616"/>
                <a:gd name="T113" fmla="*/ 545 h 697"/>
                <a:gd name="T114" fmla="*/ 488 w 616"/>
                <a:gd name="T115" fmla="*/ 505 h 697"/>
                <a:gd name="T116" fmla="*/ 520 w 616"/>
                <a:gd name="T117" fmla="*/ 501 h 697"/>
                <a:gd name="T118" fmla="*/ 554 w 616"/>
                <a:gd name="T119" fmla="*/ 415 h 697"/>
                <a:gd name="T120" fmla="*/ 558 w 616"/>
                <a:gd name="T121" fmla="*/ 328 h 697"/>
                <a:gd name="T122" fmla="*/ 582 w 616"/>
                <a:gd name="T123" fmla="*/ 29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6" h="697">
                  <a:moveTo>
                    <a:pt x="430" y="585"/>
                  </a:moveTo>
                  <a:lnTo>
                    <a:pt x="430" y="587"/>
                  </a:lnTo>
                  <a:lnTo>
                    <a:pt x="430" y="587"/>
                  </a:lnTo>
                  <a:lnTo>
                    <a:pt x="430" y="591"/>
                  </a:lnTo>
                  <a:lnTo>
                    <a:pt x="430" y="591"/>
                  </a:lnTo>
                  <a:lnTo>
                    <a:pt x="430" y="589"/>
                  </a:lnTo>
                  <a:lnTo>
                    <a:pt x="432" y="587"/>
                  </a:lnTo>
                  <a:lnTo>
                    <a:pt x="432" y="585"/>
                  </a:lnTo>
                  <a:lnTo>
                    <a:pt x="430" y="585"/>
                  </a:lnTo>
                  <a:lnTo>
                    <a:pt x="430" y="585"/>
                  </a:lnTo>
                  <a:close/>
                  <a:moveTo>
                    <a:pt x="426" y="567"/>
                  </a:moveTo>
                  <a:lnTo>
                    <a:pt x="426" y="567"/>
                  </a:lnTo>
                  <a:lnTo>
                    <a:pt x="426" y="567"/>
                  </a:lnTo>
                  <a:lnTo>
                    <a:pt x="426" y="565"/>
                  </a:lnTo>
                  <a:lnTo>
                    <a:pt x="426" y="563"/>
                  </a:lnTo>
                  <a:lnTo>
                    <a:pt x="426" y="563"/>
                  </a:lnTo>
                  <a:lnTo>
                    <a:pt x="424" y="565"/>
                  </a:lnTo>
                  <a:lnTo>
                    <a:pt x="426" y="567"/>
                  </a:lnTo>
                  <a:close/>
                  <a:moveTo>
                    <a:pt x="472" y="519"/>
                  </a:moveTo>
                  <a:lnTo>
                    <a:pt x="470" y="519"/>
                  </a:lnTo>
                  <a:lnTo>
                    <a:pt x="468" y="521"/>
                  </a:lnTo>
                  <a:lnTo>
                    <a:pt x="470" y="523"/>
                  </a:lnTo>
                  <a:lnTo>
                    <a:pt x="472" y="523"/>
                  </a:lnTo>
                  <a:lnTo>
                    <a:pt x="472" y="523"/>
                  </a:lnTo>
                  <a:lnTo>
                    <a:pt x="472" y="521"/>
                  </a:lnTo>
                  <a:lnTo>
                    <a:pt x="472" y="521"/>
                  </a:lnTo>
                  <a:lnTo>
                    <a:pt x="472" y="521"/>
                  </a:lnTo>
                  <a:lnTo>
                    <a:pt x="472" y="519"/>
                  </a:lnTo>
                  <a:lnTo>
                    <a:pt x="472" y="519"/>
                  </a:lnTo>
                  <a:close/>
                  <a:moveTo>
                    <a:pt x="486" y="507"/>
                  </a:moveTo>
                  <a:lnTo>
                    <a:pt x="486" y="507"/>
                  </a:lnTo>
                  <a:lnTo>
                    <a:pt x="486" y="507"/>
                  </a:lnTo>
                  <a:lnTo>
                    <a:pt x="486" y="507"/>
                  </a:lnTo>
                  <a:lnTo>
                    <a:pt x="484" y="509"/>
                  </a:lnTo>
                  <a:lnTo>
                    <a:pt x="486" y="509"/>
                  </a:lnTo>
                  <a:lnTo>
                    <a:pt x="486" y="509"/>
                  </a:lnTo>
                  <a:lnTo>
                    <a:pt x="488" y="509"/>
                  </a:lnTo>
                  <a:lnTo>
                    <a:pt x="488" y="509"/>
                  </a:lnTo>
                  <a:lnTo>
                    <a:pt x="488" y="509"/>
                  </a:lnTo>
                  <a:lnTo>
                    <a:pt x="486" y="507"/>
                  </a:lnTo>
                  <a:close/>
                  <a:moveTo>
                    <a:pt x="554" y="334"/>
                  </a:moveTo>
                  <a:lnTo>
                    <a:pt x="554" y="334"/>
                  </a:lnTo>
                  <a:lnTo>
                    <a:pt x="556" y="334"/>
                  </a:lnTo>
                  <a:lnTo>
                    <a:pt x="556" y="336"/>
                  </a:lnTo>
                  <a:lnTo>
                    <a:pt x="556" y="336"/>
                  </a:lnTo>
                  <a:lnTo>
                    <a:pt x="556" y="334"/>
                  </a:lnTo>
                  <a:lnTo>
                    <a:pt x="556" y="334"/>
                  </a:lnTo>
                  <a:lnTo>
                    <a:pt x="556" y="334"/>
                  </a:lnTo>
                  <a:lnTo>
                    <a:pt x="554" y="334"/>
                  </a:lnTo>
                  <a:close/>
                  <a:moveTo>
                    <a:pt x="560" y="324"/>
                  </a:moveTo>
                  <a:lnTo>
                    <a:pt x="560" y="326"/>
                  </a:lnTo>
                  <a:lnTo>
                    <a:pt x="558" y="328"/>
                  </a:lnTo>
                  <a:lnTo>
                    <a:pt x="558" y="328"/>
                  </a:lnTo>
                  <a:lnTo>
                    <a:pt x="558" y="328"/>
                  </a:lnTo>
                  <a:lnTo>
                    <a:pt x="560" y="326"/>
                  </a:lnTo>
                  <a:lnTo>
                    <a:pt x="560" y="326"/>
                  </a:lnTo>
                  <a:lnTo>
                    <a:pt x="560" y="324"/>
                  </a:lnTo>
                  <a:lnTo>
                    <a:pt x="560" y="324"/>
                  </a:lnTo>
                  <a:close/>
                  <a:moveTo>
                    <a:pt x="462" y="146"/>
                  </a:moveTo>
                  <a:lnTo>
                    <a:pt x="462" y="144"/>
                  </a:lnTo>
                  <a:lnTo>
                    <a:pt x="462" y="144"/>
                  </a:lnTo>
                  <a:lnTo>
                    <a:pt x="462" y="142"/>
                  </a:lnTo>
                  <a:lnTo>
                    <a:pt x="462" y="142"/>
                  </a:lnTo>
                  <a:lnTo>
                    <a:pt x="462" y="144"/>
                  </a:lnTo>
                  <a:lnTo>
                    <a:pt x="460" y="144"/>
                  </a:lnTo>
                  <a:lnTo>
                    <a:pt x="462" y="146"/>
                  </a:lnTo>
                  <a:lnTo>
                    <a:pt x="460" y="148"/>
                  </a:lnTo>
                  <a:lnTo>
                    <a:pt x="462" y="146"/>
                  </a:lnTo>
                  <a:close/>
                  <a:moveTo>
                    <a:pt x="454" y="118"/>
                  </a:moveTo>
                  <a:lnTo>
                    <a:pt x="456" y="118"/>
                  </a:lnTo>
                  <a:lnTo>
                    <a:pt x="456" y="116"/>
                  </a:lnTo>
                  <a:lnTo>
                    <a:pt x="454" y="116"/>
                  </a:lnTo>
                  <a:lnTo>
                    <a:pt x="454" y="118"/>
                  </a:lnTo>
                  <a:lnTo>
                    <a:pt x="454" y="118"/>
                  </a:lnTo>
                  <a:lnTo>
                    <a:pt x="454" y="118"/>
                  </a:lnTo>
                  <a:lnTo>
                    <a:pt x="454" y="118"/>
                  </a:lnTo>
                  <a:lnTo>
                    <a:pt x="454" y="118"/>
                  </a:lnTo>
                  <a:close/>
                  <a:moveTo>
                    <a:pt x="344" y="120"/>
                  </a:moveTo>
                  <a:lnTo>
                    <a:pt x="346" y="120"/>
                  </a:lnTo>
                  <a:lnTo>
                    <a:pt x="350" y="118"/>
                  </a:lnTo>
                  <a:lnTo>
                    <a:pt x="352" y="116"/>
                  </a:lnTo>
                  <a:lnTo>
                    <a:pt x="354" y="112"/>
                  </a:lnTo>
                  <a:lnTo>
                    <a:pt x="354" y="112"/>
                  </a:lnTo>
                  <a:lnTo>
                    <a:pt x="356" y="106"/>
                  </a:lnTo>
                  <a:lnTo>
                    <a:pt x="356" y="104"/>
                  </a:lnTo>
                  <a:lnTo>
                    <a:pt x="352" y="104"/>
                  </a:lnTo>
                  <a:lnTo>
                    <a:pt x="350" y="106"/>
                  </a:lnTo>
                  <a:lnTo>
                    <a:pt x="348" y="110"/>
                  </a:lnTo>
                  <a:lnTo>
                    <a:pt x="348" y="114"/>
                  </a:lnTo>
                  <a:lnTo>
                    <a:pt x="346" y="116"/>
                  </a:lnTo>
                  <a:lnTo>
                    <a:pt x="344" y="120"/>
                  </a:lnTo>
                  <a:close/>
                  <a:moveTo>
                    <a:pt x="382" y="98"/>
                  </a:moveTo>
                  <a:lnTo>
                    <a:pt x="380" y="98"/>
                  </a:lnTo>
                  <a:lnTo>
                    <a:pt x="372" y="96"/>
                  </a:lnTo>
                  <a:lnTo>
                    <a:pt x="368" y="96"/>
                  </a:lnTo>
                  <a:lnTo>
                    <a:pt x="364" y="98"/>
                  </a:lnTo>
                  <a:lnTo>
                    <a:pt x="364" y="100"/>
                  </a:lnTo>
                  <a:lnTo>
                    <a:pt x="364" y="102"/>
                  </a:lnTo>
                  <a:lnTo>
                    <a:pt x="364" y="104"/>
                  </a:lnTo>
                  <a:lnTo>
                    <a:pt x="364" y="104"/>
                  </a:lnTo>
                  <a:lnTo>
                    <a:pt x="362" y="106"/>
                  </a:lnTo>
                  <a:lnTo>
                    <a:pt x="362" y="106"/>
                  </a:lnTo>
                  <a:lnTo>
                    <a:pt x="362" y="110"/>
                  </a:lnTo>
                  <a:lnTo>
                    <a:pt x="362" y="112"/>
                  </a:lnTo>
                  <a:lnTo>
                    <a:pt x="364" y="114"/>
                  </a:lnTo>
                  <a:lnTo>
                    <a:pt x="366" y="114"/>
                  </a:lnTo>
                  <a:lnTo>
                    <a:pt x="366" y="114"/>
                  </a:lnTo>
                  <a:lnTo>
                    <a:pt x="366" y="114"/>
                  </a:lnTo>
                  <a:lnTo>
                    <a:pt x="366" y="114"/>
                  </a:lnTo>
                  <a:lnTo>
                    <a:pt x="364" y="114"/>
                  </a:lnTo>
                  <a:lnTo>
                    <a:pt x="364" y="114"/>
                  </a:lnTo>
                  <a:lnTo>
                    <a:pt x="364" y="116"/>
                  </a:lnTo>
                  <a:lnTo>
                    <a:pt x="364" y="118"/>
                  </a:lnTo>
                  <a:lnTo>
                    <a:pt x="364" y="122"/>
                  </a:lnTo>
                  <a:lnTo>
                    <a:pt x="366" y="124"/>
                  </a:lnTo>
                  <a:lnTo>
                    <a:pt x="366" y="124"/>
                  </a:lnTo>
                  <a:lnTo>
                    <a:pt x="368" y="126"/>
                  </a:lnTo>
                  <a:lnTo>
                    <a:pt x="368" y="126"/>
                  </a:lnTo>
                  <a:lnTo>
                    <a:pt x="370" y="126"/>
                  </a:lnTo>
                  <a:lnTo>
                    <a:pt x="374" y="126"/>
                  </a:lnTo>
                  <a:lnTo>
                    <a:pt x="374" y="124"/>
                  </a:lnTo>
                  <a:lnTo>
                    <a:pt x="376" y="124"/>
                  </a:lnTo>
                  <a:lnTo>
                    <a:pt x="376" y="126"/>
                  </a:lnTo>
                  <a:lnTo>
                    <a:pt x="378" y="126"/>
                  </a:lnTo>
                  <a:lnTo>
                    <a:pt x="380" y="126"/>
                  </a:lnTo>
                  <a:lnTo>
                    <a:pt x="380" y="126"/>
                  </a:lnTo>
                  <a:lnTo>
                    <a:pt x="382" y="124"/>
                  </a:lnTo>
                  <a:lnTo>
                    <a:pt x="382" y="124"/>
                  </a:lnTo>
                  <a:lnTo>
                    <a:pt x="382" y="122"/>
                  </a:lnTo>
                  <a:lnTo>
                    <a:pt x="384" y="122"/>
                  </a:lnTo>
                  <a:lnTo>
                    <a:pt x="386" y="122"/>
                  </a:lnTo>
                  <a:lnTo>
                    <a:pt x="388" y="122"/>
                  </a:lnTo>
                  <a:lnTo>
                    <a:pt x="388" y="122"/>
                  </a:lnTo>
                  <a:lnTo>
                    <a:pt x="388" y="120"/>
                  </a:lnTo>
                  <a:lnTo>
                    <a:pt x="388" y="120"/>
                  </a:lnTo>
                  <a:lnTo>
                    <a:pt x="390" y="120"/>
                  </a:lnTo>
                  <a:lnTo>
                    <a:pt x="390" y="122"/>
                  </a:lnTo>
                  <a:lnTo>
                    <a:pt x="392" y="120"/>
                  </a:lnTo>
                  <a:lnTo>
                    <a:pt x="392" y="120"/>
                  </a:lnTo>
                  <a:lnTo>
                    <a:pt x="394" y="118"/>
                  </a:lnTo>
                  <a:lnTo>
                    <a:pt x="394" y="118"/>
                  </a:lnTo>
                  <a:lnTo>
                    <a:pt x="394" y="116"/>
                  </a:lnTo>
                  <a:lnTo>
                    <a:pt x="394" y="116"/>
                  </a:lnTo>
                  <a:lnTo>
                    <a:pt x="394" y="116"/>
                  </a:lnTo>
                  <a:lnTo>
                    <a:pt x="396" y="114"/>
                  </a:lnTo>
                  <a:lnTo>
                    <a:pt x="396" y="114"/>
                  </a:lnTo>
                  <a:lnTo>
                    <a:pt x="396" y="112"/>
                  </a:lnTo>
                  <a:lnTo>
                    <a:pt x="398" y="110"/>
                  </a:lnTo>
                  <a:lnTo>
                    <a:pt x="398" y="110"/>
                  </a:lnTo>
                  <a:lnTo>
                    <a:pt x="398" y="108"/>
                  </a:lnTo>
                  <a:lnTo>
                    <a:pt x="398" y="106"/>
                  </a:lnTo>
                  <a:lnTo>
                    <a:pt x="398" y="106"/>
                  </a:lnTo>
                  <a:lnTo>
                    <a:pt x="398" y="106"/>
                  </a:lnTo>
                  <a:lnTo>
                    <a:pt x="400" y="104"/>
                  </a:lnTo>
                  <a:lnTo>
                    <a:pt x="400" y="102"/>
                  </a:lnTo>
                  <a:lnTo>
                    <a:pt x="400" y="100"/>
                  </a:lnTo>
                  <a:lnTo>
                    <a:pt x="400" y="100"/>
                  </a:lnTo>
                  <a:lnTo>
                    <a:pt x="400" y="98"/>
                  </a:lnTo>
                  <a:lnTo>
                    <a:pt x="398" y="98"/>
                  </a:lnTo>
                  <a:lnTo>
                    <a:pt x="398" y="98"/>
                  </a:lnTo>
                  <a:lnTo>
                    <a:pt x="394" y="98"/>
                  </a:lnTo>
                  <a:lnTo>
                    <a:pt x="388" y="96"/>
                  </a:lnTo>
                  <a:lnTo>
                    <a:pt x="388" y="96"/>
                  </a:lnTo>
                  <a:lnTo>
                    <a:pt x="386" y="98"/>
                  </a:lnTo>
                  <a:lnTo>
                    <a:pt x="384" y="98"/>
                  </a:lnTo>
                  <a:lnTo>
                    <a:pt x="382" y="98"/>
                  </a:lnTo>
                  <a:close/>
                  <a:moveTo>
                    <a:pt x="358" y="98"/>
                  </a:moveTo>
                  <a:lnTo>
                    <a:pt x="360" y="100"/>
                  </a:lnTo>
                  <a:lnTo>
                    <a:pt x="364" y="96"/>
                  </a:lnTo>
                  <a:lnTo>
                    <a:pt x="364" y="96"/>
                  </a:lnTo>
                  <a:lnTo>
                    <a:pt x="364" y="96"/>
                  </a:lnTo>
                  <a:lnTo>
                    <a:pt x="362" y="94"/>
                  </a:lnTo>
                  <a:lnTo>
                    <a:pt x="362" y="94"/>
                  </a:lnTo>
                  <a:lnTo>
                    <a:pt x="360" y="96"/>
                  </a:lnTo>
                  <a:lnTo>
                    <a:pt x="358" y="98"/>
                  </a:lnTo>
                  <a:lnTo>
                    <a:pt x="358" y="98"/>
                  </a:lnTo>
                  <a:lnTo>
                    <a:pt x="358" y="98"/>
                  </a:lnTo>
                  <a:lnTo>
                    <a:pt x="358" y="98"/>
                  </a:lnTo>
                  <a:close/>
                  <a:moveTo>
                    <a:pt x="378" y="94"/>
                  </a:moveTo>
                  <a:lnTo>
                    <a:pt x="378" y="96"/>
                  </a:lnTo>
                  <a:lnTo>
                    <a:pt x="380" y="96"/>
                  </a:lnTo>
                  <a:lnTo>
                    <a:pt x="384" y="96"/>
                  </a:lnTo>
                  <a:lnTo>
                    <a:pt x="384" y="96"/>
                  </a:lnTo>
                  <a:lnTo>
                    <a:pt x="384" y="94"/>
                  </a:lnTo>
                  <a:lnTo>
                    <a:pt x="384" y="94"/>
                  </a:lnTo>
                  <a:lnTo>
                    <a:pt x="382" y="92"/>
                  </a:lnTo>
                  <a:lnTo>
                    <a:pt x="382" y="92"/>
                  </a:lnTo>
                  <a:lnTo>
                    <a:pt x="380" y="94"/>
                  </a:lnTo>
                  <a:lnTo>
                    <a:pt x="378" y="94"/>
                  </a:lnTo>
                  <a:close/>
                  <a:moveTo>
                    <a:pt x="372" y="90"/>
                  </a:moveTo>
                  <a:lnTo>
                    <a:pt x="370" y="90"/>
                  </a:lnTo>
                  <a:lnTo>
                    <a:pt x="370" y="92"/>
                  </a:lnTo>
                  <a:lnTo>
                    <a:pt x="370" y="94"/>
                  </a:lnTo>
                  <a:lnTo>
                    <a:pt x="370" y="94"/>
                  </a:lnTo>
                  <a:lnTo>
                    <a:pt x="374" y="94"/>
                  </a:lnTo>
                  <a:lnTo>
                    <a:pt x="374" y="94"/>
                  </a:lnTo>
                  <a:lnTo>
                    <a:pt x="376" y="94"/>
                  </a:lnTo>
                  <a:lnTo>
                    <a:pt x="378" y="94"/>
                  </a:lnTo>
                  <a:lnTo>
                    <a:pt x="380" y="90"/>
                  </a:lnTo>
                  <a:lnTo>
                    <a:pt x="380" y="90"/>
                  </a:lnTo>
                  <a:lnTo>
                    <a:pt x="376" y="88"/>
                  </a:lnTo>
                  <a:lnTo>
                    <a:pt x="372" y="90"/>
                  </a:lnTo>
                  <a:close/>
                  <a:moveTo>
                    <a:pt x="368" y="92"/>
                  </a:moveTo>
                  <a:lnTo>
                    <a:pt x="370" y="90"/>
                  </a:lnTo>
                  <a:lnTo>
                    <a:pt x="370" y="88"/>
                  </a:lnTo>
                  <a:lnTo>
                    <a:pt x="370" y="84"/>
                  </a:lnTo>
                  <a:lnTo>
                    <a:pt x="370" y="84"/>
                  </a:lnTo>
                  <a:lnTo>
                    <a:pt x="368" y="84"/>
                  </a:lnTo>
                  <a:lnTo>
                    <a:pt x="368" y="84"/>
                  </a:lnTo>
                  <a:lnTo>
                    <a:pt x="368" y="86"/>
                  </a:lnTo>
                  <a:lnTo>
                    <a:pt x="368" y="88"/>
                  </a:lnTo>
                  <a:lnTo>
                    <a:pt x="366" y="90"/>
                  </a:lnTo>
                  <a:lnTo>
                    <a:pt x="366" y="90"/>
                  </a:lnTo>
                  <a:lnTo>
                    <a:pt x="366" y="94"/>
                  </a:lnTo>
                  <a:lnTo>
                    <a:pt x="368" y="94"/>
                  </a:lnTo>
                  <a:lnTo>
                    <a:pt x="368" y="92"/>
                  </a:lnTo>
                  <a:close/>
                  <a:moveTo>
                    <a:pt x="372" y="88"/>
                  </a:moveTo>
                  <a:lnTo>
                    <a:pt x="374" y="84"/>
                  </a:lnTo>
                  <a:lnTo>
                    <a:pt x="374" y="84"/>
                  </a:lnTo>
                  <a:lnTo>
                    <a:pt x="374" y="82"/>
                  </a:lnTo>
                  <a:lnTo>
                    <a:pt x="374" y="82"/>
                  </a:lnTo>
                  <a:lnTo>
                    <a:pt x="374" y="84"/>
                  </a:lnTo>
                  <a:lnTo>
                    <a:pt x="372" y="84"/>
                  </a:lnTo>
                  <a:lnTo>
                    <a:pt x="370" y="84"/>
                  </a:lnTo>
                  <a:lnTo>
                    <a:pt x="370" y="88"/>
                  </a:lnTo>
                  <a:lnTo>
                    <a:pt x="370" y="88"/>
                  </a:lnTo>
                  <a:lnTo>
                    <a:pt x="372" y="88"/>
                  </a:lnTo>
                  <a:close/>
                  <a:moveTo>
                    <a:pt x="368" y="60"/>
                  </a:moveTo>
                  <a:lnTo>
                    <a:pt x="370" y="60"/>
                  </a:lnTo>
                  <a:lnTo>
                    <a:pt x="370" y="58"/>
                  </a:lnTo>
                  <a:lnTo>
                    <a:pt x="370" y="56"/>
                  </a:lnTo>
                  <a:lnTo>
                    <a:pt x="370" y="56"/>
                  </a:lnTo>
                  <a:lnTo>
                    <a:pt x="368" y="56"/>
                  </a:lnTo>
                  <a:lnTo>
                    <a:pt x="368" y="56"/>
                  </a:lnTo>
                  <a:lnTo>
                    <a:pt x="368" y="58"/>
                  </a:lnTo>
                  <a:lnTo>
                    <a:pt x="368" y="60"/>
                  </a:lnTo>
                  <a:lnTo>
                    <a:pt x="368" y="60"/>
                  </a:lnTo>
                  <a:close/>
                  <a:moveTo>
                    <a:pt x="616" y="226"/>
                  </a:moveTo>
                  <a:lnTo>
                    <a:pt x="616" y="224"/>
                  </a:lnTo>
                  <a:lnTo>
                    <a:pt x="616" y="220"/>
                  </a:lnTo>
                  <a:lnTo>
                    <a:pt x="616" y="220"/>
                  </a:lnTo>
                  <a:lnTo>
                    <a:pt x="616" y="218"/>
                  </a:lnTo>
                  <a:lnTo>
                    <a:pt x="614" y="216"/>
                  </a:lnTo>
                  <a:lnTo>
                    <a:pt x="614" y="208"/>
                  </a:lnTo>
                  <a:lnTo>
                    <a:pt x="612" y="204"/>
                  </a:lnTo>
                  <a:lnTo>
                    <a:pt x="610" y="200"/>
                  </a:lnTo>
                  <a:lnTo>
                    <a:pt x="610" y="194"/>
                  </a:lnTo>
                  <a:lnTo>
                    <a:pt x="606" y="188"/>
                  </a:lnTo>
                  <a:lnTo>
                    <a:pt x="606" y="186"/>
                  </a:lnTo>
                  <a:lnTo>
                    <a:pt x="604" y="186"/>
                  </a:lnTo>
                  <a:lnTo>
                    <a:pt x="598" y="184"/>
                  </a:lnTo>
                  <a:lnTo>
                    <a:pt x="594" y="186"/>
                  </a:lnTo>
                  <a:lnTo>
                    <a:pt x="590" y="184"/>
                  </a:lnTo>
                  <a:lnTo>
                    <a:pt x="588" y="186"/>
                  </a:lnTo>
                  <a:lnTo>
                    <a:pt x="586" y="184"/>
                  </a:lnTo>
                  <a:lnTo>
                    <a:pt x="584" y="182"/>
                  </a:lnTo>
                  <a:lnTo>
                    <a:pt x="582" y="182"/>
                  </a:lnTo>
                  <a:lnTo>
                    <a:pt x="578" y="182"/>
                  </a:lnTo>
                  <a:lnTo>
                    <a:pt x="576" y="178"/>
                  </a:lnTo>
                  <a:lnTo>
                    <a:pt x="572" y="176"/>
                  </a:lnTo>
                  <a:lnTo>
                    <a:pt x="568" y="172"/>
                  </a:lnTo>
                  <a:lnTo>
                    <a:pt x="564" y="170"/>
                  </a:lnTo>
                  <a:lnTo>
                    <a:pt x="560" y="164"/>
                  </a:lnTo>
                  <a:lnTo>
                    <a:pt x="560" y="164"/>
                  </a:lnTo>
                  <a:lnTo>
                    <a:pt x="558" y="160"/>
                  </a:lnTo>
                  <a:lnTo>
                    <a:pt x="554" y="160"/>
                  </a:lnTo>
                  <a:lnTo>
                    <a:pt x="550" y="156"/>
                  </a:lnTo>
                  <a:lnTo>
                    <a:pt x="548" y="154"/>
                  </a:lnTo>
                  <a:lnTo>
                    <a:pt x="544" y="152"/>
                  </a:lnTo>
                  <a:lnTo>
                    <a:pt x="540" y="150"/>
                  </a:lnTo>
                  <a:lnTo>
                    <a:pt x="540" y="148"/>
                  </a:lnTo>
                  <a:lnTo>
                    <a:pt x="536" y="148"/>
                  </a:lnTo>
                  <a:lnTo>
                    <a:pt x="534" y="146"/>
                  </a:lnTo>
                  <a:lnTo>
                    <a:pt x="530" y="144"/>
                  </a:lnTo>
                  <a:lnTo>
                    <a:pt x="526" y="144"/>
                  </a:lnTo>
                  <a:lnTo>
                    <a:pt x="520" y="146"/>
                  </a:lnTo>
                  <a:lnTo>
                    <a:pt x="514" y="146"/>
                  </a:lnTo>
                  <a:lnTo>
                    <a:pt x="512" y="146"/>
                  </a:lnTo>
                  <a:lnTo>
                    <a:pt x="510" y="146"/>
                  </a:lnTo>
                  <a:lnTo>
                    <a:pt x="508" y="146"/>
                  </a:lnTo>
                  <a:lnTo>
                    <a:pt x="506" y="144"/>
                  </a:lnTo>
                  <a:lnTo>
                    <a:pt x="504" y="144"/>
                  </a:lnTo>
                  <a:lnTo>
                    <a:pt x="502" y="144"/>
                  </a:lnTo>
                  <a:lnTo>
                    <a:pt x="498" y="144"/>
                  </a:lnTo>
                  <a:lnTo>
                    <a:pt x="492" y="142"/>
                  </a:lnTo>
                  <a:lnTo>
                    <a:pt x="490" y="140"/>
                  </a:lnTo>
                  <a:lnTo>
                    <a:pt x="488" y="140"/>
                  </a:lnTo>
                  <a:lnTo>
                    <a:pt x="486" y="138"/>
                  </a:lnTo>
                  <a:lnTo>
                    <a:pt x="482" y="136"/>
                  </a:lnTo>
                  <a:lnTo>
                    <a:pt x="480" y="136"/>
                  </a:lnTo>
                  <a:lnTo>
                    <a:pt x="478" y="138"/>
                  </a:lnTo>
                  <a:lnTo>
                    <a:pt x="478" y="138"/>
                  </a:lnTo>
                  <a:lnTo>
                    <a:pt x="474" y="140"/>
                  </a:lnTo>
                  <a:lnTo>
                    <a:pt x="472" y="140"/>
                  </a:lnTo>
                  <a:lnTo>
                    <a:pt x="472" y="140"/>
                  </a:lnTo>
                  <a:lnTo>
                    <a:pt x="470" y="142"/>
                  </a:lnTo>
                  <a:lnTo>
                    <a:pt x="468" y="144"/>
                  </a:lnTo>
                  <a:lnTo>
                    <a:pt x="466" y="144"/>
                  </a:lnTo>
                  <a:lnTo>
                    <a:pt x="468" y="142"/>
                  </a:lnTo>
                  <a:lnTo>
                    <a:pt x="468" y="140"/>
                  </a:lnTo>
                  <a:lnTo>
                    <a:pt x="468" y="140"/>
                  </a:lnTo>
                  <a:lnTo>
                    <a:pt x="468" y="138"/>
                  </a:lnTo>
                  <a:lnTo>
                    <a:pt x="468" y="138"/>
                  </a:lnTo>
                  <a:lnTo>
                    <a:pt x="466" y="138"/>
                  </a:lnTo>
                  <a:lnTo>
                    <a:pt x="466" y="140"/>
                  </a:lnTo>
                  <a:lnTo>
                    <a:pt x="464" y="142"/>
                  </a:lnTo>
                  <a:lnTo>
                    <a:pt x="464" y="146"/>
                  </a:lnTo>
                  <a:lnTo>
                    <a:pt x="460" y="150"/>
                  </a:lnTo>
                  <a:lnTo>
                    <a:pt x="458" y="152"/>
                  </a:lnTo>
                  <a:lnTo>
                    <a:pt x="458" y="150"/>
                  </a:lnTo>
                  <a:lnTo>
                    <a:pt x="460" y="144"/>
                  </a:lnTo>
                  <a:lnTo>
                    <a:pt x="460" y="142"/>
                  </a:lnTo>
                  <a:lnTo>
                    <a:pt x="460" y="140"/>
                  </a:lnTo>
                  <a:lnTo>
                    <a:pt x="462" y="140"/>
                  </a:lnTo>
                  <a:lnTo>
                    <a:pt x="462" y="138"/>
                  </a:lnTo>
                  <a:lnTo>
                    <a:pt x="462" y="138"/>
                  </a:lnTo>
                  <a:lnTo>
                    <a:pt x="464" y="136"/>
                  </a:lnTo>
                  <a:lnTo>
                    <a:pt x="464" y="134"/>
                  </a:lnTo>
                  <a:lnTo>
                    <a:pt x="464" y="132"/>
                  </a:lnTo>
                  <a:lnTo>
                    <a:pt x="462" y="134"/>
                  </a:lnTo>
                  <a:lnTo>
                    <a:pt x="460" y="134"/>
                  </a:lnTo>
                  <a:lnTo>
                    <a:pt x="460" y="136"/>
                  </a:lnTo>
                  <a:lnTo>
                    <a:pt x="458" y="136"/>
                  </a:lnTo>
                  <a:lnTo>
                    <a:pt x="458" y="134"/>
                  </a:lnTo>
                  <a:lnTo>
                    <a:pt x="458" y="134"/>
                  </a:lnTo>
                  <a:lnTo>
                    <a:pt x="460" y="134"/>
                  </a:lnTo>
                  <a:lnTo>
                    <a:pt x="460" y="132"/>
                  </a:lnTo>
                  <a:lnTo>
                    <a:pt x="460" y="132"/>
                  </a:lnTo>
                  <a:lnTo>
                    <a:pt x="462" y="130"/>
                  </a:lnTo>
                  <a:lnTo>
                    <a:pt x="462" y="128"/>
                  </a:lnTo>
                  <a:lnTo>
                    <a:pt x="460" y="126"/>
                  </a:lnTo>
                  <a:lnTo>
                    <a:pt x="460" y="126"/>
                  </a:lnTo>
                  <a:lnTo>
                    <a:pt x="458" y="126"/>
                  </a:lnTo>
                  <a:lnTo>
                    <a:pt x="458" y="126"/>
                  </a:lnTo>
                  <a:lnTo>
                    <a:pt x="458" y="126"/>
                  </a:lnTo>
                  <a:lnTo>
                    <a:pt x="458" y="124"/>
                  </a:lnTo>
                  <a:lnTo>
                    <a:pt x="456" y="124"/>
                  </a:lnTo>
                  <a:lnTo>
                    <a:pt x="456" y="122"/>
                  </a:lnTo>
                  <a:lnTo>
                    <a:pt x="454" y="122"/>
                  </a:lnTo>
                  <a:lnTo>
                    <a:pt x="452" y="120"/>
                  </a:lnTo>
                  <a:lnTo>
                    <a:pt x="452" y="120"/>
                  </a:lnTo>
                  <a:lnTo>
                    <a:pt x="450" y="124"/>
                  </a:lnTo>
                  <a:lnTo>
                    <a:pt x="450" y="124"/>
                  </a:lnTo>
                  <a:lnTo>
                    <a:pt x="448" y="124"/>
                  </a:lnTo>
                  <a:lnTo>
                    <a:pt x="448" y="122"/>
                  </a:lnTo>
                  <a:lnTo>
                    <a:pt x="446" y="118"/>
                  </a:lnTo>
                  <a:lnTo>
                    <a:pt x="446" y="118"/>
                  </a:lnTo>
                  <a:lnTo>
                    <a:pt x="444" y="118"/>
                  </a:lnTo>
                  <a:lnTo>
                    <a:pt x="442" y="116"/>
                  </a:lnTo>
                  <a:lnTo>
                    <a:pt x="438" y="116"/>
                  </a:lnTo>
                  <a:lnTo>
                    <a:pt x="438" y="114"/>
                  </a:lnTo>
                  <a:lnTo>
                    <a:pt x="436" y="114"/>
                  </a:lnTo>
                  <a:lnTo>
                    <a:pt x="434" y="114"/>
                  </a:lnTo>
                  <a:lnTo>
                    <a:pt x="434" y="112"/>
                  </a:lnTo>
                  <a:lnTo>
                    <a:pt x="434" y="112"/>
                  </a:lnTo>
                  <a:lnTo>
                    <a:pt x="432" y="112"/>
                  </a:lnTo>
                  <a:lnTo>
                    <a:pt x="430" y="112"/>
                  </a:lnTo>
                  <a:lnTo>
                    <a:pt x="428" y="112"/>
                  </a:lnTo>
                  <a:lnTo>
                    <a:pt x="428" y="110"/>
                  </a:lnTo>
                  <a:lnTo>
                    <a:pt x="426" y="108"/>
                  </a:lnTo>
                  <a:lnTo>
                    <a:pt x="426" y="108"/>
                  </a:lnTo>
                  <a:lnTo>
                    <a:pt x="424" y="108"/>
                  </a:lnTo>
                  <a:lnTo>
                    <a:pt x="424" y="108"/>
                  </a:lnTo>
                  <a:lnTo>
                    <a:pt x="422" y="108"/>
                  </a:lnTo>
                  <a:lnTo>
                    <a:pt x="420" y="108"/>
                  </a:lnTo>
                  <a:lnTo>
                    <a:pt x="420" y="106"/>
                  </a:lnTo>
                  <a:lnTo>
                    <a:pt x="418" y="106"/>
                  </a:lnTo>
                  <a:lnTo>
                    <a:pt x="416" y="106"/>
                  </a:lnTo>
                  <a:lnTo>
                    <a:pt x="416" y="106"/>
                  </a:lnTo>
                  <a:lnTo>
                    <a:pt x="416" y="106"/>
                  </a:lnTo>
                  <a:lnTo>
                    <a:pt x="416" y="106"/>
                  </a:lnTo>
                  <a:lnTo>
                    <a:pt x="416" y="108"/>
                  </a:lnTo>
                  <a:lnTo>
                    <a:pt x="414" y="108"/>
                  </a:lnTo>
                  <a:lnTo>
                    <a:pt x="414" y="106"/>
                  </a:lnTo>
                  <a:lnTo>
                    <a:pt x="412" y="106"/>
                  </a:lnTo>
                  <a:lnTo>
                    <a:pt x="412" y="108"/>
                  </a:lnTo>
                  <a:lnTo>
                    <a:pt x="410" y="106"/>
                  </a:lnTo>
                  <a:lnTo>
                    <a:pt x="410" y="106"/>
                  </a:lnTo>
                  <a:lnTo>
                    <a:pt x="410" y="106"/>
                  </a:lnTo>
                  <a:lnTo>
                    <a:pt x="408" y="106"/>
                  </a:lnTo>
                  <a:lnTo>
                    <a:pt x="408" y="108"/>
                  </a:lnTo>
                  <a:lnTo>
                    <a:pt x="406" y="106"/>
                  </a:lnTo>
                  <a:lnTo>
                    <a:pt x="406" y="106"/>
                  </a:lnTo>
                  <a:lnTo>
                    <a:pt x="404" y="108"/>
                  </a:lnTo>
                  <a:lnTo>
                    <a:pt x="404" y="108"/>
                  </a:lnTo>
                  <a:lnTo>
                    <a:pt x="404" y="108"/>
                  </a:lnTo>
                  <a:lnTo>
                    <a:pt x="402" y="110"/>
                  </a:lnTo>
                  <a:lnTo>
                    <a:pt x="402" y="112"/>
                  </a:lnTo>
                  <a:lnTo>
                    <a:pt x="402" y="112"/>
                  </a:lnTo>
                  <a:lnTo>
                    <a:pt x="400" y="114"/>
                  </a:lnTo>
                  <a:lnTo>
                    <a:pt x="400" y="116"/>
                  </a:lnTo>
                  <a:lnTo>
                    <a:pt x="400" y="118"/>
                  </a:lnTo>
                  <a:lnTo>
                    <a:pt x="400" y="118"/>
                  </a:lnTo>
                  <a:lnTo>
                    <a:pt x="400" y="120"/>
                  </a:lnTo>
                  <a:lnTo>
                    <a:pt x="402" y="120"/>
                  </a:lnTo>
                  <a:lnTo>
                    <a:pt x="400" y="122"/>
                  </a:lnTo>
                  <a:lnTo>
                    <a:pt x="400" y="122"/>
                  </a:lnTo>
                  <a:lnTo>
                    <a:pt x="398" y="122"/>
                  </a:lnTo>
                  <a:lnTo>
                    <a:pt x="398" y="120"/>
                  </a:lnTo>
                  <a:lnTo>
                    <a:pt x="396" y="120"/>
                  </a:lnTo>
                  <a:lnTo>
                    <a:pt x="392" y="126"/>
                  </a:lnTo>
                  <a:lnTo>
                    <a:pt x="388" y="128"/>
                  </a:lnTo>
                  <a:lnTo>
                    <a:pt x="388" y="128"/>
                  </a:lnTo>
                  <a:lnTo>
                    <a:pt x="384" y="136"/>
                  </a:lnTo>
                  <a:lnTo>
                    <a:pt x="384" y="138"/>
                  </a:lnTo>
                  <a:lnTo>
                    <a:pt x="382" y="140"/>
                  </a:lnTo>
                  <a:lnTo>
                    <a:pt x="382" y="142"/>
                  </a:lnTo>
                  <a:lnTo>
                    <a:pt x="382" y="142"/>
                  </a:lnTo>
                  <a:lnTo>
                    <a:pt x="382" y="140"/>
                  </a:lnTo>
                  <a:lnTo>
                    <a:pt x="382" y="140"/>
                  </a:lnTo>
                  <a:lnTo>
                    <a:pt x="384" y="134"/>
                  </a:lnTo>
                  <a:lnTo>
                    <a:pt x="384" y="134"/>
                  </a:lnTo>
                  <a:lnTo>
                    <a:pt x="384" y="130"/>
                  </a:lnTo>
                  <a:lnTo>
                    <a:pt x="386" y="124"/>
                  </a:lnTo>
                  <a:lnTo>
                    <a:pt x="382" y="128"/>
                  </a:lnTo>
                  <a:lnTo>
                    <a:pt x="380" y="128"/>
                  </a:lnTo>
                  <a:lnTo>
                    <a:pt x="376" y="128"/>
                  </a:lnTo>
                  <a:lnTo>
                    <a:pt x="376" y="126"/>
                  </a:lnTo>
                  <a:lnTo>
                    <a:pt x="374" y="128"/>
                  </a:lnTo>
                  <a:lnTo>
                    <a:pt x="372" y="128"/>
                  </a:lnTo>
                  <a:lnTo>
                    <a:pt x="372" y="128"/>
                  </a:lnTo>
                  <a:lnTo>
                    <a:pt x="368" y="130"/>
                  </a:lnTo>
                  <a:lnTo>
                    <a:pt x="366" y="128"/>
                  </a:lnTo>
                  <a:lnTo>
                    <a:pt x="366" y="126"/>
                  </a:lnTo>
                  <a:lnTo>
                    <a:pt x="364" y="126"/>
                  </a:lnTo>
                  <a:lnTo>
                    <a:pt x="364" y="124"/>
                  </a:lnTo>
                  <a:lnTo>
                    <a:pt x="364" y="124"/>
                  </a:lnTo>
                  <a:lnTo>
                    <a:pt x="362" y="120"/>
                  </a:lnTo>
                  <a:lnTo>
                    <a:pt x="362" y="118"/>
                  </a:lnTo>
                  <a:lnTo>
                    <a:pt x="362" y="118"/>
                  </a:lnTo>
                  <a:lnTo>
                    <a:pt x="362" y="116"/>
                  </a:lnTo>
                  <a:lnTo>
                    <a:pt x="360" y="114"/>
                  </a:lnTo>
                  <a:lnTo>
                    <a:pt x="360" y="114"/>
                  </a:lnTo>
                  <a:lnTo>
                    <a:pt x="362" y="112"/>
                  </a:lnTo>
                  <a:lnTo>
                    <a:pt x="362" y="112"/>
                  </a:lnTo>
                  <a:lnTo>
                    <a:pt x="360" y="110"/>
                  </a:lnTo>
                  <a:lnTo>
                    <a:pt x="360" y="112"/>
                  </a:lnTo>
                  <a:lnTo>
                    <a:pt x="358" y="112"/>
                  </a:lnTo>
                  <a:lnTo>
                    <a:pt x="356" y="114"/>
                  </a:lnTo>
                  <a:lnTo>
                    <a:pt x="354" y="116"/>
                  </a:lnTo>
                  <a:lnTo>
                    <a:pt x="350" y="118"/>
                  </a:lnTo>
                  <a:lnTo>
                    <a:pt x="350" y="118"/>
                  </a:lnTo>
                  <a:lnTo>
                    <a:pt x="344" y="122"/>
                  </a:lnTo>
                  <a:lnTo>
                    <a:pt x="340" y="124"/>
                  </a:lnTo>
                  <a:lnTo>
                    <a:pt x="338" y="122"/>
                  </a:lnTo>
                  <a:lnTo>
                    <a:pt x="334" y="122"/>
                  </a:lnTo>
                  <a:lnTo>
                    <a:pt x="334" y="122"/>
                  </a:lnTo>
                  <a:lnTo>
                    <a:pt x="340" y="118"/>
                  </a:lnTo>
                  <a:lnTo>
                    <a:pt x="344" y="120"/>
                  </a:lnTo>
                  <a:lnTo>
                    <a:pt x="344" y="118"/>
                  </a:lnTo>
                  <a:lnTo>
                    <a:pt x="344" y="118"/>
                  </a:lnTo>
                  <a:lnTo>
                    <a:pt x="344" y="116"/>
                  </a:lnTo>
                  <a:lnTo>
                    <a:pt x="346" y="114"/>
                  </a:lnTo>
                  <a:lnTo>
                    <a:pt x="348" y="112"/>
                  </a:lnTo>
                  <a:lnTo>
                    <a:pt x="348" y="110"/>
                  </a:lnTo>
                  <a:lnTo>
                    <a:pt x="348" y="108"/>
                  </a:lnTo>
                  <a:lnTo>
                    <a:pt x="350" y="104"/>
                  </a:lnTo>
                  <a:lnTo>
                    <a:pt x="352" y="104"/>
                  </a:lnTo>
                  <a:lnTo>
                    <a:pt x="352" y="102"/>
                  </a:lnTo>
                  <a:lnTo>
                    <a:pt x="354" y="98"/>
                  </a:lnTo>
                  <a:lnTo>
                    <a:pt x="354" y="96"/>
                  </a:lnTo>
                  <a:lnTo>
                    <a:pt x="358" y="94"/>
                  </a:lnTo>
                  <a:lnTo>
                    <a:pt x="360" y="92"/>
                  </a:lnTo>
                  <a:lnTo>
                    <a:pt x="360" y="92"/>
                  </a:lnTo>
                  <a:lnTo>
                    <a:pt x="362" y="90"/>
                  </a:lnTo>
                  <a:lnTo>
                    <a:pt x="364" y="90"/>
                  </a:lnTo>
                  <a:lnTo>
                    <a:pt x="366" y="86"/>
                  </a:lnTo>
                  <a:lnTo>
                    <a:pt x="368" y="82"/>
                  </a:lnTo>
                  <a:lnTo>
                    <a:pt x="370" y="80"/>
                  </a:lnTo>
                  <a:lnTo>
                    <a:pt x="370" y="80"/>
                  </a:lnTo>
                  <a:lnTo>
                    <a:pt x="374" y="76"/>
                  </a:lnTo>
                  <a:lnTo>
                    <a:pt x="374" y="76"/>
                  </a:lnTo>
                  <a:lnTo>
                    <a:pt x="376" y="74"/>
                  </a:lnTo>
                  <a:lnTo>
                    <a:pt x="376" y="74"/>
                  </a:lnTo>
                  <a:lnTo>
                    <a:pt x="376" y="72"/>
                  </a:lnTo>
                  <a:lnTo>
                    <a:pt x="376" y="68"/>
                  </a:lnTo>
                  <a:lnTo>
                    <a:pt x="376" y="64"/>
                  </a:lnTo>
                  <a:lnTo>
                    <a:pt x="374" y="64"/>
                  </a:lnTo>
                  <a:lnTo>
                    <a:pt x="372" y="62"/>
                  </a:lnTo>
                  <a:lnTo>
                    <a:pt x="370" y="62"/>
                  </a:lnTo>
                  <a:lnTo>
                    <a:pt x="368" y="62"/>
                  </a:lnTo>
                  <a:lnTo>
                    <a:pt x="366" y="60"/>
                  </a:lnTo>
                  <a:lnTo>
                    <a:pt x="366" y="58"/>
                  </a:lnTo>
                  <a:lnTo>
                    <a:pt x="366" y="56"/>
                  </a:lnTo>
                  <a:lnTo>
                    <a:pt x="364" y="56"/>
                  </a:lnTo>
                  <a:lnTo>
                    <a:pt x="364" y="56"/>
                  </a:lnTo>
                  <a:lnTo>
                    <a:pt x="364" y="56"/>
                  </a:lnTo>
                  <a:lnTo>
                    <a:pt x="364" y="54"/>
                  </a:lnTo>
                  <a:lnTo>
                    <a:pt x="364" y="52"/>
                  </a:lnTo>
                  <a:lnTo>
                    <a:pt x="362" y="50"/>
                  </a:lnTo>
                  <a:lnTo>
                    <a:pt x="362" y="48"/>
                  </a:lnTo>
                  <a:lnTo>
                    <a:pt x="362" y="46"/>
                  </a:lnTo>
                  <a:lnTo>
                    <a:pt x="360" y="40"/>
                  </a:lnTo>
                  <a:lnTo>
                    <a:pt x="360" y="36"/>
                  </a:lnTo>
                  <a:lnTo>
                    <a:pt x="358" y="28"/>
                  </a:lnTo>
                  <a:lnTo>
                    <a:pt x="356" y="20"/>
                  </a:lnTo>
                  <a:lnTo>
                    <a:pt x="356" y="18"/>
                  </a:lnTo>
                  <a:lnTo>
                    <a:pt x="352" y="18"/>
                  </a:lnTo>
                  <a:lnTo>
                    <a:pt x="352" y="18"/>
                  </a:lnTo>
                  <a:lnTo>
                    <a:pt x="352" y="18"/>
                  </a:lnTo>
                  <a:lnTo>
                    <a:pt x="350" y="22"/>
                  </a:lnTo>
                  <a:lnTo>
                    <a:pt x="350" y="22"/>
                  </a:lnTo>
                  <a:lnTo>
                    <a:pt x="348" y="22"/>
                  </a:lnTo>
                  <a:lnTo>
                    <a:pt x="348" y="24"/>
                  </a:lnTo>
                  <a:lnTo>
                    <a:pt x="348" y="24"/>
                  </a:lnTo>
                  <a:lnTo>
                    <a:pt x="346" y="26"/>
                  </a:lnTo>
                  <a:lnTo>
                    <a:pt x="346" y="26"/>
                  </a:lnTo>
                  <a:lnTo>
                    <a:pt x="346" y="28"/>
                  </a:lnTo>
                  <a:lnTo>
                    <a:pt x="344" y="28"/>
                  </a:lnTo>
                  <a:lnTo>
                    <a:pt x="344" y="28"/>
                  </a:lnTo>
                  <a:lnTo>
                    <a:pt x="342" y="32"/>
                  </a:lnTo>
                  <a:lnTo>
                    <a:pt x="342" y="34"/>
                  </a:lnTo>
                  <a:lnTo>
                    <a:pt x="340" y="36"/>
                  </a:lnTo>
                  <a:lnTo>
                    <a:pt x="340" y="36"/>
                  </a:lnTo>
                  <a:lnTo>
                    <a:pt x="338" y="38"/>
                  </a:lnTo>
                  <a:lnTo>
                    <a:pt x="338" y="38"/>
                  </a:lnTo>
                  <a:lnTo>
                    <a:pt x="338" y="40"/>
                  </a:lnTo>
                  <a:lnTo>
                    <a:pt x="338" y="40"/>
                  </a:lnTo>
                  <a:lnTo>
                    <a:pt x="338" y="42"/>
                  </a:lnTo>
                  <a:lnTo>
                    <a:pt x="336" y="42"/>
                  </a:lnTo>
                  <a:lnTo>
                    <a:pt x="336" y="46"/>
                  </a:lnTo>
                  <a:lnTo>
                    <a:pt x="336" y="48"/>
                  </a:lnTo>
                  <a:lnTo>
                    <a:pt x="334" y="48"/>
                  </a:lnTo>
                  <a:lnTo>
                    <a:pt x="334" y="50"/>
                  </a:lnTo>
                  <a:lnTo>
                    <a:pt x="332" y="52"/>
                  </a:lnTo>
                  <a:lnTo>
                    <a:pt x="332" y="52"/>
                  </a:lnTo>
                  <a:lnTo>
                    <a:pt x="330" y="54"/>
                  </a:lnTo>
                  <a:lnTo>
                    <a:pt x="330" y="54"/>
                  </a:lnTo>
                  <a:lnTo>
                    <a:pt x="328" y="56"/>
                  </a:lnTo>
                  <a:lnTo>
                    <a:pt x="328" y="56"/>
                  </a:lnTo>
                  <a:lnTo>
                    <a:pt x="326" y="54"/>
                  </a:lnTo>
                  <a:lnTo>
                    <a:pt x="326" y="54"/>
                  </a:lnTo>
                  <a:lnTo>
                    <a:pt x="324" y="54"/>
                  </a:lnTo>
                  <a:lnTo>
                    <a:pt x="324" y="54"/>
                  </a:lnTo>
                  <a:lnTo>
                    <a:pt x="324" y="54"/>
                  </a:lnTo>
                  <a:lnTo>
                    <a:pt x="322" y="52"/>
                  </a:lnTo>
                  <a:lnTo>
                    <a:pt x="322" y="52"/>
                  </a:lnTo>
                  <a:lnTo>
                    <a:pt x="322" y="54"/>
                  </a:lnTo>
                  <a:lnTo>
                    <a:pt x="320" y="54"/>
                  </a:lnTo>
                  <a:lnTo>
                    <a:pt x="320" y="54"/>
                  </a:lnTo>
                  <a:lnTo>
                    <a:pt x="318" y="54"/>
                  </a:lnTo>
                  <a:lnTo>
                    <a:pt x="316" y="52"/>
                  </a:lnTo>
                  <a:lnTo>
                    <a:pt x="316" y="52"/>
                  </a:lnTo>
                  <a:lnTo>
                    <a:pt x="316" y="52"/>
                  </a:lnTo>
                  <a:lnTo>
                    <a:pt x="316" y="52"/>
                  </a:lnTo>
                  <a:lnTo>
                    <a:pt x="314" y="52"/>
                  </a:lnTo>
                  <a:lnTo>
                    <a:pt x="314" y="54"/>
                  </a:lnTo>
                  <a:lnTo>
                    <a:pt x="314" y="54"/>
                  </a:lnTo>
                  <a:lnTo>
                    <a:pt x="310" y="56"/>
                  </a:lnTo>
                  <a:lnTo>
                    <a:pt x="310" y="56"/>
                  </a:lnTo>
                  <a:lnTo>
                    <a:pt x="310" y="56"/>
                  </a:lnTo>
                  <a:lnTo>
                    <a:pt x="308" y="56"/>
                  </a:lnTo>
                  <a:lnTo>
                    <a:pt x="308" y="56"/>
                  </a:lnTo>
                  <a:lnTo>
                    <a:pt x="306" y="54"/>
                  </a:lnTo>
                  <a:lnTo>
                    <a:pt x="304" y="54"/>
                  </a:lnTo>
                  <a:lnTo>
                    <a:pt x="304" y="54"/>
                  </a:lnTo>
                  <a:lnTo>
                    <a:pt x="302" y="52"/>
                  </a:lnTo>
                  <a:lnTo>
                    <a:pt x="302" y="52"/>
                  </a:lnTo>
                  <a:lnTo>
                    <a:pt x="302" y="52"/>
                  </a:lnTo>
                  <a:lnTo>
                    <a:pt x="302" y="52"/>
                  </a:lnTo>
                  <a:lnTo>
                    <a:pt x="302" y="52"/>
                  </a:lnTo>
                  <a:lnTo>
                    <a:pt x="300" y="50"/>
                  </a:lnTo>
                  <a:lnTo>
                    <a:pt x="300" y="50"/>
                  </a:lnTo>
                  <a:lnTo>
                    <a:pt x="298" y="50"/>
                  </a:lnTo>
                  <a:lnTo>
                    <a:pt x="298" y="50"/>
                  </a:lnTo>
                  <a:lnTo>
                    <a:pt x="298" y="50"/>
                  </a:lnTo>
                  <a:lnTo>
                    <a:pt x="298" y="48"/>
                  </a:lnTo>
                  <a:lnTo>
                    <a:pt x="296" y="48"/>
                  </a:lnTo>
                  <a:lnTo>
                    <a:pt x="296" y="48"/>
                  </a:lnTo>
                  <a:lnTo>
                    <a:pt x="296" y="48"/>
                  </a:lnTo>
                  <a:lnTo>
                    <a:pt x="294" y="48"/>
                  </a:lnTo>
                  <a:lnTo>
                    <a:pt x="294" y="48"/>
                  </a:lnTo>
                  <a:lnTo>
                    <a:pt x="294" y="48"/>
                  </a:lnTo>
                  <a:lnTo>
                    <a:pt x="292" y="50"/>
                  </a:lnTo>
                  <a:lnTo>
                    <a:pt x="292" y="50"/>
                  </a:lnTo>
                  <a:lnTo>
                    <a:pt x="290" y="50"/>
                  </a:lnTo>
                  <a:lnTo>
                    <a:pt x="286" y="50"/>
                  </a:lnTo>
                  <a:lnTo>
                    <a:pt x="284" y="52"/>
                  </a:lnTo>
                  <a:lnTo>
                    <a:pt x="282" y="50"/>
                  </a:lnTo>
                  <a:lnTo>
                    <a:pt x="282" y="50"/>
                  </a:lnTo>
                  <a:lnTo>
                    <a:pt x="282" y="50"/>
                  </a:lnTo>
                  <a:lnTo>
                    <a:pt x="282" y="50"/>
                  </a:lnTo>
                  <a:lnTo>
                    <a:pt x="280" y="50"/>
                  </a:lnTo>
                  <a:lnTo>
                    <a:pt x="280" y="52"/>
                  </a:lnTo>
                  <a:lnTo>
                    <a:pt x="280" y="52"/>
                  </a:lnTo>
                  <a:lnTo>
                    <a:pt x="280" y="52"/>
                  </a:lnTo>
                  <a:lnTo>
                    <a:pt x="278" y="52"/>
                  </a:lnTo>
                  <a:lnTo>
                    <a:pt x="278" y="54"/>
                  </a:lnTo>
                  <a:lnTo>
                    <a:pt x="280" y="54"/>
                  </a:lnTo>
                  <a:lnTo>
                    <a:pt x="280" y="56"/>
                  </a:lnTo>
                  <a:lnTo>
                    <a:pt x="282" y="56"/>
                  </a:lnTo>
                  <a:lnTo>
                    <a:pt x="282" y="58"/>
                  </a:lnTo>
                  <a:lnTo>
                    <a:pt x="282" y="58"/>
                  </a:lnTo>
                  <a:lnTo>
                    <a:pt x="282" y="60"/>
                  </a:lnTo>
                  <a:lnTo>
                    <a:pt x="282" y="60"/>
                  </a:lnTo>
                  <a:lnTo>
                    <a:pt x="280" y="62"/>
                  </a:lnTo>
                  <a:lnTo>
                    <a:pt x="276" y="60"/>
                  </a:lnTo>
                  <a:lnTo>
                    <a:pt x="274" y="60"/>
                  </a:lnTo>
                  <a:lnTo>
                    <a:pt x="274" y="60"/>
                  </a:lnTo>
                  <a:lnTo>
                    <a:pt x="272" y="60"/>
                  </a:lnTo>
                  <a:lnTo>
                    <a:pt x="272" y="60"/>
                  </a:lnTo>
                  <a:lnTo>
                    <a:pt x="272" y="60"/>
                  </a:lnTo>
                  <a:lnTo>
                    <a:pt x="270" y="60"/>
                  </a:lnTo>
                  <a:lnTo>
                    <a:pt x="270" y="60"/>
                  </a:lnTo>
                  <a:lnTo>
                    <a:pt x="268" y="60"/>
                  </a:lnTo>
                  <a:lnTo>
                    <a:pt x="268" y="60"/>
                  </a:lnTo>
                  <a:lnTo>
                    <a:pt x="266" y="60"/>
                  </a:lnTo>
                  <a:lnTo>
                    <a:pt x="264" y="60"/>
                  </a:lnTo>
                  <a:lnTo>
                    <a:pt x="264" y="60"/>
                  </a:lnTo>
                  <a:lnTo>
                    <a:pt x="264" y="58"/>
                  </a:lnTo>
                  <a:lnTo>
                    <a:pt x="262" y="58"/>
                  </a:lnTo>
                  <a:lnTo>
                    <a:pt x="262" y="58"/>
                  </a:lnTo>
                  <a:lnTo>
                    <a:pt x="260" y="60"/>
                  </a:lnTo>
                  <a:lnTo>
                    <a:pt x="260" y="58"/>
                  </a:lnTo>
                  <a:lnTo>
                    <a:pt x="260" y="60"/>
                  </a:lnTo>
                  <a:lnTo>
                    <a:pt x="258" y="60"/>
                  </a:lnTo>
                  <a:lnTo>
                    <a:pt x="256" y="62"/>
                  </a:lnTo>
                  <a:lnTo>
                    <a:pt x="256" y="64"/>
                  </a:lnTo>
                  <a:lnTo>
                    <a:pt x="256" y="64"/>
                  </a:lnTo>
                  <a:lnTo>
                    <a:pt x="254" y="64"/>
                  </a:lnTo>
                  <a:lnTo>
                    <a:pt x="252" y="64"/>
                  </a:lnTo>
                  <a:lnTo>
                    <a:pt x="250" y="64"/>
                  </a:lnTo>
                  <a:lnTo>
                    <a:pt x="250" y="64"/>
                  </a:lnTo>
                  <a:lnTo>
                    <a:pt x="250" y="64"/>
                  </a:lnTo>
                  <a:lnTo>
                    <a:pt x="250" y="66"/>
                  </a:lnTo>
                  <a:lnTo>
                    <a:pt x="248" y="66"/>
                  </a:lnTo>
                  <a:lnTo>
                    <a:pt x="248" y="66"/>
                  </a:lnTo>
                  <a:lnTo>
                    <a:pt x="248" y="68"/>
                  </a:lnTo>
                  <a:lnTo>
                    <a:pt x="246" y="66"/>
                  </a:lnTo>
                  <a:lnTo>
                    <a:pt x="246" y="66"/>
                  </a:lnTo>
                  <a:lnTo>
                    <a:pt x="246" y="66"/>
                  </a:lnTo>
                  <a:lnTo>
                    <a:pt x="244" y="66"/>
                  </a:lnTo>
                  <a:lnTo>
                    <a:pt x="244" y="66"/>
                  </a:lnTo>
                  <a:lnTo>
                    <a:pt x="244" y="66"/>
                  </a:lnTo>
                  <a:lnTo>
                    <a:pt x="244" y="66"/>
                  </a:lnTo>
                  <a:lnTo>
                    <a:pt x="242" y="66"/>
                  </a:lnTo>
                  <a:lnTo>
                    <a:pt x="242" y="68"/>
                  </a:lnTo>
                  <a:lnTo>
                    <a:pt x="242" y="68"/>
                  </a:lnTo>
                  <a:lnTo>
                    <a:pt x="240" y="68"/>
                  </a:lnTo>
                  <a:lnTo>
                    <a:pt x="242" y="70"/>
                  </a:lnTo>
                  <a:lnTo>
                    <a:pt x="242" y="70"/>
                  </a:lnTo>
                  <a:lnTo>
                    <a:pt x="240" y="72"/>
                  </a:lnTo>
                  <a:lnTo>
                    <a:pt x="240" y="72"/>
                  </a:lnTo>
                  <a:lnTo>
                    <a:pt x="238" y="72"/>
                  </a:lnTo>
                  <a:lnTo>
                    <a:pt x="238" y="72"/>
                  </a:lnTo>
                  <a:lnTo>
                    <a:pt x="236" y="72"/>
                  </a:lnTo>
                  <a:lnTo>
                    <a:pt x="236" y="72"/>
                  </a:lnTo>
                  <a:lnTo>
                    <a:pt x="236" y="72"/>
                  </a:lnTo>
                  <a:lnTo>
                    <a:pt x="234" y="72"/>
                  </a:lnTo>
                  <a:lnTo>
                    <a:pt x="234" y="70"/>
                  </a:lnTo>
                  <a:lnTo>
                    <a:pt x="232" y="70"/>
                  </a:lnTo>
                  <a:lnTo>
                    <a:pt x="230" y="70"/>
                  </a:lnTo>
                  <a:lnTo>
                    <a:pt x="228" y="68"/>
                  </a:lnTo>
                  <a:lnTo>
                    <a:pt x="228" y="68"/>
                  </a:lnTo>
                  <a:lnTo>
                    <a:pt x="228" y="66"/>
                  </a:lnTo>
                  <a:lnTo>
                    <a:pt x="226" y="64"/>
                  </a:lnTo>
                  <a:lnTo>
                    <a:pt x="224" y="64"/>
                  </a:lnTo>
                  <a:lnTo>
                    <a:pt x="224" y="64"/>
                  </a:lnTo>
                  <a:lnTo>
                    <a:pt x="222" y="62"/>
                  </a:lnTo>
                  <a:lnTo>
                    <a:pt x="222" y="62"/>
                  </a:lnTo>
                  <a:lnTo>
                    <a:pt x="222" y="62"/>
                  </a:lnTo>
                  <a:lnTo>
                    <a:pt x="222" y="60"/>
                  </a:lnTo>
                  <a:lnTo>
                    <a:pt x="222" y="60"/>
                  </a:lnTo>
                  <a:lnTo>
                    <a:pt x="222" y="60"/>
                  </a:lnTo>
                  <a:lnTo>
                    <a:pt x="222" y="60"/>
                  </a:lnTo>
                  <a:lnTo>
                    <a:pt x="222" y="56"/>
                  </a:lnTo>
                  <a:lnTo>
                    <a:pt x="222" y="54"/>
                  </a:lnTo>
                  <a:lnTo>
                    <a:pt x="220" y="52"/>
                  </a:lnTo>
                  <a:lnTo>
                    <a:pt x="220" y="52"/>
                  </a:lnTo>
                  <a:lnTo>
                    <a:pt x="218" y="48"/>
                  </a:lnTo>
                  <a:lnTo>
                    <a:pt x="218" y="46"/>
                  </a:lnTo>
                  <a:lnTo>
                    <a:pt x="218" y="44"/>
                  </a:lnTo>
                  <a:lnTo>
                    <a:pt x="218" y="40"/>
                  </a:lnTo>
                  <a:lnTo>
                    <a:pt x="218" y="38"/>
                  </a:lnTo>
                  <a:lnTo>
                    <a:pt x="220" y="36"/>
                  </a:lnTo>
                  <a:lnTo>
                    <a:pt x="220" y="34"/>
                  </a:lnTo>
                  <a:lnTo>
                    <a:pt x="220" y="34"/>
                  </a:lnTo>
                  <a:lnTo>
                    <a:pt x="220" y="32"/>
                  </a:lnTo>
                  <a:lnTo>
                    <a:pt x="220" y="30"/>
                  </a:lnTo>
                  <a:lnTo>
                    <a:pt x="222" y="28"/>
                  </a:lnTo>
                  <a:lnTo>
                    <a:pt x="224" y="28"/>
                  </a:lnTo>
                  <a:lnTo>
                    <a:pt x="224" y="28"/>
                  </a:lnTo>
                  <a:lnTo>
                    <a:pt x="224" y="26"/>
                  </a:lnTo>
                  <a:lnTo>
                    <a:pt x="224" y="24"/>
                  </a:lnTo>
                  <a:lnTo>
                    <a:pt x="226" y="24"/>
                  </a:lnTo>
                  <a:lnTo>
                    <a:pt x="226" y="24"/>
                  </a:lnTo>
                  <a:lnTo>
                    <a:pt x="224" y="24"/>
                  </a:lnTo>
                  <a:lnTo>
                    <a:pt x="224" y="22"/>
                  </a:lnTo>
                  <a:lnTo>
                    <a:pt x="224" y="20"/>
                  </a:lnTo>
                  <a:lnTo>
                    <a:pt x="222" y="20"/>
                  </a:lnTo>
                  <a:lnTo>
                    <a:pt x="222" y="18"/>
                  </a:lnTo>
                  <a:lnTo>
                    <a:pt x="222" y="18"/>
                  </a:lnTo>
                  <a:lnTo>
                    <a:pt x="224" y="16"/>
                  </a:lnTo>
                  <a:lnTo>
                    <a:pt x="224" y="16"/>
                  </a:lnTo>
                  <a:lnTo>
                    <a:pt x="222" y="16"/>
                  </a:lnTo>
                  <a:lnTo>
                    <a:pt x="222" y="14"/>
                  </a:lnTo>
                  <a:lnTo>
                    <a:pt x="220" y="14"/>
                  </a:lnTo>
                  <a:lnTo>
                    <a:pt x="220" y="14"/>
                  </a:lnTo>
                  <a:lnTo>
                    <a:pt x="218" y="14"/>
                  </a:lnTo>
                  <a:lnTo>
                    <a:pt x="216" y="14"/>
                  </a:lnTo>
                  <a:lnTo>
                    <a:pt x="216" y="14"/>
                  </a:lnTo>
                  <a:lnTo>
                    <a:pt x="216" y="12"/>
                  </a:lnTo>
                  <a:lnTo>
                    <a:pt x="216" y="12"/>
                  </a:lnTo>
                  <a:lnTo>
                    <a:pt x="218" y="10"/>
                  </a:lnTo>
                  <a:lnTo>
                    <a:pt x="218" y="10"/>
                  </a:lnTo>
                  <a:lnTo>
                    <a:pt x="218" y="8"/>
                  </a:lnTo>
                  <a:lnTo>
                    <a:pt x="218" y="6"/>
                  </a:lnTo>
                  <a:lnTo>
                    <a:pt x="218" y="4"/>
                  </a:lnTo>
                  <a:lnTo>
                    <a:pt x="218" y="4"/>
                  </a:lnTo>
                  <a:lnTo>
                    <a:pt x="218" y="2"/>
                  </a:lnTo>
                  <a:lnTo>
                    <a:pt x="218" y="2"/>
                  </a:lnTo>
                  <a:lnTo>
                    <a:pt x="216" y="0"/>
                  </a:lnTo>
                  <a:lnTo>
                    <a:pt x="216" y="0"/>
                  </a:lnTo>
                  <a:lnTo>
                    <a:pt x="216" y="0"/>
                  </a:lnTo>
                  <a:lnTo>
                    <a:pt x="214" y="2"/>
                  </a:lnTo>
                  <a:lnTo>
                    <a:pt x="212" y="2"/>
                  </a:lnTo>
                  <a:lnTo>
                    <a:pt x="212" y="2"/>
                  </a:lnTo>
                  <a:lnTo>
                    <a:pt x="210" y="2"/>
                  </a:lnTo>
                  <a:lnTo>
                    <a:pt x="208" y="0"/>
                  </a:lnTo>
                  <a:lnTo>
                    <a:pt x="208" y="2"/>
                  </a:lnTo>
                  <a:lnTo>
                    <a:pt x="208" y="2"/>
                  </a:lnTo>
                  <a:lnTo>
                    <a:pt x="208" y="2"/>
                  </a:lnTo>
                  <a:lnTo>
                    <a:pt x="208" y="4"/>
                  </a:lnTo>
                  <a:lnTo>
                    <a:pt x="210" y="4"/>
                  </a:lnTo>
                  <a:lnTo>
                    <a:pt x="210" y="6"/>
                  </a:lnTo>
                  <a:lnTo>
                    <a:pt x="208" y="6"/>
                  </a:lnTo>
                  <a:lnTo>
                    <a:pt x="208" y="8"/>
                  </a:lnTo>
                  <a:lnTo>
                    <a:pt x="206" y="8"/>
                  </a:lnTo>
                  <a:lnTo>
                    <a:pt x="206" y="10"/>
                  </a:lnTo>
                  <a:lnTo>
                    <a:pt x="204" y="10"/>
                  </a:lnTo>
                  <a:lnTo>
                    <a:pt x="204" y="12"/>
                  </a:lnTo>
                  <a:lnTo>
                    <a:pt x="202" y="14"/>
                  </a:lnTo>
                  <a:lnTo>
                    <a:pt x="202" y="14"/>
                  </a:lnTo>
                  <a:lnTo>
                    <a:pt x="202" y="14"/>
                  </a:lnTo>
                  <a:lnTo>
                    <a:pt x="200" y="14"/>
                  </a:lnTo>
                  <a:lnTo>
                    <a:pt x="198" y="14"/>
                  </a:lnTo>
                  <a:lnTo>
                    <a:pt x="196" y="14"/>
                  </a:lnTo>
                  <a:lnTo>
                    <a:pt x="196" y="16"/>
                  </a:lnTo>
                  <a:lnTo>
                    <a:pt x="194" y="18"/>
                  </a:lnTo>
                  <a:lnTo>
                    <a:pt x="190" y="20"/>
                  </a:lnTo>
                  <a:lnTo>
                    <a:pt x="186" y="20"/>
                  </a:lnTo>
                  <a:lnTo>
                    <a:pt x="184" y="20"/>
                  </a:lnTo>
                  <a:lnTo>
                    <a:pt x="180" y="20"/>
                  </a:lnTo>
                  <a:lnTo>
                    <a:pt x="180" y="20"/>
                  </a:lnTo>
                  <a:lnTo>
                    <a:pt x="178" y="22"/>
                  </a:lnTo>
                  <a:lnTo>
                    <a:pt x="178" y="22"/>
                  </a:lnTo>
                  <a:lnTo>
                    <a:pt x="176" y="22"/>
                  </a:lnTo>
                  <a:lnTo>
                    <a:pt x="176" y="22"/>
                  </a:lnTo>
                  <a:lnTo>
                    <a:pt x="176" y="24"/>
                  </a:lnTo>
                  <a:lnTo>
                    <a:pt x="174" y="28"/>
                  </a:lnTo>
                  <a:lnTo>
                    <a:pt x="174" y="30"/>
                  </a:lnTo>
                  <a:lnTo>
                    <a:pt x="172" y="30"/>
                  </a:lnTo>
                  <a:lnTo>
                    <a:pt x="170" y="28"/>
                  </a:lnTo>
                  <a:lnTo>
                    <a:pt x="168" y="26"/>
                  </a:lnTo>
                  <a:lnTo>
                    <a:pt x="166" y="24"/>
                  </a:lnTo>
                  <a:lnTo>
                    <a:pt x="166" y="24"/>
                  </a:lnTo>
                  <a:lnTo>
                    <a:pt x="164" y="24"/>
                  </a:lnTo>
                  <a:lnTo>
                    <a:pt x="162" y="24"/>
                  </a:lnTo>
                  <a:lnTo>
                    <a:pt x="162" y="24"/>
                  </a:lnTo>
                  <a:lnTo>
                    <a:pt x="160" y="24"/>
                  </a:lnTo>
                  <a:lnTo>
                    <a:pt x="160" y="24"/>
                  </a:lnTo>
                  <a:lnTo>
                    <a:pt x="156" y="24"/>
                  </a:lnTo>
                  <a:lnTo>
                    <a:pt x="154" y="24"/>
                  </a:lnTo>
                  <a:lnTo>
                    <a:pt x="154" y="24"/>
                  </a:lnTo>
                  <a:lnTo>
                    <a:pt x="154" y="22"/>
                  </a:lnTo>
                  <a:lnTo>
                    <a:pt x="152" y="20"/>
                  </a:lnTo>
                  <a:lnTo>
                    <a:pt x="152" y="20"/>
                  </a:lnTo>
                  <a:lnTo>
                    <a:pt x="152" y="20"/>
                  </a:lnTo>
                  <a:lnTo>
                    <a:pt x="146" y="20"/>
                  </a:lnTo>
                  <a:lnTo>
                    <a:pt x="146" y="20"/>
                  </a:lnTo>
                  <a:lnTo>
                    <a:pt x="146" y="20"/>
                  </a:lnTo>
                  <a:lnTo>
                    <a:pt x="144" y="18"/>
                  </a:lnTo>
                  <a:lnTo>
                    <a:pt x="144" y="18"/>
                  </a:lnTo>
                  <a:lnTo>
                    <a:pt x="142" y="18"/>
                  </a:lnTo>
                  <a:lnTo>
                    <a:pt x="142" y="18"/>
                  </a:lnTo>
                  <a:lnTo>
                    <a:pt x="144" y="22"/>
                  </a:lnTo>
                  <a:lnTo>
                    <a:pt x="144" y="22"/>
                  </a:lnTo>
                  <a:lnTo>
                    <a:pt x="146" y="24"/>
                  </a:lnTo>
                  <a:lnTo>
                    <a:pt x="150" y="28"/>
                  </a:lnTo>
                  <a:lnTo>
                    <a:pt x="152" y="30"/>
                  </a:lnTo>
                  <a:lnTo>
                    <a:pt x="152" y="32"/>
                  </a:lnTo>
                  <a:lnTo>
                    <a:pt x="152" y="34"/>
                  </a:lnTo>
                  <a:lnTo>
                    <a:pt x="152" y="36"/>
                  </a:lnTo>
                  <a:lnTo>
                    <a:pt x="152" y="40"/>
                  </a:lnTo>
                  <a:lnTo>
                    <a:pt x="154" y="44"/>
                  </a:lnTo>
                  <a:lnTo>
                    <a:pt x="154" y="46"/>
                  </a:lnTo>
                  <a:lnTo>
                    <a:pt x="154" y="48"/>
                  </a:lnTo>
                  <a:lnTo>
                    <a:pt x="154" y="48"/>
                  </a:lnTo>
                  <a:lnTo>
                    <a:pt x="154" y="50"/>
                  </a:lnTo>
                  <a:lnTo>
                    <a:pt x="154" y="50"/>
                  </a:lnTo>
                  <a:lnTo>
                    <a:pt x="156" y="50"/>
                  </a:lnTo>
                  <a:lnTo>
                    <a:pt x="160" y="50"/>
                  </a:lnTo>
                  <a:lnTo>
                    <a:pt x="162" y="50"/>
                  </a:lnTo>
                  <a:lnTo>
                    <a:pt x="164" y="50"/>
                  </a:lnTo>
                  <a:lnTo>
                    <a:pt x="164" y="52"/>
                  </a:lnTo>
                  <a:lnTo>
                    <a:pt x="164" y="54"/>
                  </a:lnTo>
                  <a:lnTo>
                    <a:pt x="164" y="56"/>
                  </a:lnTo>
                  <a:lnTo>
                    <a:pt x="162" y="56"/>
                  </a:lnTo>
                  <a:lnTo>
                    <a:pt x="162" y="56"/>
                  </a:lnTo>
                  <a:lnTo>
                    <a:pt x="160" y="58"/>
                  </a:lnTo>
                  <a:lnTo>
                    <a:pt x="156" y="58"/>
                  </a:lnTo>
                  <a:lnTo>
                    <a:pt x="156" y="58"/>
                  </a:lnTo>
                  <a:lnTo>
                    <a:pt x="154" y="60"/>
                  </a:lnTo>
                  <a:lnTo>
                    <a:pt x="154" y="60"/>
                  </a:lnTo>
                  <a:lnTo>
                    <a:pt x="154" y="60"/>
                  </a:lnTo>
                  <a:lnTo>
                    <a:pt x="154" y="62"/>
                  </a:lnTo>
                  <a:lnTo>
                    <a:pt x="152" y="66"/>
                  </a:lnTo>
                  <a:lnTo>
                    <a:pt x="152" y="66"/>
                  </a:lnTo>
                  <a:lnTo>
                    <a:pt x="150" y="68"/>
                  </a:lnTo>
                  <a:lnTo>
                    <a:pt x="148" y="68"/>
                  </a:lnTo>
                  <a:lnTo>
                    <a:pt x="146" y="68"/>
                  </a:lnTo>
                  <a:lnTo>
                    <a:pt x="146" y="68"/>
                  </a:lnTo>
                  <a:lnTo>
                    <a:pt x="146" y="70"/>
                  </a:lnTo>
                  <a:lnTo>
                    <a:pt x="144" y="70"/>
                  </a:lnTo>
                  <a:lnTo>
                    <a:pt x="142" y="72"/>
                  </a:lnTo>
                  <a:lnTo>
                    <a:pt x="142" y="72"/>
                  </a:lnTo>
                  <a:lnTo>
                    <a:pt x="140" y="72"/>
                  </a:lnTo>
                  <a:lnTo>
                    <a:pt x="138" y="74"/>
                  </a:lnTo>
                  <a:lnTo>
                    <a:pt x="136" y="74"/>
                  </a:lnTo>
                  <a:lnTo>
                    <a:pt x="136" y="76"/>
                  </a:lnTo>
                  <a:lnTo>
                    <a:pt x="134" y="78"/>
                  </a:lnTo>
                  <a:lnTo>
                    <a:pt x="132" y="78"/>
                  </a:lnTo>
                  <a:lnTo>
                    <a:pt x="132" y="80"/>
                  </a:lnTo>
                  <a:lnTo>
                    <a:pt x="130" y="82"/>
                  </a:lnTo>
                  <a:lnTo>
                    <a:pt x="130" y="82"/>
                  </a:lnTo>
                  <a:lnTo>
                    <a:pt x="130" y="80"/>
                  </a:lnTo>
                  <a:lnTo>
                    <a:pt x="130" y="80"/>
                  </a:lnTo>
                  <a:lnTo>
                    <a:pt x="130" y="78"/>
                  </a:lnTo>
                  <a:lnTo>
                    <a:pt x="128" y="76"/>
                  </a:lnTo>
                  <a:lnTo>
                    <a:pt x="128" y="76"/>
                  </a:lnTo>
                  <a:lnTo>
                    <a:pt x="128" y="76"/>
                  </a:lnTo>
                  <a:lnTo>
                    <a:pt x="126" y="78"/>
                  </a:lnTo>
                  <a:lnTo>
                    <a:pt x="124" y="78"/>
                  </a:lnTo>
                  <a:lnTo>
                    <a:pt x="122" y="80"/>
                  </a:lnTo>
                  <a:lnTo>
                    <a:pt x="122" y="80"/>
                  </a:lnTo>
                  <a:lnTo>
                    <a:pt x="120" y="80"/>
                  </a:lnTo>
                  <a:lnTo>
                    <a:pt x="118" y="80"/>
                  </a:lnTo>
                  <a:lnTo>
                    <a:pt x="118" y="80"/>
                  </a:lnTo>
                  <a:lnTo>
                    <a:pt x="116" y="80"/>
                  </a:lnTo>
                  <a:lnTo>
                    <a:pt x="112" y="76"/>
                  </a:lnTo>
                  <a:lnTo>
                    <a:pt x="108" y="72"/>
                  </a:lnTo>
                  <a:lnTo>
                    <a:pt x="106" y="74"/>
                  </a:lnTo>
                  <a:lnTo>
                    <a:pt x="106" y="72"/>
                  </a:lnTo>
                  <a:lnTo>
                    <a:pt x="106" y="72"/>
                  </a:lnTo>
                  <a:lnTo>
                    <a:pt x="106" y="70"/>
                  </a:lnTo>
                  <a:lnTo>
                    <a:pt x="106" y="66"/>
                  </a:lnTo>
                  <a:lnTo>
                    <a:pt x="106" y="64"/>
                  </a:lnTo>
                  <a:lnTo>
                    <a:pt x="104" y="62"/>
                  </a:lnTo>
                  <a:lnTo>
                    <a:pt x="102" y="58"/>
                  </a:lnTo>
                  <a:lnTo>
                    <a:pt x="102" y="56"/>
                  </a:lnTo>
                  <a:lnTo>
                    <a:pt x="100" y="56"/>
                  </a:lnTo>
                  <a:lnTo>
                    <a:pt x="100" y="56"/>
                  </a:lnTo>
                  <a:lnTo>
                    <a:pt x="100" y="56"/>
                  </a:lnTo>
                  <a:lnTo>
                    <a:pt x="98" y="58"/>
                  </a:lnTo>
                  <a:lnTo>
                    <a:pt x="98" y="58"/>
                  </a:lnTo>
                  <a:lnTo>
                    <a:pt x="96" y="60"/>
                  </a:lnTo>
                  <a:lnTo>
                    <a:pt x="94" y="62"/>
                  </a:lnTo>
                  <a:lnTo>
                    <a:pt x="94" y="62"/>
                  </a:lnTo>
                  <a:lnTo>
                    <a:pt x="92" y="62"/>
                  </a:lnTo>
                  <a:lnTo>
                    <a:pt x="92" y="62"/>
                  </a:lnTo>
                  <a:lnTo>
                    <a:pt x="90" y="62"/>
                  </a:lnTo>
                  <a:lnTo>
                    <a:pt x="90" y="60"/>
                  </a:lnTo>
                  <a:lnTo>
                    <a:pt x="90" y="60"/>
                  </a:lnTo>
                  <a:lnTo>
                    <a:pt x="88" y="58"/>
                  </a:lnTo>
                  <a:lnTo>
                    <a:pt x="88" y="60"/>
                  </a:lnTo>
                  <a:lnTo>
                    <a:pt x="88" y="60"/>
                  </a:lnTo>
                  <a:lnTo>
                    <a:pt x="88" y="62"/>
                  </a:lnTo>
                  <a:lnTo>
                    <a:pt x="88" y="62"/>
                  </a:lnTo>
                  <a:lnTo>
                    <a:pt x="88" y="64"/>
                  </a:lnTo>
                  <a:lnTo>
                    <a:pt x="88" y="64"/>
                  </a:lnTo>
                  <a:lnTo>
                    <a:pt x="84" y="64"/>
                  </a:lnTo>
                  <a:lnTo>
                    <a:pt x="80" y="64"/>
                  </a:lnTo>
                  <a:lnTo>
                    <a:pt x="76" y="64"/>
                  </a:lnTo>
                  <a:lnTo>
                    <a:pt x="74" y="64"/>
                  </a:lnTo>
                  <a:lnTo>
                    <a:pt x="70" y="64"/>
                  </a:lnTo>
                  <a:lnTo>
                    <a:pt x="70" y="64"/>
                  </a:lnTo>
                  <a:lnTo>
                    <a:pt x="68" y="62"/>
                  </a:lnTo>
                  <a:lnTo>
                    <a:pt x="66" y="62"/>
                  </a:lnTo>
                  <a:lnTo>
                    <a:pt x="66" y="62"/>
                  </a:lnTo>
                  <a:lnTo>
                    <a:pt x="66" y="64"/>
                  </a:lnTo>
                  <a:lnTo>
                    <a:pt x="64" y="64"/>
                  </a:lnTo>
                  <a:lnTo>
                    <a:pt x="62" y="64"/>
                  </a:lnTo>
                  <a:lnTo>
                    <a:pt x="62" y="64"/>
                  </a:lnTo>
                  <a:lnTo>
                    <a:pt x="62" y="66"/>
                  </a:lnTo>
                  <a:lnTo>
                    <a:pt x="62" y="70"/>
                  </a:lnTo>
                  <a:lnTo>
                    <a:pt x="62" y="76"/>
                  </a:lnTo>
                  <a:lnTo>
                    <a:pt x="62" y="74"/>
                  </a:lnTo>
                  <a:lnTo>
                    <a:pt x="64" y="74"/>
                  </a:lnTo>
                  <a:lnTo>
                    <a:pt x="64" y="76"/>
                  </a:lnTo>
                  <a:lnTo>
                    <a:pt x="66" y="74"/>
                  </a:lnTo>
                  <a:lnTo>
                    <a:pt x="66" y="76"/>
                  </a:lnTo>
                  <a:lnTo>
                    <a:pt x="68" y="76"/>
                  </a:lnTo>
                  <a:lnTo>
                    <a:pt x="68" y="76"/>
                  </a:lnTo>
                  <a:lnTo>
                    <a:pt x="68" y="76"/>
                  </a:lnTo>
                  <a:lnTo>
                    <a:pt x="68" y="76"/>
                  </a:lnTo>
                  <a:lnTo>
                    <a:pt x="70" y="76"/>
                  </a:lnTo>
                  <a:lnTo>
                    <a:pt x="70" y="76"/>
                  </a:lnTo>
                  <a:lnTo>
                    <a:pt x="72" y="76"/>
                  </a:lnTo>
                  <a:lnTo>
                    <a:pt x="72" y="76"/>
                  </a:lnTo>
                  <a:lnTo>
                    <a:pt x="72" y="78"/>
                  </a:lnTo>
                  <a:lnTo>
                    <a:pt x="72" y="78"/>
                  </a:lnTo>
                  <a:lnTo>
                    <a:pt x="72" y="80"/>
                  </a:lnTo>
                  <a:lnTo>
                    <a:pt x="72" y="80"/>
                  </a:lnTo>
                  <a:lnTo>
                    <a:pt x="72" y="82"/>
                  </a:lnTo>
                  <a:lnTo>
                    <a:pt x="72" y="82"/>
                  </a:lnTo>
                  <a:lnTo>
                    <a:pt x="72" y="82"/>
                  </a:lnTo>
                  <a:lnTo>
                    <a:pt x="72" y="82"/>
                  </a:lnTo>
                  <a:lnTo>
                    <a:pt x="72" y="82"/>
                  </a:lnTo>
                  <a:lnTo>
                    <a:pt x="72" y="82"/>
                  </a:lnTo>
                  <a:lnTo>
                    <a:pt x="72" y="82"/>
                  </a:lnTo>
                  <a:lnTo>
                    <a:pt x="70" y="82"/>
                  </a:lnTo>
                  <a:lnTo>
                    <a:pt x="70" y="82"/>
                  </a:lnTo>
                  <a:lnTo>
                    <a:pt x="70" y="82"/>
                  </a:lnTo>
                  <a:lnTo>
                    <a:pt x="70" y="82"/>
                  </a:lnTo>
                  <a:lnTo>
                    <a:pt x="70" y="82"/>
                  </a:lnTo>
                  <a:lnTo>
                    <a:pt x="68" y="82"/>
                  </a:lnTo>
                  <a:lnTo>
                    <a:pt x="68" y="82"/>
                  </a:lnTo>
                  <a:lnTo>
                    <a:pt x="66" y="82"/>
                  </a:lnTo>
                  <a:lnTo>
                    <a:pt x="66" y="82"/>
                  </a:lnTo>
                  <a:lnTo>
                    <a:pt x="66" y="82"/>
                  </a:lnTo>
                  <a:lnTo>
                    <a:pt x="66" y="82"/>
                  </a:lnTo>
                  <a:lnTo>
                    <a:pt x="64" y="82"/>
                  </a:lnTo>
                  <a:lnTo>
                    <a:pt x="64" y="82"/>
                  </a:lnTo>
                  <a:lnTo>
                    <a:pt x="64" y="82"/>
                  </a:lnTo>
                  <a:lnTo>
                    <a:pt x="62" y="84"/>
                  </a:lnTo>
                  <a:lnTo>
                    <a:pt x="62" y="84"/>
                  </a:lnTo>
                  <a:lnTo>
                    <a:pt x="60" y="84"/>
                  </a:lnTo>
                  <a:lnTo>
                    <a:pt x="60" y="84"/>
                  </a:lnTo>
                  <a:lnTo>
                    <a:pt x="58" y="84"/>
                  </a:lnTo>
                  <a:lnTo>
                    <a:pt x="58" y="86"/>
                  </a:lnTo>
                  <a:lnTo>
                    <a:pt x="58" y="90"/>
                  </a:lnTo>
                  <a:lnTo>
                    <a:pt x="58" y="94"/>
                  </a:lnTo>
                  <a:lnTo>
                    <a:pt x="58" y="96"/>
                  </a:lnTo>
                  <a:lnTo>
                    <a:pt x="58" y="98"/>
                  </a:lnTo>
                  <a:lnTo>
                    <a:pt x="60" y="100"/>
                  </a:lnTo>
                  <a:lnTo>
                    <a:pt x="62" y="100"/>
                  </a:lnTo>
                  <a:lnTo>
                    <a:pt x="64" y="102"/>
                  </a:lnTo>
                  <a:lnTo>
                    <a:pt x="64" y="102"/>
                  </a:lnTo>
                  <a:lnTo>
                    <a:pt x="66" y="104"/>
                  </a:lnTo>
                  <a:lnTo>
                    <a:pt x="66" y="104"/>
                  </a:lnTo>
                  <a:lnTo>
                    <a:pt x="66" y="104"/>
                  </a:lnTo>
                  <a:lnTo>
                    <a:pt x="66" y="106"/>
                  </a:lnTo>
                  <a:lnTo>
                    <a:pt x="66" y="106"/>
                  </a:lnTo>
                  <a:lnTo>
                    <a:pt x="66" y="106"/>
                  </a:lnTo>
                  <a:lnTo>
                    <a:pt x="66" y="108"/>
                  </a:lnTo>
                  <a:lnTo>
                    <a:pt x="66" y="108"/>
                  </a:lnTo>
                  <a:lnTo>
                    <a:pt x="66" y="110"/>
                  </a:lnTo>
                  <a:lnTo>
                    <a:pt x="66" y="110"/>
                  </a:lnTo>
                  <a:lnTo>
                    <a:pt x="66" y="110"/>
                  </a:lnTo>
                  <a:lnTo>
                    <a:pt x="68" y="110"/>
                  </a:lnTo>
                  <a:lnTo>
                    <a:pt x="68" y="112"/>
                  </a:lnTo>
                  <a:lnTo>
                    <a:pt x="68" y="112"/>
                  </a:lnTo>
                  <a:lnTo>
                    <a:pt x="68" y="112"/>
                  </a:lnTo>
                  <a:lnTo>
                    <a:pt x="68" y="114"/>
                  </a:lnTo>
                  <a:lnTo>
                    <a:pt x="68" y="114"/>
                  </a:lnTo>
                  <a:lnTo>
                    <a:pt x="68" y="114"/>
                  </a:lnTo>
                  <a:lnTo>
                    <a:pt x="70" y="116"/>
                  </a:lnTo>
                  <a:lnTo>
                    <a:pt x="68" y="116"/>
                  </a:lnTo>
                  <a:lnTo>
                    <a:pt x="68" y="120"/>
                  </a:lnTo>
                  <a:lnTo>
                    <a:pt x="68" y="124"/>
                  </a:lnTo>
                  <a:lnTo>
                    <a:pt x="68" y="126"/>
                  </a:lnTo>
                  <a:lnTo>
                    <a:pt x="66" y="130"/>
                  </a:lnTo>
                  <a:lnTo>
                    <a:pt x="66" y="136"/>
                  </a:lnTo>
                  <a:lnTo>
                    <a:pt x="66" y="142"/>
                  </a:lnTo>
                  <a:lnTo>
                    <a:pt x="64" y="148"/>
                  </a:lnTo>
                  <a:lnTo>
                    <a:pt x="64" y="154"/>
                  </a:lnTo>
                  <a:lnTo>
                    <a:pt x="62" y="160"/>
                  </a:lnTo>
                  <a:lnTo>
                    <a:pt x="62" y="166"/>
                  </a:lnTo>
                  <a:lnTo>
                    <a:pt x="62" y="170"/>
                  </a:lnTo>
                  <a:lnTo>
                    <a:pt x="62" y="170"/>
                  </a:lnTo>
                  <a:lnTo>
                    <a:pt x="62" y="170"/>
                  </a:lnTo>
                  <a:lnTo>
                    <a:pt x="60" y="172"/>
                  </a:lnTo>
                  <a:lnTo>
                    <a:pt x="60" y="172"/>
                  </a:lnTo>
                  <a:lnTo>
                    <a:pt x="58" y="170"/>
                  </a:lnTo>
                  <a:lnTo>
                    <a:pt x="58" y="170"/>
                  </a:lnTo>
                  <a:lnTo>
                    <a:pt x="58" y="170"/>
                  </a:lnTo>
                  <a:lnTo>
                    <a:pt x="56" y="170"/>
                  </a:lnTo>
                  <a:lnTo>
                    <a:pt x="56" y="168"/>
                  </a:lnTo>
                  <a:lnTo>
                    <a:pt x="54" y="168"/>
                  </a:lnTo>
                  <a:lnTo>
                    <a:pt x="52" y="168"/>
                  </a:lnTo>
                  <a:lnTo>
                    <a:pt x="50" y="168"/>
                  </a:lnTo>
                  <a:lnTo>
                    <a:pt x="50" y="168"/>
                  </a:lnTo>
                  <a:lnTo>
                    <a:pt x="48" y="168"/>
                  </a:lnTo>
                  <a:lnTo>
                    <a:pt x="48" y="170"/>
                  </a:lnTo>
                  <a:lnTo>
                    <a:pt x="46" y="170"/>
                  </a:lnTo>
                  <a:lnTo>
                    <a:pt x="46" y="172"/>
                  </a:lnTo>
                  <a:lnTo>
                    <a:pt x="42" y="172"/>
                  </a:lnTo>
                  <a:lnTo>
                    <a:pt x="42" y="172"/>
                  </a:lnTo>
                  <a:lnTo>
                    <a:pt x="40" y="174"/>
                  </a:lnTo>
                  <a:lnTo>
                    <a:pt x="38" y="174"/>
                  </a:lnTo>
                  <a:lnTo>
                    <a:pt x="36" y="174"/>
                  </a:lnTo>
                  <a:lnTo>
                    <a:pt x="34" y="174"/>
                  </a:lnTo>
                  <a:lnTo>
                    <a:pt x="32" y="174"/>
                  </a:lnTo>
                  <a:lnTo>
                    <a:pt x="30" y="176"/>
                  </a:lnTo>
                  <a:lnTo>
                    <a:pt x="30" y="176"/>
                  </a:lnTo>
                  <a:lnTo>
                    <a:pt x="28" y="176"/>
                  </a:lnTo>
                  <a:lnTo>
                    <a:pt x="26" y="178"/>
                  </a:lnTo>
                  <a:lnTo>
                    <a:pt x="24" y="180"/>
                  </a:lnTo>
                  <a:lnTo>
                    <a:pt x="22" y="182"/>
                  </a:lnTo>
                  <a:lnTo>
                    <a:pt x="20" y="184"/>
                  </a:lnTo>
                  <a:lnTo>
                    <a:pt x="18" y="184"/>
                  </a:lnTo>
                  <a:lnTo>
                    <a:pt x="16" y="186"/>
                  </a:lnTo>
                  <a:lnTo>
                    <a:pt x="16" y="186"/>
                  </a:lnTo>
                  <a:lnTo>
                    <a:pt x="16" y="186"/>
                  </a:lnTo>
                  <a:lnTo>
                    <a:pt x="16" y="186"/>
                  </a:lnTo>
                  <a:lnTo>
                    <a:pt x="16" y="188"/>
                  </a:lnTo>
                  <a:lnTo>
                    <a:pt x="14" y="192"/>
                  </a:lnTo>
                  <a:lnTo>
                    <a:pt x="14" y="194"/>
                  </a:lnTo>
                  <a:lnTo>
                    <a:pt x="14" y="194"/>
                  </a:lnTo>
                  <a:lnTo>
                    <a:pt x="14" y="198"/>
                  </a:lnTo>
                  <a:lnTo>
                    <a:pt x="12" y="200"/>
                  </a:lnTo>
                  <a:lnTo>
                    <a:pt x="12" y="202"/>
                  </a:lnTo>
                  <a:lnTo>
                    <a:pt x="10" y="202"/>
                  </a:lnTo>
                  <a:lnTo>
                    <a:pt x="12" y="204"/>
                  </a:lnTo>
                  <a:lnTo>
                    <a:pt x="12" y="206"/>
                  </a:lnTo>
                  <a:lnTo>
                    <a:pt x="12" y="208"/>
                  </a:lnTo>
                  <a:lnTo>
                    <a:pt x="12" y="208"/>
                  </a:lnTo>
                  <a:lnTo>
                    <a:pt x="12" y="210"/>
                  </a:lnTo>
                  <a:lnTo>
                    <a:pt x="12" y="210"/>
                  </a:lnTo>
                  <a:lnTo>
                    <a:pt x="12" y="212"/>
                  </a:lnTo>
                  <a:lnTo>
                    <a:pt x="10" y="212"/>
                  </a:lnTo>
                  <a:lnTo>
                    <a:pt x="8" y="214"/>
                  </a:lnTo>
                  <a:lnTo>
                    <a:pt x="4" y="216"/>
                  </a:lnTo>
                  <a:lnTo>
                    <a:pt x="4" y="218"/>
                  </a:lnTo>
                  <a:lnTo>
                    <a:pt x="4" y="218"/>
                  </a:lnTo>
                  <a:lnTo>
                    <a:pt x="2" y="220"/>
                  </a:lnTo>
                  <a:lnTo>
                    <a:pt x="2" y="222"/>
                  </a:lnTo>
                  <a:lnTo>
                    <a:pt x="4" y="222"/>
                  </a:lnTo>
                  <a:lnTo>
                    <a:pt x="4" y="224"/>
                  </a:lnTo>
                  <a:lnTo>
                    <a:pt x="4" y="224"/>
                  </a:lnTo>
                  <a:lnTo>
                    <a:pt x="4" y="226"/>
                  </a:lnTo>
                  <a:lnTo>
                    <a:pt x="2" y="226"/>
                  </a:lnTo>
                  <a:lnTo>
                    <a:pt x="2" y="226"/>
                  </a:lnTo>
                  <a:lnTo>
                    <a:pt x="2" y="226"/>
                  </a:lnTo>
                  <a:lnTo>
                    <a:pt x="2" y="226"/>
                  </a:lnTo>
                  <a:lnTo>
                    <a:pt x="0" y="226"/>
                  </a:lnTo>
                  <a:lnTo>
                    <a:pt x="0" y="226"/>
                  </a:lnTo>
                  <a:lnTo>
                    <a:pt x="0" y="228"/>
                  </a:lnTo>
                  <a:lnTo>
                    <a:pt x="0" y="228"/>
                  </a:lnTo>
                  <a:lnTo>
                    <a:pt x="0" y="228"/>
                  </a:lnTo>
                  <a:lnTo>
                    <a:pt x="0" y="228"/>
                  </a:lnTo>
                  <a:lnTo>
                    <a:pt x="0" y="230"/>
                  </a:lnTo>
                  <a:lnTo>
                    <a:pt x="0" y="230"/>
                  </a:lnTo>
                  <a:lnTo>
                    <a:pt x="2" y="230"/>
                  </a:lnTo>
                  <a:lnTo>
                    <a:pt x="4" y="232"/>
                  </a:lnTo>
                  <a:lnTo>
                    <a:pt x="4" y="232"/>
                  </a:lnTo>
                  <a:lnTo>
                    <a:pt x="4" y="234"/>
                  </a:lnTo>
                  <a:lnTo>
                    <a:pt x="4" y="234"/>
                  </a:lnTo>
                  <a:lnTo>
                    <a:pt x="4" y="234"/>
                  </a:lnTo>
                  <a:lnTo>
                    <a:pt x="4" y="236"/>
                  </a:lnTo>
                  <a:lnTo>
                    <a:pt x="4" y="236"/>
                  </a:lnTo>
                  <a:lnTo>
                    <a:pt x="4" y="236"/>
                  </a:lnTo>
                  <a:lnTo>
                    <a:pt x="6" y="238"/>
                  </a:lnTo>
                  <a:lnTo>
                    <a:pt x="6" y="238"/>
                  </a:lnTo>
                  <a:lnTo>
                    <a:pt x="6" y="240"/>
                  </a:lnTo>
                  <a:lnTo>
                    <a:pt x="6" y="240"/>
                  </a:lnTo>
                  <a:lnTo>
                    <a:pt x="8" y="242"/>
                  </a:lnTo>
                  <a:lnTo>
                    <a:pt x="8" y="242"/>
                  </a:lnTo>
                  <a:lnTo>
                    <a:pt x="8" y="244"/>
                  </a:lnTo>
                  <a:lnTo>
                    <a:pt x="8" y="244"/>
                  </a:lnTo>
                  <a:lnTo>
                    <a:pt x="10" y="244"/>
                  </a:lnTo>
                  <a:lnTo>
                    <a:pt x="10" y="246"/>
                  </a:lnTo>
                  <a:lnTo>
                    <a:pt x="10" y="246"/>
                  </a:lnTo>
                  <a:lnTo>
                    <a:pt x="12" y="246"/>
                  </a:lnTo>
                  <a:lnTo>
                    <a:pt x="12" y="248"/>
                  </a:lnTo>
                  <a:lnTo>
                    <a:pt x="12" y="248"/>
                  </a:lnTo>
                  <a:lnTo>
                    <a:pt x="14" y="250"/>
                  </a:lnTo>
                  <a:lnTo>
                    <a:pt x="16" y="252"/>
                  </a:lnTo>
                  <a:lnTo>
                    <a:pt x="16" y="252"/>
                  </a:lnTo>
                  <a:lnTo>
                    <a:pt x="18" y="254"/>
                  </a:lnTo>
                  <a:lnTo>
                    <a:pt x="18" y="256"/>
                  </a:lnTo>
                  <a:lnTo>
                    <a:pt x="16" y="260"/>
                  </a:lnTo>
                  <a:lnTo>
                    <a:pt x="14" y="262"/>
                  </a:lnTo>
                  <a:lnTo>
                    <a:pt x="18" y="262"/>
                  </a:lnTo>
                  <a:lnTo>
                    <a:pt x="20" y="262"/>
                  </a:lnTo>
                  <a:lnTo>
                    <a:pt x="24" y="262"/>
                  </a:lnTo>
                  <a:lnTo>
                    <a:pt x="26" y="264"/>
                  </a:lnTo>
                  <a:lnTo>
                    <a:pt x="28" y="264"/>
                  </a:lnTo>
                  <a:lnTo>
                    <a:pt x="28" y="264"/>
                  </a:lnTo>
                  <a:lnTo>
                    <a:pt x="28" y="266"/>
                  </a:lnTo>
                  <a:lnTo>
                    <a:pt x="30" y="268"/>
                  </a:lnTo>
                  <a:lnTo>
                    <a:pt x="30" y="268"/>
                  </a:lnTo>
                  <a:lnTo>
                    <a:pt x="32" y="270"/>
                  </a:lnTo>
                  <a:lnTo>
                    <a:pt x="30" y="272"/>
                  </a:lnTo>
                  <a:lnTo>
                    <a:pt x="32" y="272"/>
                  </a:lnTo>
                  <a:lnTo>
                    <a:pt x="32" y="272"/>
                  </a:lnTo>
                  <a:lnTo>
                    <a:pt x="36" y="272"/>
                  </a:lnTo>
                  <a:lnTo>
                    <a:pt x="40" y="272"/>
                  </a:lnTo>
                  <a:lnTo>
                    <a:pt x="44" y="272"/>
                  </a:lnTo>
                  <a:lnTo>
                    <a:pt x="46" y="272"/>
                  </a:lnTo>
                  <a:lnTo>
                    <a:pt x="48" y="270"/>
                  </a:lnTo>
                  <a:lnTo>
                    <a:pt x="48" y="270"/>
                  </a:lnTo>
                  <a:lnTo>
                    <a:pt x="50" y="268"/>
                  </a:lnTo>
                  <a:lnTo>
                    <a:pt x="52" y="266"/>
                  </a:lnTo>
                  <a:lnTo>
                    <a:pt x="52" y="266"/>
                  </a:lnTo>
                  <a:lnTo>
                    <a:pt x="52" y="264"/>
                  </a:lnTo>
                  <a:lnTo>
                    <a:pt x="54" y="264"/>
                  </a:lnTo>
                  <a:lnTo>
                    <a:pt x="54" y="264"/>
                  </a:lnTo>
                  <a:lnTo>
                    <a:pt x="56" y="264"/>
                  </a:lnTo>
                  <a:lnTo>
                    <a:pt x="56" y="262"/>
                  </a:lnTo>
                  <a:lnTo>
                    <a:pt x="56" y="264"/>
                  </a:lnTo>
                  <a:lnTo>
                    <a:pt x="56" y="264"/>
                  </a:lnTo>
                  <a:lnTo>
                    <a:pt x="56" y="266"/>
                  </a:lnTo>
                  <a:lnTo>
                    <a:pt x="56" y="268"/>
                  </a:lnTo>
                  <a:lnTo>
                    <a:pt x="56" y="268"/>
                  </a:lnTo>
                  <a:lnTo>
                    <a:pt x="56" y="270"/>
                  </a:lnTo>
                  <a:lnTo>
                    <a:pt x="56" y="272"/>
                  </a:lnTo>
                  <a:lnTo>
                    <a:pt x="56" y="276"/>
                  </a:lnTo>
                  <a:lnTo>
                    <a:pt x="56" y="280"/>
                  </a:lnTo>
                  <a:lnTo>
                    <a:pt x="56" y="284"/>
                  </a:lnTo>
                  <a:lnTo>
                    <a:pt x="56" y="288"/>
                  </a:lnTo>
                  <a:lnTo>
                    <a:pt x="56" y="290"/>
                  </a:lnTo>
                  <a:lnTo>
                    <a:pt x="58" y="290"/>
                  </a:lnTo>
                  <a:lnTo>
                    <a:pt x="58" y="290"/>
                  </a:lnTo>
                  <a:lnTo>
                    <a:pt x="60" y="290"/>
                  </a:lnTo>
                  <a:lnTo>
                    <a:pt x="60" y="292"/>
                  </a:lnTo>
                  <a:lnTo>
                    <a:pt x="62" y="292"/>
                  </a:lnTo>
                  <a:lnTo>
                    <a:pt x="62" y="292"/>
                  </a:lnTo>
                  <a:lnTo>
                    <a:pt x="64" y="292"/>
                  </a:lnTo>
                  <a:lnTo>
                    <a:pt x="66" y="290"/>
                  </a:lnTo>
                  <a:lnTo>
                    <a:pt x="66" y="290"/>
                  </a:lnTo>
                  <a:lnTo>
                    <a:pt x="68" y="290"/>
                  </a:lnTo>
                  <a:lnTo>
                    <a:pt x="72" y="290"/>
                  </a:lnTo>
                  <a:lnTo>
                    <a:pt x="72" y="290"/>
                  </a:lnTo>
                  <a:lnTo>
                    <a:pt x="74" y="290"/>
                  </a:lnTo>
                  <a:lnTo>
                    <a:pt x="78" y="290"/>
                  </a:lnTo>
                  <a:lnTo>
                    <a:pt x="82" y="290"/>
                  </a:lnTo>
                  <a:lnTo>
                    <a:pt x="84" y="290"/>
                  </a:lnTo>
                  <a:lnTo>
                    <a:pt x="86" y="292"/>
                  </a:lnTo>
                  <a:lnTo>
                    <a:pt x="86" y="292"/>
                  </a:lnTo>
                  <a:lnTo>
                    <a:pt x="86" y="292"/>
                  </a:lnTo>
                  <a:lnTo>
                    <a:pt x="88" y="292"/>
                  </a:lnTo>
                  <a:lnTo>
                    <a:pt x="88" y="292"/>
                  </a:lnTo>
                  <a:lnTo>
                    <a:pt x="90" y="292"/>
                  </a:lnTo>
                  <a:lnTo>
                    <a:pt x="92" y="290"/>
                  </a:lnTo>
                  <a:lnTo>
                    <a:pt x="92" y="290"/>
                  </a:lnTo>
                  <a:lnTo>
                    <a:pt x="94" y="290"/>
                  </a:lnTo>
                  <a:lnTo>
                    <a:pt x="96" y="286"/>
                  </a:lnTo>
                  <a:lnTo>
                    <a:pt x="96" y="286"/>
                  </a:lnTo>
                  <a:lnTo>
                    <a:pt x="98" y="284"/>
                  </a:lnTo>
                  <a:lnTo>
                    <a:pt x="100" y="284"/>
                  </a:lnTo>
                  <a:lnTo>
                    <a:pt x="100" y="284"/>
                  </a:lnTo>
                  <a:lnTo>
                    <a:pt x="102" y="284"/>
                  </a:lnTo>
                  <a:lnTo>
                    <a:pt x="102" y="284"/>
                  </a:lnTo>
                  <a:lnTo>
                    <a:pt x="104" y="282"/>
                  </a:lnTo>
                  <a:lnTo>
                    <a:pt x="106" y="280"/>
                  </a:lnTo>
                  <a:lnTo>
                    <a:pt x="108" y="280"/>
                  </a:lnTo>
                  <a:lnTo>
                    <a:pt x="108" y="278"/>
                  </a:lnTo>
                  <a:lnTo>
                    <a:pt x="110" y="278"/>
                  </a:lnTo>
                  <a:lnTo>
                    <a:pt x="110" y="278"/>
                  </a:lnTo>
                  <a:lnTo>
                    <a:pt x="116" y="272"/>
                  </a:lnTo>
                  <a:lnTo>
                    <a:pt x="118" y="270"/>
                  </a:lnTo>
                  <a:lnTo>
                    <a:pt x="120" y="270"/>
                  </a:lnTo>
                  <a:lnTo>
                    <a:pt x="122" y="270"/>
                  </a:lnTo>
                  <a:lnTo>
                    <a:pt x="124" y="270"/>
                  </a:lnTo>
                  <a:lnTo>
                    <a:pt x="130" y="268"/>
                  </a:lnTo>
                  <a:lnTo>
                    <a:pt x="132" y="268"/>
                  </a:lnTo>
                  <a:lnTo>
                    <a:pt x="134" y="270"/>
                  </a:lnTo>
                  <a:lnTo>
                    <a:pt x="134" y="270"/>
                  </a:lnTo>
                  <a:lnTo>
                    <a:pt x="136" y="268"/>
                  </a:lnTo>
                  <a:lnTo>
                    <a:pt x="136" y="268"/>
                  </a:lnTo>
                  <a:lnTo>
                    <a:pt x="138" y="268"/>
                  </a:lnTo>
                  <a:lnTo>
                    <a:pt x="138" y="268"/>
                  </a:lnTo>
                  <a:lnTo>
                    <a:pt x="138" y="270"/>
                  </a:lnTo>
                  <a:lnTo>
                    <a:pt x="138" y="272"/>
                  </a:lnTo>
                  <a:lnTo>
                    <a:pt x="138" y="274"/>
                  </a:lnTo>
                  <a:lnTo>
                    <a:pt x="140" y="276"/>
                  </a:lnTo>
                  <a:lnTo>
                    <a:pt x="140" y="278"/>
                  </a:lnTo>
                  <a:lnTo>
                    <a:pt x="138" y="280"/>
                  </a:lnTo>
                  <a:lnTo>
                    <a:pt x="138" y="280"/>
                  </a:lnTo>
                  <a:lnTo>
                    <a:pt x="138" y="282"/>
                  </a:lnTo>
                  <a:lnTo>
                    <a:pt x="138" y="284"/>
                  </a:lnTo>
                  <a:lnTo>
                    <a:pt x="138" y="286"/>
                  </a:lnTo>
                  <a:lnTo>
                    <a:pt x="140" y="288"/>
                  </a:lnTo>
                  <a:lnTo>
                    <a:pt x="140" y="290"/>
                  </a:lnTo>
                  <a:lnTo>
                    <a:pt x="140" y="292"/>
                  </a:lnTo>
                  <a:lnTo>
                    <a:pt x="138" y="294"/>
                  </a:lnTo>
                  <a:lnTo>
                    <a:pt x="140" y="294"/>
                  </a:lnTo>
                  <a:lnTo>
                    <a:pt x="140" y="296"/>
                  </a:lnTo>
                  <a:lnTo>
                    <a:pt x="140" y="296"/>
                  </a:lnTo>
                  <a:lnTo>
                    <a:pt x="140" y="296"/>
                  </a:lnTo>
                  <a:lnTo>
                    <a:pt x="140" y="298"/>
                  </a:lnTo>
                  <a:lnTo>
                    <a:pt x="142" y="300"/>
                  </a:lnTo>
                  <a:lnTo>
                    <a:pt x="142" y="300"/>
                  </a:lnTo>
                  <a:lnTo>
                    <a:pt x="142" y="302"/>
                  </a:lnTo>
                  <a:lnTo>
                    <a:pt x="142" y="304"/>
                  </a:lnTo>
                  <a:lnTo>
                    <a:pt x="142" y="304"/>
                  </a:lnTo>
                  <a:lnTo>
                    <a:pt x="144" y="304"/>
                  </a:lnTo>
                  <a:lnTo>
                    <a:pt x="144" y="304"/>
                  </a:lnTo>
                  <a:lnTo>
                    <a:pt x="144" y="304"/>
                  </a:lnTo>
                  <a:lnTo>
                    <a:pt x="144" y="304"/>
                  </a:lnTo>
                  <a:lnTo>
                    <a:pt x="146" y="306"/>
                  </a:lnTo>
                  <a:lnTo>
                    <a:pt x="146" y="306"/>
                  </a:lnTo>
                  <a:lnTo>
                    <a:pt x="146" y="306"/>
                  </a:lnTo>
                  <a:lnTo>
                    <a:pt x="146" y="308"/>
                  </a:lnTo>
                  <a:lnTo>
                    <a:pt x="148" y="308"/>
                  </a:lnTo>
                  <a:lnTo>
                    <a:pt x="148" y="308"/>
                  </a:lnTo>
                  <a:lnTo>
                    <a:pt x="150" y="310"/>
                  </a:lnTo>
                  <a:lnTo>
                    <a:pt x="152" y="310"/>
                  </a:lnTo>
                  <a:lnTo>
                    <a:pt x="152" y="312"/>
                  </a:lnTo>
                  <a:lnTo>
                    <a:pt x="154" y="312"/>
                  </a:lnTo>
                  <a:lnTo>
                    <a:pt x="154" y="314"/>
                  </a:lnTo>
                  <a:lnTo>
                    <a:pt x="156" y="316"/>
                  </a:lnTo>
                  <a:lnTo>
                    <a:pt x="158" y="316"/>
                  </a:lnTo>
                  <a:lnTo>
                    <a:pt x="162" y="318"/>
                  </a:lnTo>
                  <a:lnTo>
                    <a:pt x="164" y="318"/>
                  </a:lnTo>
                  <a:lnTo>
                    <a:pt x="166" y="316"/>
                  </a:lnTo>
                  <a:lnTo>
                    <a:pt x="168" y="316"/>
                  </a:lnTo>
                  <a:lnTo>
                    <a:pt x="168" y="318"/>
                  </a:lnTo>
                  <a:lnTo>
                    <a:pt x="170" y="318"/>
                  </a:lnTo>
                  <a:lnTo>
                    <a:pt x="170" y="320"/>
                  </a:lnTo>
                  <a:lnTo>
                    <a:pt x="172" y="320"/>
                  </a:lnTo>
                  <a:lnTo>
                    <a:pt x="174" y="320"/>
                  </a:lnTo>
                  <a:lnTo>
                    <a:pt x="176" y="320"/>
                  </a:lnTo>
                  <a:lnTo>
                    <a:pt x="176" y="320"/>
                  </a:lnTo>
                  <a:lnTo>
                    <a:pt x="178" y="320"/>
                  </a:lnTo>
                  <a:lnTo>
                    <a:pt x="178" y="322"/>
                  </a:lnTo>
                  <a:lnTo>
                    <a:pt x="178" y="322"/>
                  </a:lnTo>
                  <a:lnTo>
                    <a:pt x="180" y="324"/>
                  </a:lnTo>
                  <a:lnTo>
                    <a:pt x="182" y="326"/>
                  </a:lnTo>
                  <a:lnTo>
                    <a:pt x="182" y="326"/>
                  </a:lnTo>
                  <a:lnTo>
                    <a:pt x="184" y="326"/>
                  </a:lnTo>
                  <a:lnTo>
                    <a:pt x="186" y="328"/>
                  </a:lnTo>
                  <a:lnTo>
                    <a:pt x="188" y="328"/>
                  </a:lnTo>
                  <a:lnTo>
                    <a:pt x="190" y="328"/>
                  </a:lnTo>
                  <a:lnTo>
                    <a:pt x="192" y="328"/>
                  </a:lnTo>
                  <a:lnTo>
                    <a:pt x="192" y="330"/>
                  </a:lnTo>
                  <a:lnTo>
                    <a:pt x="194" y="330"/>
                  </a:lnTo>
                  <a:lnTo>
                    <a:pt x="196" y="334"/>
                  </a:lnTo>
                  <a:lnTo>
                    <a:pt x="196" y="334"/>
                  </a:lnTo>
                  <a:lnTo>
                    <a:pt x="198" y="336"/>
                  </a:lnTo>
                  <a:lnTo>
                    <a:pt x="202" y="336"/>
                  </a:lnTo>
                  <a:lnTo>
                    <a:pt x="202" y="336"/>
                  </a:lnTo>
                  <a:lnTo>
                    <a:pt x="204" y="336"/>
                  </a:lnTo>
                  <a:lnTo>
                    <a:pt x="208" y="336"/>
                  </a:lnTo>
                  <a:lnTo>
                    <a:pt x="210" y="334"/>
                  </a:lnTo>
                  <a:lnTo>
                    <a:pt x="212" y="336"/>
                  </a:lnTo>
                  <a:lnTo>
                    <a:pt x="216" y="338"/>
                  </a:lnTo>
                  <a:lnTo>
                    <a:pt x="218" y="340"/>
                  </a:lnTo>
                  <a:lnTo>
                    <a:pt x="218" y="340"/>
                  </a:lnTo>
                  <a:lnTo>
                    <a:pt x="220" y="342"/>
                  </a:lnTo>
                  <a:lnTo>
                    <a:pt x="220" y="342"/>
                  </a:lnTo>
                  <a:lnTo>
                    <a:pt x="220" y="344"/>
                  </a:lnTo>
                  <a:lnTo>
                    <a:pt x="220" y="346"/>
                  </a:lnTo>
                  <a:lnTo>
                    <a:pt x="220" y="346"/>
                  </a:lnTo>
                  <a:lnTo>
                    <a:pt x="220" y="348"/>
                  </a:lnTo>
                  <a:lnTo>
                    <a:pt x="220" y="348"/>
                  </a:lnTo>
                  <a:lnTo>
                    <a:pt x="222" y="350"/>
                  </a:lnTo>
                  <a:lnTo>
                    <a:pt x="222" y="352"/>
                  </a:lnTo>
                  <a:lnTo>
                    <a:pt x="222" y="354"/>
                  </a:lnTo>
                  <a:lnTo>
                    <a:pt x="224" y="356"/>
                  </a:lnTo>
                  <a:lnTo>
                    <a:pt x="224" y="364"/>
                  </a:lnTo>
                  <a:lnTo>
                    <a:pt x="222" y="364"/>
                  </a:lnTo>
                  <a:lnTo>
                    <a:pt x="220" y="364"/>
                  </a:lnTo>
                  <a:lnTo>
                    <a:pt x="220" y="364"/>
                  </a:lnTo>
                  <a:lnTo>
                    <a:pt x="222" y="368"/>
                  </a:lnTo>
                  <a:lnTo>
                    <a:pt x="226" y="370"/>
                  </a:lnTo>
                  <a:lnTo>
                    <a:pt x="226" y="376"/>
                  </a:lnTo>
                  <a:lnTo>
                    <a:pt x="226" y="378"/>
                  </a:lnTo>
                  <a:lnTo>
                    <a:pt x="228" y="382"/>
                  </a:lnTo>
                  <a:lnTo>
                    <a:pt x="228" y="384"/>
                  </a:lnTo>
                  <a:lnTo>
                    <a:pt x="234" y="384"/>
                  </a:lnTo>
                  <a:lnTo>
                    <a:pt x="240" y="386"/>
                  </a:lnTo>
                  <a:lnTo>
                    <a:pt x="246" y="386"/>
                  </a:lnTo>
                  <a:lnTo>
                    <a:pt x="254" y="386"/>
                  </a:lnTo>
                  <a:lnTo>
                    <a:pt x="254" y="386"/>
                  </a:lnTo>
                  <a:lnTo>
                    <a:pt x="256" y="386"/>
                  </a:lnTo>
                  <a:lnTo>
                    <a:pt x="256" y="384"/>
                  </a:lnTo>
                  <a:lnTo>
                    <a:pt x="256" y="384"/>
                  </a:lnTo>
                  <a:lnTo>
                    <a:pt x="256" y="386"/>
                  </a:lnTo>
                  <a:lnTo>
                    <a:pt x="256" y="388"/>
                  </a:lnTo>
                  <a:lnTo>
                    <a:pt x="256" y="388"/>
                  </a:lnTo>
                  <a:lnTo>
                    <a:pt x="254" y="392"/>
                  </a:lnTo>
                  <a:lnTo>
                    <a:pt x="254" y="392"/>
                  </a:lnTo>
                  <a:lnTo>
                    <a:pt x="256" y="396"/>
                  </a:lnTo>
                  <a:lnTo>
                    <a:pt x="256" y="400"/>
                  </a:lnTo>
                  <a:lnTo>
                    <a:pt x="258" y="402"/>
                  </a:lnTo>
                  <a:lnTo>
                    <a:pt x="258" y="402"/>
                  </a:lnTo>
                  <a:lnTo>
                    <a:pt x="260" y="405"/>
                  </a:lnTo>
                  <a:lnTo>
                    <a:pt x="264" y="407"/>
                  </a:lnTo>
                  <a:lnTo>
                    <a:pt x="266" y="409"/>
                  </a:lnTo>
                  <a:lnTo>
                    <a:pt x="266" y="407"/>
                  </a:lnTo>
                  <a:lnTo>
                    <a:pt x="268" y="409"/>
                  </a:lnTo>
                  <a:lnTo>
                    <a:pt x="268" y="411"/>
                  </a:lnTo>
                  <a:lnTo>
                    <a:pt x="270" y="415"/>
                  </a:lnTo>
                  <a:lnTo>
                    <a:pt x="272" y="419"/>
                  </a:lnTo>
                  <a:lnTo>
                    <a:pt x="272" y="419"/>
                  </a:lnTo>
                  <a:lnTo>
                    <a:pt x="272" y="421"/>
                  </a:lnTo>
                  <a:lnTo>
                    <a:pt x="272" y="421"/>
                  </a:lnTo>
                  <a:lnTo>
                    <a:pt x="272" y="421"/>
                  </a:lnTo>
                  <a:lnTo>
                    <a:pt x="272" y="421"/>
                  </a:lnTo>
                  <a:lnTo>
                    <a:pt x="270" y="425"/>
                  </a:lnTo>
                  <a:lnTo>
                    <a:pt x="270" y="429"/>
                  </a:lnTo>
                  <a:lnTo>
                    <a:pt x="270" y="433"/>
                  </a:lnTo>
                  <a:lnTo>
                    <a:pt x="270" y="433"/>
                  </a:lnTo>
                  <a:lnTo>
                    <a:pt x="270" y="433"/>
                  </a:lnTo>
                  <a:lnTo>
                    <a:pt x="270" y="435"/>
                  </a:lnTo>
                  <a:lnTo>
                    <a:pt x="270" y="435"/>
                  </a:lnTo>
                  <a:lnTo>
                    <a:pt x="270" y="435"/>
                  </a:lnTo>
                  <a:lnTo>
                    <a:pt x="268" y="439"/>
                  </a:lnTo>
                  <a:lnTo>
                    <a:pt x="268" y="441"/>
                  </a:lnTo>
                  <a:lnTo>
                    <a:pt x="266" y="445"/>
                  </a:lnTo>
                  <a:lnTo>
                    <a:pt x="266" y="447"/>
                  </a:lnTo>
                  <a:lnTo>
                    <a:pt x="268" y="449"/>
                  </a:lnTo>
                  <a:lnTo>
                    <a:pt x="270" y="451"/>
                  </a:lnTo>
                  <a:lnTo>
                    <a:pt x="270" y="453"/>
                  </a:lnTo>
                  <a:lnTo>
                    <a:pt x="268" y="453"/>
                  </a:lnTo>
                  <a:lnTo>
                    <a:pt x="268" y="453"/>
                  </a:lnTo>
                  <a:lnTo>
                    <a:pt x="268" y="455"/>
                  </a:lnTo>
                  <a:lnTo>
                    <a:pt x="266" y="455"/>
                  </a:lnTo>
                  <a:lnTo>
                    <a:pt x="266" y="455"/>
                  </a:lnTo>
                  <a:lnTo>
                    <a:pt x="266" y="457"/>
                  </a:lnTo>
                  <a:lnTo>
                    <a:pt x="266" y="457"/>
                  </a:lnTo>
                  <a:lnTo>
                    <a:pt x="268" y="459"/>
                  </a:lnTo>
                  <a:lnTo>
                    <a:pt x="268" y="459"/>
                  </a:lnTo>
                  <a:lnTo>
                    <a:pt x="268" y="459"/>
                  </a:lnTo>
                  <a:lnTo>
                    <a:pt x="268" y="461"/>
                  </a:lnTo>
                  <a:lnTo>
                    <a:pt x="268" y="461"/>
                  </a:lnTo>
                  <a:lnTo>
                    <a:pt x="270" y="463"/>
                  </a:lnTo>
                  <a:lnTo>
                    <a:pt x="270" y="463"/>
                  </a:lnTo>
                  <a:lnTo>
                    <a:pt x="270" y="465"/>
                  </a:lnTo>
                  <a:lnTo>
                    <a:pt x="270" y="465"/>
                  </a:lnTo>
                  <a:lnTo>
                    <a:pt x="272" y="465"/>
                  </a:lnTo>
                  <a:lnTo>
                    <a:pt x="270" y="467"/>
                  </a:lnTo>
                  <a:lnTo>
                    <a:pt x="272" y="467"/>
                  </a:lnTo>
                  <a:lnTo>
                    <a:pt x="272" y="467"/>
                  </a:lnTo>
                  <a:lnTo>
                    <a:pt x="272" y="467"/>
                  </a:lnTo>
                  <a:lnTo>
                    <a:pt x="272" y="469"/>
                  </a:lnTo>
                  <a:lnTo>
                    <a:pt x="272" y="469"/>
                  </a:lnTo>
                  <a:lnTo>
                    <a:pt x="272" y="471"/>
                  </a:lnTo>
                  <a:lnTo>
                    <a:pt x="272" y="473"/>
                  </a:lnTo>
                  <a:lnTo>
                    <a:pt x="272" y="473"/>
                  </a:lnTo>
                  <a:lnTo>
                    <a:pt x="272" y="475"/>
                  </a:lnTo>
                  <a:lnTo>
                    <a:pt x="272" y="475"/>
                  </a:lnTo>
                  <a:lnTo>
                    <a:pt x="272" y="477"/>
                  </a:lnTo>
                  <a:lnTo>
                    <a:pt x="272" y="477"/>
                  </a:lnTo>
                  <a:lnTo>
                    <a:pt x="272" y="479"/>
                  </a:lnTo>
                  <a:lnTo>
                    <a:pt x="272" y="479"/>
                  </a:lnTo>
                  <a:lnTo>
                    <a:pt x="272" y="481"/>
                  </a:lnTo>
                  <a:lnTo>
                    <a:pt x="272" y="481"/>
                  </a:lnTo>
                  <a:lnTo>
                    <a:pt x="272" y="483"/>
                  </a:lnTo>
                  <a:lnTo>
                    <a:pt x="272" y="483"/>
                  </a:lnTo>
                  <a:lnTo>
                    <a:pt x="272" y="485"/>
                  </a:lnTo>
                  <a:lnTo>
                    <a:pt x="272" y="485"/>
                  </a:lnTo>
                  <a:lnTo>
                    <a:pt x="272" y="487"/>
                  </a:lnTo>
                  <a:lnTo>
                    <a:pt x="272" y="487"/>
                  </a:lnTo>
                  <a:lnTo>
                    <a:pt x="272" y="489"/>
                  </a:lnTo>
                  <a:lnTo>
                    <a:pt x="272" y="489"/>
                  </a:lnTo>
                  <a:lnTo>
                    <a:pt x="272" y="489"/>
                  </a:lnTo>
                  <a:lnTo>
                    <a:pt x="274" y="491"/>
                  </a:lnTo>
                  <a:lnTo>
                    <a:pt x="274" y="491"/>
                  </a:lnTo>
                  <a:lnTo>
                    <a:pt x="276" y="489"/>
                  </a:lnTo>
                  <a:lnTo>
                    <a:pt x="276" y="489"/>
                  </a:lnTo>
                  <a:lnTo>
                    <a:pt x="278" y="491"/>
                  </a:lnTo>
                  <a:lnTo>
                    <a:pt x="278" y="491"/>
                  </a:lnTo>
                  <a:lnTo>
                    <a:pt x="280" y="491"/>
                  </a:lnTo>
                  <a:lnTo>
                    <a:pt x="282" y="491"/>
                  </a:lnTo>
                  <a:lnTo>
                    <a:pt x="282" y="491"/>
                  </a:lnTo>
                  <a:lnTo>
                    <a:pt x="284" y="491"/>
                  </a:lnTo>
                  <a:lnTo>
                    <a:pt x="286" y="491"/>
                  </a:lnTo>
                  <a:lnTo>
                    <a:pt x="288" y="493"/>
                  </a:lnTo>
                  <a:lnTo>
                    <a:pt x="288" y="493"/>
                  </a:lnTo>
                  <a:lnTo>
                    <a:pt x="290" y="493"/>
                  </a:lnTo>
                  <a:lnTo>
                    <a:pt x="292" y="493"/>
                  </a:lnTo>
                  <a:lnTo>
                    <a:pt x="292" y="493"/>
                  </a:lnTo>
                  <a:lnTo>
                    <a:pt x="294" y="493"/>
                  </a:lnTo>
                  <a:lnTo>
                    <a:pt x="294" y="491"/>
                  </a:lnTo>
                  <a:lnTo>
                    <a:pt x="294" y="491"/>
                  </a:lnTo>
                  <a:lnTo>
                    <a:pt x="294" y="489"/>
                  </a:lnTo>
                  <a:lnTo>
                    <a:pt x="296" y="489"/>
                  </a:lnTo>
                  <a:lnTo>
                    <a:pt x="296" y="489"/>
                  </a:lnTo>
                  <a:lnTo>
                    <a:pt x="298" y="491"/>
                  </a:lnTo>
                  <a:lnTo>
                    <a:pt x="298" y="491"/>
                  </a:lnTo>
                  <a:lnTo>
                    <a:pt x="300" y="493"/>
                  </a:lnTo>
                  <a:lnTo>
                    <a:pt x="300" y="493"/>
                  </a:lnTo>
                  <a:lnTo>
                    <a:pt x="302" y="493"/>
                  </a:lnTo>
                  <a:lnTo>
                    <a:pt x="304" y="493"/>
                  </a:lnTo>
                  <a:lnTo>
                    <a:pt x="304" y="493"/>
                  </a:lnTo>
                  <a:lnTo>
                    <a:pt x="306" y="493"/>
                  </a:lnTo>
                  <a:lnTo>
                    <a:pt x="306" y="495"/>
                  </a:lnTo>
                  <a:lnTo>
                    <a:pt x="308" y="495"/>
                  </a:lnTo>
                  <a:lnTo>
                    <a:pt x="308" y="497"/>
                  </a:lnTo>
                  <a:lnTo>
                    <a:pt x="308" y="499"/>
                  </a:lnTo>
                  <a:lnTo>
                    <a:pt x="310" y="499"/>
                  </a:lnTo>
                  <a:lnTo>
                    <a:pt x="310" y="499"/>
                  </a:lnTo>
                  <a:lnTo>
                    <a:pt x="310" y="501"/>
                  </a:lnTo>
                  <a:lnTo>
                    <a:pt x="310" y="503"/>
                  </a:lnTo>
                  <a:lnTo>
                    <a:pt x="310" y="503"/>
                  </a:lnTo>
                  <a:lnTo>
                    <a:pt x="310" y="505"/>
                  </a:lnTo>
                  <a:lnTo>
                    <a:pt x="310" y="507"/>
                  </a:lnTo>
                  <a:lnTo>
                    <a:pt x="310" y="507"/>
                  </a:lnTo>
                  <a:lnTo>
                    <a:pt x="312" y="509"/>
                  </a:lnTo>
                  <a:lnTo>
                    <a:pt x="312" y="511"/>
                  </a:lnTo>
                  <a:lnTo>
                    <a:pt x="312" y="511"/>
                  </a:lnTo>
                  <a:lnTo>
                    <a:pt x="312" y="513"/>
                  </a:lnTo>
                  <a:lnTo>
                    <a:pt x="312" y="513"/>
                  </a:lnTo>
                  <a:lnTo>
                    <a:pt x="312" y="513"/>
                  </a:lnTo>
                  <a:lnTo>
                    <a:pt x="312" y="515"/>
                  </a:lnTo>
                  <a:lnTo>
                    <a:pt x="312" y="517"/>
                  </a:lnTo>
                  <a:lnTo>
                    <a:pt x="314" y="517"/>
                  </a:lnTo>
                  <a:lnTo>
                    <a:pt x="314" y="519"/>
                  </a:lnTo>
                  <a:lnTo>
                    <a:pt x="314" y="519"/>
                  </a:lnTo>
                  <a:lnTo>
                    <a:pt x="314" y="521"/>
                  </a:lnTo>
                  <a:lnTo>
                    <a:pt x="316" y="523"/>
                  </a:lnTo>
                  <a:lnTo>
                    <a:pt x="316" y="523"/>
                  </a:lnTo>
                  <a:lnTo>
                    <a:pt x="318" y="523"/>
                  </a:lnTo>
                  <a:lnTo>
                    <a:pt x="320" y="523"/>
                  </a:lnTo>
                  <a:lnTo>
                    <a:pt x="320" y="523"/>
                  </a:lnTo>
                  <a:lnTo>
                    <a:pt x="322" y="523"/>
                  </a:lnTo>
                  <a:lnTo>
                    <a:pt x="324" y="523"/>
                  </a:lnTo>
                  <a:lnTo>
                    <a:pt x="324" y="521"/>
                  </a:lnTo>
                  <a:lnTo>
                    <a:pt x="326" y="521"/>
                  </a:lnTo>
                  <a:lnTo>
                    <a:pt x="326" y="521"/>
                  </a:lnTo>
                  <a:lnTo>
                    <a:pt x="328" y="521"/>
                  </a:lnTo>
                  <a:lnTo>
                    <a:pt x="328" y="521"/>
                  </a:lnTo>
                  <a:lnTo>
                    <a:pt x="330" y="521"/>
                  </a:lnTo>
                  <a:lnTo>
                    <a:pt x="332" y="523"/>
                  </a:lnTo>
                  <a:lnTo>
                    <a:pt x="334" y="525"/>
                  </a:lnTo>
                  <a:lnTo>
                    <a:pt x="334" y="525"/>
                  </a:lnTo>
                  <a:lnTo>
                    <a:pt x="332" y="525"/>
                  </a:lnTo>
                  <a:lnTo>
                    <a:pt x="332" y="527"/>
                  </a:lnTo>
                  <a:lnTo>
                    <a:pt x="334" y="529"/>
                  </a:lnTo>
                  <a:lnTo>
                    <a:pt x="334" y="533"/>
                  </a:lnTo>
                  <a:lnTo>
                    <a:pt x="332" y="539"/>
                  </a:lnTo>
                  <a:lnTo>
                    <a:pt x="332" y="543"/>
                  </a:lnTo>
                  <a:lnTo>
                    <a:pt x="334" y="543"/>
                  </a:lnTo>
                  <a:lnTo>
                    <a:pt x="332" y="545"/>
                  </a:lnTo>
                  <a:lnTo>
                    <a:pt x="332" y="549"/>
                  </a:lnTo>
                  <a:lnTo>
                    <a:pt x="332" y="551"/>
                  </a:lnTo>
                  <a:lnTo>
                    <a:pt x="332" y="551"/>
                  </a:lnTo>
                  <a:lnTo>
                    <a:pt x="334" y="553"/>
                  </a:lnTo>
                  <a:lnTo>
                    <a:pt x="334" y="553"/>
                  </a:lnTo>
                  <a:lnTo>
                    <a:pt x="336" y="551"/>
                  </a:lnTo>
                  <a:lnTo>
                    <a:pt x="336" y="551"/>
                  </a:lnTo>
                  <a:lnTo>
                    <a:pt x="338" y="551"/>
                  </a:lnTo>
                  <a:lnTo>
                    <a:pt x="338" y="551"/>
                  </a:lnTo>
                  <a:lnTo>
                    <a:pt x="338" y="551"/>
                  </a:lnTo>
                  <a:lnTo>
                    <a:pt x="338" y="551"/>
                  </a:lnTo>
                  <a:lnTo>
                    <a:pt x="340" y="551"/>
                  </a:lnTo>
                  <a:lnTo>
                    <a:pt x="340" y="551"/>
                  </a:lnTo>
                  <a:lnTo>
                    <a:pt x="342" y="553"/>
                  </a:lnTo>
                  <a:lnTo>
                    <a:pt x="342" y="553"/>
                  </a:lnTo>
                  <a:lnTo>
                    <a:pt x="344" y="555"/>
                  </a:lnTo>
                  <a:lnTo>
                    <a:pt x="344" y="559"/>
                  </a:lnTo>
                  <a:lnTo>
                    <a:pt x="346" y="561"/>
                  </a:lnTo>
                  <a:lnTo>
                    <a:pt x="348" y="563"/>
                  </a:lnTo>
                  <a:lnTo>
                    <a:pt x="348" y="565"/>
                  </a:lnTo>
                  <a:lnTo>
                    <a:pt x="348" y="565"/>
                  </a:lnTo>
                  <a:lnTo>
                    <a:pt x="348" y="567"/>
                  </a:lnTo>
                  <a:lnTo>
                    <a:pt x="348" y="571"/>
                  </a:lnTo>
                  <a:lnTo>
                    <a:pt x="348" y="573"/>
                  </a:lnTo>
                  <a:lnTo>
                    <a:pt x="348" y="573"/>
                  </a:lnTo>
                  <a:lnTo>
                    <a:pt x="348" y="575"/>
                  </a:lnTo>
                  <a:lnTo>
                    <a:pt x="348" y="577"/>
                  </a:lnTo>
                  <a:lnTo>
                    <a:pt x="348" y="579"/>
                  </a:lnTo>
                  <a:lnTo>
                    <a:pt x="346" y="581"/>
                  </a:lnTo>
                  <a:lnTo>
                    <a:pt x="346" y="581"/>
                  </a:lnTo>
                  <a:lnTo>
                    <a:pt x="344" y="581"/>
                  </a:lnTo>
                  <a:lnTo>
                    <a:pt x="344" y="583"/>
                  </a:lnTo>
                  <a:lnTo>
                    <a:pt x="342" y="581"/>
                  </a:lnTo>
                  <a:lnTo>
                    <a:pt x="342" y="583"/>
                  </a:lnTo>
                  <a:lnTo>
                    <a:pt x="342" y="585"/>
                  </a:lnTo>
                  <a:lnTo>
                    <a:pt x="340" y="585"/>
                  </a:lnTo>
                  <a:lnTo>
                    <a:pt x="338" y="585"/>
                  </a:lnTo>
                  <a:lnTo>
                    <a:pt x="338" y="585"/>
                  </a:lnTo>
                  <a:lnTo>
                    <a:pt x="338" y="585"/>
                  </a:lnTo>
                  <a:lnTo>
                    <a:pt x="336" y="585"/>
                  </a:lnTo>
                  <a:lnTo>
                    <a:pt x="336" y="587"/>
                  </a:lnTo>
                  <a:lnTo>
                    <a:pt x="334" y="587"/>
                  </a:lnTo>
                  <a:lnTo>
                    <a:pt x="334" y="587"/>
                  </a:lnTo>
                  <a:lnTo>
                    <a:pt x="334" y="587"/>
                  </a:lnTo>
                  <a:lnTo>
                    <a:pt x="332" y="587"/>
                  </a:lnTo>
                  <a:lnTo>
                    <a:pt x="332" y="589"/>
                  </a:lnTo>
                  <a:lnTo>
                    <a:pt x="332" y="589"/>
                  </a:lnTo>
                  <a:lnTo>
                    <a:pt x="332" y="591"/>
                  </a:lnTo>
                  <a:lnTo>
                    <a:pt x="330" y="591"/>
                  </a:lnTo>
                  <a:lnTo>
                    <a:pt x="330" y="591"/>
                  </a:lnTo>
                  <a:lnTo>
                    <a:pt x="330" y="593"/>
                  </a:lnTo>
                  <a:lnTo>
                    <a:pt x="330" y="593"/>
                  </a:lnTo>
                  <a:lnTo>
                    <a:pt x="328" y="593"/>
                  </a:lnTo>
                  <a:lnTo>
                    <a:pt x="326" y="595"/>
                  </a:lnTo>
                  <a:lnTo>
                    <a:pt x="326" y="595"/>
                  </a:lnTo>
                  <a:lnTo>
                    <a:pt x="324" y="597"/>
                  </a:lnTo>
                  <a:lnTo>
                    <a:pt x="324" y="597"/>
                  </a:lnTo>
                  <a:lnTo>
                    <a:pt x="322" y="599"/>
                  </a:lnTo>
                  <a:lnTo>
                    <a:pt x="322" y="599"/>
                  </a:lnTo>
                  <a:lnTo>
                    <a:pt x="322" y="601"/>
                  </a:lnTo>
                  <a:lnTo>
                    <a:pt x="322" y="601"/>
                  </a:lnTo>
                  <a:lnTo>
                    <a:pt x="322" y="601"/>
                  </a:lnTo>
                  <a:lnTo>
                    <a:pt x="322" y="601"/>
                  </a:lnTo>
                  <a:lnTo>
                    <a:pt x="320" y="601"/>
                  </a:lnTo>
                  <a:lnTo>
                    <a:pt x="320" y="601"/>
                  </a:lnTo>
                  <a:lnTo>
                    <a:pt x="320" y="601"/>
                  </a:lnTo>
                  <a:lnTo>
                    <a:pt x="320" y="603"/>
                  </a:lnTo>
                  <a:lnTo>
                    <a:pt x="320" y="603"/>
                  </a:lnTo>
                  <a:lnTo>
                    <a:pt x="318" y="603"/>
                  </a:lnTo>
                  <a:lnTo>
                    <a:pt x="318" y="603"/>
                  </a:lnTo>
                  <a:lnTo>
                    <a:pt x="318" y="605"/>
                  </a:lnTo>
                  <a:lnTo>
                    <a:pt x="318" y="605"/>
                  </a:lnTo>
                  <a:lnTo>
                    <a:pt x="316" y="607"/>
                  </a:lnTo>
                  <a:lnTo>
                    <a:pt x="316" y="609"/>
                  </a:lnTo>
                  <a:lnTo>
                    <a:pt x="314" y="611"/>
                  </a:lnTo>
                  <a:lnTo>
                    <a:pt x="314" y="613"/>
                  </a:lnTo>
                  <a:lnTo>
                    <a:pt x="312" y="615"/>
                  </a:lnTo>
                  <a:lnTo>
                    <a:pt x="312" y="615"/>
                  </a:lnTo>
                  <a:lnTo>
                    <a:pt x="310" y="617"/>
                  </a:lnTo>
                  <a:lnTo>
                    <a:pt x="310" y="619"/>
                  </a:lnTo>
                  <a:lnTo>
                    <a:pt x="310" y="621"/>
                  </a:lnTo>
                  <a:lnTo>
                    <a:pt x="308" y="623"/>
                  </a:lnTo>
                  <a:lnTo>
                    <a:pt x="306" y="625"/>
                  </a:lnTo>
                  <a:lnTo>
                    <a:pt x="304" y="627"/>
                  </a:lnTo>
                  <a:lnTo>
                    <a:pt x="302" y="629"/>
                  </a:lnTo>
                  <a:lnTo>
                    <a:pt x="302" y="629"/>
                  </a:lnTo>
                  <a:lnTo>
                    <a:pt x="302" y="631"/>
                  </a:lnTo>
                  <a:lnTo>
                    <a:pt x="300" y="633"/>
                  </a:lnTo>
                  <a:lnTo>
                    <a:pt x="298" y="635"/>
                  </a:lnTo>
                  <a:lnTo>
                    <a:pt x="300" y="635"/>
                  </a:lnTo>
                  <a:lnTo>
                    <a:pt x="302" y="635"/>
                  </a:lnTo>
                  <a:lnTo>
                    <a:pt x="306" y="635"/>
                  </a:lnTo>
                  <a:lnTo>
                    <a:pt x="306" y="635"/>
                  </a:lnTo>
                  <a:lnTo>
                    <a:pt x="306" y="633"/>
                  </a:lnTo>
                  <a:lnTo>
                    <a:pt x="308" y="633"/>
                  </a:lnTo>
                  <a:lnTo>
                    <a:pt x="308" y="633"/>
                  </a:lnTo>
                  <a:lnTo>
                    <a:pt x="310" y="633"/>
                  </a:lnTo>
                  <a:lnTo>
                    <a:pt x="312" y="635"/>
                  </a:lnTo>
                  <a:lnTo>
                    <a:pt x="318" y="639"/>
                  </a:lnTo>
                  <a:lnTo>
                    <a:pt x="322" y="641"/>
                  </a:lnTo>
                  <a:lnTo>
                    <a:pt x="324" y="643"/>
                  </a:lnTo>
                  <a:lnTo>
                    <a:pt x="324" y="645"/>
                  </a:lnTo>
                  <a:lnTo>
                    <a:pt x="326" y="645"/>
                  </a:lnTo>
                  <a:lnTo>
                    <a:pt x="326" y="649"/>
                  </a:lnTo>
                  <a:lnTo>
                    <a:pt x="326" y="649"/>
                  </a:lnTo>
                  <a:lnTo>
                    <a:pt x="326" y="649"/>
                  </a:lnTo>
                  <a:lnTo>
                    <a:pt x="326" y="649"/>
                  </a:lnTo>
                  <a:lnTo>
                    <a:pt x="328" y="649"/>
                  </a:lnTo>
                  <a:lnTo>
                    <a:pt x="328" y="649"/>
                  </a:lnTo>
                  <a:lnTo>
                    <a:pt x="330" y="649"/>
                  </a:lnTo>
                  <a:lnTo>
                    <a:pt x="330" y="647"/>
                  </a:lnTo>
                  <a:lnTo>
                    <a:pt x="330" y="647"/>
                  </a:lnTo>
                  <a:lnTo>
                    <a:pt x="330" y="647"/>
                  </a:lnTo>
                  <a:lnTo>
                    <a:pt x="332" y="647"/>
                  </a:lnTo>
                  <a:lnTo>
                    <a:pt x="332" y="645"/>
                  </a:lnTo>
                  <a:lnTo>
                    <a:pt x="332" y="647"/>
                  </a:lnTo>
                  <a:lnTo>
                    <a:pt x="334" y="647"/>
                  </a:lnTo>
                  <a:lnTo>
                    <a:pt x="336" y="649"/>
                  </a:lnTo>
                  <a:lnTo>
                    <a:pt x="336" y="651"/>
                  </a:lnTo>
                  <a:lnTo>
                    <a:pt x="336" y="651"/>
                  </a:lnTo>
                  <a:lnTo>
                    <a:pt x="338" y="651"/>
                  </a:lnTo>
                  <a:lnTo>
                    <a:pt x="338" y="653"/>
                  </a:lnTo>
                  <a:lnTo>
                    <a:pt x="340" y="653"/>
                  </a:lnTo>
                  <a:lnTo>
                    <a:pt x="340" y="655"/>
                  </a:lnTo>
                  <a:lnTo>
                    <a:pt x="342" y="653"/>
                  </a:lnTo>
                  <a:lnTo>
                    <a:pt x="344" y="655"/>
                  </a:lnTo>
                  <a:lnTo>
                    <a:pt x="348" y="657"/>
                  </a:lnTo>
                  <a:lnTo>
                    <a:pt x="350" y="659"/>
                  </a:lnTo>
                  <a:lnTo>
                    <a:pt x="352" y="659"/>
                  </a:lnTo>
                  <a:lnTo>
                    <a:pt x="354" y="661"/>
                  </a:lnTo>
                  <a:lnTo>
                    <a:pt x="356" y="663"/>
                  </a:lnTo>
                  <a:lnTo>
                    <a:pt x="358" y="665"/>
                  </a:lnTo>
                  <a:lnTo>
                    <a:pt x="360" y="665"/>
                  </a:lnTo>
                  <a:lnTo>
                    <a:pt x="360" y="665"/>
                  </a:lnTo>
                  <a:lnTo>
                    <a:pt x="362" y="667"/>
                  </a:lnTo>
                  <a:lnTo>
                    <a:pt x="362" y="667"/>
                  </a:lnTo>
                  <a:lnTo>
                    <a:pt x="364" y="667"/>
                  </a:lnTo>
                  <a:lnTo>
                    <a:pt x="364" y="669"/>
                  </a:lnTo>
                  <a:lnTo>
                    <a:pt x="364" y="669"/>
                  </a:lnTo>
                  <a:lnTo>
                    <a:pt x="366" y="671"/>
                  </a:lnTo>
                  <a:lnTo>
                    <a:pt x="366" y="673"/>
                  </a:lnTo>
                  <a:lnTo>
                    <a:pt x="368" y="675"/>
                  </a:lnTo>
                  <a:lnTo>
                    <a:pt x="372" y="677"/>
                  </a:lnTo>
                  <a:lnTo>
                    <a:pt x="374" y="677"/>
                  </a:lnTo>
                  <a:lnTo>
                    <a:pt x="374" y="679"/>
                  </a:lnTo>
                  <a:lnTo>
                    <a:pt x="376" y="679"/>
                  </a:lnTo>
                  <a:lnTo>
                    <a:pt x="374" y="681"/>
                  </a:lnTo>
                  <a:lnTo>
                    <a:pt x="374" y="683"/>
                  </a:lnTo>
                  <a:lnTo>
                    <a:pt x="372" y="685"/>
                  </a:lnTo>
                  <a:lnTo>
                    <a:pt x="372" y="685"/>
                  </a:lnTo>
                  <a:lnTo>
                    <a:pt x="370" y="687"/>
                  </a:lnTo>
                  <a:lnTo>
                    <a:pt x="370" y="687"/>
                  </a:lnTo>
                  <a:lnTo>
                    <a:pt x="372" y="693"/>
                  </a:lnTo>
                  <a:lnTo>
                    <a:pt x="372" y="695"/>
                  </a:lnTo>
                  <a:lnTo>
                    <a:pt x="372" y="695"/>
                  </a:lnTo>
                  <a:lnTo>
                    <a:pt x="372" y="697"/>
                  </a:lnTo>
                  <a:lnTo>
                    <a:pt x="374" y="697"/>
                  </a:lnTo>
                  <a:lnTo>
                    <a:pt x="374" y="697"/>
                  </a:lnTo>
                  <a:lnTo>
                    <a:pt x="376" y="697"/>
                  </a:lnTo>
                  <a:lnTo>
                    <a:pt x="380" y="691"/>
                  </a:lnTo>
                  <a:lnTo>
                    <a:pt x="382" y="689"/>
                  </a:lnTo>
                  <a:lnTo>
                    <a:pt x="384" y="687"/>
                  </a:lnTo>
                  <a:lnTo>
                    <a:pt x="384" y="681"/>
                  </a:lnTo>
                  <a:lnTo>
                    <a:pt x="386" y="675"/>
                  </a:lnTo>
                  <a:lnTo>
                    <a:pt x="386" y="673"/>
                  </a:lnTo>
                  <a:lnTo>
                    <a:pt x="388" y="671"/>
                  </a:lnTo>
                  <a:lnTo>
                    <a:pt x="388" y="669"/>
                  </a:lnTo>
                  <a:lnTo>
                    <a:pt x="388" y="667"/>
                  </a:lnTo>
                  <a:lnTo>
                    <a:pt x="386" y="665"/>
                  </a:lnTo>
                  <a:lnTo>
                    <a:pt x="386" y="665"/>
                  </a:lnTo>
                  <a:lnTo>
                    <a:pt x="386" y="661"/>
                  </a:lnTo>
                  <a:lnTo>
                    <a:pt x="388" y="659"/>
                  </a:lnTo>
                  <a:lnTo>
                    <a:pt x="388" y="657"/>
                  </a:lnTo>
                  <a:lnTo>
                    <a:pt x="388" y="655"/>
                  </a:lnTo>
                  <a:lnTo>
                    <a:pt x="388" y="655"/>
                  </a:lnTo>
                  <a:lnTo>
                    <a:pt x="392" y="653"/>
                  </a:lnTo>
                  <a:lnTo>
                    <a:pt x="394" y="651"/>
                  </a:lnTo>
                  <a:lnTo>
                    <a:pt x="394" y="649"/>
                  </a:lnTo>
                  <a:lnTo>
                    <a:pt x="394" y="649"/>
                  </a:lnTo>
                  <a:lnTo>
                    <a:pt x="394" y="647"/>
                  </a:lnTo>
                  <a:lnTo>
                    <a:pt x="396" y="645"/>
                  </a:lnTo>
                  <a:lnTo>
                    <a:pt x="394" y="643"/>
                  </a:lnTo>
                  <a:lnTo>
                    <a:pt x="396" y="643"/>
                  </a:lnTo>
                  <a:lnTo>
                    <a:pt x="396" y="645"/>
                  </a:lnTo>
                  <a:lnTo>
                    <a:pt x="396" y="641"/>
                  </a:lnTo>
                  <a:lnTo>
                    <a:pt x="396" y="639"/>
                  </a:lnTo>
                  <a:lnTo>
                    <a:pt x="396" y="639"/>
                  </a:lnTo>
                  <a:lnTo>
                    <a:pt x="398" y="637"/>
                  </a:lnTo>
                  <a:lnTo>
                    <a:pt x="394" y="635"/>
                  </a:lnTo>
                  <a:lnTo>
                    <a:pt x="394" y="633"/>
                  </a:lnTo>
                  <a:lnTo>
                    <a:pt x="394" y="631"/>
                  </a:lnTo>
                  <a:lnTo>
                    <a:pt x="394" y="631"/>
                  </a:lnTo>
                  <a:lnTo>
                    <a:pt x="396" y="633"/>
                  </a:lnTo>
                  <a:lnTo>
                    <a:pt x="396" y="635"/>
                  </a:lnTo>
                  <a:lnTo>
                    <a:pt x="398" y="635"/>
                  </a:lnTo>
                  <a:lnTo>
                    <a:pt x="400" y="637"/>
                  </a:lnTo>
                  <a:lnTo>
                    <a:pt x="400" y="637"/>
                  </a:lnTo>
                  <a:lnTo>
                    <a:pt x="404" y="635"/>
                  </a:lnTo>
                  <a:lnTo>
                    <a:pt x="406" y="635"/>
                  </a:lnTo>
                  <a:lnTo>
                    <a:pt x="406" y="637"/>
                  </a:lnTo>
                  <a:lnTo>
                    <a:pt x="406" y="639"/>
                  </a:lnTo>
                  <a:lnTo>
                    <a:pt x="406" y="639"/>
                  </a:lnTo>
                  <a:lnTo>
                    <a:pt x="404" y="639"/>
                  </a:lnTo>
                  <a:lnTo>
                    <a:pt x="404" y="639"/>
                  </a:lnTo>
                  <a:lnTo>
                    <a:pt x="406" y="643"/>
                  </a:lnTo>
                  <a:lnTo>
                    <a:pt x="404" y="645"/>
                  </a:lnTo>
                  <a:lnTo>
                    <a:pt x="402" y="647"/>
                  </a:lnTo>
                  <a:lnTo>
                    <a:pt x="402" y="649"/>
                  </a:lnTo>
                  <a:lnTo>
                    <a:pt x="402" y="649"/>
                  </a:lnTo>
                  <a:lnTo>
                    <a:pt x="402" y="651"/>
                  </a:lnTo>
                  <a:lnTo>
                    <a:pt x="400" y="649"/>
                  </a:lnTo>
                  <a:lnTo>
                    <a:pt x="400" y="651"/>
                  </a:lnTo>
                  <a:lnTo>
                    <a:pt x="400" y="653"/>
                  </a:lnTo>
                  <a:lnTo>
                    <a:pt x="400" y="655"/>
                  </a:lnTo>
                  <a:lnTo>
                    <a:pt x="398" y="657"/>
                  </a:lnTo>
                  <a:lnTo>
                    <a:pt x="396" y="659"/>
                  </a:lnTo>
                  <a:lnTo>
                    <a:pt x="394" y="663"/>
                  </a:lnTo>
                  <a:lnTo>
                    <a:pt x="392" y="663"/>
                  </a:lnTo>
                  <a:lnTo>
                    <a:pt x="392" y="663"/>
                  </a:lnTo>
                  <a:lnTo>
                    <a:pt x="390" y="663"/>
                  </a:lnTo>
                  <a:lnTo>
                    <a:pt x="390" y="663"/>
                  </a:lnTo>
                  <a:lnTo>
                    <a:pt x="388" y="663"/>
                  </a:lnTo>
                  <a:lnTo>
                    <a:pt x="388" y="665"/>
                  </a:lnTo>
                  <a:lnTo>
                    <a:pt x="388" y="665"/>
                  </a:lnTo>
                  <a:lnTo>
                    <a:pt x="388" y="667"/>
                  </a:lnTo>
                  <a:lnTo>
                    <a:pt x="390" y="669"/>
                  </a:lnTo>
                  <a:lnTo>
                    <a:pt x="390" y="667"/>
                  </a:lnTo>
                  <a:lnTo>
                    <a:pt x="392" y="665"/>
                  </a:lnTo>
                  <a:lnTo>
                    <a:pt x="396" y="661"/>
                  </a:lnTo>
                  <a:lnTo>
                    <a:pt x="400" y="657"/>
                  </a:lnTo>
                  <a:lnTo>
                    <a:pt x="404" y="653"/>
                  </a:lnTo>
                  <a:lnTo>
                    <a:pt x="406" y="649"/>
                  </a:lnTo>
                  <a:lnTo>
                    <a:pt x="406" y="647"/>
                  </a:lnTo>
                  <a:lnTo>
                    <a:pt x="410" y="639"/>
                  </a:lnTo>
                  <a:lnTo>
                    <a:pt x="412" y="627"/>
                  </a:lnTo>
                  <a:lnTo>
                    <a:pt x="416" y="619"/>
                  </a:lnTo>
                  <a:lnTo>
                    <a:pt x="418" y="615"/>
                  </a:lnTo>
                  <a:lnTo>
                    <a:pt x="422" y="611"/>
                  </a:lnTo>
                  <a:lnTo>
                    <a:pt x="424" y="607"/>
                  </a:lnTo>
                  <a:lnTo>
                    <a:pt x="428" y="605"/>
                  </a:lnTo>
                  <a:lnTo>
                    <a:pt x="428" y="603"/>
                  </a:lnTo>
                  <a:lnTo>
                    <a:pt x="428" y="601"/>
                  </a:lnTo>
                  <a:lnTo>
                    <a:pt x="430" y="599"/>
                  </a:lnTo>
                  <a:lnTo>
                    <a:pt x="430" y="597"/>
                  </a:lnTo>
                  <a:lnTo>
                    <a:pt x="428" y="591"/>
                  </a:lnTo>
                  <a:lnTo>
                    <a:pt x="428" y="587"/>
                  </a:lnTo>
                  <a:lnTo>
                    <a:pt x="428" y="583"/>
                  </a:lnTo>
                  <a:lnTo>
                    <a:pt x="428" y="581"/>
                  </a:lnTo>
                  <a:lnTo>
                    <a:pt x="428" y="581"/>
                  </a:lnTo>
                  <a:lnTo>
                    <a:pt x="428" y="579"/>
                  </a:lnTo>
                  <a:lnTo>
                    <a:pt x="428" y="579"/>
                  </a:lnTo>
                  <a:lnTo>
                    <a:pt x="426" y="575"/>
                  </a:lnTo>
                  <a:lnTo>
                    <a:pt x="424" y="571"/>
                  </a:lnTo>
                  <a:lnTo>
                    <a:pt x="424" y="571"/>
                  </a:lnTo>
                  <a:lnTo>
                    <a:pt x="424" y="569"/>
                  </a:lnTo>
                  <a:lnTo>
                    <a:pt x="424" y="567"/>
                  </a:lnTo>
                  <a:lnTo>
                    <a:pt x="424" y="565"/>
                  </a:lnTo>
                  <a:lnTo>
                    <a:pt x="422" y="565"/>
                  </a:lnTo>
                  <a:lnTo>
                    <a:pt x="424" y="563"/>
                  </a:lnTo>
                  <a:lnTo>
                    <a:pt x="424" y="563"/>
                  </a:lnTo>
                  <a:lnTo>
                    <a:pt x="424" y="563"/>
                  </a:lnTo>
                  <a:lnTo>
                    <a:pt x="424" y="559"/>
                  </a:lnTo>
                  <a:lnTo>
                    <a:pt x="424" y="557"/>
                  </a:lnTo>
                  <a:lnTo>
                    <a:pt x="424" y="557"/>
                  </a:lnTo>
                  <a:lnTo>
                    <a:pt x="424" y="557"/>
                  </a:lnTo>
                  <a:lnTo>
                    <a:pt x="426" y="557"/>
                  </a:lnTo>
                  <a:lnTo>
                    <a:pt x="426" y="553"/>
                  </a:lnTo>
                  <a:lnTo>
                    <a:pt x="426" y="551"/>
                  </a:lnTo>
                  <a:lnTo>
                    <a:pt x="424" y="551"/>
                  </a:lnTo>
                  <a:lnTo>
                    <a:pt x="422" y="551"/>
                  </a:lnTo>
                  <a:lnTo>
                    <a:pt x="422" y="549"/>
                  </a:lnTo>
                  <a:lnTo>
                    <a:pt x="422" y="549"/>
                  </a:lnTo>
                  <a:lnTo>
                    <a:pt x="424" y="549"/>
                  </a:lnTo>
                  <a:lnTo>
                    <a:pt x="426" y="549"/>
                  </a:lnTo>
                  <a:lnTo>
                    <a:pt x="426" y="549"/>
                  </a:lnTo>
                  <a:lnTo>
                    <a:pt x="426" y="547"/>
                  </a:lnTo>
                  <a:lnTo>
                    <a:pt x="426" y="547"/>
                  </a:lnTo>
                  <a:lnTo>
                    <a:pt x="428" y="547"/>
                  </a:lnTo>
                  <a:lnTo>
                    <a:pt x="430" y="547"/>
                  </a:lnTo>
                  <a:lnTo>
                    <a:pt x="428" y="549"/>
                  </a:lnTo>
                  <a:lnTo>
                    <a:pt x="430" y="549"/>
                  </a:lnTo>
                  <a:lnTo>
                    <a:pt x="432" y="545"/>
                  </a:lnTo>
                  <a:lnTo>
                    <a:pt x="434" y="545"/>
                  </a:lnTo>
                  <a:lnTo>
                    <a:pt x="434" y="543"/>
                  </a:lnTo>
                  <a:lnTo>
                    <a:pt x="432" y="543"/>
                  </a:lnTo>
                  <a:lnTo>
                    <a:pt x="432" y="543"/>
                  </a:lnTo>
                  <a:lnTo>
                    <a:pt x="432" y="541"/>
                  </a:lnTo>
                  <a:lnTo>
                    <a:pt x="434" y="541"/>
                  </a:lnTo>
                  <a:lnTo>
                    <a:pt x="434" y="541"/>
                  </a:lnTo>
                  <a:lnTo>
                    <a:pt x="438" y="537"/>
                  </a:lnTo>
                  <a:lnTo>
                    <a:pt x="444" y="533"/>
                  </a:lnTo>
                  <a:lnTo>
                    <a:pt x="448" y="527"/>
                  </a:lnTo>
                  <a:lnTo>
                    <a:pt x="452" y="525"/>
                  </a:lnTo>
                  <a:lnTo>
                    <a:pt x="460" y="519"/>
                  </a:lnTo>
                  <a:lnTo>
                    <a:pt x="462" y="519"/>
                  </a:lnTo>
                  <a:lnTo>
                    <a:pt x="466" y="519"/>
                  </a:lnTo>
                  <a:lnTo>
                    <a:pt x="468" y="521"/>
                  </a:lnTo>
                  <a:lnTo>
                    <a:pt x="468" y="521"/>
                  </a:lnTo>
                  <a:lnTo>
                    <a:pt x="468" y="519"/>
                  </a:lnTo>
                  <a:lnTo>
                    <a:pt x="468" y="517"/>
                  </a:lnTo>
                  <a:lnTo>
                    <a:pt x="470" y="517"/>
                  </a:lnTo>
                  <a:lnTo>
                    <a:pt x="472" y="517"/>
                  </a:lnTo>
                  <a:lnTo>
                    <a:pt x="476" y="513"/>
                  </a:lnTo>
                  <a:lnTo>
                    <a:pt x="480" y="511"/>
                  </a:lnTo>
                  <a:lnTo>
                    <a:pt x="480" y="511"/>
                  </a:lnTo>
                  <a:lnTo>
                    <a:pt x="482" y="511"/>
                  </a:lnTo>
                  <a:lnTo>
                    <a:pt x="480" y="509"/>
                  </a:lnTo>
                  <a:lnTo>
                    <a:pt x="480" y="509"/>
                  </a:lnTo>
                  <a:lnTo>
                    <a:pt x="480" y="507"/>
                  </a:lnTo>
                  <a:lnTo>
                    <a:pt x="480" y="507"/>
                  </a:lnTo>
                  <a:lnTo>
                    <a:pt x="484" y="505"/>
                  </a:lnTo>
                  <a:lnTo>
                    <a:pt x="488" y="505"/>
                  </a:lnTo>
                  <a:lnTo>
                    <a:pt x="488" y="505"/>
                  </a:lnTo>
                  <a:lnTo>
                    <a:pt x="492" y="505"/>
                  </a:lnTo>
                  <a:lnTo>
                    <a:pt x="494" y="505"/>
                  </a:lnTo>
                  <a:lnTo>
                    <a:pt x="494" y="505"/>
                  </a:lnTo>
                  <a:lnTo>
                    <a:pt x="492" y="507"/>
                  </a:lnTo>
                  <a:lnTo>
                    <a:pt x="492" y="507"/>
                  </a:lnTo>
                  <a:lnTo>
                    <a:pt x="490" y="507"/>
                  </a:lnTo>
                  <a:lnTo>
                    <a:pt x="492" y="507"/>
                  </a:lnTo>
                  <a:lnTo>
                    <a:pt x="494" y="507"/>
                  </a:lnTo>
                  <a:lnTo>
                    <a:pt x="496" y="507"/>
                  </a:lnTo>
                  <a:lnTo>
                    <a:pt x="500" y="505"/>
                  </a:lnTo>
                  <a:lnTo>
                    <a:pt x="502" y="505"/>
                  </a:lnTo>
                  <a:lnTo>
                    <a:pt x="502" y="505"/>
                  </a:lnTo>
                  <a:lnTo>
                    <a:pt x="502" y="503"/>
                  </a:lnTo>
                  <a:lnTo>
                    <a:pt x="502" y="503"/>
                  </a:lnTo>
                  <a:lnTo>
                    <a:pt x="500" y="503"/>
                  </a:lnTo>
                  <a:lnTo>
                    <a:pt x="502" y="501"/>
                  </a:lnTo>
                  <a:lnTo>
                    <a:pt x="502" y="501"/>
                  </a:lnTo>
                  <a:lnTo>
                    <a:pt x="504" y="501"/>
                  </a:lnTo>
                  <a:lnTo>
                    <a:pt x="504" y="501"/>
                  </a:lnTo>
                  <a:lnTo>
                    <a:pt x="504" y="503"/>
                  </a:lnTo>
                  <a:lnTo>
                    <a:pt x="504" y="505"/>
                  </a:lnTo>
                  <a:lnTo>
                    <a:pt x="504" y="505"/>
                  </a:lnTo>
                  <a:lnTo>
                    <a:pt x="506" y="505"/>
                  </a:lnTo>
                  <a:lnTo>
                    <a:pt x="508" y="505"/>
                  </a:lnTo>
                  <a:lnTo>
                    <a:pt x="512" y="505"/>
                  </a:lnTo>
                  <a:lnTo>
                    <a:pt x="518" y="505"/>
                  </a:lnTo>
                  <a:lnTo>
                    <a:pt x="520" y="505"/>
                  </a:lnTo>
                  <a:lnTo>
                    <a:pt x="520" y="503"/>
                  </a:lnTo>
                  <a:lnTo>
                    <a:pt x="522" y="501"/>
                  </a:lnTo>
                  <a:lnTo>
                    <a:pt x="520" y="501"/>
                  </a:lnTo>
                  <a:lnTo>
                    <a:pt x="520" y="499"/>
                  </a:lnTo>
                  <a:lnTo>
                    <a:pt x="520" y="499"/>
                  </a:lnTo>
                  <a:lnTo>
                    <a:pt x="524" y="493"/>
                  </a:lnTo>
                  <a:lnTo>
                    <a:pt x="526" y="493"/>
                  </a:lnTo>
                  <a:lnTo>
                    <a:pt x="532" y="489"/>
                  </a:lnTo>
                  <a:lnTo>
                    <a:pt x="534" y="487"/>
                  </a:lnTo>
                  <a:lnTo>
                    <a:pt x="534" y="487"/>
                  </a:lnTo>
                  <a:lnTo>
                    <a:pt x="534" y="481"/>
                  </a:lnTo>
                  <a:lnTo>
                    <a:pt x="534" y="481"/>
                  </a:lnTo>
                  <a:lnTo>
                    <a:pt x="532" y="479"/>
                  </a:lnTo>
                  <a:lnTo>
                    <a:pt x="534" y="475"/>
                  </a:lnTo>
                  <a:lnTo>
                    <a:pt x="536" y="471"/>
                  </a:lnTo>
                  <a:lnTo>
                    <a:pt x="536" y="469"/>
                  </a:lnTo>
                  <a:lnTo>
                    <a:pt x="536" y="467"/>
                  </a:lnTo>
                  <a:lnTo>
                    <a:pt x="538" y="467"/>
                  </a:lnTo>
                  <a:lnTo>
                    <a:pt x="542" y="463"/>
                  </a:lnTo>
                  <a:lnTo>
                    <a:pt x="542" y="459"/>
                  </a:lnTo>
                  <a:lnTo>
                    <a:pt x="542" y="457"/>
                  </a:lnTo>
                  <a:lnTo>
                    <a:pt x="544" y="455"/>
                  </a:lnTo>
                  <a:lnTo>
                    <a:pt x="544" y="451"/>
                  </a:lnTo>
                  <a:lnTo>
                    <a:pt x="546" y="447"/>
                  </a:lnTo>
                  <a:lnTo>
                    <a:pt x="550" y="445"/>
                  </a:lnTo>
                  <a:lnTo>
                    <a:pt x="550" y="445"/>
                  </a:lnTo>
                  <a:lnTo>
                    <a:pt x="550" y="443"/>
                  </a:lnTo>
                  <a:lnTo>
                    <a:pt x="550" y="439"/>
                  </a:lnTo>
                  <a:lnTo>
                    <a:pt x="550" y="431"/>
                  </a:lnTo>
                  <a:lnTo>
                    <a:pt x="550" y="427"/>
                  </a:lnTo>
                  <a:lnTo>
                    <a:pt x="550" y="421"/>
                  </a:lnTo>
                  <a:lnTo>
                    <a:pt x="552" y="417"/>
                  </a:lnTo>
                  <a:lnTo>
                    <a:pt x="554" y="415"/>
                  </a:lnTo>
                  <a:lnTo>
                    <a:pt x="556" y="413"/>
                  </a:lnTo>
                  <a:lnTo>
                    <a:pt x="558" y="411"/>
                  </a:lnTo>
                  <a:lnTo>
                    <a:pt x="556" y="411"/>
                  </a:lnTo>
                  <a:lnTo>
                    <a:pt x="556" y="405"/>
                  </a:lnTo>
                  <a:lnTo>
                    <a:pt x="556" y="400"/>
                  </a:lnTo>
                  <a:lnTo>
                    <a:pt x="556" y="398"/>
                  </a:lnTo>
                  <a:lnTo>
                    <a:pt x="556" y="394"/>
                  </a:lnTo>
                  <a:lnTo>
                    <a:pt x="558" y="388"/>
                  </a:lnTo>
                  <a:lnTo>
                    <a:pt x="558" y="384"/>
                  </a:lnTo>
                  <a:lnTo>
                    <a:pt x="560" y="378"/>
                  </a:lnTo>
                  <a:lnTo>
                    <a:pt x="560" y="376"/>
                  </a:lnTo>
                  <a:lnTo>
                    <a:pt x="558" y="372"/>
                  </a:lnTo>
                  <a:lnTo>
                    <a:pt x="556" y="366"/>
                  </a:lnTo>
                  <a:lnTo>
                    <a:pt x="556" y="360"/>
                  </a:lnTo>
                  <a:lnTo>
                    <a:pt x="556" y="356"/>
                  </a:lnTo>
                  <a:lnTo>
                    <a:pt x="556" y="344"/>
                  </a:lnTo>
                  <a:lnTo>
                    <a:pt x="556" y="344"/>
                  </a:lnTo>
                  <a:lnTo>
                    <a:pt x="556" y="346"/>
                  </a:lnTo>
                  <a:lnTo>
                    <a:pt x="554" y="344"/>
                  </a:lnTo>
                  <a:lnTo>
                    <a:pt x="554" y="344"/>
                  </a:lnTo>
                  <a:lnTo>
                    <a:pt x="554" y="340"/>
                  </a:lnTo>
                  <a:lnTo>
                    <a:pt x="556" y="338"/>
                  </a:lnTo>
                  <a:lnTo>
                    <a:pt x="556" y="338"/>
                  </a:lnTo>
                  <a:lnTo>
                    <a:pt x="554" y="336"/>
                  </a:lnTo>
                  <a:lnTo>
                    <a:pt x="554" y="336"/>
                  </a:lnTo>
                  <a:lnTo>
                    <a:pt x="554" y="336"/>
                  </a:lnTo>
                  <a:lnTo>
                    <a:pt x="554" y="334"/>
                  </a:lnTo>
                  <a:lnTo>
                    <a:pt x="554" y="332"/>
                  </a:lnTo>
                  <a:lnTo>
                    <a:pt x="556" y="332"/>
                  </a:lnTo>
                  <a:lnTo>
                    <a:pt x="558" y="328"/>
                  </a:lnTo>
                  <a:lnTo>
                    <a:pt x="558" y="326"/>
                  </a:lnTo>
                  <a:lnTo>
                    <a:pt x="558" y="324"/>
                  </a:lnTo>
                  <a:lnTo>
                    <a:pt x="558" y="324"/>
                  </a:lnTo>
                  <a:lnTo>
                    <a:pt x="556" y="322"/>
                  </a:lnTo>
                  <a:lnTo>
                    <a:pt x="558" y="322"/>
                  </a:lnTo>
                  <a:lnTo>
                    <a:pt x="558" y="322"/>
                  </a:lnTo>
                  <a:lnTo>
                    <a:pt x="558" y="320"/>
                  </a:lnTo>
                  <a:lnTo>
                    <a:pt x="560" y="320"/>
                  </a:lnTo>
                  <a:lnTo>
                    <a:pt x="562" y="322"/>
                  </a:lnTo>
                  <a:lnTo>
                    <a:pt x="562" y="326"/>
                  </a:lnTo>
                  <a:lnTo>
                    <a:pt x="564" y="326"/>
                  </a:lnTo>
                  <a:lnTo>
                    <a:pt x="564" y="326"/>
                  </a:lnTo>
                  <a:lnTo>
                    <a:pt x="566" y="324"/>
                  </a:lnTo>
                  <a:lnTo>
                    <a:pt x="570" y="318"/>
                  </a:lnTo>
                  <a:lnTo>
                    <a:pt x="570" y="316"/>
                  </a:lnTo>
                  <a:lnTo>
                    <a:pt x="574" y="310"/>
                  </a:lnTo>
                  <a:lnTo>
                    <a:pt x="578" y="302"/>
                  </a:lnTo>
                  <a:lnTo>
                    <a:pt x="578" y="300"/>
                  </a:lnTo>
                  <a:lnTo>
                    <a:pt x="578" y="298"/>
                  </a:lnTo>
                  <a:lnTo>
                    <a:pt x="578" y="294"/>
                  </a:lnTo>
                  <a:lnTo>
                    <a:pt x="580" y="294"/>
                  </a:lnTo>
                  <a:lnTo>
                    <a:pt x="580" y="296"/>
                  </a:lnTo>
                  <a:lnTo>
                    <a:pt x="580" y="296"/>
                  </a:lnTo>
                  <a:lnTo>
                    <a:pt x="578" y="296"/>
                  </a:lnTo>
                  <a:lnTo>
                    <a:pt x="578" y="298"/>
                  </a:lnTo>
                  <a:lnTo>
                    <a:pt x="580" y="298"/>
                  </a:lnTo>
                  <a:lnTo>
                    <a:pt x="582" y="294"/>
                  </a:lnTo>
                  <a:lnTo>
                    <a:pt x="582" y="292"/>
                  </a:lnTo>
                  <a:lnTo>
                    <a:pt x="582" y="292"/>
                  </a:lnTo>
                  <a:lnTo>
                    <a:pt x="582" y="292"/>
                  </a:lnTo>
                  <a:lnTo>
                    <a:pt x="586" y="288"/>
                  </a:lnTo>
                  <a:lnTo>
                    <a:pt x="588" y="284"/>
                  </a:lnTo>
                  <a:lnTo>
                    <a:pt x="590" y="284"/>
                  </a:lnTo>
                  <a:lnTo>
                    <a:pt x="594" y="282"/>
                  </a:lnTo>
                  <a:lnTo>
                    <a:pt x="594" y="282"/>
                  </a:lnTo>
                  <a:lnTo>
                    <a:pt x="596" y="276"/>
                  </a:lnTo>
                  <a:lnTo>
                    <a:pt x="598" y="274"/>
                  </a:lnTo>
                  <a:lnTo>
                    <a:pt x="600" y="270"/>
                  </a:lnTo>
                  <a:lnTo>
                    <a:pt x="602" y="268"/>
                  </a:lnTo>
                  <a:lnTo>
                    <a:pt x="600" y="268"/>
                  </a:lnTo>
                  <a:lnTo>
                    <a:pt x="602" y="268"/>
                  </a:lnTo>
                  <a:lnTo>
                    <a:pt x="602" y="268"/>
                  </a:lnTo>
                  <a:lnTo>
                    <a:pt x="606" y="264"/>
                  </a:lnTo>
                  <a:lnTo>
                    <a:pt x="610" y="258"/>
                  </a:lnTo>
                  <a:lnTo>
                    <a:pt x="612" y="254"/>
                  </a:lnTo>
                  <a:lnTo>
                    <a:pt x="614" y="244"/>
                  </a:lnTo>
                  <a:lnTo>
                    <a:pt x="616" y="238"/>
                  </a:lnTo>
                  <a:lnTo>
                    <a:pt x="616" y="236"/>
                  </a:lnTo>
                  <a:lnTo>
                    <a:pt x="616" y="234"/>
                  </a:lnTo>
                  <a:lnTo>
                    <a:pt x="616" y="232"/>
                  </a:lnTo>
                  <a:lnTo>
                    <a:pt x="616" y="232"/>
                  </a:lnTo>
                  <a:lnTo>
                    <a:pt x="616" y="230"/>
                  </a:lnTo>
                  <a:lnTo>
                    <a:pt x="616" y="230"/>
                  </a:lnTo>
                  <a:lnTo>
                    <a:pt x="616" y="228"/>
                  </a:lnTo>
                  <a:lnTo>
                    <a:pt x="616" y="22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222"/>
            <p:cNvSpPr>
              <a:spLocks/>
            </p:cNvSpPr>
            <p:nvPr/>
          </p:nvSpPr>
          <p:spPr bwMode="auto">
            <a:xfrm>
              <a:off x="3779" y="2396"/>
              <a:ext cx="144" cy="162"/>
            </a:xfrm>
            <a:custGeom>
              <a:avLst/>
              <a:gdLst>
                <a:gd name="T0" fmla="*/ 140 w 144"/>
                <a:gd name="T1" fmla="*/ 76 h 162"/>
                <a:gd name="T2" fmla="*/ 140 w 144"/>
                <a:gd name="T3" fmla="*/ 72 h 162"/>
                <a:gd name="T4" fmla="*/ 136 w 144"/>
                <a:gd name="T5" fmla="*/ 70 h 162"/>
                <a:gd name="T6" fmla="*/ 124 w 144"/>
                <a:gd name="T7" fmla="*/ 66 h 162"/>
                <a:gd name="T8" fmla="*/ 120 w 144"/>
                <a:gd name="T9" fmla="*/ 60 h 162"/>
                <a:gd name="T10" fmla="*/ 120 w 144"/>
                <a:gd name="T11" fmla="*/ 52 h 162"/>
                <a:gd name="T12" fmla="*/ 120 w 144"/>
                <a:gd name="T13" fmla="*/ 48 h 162"/>
                <a:gd name="T14" fmla="*/ 114 w 144"/>
                <a:gd name="T15" fmla="*/ 46 h 162"/>
                <a:gd name="T16" fmla="*/ 110 w 144"/>
                <a:gd name="T17" fmla="*/ 40 h 162"/>
                <a:gd name="T18" fmla="*/ 98 w 144"/>
                <a:gd name="T19" fmla="*/ 32 h 162"/>
                <a:gd name="T20" fmla="*/ 94 w 144"/>
                <a:gd name="T21" fmla="*/ 22 h 162"/>
                <a:gd name="T22" fmla="*/ 90 w 144"/>
                <a:gd name="T23" fmla="*/ 16 h 162"/>
                <a:gd name="T24" fmla="*/ 86 w 144"/>
                <a:gd name="T25" fmla="*/ 6 h 162"/>
                <a:gd name="T26" fmla="*/ 82 w 144"/>
                <a:gd name="T27" fmla="*/ 2 h 162"/>
                <a:gd name="T28" fmla="*/ 78 w 144"/>
                <a:gd name="T29" fmla="*/ 0 h 162"/>
                <a:gd name="T30" fmla="*/ 70 w 144"/>
                <a:gd name="T31" fmla="*/ 4 h 162"/>
                <a:gd name="T32" fmla="*/ 64 w 144"/>
                <a:gd name="T33" fmla="*/ 6 h 162"/>
                <a:gd name="T34" fmla="*/ 58 w 144"/>
                <a:gd name="T35" fmla="*/ 12 h 162"/>
                <a:gd name="T36" fmla="*/ 56 w 144"/>
                <a:gd name="T37" fmla="*/ 8 h 162"/>
                <a:gd name="T38" fmla="*/ 50 w 144"/>
                <a:gd name="T39" fmla="*/ 4 h 162"/>
                <a:gd name="T40" fmla="*/ 26 w 144"/>
                <a:gd name="T41" fmla="*/ 8 h 162"/>
                <a:gd name="T42" fmla="*/ 16 w 144"/>
                <a:gd name="T43" fmla="*/ 20 h 162"/>
                <a:gd name="T44" fmla="*/ 16 w 144"/>
                <a:gd name="T45" fmla="*/ 50 h 162"/>
                <a:gd name="T46" fmla="*/ 16 w 144"/>
                <a:gd name="T47" fmla="*/ 74 h 162"/>
                <a:gd name="T48" fmla="*/ 0 w 144"/>
                <a:gd name="T49" fmla="*/ 84 h 162"/>
                <a:gd name="T50" fmla="*/ 0 w 144"/>
                <a:gd name="T51" fmla="*/ 104 h 162"/>
                <a:gd name="T52" fmla="*/ 0 w 144"/>
                <a:gd name="T53" fmla="*/ 124 h 162"/>
                <a:gd name="T54" fmla="*/ 6 w 144"/>
                <a:gd name="T55" fmla="*/ 132 h 162"/>
                <a:gd name="T56" fmla="*/ 12 w 144"/>
                <a:gd name="T57" fmla="*/ 144 h 162"/>
                <a:gd name="T58" fmla="*/ 12 w 144"/>
                <a:gd name="T59" fmla="*/ 150 h 162"/>
                <a:gd name="T60" fmla="*/ 8 w 144"/>
                <a:gd name="T61" fmla="*/ 156 h 162"/>
                <a:gd name="T62" fmla="*/ 12 w 144"/>
                <a:gd name="T63" fmla="*/ 160 h 162"/>
                <a:gd name="T64" fmla="*/ 22 w 144"/>
                <a:gd name="T65" fmla="*/ 162 h 162"/>
                <a:gd name="T66" fmla="*/ 26 w 144"/>
                <a:gd name="T67" fmla="*/ 160 h 162"/>
                <a:gd name="T68" fmla="*/ 32 w 144"/>
                <a:gd name="T69" fmla="*/ 156 h 162"/>
                <a:gd name="T70" fmla="*/ 40 w 144"/>
                <a:gd name="T71" fmla="*/ 148 h 162"/>
                <a:gd name="T72" fmla="*/ 42 w 144"/>
                <a:gd name="T73" fmla="*/ 140 h 162"/>
                <a:gd name="T74" fmla="*/ 46 w 144"/>
                <a:gd name="T75" fmla="*/ 134 h 162"/>
                <a:gd name="T76" fmla="*/ 54 w 144"/>
                <a:gd name="T77" fmla="*/ 134 h 162"/>
                <a:gd name="T78" fmla="*/ 60 w 144"/>
                <a:gd name="T79" fmla="*/ 140 h 162"/>
                <a:gd name="T80" fmla="*/ 66 w 144"/>
                <a:gd name="T81" fmla="*/ 142 h 162"/>
                <a:gd name="T82" fmla="*/ 76 w 144"/>
                <a:gd name="T83" fmla="*/ 142 h 162"/>
                <a:gd name="T84" fmla="*/ 82 w 144"/>
                <a:gd name="T85" fmla="*/ 142 h 162"/>
                <a:gd name="T86" fmla="*/ 86 w 144"/>
                <a:gd name="T87" fmla="*/ 134 h 162"/>
                <a:gd name="T88" fmla="*/ 90 w 144"/>
                <a:gd name="T89" fmla="*/ 124 h 162"/>
                <a:gd name="T90" fmla="*/ 98 w 144"/>
                <a:gd name="T91" fmla="*/ 122 h 162"/>
                <a:gd name="T92" fmla="*/ 104 w 144"/>
                <a:gd name="T93" fmla="*/ 114 h 162"/>
                <a:gd name="T94" fmla="*/ 110 w 144"/>
                <a:gd name="T95" fmla="*/ 102 h 162"/>
                <a:gd name="T96" fmla="*/ 114 w 144"/>
                <a:gd name="T97" fmla="*/ 100 h 162"/>
                <a:gd name="T98" fmla="*/ 118 w 144"/>
                <a:gd name="T99" fmla="*/ 96 h 162"/>
                <a:gd name="T100" fmla="*/ 120 w 144"/>
                <a:gd name="T101" fmla="*/ 94 h 162"/>
                <a:gd name="T102" fmla="*/ 124 w 144"/>
                <a:gd name="T103" fmla="*/ 90 h 162"/>
                <a:gd name="T104" fmla="*/ 134 w 144"/>
                <a:gd name="T105" fmla="*/ 84 h 162"/>
                <a:gd name="T106" fmla="*/ 142 w 144"/>
                <a:gd name="T107" fmla="*/ 7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62">
                  <a:moveTo>
                    <a:pt x="144" y="78"/>
                  </a:moveTo>
                  <a:lnTo>
                    <a:pt x="144" y="76"/>
                  </a:lnTo>
                  <a:lnTo>
                    <a:pt x="142" y="76"/>
                  </a:lnTo>
                  <a:lnTo>
                    <a:pt x="140" y="76"/>
                  </a:lnTo>
                  <a:lnTo>
                    <a:pt x="140" y="76"/>
                  </a:lnTo>
                  <a:lnTo>
                    <a:pt x="140" y="74"/>
                  </a:lnTo>
                  <a:lnTo>
                    <a:pt x="140" y="74"/>
                  </a:lnTo>
                  <a:lnTo>
                    <a:pt x="140" y="72"/>
                  </a:lnTo>
                  <a:lnTo>
                    <a:pt x="140" y="72"/>
                  </a:lnTo>
                  <a:lnTo>
                    <a:pt x="140" y="70"/>
                  </a:lnTo>
                  <a:lnTo>
                    <a:pt x="138" y="70"/>
                  </a:lnTo>
                  <a:lnTo>
                    <a:pt x="136" y="70"/>
                  </a:lnTo>
                  <a:lnTo>
                    <a:pt x="132" y="68"/>
                  </a:lnTo>
                  <a:lnTo>
                    <a:pt x="126" y="68"/>
                  </a:lnTo>
                  <a:lnTo>
                    <a:pt x="124" y="68"/>
                  </a:lnTo>
                  <a:lnTo>
                    <a:pt x="124" y="66"/>
                  </a:lnTo>
                  <a:lnTo>
                    <a:pt x="124" y="66"/>
                  </a:lnTo>
                  <a:lnTo>
                    <a:pt x="122" y="64"/>
                  </a:lnTo>
                  <a:lnTo>
                    <a:pt x="122" y="62"/>
                  </a:lnTo>
                  <a:lnTo>
                    <a:pt x="120" y="60"/>
                  </a:lnTo>
                  <a:lnTo>
                    <a:pt x="120" y="58"/>
                  </a:lnTo>
                  <a:lnTo>
                    <a:pt x="120" y="56"/>
                  </a:lnTo>
                  <a:lnTo>
                    <a:pt x="120" y="54"/>
                  </a:lnTo>
                  <a:lnTo>
                    <a:pt x="120" y="52"/>
                  </a:lnTo>
                  <a:lnTo>
                    <a:pt x="120" y="52"/>
                  </a:lnTo>
                  <a:lnTo>
                    <a:pt x="120" y="50"/>
                  </a:lnTo>
                  <a:lnTo>
                    <a:pt x="120" y="48"/>
                  </a:lnTo>
                  <a:lnTo>
                    <a:pt x="120" y="48"/>
                  </a:lnTo>
                  <a:lnTo>
                    <a:pt x="118" y="48"/>
                  </a:lnTo>
                  <a:lnTo>
                    <a:pt x="116" y="48"/>
                  </a:lnTo>
                  <a:lnTo>
                    <a:pt x="114" y="48"/>
                  </a:lnTo>
                  <a:lnTo>
                    <a:pt x="114" y="46"/>
                  </a:lnTo>
                  <a:lnTo>
                    <a:pt x="114" y="44"/>
                  </a:lnTo>
                  <a:lnTo>
                    <a:pt x="112" y="42"/>
                  </a:lnTo>
                  <a:lnTo>
                    <a:pt x="112" y="40"/>
                  </a:lnTo>
                  <a:lnTo>
                    <a:pt x="110" y="40"/>
                  </a:lnTo>
                  <a:lnTo>
                    <a:pt x="108" y="40"/>
                  </a:lnTo>
                  <a:lnTo>
                    <a:pt x="104" y="38"/>
                  </a:lnTo>
                  <a:lnTo>
                    <a:pt x="102" y="34"/>
                  </a:lnTo>
                  <a:lnTo>
                    <a:pt x="98" y="32"/>
                  </a:lnTo>
                  <a:lnTo>
                    <a:pt x="96" y="30"/>
                  </a:lnTo>
                  <a:lnTo>
                    <a:pt x="96" y="28"/>
                  </a:lnTo>
                  <a:lnTo>
                    <a:pt x="94" y="22"/>
                  </a:lnTo>
                  <a:lnTo>
                    <a:pt x="94" y="22"/>
                  </a:lnTo>
                  <a:lnTo>
                    <a:pt x="94" y="20"/>
                  </a:lnTo>
                  <a:lnTo>
                    <a:pt x="92" y="18"/>
                  </a:lnTo>
                  <a:lnTo>
                    <a:pt x="92" y="16"/>
                  </a:lnTo>
                  <a:lnTo>
                    <a:pt x="90" y="16"/>
                  </a:lnTo>
                  <a:lnTo>
                    <a:pt x="88" y="12"/>
                  </a:lnTo>
                  <a:lnTo>
                    <a:pt x="86" y="10"/>
                  </a:lnTo>
                  <a:lnTo>
                    <a:pt x="86" y="8"/>
                  </a:lnTo>
                  <a:lnTo>
                    <a:pt x="86" y="6"/>
                  </a:lnTo>
                  <a:lnTo>
                    <a:pt x="84" y="6"/>
                  </a:lnTo>
                  <a:lnTo>
                    <a:pt x="84" y="4"/>
                  </a:lnTo>
                  <a:lnTo>
                    <a:pt x="82" y="2"/>
                  </a:lnTo>
                  <a:lnTo>
                    <a:pt x="82" y="2"/>
                  </a:lnTo>
                  <a:lnTo>
                    <a:pt x="82" y="0"/>
                  </a:lnTo>
                  <a:lnTo>
                    <a:pt x="84" y="0"/>
                  </a:lnTo>
                  <a:lnTo>
                    <a:pt x="82" y="0"/>
                  </a:lnTo>
                  <a:lnTo>
                    <a:pt x="78" y="0"/>
                  </a:lnTo>
                  <a:lnTo>
                    <a:pt x="76" y="2"/>
                  </a:lnTo>
                  <a:lnTo>
                    <a:pt x="72" y="4"/>
                  </a:lnTo>
                  <a:lnTo>
                    <a:pt x="70" y="4"/>
                  </a:lnTo>
                  <a:lnTo>
                    <a:pt x="70" y="4"/>
                  </a:lnTo>
                  <a:lnTo>
                    <a:pt x="70" y="4"/>
                  </a:lnTo>
                  <a:lnTo>
                    <a:pt x="68" y="4"/>
                  </a:lnTo>
                  <a:lnTo>
                    <a:pt x="66" y="4"/>
                  </a:lnTo>
                  <a:lnTo>
                    <a:pt x="64" y="6"/>
                  </a:lnTo>
                  <a:lnTo>
                    <a:pt x="62" y="8"/>
                  </a:lnTo>
                  <a:lnTo>
                    <a:pt x="62" y="8"/>
                  </a:lnTo>
                  <a:lnTo>
                    <a:pt x="58" y="12"/>
                  </a:lnTo>
                  <a:lnTo>
                    <a:pt x="58" y="12"/>
                  </a:lnTo>
                  <a:lnTo>
                    <a:pt x="58" y="12"/>
                  </a:lnTo>
                  <a:lnTo>
                    <a:pt x="56" y="12"/>
                  </a:lnTo>
                  <a:lnTo>
                    <a:pt x="56" y="10"/>
                  </a:lnTo>
                  <a:lnTo>
                    <a:pt x="56" y="8"/>
                  </a:lnTo>
                  <a:lnTo>
                    <a:pt x="52" y="4"/>
                  </a:lnTo>
                  <a:lnTo>
                    <a:pt x="52" y="4"/>
                  </a:lnTo>
                  <a:lnTo>
                    <a:pt x="52" y="4"/>
                  </a:lnTo>
                  <a:lnTo>
                    <a:pt x="50" y="4"/>
                  </a:lnTo>
                  <a:lnTo>
                    <a:pt x="44" y="4"/>
                  </a:lnTo>
                  <a:lnTo>
                    <a:pt x="40" y="6"/>
                  </a:lnTo>
                  <a:lnTo>
                    <a:pt x="32" y="8"/>
                  </a:lnTo>
                  <a:lnTo>
                    <a:pt x="26" y="8"/>
                  </a:lnTo>
                  <a:lnTo>
                    <a:pt x="20" y="8"/>
                  </a:lnTo>
                  <a:lnTo>
                    <a:pt x="16" y="10"/>
                  </a:lnTo>
                  <a:lnTo>
                    <a:pt x="16" y="12"/>
                  </a:lnTo>
                  <a:lnTo>
                    <a:pt x="16" y="20"/>
                  </a:lnTo>
                  <a:lnTo>
                    <a:pt x="16" y="28"/>
                  </a:lnTo>
                  <a:lnTo>
                    <a:pt x="16" y="34"/>
                  </a:lnTo>
                  <a:lnTo>
                    <a:pt x="16" y="42"/>
                  </a:lnTo>
                  <a:lnTo>
                    <a:pt x="16" y="50"/>
                  </a:lnTo>
                  <a:lnTo>
                    <a:pt x="16" y="56"/>
                  </a:lnTo>
                  <a:lnTo>
                    <a:pt x="16" y="64"/>
                  </a:lnTo>
                  <a:lnTo>
                    <a:pt x="16" y="72"/>
                  </a:lnTo>
                  <a:lnTo>
                    <a:pt x="16" y="74"/>
                  </a:lnTo>
                  <a:lnTo>
                    <a:pt x="16" y="74"/>
                  </a:lnTo>
                  <a:lnTo>
                    <a:pt x="0" y="74"/>
                  </a:lnTo>
                  <a:lnTo>
                    <a:pt x="0" y="80"/>
                  </a:lnTo>
                  <a:lnTo>
                    <a:pt x="0" y="84"/>
                  </a:lnTo>
                  <a:lnTo>
                    <a:pt x="0" y="90"/>
                  </a:lnTo>
                  <a:lnTo>
                    <a:pt x="0" y="94"/>
                  </a:lnTo>
                  <a:lnTo>
                    <a:pt x="0" y="100"/>
                  </a:lnTo>
                  <a:lnTo>
                    <a:pt x="0" y="104"/>
                  </a:lnTo>
                  <a:lnTo>
                    <a:pt x="0" y="110"/>
                  </a:lnTo>
                  <a:lnTo>
                    <a:pt x="0" y="116"/>
                  </a:lnTo>
                  <a:lnTo>
                    <a:pt x="0" y="120"/>
                  </a:lnTo>
                  <a:lnTo>
                    <a:pt x="0" y="124"/>
                  </a:lnTo>
                  <a:lnTo>
                    <a:pt x="0" y="124"/>
                  </a:lnTo>
                  <a:lnTo>
                    <a:pt x="0" y="126"/>
                  </a:lnTo>
                  <a:lnTo>
                    <a:pt x="4" y="130"/>
                  </a:lnTo>
                  <a:lnTo>
                    <a:pt x="6" y="132"/>
                  </a:lnTo>
                  <a:lnTo>
                    <a:pt x="6" y="132"/>
                  </a:lnTo>
                  <a:lnTo>
                    <a:pt x="8" y="138"/>
                  </a:lnTo>
                  <a:lnTo>
                    <a:pt x="10" y="142"/>
                  </a:lnTo>
                  <a:lnTo>
                    <a:pt x="12" y="144"/>
                  </a:lnTo>
                  <a:lnTo>
                    <a:pt x="12" y="146"/>
                  </a:lnTo>
                  <a:lnTo>
                    <a:pt x="12" y="148"/>
                  </a:lnTo>
                  <a:lnTo>
                    <a:pt x="12" y="148"/>
                  </a:lnTo>
                  <a:lnTo>
                    <a:pt x="12" y="150"/>
                  </a:lnTo>
                  <a:lnTo>
                    <a:pt x="10" y="152"/>
                  </a:lnTo>
                  <a:lnTo>
                    <a:pt x="10" y="152"/>
                  </a:lnTo>
                  <a:lnTo>
                    <a:pt x="8" y="154"/>
                  </a:lnTo>
                  <a:lnTo>
                    <a:pt x="8" y="156"/>
                  </a:lnTo>
                  <a:lnTo>
                    <a:pt x="8" y="160"/>
                  </a:lnTo>
                  <a:lnTo>
                    <a:pt x="10" y="162"/>
                  </a:lnTo>
                  <a:lnTo>
                    <a:pt x="10" y="162"/>
                  </a:lnTo>
                  <a:lnTo>
                    <a:pt x="12" y="160"/>
                  </a:lnTo>
                  <a:lnTo>
                    <a:pt x="14" y="162"/>
                  </a:lnTo>
                  <a:lnTo>
                    <a:pt x="16" y="162"/>
                  </a:lnTo>
                  <a:lnTo>
                    <a:pt x="22" y="162"/>
                  </a:lnTo>
                  <a:lnTo>
                    <a:pt x="22" y="162"/>
                  </a:lnTo>
                  <a:lnTo>
                    <a:pt x="24" y="162"/>
                  </a:lnTo>
                  <a:lnTo>
                    <a:pt x="24" y="162"/>
                  </a:lnTo>
                  <a:lnTo>
                    <a:pt x="26" y="160"/>
                  </a:lnTo>
                  <a:lnTo>
                    <a:pt x="26" y="160"/>
                  </a:lnTo>
                  <a:lnTo>
                    <a:pt x="28" y="158"/>
                  </a:lnTo>
                  <a:lnTo>
                    <a:pt x="28" y="158"/>
                  </a:lnTo>
                  <a:lnTo>
                    <a:pt x="30" y="158"/>
                  </a:lnTo>
                  <a:lnTo>
                    <a:pt x="32" y="156"/>
                  </a:lnTo>
                  <a:lnTo>
                    <a:pt x="34" y="154"/>
                  </a:lnTo>
                  <a:lnTo>
                    <a:pt x="38" y="150"/>
                  </a:lnTo>
                  <a:lnTo>
                    <a:pt x="38" y="150"/>
                  </a:lnTo>
                  <a:lnTo>
                    <a:pt x="40" y="148"/>
                  </a:lnTo>
                  <a:lnTo>
                    <a:pt x="40" y="148"/>
                  </a:lnTo>
                  <a:lnTo>
                    <a:pt x="42" y="144"/>
                  </a:lnTo>
                  <a:lnTo>
                    <a:pt x="42" y="140"/>
                  </a:lnTo>
                  <a:lnTo>
                    <a:pt x="42" y="140"/>
                  </a:lnTo>
                  <a:lnTo>
                    <a:pt x="44" y="136"/>
                  </a:lnTo>
                  <a:lnTo>
                    <a:pt x="44" y="136"/>
                  </a:lnTo>
                  <a:lnTo>
                    <a:pt x="46" y="134"/>
                  </a:lnTo>
                  <a:lnTo>
                    <a:pt x="46" y="134"/>
                  </a:lnTo>
                  <a:lnTo>
                    <a:pt x="48" y="134"/>
                  </a:lnTo>
                  <a:lnTo>
                    <a:pt x="50" y="134"/>
                  </a:lnTo>
                  <a:lnTo>
                    <a:pt x="52" y="134"/>
                  </a:lnTo>
                  <a:lnTo>
                    <a:pt x="54" y="134"/>
                  </a:lnTo>
                  <a:lnTo>
                    <a:pt x="56" y="136"/>
                  </a:lnTo>
                  <a:lnTo>
                    <a:pt x="58" y="138"/>
                  </a:lnTo>
                  <a:lnTo>
                    <a:pt x="60" y="140"/>
                  </a:lnTo>
                  <a:lnTo>
                    <a:pt x="60" y="140"/>
                  </a:lnTo>
                  <a:lnTo>
                    <a:pt x="62" y="140"/>
                  </a:lnTo>
                  <a:lnTo>
                    <a:pt x="64" y="140"/>
                  </a:lnTo>
                  <a:lnTo>
                    <a:pt x="66" y="142"/>
                  </a:lnTo>
                  <a:lnTo>
                    <a:pt x="66" y="142"/>
                  </a:lnTo>
                  <a:lnTo>
                    <a:pt x="70" y="142"/>
                  </a:lnTo>
                  <a:lnTo>
                    <a:pt x="72" y="144"/>
                  </a:lnTo>
                  <a:lnTo>
                    <a:pt x="74" y="144"/>
                  </a:lnTo>
                  <a:lnTo>
                    <a:pt x="76" y="142"/>
                  </a:lnTo>
                  <a:lnTo>
                    <a:pt x="78" y="142"/>
                  </a:lnTo>
                  <a:lnTo>
                    <a:pt x="80" y="142"/>
                  </a:lnTo>
                  <a:lnTo>
                    <a:pt x="82" y="142"/>
                  </a:lnTo>
                  <a:lnTo>
                    <a:pt x="82" y="142"/>
                  </a:lnTo>
                  <a:lnTo>
                    <a:pt x="84" y="140"/>
                  </a:lnTo>
                  <a:lnTo>
                    <a:pt x="86" y="140"/>
                  </a:lnTo>
                  <a:lnTo>
                    <a:pt x="86" y="136"/>
                  </a:lnTo>
                  <a:lnTo>
                    <a:pt x="86" y="134"/>
                  </a:lnTo>
                  <a:lnTo>
                    <a:pt x="88" y="132"/>
                  </a:lnTo>
                  <a:lnTo>
                    <a:pt x="90" y="128"/>
                  </a:lnTo>
                  <a:lnTo>
                    <a:pt x="90" y="124"/>
                  </a:lnTo>
                  <a:lnTo>
                    <a:pt x="90" y="124"/>
                  </a:lnTo>
                  <a:lnTo>
                    <a:pt x="92" y="124"/>
                  </a:lnTo>
                  <a:lnTo>
                    <a:pt x="94" y="122"/>
                  </a:lnTo>
                  <a:lnTo>
                    <a:pt x="98" y="122"/>
                  </a:lnTo>
                  <a:lnTo>
                    <a:pt x="98" y="122"/>
                  </a:lnTo>
                  <a:lnTo>
                    <a:pt x="100" y="120"/>
                  </a:lnTo>
                  <a:lnTo>
                    <a:pt x="102" y="118"/>
                  </a:lnTo>
                  <a:lnTo>
                    <a:pt x="104" y="116"/>
                  </a:lnTo>
                  <a:lnTo>
                    <a:pt x="104" y="114"/>
                  </a:lnTo>
                  <a:lnTo>
                    <a:pt x="108" y="106"/>
                  </a:lnTo>
                  <a:lnTo>
                    <a:pt x="108" y="106"/>
                  </a:lnTo>
                  <a:lnTo>
                    <a:pt x="110" y="104"/>
                  </a:lnTo>
                  <a:lnTo>
                    <a:pt x="110" y="102"/>
                  </a:lnTo>
                  <a:lnTo>
                    <a:pt x="110" y="102"/>
                  </a:lnTo>
                  <a:lnTo>
                    <a:pt x="112" y="102"/>
                  </a:lnTo>
                  <a:lnTo>
                    <a:pt x="112" y="100"/>
                  </a:lnTo>
                  <a:lnTo>
                    <a:pt x="114" y="100"/>
                  </a:lnTo>
                  <a:lnTo>
                    <a:pt x="116" y="100"/>
                  </a:lnTo>
                  <a:lnTo>
                    <a:pt x="116" y="98"/>
                  </a:lnTo>
                  <a:lnTo>
                    <a:pt x="118" y="98"/>
                  </a:lnTo>
                  <a:lnTo>
                    <a:pt x="118" y="96"/>
                  </a:lnTo>
                  <a:lnTo>
                    <a:pt x="120" y="96"/>
                  </a:lnTo>
                  <a:lnTo>
                    <a:pt x="120" y="96"/>
                  </a:lnTo>
                  <a:lnTo>
                    <a:pt x="120" y="96"/>
                  </a:lnTo>
                  <a:lnTo>
                    <a:pt x="120" y="94"/>
                  </a:lnTo>
                  <a:lnTo>
                    <a:pt x="122" y="94"/>
                  </a:lnTo>
                  <a:lnTo>
                    <a:pt x="122" y="94"/>
                  </a:lnTo>
                  <a:lnTo>
                    <a:pt x="122" y="92"/>
                  </a:lnTo>
                  <a:lnTo>
                    <a:pt x="124" y="90"/>
                  </a:lnTo>
                  <a:lnTo>
                    <a:pt x="126" y="88"/>
                  </a:lnTo>
                  <a:lnTo>
                    <a:pt x="130" y="86"/>
                  </a:lnTo>
                  <a:lnTo>
                    <a:pt x="132" y="86"/>
                  </a:lnTo>
                  <a:lnTo>
                    <a:pt x="134" y="84"/>
                  </a:lnTo>
                  <a:lnTo>
                    <a:pt x="136" y="84"/>
                  </a:lnTo>
                  <a:lnTo>
                    <a:pt x="138" y="82"/>
                  </a:lnTo>
                  <a:lnTo>
                    <a:pt x="140" y="80"/>
                  </a:lnTo>
                  <a:lnTo>
                    <a:pt x="142" y="78"/>
                  </a:lnTo>
                  <a:lnTo>
                    <a:pt x="144" y="78"/>
                  </a:lnTo>
                  <a:lnTo>
                    <a:pt x="144" y="7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223"/>
            <p:cNvSpPr>
              <a:spLocks/>
            </p:cNvSpPr>
            <p:nvPr/>
          </p:nvSpPr>
          <p:spPr bwMode="auto">
            <a:xfrm>
              <a:off x="3707" y="1269"/>
              <a:ext cx="56" cy="48"/>
            </a:xfrm>
            <a:custGeom>
              <a:avLst/>
              <a:gdLst>
                <a:gd name="T0" fmla="*/ 54 w 56"/>
                <a:gd name="T1" fmla="*/ 22 h 48"/>
                <a:gd name="T2" fmla="*/ 56 w 56"/>
                <a:gd name="T3" fmla="*/ 22 h 48"/>
                <a:gd name="T4" fmla="*/ 52 w 56"/>
                <a:gd name="T5" fmla="*/ 18 h 48"/>
                <a:gd name="T6" fmla="*/ 48 w 56"/>
                <a:gd name="T7" fmla="*/ 16 h 48"/>
                <a:gd name="T8" fmla="*/ 48 w 56"/>
                <a:gd name="T9" fmla="*/ 14 h 48"/>
                <a:gd name="T10" fmla="*/ 50 w 56"/>
                <a:gd name="T11" fmla="*/ 10 h 48"/>
                <a:gd name="T12" fmla="*/ 52 w 56"/>
                <a:gd name="T13" fmla="*/ 8 h 48"/>
                <a:gd name="T14" fmla="*/ 48 w 56"/>
                <a:gd name="T15" fmla="*/ 6 h 48"/>
                <a:gd name="T16" fmla="*/ 46 w 56"/>
                <a:gd name="T17" fmla="*/ 8 h 48"/>
                <a:gd name="T18" fmla="*/ 44 w 56"/>
                <a:gd name="T19" fmla="*/ 6 h 48"/>
                <a:gd name="T20" fmla="*/ 42 w 56"/>
                <a:gd name="T21" fmla="*/ 2 h 48"/>
                <a:gd name="T22" fmla="*/ 38 w 56"/>
                <a:gd name="T23" fmla="*/ 2 h 48"/>
                <a:gd name="T24" fmla="*/ 34 w 56"/>
                <a:gd name="T25" fmla="*/ 2 h 48"/>
                <a:gd name="T26" fmla="*/ 30 w 56"/>
                <a:gd name="T27" fmla="*/ 2 h 48"/>
                <a:gd name="T28" fmla="*/ 28 w 56"/>
                <a:gd name="T29" fmla="*/ 0 h 48"/>
                <a:gd name="T30" fmla="*/ 24 w 56"/>
                <a:gd name="T31" fmla="*/ 2 h 48"/>
                <a:gd name="T32" fmla="*/ 22 w 56"/>
                <a:gd name="T33" fmla="*/ 2 h 48"/>
                <a:gd name="T34" fmla="*/ 16 w 56"/>
                <a:gd name="T35" fmla="*/ 0 h 48"/>
                <a:gd name="T36" fmla="*/ 10 w 56"/>
                <a:gd name="T37" fmla="*/ 2 h 48"/>
                <a:gd name="T38" fmla="*/ 6 w 56"/>
                <a:gd name="T39" fmla="*/ 2 h 48"/>
                <a:gd name="T40" fmla="*/ 2 w 56"/>
                <a:gd name="T41" fmla="*/ 0 h 48"/>
                <a:gd name="T42" fmla="*/ 0 w 56"/>
                <a:gd name="T43" fmla="*/ 4 h 48"/>
                <a:gd name="T44" fmla="*/ 2 w 56"/>
                <a:gd name="T45" fmla="*/ 10 h 48"/>
                <a:gd name="T46" fmla="*/ 6 w 56"/>
                <a:gd name="T47" fmla="*/ 14 h 48"/>
                <a:gd name="T48" fmla="*/ 8 w 56"/>
                <a:gd name="T49" fmla="*/ 20 h 48"/>
                <a:gd name="T50" fmla="*/ 12 w 56"/>
                <a:gd name="T51" fmla="*/ 24 h 48"/>
                <a:gd name="T52" fmla="*/ 18 w 56"/>
                <a:gd name="T53" fmla="*/ 28 h 48"/>
                <a:gd name="T54" fmla="*/ 22 w 56"/>
                <a:gd name="T55" fmla="*/ 32 h 48"/>
                <a:gd name="T56" fmla="*/ 24 w 56"/>
                <a:gd name="T57" fmla="*/ 36 h 48"/>
                <a:gd name="T58" fmla="*/ 28 w 56"/>
                <a:gd name="T59" fmla="*/ 40 h 48"/>
                <a:gd name="T60" fmla="*/ 28 w 56"/>
                <a:gd name="T61" fmla="*/ 42 h 48"/>
                <a:gd name="T62" fmla="*/ 32 w 56"/>
                <a:gd name="T63" fmla="*/ 42 h 48"/>
                <a:gd name="T64" fmla="*/ 36 w 56"/>
                <a:gd name="T65" fmla="*/ 46 h 48"/>
                <a:gd name="T66" fmla="*/ 40 w 56"/>
                <a:gd name="T67" fmla="*/ 48 h 48"/>
                <a:gd name="T68" fmla="*/ 42 w 56"/>
                <a:gd name="T69" fmla="*/ 46 h 48"/>
                <a:gd name="T70" fmla="*/ 40 w 56"/>
                <a:gd name="T71" fmla="*/ 44 h 48"/>
                <a:gd name="T72" fmla="*/ 40 w 56"/>
                <a:gd name="T73" fmla="*/ 40 h 48"/>
                <a:gd name="T74" fmla="*/ 42 w 56"/>
                <a:gd name="T75" fmla="*/ 38 h 48"/>
                <a:gd name="T76" fmla="*/ 44 w 56"/>
                <a:gd name="T77" fmla="*/ 36 h 48"/>
                <a:gd name="T78" fmla="*/ 46 w 56"/>
                <a:gd name="T79" fmla="*/ 34 h 48"/>
                <a:gd name="T80" fmla="*/ 48 w 56"/>
                <a:gd name="T81" fmla="*/ 34 h 48"/>
                <a:gd name="T82" fmla="*/ 46 w 56"/>
                <a:gd name="T83" fmla="*/ 32 h 48"/>
                <a:gd name="T84" fmla="*/ 48 w 56"/>
                <a:gd name="T85" fmla="*/ 30 h 48"/>
                <a:gd name="T86" fmla="*/ 50 w 56"/>
                <a:gd name="T87" fmla="*/ 30 h 48"/>
                <a:gd name="T88" fmla="*/ 52 w 56"/>
                <a:gd name="T89" fmla="*/ 30 h 48"/>
                <a:gd name="T90" fmla="*/ 54 w 56"/>
                <a:gd name="T91" fmla="*/ 30 h 48"/>
                <a:gd name="T92" fmla="*/ 54 w 56"/>
                <a:gd name="T93" fmla="*/ 28 h 48"/>
                <a:gd name="T94" fmla="*/ 50 w 56"/>
                <a:gd name="T9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 h="48">
                  <a:moveTo>
                    <a:pt x="52" y="22"/>
                  </a:moveTo>
                  <a:lnTo>
                    <a:pt x="52" y="22"/>
                  </a:lnTo>
                  <a:lnTo>
                    <a:pt x="54" y="22"/>
                  </a:lnTo>
                  <a:lnTo>
                    <a:pt x="56" y="22"/>
                  </a:lnTo>
                  <a:lnTo>
                    <a:pt x="56" y="22"/>
                  </a:lnTo>
                  <a:lnTo>
                    <a:pt x="56" y="22"/>
                  </a:lnTo>
                  <a:lnTo>
                    <a:pt x="54" y="22"/>
                  </a:lnTo>
                  <a:lnTo>
                    <a:pt x="54" y="20"/>
                  </a:lnTo>
                  <a:lnTo>
                    <a:pt x="52" y="18"/>
                  </a:lnTo>
                  <a:lnTo>
                    <a:pt x="50" y="18"/>
                  </a:lnTo>
                  <a:lnTo>
                    <a:pt x="50" y="18"/>
                  </a:lnTo>
                  <a:lnTo>
                    <a:pt x="48" y="16"/>
                  </a:lnTo>
                  <a:lnTo>
                    <a:pt x="48" y="16"/>
                  </a:lnTo>
                  <a:lnTo>
                    <a:pt x="48" y="16"/>
                  </a:lnTo>
                  <a:lnTo>
                    <a:pt x="48" y="14"/>
                  </a:lnTo>
                  <a:lnTo>
                    <a:pt x="50" y="14"/>
                  </a:lnTo>
                  <a:lnTo>
                    <a:pt x="50" y="12"/>
                  </a:lnTo>
                  <a:lnTo>
                    <a:pt x="50" y="10"/>
                  </a:lnTo>
                  <a:lnTo>
                    <a:pt x="52" y="10"/>
                  </a:lnTo>
                  <a:lnTo>
                    <a:pt x="52" y="8"/>
                  </a:lnTo>
                  <a:lnTo>
                    <a:pt x="52" y="8"/>
                  </a:lnTo>
                  <a:lnTo>
                    <a:pt x="52" y="8"/>
                  </a:lnTo>
                  <a:lnTo>
                    <a:pt x="50" y="6"/>
                  </a:lnTo>
                  <a:lnTo>
                    <a:pt x="48" y="6"/>
                  </a:lnTo>
                  <a:lnTo>
                    <a:pt x="48" y="8"/>
                  </a:lnTo>
                  <a:lnTo>
                    <a:pt x="46" y="8"/>
                  </a:lnTo>
                  <a:lnTo>
                    <a:pt x="46" y="8"/>
                  </a:lnTo>
                  <a:lnTo>
                    <a:pt x="44" y="8"/>
                  </a:lnTo>
                  <a:lnTo>
                    <a:pt x="44" y="6"/>
                  </a:lnTo>
                  <a:lnTo>
                    <a:pt x="44" y="6"/>
                  </a:lnTo>
                  <a:lnTo>
                    <a:pt x="44" y="6"/>
                  </a:lnTo>
                  <a:lnTo>
                    <a:pt x="42" y="4"/>
                  </a:lnTo>
                  <a:lnTo>
                    <a:pt x="42" y="2"/>
                  </a:lnTo>
                  <a:lnTo>
                    <a:pt x="40" y="2"/>
                  </a:lnTo>
                  <a:lnTo>
                    <a:pt x="38" y="2"/>
                  </a:lnTo>
                  <a:lnTo>
                    <a:pt x="38" y="2"/>
                  </a:lnTo>
                  <a:lnTo>
                    <a:pt x="36" y="2"/>
                  </a:lnTo>
                  <a:lnTo>
                    <a:pt x="36" y="2"/>
                  </a:lnTo>
                  <a:lnTo>
                    <a:pt x="34" y="2"/>
                  </a:lnTo>
                  <a:lnTo>
                    <a:pt x="32" y="2"/>
                  </a:lnTo>
                  <a:lnTo>
                    <a:pt x="32" y="2"/>
                  </a:lnTo>
                  <a:lnTo>
                    <a:pt x="30" y="2"/>
                  </a:lnTo>
                  <a:lnTo>
                    <a:pt x="30" y="2"/>
                  </a:lnTo>
                  <a:lnTo>
                    <a:pt x="28" y="2"/>
                  </a:lnTo>
                  <a:lnTo>
                    <a:pt x="28" y="0"/>
                  </a:lnTo>
                  <a:lnTo>
                    <a:pt x="26" y="2"/>
                  </a:lnTo>
                  <a:lnTo>
                    <a:pt x="26" y="2"/>
                  </a:lnTo>
                  <a:lnTo>
                    <a:pt x="24" y="2"/>
                  </a:lnTo>
                  <a:lnTo>
                    <a:pt x="22" y="0"/>
                  </a:lnTo>
                  <a:lnTo>
                    <a:pt x="22" y="0"/>
                  </a:lnTo>
                  <a:lnTo>
                    <a:pt x="22" y="2"/>
                  </a:lnTo>
                  <a:lnTo>
                    <a:pt x="20" y="0"/>
                  </a:lnTo>
                  <a:lnTo>
                    <a:pt x="16" y="0"/>
                  </a:lnTo>
                  <a:lnTo>
                    <a:pt x="16" y="0"/>
                  </a:lnTo>
                  <a:lnTo>
                    <a:pt x="12" y="0"/>
                  </a:lnTo>
                  <a:lnTo>
                    <a:pt x="10" y="0"/>
                  </a:lnTo>
                  <a:lnTo>
                    <a:pt x="10" y="2"/>
                  </a:lnTo>
                  <a:lnTo>
                    <a:pt x="8" y="4"/>
                  </a:lnTo>
                  <a:lnTo>
                    <a:pt x="8" y="4"/>
                  </a:lnTo>
                  <a:lnTo>
                    <a:pt x="6" y="2"/>
                  </a:lnTo>
                  <a:lnTo>
                    <a:pt x="4" y="0"/>
                  </a:lnTo>
                  <a:lnTo>
                    <a:pt x="4" y="0"/>
                  </a:lnTo>
                  <a:lnTo>
                    <a:pt x="2" y="0"/>
                  </a:lnTo>
                  <a:lnTo>
                    <a:pt x="2" y="0"/>
                  </a:lnTo>
                  <a:lnTo>
                    <a:pt x="2" y="0"/>
                  </a:lnTo>
                  <a:lnTo>
                    <a:pt x="0" y="4"/>
                  </a:lnTo>
                  <a:lnTo>
                    <a:pt x="0" y="8"/>
                  </a:lnTo>
                  <a:lnTo>
                    <a:pt x="0" y="10"/>
                  </a:lnTo>
                  <a:lnTo>
                    <a:pt x="2" y="10"/>
                  </a:lnTo>
                  <a:lnTo>
                    <a:pt x="6" y="14"/>
                  </a:lnTo>
                  <a:lnTo>
                    <a:pt x="6" y="14"/>
                  </a:lnTo>
                  <a:lnTo>
                    <a:pt x="6" y="14"/>
                  </a:lnTo>
                  <a:lnTo>
                    <a:pt x="6" y="16"/>
                  </a:lnTo>
                  <a:lnTo>
                    <a:pt x="8" y="18"/>
                  </a:lnTo>
                  <a:lnTo>
                    <a:pt x="8" y="20"/>
                  </a:lnTo>
                  <a:lnTo>
                    <a:pt x="10" y="22"/>
                  </a:lnTo>
                  <a:lnTo>
                    <a:pt x="12" y="22"/>
                  </a:lnTo>
                  <a:lnTo>
                    <a:pt x="12" y="24"/>
                  </a:lnTo>
                  <a:lnTo>
                    <a:pt x="14" y="26"/>
                  </a:lnTo>
                  <a:lnTo>
                    <a:pt x="14" y="26"/>
                  </a:lnTo>
                  <a:lnTo>
                    <a:pt x="18" y="28"/>
                  </a:lnTo>
                  <a:lnTo>
                    <a:pt x="20" y="30"/>
                  </a:lnTo>
                  <a:lnTo>
                    <a:pt x="22" y="32"/>
                  </a:lnTo>
                  <a:lnTo>
                    <a:pt x="22" y="32"/>
                  </a:lnTo>
                  <a:lnTo>
                    <a:pt x="24" y="34"/>
                  </a:lnTo>
                  <a:lnTo>
                    <a:pt x="24" y="34"/>
                  </a:lnTo>
                  <a:lnTo>
                    <a:pt x="24" y="36"/>
                  </a:lnTo>
                  <a:lnTo>
                    <a:pt x="28" y="40"/>
                  </a:lnTo>
                  <a:lnTo>
                    <a:pt x="28" y="40"/>
                  </a:lnTo>
                  <a:lnTo>
                    <a:pt x="28" y="40"/>
                  </a:lnTo>
                  <a:lnTo>
                    <a:pt x="28" y="40"/>
                  </a:lnTo>
                  <a:lnTo>
                    <a:pt x="28" y="40"/>
                  </a:lnTo>
                  <a:lnTo>
                    <a:pt x="28" y="42"/>
                  </a:lnTo>
                  <a:lnTo>
                    <a:pt x="30" y="42"/>
                  </a:lnTo>
                  <a:lnTo>
                    <a:pt x="30" y="42"/>
                  </a:lnTo>
                  <a:lnTo>
                    <a:pt x="32" y="42"/>
                  </a:lnTo>
                  <a:lnTo>
                    <a:pt x="32" y="44"/>
                  </a:lnTo>
                  <a:lnTo>
                    <a:pt x="34" y="44"/>
                  </a:lnTo>
                  <a:lnTo>
                    <a:pt x="36" y="46"/>
                  </a:lnTo>
                  <a:lnTo>
                    <a:pt x="38" y="46"/>
                  </a:lnTo>
                  <a:lnTo>
                    <a:pt x="38" y="46"/>
                  </a:lnTo>
                  <a:lnTo>
                    <a:pt x="40" y="48"/>
                  </a:lnTo>
                  <a:lnTo>
                    <a:pt x="40" y="48"/>
                  </a:lnTo>
                  <a:lnTo>
                    <a:pt x="40" y="48"/>
                  </a:lnTo>
                  <a:lnTo>
                    <a:pt x="42" y="46"/>
                  </a:lnTo>
                  <a:lnTo>
                    <a:pt x="42" y="46"/>
                  </a:lnTo>
                  <a:lnTo>
                    <a:pt x="42" y="46"/>
                  </a:lnTo>
                  <a:lnTo>
                    <a:pt x="40" y="44"/>
                  </a:lnTo>
                  <a:lnTo>
                    <a:pt x="40" y="42"/>
                  </a:lnTo>
                  <a:lnTo>
                    <a:pt x="40" y="40"/>
                  </a:lnTo>
                  <a:lnTo>
                    <a:pt x="40" y="40"/>
                  </a:lnTo>
                  <a:lnTo>
                    <a:pt x="40" y="40"/>
                  </a:lnTo>
                  <a:lnTo>
                    <a:pt x="42" y="40"/>
                  </a:lnTo>
                  <a:lnTo>
                    <a:pt x="42" y="38"/>
                  </a:lnTo>
                  <a:lnTo>
                    <a:pt x="42" y="38"/>
                  </a:lnTo>
                  <a:lnTo>
                    <a:pt x="42" y="36"/>
                  </a:lnTo>
                  <a:lnTo>
                    <a:pt x="44" y="36"/>
                  </a:lnTo>
                  <a:lnTo>
                    <a:pt x="44" y="34"/>
                  </a:lnTo>
                  <a:lnTo>
                    <a:pt x="46" y="34"/>
                  </a:lnTo>
                  <a:lnTo>
                    <a:pt x="46" y="34"/>
                  </a:lnTo>
                  <a:lnTo>
                    <a:pt x="46" y="34"/>
                  </a:lnTo>
                  <a:lnTo>
                    <a:pt x="48" y="34"/>
                  </a:lnTo>
                  <a:lnTo>
                    <a:pt x="48" y="34"/>
                  </a:lnTo>
                  <a:lnTo>
                    <a:pt x="48" y="34"/>
                  </a:lnTo>
                  <a:lnTo>
                    <a:pt x="48" y="32"/>
                  </a:lnTo>
                  <a:lnTo>
                    <a:pt x="46" y="32"/>
                  </a:lnTo>
                  <a:lnTo>
                    <a:pt x="46" y="30"/>
                  </a:lnTo>
                  <a:lnTo>
                    <a:pt x="48" y="30"/>
                  </a:lnTo>
                  <a:lnTo>
                    <a:pt x="48" y="30"/>
                  </a:lnTo>
                  <a:lnTo>
                    <a:pt x="48" y="30"/>
                  </a:lnTo>
                  <a:lnTo>
                    <a:pt x="50" y="30"/>
                  </a:lnTo>
                  <a:lnTo>
                    <a:pt x="50" y="30"/>
                  </a:lnTo>
                  <a:lnTo>
                    <a:pt x="50" y="30"/>
                  </a:lnTo>
                  <a:lnTo>
                    <a:pt x="52" y="30"/>
                  </a:lnTo>
                  <a:lnTo>
                    <a:pt x="52" y="30"/>
                  </a:lnTo>
                  <a:lnTo>
                    <a:pt x="52" y="30"/>
                  </a:lnTo>
                  <a:lnTo>
                    <a:pt x="54" y="30"/>
                  </a:lnTo>
                  <a:lnTo>
                    <a:pt x="54" y="30"/>
                  </a:lnTo>
                  <a:lnTo>
                    <a:pt x="54" y="30"/>
                  </a:lnTo>
                  <a:lnTo>
                    <a:pt x="54" y="28"/>
                  </a:lnTo>
                  <a:lnTo>
                    <a:pt x="54" y="28"/>
                  </a:lnTo>
                  <a:lnTo>
                    <a:pt x="52" y="26"/>
                  </a:lnTo>
                  <a:lnTo>
                    <a:pt x="50" y="24"/>
                  </a:lnTo>
                  <a:lnTo>
                    <a:pt x="50" y="24"/>
                  </a:lnTo>
                  <a:lnTo>
                    <a:pt x="52" y="22"/>
                  </a:lnTo>
                  <a:lnTo>
                    <a:pt x="52" y="2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224"/>
            <p:cNvSpPr>
              <a:spLocks/>
            </p:cNvSpPr>
            <p:nvPr/>
          </p:nvSpPr>
          <p:spPr bwMode="auto">
            <a:xfrm>
              <a:off x="2397" y="1856"/>
              <a:ext cx="2" cy="6"/>
            </a:xfrm>
            <a:custGeom>
              <a:avLst/>
              <a:gdLst>
                <a:gd name="T0" fmla="*/ 2 w 2"/>
                <a:gd name="T1" fmla="*/ 2 h 6"/>
                <a:gd name="T2" fmla="*/ 0 w 2"/>
                <a:gd name="T3" fmla="*/ 0 h 6"/>
                <a:gd name="T4" fmla="*/ 0 w 2"/>
                <a:gd name="T5" fmla="*/ 2 h 6"/>
                <a:gd name="T6" fmla="*/ 0 w 2"/>
                <a:gd name="T7" fmla="*/ 2 h 6"/>
                <a:gd name="T8" fmla="*/ 0 w 2"/>
                <a:gd name="T9" fmla="*/ 2 h 6"/>
                <a:gd name="T10" fmla="*/ 0 w 2"/>
                <a:gd name="T11" fmla="*/ 2 h 6"/>
                <a:gd name="T12" fmla="*/ 0 w 2"/>
                <a:gd name="T13" fmla="*/ 4 h 6"/>
                <a:gd name="T14" fmla="*/ 2 w 2"/>
                <a:gd name="T15" fmla="*/ 6 h 6"/>
                <a:gd name="T16" fmla="*/ 2 w 2"/>
                <a:gd name="T17" fmla="*/ 4 h 6"/>
                <a:gd name="T18" fmla="*/ 2 w 2"/>
                <a:gd name="T19"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2" y="2"/>
                  </a:moveTo>
                  <a:lnTo>
                    <a:pt x="0" y="0"/>
                  </a:lnTo>
                  <a:lnTo>
                    <a:pt x="0" y="2"/>
                  </a:lnTo>
                  <a:lnTo>
                    <a:pt x="0" y="2"/>
                  </a:lnTo>
                  <a:lnTo>
                    <a:pt x="0" y="2"/>
                  </a:lnTo>
                  <a:lnTo>
                    <a:pt x="0" y="2"/>
                  </a:lnTo>
                  <a:lnTo>
                    <a:pt x="0" y="4"/>
                  </a:lnTo>
                  <a:lnTo>
                    <a:pt x="2" y="6"/>
                  </a:lnTo>
                  <a:lnTo>
                    <a:pt x="2" y="4"/>
                  </a:lnTo>
                  <a:lnTo>
                    <a:pt x="2"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Freeform 225"/>
            <p:cNvSpPr>
              <a:spLocks/>
            </p:cNvSpPr>
            <p:nvPr/>
          </p:nvSpPr>
          <p:spPr bwMode="auto">
            <a:xfrm>
              <a:off x="2375" y="2251"/>
              <a:ext cx="200" cy="235"/>
            </a:xfrm>
            <a:custGeom>
              <a:avLst/>
              <a:gdLst>
                <a:gd name="T0" fmla="*/ 194 w 200"/>
                <a:gd name="T1" fmla="*/ 141 h 235"/>
                <a:gd name="T2" fmla="*/ 182 w 200"/>
                <a:gd name="T3" fmla="*/ 124 h 235"/>
                <a:gd name="T4" fmla="*/ 184 w 200"/>
                <a:gd name="T5" fmla="*/ 118 h 235"/>
                <a:gd name="T6" fmla="*/ 156 w 200"/>
                <a:gd name="T7" fmla="*/ 114 h 235"/>
                <a:gd name="T8" fmla="*/ 150 w 200"/>
                <a:gd name="T9" fmla="*/ 96 h 235"/>
                <a:gd name="T10" fmla="*/ 148 w 200"/>
                <a:gd name="T11" fmla="*/ 80 h 235"/>
                <a:gd name="T12" fmla="*/ 146 w 200"/>
                <a:gd name="T13" fmla="*/ 72 h 235"/>
                <a:gd name="T14" fmla="*/ 130 w 200"/>
                <a:gd name="T15" fmla="*/ 68 h 235"/>
                <a:gd name="T16" fmla="*/ 118 w 200"/>
                <a:gd name="T17" fmla="*/ 60 h 235"/>
                <a:gd name="T18" fmla="*/ 106 w 200"/>
                <a:gd name="T19" fmla="*/ 54 h 235"/>
                <a:gd name="T20" fmla="*/ 98 w 200"/>
                <a:gd name="T21" fmla="*/ 52 h 235"/>
                <a:gd name="T22" fmla="*/ 86 w 200"/>
                <a:gd name="T23" fmla="*/ 48 h 235"/>
                <a:gd name="T24" fmla="*/ 76 w 200"/>
                <a:gd name="T25" fmla="*/ 40 h 235"/>
                <a:gd name="T26" fmla="*/ 72 w 200"/>
                <a:gd name="T27" fmla="*/ 36 h 235"/>
                <a:gd name="T28" fmla="*/ 70 w 200"/>
                <a:gd name="T29" fmla="*/ 32 h 235"/>
                <a:gd name="T30" fmla="*/ 68 w 200"/>
                <a:gd name="T31" fmla="*/ 24 h 235"/>
                <a:gd name="T32" fmla="*/ 66 w 200"/>
                <a:gd name="T33" fmla="*/ 12 h 235"/>
                <a:gd name="T34" fmla="*/ 66 w 200"/>
                <a:gd name="T35" fmla="*/ 0 h 235"/>
                <a:gd name="T36" fmla="*/ 52 w 200"/>
                <a:gd name="T37" fmla="*/ 2 h 235"/>
                <a:gd name="T38" fmla="*/ 36 w 200"/>
                <a:gd name="T39" fmla="*/ 10 h 235"/>
                <a:gd name="T40" fmla="*/ 28 w 200"/>
                <a:gd name="T41" fmla="*/ 16 h 235"/>
                <a:gd name="T42" fmla="*/ 18 w 200"/>
                <a:gd name="T43" fmla="*/ 24 h 235"/>
                <a:gd name="T44" fmla="*/ 10 w 200"/>
                <a:gd name="T45" fmla="*/ 22 h 235"/>
                <a:gd name="T46" fmla="*/ 8 w 200"/>
                <a:gd name="T47" fmla="*/ 34 h 235"/>
                <a:gd name="T48" fmla="*/ 16 w 200"/>
                <a:gd name="T49" fmla="*/ 52 h 235"/>
                <a:gd name="T50" fmla="*/ 14 w 200"/>
                <a:gd name="T51" fmla="*/ 68 h 235"/>
                <a:gd name="T52" fmla="*/ 16 w 200"/>
                <a:gd name="T53" fmla="*/ 78 h 235"/>
                <a:gd name="T54" fmla="*/ 14 w 200"/>
                <a:gd name="T55" fmla="*/ 84 h 235"/>
                <a:gd name="T56" fmla="*/ 10 w 200"/>
                <a:gd name="T57" fmla="*/ 92 h 235"/>
                <a:gd name="T58" fmla="*/ 10 w 200"/>
                <a:gd name="T59" fmla="*/ 104 h 235"/>
                <a:gd name="T60" fmla="*/ 20 w 200"/>
                <a:gd name="T61" fmla="*/ 116 h 235"/>
                <a:gd name="T62" fmla="*/ 18 w 200"/>
                <a:gd name="T63" fmla="*/ 122 h 235"/>
                <a:gd name="T64" fmla="*/ 14 w 200"/>
                <a:gd name="T65" fmla="*/ 130 h 235"/>
                <a:gd name="T66" fmla="*/ 12 w 200"/>
                <a:gd name="T67" fmla="*/ 137 h 235"/>
                <a:gd name="T68" fmla="*/ 18 w 200"/>
                <a:gd name="T69" fmla="*/ 147 h 235"/>
                <a:gd name="T70" fmla="*/ 20 w 200"/>
                <a:gd name="T71" fmla="*/ 155 h 235"/>
                <a:gd name="T72" fmla="*/ 24 w 200"/>
                <a:gd name="T73" fmla="*/ 167 h 235"/>
                <a:gd name="T74" fmla="*/ 32 w 200"/>
                <a:gd name="T75" fmla="*/ 173 h 235"/>
                <a:gd name="T76" fmla="*/ 32 w 200"/>
                <a:gd name="T77" fmla="*/ 183 h 235"/>
                <a:gd name="T78" fmla="*/ 30 w 200"/>
                <a:gd name="T79" fmla="*/ 189 h 235"/>
                <a:gd name="T80" fmla="*/ 34 w 200"/>
                <a:gd name="T81" fmla="*/ 195 h 235"/>
                <a:gd name="T82" fmla="*/ 34 w 200"/>
                <a:gd name="T83" fmla="*/ 201 h 235"/>
                <a:gd name="T84" fmla="*/ 44 w 200"/>
                <a:gd name="T85" fmla="*/ 217 h 235"/>
                <a:gd name="T86" fmla="*/ 48 w 200"/>
                <a:gd name="T87" fmla="*/ 231 h 235"/>
                <a:gd name="T88" fmla="*/ 54 w 200"/>
                <a:gd name="T89" fmla="*/ 235 h 235"/>
                <a:gd name="T90" fmla="*/ 64 w 200"/>
                <a:gd name="T91" fmla="*/ 227 h 235"/>
                <a:gd name="T92" fmla="*/ 72 w 200"/>
                <a:gd name="T93" fmla="*/ 221 h 235"/>
                <a:gd name="T94" fmla="*/ 78 w 200"/>
                <a:gd name="T95" fmla="*/ 221 h 235"/>
                <a:gd name="T96" fmla="*/ 94 w 200"/>
                <a:gd name="T97" fmla="*/ 223 h 235"/>
                <a:gd name="T98" fmla="*/ 104 w 200"/>
                <a:gd name="T99" fmla="*/ 233 h 235"/>
                <a:gd name="T100" fmla="*/ 108 w 200"/>
                <a:gd name="T101" fmla="*/ 221 h 235"/>
                <a:gd name="T102" fmla="*/ 126 w 200"/>
                <a:gd name="T103" fmla="*/ 219 h 235"/>
                <a:gd name="T104" fmla="*/ 130 w 200"/>
                <a:gd name="T105" fmla="*/ 219 h 235"/>
                <a:gd name="T106" fmla="*/ 134 w 200"/>
                <a:gd name="T107" fmla="*/ 187 h 235"/>
                <a:gd name="T108" fmla="*/ 156 w 200"/>
                <a:gd name="T109" fmla="*/ 173 h 235"/>
                <a:gd name="T110" fmla="*/ 194 w 200"/>
                <a:gd name="T111" fmla="*/ 181 h 235"/>
                <a:gd name="T112" fmla="*/ 198 w 200"/>
                <a:gd name="T113" fmla="*/ 185 h 235"/>
                <a:gd name="T114" fmla="*/ 198 w 200"/>
                <a:gd name="T115" fmla="*/ 167 h 235"/>
                <a:gd name="T116" fmla="*/ 198 w 200"/>
                <a:gd name="T117" fmla="*/ 15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0" h="235">
                  <a:moveTo>
                    <a:pt x="200" y="151"/>
                  </a:moveTo>
                  <a:lnTo>
                    <a:pt x="200" y="151"/>
                  </a:lnTo>
                  <a:lnTo>
                    <a:pt x="198" y="147"/>
                  </a:lnTo>
                  <a:lnTo>
                    <a:pt x="196" y="143"/>
                  </a:lnTo>
                  <a:lnTo>
                    <a:pt x="196" y="141"/>
                  </a:lnTo>
                  <a:lnTo>
                    <a:pt x="194" y="139"/>
                  </a:lnTo>
                  <a:lnTo>
                    <a:pt x="194" y="141"/>
                  </a:lnTo>
                  <a:lnTo>
                    <a:pt x="192" y="139"/>
                  </a:lnTo>
                  <a:lnTo>
                    <a:pt x="188" y="137"/>
                  </a:lnTo>
                  <a:lnTo>
                    <a:pt x="186" y="134"/>
                  </a:lnTo>
                  <a:lnTo>
                    <a:pt x="186" y="134"/>
                  </a:lnTo>
                  <a:lnTo>
                    <a:pt x="184" y="132"/>
                  </a:lnTo>
                  <a:lnTo>
                    <a:pt x="184" y="128"/>
                  </a:lnTo>
                  <a:lnTo>
                    <a:pt x="182" y="124"/>
                  </a:lnTo>
                  <a:lnTo>
                    <a:pt x="182" y="124"/>
                  </a:lnTo>
                  <a:lnTo>
                    <a:pt x="184" y="120"/>
                  </a:lnTo>
                  <a:lnTo>
                    <a:pt x="184" y="120"/>
                  </a:lnTo>
                  <a:lnTo>
                    <a:pt x="184" y="118"/>
                  </a:lnTo>
                  <a:lnTo>
                    <a:pt x="184" y="116"/>
                  </a:lnTo>
                  <a:lnTo>
                    <a:pt x="184" y="116"/>
                  </a:lnTo>
                  <a:lnTo>
                    <a:pt x="184" y="118"/>
                  </a:lnTo>
                  <a:lnTo>
                    <a:pt x="182" y="118"/>
                  </a:lnTo>
                  <a:lnTo>
                    <a:pt x="182" y="118"/>
                  </a:lnTo>
                  <a:lnTo>
                    <a:pt x="174" y="118"/>
                  </a:lnTo>
                  <a:lnTo>
                    <a:pt x="168" y="118"/>
                  </a:lnTo>
                  <a:lnTo>
                    <a:pt x="162" y="116"/>
                  </a:lnTo>
                  <a:lnTo>
                    <a:pt x="156" y="116"/>
                  </a:lnTo>
                  <a:lnTo>
                    <a:pt x="156" y="114"/>
                  </a:lnTo>
                  <a:lnTo>
                    <a:pt x="154" y="110"/>
                  </a:lnTo>
                  <a:lnTo>
                    <a:pt x="154" y="108"/>
                  </a:lnTo>
                  <a:lnTo>
                    <a:pt x="154" y="102"/>
                  </a:lnTo>
                  <a:lnTo>
                    <a:pt x="150" y="100"/>
                  </a:lnTo>
                  <a:lnTo>
                    <a:pt x="148" y="96"/>
                  </a:lnTo>
                  <a:lnTo>
                    <a:pt x="148" y="96"/>
                  </a:lnTo>
                  <a:lnTo>
                    <a:pt x="150" y="96"/>
                  </a:lnTo>
                  <a:lnTo>
                    <a:pt x="152" y="96"/>
                  </a:lnTo>
                  <a:lnTo>
                    <a:pt x="152" y="88"/>
                  </a:lnTo>
                  <a:lnTo>
                    <a:pt x="150" y="86"/>
                  </a:lnTo>
                  <a:lnTo>
                    <a:pt x="150" y="84"/>
                  </a:lnTo>
                  <a:lnTo>
                    <a:pt x="150" y="82"/>
                  </a:lnTo>
                  <a:lnTo>
                    <a:pt x="148" y="80"/>
                  </a:lnTo>
                  <a:lnTo>
                    <a:pt x="148" y="80"/>
                  </a:lnTo>
                  <a:lnTo>
                    <a:pt x="148" y="78"/>
                  </a:lnTo>
                  <a:lnTo>
                    <a:pt x="148" y="78"/>
                  </a:lnTo>
                  <a:lnTo>
                    <a:pt x="148" y="76"/>
                  </a:lnTo>
                  <a:lnTo>
                    <a:pt x="148" y="74"/>
                  </a:lnTo>
                  <a:lnTo>
                    <a:pt x="148" y="74"/>
                  </a:lnTo>
                  <a:lnTo>
                    <a:pt x="146" y="72"/>
                  </a:lnTo>
                  <a:lnTo>
                    <a:pt x="146" y="72"/>
                  </a:lnTo>
                  <a:lnTo>
                    <a:pt x="144" y="70"/>
                  </a:lnTo>
                  <a:lnTo>
                    <a:pt x="140" y="68"/>
                  </a:lnTo>
                  <a:lnTo>
                    <a:pt x="138" y="66"/>
                  </a:lnTo>
                  <a:lnTo>
                    <a:pt x="136" y="68"/>
                  </a:lnTo>
                  <a:lnTo>
                    <a:pt x="132" y="68"/>
                  </a:lnTo>
                  <a:lnTo>
                    <a:pt x="130" y="68"/>
                  </a:lnTo>
                  <a:lnTo>
                    <a:pt x="130" y="68"/>
                  </a:lnTo>
                  <a:lnTo>
                    <a:pt x="126" y="68"/>
                  </a:lnTo>
                  <a:lnTo>
                    <a:pt x="124" y="66"/>
                  </a:lnTo>
                  <a:lnTo>
                    <a:pt x="124" y="66"/>
                  </a:lnTo>
                  <a:lnTo>
                    <a:pt x="122" y="62"/>
                  </a:lnTo>
                  <a:lnTo>
                    <a:pt x="120" y="62"/>
                  </a:lnTo>
                  <a:lnTo>
                    <a:pt x="120" y="60"/>
                  </a:lnTo>
                  <a:lnTo>
                    <a:pt x="118" y="60"/>
                  </a:lnTo>
                  <a:lnTo>
                    <a:pt x="116" y="60"/>
                  </a:lnTo>
                  <a:lnTo>
                    <a:pt x="114" y="60"/>
                  </a:lnTo>
                  <a:lnTo>
                    <a:pt x="112" y="58"/>
                  </a:lnTo>
                  <a:lnTo>
                    <a:pt x="110" y="58"/>
                  </a:lnTo>
                  <a:lnTo>
                    <a:pt x="110" y="58"/>
                  </a:lnTo>
                  <a:lnTo>
                    <a:pt x="108" y="56"/>
                  </a:lnTo>
                  <a:lnTo>
                    <a:pt x="106" y="54"/>
                  </a:lnTo>
                  <a:lnTo>
                    <a:pt x="106" y="54"/>
                  </a:lnTo>
                  <a:lnTo>
                    <a:pt x="106" y="52"/>
                  </a:lnTo>
                  <a:lnTo>
                    <a:pt x="104" y="52"/>
                  </a:lnTo>
                  <a:lnTo>
                    <a:pt x="104" y="52"/>
                  </a:lnTo>
                  <a:lnTo>
                    <a:pt x="102" y="52"/>
                  </a:lnTo>
                  <a:lnTo>
                    <a:pt x="100" y="52"/>
                  </a:lnTo>
                  <a:lnTo>
                    <a:pt x="98" y="52"/>
                  </a:lnTo>
                  <a:lnTo>
                    <a:pt x="98" y="50"/>
                  </a:lnTo>
                  <a:lnTo>
                    <a:pt x="96" y="50"/>
                  </a:lnTo>
                  <a:lnTo>
                    <a:pt x="96" y="48"/>
                  </a:lnTo>
                  <a:lnTo>
                    <a:pt x="94" y="48"/>
                  </a:lnTo>
                  <a:lnTo>
                    <a:pt x="92" y="50"/>
                  </a:lnTo>
                  <a:lnTo>
                    <a:pt x="90" y="50"/>
                  </a:lnTo>
                  <a:lnTo>
                    <a:pt x="86" y="48"/>
                  </a:lnTo>
                  <a:lnTo>
                    <a:pt x="84" y="48"/>
                  </a:lnTo>
                  <a:lnTo>
                    <a:pt x="82" y="46"/>
                  </a:lnTo>
                  <a:lnTo>
                    <a:pt x="82" y="44"/>
                  </a:lnTo>
                  <a:lnTo>
                    <a:pt x="80" y="44"/>
                  </a:lnTo>
                  <a:lnTo>
                    <a:pt x="80" y="42"/>
                  </a:lnTo>
                  <a:lnTo>
                    <a:pt x="78" y="42"/>
                  </a:lnTo>
                  <a:lnTo>
                    <a:pt x="76" y="40"/>
                  </a:lnTo>
                  <a:lnTo>
                    <a:pt x="76" y="40"/>
                  </a:lnTo>
                  <a:lnTo>
                    <a:pt x="74" y="40"/>
                  </a:lnTo>
                  <a:lnTo>
                    <a:pt x="74" y="38"/>
                  </a:lnTo>
                  <a:lnTo>
                    <a:pt x="74" y="38"/>
                  </a:lnTo>
                  <a:lnTo>
                    <a:pt x="74" y="38"/>
                  </a:lnTo>
                  <a:lnTo>
                    <a:pt x="72" y="36"/>
                  </a:lnTo>
                  <a:lnTo>
                    <a:pt x="72" y="36"/>
                  </a:lnTo>
                  <a:lnTo>
                    <a:pt x="72" y="36"/>
                  </a:lnTo>
                  <a:lnTo>
                    <a:pt x="72" y="36"/>
                  </a:lnTo>
                  <a:lnTo>
                    <a:pt x="70" y="36"/>
                  </a:lnTo>
                  <a:lnTo>
                    <a:pt x="70" y="36"/>
                  </a:lnTo>
                  <a:lnTo>
                    <a:pt x="70" y="34"/>
                  </a:lnTo>
                  <a:lnTo>
                    <a:pt x="70" y="32"/>
                  </a:lnTo>
                  <a:lnTo>
                    <a:pt x="70" y="32"/>
                  </a:lnTo>
                  <a:lnTo>
                    <a:pt x="68" y="30"/>
                  </a:lnTo>
                  <a:lnTo>
                    <a:pt x="68" y="28"/>
                  </a:lnTo>
                  <a:lnTo>
                    <a:pt x="68" y="28"/>
                  </a:lnTo>
                  <a:lnTo>
                    <a:pt x="68" y="28"/>
                  </a:lnTo>
                  <a:lnTo>
                    <a:pt x="68" y="26"/>
                  </a:lnTo>
                  <a:lnTo>
                    <a:pt x="66" y="26"/>
                  </a:lnTo>
                  <a:lnTo>
                    <a:pt x="68" y="24"/>
                  </a:lnTo>
                  <a:lnTo>
                    <a:pt x="68" y="22"/>
                  </a:lnTo>
                  <a:lnTo>
                    <a:pt x="68" y="20"/>
                  </a:lnTo>
                  <a:lnTo>
                    <a:pt x="66" y="18"/>
                  </a:lnTo>
                  <a:lnTo>
                    <a:pt x="66" y="16"/>
                  </a:lnTo>
                  <a:lnTo>
                    <a:pt x="66" y="14"/>
                  </a:lnTo>
                  <a:lnTo>
                    <a:pt x="66" y="12"/>
                  </a:lnTo>
                  <a:lnTo>
                    <a:pt x="66" y="12"/>
                  </a:lnTo>
                  <a:lnTo>
                    <a:pt x="68" y="10"/>
                  </a:lnTo>
                  <a:lnTo>
                    <a:pt x="68" y="8"/>
                  </a:lnTo>
                  <a:lnTo>
                    <a:pt x="66" y="6"/>
                  </a:lnTo>
                  <a:lnTo>
                    <a:pt x="66" y="4"/>
                  </a:lnTo>
                  <a:lnTo>
                    <a:pt x="66" y="2"/>
                  </a:lnTo>
                  <a:lnTo>
                    <a:pt x="66" y="0"/>
                  </a:lnTo>
                  <a:lnTo>
                    <a:pt x="66" y="0"/>
                  </a:lnTo>
                  <a:lnTo>
                    <a:pt x="64" y="0"/>
                  </a:lnTo>
                  <a:lnTo>
                    <a:pt x="64" y="0"/>
                  </a:lnTo>
                  <a:lnTo>
                    <a:pt x="62" y="2"/>
                  </a:lnTo>
                  <a:lnTo>
                    <a:pt x="62" y="2"/>
                  </a:lnTo>
                  <a:lnTo>
                    <a:pt x="60" y="0"/>
                  </a:lnTo>
                  <a:lnTo>
                    <a:pt x="58" y="0"/>
                  </a:lnTo>
                  <a:lnTo>
                    <a:pt x="52" y="2"/>
                  </a:lnTo>
                  <a:lnTo>
                    <a:pt x="50" y="2"/>
                  </a:lnTo>
                  <a:lnTo>
                    <a:pt x="48" y="2"/>
                  </a:lnTo>
                  <a:lnTo>
                    <a:pt x="46" y="2"/>
                  </a:lnTo>
                  <a:lnTo>
                    <a:pt x="44" y="4"/>
                  </a:lnTo>
                  <a:lnTo>
                    <a:pt x="38" y="10"/>
                  </a:lnTo>
                  <a:lnTo>
                    <a:pt x="38" y="10"/>
                  </a:lnTo>
                  <a:lnTo>
                    <a:pt x="36" y="10"/>
                  </a:lnTo>
                  <a:lnTo>
                    <a:pt x="36" y="12"/>
                  </a:lnTo>
                  <a:lnTo>
                    <a:pt x="34" y="12"/>
                  </a:lnTo>
                  <a:lnTo>
                    <a:pt x="32" y="14"/>
                  </a:lnTo>
                  <a:lnTo>
                    <a:pt x="30" y="16"/>
                  </a:lnTo>
                  <a:lnTo>
                    <a:pt x="30" y="16"/>
                  </a:lnTo>
                  <a:lnTo>
                    <a:pt x="28" y="16"/>
                  </a:lnTo>
                  <a:lnTo>
                    <a:pt x="28" y="16"/>
                  </a:lnTo>
                  <a:lnTo>
                    <a:pt x="26" y="16"/>
                  </a:lnTo>
                  <a:lnTo>
                    <a:pt x="24" y="18"/>
                  </a:lnTo>
                  <a:lnTo>
                    <a:pt x="24" y="18"/>
                  </a:lnTo>
                  <a:lnTo>
                    <a:pt x="22" y="22"/>
                  </a:lnTo>
                  <a:lnTo>
                    <a:pt x="20" y="22"/>
                  </a:lnTo>
                  <a:lnTo>
                    <a:pt x="20" y="22"/>
                  </a:lnTo>
                  <a:lnTo>
                    <a:pt x="18" y="24"/>
                  </a:lnTo>
                  <a:lnTo>
                    <a:pt x="16" y="24"/>
                  </a:lnTo>
                  <a:lnTo>
                    <a:pt x="16" y="24"/>
                  </a:lnTo>
                  <a:lnTo>
                    <a:pt x="14" y="24"/>
                  </a:lnTo>
                  <a:lnTo>
                    <a:pt x="14" y="24"/>
                  </a:lnTo>
                  <a:lnTo>
                    <a:pt x="14" y="24"/>
                  </a:lnTo>
                  <a:lnTo>
                    <a:pt x="12" y="22"/>
                  </a:lnTo>
                  <a:lnTo>
                    <a:pt x="10" y="22"/>
                  </a:lnTo>
                  <a:lnTo>
                    <a:pt x="6" y="22"/>
                  </a:lnTo>
                  <a:lnTo>
                    <a:pt x="2" y="22"/>
                  </a:lnTo>
                  <a:lnTo>
                    <a:pt x="0" y="22"/>
                  </a:lnTo>
                  <a:lnTo>
                    <a:pt x="4" y="26"/>
                  </a:lnTo>
                  <a:lnTo>
                    <a:pt x="4" y="28"/>
                  </a:lnTo>
                  <a:lnTo>
                    <a:pt x="6" y="32"/>
                  </a:lnTo>
                  <a:lnTo>
                    <a:pt x="8" y="34"/>
                  </a:lnTo>
                  <a:lnTo>
                    <a:pt x="10" y="38"/>
                  </a:lnTo>
                  <a:lnTo>
                    <a:pt x="12" y="42"/>
                  </a:lnTo>
                  <a:lnTo>
                    <a:pt x="14" y="46"/>
                  </a:lnTo>
                  <a:lnTo>
                    <a:pt x="16" y="50"/>
                  </a:lnTo>
                  <a:lnTo>
                    <a:pt x="16" y="50"/>
                  </a:lnTo>
                  <a:lnTo>
                    <a:pt x="16" y="52"/>
                  </a:lnTo>
                  <a:lnTo>
                    <a:pt x="16" y="52"/>
                  </a:lnTo>
                  <a:lnTo>
                    <a:pt x="16" y="54"/>
                  </a:lnTo>
                  <a:lnTo>
                    <a:pt x="14" y="54"/>
                  </a:lnTo>
                  <a:lnTo>
                    <a:pt x="14" y="56"/>
                  </a:lnTo>
                  <a:lnTo>
                    <a:pt x="12" y="56"/>
                  </a:lnTo>
                  <a:lnTo>
                    <a:pt x="12" y="58"/>
                  </a:lnTo>
                  <a:lnTo>
                    <a:pt x="14" y="66"/>
                  </a:lnTo>
                  <a:lnTo>
                    <a:pt x="14" y="68"/>
                  </a:lnTo>
                  <a:lnTo>
                    <a:pt x="14" y="68"/>
                  </a:lnTo>
                  <a:lnTo>
                    <a:pt x="12" y="70"/>
                  </a:lnTo>
                  <a:lnTo>
                    <a:pt x="12" y="70"/>
                  </a:lnTo>
                  <a:lnTo>
                    <a:pt x="14" y="72"/>
                  </a:lnTo>
                  <a:lnTo>
                    <a:pt x="14" y="76"/>
                  </a:lnTo>
                  <a:lnTo>
                    <a:pt x="16" y="76"/>
                  </a:lnTo>
                  <a:lnTo>
                    <a:pt x="16" y="78"/>
                  </a:lnTo>
                  <a:lnTo>
                    <a:pt x="16" y="80"/>
                  </a:lnTo>
                  <a:lnTo>
                    <a:pt x="16" y="80"/>
                  </a:lnTo>
                  <a:lnTo>
                    <a:pt x="16" y="80"/>
                  </a:lnTo>
                  <a:lnTo>
                    <a:pt x="14" y="80"/>
                  </a:lnTo>
                  <a:lnTo>
                    <a:pt x="14" y="82"/>
                  </a:lnTo>
                  <a:lnTo>
                    <a:pt x="14" y="84"/>
                  </a:lnTo>
                  <a:lnTo>
                    <a:pt x="14" y="84"/>
                  </a:lnTo>
                  <a:lnTo>
                    <a:pt x="12" y="86"/>
                  </a:lnTo>
                  <a:lnTo>
                    <a:pt x="12" y="86"/>
                  </a:lnTo>
                  <a:lnTo>
                    <a:pt x="12" y="86"/>
                  </a:lnTo>
                  <a:lnTo>
                    <a:pt x="12" y="88"/>
                  </a:lnTo>
                  <a:lnTo>
                    <a:pt x="12" y="90"/>
                  </a:lnTo>
                  <a:lnTo>
                    <a:pt x="10" y="90"/>
                  </a:lnTo>
                  <a:lnTo>
                    <a:pt x="10" y="92"/>
                  </a:lnTo>
                  <a:lnTo>
                    <a:pt x="10" y="94"/>
                  </a:lnTo>
                  <a:lnTo>
                    <a:pt x="10" y="94"/>
                  </a:lnTo>
                  <a:lnTo>
                    <a:pt x="14" y="98"/>
                  </a:lnTo>
                  <a:lnTo>
                    <a:pt x="14" y="98"/>
                  </a:lnTo>
                  <a:lnTo>
                    <a:pt x="12" y="100"/>
                  </a:lnTo>
                  <a:lnTo>
                    <a:pt x="12" y="102"/>
                  </a:lnTo>
                  <a:lnTo>
                    <a:pt x="10" y="104"/>
                  </a:lnTo>
                  <a:lnTo>
                    <a:pt x="10" y="106"/>
                  </a:lnTo>
                  <a:lnTo>
                    <a:pt x="12" y="108"/>
                  </a:lnTo>
                  <a:lnTo>
                    <a:pt x="14" y="114"/>
                  </a:lnTo>
                  <a:lnTo>
                    <a:pt x="16" y="116"/>
                  </a:lnTo>
                  <a:lnTo>
                    <a:pt x="16" y="116"/>
                  </a:lnTo>
                  <a:lnTo>
                    <a:pt x="18" y="116"/>
                  </a:lnTo>
                  <a:lnTo>
                    <a:pt x="20" y="116"/>
                  </a:lnTo>
                  <a:lnTo>
                    <a:pt x="20" y="118"/>
                  </a:lnTo>
                  <a:lnTo>
                    <a:pt x="20" y="118"/>
                  </a:lnTo>
                  <a:lnTo>
                    <a:pt x="20" y="118"/>
                  </a:lnTo>
                  <a:lnTo>
                    <a:pt x="20" y="118"/>
                  </a:lnTo>
                  <a:lnTo>
                    <a:pt x="18" y="120"/>
                  </a:lnTo>
                  <a:lnTo>
                    <a:pt x="18" y="120"/>
                  </a:lnTo>
                  <a:lnTo>
                    <a:pt x="18" y="122"/>
                  </a:lnTo>
                  <a:lnTo>
                    <a:pt x="18" y="124"/>
                  </a:lnTo>
                  <a:lnTo>
                    <a:pt x="18" y="124"/>
                  </a:lnTo>
                  <a:lnTo>
                    <a:pt x="16" y="124"/>
                  </a:lnTo>
                  <a:lnTo>
                    <a:pt x="16" y="126"/>
                  </a:lnTo>
                  <a:lnTo>
                    <a:pt x="16" y="128"/>
                  </a:lnTo>
                  <a:lnTo>
                    <a:pt x="14" y="130"/>
                  </a:lnTo>
                  <a:lnTo>
                    <a:pt x="14" y="130"/>
                  </a:lnTo>
                  <a:lnTo>
                    <a:pt x="12" y="132"/>
                  </a:lnTo>
                  <a:lnTo>
                    <a:pt x="12" y="132"/>
                  </a:lnTo>
                  <a:lnTo>
                    <a:pt x="10" y="134"/>
                  </a:lnTo>
                  <a:lnTo>
                    <a:pt x="10" y="134"/>
                  </a:lnTo>
                  <a:lnTo>
                    <a:pt x="10" y="134"/>
                  </a:lnTo>
                  <a:lnTo>
                    <a:pt x="12" y="137"/>
                  </a:lnTo>
                  <a:lnTo>
                    <a:pt x="12" y="137"/>
                  </a:lnTo>
                  <a:lnTo>
                    <a:pt x="12" y="139"/>
                  </a:lnTo>
                  <a:lnTo>
                    <a:pt x="12" y="139"/>
                  </a:lnTo>
                  <a:lnTo>
                    <a:pt x="12" y="139"/>
                  </a:lnTo>
                  <a:lnTo>
                    <a:pt x="14" y="141"/>
                  </a:lnTo>
                  <a:lnTo>
                    <a:pt x="16" y="145"/>
                  </a:lnTo>
                  <a:lnTo>
                    <a:pt x="16" y="147"/>
                  </a:lnTo>
                  <a:lnTo>
                    <a:pt x="18" y="147"/>
                  </a:lnTo>
                  <a:lnTo>
                    <a:pt x="20" y="149"/>
                  </a:lnTo>
                  <a:lnTo>
                    <a:pt x="20" y="149"/>
                  </a:lnTo>
                  <a:lnTo>
                    <a:pt x="20" y="151"/>
                  </a:lnTo>
                  <a:lnTo>
                    <a:pt x="20" y="151"/>
                  </a:lnTo>
                  <a:lnTo>
                    <a:pt x="20" y="153"/>
                  </a:lnTo>
                  <a:lnTo>
                    <a:pt x="20" y="153"/>
                  </a:lnTo>
                  <a:lnTo>
                    <a:pt x="20" y="155"/>
                  </a:lnTo>
                  <a:lnTo>
                    <a:pt x="22" y="157"/>
                  </a:lnTo>
                  <a:lnTo>
                    <a:pt x="22" y="159"/>
                  </a:lnTo>
                  <a:lnTo>
                    <a:pt x="22" y="161"/>
                  </a:lnTo>
                  <a:lnTo>
                    <a:pt x="24" y="163"/>
                  </a:lnTo>
                  <a:lnTo>
                    <a:pt x="24" y="165"/>
                  </a:lnTo>
                  <a:lnTo>
                    <a:pt x="24" y="165"/>
                  </a:lnTo>
                  <a:lnTo>
                    <a:pt x="24" y="167"/>
                  </a:lnTo>
                  <a:lnTo>
                    <a:pt x="26" y="169"/>
                  </a:lnTo>
                  <a:lnTo>
                    <a:pt x="28" y="169"/>
                  </a:lnTo>
                  <a:lnTo>
                    <a:pt x="30" y="171"/>
                  </a:lnTo>
                  <a:lnTo>
                    <a:pt x="30" y="171"/>
                  </a:lnTo>
                  <a:lnTo>
                    <a:pt x="32" y="173"/>
                  </a:lnTo>
                  <a:lnTo>
                    <a:pt x="32" y="173"/>
                  </a:lnTo>
                  <a:lnTo>
                    <a:pt x="32" y="173"/>
                  </a:lnTo>
                  <a:lnTo>
                    <a:pt x="32" y="175"/>
                  </a:lnTo>
                  <a:lnTo>
                    <a:pt x="32" y="175"/>
                  </a:lnTo>
                  <a:lnTo>
                    <a:pt x="32" y="177"/>
                  </a:lnTo>
                  <a:lnTo>
                    <a:pt x="30" y="179"/>
                  </a:lnTo>
                  <a:lnTo>
                    <a:pt x="30" y="179"/>
                  </a:lnTo>
                  <a:lnTo>
                    <a:pt x="32" y="181"/>
                  </a:lnTo>
                  <a:lnTo>
                    <a:pt x="32" y="183"/>
                  </a:lnTo>
                  <a:lnTo>
                    <a:pt x="32" y="183"/>
                  </a:lnTo>
                  <a:lnTo>
                    <a:pt x="32" y="185"/>
                  </a:lnTo>
                  <a:lnTo>
                    <a:pt x="30" y="185"/>
                  </a:lnTo>
                  <a:lnTo>
                    <a:pt x="30" y="185"/>
                  </a:lnTo>
                  <a:lnTo>
                    <a:pt x="30" y="187"/>
                  </a:lnTo>
                  <a:lnTo>
                    <a:pt x="30" y="187"/>
                  </a:lnTo>
                  <a:lnTo>
                    <a:pt x="30" y="189"/>
                  </a:lnTo>
                  <a:lnTo>
                    <a:pt x="32" y="189"/>
                  </a:lnTo>
                  <a:lnTo>
                    <a:pt x="30" y="191"/>
                  </a:lnTo>
                  <a:lnTo>
                    <a:pt x="30" y="191"/>
                  </a:lnTo>
                  <a:lnTo>
                    <a:pt x="30" y="191"/>
                  </a:lnTo>
                  <a:lnTo>
                    <a:pt x="30" y="193"/>
                  </a:lnTo>
                  <a:lnTo>
                    <a:pt x="32" y="193"/>
                  </a:lnTo>
                  <a:lnTo>
                    <a:pt x="34" y="195"/>
                  </a:lnTo>
                  <a:lnTo>
                    <a:pt x="34" y="195"/>
                  </a:lnTo>
                  <a:lnTo>
                    <a:pt x="34" y="195"/>
                  </a:lnTo>
                  <a:lnTo>
                    <a:pt x="34" y="197"/>
                  </a:lnTo>
                  <a:lnTo>
                    <a:pt x="34" y="197"/>
                  </a:lnTo>
                  <a:lnTo>
                    <a:pt x="34" y="199"/>
                  </a:lnTo>
                  <a:lnTo>
                    <a:pt x="34" y="201"/>
                  </a:lnTo>
                  <a:lnTo>
                    <a:pt x="34" y="201"/>
                  </a:lnTo>
                  <a:lnTo>
                    <a:pt x="36" y="201"/>
                  </a:lnTo>
                  <a:lnTo>
                    <a:pt x="38" y="205"/>
                  </a:lnTo>
                  <a:lnTo>
                    <a:pt x="40" y="207"/>
                  </a:lnTo>
                  <a:lnTo>
                    <a:pt x="42" y="211"/>
                  </a:lnTo>
                  <a:lnTo>
                    <a:pt x="42" y="213"/>
                  </a:lnTo>
                  <a:lnTo>
                    <a:pt x="44" y="215"/>
                  </a:lnTo>
                  <a:lnTo>
                    <a:pt x="44" y="217"/>
                  </a:lnTo>
                  <a:lnTo>
                    <a:pt x="44" y="219"/>
                  </a:lnTo>
                  <a:lnTo>
                    <a:pt x="46" y="221"/>
                  </a:lnTo>
                  <a:lnTo>
                    <a:pt x="46" y="223"/>
                  </a:lnTo>
                  <a:lnTo>
                    <a:pt x="46" y="225"/>
                  </a:lnTo>
                  <a:lnTo>
                    <a:pt x="46" y="225"/>
                  </a:lnTo>
                  <a:lnTo>
                    <a:pt x="48" y="229"/>
                  </a:lnTo>
                  <a:lnTo>
                    <a:pt x="48" y="231"/>
                  </a:lnTo>
                  <a:lnTo>
                    <a:pt x="48" y="233"/>
                  </a:lnTo>
                  <a:lnTo>
                    <a:pt x="48" y="233"/>
                  </a:lnTo>
                  <a:lnTo>
                    <a:pt x="50" y="235"/>
                  </a:lnTo>
                  <a:lnTo>
                    <a:pt x="50" y="235"/>
                  </a:lnTo>
                  <a:lnTo>
                    <a:pt x="50" y="235"/>
                  </a:lnTo>
                  <a:lnTo>
                    <a:pt x="52" y="235"/>
                  </a:lnTo>
                  <a:lnTo>
                    <a:pt x="54" y="235"/>
                  </a:lnTo>
                  <a:lnTo>
                    <a:pt x="58" y="235"/>
                  </a:lnTo>
                  <a:lnTo>
                    <a:pt x="60" y="235"/>
                  </a:lnTo>
                  <a:lnTo>
                    <a:pt x="60" y="233"/>
                  </a:lnTo>
                  <a:lnTo>
                    <a:pt x="62" y="231"/>
                  </a:lnTo>
                  <a:lnTo>
                    <a:pt x="62" y="229"/>
                  </a:lnTo>
                  <a:lnTo>
                    <a:pt x="62" y="229"/>
                  </a:lnTo>
                  <a:lnTo>
                    <a:pt x="64" y="227"/>
                  </a:lnTo>
                  <a:lnTo>
                    <a:pt x="66" y="227"/>
                  </a:lnTo>
                  <a:lnTo>
                    <a:pt x="66" y="225"/>
                  </a:lnTo>
                  <a:lnTo>
                    <a:pt x="66" y="223"/>
                  </a:lnTo>
                  <a:lnTo>
                    <a:pt x="66" y="223"/>
                  </a:lnTo>
                  <a:lnTo>
                    <a:pt x="68" y="223"/>
                  </a:lnTo>
                  <a:lnTo>
                    <a:pt x="70" y="221"/>
                  </a:lnTo>
                  <a:lnTo>
                    <a:pt x="72" y="221"/>
                  </a:lnTo>
                  <a:lnTo>
                    <a:pt x="72" y="219"/>
                  </a:lnTo>
                  <a:lnTo>
                    <a:pt x="72" y="217"/>
                  </a:lnTo>
                  <a:lnTo>
                    <a:pt x="72" y="217"/>
                  </a:lnTo>
                  <a:lnTo>
                    <a:pt x="74" y="217"/>
                  </a:lnTo>
                  <a:lnTo>
                    <a:pt x="74" y="217"/>
                  </a:lnTo>
                  <a:lnTo>
                    <a:pt x="76" y="217"/>
                  </a:lnTo>
                  <a:lnTo>
                    <a:pt x="78" y="221"/>
                  </a:lnTo>
                  <a:lnTo>
                    <a:pt x="80" y="221"/>
                  </a:lnTo>
                  <a:lnTo>
                    <a:pt x="82" y="221"/>
                  </a:lnTo>
                  <a:lnTo>
                    <a:pt x="84" y="221"/>
                  </a:lnTo>
                  <a:lnTo>
                    <a:pt x="84" y="221"/>
                  </a:lnTo>
                  <a:lnTo>
                    <a:pt x="92" y="221"/>
                  </a:lnTo>
                  <a:lnTo>
                    <a:pt x="92" y="221"/>
                  </a:lnTo>
                  <a:lnTo>
                    <a:pt x="94" y="223"/>
                  </a:lnTo>
                  <a:lnTo>
                    <a:pt x="96" y="223"/>
                  </a:lnTo>
                  <a:lnTo>
                    <a:pt x="96" y="223"/>
                  </a:lnTo>
                  <a:lnTo>
                    <a:pt x="98" y="223"/>
                  </a:lnTo>
                  <a:lnTo>
                    <a:pt x="100" y="227"/>
                  </a:lnTo>
                  <a:lnTo>
                    <a:pt x="100" y="229"/>
                  </a:lnTo>
                  <a:lnTo>
                    <a:pt x="102" y="231"/>
                  </a:lnTo>
                  <a:lnTo>
                    <a:pt x="104" y="233"/>
                  </a:lnTo>
                  <a:lnTo>
                    <a:pt x="104" y="235"/>
                  </a:lnTo>
                  <a:lnTo>
                    <a:pt x="104" y="235"/>
                  </a:lnTo>
                  <a:lnTo>
                    <a:pt x="104" y="231"/>
                  </a:lnTo>
                  <a:lnTo>
                    <a:pt x="106" y="229"/>
                  </a:lnTo>
                  <a:lnTo>
                    <a:pt x="106" y="227"/>
                  </a:lnTo>
                  <a:lnTo>
                    <a:pt x="108" y="221"/>
                  </a:lnTo>
                  <a:lnTo>
                    <a:pt x="108" y="221"/>
                  </a:lnTo>
                  <a:lnTo>
                    <a:pt x="110" y="221"/>
                  </a:lnTo>
                  <a:lnTo>
                    <a:pt x="110" y="219"/>
                  </a:lnTo>
                  <a:lnTo>
                    <a:pt x="110" y="221"/>
                  </a:lnTo>
                  <a:lnTo>
                    <a:pt x="112" y="221"/>
                  </a:lnTo>
                  <a:lnTo>
                    <a:pt x="112" y="219"/>
                  </a:lnTo>
                  <a:lnTo>
                    <a:pt x="118" y="219"/>
                  </a:lnTo>
                  <a:lnTo>
                    <a:pt x="126" y="219"/>
                  </a:lnTo>
                  <a:lnTo>
                    <a:pt x="126" y="219"/>
                  </a:lnTo>
                  <a:lnTo>
                    <a:pt x="126" y="221"/>
                  </a:lnTo>
                  <a:lnTo>
                    <a:pt x="126" y="223"/>
                  </a:lnTo>
                  <a:lnTo>
                    <a:pt x="128" y="223"/>
                  </a:lnTo>
                  <a:lnTo>
                    <a:pt x="128" y="225"/>
                  </a:lnTo>
                  <a:lnTo>
                    <a:pt x="128" y="223"/>
                  </a:lnTo>
                  <a:lnTo>
                    <a:pt x="130" y="219"/>
                  </a:lnTo>
                  <a:lnTo>
                    <a:pt x="130" y="215"/>
                  </a:lnTo>
                  <a:lnTo>
                    <a:pt x="130" y="209"/>
                  </a:lnTo>
                  <a:lnTo>
                    <a:pt x="132" y="203"/>
                  </a:lnTo>
                  <a:lnTo>
                    <a:pt x="132" y="199"/>
                  </a:lnTo>
                  <a:lnTo>
                    <a:pt x="130" y="195"/>
                  </a:lnTo>
                  <a:lnTo>
                    <a:pt x="132" y="191"/>
                  </a:lnTo>
                  <a:lnTo>
                    <a:pt x="134" y="187"/>
                  </a:lnTo>
                  <a:lnTo>
                    <a:pt x="136" y="185"/>
                  </a:lnTo>
                  <a:lnTo>
                    <a:pt x="136" y="181"/>
                  </a:lnTo>
                  <a:lnTo>
                    <a:pt x="138" y="177"/>
                  </a:lnTo>
                  <a:lnTo>
                    <a:pt x="140" y="177"/>
                  </a:lnTo>
                  <a:lnTo>
                    <a:pt x="148" y="175"/>
                  </a:lnTo>
                  <a:lnTo>
                    <a:pt x="150" y="175"/>
                  </a:lnTo>
                  <a:lnTo>
                    <a:pt x="156" y="173"/>
                  </a:lnTo>
                  <a:lnTo>
                    <a:pt x="164" y="171"/>
                  </a:lnTo>
                  <a:lnTo>
                    <a:pt x="170" y="171"/>
                  </a:lnTo>
                  <a:lnTo>
                    <a:pt x="178" y="171"/>
                  </a:lnTo>
                  <a:lnTo>
                    <a:pt x="184" y="175"/>
                  </a:lnTo>
                  <a:lnTo>
                    <a:pt x="188" y="177"/>
                  </a:lnTo>
                  <a:lnTo>
                    <a:pt x="194" y="181"/>
                  </a:lnTo>
                  <a:lnTo>
                    <a:pt x="194" y="181"/>
                  </a:lnTo>
                  <a:lnTo>
                    <a:pt x="194" y="185"/>
                  </a:lnTo>
                  <a:lnTo>
                    <a:pt x="194" y="187"/>
                  </a:lnTo>
                  <a:lnTo>
                    <a:pt x="194" y="187"/>
                  </a:lnTo>
                  <a:lnTo>
                    <a:pt x="196" y="187"/>
                  </a:lnTo>
                  <a:lnTo>
                    <a:pt x="196" y="185"/>
                  </a:lnTo>
                  <a:lnTo>
                    <a:pt x="196" y="185"/>
                  </a:lnTo>
                  <a:lnTo>
                    <a:pt x="198" y="185"/>
                  </a:lnTo>
                  <a:lnTo>
                    <a:pt x="198" y="183"/>
                  </a:lnTo>
                  <a:lnTo>
                    <a:pt x="196" y="181"/>
                  </a:lnTo>
                  <a:lnTo>
                    <a:pt x="194" y="179"/>
                  </a:lnTo>
                  <a:lnTo>
                    <a:pt x="194" y="177"/>
                  </a:lnTo>
                  <a:lnTo>
                    <a:pt x="196" y="173"/>
                  </a:lnTo>
                  <a:lnTo>
                    <a:pt x="196" y="171"/>
                  </a:lnTo>
                  <a:lnTo>
                    <a:pt x="198" y="167"/>
                  </a:lnTo>
                  <a:lnTo>
                    <a:pt x="198" y="167"/>
                  </a:lnTo>
                  <a:lnTo>
                    <a:pt x="198" y="167"/>
                  </a:lnTo>
                  <a:lnTo>
                    <a:pt x="198" y="165"/>
                  </a:lnTo>
                  <a:lnTo>
                    <a:pt x="198" y="165"/>
                  </a:lnTo>
                  <a:lnTo>
                    <a:pt x="198" y="165"/>
                  </a:lnTo>
                  <a:lnTo>
                    <a:pt x="198" y="161"/>
                  </a:lnTo>
                  <a:lnTo>
                    <a:pt x="198" y="157"/>
                  </a:lnTo>
                  <a:lnTo>
                    <a:pt x="200" y="153"/>
                  </a:lnTo>
                  <a:lnTo>
                    <a:pt x="200" y="153"/>
                  </a:lnTo>
                  <a:lnTo>
                    <a:pt x="200" y="153"/>
                  </a:lnTo>
                  <a:lnTo>
                    <a:pt x="200" y="153"/>
                  </a:lnTo>
                  <a:lnTo>
                    <a:pt x="200" y="151"/>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Freeform 226"/>
            <p:cNvSpPr>
              <a:spLocks/>
            </p:cNvSpPr>
            <p:nvPr/>
          </p:nvSpPr>
          <p:spPr bwMode="auto">
            <a:xfrm>
              <a:off x="4827" y="1570"/>
              <a:ext cx="52" cy="30"/>
            </a:xfrm>
            <a:custGeom>
              <a:avLst/>
              <a:gdLst>
                <a:gd name="T0" fmla="*/ 52 w 52"/>
                <a:gd name="T1" fmla="*/ 24 h 30"/>
                <a:gd name="T2" fmla="*/ 50 w 52"/>
                <a:gd name="T3" fmla="*/ 22 h 30"/>
                <a:gd name="T4" fmla="*/ 50 w 52"/>
                <a:gd name="T5" fmla="*/ 20 h 30"/>
                <a:gd name="T6" fmla="*/ 50 w 52"/>
                <a:gd name="T7" fmla="*/ 18 h 30"/>
                <a:gd name="T8" fmla="*/ 48 w 52"/>
                <a:gd name="T9" fmla="*/ 16 h 30"/>
                <a:gd name="T10" fmla="*/ 46 w 52"/>
                <a:gd name="T11" fmla="*/ 16 h 30"/>
                <a:gd name="T12" fmla="*/ 42 w 52"/>
                <a:gd name="T13" fmla="*/ 14 h 30"/>
                <a:gd name="T14" fmla="*/ 42 w 52"/>
                <a:gd name="T15" fmla="*/ 12 h 30"/>
                <a:gd name="T16" fmla="*/ 42 w 52"/>
                <a:gd name="T17" fmla="*/ 10 h 30"/>
                <a:gd name="T18" fmla="*/ 42 w 52"/>
                <a:gd name="T19" fmla="*/ 8 h 30"/>
                <a:gd name="T20" fmla="*/ 40 w 52"/>
                <a:gd name="T21" fmla="*/ 6 h 30"/>
                <a:gd name="T22" fmla="*/ 36 w 52"/>
                <a:gd name="T23" fmla="*/ 4 h 30"/>
                <a:gd name="T24" fmla="*/ 36 w 52"/>
                <a:gd name="T25" fmla="*/ 4 h 30"/>
                <a:gd name="T26" fmla="*/ 34 w 52"/>
                <a:gd name="T27" fmla="*/ 6 h 30"/>
                <a:gd name="T28" fmla="*/ 32 w 52"/>
                <a:gd name="T29" fmla="*/ 6 h 30"/>
                <a:gd name="T30" fmla="*/ 28 w 52"/>
                <a:gd name="T31" fmla="*/ 4 h 30"/>
                <a:gd name="T32" fmla="*/ 24 w 52"/>
                <a:gd name="T33" fmla="*/ 4 h 30"/>
                <a:gd name="T34" fmla="*/ 22 w 52"/>
                <a:gd name="T35" fmla="*/ 4 h 30"/>
                <a:gd name="T36" fmla="*/ 22 w 52"/>
                <a:gd name="T37" fmla="*/ 4 h 30"/>
                <a:gd name="T38" fmla="*/ 22 w 52"/>
                <a:gd name="T39" fmla="*/ 2 h 30"/>
                <a:gd name="T40" fmla="*/ 18 w 52"/>
                <a:gd name="T41" fmla="*/ 0 h 30"/>
                <a:gd name="T42" fmla="*/ 14 w 52"/>
                <a:gd name="T43" fmla="*/ 0 h 30"/>
                <a:gd name="T44" fmla="*/ 12 w 52"/>
                <a:gd name="T45" fmla="*/ 2 h 30"/>
                <a:gd name="T46" fmla="*/ 10 w 52"/>
                <a:gd name="T47" fmla="*/ 4 h 30"/>
                <a:gd name="T48" fmla="*/ 8 w 52"/>
                <a:gd name="T49" fmla="*/ 6 h 30"/>
                <a:gd name="T50" fmla="*/ 6 w 52"/>
                <a:gd name="T51" fmla="*/ 12 h 30"/>
                <a:gd name="T52" fmla="*/ 4 w 52"/>
                <a:gd name="T53" fmla="*/ 14 h 30"/>
                <a:gd name="T54" fmla="*/ 2 w 52"/>
                <a:gd name="T55" fmla="*/ 18 h 30"/>
                <a:gd name="T56" fmla="*/ 0 w 52"/>
                <a:gd name="T57" fmla="*/ 20 h 30"/>
                <a:gd name="T58" fmla="*/ 2 w 52"/>
                <a:gd name="T59" fmla="*/ 22 h 30"/>
                <a:gd name="T60" fmla="*/ 2 w 52"/>
                <a:gd name="T61" fmla="*/ 22 h 30"/>
                <a:gd name="T62" fmla="*/ 4 w 52"/>
                <a:gd name="T63" fmla="*/ 26 h 30"/>
                <a:gd name="T64" fmla="*/ 8 w 52"/>
                <a:gd name="T65" fmla="*/ 28 h 30"/>
                <a:gd name="T66" fmla="*/ 12 w 52"/>
                <a:gd name="T67" fmla="*/ 26 h 30"/>
                <a:gd name="T68" fmla="*/ 14 w 52"/>
                <a:gd name="T69" fmla="*/ 28 h 30"/>
                <a:gd name="T70" fmla="*/ 16 w 52"/>
                <a:gd name="T71" fmla="*/ 28 h 30"/>
                <a:gd name="T72" fmla="*/ 16 w 52"/>
                <a:gd name="T73" fmla="*/ 28 h 30"/>
                <a:gd name="T74" fmla="*/ 18 w 52"/>
                <a:gd name="T75" fmla="*/ 30 h 30"/>
                <a:gd name="T76" fmla="*/ 24 w 52"/>
                <a:gd name="T77" fmla="*/ 28 h 30"/>
                <a:gd name="T78" fmla="*/ 24 w 52"/>
                <a:gd name="T79" fmla="*/ 26 h 30"/>
                <a:gd name="T80" fmla="*/ 28 w 52"/>
                <a:gd name="T81" fmla="*/ 26 h 30"/>
                <a:gd name="T82" fmla="*/ 30 w 52"/>
                <a:gd name="T83" fmla="*/ 28 h 30"/>
                <a:gd name="T84" fmla="*/ 34 w 52"/>
                <a:gd name="T85" fmla="*/ 28 h 30"/>
                <a:gd name="T86" fmla="*/ 40 w 52"/>
                <a:gd name="T87" fmla="*/ 28 h 30"/>
                <a:gd name="T88" fmla="*/ 44 w 52"/>
                <a:gd name="T89" fmla="*/ 26 h 30"/>
                <a:gd name="T90" fmla="*/ 46 w 52"/>
                <a:gd name="T91" fmla="*/ 28 h 30"/>
                <a:gd name="T92" fmla="*/ 50 w 52"/>
                <a:gd name="T93" fmla="*/ 26 h 30"/>
                <a:gd name="T94" fmla="*/ 50 w 52"/>
                <a:gd name="T95" fmla="*/ 26 h 30"/>
                <a:gd name="T96" fmla="*/ 52 w 52"/>
                <a:gd name="T97" fmla="*/ 26 h 30"/>
                <a:gd name="T98" fmla="*/ 52 w 52"/>
                <a:gd name="T99"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30">
                  <a:moveTo>
                    <a:pt x="52" y="24"/>
                  </a:moveTo>
                  <a:lnTo>
                    <a:pt x="52" y="24"/>
                  </a:lnTo>
                  <a:lnTo>
                    <a:pt x="50" y="22"/>
                  </a:lnTo>
                  <a:lnTo>
                    <a:pt x="50" y="22"/>
                  </a:lnTo>
                  <a:lnTo>
                    <a:pt x="50" y="22"/>
                  </a:lnTo>
                  <a:lnTo>
                    <a:pt x="50" y="20"/>
                  </a:lnTo>
                  <a:lnTo>
                    <a:pt x="52" y="18"/>
                  </a:lnTo>
                  <a:lnTo>
                    <a:pt x="50" y="18"/>
                  </a:lnTo>
                  <a:lnTo>
                    <a:pt x="50" y="16"/>
                  </a:lnTo>
                  <a:lnTo>
                    <a:pt x="48" y="16"/>
                  </a:lnTo>
                  <a:lnTo>
                    <a:pt x="48" y="16"/>
                  </a:lnTo>
                  <a:lnTo>
                    <a:pt x="46" y="16"/>
                  </a:lnTo>
                  <a:lnTo>
                    <a:pt x="44" y="16"/>
                  </a:lnTo>
                  <a:lnTo>
                    <a:pt x="42" y="14"/>
                  </a:lnTo>
                  <a:lnTo>
                    <a:pt x="42" y="12"/>
                  </a:lnTo>
                  <a:lnTo>
                    <a:pt x="42" y="12"/>
                  </a:lnTo>
                  <a:lnTo>
                    <a:pt x="42" y="10"/>
                  </a:lnTo>
                  <a:lnTo>
                    <a:pt x="42" y="10"/>
                  </a:lnTo>
                  <a:lnTo>
                    <a:pt x="42" y="10"/>
                  </a:lnTo>
                  <a:lnTo>
                    <a:pt x="42" y="8"/>
                  </a:lnTo>
                  <a:lnTo>
                    <a:pt x="42" y="6"/>
                  </a:lnTo>
                  <a:lnTo>
                    <a:pt x="40" y="6"/>
                  </a:lnTo>
                  <a:lnTo>
                    <a:pt x="38" y="6"/>
                  </a:lnTo>
                  <a:lnTo>
                    <a:pt x="36" y="4"/>
                  </a:lnTo>
                  <a:lnTo>
                    <a:pt x="36" y="4"/>
                  </a:lnTo>
                  <a:lnTo>
                    <a:pt x="36" y="4"/>
                  </a:lnTo>
                  <a:lnTo>
                    <a:pt x="34" y="6"/>
                  </a:lnTo>
                  <a:lnTo>
                    <a:pt x="34" y="6"/>
                  </a:lnTo>
                  <a:lnTo>
                    <a:pt x="32" y="6"/>
                  </a:lnTo>
                  <a:lnTo>
                    <a:pt x="32" y="6"/>
                  </a:lnTo>
                  <a:lnTo>
                    <a:pt x="30" y="6"/>
                  </a:lnTo>
                  <a:lnTo>
                    <a:pt x="28" y="4"/>
                  </a:lnTo>
                  <a:lnTo>
                    <a:pt x="26" y="4"/>
                  </a:lnTo>
                  <a:lnTo>
                    <a:pt x="24" y="4"/>
                  </a:lnTo>
                  <a:lnTo>
                    <a:pt x="22" y="4"/>
                  </a:lnTo>
                  <a:lnTo>
                    <a:pt x="22" y="4"/>
                  </a:lnTo>
                  <a:lnTo>
                    <a:pt x="22" y="4"/>
                  </a:lnTo>
                  <a:lnTo>
                    <a:pt x="22" y="4"/>
                  </a:lnTo>
                  <a:lnTo>
                    <a:pt x="22" y="2"/>
                  </a:lnTo>
                  <a:lnTo>
                    <a:pt x="22" y="2"/>
                  </a:lnTo>
                  <a:lnTo>
                    <a:pt x="20" y="2"/>
                  </a:lnTo>
                  <a:lnTo>
                    <a:pt x="18" y="0"/>
                  </a:lnTo>
                  <a:lnTo>
                    <a:pt x="16" y="0"/>
                  </a:lnTo>
                  <a:lnTo>
                    <a:pt x="14" y="0"/>
                  </a:lnTo>
                  <a:lnTo>
                    <a:pt x="14" y="2"/>
                  </a:lnTo>
                  <a:lnTo>
                    <a:pt x="12" y="2"/>
                  </a:lnTo>
                  <a:lnTo>
                    <a:pt x="12" y="4"/>
                  </a:lnTo>
                  <a:lnTo>
                    <a:pt x="10" y="4"/>
                  </a:lnTo>
                  <a:lnTo>
                    <a:pt x="10" y="4"/>
                  </a:lnTo>
                  <a:lnTo>
                    <a:pt x="8" y="6"/>
                  </a:lnTo>
                  <a:lnTo>
                    <a:pt x="6" y="10"/>
                  </a:lnTo>
                  <a:lnTo>
                    <a:pt x="6" y="12"/>
                  </a:lnTo>
                  <a:lnTo>
                    <a:pt x="4" y="14"/>
                  </a:lnTo>
                  <a:lnTo>
                    <a:pt x="4" y="14"/>
                  </a:lnTo>
                  <a:lnTo>
                    <a:pt x="2" y="16"/>
                  </a:lnTo>
                  <a:lnTo>
                    <a:pt x="2" y="18"/>
                  </a:lnTo>
                  <a:lnTo>
                    <a:pt x="2" y="18"/>
                  </a:lnTo>
                  <a:lnTo>
                    <a:pt x="0" y="20"/>
                  </a:lnTo>
                  <a:lnTo>
                    <a:pt x="0" y="20"/>
                  </a:lnTo>
                  <a:lnTo>
                    <a:pt x="2" y="22"/>
                  </a:lnTo>
                  <a:lnTo>
                    <a:pt x="2" y="22"/>
                  </a:lnTo>
                  <a:lnTo>
                    <a:pt x="2" y="22"/>
                  </a:lnTo>
                  <a:lnTo>
                    <a:pt x="4" y="24"/>
                  </a:lnTo>
                  <a:lnTo>
                    <a:pt x="4" y="26"/>
                  </a:lnTo>
                  <a:lnTo>
                    <a:pt x="6" y="26"/>
                  </a:lnTo>
                  <a:lnTo>
                    <a:pt x="8" y="28"/>
                  </a:lnTo>
                  <a:lnTo>
                    <a:pt x="10" y="26"/>
                  </a:lnTo>
                  <a:lnTo>
                    <a:pt x="12" y="26"/>
                  </a:lnTo>
                  <a:lnTo>
                    <a:pt x="14" y="28"/>
                  </a:lnTo>
                  <a:lnTo>
                    <a:pt x="14" y="28"/>
                  </a:lnTo>
                  <a:lnTo>
                    <a:pt x="14" y="28"/>
                  </a:lnTo>
                  <a:lnTo>
                    <a:pt x="16" y="28"/>
                  </a:lnTo>
                  <a:lnTo>
                    <a:pt x="16" y="28"/>
                  </a:lnTo>
                  <a:lnTo>
                    <a:pt x="16" y="28"/>
                  </a:lnTo>
                  <a:lnTo>
                    <a:pt x="16" y="30"/>
                  </a:lnTo>
                  <a:lnTo>
                    <a:pt x="18" y="30"/>
                  </a:lnTo>
                  <a:lnTo>
                    <a:pt x="20" y="28"/>
                  </a:lnTo>
                  <a:lnTo>
                    <a:pt x="24" y="28"/>
                  </a:lnTo>
                  <a:lnTo>
                    <a:pt x="24" y="26"/>
                  </a:lnTo>
                  <a:lnTo>
                    <a:pt x="24" y="26"/>
                  </a:lnTo>
                  <a:lnTo>
                    <a:pt x="26" y="26"/>
                  </a:lnTo>
                  <a:lnTo>
                    <a:pt x="28" y="26"/>
                  </a:lnTo>
                  <a:lnTo>
                    <a:pt x="30" y="28"/>
                  </a:lnTo>
                  <a:lnTo>
                    <a:pt x="30" y="28"/>
                  </a:lnTo>
                  <a:lnTo>
                    <a:pt x="32" y="28"/>
                  </a:lnTo>
                  <a:lnTo>
                    <a:pt x="34" y="28"/>
                  </a:lnTo>
                  <a:lnTo>
                    <a:pt x="38" y="28"/>
                  </a:lnTo>
                  <a:lnTo>
                    <a:pt x="40" y="28"/>
                  </a:lnTo>
                  <a:lnTo>
                    <a:pt x="42" y="26"/>
                  </a:lnTo>
                  <a:lnTo>
                    <a:pt x="44" y="26"/>
                  </a:lnTo>
                  <a:lnTo>
                    <a:pt x="44" y="28"/>
                  </a:lnTo>
                  <a:lnTo>
                    <a:pt x="46" y="28"/>
                  </a:lnTo>
                  <a:lnTo>
                    <a:pt x="48" y="26"/>
                  </a:lnTo>
                  <a:lnTo>
                    <a:pt x="50" y="26"/>
                  </a:lnTo>
                  <a:lnTo>
                    <a:pt x="50" y="26"/>
                  </a:lnTo>
                  <a:lnTo>
                    <a:pt x="50" y="26"/>
                  </a:lnTo>
                  <a:lnTo>
                    <a:pt x="52" y="26"/>
                  </a:lnTo>
                  <a:lnTo>
                    <a:pt x="52" y="26"/>
                  </a:lnTo>
                  <a:lnTo>
                    <a:pt x="52" y="26"/>
                  </a:lnTo>
                  <a:lnTo>
                    <a:pt x="52" y="2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227"/>
            <p:cNvSpPr>
              <a:spLocks/>
            </p:cNvSpPr>
            <p:nvPr/>
          </p:nvSpPr>
          <p:spPr bwMode="auto">
            <a:xfrm>
              <a:off x="2501" y="1498"/>
              <a:ext cx="2" cy="2"/>
            </a:xfrm>
            <a:custGeom>
              <a:avLst/>
              <a:gdLst>
                <a:gd name="T0" fmla="*/ 2 w 2"/>
                <a:gd name="T1" fmla="*/ 0 h 2"/>
                <a:gd name="T2" fmla="*/ 0 w 2"/>
                <a:gd name="T3" fmla="*/ 2 h 2"/>
                <a:gd name="T4" fmla="*/ 0 w 2"/>
                <a:gd name="T5" fmla="*/ 2 h 2"/>
                <a:gd name="T6" fmla="*/ 0 w 2"/>
                <a:gd name="T7" fmla="*/ 2 h 2"/>
                <a:gd name="T8" fmla="*/ 0 w 2"/>
                <a:gd name="T9" fmla="*/ 2 h 2"/>
                <a:gd name="T10" fmla="*/ 2 w 2"/>
                <a:gd name="T11" fmla="*/ 2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0" y="2"/>
                  </a:lnTo>
                  <a:lnTo>
                    <a:pt x="0" y="2"/>
                  </a:lnTo>
                  <a:lnTo>
                    <a:pt x="0" y="2"/>
                  </a:lnTo>
                  <a:lnTo>
                    <a:pt x="0" y="2"/>
                  </a:lnTo>
                  <a:lnTo>
                    <a:pt x="2" y="2"/>
                  </a:lnTo>
                  <a:lnTo>
                    <a:pt x="2"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 name="Freeform 228"/>
            <p:cNvSpPr>
              <a:spLocks/>
            </p:cNvSpPr>
            <p:nvPr/>
          </p:nvSpPr>
          <p:spPr bwMode="auto">
            <a:xfrm>
              <a:off x="3479" y="1854"/>
              <a:ext cx="48" cy="113"/>
            </a:xfrm>
            <a:custGeom>
              <a:avLst/>
              <a:gdLst>
                <a:gd name="T0" fmla="*/ 48 w 48"/>
                <a:gd name="T1" fmla="*/ 28 h 113"/>
                <a:gd name="T2" fmla="*/ 46 w 48"/>
                <a:gd name="T3" fmla="*/ 24 h 113"/>
                <a:gd name="T4" fmla="*/ 44 w 48"/>
                <a:gd name="T5" fmla="*/ 18 h 113"/>
                <a:gd name="T6" fmla="*/ 46 w 48"/>
                <a:gd name="T7" fmla="*/ 14 h 113"/>
                <a:gd name="T8" fmla="*/ 42 w 48"/>
                <a:gd name="T9" fmla="*/ 10 h 113"/>
                <a:gd name="T10" fmla="*/ 38 w 48"/>
                <a:gd name="T11" fmla="*/ 6 h 113"/>
                <a:gd name="T12" fmla="*/ 34 w 48"/>
                <a:gd name="T13" fmla="*/ 0 h 113"/>
                <a:gd name="T14" fmla="*/ 30 w 48"/>
                <a:gd name="T15" fmla="*/ 2 h 113"/>
                <a:gd name="T16" fmla="*/ 26 w 48"/>
                <a:gd name="T17" fmla="*/ 4 h 113"/>
                <a:gd name="T18" fmla="*/ 26 w 48"/>
                <a:gd name="T19" fmla="*/ 10 h 113"/>
                <a:gd name="T20" fmla="*/ 24 w 48"/>
                <a:gd name="T21" fmla="*/ 14 h 113"/>
                <a:gd name="T22" fmla="*/ 14 w 48"/>
                <a:gd name="T23" fmla="*/ 18 h 113"/>
                <a:gd name="T24" fmla="*/ 12 w 48"/>
                <a:gd name="T25" fmla="*/ 18 h 113"/>
                <a:gd name="T26" fmla="*/ 10 w 48"/>
                <a:gd name="T27" fmla="*/ 18 h 113"/>
                <a:gd name="T28" fmla="*/ 8 w 48"/>
                <a:gd name="T29" fmla="*/ 20 h 113"/>
                <a:gd name="T30" fmla="*/ 6 w 48"/>
                <a:gd name="T31" fmla="*/ 22 h 113"/>
                <a:gd name="T32" fmla="*/ 6 w 48"/>
                <a:gd name="T33" fmla="*/ 24 h 113"/>
                <a:gd name="T34" fmla="*/ 4 w 48"/>
                <a:gd name="T35" fmla="*/ 24 h 113"/>
                <a:gd name="T36" fmla="*/ 4 w 48"/>
                <a:gd name="T37" fmla="*/ 26 h 113"/>
                <a:gd name="T38" fmla="*/ 2 w 48"/>
                <a:gd name="T39" fmla="*/ 30 h 113"/>
                <a:gd name="T40" fmla="*/ 0 w 48"/>
                <a:gd name="T41" fmla="*/ 38 h 113"/>
                <a:gd name="T42" fmla="*/ 8 w 48"/>
                <a:gd name="T43" fmla="*/ 42 h 113"/>
                <a:gd name="T44" fmla="*/ 10 w 48"/>
                <a:gd name="T45" fmla="*/ 49 h 113"/>
                <a:gd name="T46" fmla="*/ 10 w 48"/>
                <a:gd name="T47" fmla="*/ 55 h 113"/>
                <a:gd name="T48" fmla="*/ 14 w 48"/>
                <a:gd name="T49" fmla="*/ 61 h 113"/>
                <a:gd name="T50" fmla="*/ 14 w 48"/>
                <a:gd name="T51" fmla="*/ 75 h 113"/>
                <a:gd name="T52" fmla="*/ 14 w 48"/>
                <a:gd name="T53" fmla="*/ 91 h 113"/>
                <a:gd name="T54" fmla="*/ 14 w 48"/>
                <a:gd name="T55" fmla="*/ 101 h 113"/>
                <a:gd name="T56" fmla="*/ 14 w 48"/>
                <a:gd name="T57" fmla="*/ 103 h 113"/>
                <a:gd name="T58" fmla="*/ 16 w 48"/>
                <a:gd name="T59" fmla="*/ 109 h 113"/>
                <a:gd name="T60" fmla="*/ 14 w 48"/>
                <a:gd name="T61" fmla="*/ 113 h 113"/>
                <a:gd name="T62" fmla="*/ 30 w 48"/>
                <a:gd name="T63" fmla="*/ 109 h 113"/>
                <a:gd name="T64" fmla="*/ 32 w 48"/>
                <a:gd name="T65" fmla="*/ 105 h 113"/>
                <a:gd name="T66" fmla="*/ 32 w 48"/>
                <a:gd name="T67" fmla="*/ 101 h 113"/>
                <a:gd name="T68" fmla="*/ 32 w 48"/>
                <a:gd name="T69" fmla="*/ 97 h 113"/>
                <a:gd name="T70" fmla="*/ 32 w 48"/>
                <a:gd name="T71" fmla="*/ 91 h 113"/>
                <a:gd name="T72" fmla="*/ 32 w 48"/>
                <a:gd name="T73" fmla="*/ 89 h 113"/>
                <a:gd name="T74" fmla="*/ 30 w 48"/>
                <a:gd name="T75" fmla="*/ 83 h 113"/>
                <a:gd name="T76" fmla="*/ 32 w 48"/>
                <a:gd name="T77" fmla="*/ 75 h 113"/>
                <a:gd name="T78" fmla="*/ 32 w 48"/>
                <a:gd name="T79" fmla="*/ 69 h 113"/>
                <a:gd name="T80" fmla="*/ 34 w 48"/>
                <a:gd name="T81" fmla="*/ 61 h 113"/>
                <a:gd name="T82" fmla="*/ 38 w 48"/>
                <a:gd name="T83" fmla="*/ 57 h 113"/>
                <a:gd name="T84" fmla="*/ 40 w 48"/>
                <a:gd name="T85" fmla="*/ 53 h 113"/>
                <a:gd name="T86" fmla="*/ 42 w 48"/>
                <a:gd name="T87" fmla="*/ 46 h 113"/>
                <a:gd name="T88" fmla="*/ 44 w 48"/>
                <a:gd name="T89" fmla="*/ 46 h 113"/>
                <a:gd name="T90" fmla="*/ 44 w 48"/>
                <a:gd name="T91" fmla="*/ 38 h 113"/>
                <a:gd name="T92" fmla="*/ 46 w 48"/>
                <a:gd name="T93" fmla="*/ 36 h 113"/>
                <a:gd name="T94" fmla="*/ 48 w 48"/>
                <a:gd name="T95" fmla="*/ 36 h 113"/>
                <a:gd name="T96" fmla="*/ 48 w 48"/>
                <a:gd name="T97" fmla="*/ 3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113">
                  <a:moveTo>
                    <a:pt x="48" y="32"/>
                  </a:moveTo>
                  <a:lnTo>
                    <a:pt x="48" y="30"/>
                  </a:lnTo>
                  <a:lnTo>
                    <a:pt x="48" y="28"/>
                  </a:lnTo>
                  <a:lnTo>
                    <a:pt x="48" y="26"/>
                  </a:lnTo>
                  <a:lnTo>
                    <a:pt x="48" y="24"/>
                  </a:lnTo>
                  <a:lnTo>
                    <a:pt x="46" y="24"/>
                  </a:lnTo>
                  <a:lnTo>
                    <a:pt x="46" y="22"/>
                  </a:lnTo>
                  <a:lnTo>
                    <a:pt x="46" y="22"/>
                  </a:lnTo>
                  <a:lnTo>
                    <a:pt x="44" y="18"/>
                  </a:lnTo>
                  <a:lnTo>
                    <a:pt x="44" y="16"/>
                  </a:lnTo>
                  <a:lnTo>
                    <a:pt x="44" y="14"/>
                  </a:lnTo>
                  <a:lnTo>
                    <a:pt x="46" y="14"/>
                  </a:lnTo>
                  <a:lnTo>
                    <a:pt x="44" y="12"/>
                  </a:lnTo>
                  <a:lnTo>
                    <a:pt x="44" y="10"/>
                  </a:lnTo>
                  <a:lnTo>
                    <a:pt x="42" y="10"/>
                  </a:lnTo>
                  <a:lnTo>
                    <a:pt x="40" y="10"/>
                  </a:lnTo>
                  <a:lnTo>
                    <a:pt x="40" y="8"/>
                  </a:lnTo>
                  <a:lnTo>
                    <a:pt x="38" y="6"/>
                  </a:lnTo>
                  <a:lnTo>
                    <a:pt x="34" y="2"/>
                  </a:lnTo>
                  <a:lnTo>
                    <a:pt x="34" y="2"/>
                  </a:lnTo>
                  <a:lnTo>
                    <a:pt x="34" y="0"/>
                  </a:lnTo>
                  <a:lnTo>
                    <a:pt x="32" y="2"/>
                  </a:lnTo>
                  <a:lnTo>
                    <a:pt x="32" y="2"/>
                  </a:lnTo>
                  <a:lnTo>
                    <a:pt x="30" y="2"/>
                  </a:lnTo>
                  <a:lnTo>
                    <a:pt x="30" y="2"/>
                  </a:lnTo>
                  <a:lnTo>
                    <a:pt x="28" y="4"/>
                  </a:lnTo>
                  <a:lnTo>
                    <a:pt x="26" y="4"/>
                  </a:lnTo>
                  <a:lnTo>
                    <a:pt x="26" y="4"/>
                  </a:lnTo>
                  <a:lnTo>
                    <a:pt x="26" y="8"/>
                  </a:lnTo>
                  <a:lnTo>
                    <a:pt x="26" y="10"/>
                  </a:lnTo>
                  <a:lnTo>
                    <a:pt x="26" y="10"/>
                  </a:lnTo>
                  <a:lnTo>
                    <a:pt x="24" y="14"/>
                  </a:lnTo>
                  <a:lnTo>
                    <a:pt x="24" y="14"/>
                  </a:lnTo>
                  <a:lnTo>
                    <a:pt x="20" y="18"/>
                  </a:lnTo>
                  <a:lnTo>
                    <a:pt x="18" y="18"/>
                  </a:lnTo>
                  <a:lnTo>
                    <a:pt x="14" y="18"/>
                  </a:lnTo>
                  <a:lnTo>
                    <a:pt x="14" y="18"/>
                  </a:lnTo>
                  <a:lnTo>
                    <a:pt x="12" y="18"/>
                  </a:lnTo>
                  <a:lnTo>
                    <a:pt x="12" y="18"/>
                  </a:lnTo>
                  <a:lnTo>
                    <a:pt x="10" y="18"/>
                  </a:lnTo>
                  <a:lnTo>
                    <a:pt x="10" y="18"/>
                  </a:lnTo>
                  <a:lnTo>
                    <a:pt x="10" y="18"/>
                  </a:lnTo>
                  <a:lnTo>
                    <a:pt x="10" y="20"/>
                  </a:lnTo>
                  <a:lnTo>
                    <a:pt x="8" y="20"/>
                  </a:lnTo>
                  <a:lnTo>
                    <a:pt x="8" y="20"/>
                  </a:lnTo>
                  <a:lnTo>
                    <a:pt x="8" y="20"/>
                  </a:lnTo>
                  <a:lnTo>
                    <a:pt x="6" y="22"/>
                  </a:lnTo>
                  <a:lnTo>
                    <a:pt x="6" y="22"/>
                  </a:lnTo>
                  <a:lnTo>
                    <a:pt x="6" y="22"/>
                  </a:lnTo>
                  <a:lnTo>
                    <a:pt x="6" y="22"/>
                  </a:lnTo>
                  <a:lnTo>
                    <a:pt x="6" y="24"/>
                  </a:lnTo>
                  <a:lnTo>
                    <a:pt x="6" y="24"/>
                  </a:lnTo>
                  <a:lnTo>
                    <a:pt x="6" y="24"/>
                  </a:lnTo>
                  <a:lnTo>
                    <a:pt x="4" y="24"/>
                  </a:lnTo>
                  <a:lnTo>
                    <a:pt x="4" y="24"/>
                  </a:lnTo>
                  <a:lnTo>
                    <a:pt x="4" y="26"/>
                  </a:lnTo>
                  <a:lnTo>
                    <a:pt x="4" y="26"/>
                  </a:lnTo>
                  <a:lnTo>
                    <a:pt x="2" y="26"/>
                  </a:lnTo>
                  <a:lnTo>
                    <a:pt x="2" y="28"/>
                  </a:lnTo>
                  <a:lnTo>
                    <a:pt x="2" y="30"/>
                  </a:lnTo>
                  <a:lnTo>
                    <a:pt x="2" y="30"/>
                  </a:lnTo>
                  <a:lnTo>
                    <a:pt x="0" y="36"/>
                  </a:lnTo>
                  <a:lnTo>
                    <a:pt x="0" y="38"/>
                  </a:lnTo>
                  <a:lnTo>
                    <a:pt x="2" y="38"/>
                  </a:lnTo>
                  <a:lnTo>
                    <a:pt x="4" y="40"/>
                  </a:lnTo>
                  <a:lnTo>
                    <a:pt x="8" y="42"/>
                  </a:lnTo>
                  <a:lnTo>
                    <a:pt x="10" y="44"/>
                  </a:lnTo>
                  <a:lnTo>
                    <a:pt x="10" y="44"/>
                  </a:lnTo>
                  <a:lnTo>
                    <a:pt x="10" y="49"/>
                  </a:lnTo>
                  <a:lnTo>
                    <a:pt x="10" y="53"/>
                  </a:lnTo>
                  <a:lnTo>
                    <a:pt x="10" y="55"/>
                  </a:lnTo>
                  <a:lnTo>
                    <a:pt x="10" y="55"/>
                  </a:lnTo>
                  <a:lnTo>
                    <a:pt x="10" y="57"/>
                  </a:lnTo>
                  <a:lnTo>
                    <a:pt x="14" y="59"/>
                  </a:lnTo>
                  <a:lnTo>
                    <a:pt x="14" y="61"/>
                  </a:lnTo>
                  <a:lnTo>
                    <a:pt x="14" y="67"/>
                  </a:lnTo>
                  <a:lnTo>
                    <a:pt x="14" y="71"/>
                  </a:lnTo>
                  <a:lnTo>
                    <a:pt x="14" y="75"/>
                  </a:lnTo>
                  <a:lnTo>
                    <a:pt x="14" y="79"/>
                  </a:lnTo>
                  <a:lnTo>
                    <a:pt x="14" y="85"/>
                  </a:lnTo>
                  <a:lnTo>
                    <a:pt x="14" y="91"/>
                  </a:lnTo>
                  <a:lnTo>
                    <a:pt x="14" y="99"/>
                  </a:lnTo>
                  <a:lnTo>
                    <a:pt x="12" y="99"/>
                  </a:lnTo>
                  <a:lnTo>
                    <a:pt x="14" y="101"/>
                  </a:lnTo>
                  <a:lnTo>
                    <a:pt x="14" y="103"/>
                  </a:lnTo>
                  <a:lnTo>
                    <a:pt x="14" y="103"/>
                  </a:lnTo>
                  <a:lnTo>
                    <a:pt x="14" y="103"/>
                  </a:lnTo>
                  <a:lnTo>
                    <a:pt x="14" y="105"/>
                  </a:lnTo>
                  <a:lnTo>
                    <a:pt x="14" y="105"/>
                  </a:lnTo>
                  <a:lnTo>
                    <a:pt x="16" y="109"/>
                  </a:lnTo>
                  <a:lnTo>
                    <a:pt x="16" y="111"/>
                  </a:lnTo>
                  <a:lnTo>
                    <a:pt x="14" y="111"/>
                  </a:lnTo>
                  <a:lnTo>
                    <a:pt x="14" y="113"/>
                  </a:lnTo>
                  <a:lnTo>
                    <a:pt x="16" y="111"/>
                  </a:lnTo>
                  <a:lnTo>
                    <a:pt x="24" y="111"/>
                  </a:lnTo>
                  <a:lnTo>
                    <a:pt x="30" y="109"/>
                  </a:lnTo>
                  <a:lnTo>
                    <a:pt x="30" y="109"/>
                  </a:lnTo>
                  <a:lnTo>
                    <a:pt x="32" y="105"/>
                  </a:lnTo>
                  <a:lnTo>
                    <a:pt x="32" y="105"/>
                  </a:lnTo>
                  <a:lnTo>
                    <a:pt x="32" y="103"/>
                  </a:lnTo>
                  <a:lnTo>
                    <a:pt x="32" y="103"/>
                  </a:lnTo>
                  <a:lnTo>
                    <a:pt x="32" y="101"/>
                  </a:lnTo>
                  <a:lnTo>
                    <a:pt x="32" y="99"/>
                  </a:lnTo>
                  <a:lnTo>
                    <a:pt x="32" y="97"/>
                  </a:lnTo>
                  <a:lnTo>
                    <a:pt x="32" y="97"/>
                  </a:lnTo>
                  <a:lnTo>
                    <a:pt x="32" y="95"/>
                  </a:lnTo>
                  <a:lnTo>
                    <a:pt x="32" y="91"/>
                  </a:lnTo>
                  <a:lnTo>
                    <a:pt x="32" y="91"/>
                  </a:lnTo>
                  <a:lnTo>
                    <a:pt x="32" y="91"/>
                  </a:lnTo>
                  <a:lnTo>
                    <a:pt x="32" y="89"/>
                  </a:lnTo>
                  <a:lnTo>
                    <a:pt x="32" y="89"/>
                  </a:lnTo>
                  <a:lnTo>
                    <a:pt x="32" y="87"/>
                  </a:lnTo>
                  <a:lnTo>
                    <a:pt x="32" y="85"/>
                  </a:lnTo>
                  <a:lnTo>
                    <a:pt x="30" y="83"/>
                  </a:lnTo>
                  <a:lnTo>
                    <a:pt x="30" y="83"/>
                  </a:lnTo>
                  <a:lnTo>
                    <a:pt x="30" y="79"/>
                  </a:lnTo>
                  <a:lnTo>
                    <a:pt x="32" y="75"/>
                  </a:lnTo>
                  <a:lnTo>
                    <a:pt x="30" y="73"/>
                  </a:lnTo>
                  <a:lnTo>
                    <a:pt x="32" y="73"/>
                  </a:lnTo>
                  <a:lnTo>
                    <a:pt x="32" y="69"/>
                  </a:lnTo>
                  <a:lnTo>
                    <a:pt x="32" y="67"/>
                  </a:lnTo>
                  <a:lnTo>
                    <a:pt x="32" y="61"/>
                  </a:lnTo>
                  <a:lnTo>
                    <a:pt x="34" y="61"/>
                  </a:lnTo>
                  <a:lnTo>
                    <a:pt x="36" y="61"/>
                  </a:lnTo>
                  <a:lnTo>
                    <a:pt x="38" y="59"/>
                  </a:lnTo>
                  <a:lnTo>
                    <a:pt x="38" y="57"/>
                  </a:lnTo>
                  <a:lnTo>
                    <a:pt x="38" y="55"/>
                  </a:lnTo>
                  <a:lnTo>
                    <a:pt x="38" y="53"/>
                  </a:lnTo>
                  <a:lnTo>
                    <a:pt x="40" y="53"/>
                  </a:lnTo>
                  <a:lnTo>
                    <a:pt x="40" y="51"/>
                  </a:lnTo>
                  <a:lnTo>
                    <a:pt x="40" y="49"/>
                  </a:lnTo>
                  <a:lnTo>
                    <a:pt x="42" y="46"/>
                  </a:lnTo>
                  <a:lnTo>
                    <a:pt x="42" y="46"/>
                  </a:lnTo>
                  <a:lnTo>
                    <a:pt x="44" y="46"/>
                  </a:lnTo>
                  <a:lnTo>
                    <a:pt x="44" y="46"/>
                  </a:lnTo>
                  <a:lnTo>
                    <a:pt x="46" y="44"/>
                  </a:lnTo>
                  <a:lnTo>
                    <a:pt x="46" y="40"/>
                  </a:lnTo>
                  <a:lnTo>
                    <a:pt x="44" y="38"/>
                  </a:lnTo>
                  <a:lnTo>
                    <a:pt x="44" y="38"/>
                  </a:lnTo>
                  <a:lnTo>
                    <a:pt x="46" y="38"/>
                  </a:lnTo>
                  <a:lnTo>
                    <a:pt x="46" y="36"/>
                  </a:lnTo>
                  <a:lnTo>
                    <a:pt x="46" y="36"/>
                  </a:lnTo>
                  <a:lnTo>
                    <a:pt x="48" y="36"/>
                  </a:lnTo>
                  <a:lnTo>
                    <a:pt x="48" y="36"/>
                  </a:lnTo>
                  <a:lnTo>
                    <a:pt x="48" y="36"/>
                  </a:lnTo>
                  <a:lnTo>
                    <a:pt x="48" y="32"/>
                  </a:lnTo>
                  <a:lnTo>
                    <a:pt x="48" y="3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Freeform 229"/>
            <p:cNvSpPr>
              <a:spLocks noEditPoints="1"/>
            </p:cNvSpPr>
            <p:nvPr/>
          </p:nvSpPr>
          <p:spPr bwMode="auto">
            <a:xfrm>
              <a:off x="2076" y="1746"/>
              <a:ext cx="26" cy="46"/>
            </a:xfrm>
            <a:custGeom>
              <a:avLst/>
              <a:gdLst>
                <a:gd name="T0" fmla="*/ 24 w 26"/>
                <a:gd name="T1" fmla="*/ 18 h 46"/>
                <a:gd name="T2" fmla="*/ 24 w 26"/>
                <a:gd name="T3" fmla="*/ 20 h 46"/>
                <a:gd name="T4" fmla="*/ 24 w 26"/>
                <a:gd name="T5" fmla="*/ 18 h 46"/>
                <a:gd name="T6" fmla="*/ 26 w 26"/>
                <a:gd name="T7" fmla="*/ 18 h 46"/>
                <a:gd name="T8" fmla="*/ 26 w 26"/>
                <a:gd name="T9" fmla="*/ 18 h 46"/>
                <a:gd name="T10" fmla="*/ 26 w 26"/>
                <a:gd name="T11" fmla="*/ 6 h 46"/>
                <a:gd name="T12" fmla="*/ 24 w 26"/>
                <a:gd name="T13" fmla="*/ 8 h 46"/>
                <a:gd name="T14" fmla="*/ 24 w 26"/>
                <a:gd name="T15" fmla="*/ 10 h 46"/>
                <a:gd name="T16" fmla="*/ 26 w 26"/>
                <a:gd name="T17" fmla="*/ 6 h 46"/>
                <a:gd name="T18" fmla="*/ 20 w 26"/>
                <a:gd name="T19" fmla="*/ 2 h 46"/>
                <a:gd name="T20" fmla="*/ 20 w 26"/>
                <a:gd name="T21" fmla="*/ 0 h 46"/>
                <a:gd name="T22" fmla="*/ 18 w 26"/>
                <a:gd name="T23" fmla="*/ 0 h 46"/>
                <a:gd name="T24" fmla="*/ 16 w 26"/>
                <a:gd name="T25" fmla="*/ 4 h 46"/>
                <a:gd name="T26" fmla="*/ 12 w 26"/>
                <a:gd name="T27" fmla="*/ 10 h 46"/>
                <a:gd name="T28" fmla="*/ 10 w 26"/>
                <a:gd name="T29" fmla="*/ 10 h 46"/>
                <a:gd name="T30" fmla="*/ 8 w 26"/>
                <a:gd name="T31" fmla="*/ 8 h 46"/>
                <a:gd name="T32" fmla="*/ 6 w 26"/>
                <a:gd name="T33" fmla="*/ 10 h 46"/>
                <a:gd name="T34" fmla="*/ 4 w 26"/>
                <a:gd name="T35" fmla="*/ 16 h 46"/>
                <a:gd name="T36" fmla="*/ 4 w 26"/>
                <a:gd name="T37" fmla="*/ 24 h 46"/>
                <a:gd name="T38" fmla="*/ 2 w 26"/>
                <a:gd name="T39" fmla="*/ 34 h 46"/>
                <a:gd name="T40" fmla="*/ 0 w 26"/>
                <a:gd name="T41" fmla="*/ 46 h 46"/>
                <a:gd name="T42" fmla="*/ 2 w 26"/>
                <a:gd name="T43" fmla="*/ 46 h 46"/>
                <a:gd name="T44" fmla="*/ 6 w 26"/>
                <a:gd name="T45" fmla="*/ 46 h 46"/>
                <a:gd name="T46" fmla="*/ 6 w 26"/>
                <a:gd name="T47" fmla="*/ 44 h 46"/>
                <a:gd name="T48" fmla="*/ 12 w 26"/>
                <a:gd name="T49" fmla="*/ 40 h 46"/>
                <a:gd name="T50" fmla="*/ 14 w 26"/>
                <a:gd name="T51" fmla="*/ 36 h 46"/>
                <a:gd name="T52" fmla="*/ 18 w 26"/>
                <a:gd name="T53" fmla="*/ 28 h 46"/>
                <a:gd name="T54" fmla="*/ 18 w 26"/>
                <a:gd name="T55" fmla="*/ 20 h 46"/>
                <a:gd name="T56" fmla="*/ 20 w 26"/>
                <a:gd name="T57" fmla="*/ 18 h 46"/>
                <a:gd name="T58" fmla="*/ 20 w 26"/>
                <a:gd name="T59" fmla="*/ 14 h 46"/>
                <a:gd name="T60" fmla="*/ 22 w 26"/>
                <a:gd name="T61" fmla="*/ 6 h 46"/>
                <a:gd name="T62" fmla="*/ 22 w 26"/>
                <a:gd name="T6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 h="46">
                  <a:moveTo>
                    <a:pt x="26" y="18"/>
                  </a:moveTo>
                  <a:lnTo>
                    <a:pt x="24" y="18"/>
                  </a:lnTo>
                  <a:lnTo>
                    <a:pt x="24" y="18"/>
                  </a:lnTo>
                  <a:lnTo>
                    <a:pt x="24" y="20"/>
                  </a:lnTo>
                  <a:lnTo>
                    <a:pt x="24" y="22"/>
                  </a:lnTo>
                  <a:lnTo>
                    <a:pt x="24" y="18"/>
                  </a:lnTo>
                  <a:lnTo>
                    <a:pt x="26" y="18"/>
                  </a:lnTo>
                  <a:lnTo>
                    <a:pt x="26" y="18"/>
                  </a:lnTo>
                  <a:lnTo>
                    <a:pt x="26" y="16"/>
                  </a:lnTo>
                  <a:lnTo>
                    <a:pt x="26" y="18"/>
                  </a:lnTo>
                  <a:close/>
                  <a:moveTo>
                    <a:pt x="26" y="6"/>
                  </a:moveTo>
                  <a:lnTo>
                    <a:pt x="26" y="6"/>
                  </a:lnTo>
                  <a:lnTo>
                    <a:pt x="26" y="6"/>
                  </a:lnTo>
                  <a:lnTo>
                    <a:pt x="24" y="8"/>
                  </a:lnTo>
                  <a:lnTo>
                    <a:pt x="24" y="10"/>
                  </a:lnTo>
                  <a:lnTo>
                    <a:pt x="24" y="10"/>
                  </a:lnTo>
                  <a:lnTo>
                    <a:pt x="24" y="10"/>
                  </a:lnTo>
                  <a:lnTo>
                    <a:pt x="26" y="6"/>
                  </a:lnTo>
                  <a:close/>
                  <a:moveTo>
                    <a:pt x="22" y="2"/>
                  </a:moveTo>
                  <a:lnTo>
                    <a:pt x="20" y="2"/>
                  </a:lnTo>
                  <a:lnTo>
                    <a:pt x="20" y="2"/>
                  </a:lnTo>
                  <a:lnTo>
                    <a:pt x="20" y="0"/>
                  </a:lnTo>
                  <a:lnTo>
                    <a:pt x="20" y="0"/>
                  </a:lnTo>
                  <a:lnTo>
                    <a:pt x="18" y="0"/>
                  </a:lnTo>
                  <a:lnTo>
                    <a:pt x="18" y="0"/>
                  </a:lnTo>
                  <a:lnTo>
                    <a:pt x="16" y="4"/>
                  </a:lnTo>
                  <a:lnTo>
                    <a:pt x="12" y="8"/>
                  </a:lnTo>
                  <a:lnTo>
                    <a:pt x="12" y="10"/>
                  </a:lnTo>
                  <a:lnTo>
                    <a:pt x="10" y="10"/>
                  </a:lnTo>
                  <a:lnTo>
                    <a:pt x="10" y="10"/>
                  </a:lnTo>
                  <a:lnTo>
                    <a:pt x="10" y="10"/>
                  </a:lnTo>
                  <a:lnTo>
                    <a:pt x="8" y="8"/>
                  </a:lnTo>
                  <a:lnTo>
                    <a:pt x="6" y="10"/>
                  </a:lnTo>
                  <a:lnTo>
                    <a:pt x="6" y="10"/>
                  </a:lnTo>
                  <a:lnTo>
                    <a:pt x="6" y="12"/>
                  </a:lnTo>
                  <a:lnTo>
                    <a:pt x="4" y="16"/>
                  </a:lnTo>
                  <a:lnTo>
                    <a:pt x="4" y="22"/>
                  </a:lnTo>
                  <a:lnTo>
                    <a:pt x="4" y="24"/>
                  </a:lnTo>
                  <a:lnTo>
                    <a:pt x="2" y="30"/>
                  </a:lnTo>
                  <a:lnTo>
                    <a:pt x="2" y="34"/>
                  </a:lnTo>
                  <a:lnTo>
                    <a:pt x="0" y="42"/>
                  </a:lnTo>
                  <a:lnTo>
                    <a:pt x="0" y="46"/>
                  </a:lnTo>
                  <a:lnTo>
                    <a:pt x="0" y="46"/>
                  </a:lnTo>
                  <a:lnTo>
                    <a:pt x="2" y="46"/>
                  </a:lnTo>
                  <a:lnTo>
                    <a:pt x="4" y="46"/>
                  </a:lnTo>
                  <a:lnTo>
                    <a:pt x="6" y="46"/>
                  </a:lnTo>
                  <a:lnTo>
                    <a:pt x="4" y="46"/>
                  </a:lnTo>
                  <a:lnTo>
                    <a:pt x="6" y="44"/>
                  </a:lnTo>
                  <a:lnTo>
                    <a:pt x="8" y="40"/>
                  </a:lnTo>
                  <a:lnTo>
                    <a:pt x="12" y="40"/>
                  </a:lnTo>
                  <a:lnTo>
                    <a:pt x="14" y="36"/>
                  </a:lnTo>
                  <a:lnTo>
                    <a:pt x="14" y="36"/>
                  </a:lnTo>
                  <a:lnTo>
                    <a:pt x="16" y="34"/>
                  </a:lnTo>
                  <a:lnTo>
                    <a:pt x="18" y="28"/>
                  </a:lnTo>
                  <a:lnTo>
                    <a:pt x="18" y="24"/>
                  </a:lnTo>
                  <a:lnTo>
                    <a:pt x="18" y="20"/>
                  </a:lnTo>
                  <a:lnTo>
                    <a:pt x="18" y="20"/>
                  </a:lnTo>
                  <a:lnTo>
                    <a:pt x="20" y="18"/>
                  </a:lnTo>
                  <a:lnTo>
                    <a:pt x="18" y="16"/>
                  </a:lnTo>
                  <a:lnTo>
                    <a:pt x="20" y="14"/>
                  </a:lnTo>
                  <a:lnTo>
                    <a:pt x="20" y="12"/>
                  </a:lnTo>
                  <a:lnTo>
                    <a:pt x="22" y="6"/>
                  </a:lnTo>
                  <a:lnTo>
                    <a:pt x="24" y="4"/>
                  </a:lnTo>
                  <a:lnTo>
                    <a:pt x="22" y="2"/>
                  </a:lnTo>
                  <a:lnTo>
                    <a:pt x="22"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2" name="Freeform 230"/>
            <p:cNvSpPr>
              <a:spLocks/>
            </p:cNvSpPr>
            <p:nvPr/>
          </p:nvSpPr>
          <p:spPr bwMode="auto">
            <a:xfrm>
              <a:off x="3525" y="1159"/>
              <a:ext cx="52" cy="36"/>
            </a:xfrm>
            <a:custGeom>
              <a:avLst/>
              <a:gdLst>
                <a:gd name="T0" fmla="*/ 52 w 52"/>
                <a:gd name="T1" fmla="*/ 18 h 36"/>
                <a:gd name="T2" fmla="*/ 50 w 52"/>
                <a:gd name="T3" fmla="*/ 18 h 36"/>
                <a:gd name="T4" fmla="*/ 48 w 52"/>
                <a:gd name="T5" fmla="*/ 14 h 36"/>
                <a:gd name="T6" fmla="*/ 46 w 52"/>
                <a:gd name="T7" fmla="*/ 14 h 36"/>
                <a:gd name="T8" fmla="*/ 44 w 52"/>
                <a:gd name="T9" fmla="*/ 14 h 36"/>
                <a:gd name="T10" fmla="*/ 42 w 52"/>
                <a:gd name="T11" fmla="*/ 12 h 36"/>
                <a:gd name="T12" fmla="*/ 44 w 52"/>
                <a:gd name="T13" fmla="*/ 10 h 36"/>
                <a:gd name="T14" fmla="*/ 46 w 52"/>
                <a:gd name="T15" fmla="*/ 8 h 36"/>
                <a:gd name="T16" fmla="*/ 42 w 52"/>
                <a:gd name="T17" fmla="*/ 6 h 36"/>
                <a:gd name="T18" fmla="*/ 40 w 52"/>
                <a:gd name="T19" fmla="*/ 4 h 36"/>
                <a:gd name="T20" fmla="*/ 36 w 52"/>
                <a:gd name="T21" fmla="*/ 4 h 36"/>
                <a:gd name="T22" fmla="*/ 34 w 52"/>
                <a:gd name="T23" fmla="*/ 2 h 36"/>
                <a:gd name="T24" fmla="*/ 34 w 52"/>
                <a:gd name="T25" fmla="*/ 2 h 36"/>
                <a:gd name="T26" fmla="*/ 32 w 52"/>
                <a:gd name="T27" fmla="*/ 2 h 36"/>
                <a:gd name="T28" fmla="*/ 30 w 52"/>
                <a:gd name="T29" fmla="*/ 0 h 36"/>
                <a:gd name="T30" fmla="*/ 28 w 52"/>
                <a:gd name="T31" fmla="*/ 2 h 36"/>
                <a:gd name="T32" fmla="*/ 26 w 52"/>
                <a:gd name="T33" fmla="*/ 2 h 36"/>
                <a:gd name="T34" fmla="*/ 24 w 52"/>
                <a:gd name="T35" fmla="*/ 4 h 36"/>
                <a:gd name="T36" fmla="*/ 22 w 52"/>
                <a:gd name="T37" fmla="*/ 4 h 36"/>
                <a:gd name="T38" fmla="*/ 18 w 52"/>
                <a:gd name="T39" fmla="*/ 6 h 36"/>
                <a:gd name="T40" fmla="*/ 16 w 52"/>
                <a:gd name="T41" fmla="*/ 4 h 36"/>
                <a:gd name="T42" fmla="*/ 14 w 52"/>
                <a:gd name="T43" fmla="*/ 6 h 36"/>
                <a:gd name="T44" fmla="*/ 12 w 52"/>
                <a:gd name="T45" fmla="*/ 4 h 36"/>
                <a:gd name="T46" fmla="*/ 6 w 52"/>
                <a:gd name="T47" fmla="*/ 4 h 36"/>
                <a:gd name="T48" fmla="*/ 0 w 52"/>
                <a:gd name="T49" fmla="*/ 10 h 36"/>
                <a:gd name="T50" fmla="*/ 2 w 52"/>
                <a:gd name="T51" fmla="*/ 12 h 36"/>
                <a:gd name="T52" fmla="*/ 4 w 52"/>
                <a:gd name="T53" fmla="*/ 14 h 36"/>
                <a:gd name="T54" fmla="*/ 6 w 52"/>
                <a:gd name="T55" fmla="*/ 14 h 36"/>
                <a:gd name="T56" fmla="*/ 8 w 52"/>
                <a:gd name="T57" fmla="*/ 14 h 36"/>
                <a:gd name="T58" fmla="*/ 10 w 52"/>
                <a:gd name="T59" fmla="*/ 18 h 36"/>
                <a:gd name="T60" fmla="*/ 14 w 52"/>
                <a:gd name="T61" fmla="*/ 18 h 36"/>
                <a:gd name="T62" fmla="*/ 16 w 52"/>
                <a:gd name="T63" fmla="*/ 22 h 36"/>
                <a:gd name="T64" fmla="*/ 16 w 52"/>
                <a:gd name="T65" fmla="*/ 20 h 36"/>
                <a:gd name="T66" fmla="*/ 20 w 52"/>
                <a:gd name="T67" fmla="*/ 22 h 36"/>
                <a:gd name="T68" fmla="*/ 22 w 52"/>
                <a:gd name="T69" fmla="*/ 24 h 36"/>
                <a:gd name="T70" fmla="*/ 22 w 52"/>
                <a:gd name="T71" fmla="*/ 26 h 36"/>
                <a:gd name="T72" fmla="*/ 22 w 52"/>
                <a:gd name="T73" fmla="*/ 26 h 36"/>
                <a:gd name="T74" fmla="*/ 22 w 52"/>
                <a:gd name="T75" fmla="*/ 28 h 36"/>
                <a:gd name="T76" fmla="*/ 28 w 52"/>
                <a:gd name="T77" fmla="*/ 26 h 36"/>
                <a:gd name="T78" fmla="*/ 30 w 52"/>
                <a:gd name="T79" fmla="*/ 24 h 36"/>
                <a:gd name="T80" fmla="*/ 30 w 52"/>
                <a:gd name="T81" fmla="*/ 28 h 36"/>
                <a:gd name="T82" fmla="*/ 32 w 52"/>
                <a:gd name="T83" fmla="*/ 30 h 36"/>
                <a:gd name="T84" fmla="*/ 34 w 52"/>
                <a:gd name="T85" fmla="*/ 30 h 36"/>
                <a:gd name="T86" fmla="*/ 36 w 52"/>
                <a:gd name="T87" fmla="*/ 32 h 36"/>
                <a:gd name="T88" fmla="*/ 38 w 52"/>
                <a:gd name="T89" fmla="*/ 34 h 36"/>
                <a:gd name="T90" fmla="*/ 42 w 52"/>
                <a:gd name="T91" fmla="*/ 34 h 36"/>
                <a:gd name="T92" fmla="*/ 44 w 52"/>
                <a:gd name="T93" fmla="*/ 34 h 36"/>
                <a:gd name="T94" fmla="*/ 46 w 52"/>
                <a:gd name="T95" fmla="*/ 32 h 36"/>
                <a:gd name="T96" fmla="*/ 44 w 52"/>
                <a:gd name="T97" fmla="*/ 30 h 36"/>
                <a:gd name="T98" fmla="*/ 44 w 52"/>
                <a:gd name="T99" fmla="*/ 28 h 36"/>
                <a:gd name="T100" fmla="*/ 44 w 52"/>
                <a:gd name="T101" fmla="*/ 26 h 36"/>
                <a:gd name="T102" fmla="*/ 48 w 52"/>
                <a:gd name="T103" fmla="*/ 24 h 36"/>
                <a:gd name="T104" fmla="*/ 48 w 52"/>
                <a:gd name="T105" fmla="*/ 24 h 36"/>
                <a:gd name="T106" fmla="*/ 52 w 52"/>
                <a:gd name="T107"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36">
                  <a:moveTo>
                    <a:pt x="52" y="20"/>
                  </a:moveTo>
                  <a:lnTo>
                    <a:pt x="52" y="18"/>
                  </a:lnTo>
                  <a:lnTo>
                    <a:pt x="52" y="18"/>
                  </a:lnTo>
                  <a:lnTo>
                    <a:pt x="50" y="18"/>
                  </a:lnTo>
                  <a:lnTo>
                    <a:pt x="50" y="18"/>
                  </a:lnTo>
                  <a:lnTo>
                    <a:pt x="50" y="18"/>
                  </a:lnTo>
                  <a:lnTo>
                    <a:pt x="50" y="16"/>
                  </a:lnTo>
                  <a:lnTo>
                    <a:pt x="50" y="16"/>
                  </a:lnTo>
                  <a:lnTo>
                    <a:pt x="48" y="14"/>
                  </a:lnTo>
                  <a:lnTo>
                    <a:pt x="48" y="14"/>
                  </a:lnTo>
                  <a:lnTo>
                    <a:pt x="48" y="14"/>
                  </a:lnTo>
                  <a:lnTo>
                    <a:pt x="46" y="14"/>
                  </a:lnTo>
                  <a:lnTo>
                    <a:pt x="46" y="12"/>
                  </a:lnTo>
                  <a:lnTo>
                    <a:pt x="44" y="14"/>
                  </a:lnTo>
                  <a:lnTo>
                    <a:pt x="44" y="14"/>
                  </a:lnTo>
                  <a:lnTo>
                    <a:pt x="42" y="12"/>
                  </a:lnTo>
                  <a:lnTo>
                    <a:pt x="42" y="12"/>
                  </a:lnTo>
                  <a:lnTo>
                    <a:pt x="42" y="12"/>
                  </a:lnTo>
                  <a:lnTo>
                    <a:pt x="44" y="10"/>
                  </a:lnTo>
                  <a:lnTo>
                    <a:pt x="44" y="10"/>
                  </a:lnTo>
                  <a:lnTo>
                    <a:pt x="44" y="10"/>
                  </a:lnTo>
                  <a:lnTo>
                    <a:pt x="44" y="10"/>
                  </a:lnTo>
                  <a:lnTo>
                    <a:pt x="46" y="8"/>
                  </a:lnTo>
                  <a:lnTo>
                    <a:pt x="46" y="8"/>
                  </a:lnTo>
                  <a:lnTo>
                    <a:pt x="44" y="6"/>
                  </a:lnTo>
                  <a:lnTo>
                    <a:pt x="44" y="6"/>
                  </a:lnTo>
                  <a:lnTo>
                    <a:pt x="42" y="6"/>
                  </a:lnTo>
                  <a:lnTo>
                    <a:pt x="42" y="6"/>
                  </a:lnTo>
                  <a:lnTo>
                    <a:pt x="40" y="4"/>
                  </a:lnTo>
                  <a:lnTo>
                    <a:pt x="40" y="4"/>
                  </a:lnTo>
                  <a:lnTo>
                    <a:pt x="40" y="4"/>
                  </a:lnTo>
                  <a:lnTo>
                    <a:pt x="38" y="4"/>
                  </a:lnTo>
                  <a:lnTo>
                    <a:pt x="36" y="4"/>
                  </a:lnTo>
                  <a:lnTo>
                    <a:pt x="36" y="4"/>
                  </a:lnTo>
                  <a:lnTo>
                    <a:pt x="36" y="2"/>
                  </a:lnTo>
                  <a:lnTo>
                    <a:pt x="34" y="2"/>
                  </a:lnTo>
                  <a:lnTo>
                    <a:pt x="34" y="2"/>
                  </a:lnTo>
                  <a:lnTo>
                    <a:pt x="34" y="2"/>
                  </a:lnTo>
                  <a:lnTo>
                    <a:pt x="34" y="2"/>
                  </a:lnTo>
                  <a:lnTo>
                    <a:pt x="32" y="2"/>
                  </a:lnTo>
                  <a:lnTo>
                    <a:pt x="32" y="2"/>
                  </a:lnTo>
                  <a:lnTo>
                    <a:pt x="32" y="2"/>
                  </a:lnTo>
                  <a:lnTo>
                    <a:pt x="32" y="2"/>
                  </a:lnTo>
                  <a:lnTo>
                    <a:pt x="32" y="2"/>
                  </a:lnTo>
                  <a:lnTo>
                    <a:pt x="30" y="0"/>
                  </a:lnTo>
                  <a:lnTo>
                    <a:pt x="30" y="2"/>
                  </a:lnTo>
                  <a:lnTo>
                    <a:pt x="28" y="2"/>
                  </a:lnTo>
                  <a:lnTo>
                    <a:pt x="28" y="2"/>
                  </a:lnTo>
                  <a:lnTo>
                    <a:pt x="28" y="2"/>
                  </a:lnTo>
                  <a:lnTo>
                    <a:pt x="26" y="2"/>
                  </a:lnTo>
                  <a:lnTo>
                    <a:pt x="26" y="2"/>
                  </a:lnTo>
                  <a:lnTo>
                    <a:pt x="26" y="4"/>
                  </a:lnTo>
                  <a:lnTo>
                    <a:pt x="26" y="4"/>
                  </a:lnTo>
                  <a:lnTo>
                    <a:pt x="24" y="4"/>
                  </a:lnTo>
                  <a:lnTo>
                    <a:pt x="24" y="2"/>
                  </a:lnTo>
                  <a:lnTo>
                    <a:pt x="24" y="4"/>
                  </a:lnTo>
                  <a:lnTo>
                    <a:pt x="22" y="4"/>
                  </a:lnTo>
                  <a:lnTo>
                    <a:pt x="20" y="6"/>
                  </a:lnTo>
                  <a:lnTo>
                    <a:pt x="20" y="6"/>
                  </a:lnTo>
                  <a:lnTo>
                    <a:pt x="18" y="6"/>
                  </a:lnTo>
                  <a:lnTo>
                    <a:pt x="18" y="6"/>
                  </a:lnTo>
                  <a:lnTo>
                    <a:pt x="18" y="6"/>
                  </a:lnTo>
                  <a:lnTo>
                    <a:pt x="16" y="4"/>
                  </a:lnTo>
                  <a:lnTo>
                    <a:pt x="14" y="4"/>
                  </a:lnTo>
                  <a:lnTo>
                    <a:pt x="14" y="4"/>
                  </a:lnTo>
                  <a:lnTo>
                    <a:pt x="14" y="6"/>
                  </a:lnTo>
                  <a:lnTo>
                    <a:pt x="12" y="6"/>
                  </a:lnTo>
                  <a:lnTo>
                    <a:pt x="12" y="4"/>
                  </a:lnTo>
                  <a:lnTo>
                    <a:pt x="12" y="4"/>
                  </a:lnTo>
                  <a:lnTo>
                    <a:pt x="12" y="2"/>
                  </a:lnTo>
                  <a:lnTo>
                    <a:pt x="10" y="4"/>
                  </a:lnTo>
                  <a:lnTo>
                    <a:pt x="6" y="4"/>
                  </a:lnTo>
                  <a:lnTo>
                    <a:pt x="0" y="8"/>
                  </a:lnTo>
                  <a:lnTo>
                    <a:pt x="0" y="8"/>
                  </a:lnTo>
                  <a:lnTo>
                    <a:pt x="0" y="10"/>
                  </a:lnTo>
                  <a:lnTo>
                    <a:pt x="2" y="10"/>
                  </a:lnTo>
                  <a:lnTo>
                    <a:pt x="0" y="10"/>
                  </a:lnTo>
                  <a:lnTo>
                    <a:pt x="2" y="12"/>
                  </a:lnTo>
                  <a:lnTo>
                    <a:pt x="2" y="12"/>
                  </a:lnTo>
                  <a:lnTo>
                    <a:pt x="4" y="14"/>
                  </a:lnTo>
                  <a:lnTo>
                    <a:pt x="4" y="14"/>
                  </a:lnTo>
                  <a:lnTo>
                    <a:pt x="4" y="14"/>
                  </a:lnTo>
                  <a:lnTo>
                    <a:pt x="6" y="14"/>
                  </a:lnTo>
                  <a:lnTo>
                    <a:pt x="6" y="14"/>
                  </a:lnTo>
                  <a:lnTo>
                    <a:pt x="8" y="14"/>
                  </a:lnTo>
                  <a:lnTo>
                    <a:pt x="8" y="14"/>
                  </a:lnTo>
                  <a:lnTo>
                    <a:pt x="8" y="14"/>
                  </a:lnTo>
                  <a:lnTo>
                    <a:pt x="10" y="16"/>
                  </a:lnTo>
                  <a:lnTo>
                    <a:pt x="10" y="16"/>
                  </a:lnTo>
                  <a:lnTo>
                    <a:pt x="10" y="18"/>
                  </a:lnTo>
                  <a:lnTo>
                    <a:pt x="10" y="18"/>
                  </a:lnTo>
                  <a:lnTo>
                    <a:pt x="12" y="18"/>
                  </a:lnTo>
                  <a:lnTo>
                    <a:pt x="14" y="18"/>
                  </a:lnTo>
                  <a:lnTo>
                    <a:pt x="14" y="18"/>
                  </a:lnTo>
                  <a:lnTo>
                    <a:pt x="16" y="22"/>
                  </a:lnTo>
                  <a:lnTo>
                    <a:pt x="16" y="22"/>
                  </a:lnTo>
                  <a:lnTo>
                    <a:pt x="16" y="22"/>
                  </a:lnTo>
                  <a:lnTo>
                    <a:pt x="16" y="20"/>
                  </a:lnTo>
                  <a:lnTo>
                    <a:pt x="16" y="20"/>
                  </a:lnTo>
                  <a:lnTo>
                    <a:pt x="18" y="20"/>
                  </a:lnTo>
                  <a:lnTo>
                    <a:pt x="20" y="20"/>
                  </a:lnTo>
                  <a:lnTo>
                    <a:pt x="20" y="22"/>
                  </a:lnTo>
                  <a:lnTo>
                    <a:pt x="22" y="22"/>
                  </a:lnTo>
                  <a:lnTo>
                    <a:pt x="22" y="22"/>
                  </a:lnTo>
                  <a:lnTo>
                    <a:pt x="22" y="24"/>
                  </a:lnTo>
                  <a:lnTo>
                    <a:pt x="22" y="24"/>
                  </a:lnTo>
                  <a:lnTo>
                    <a:pt x="22" y="24"/>
                  </a:lnTo>
                  <a:lnTo>
                    <a:pt x="22" y="26"/>
                  </a:lnTo>
                  <a:lnTo>
                    <a:pt x="22" y="26"/>
                  </a:lnTo>
                  <a:lnTo>
                    <a:pt x="22" y="26"/>
                  </a:lnTo>
                  <a:lnTo>
                    <a:pt x="22" y="26"/>
                  </a:lnTo>
                  <a:lnTo>
                    <a:pt x="22" y="26"/>
                  </a:lnTo>
                  <a:lnTo>
                    <a:pt x="22" y="28"/>
                  </a:lnTo>
                  <a:lnTo>
                    <a:pt x="22" y="28"/>
                  </a:lnTo>
                  <a:lnTo>
                    <a:pt x="24" y="28"/>
                  </a:lnTo>
                  <a:lnTo>
                    <a:pt x="28" y="28"/>
                  </a:lnTo>
                  <a:lnTo>
                    <a:pt x="28" y="26"/>
                  </a:lnTo>
                  <a:lnTo>
                    <a:pt x="28" y="26"/>
                  </a:lnTo>
                  <a:lnTo>
                    <a:pt x="30" y="26"/>
                  </a:lnTo>
                  <a:lnTo>
                    <a:pt x="30" y="24"/>
                  </a:lnTo>
                  <a:lnTo>
                    <a:pt x="30" y="24"/>
                  </a:lnTo>
                  <a:lnTo>
                    <a:pt x="32" y="24"/>
                  </a:lnTo>
                  <a:lnTo>
                    <a:pt x="30" y="28"/>
                  </a:lnTo>
                  <a:lnTo>
                    <a:pt x="32" y="28"/>
                  </a:lnTo>
                  <a:lnTo>
                    <a:pt x="32" y="30"/>
                  </a:lnTo>
                  <a:lnTo>
                    <a:pt x="32" y="30"/>
                  </a:lnTo>
                  <a:lnTo>
                    <a:pt x="32" y="30"/>
                  </a:lnTo>
                  <a:lnTo>
                    <a:pt x="34" y="30"/>
                  </a:lnTo>
                  <a:lnTo>
                    <a:pt x="34" y="30"/>
                  </a:lnTo>
                  <a:lnTo>
                    <a:pt x="34" y="32"/>
                  </a:lnTo>
                  <a:lnTo>
                    <a:pt x="36" y="32"/>
                  </a:lnTo>
                  <a:lnTo>
                    <a:pt x="36" y="32"/>
                  </a:lnTo>
                  <a:lnTo>
                    <a:pt x="38" y="32"/>
                  </a:lnTo>
                  <a:lnTo>
                    <a:pt x="38" y="34"/>
                  </a:lnTo>
                  <a:lnTo>
                    <a:pt x="38" y="34"/>
                  </a:lnTo>
                  <a:lnTo>
                    <a:pt x="40" y="36"/>
                  </a:lnTo>
                  <a:lnTo>
                    <a:pt x="40" y="36"/>
                  </a:lnTo>
                  <a:lnTo>
                    <a:pt x="42" y="34"/>
                  </a:lnTo>
                  <a:lnTo>
                    <a:pt x="42" y="34"/>
                  </a:lnTo>
                  <a:lnTo>
                    <a:pt x="44" y="34"/>
                  </a:lnTo>
                  <a:lnTo>
                    <a:pt x="44" y="34"/>
                  </a:lnTo>
                  <a:lnTo>
                    <a:pt x="44" y="34"/>
                  </a:lnTo>
                  <a:lnTo>
                    <a:pt x="44" y="34"/>
                  </a:lnTo>
                  <a:lnTo>
                    <a:pt x="46" y="32"/>
                  </a:lnTo>
                  <a:lnTo>
                    <a:pt x="44" y="32"/>
                  </a:lnTo>
                  <a:lnTo>
                    <a:pt x="44" y="30"/>
                  </a:lnTo>
                  <a:lnTo>
                    <a:pt x="44" y="30"/>
                  </a:lnTo>
                  <a:lnTo>
                    <a:pt x="44" y="30"/>
                  </a:lnTo>
                  <a:lnTo>
                    <a:pt x="44" y="30"/>
                  </a:lnTo>
                  <a:lnTo>
                    <a:pt x="44" y="28"/>
                  </a:lnTo>
                  <a:lnTo>
                    <a:pt x="44" y="28"/>
                  </a:lnTo>
                  <a:lnTo>
                    <a:pt x="44" y="28"/>
                  </a:lnTo>
                  <a:lnTo>
                    <a:pt x="44" y="26"/>
                  </a:lnTo>
                  <a:lnTo>
                    <a:pt x="46" y="26"/>
                  </a:lnTo>
                  <a:lnTo>
                    <a:pt x="46" y="24"/>
                  </a:lnTo>
                  <a:lnTo>
                    <a:pt x="48" y="24"/>
                  </a:lnTo>
                  <a:lnTo>
                    <a:pt x="48" y="24"/>
                  </a:lnTo>
                  <a:lnTo>
                    <a:pt x="48" y="24"/>
                  </a:lnTo>
                  <a:lnTo>
                    <a:pt x="48" y="24"/>
                  </a:lnTo>
                  <a:lnTo>
                    <a:pt x="48" y="24"/>
                  </a:lnTo>
                  <a:lnTo>
                    <a:pt x="50" y="22"/>
                  </a:lnTo>
                  <a:lnTo>
                    <a:pt x="52" y="22"/>
                  </a:lnTo>
                  <a:lnTo>
                    <a:pt x="52" y="2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Freeform 231"/>
            <p:cNvSpPr>
              <a:spLocks/>
            </p:cNvSpPr>
            <p:nvPr/>
          </p:nvSpPr>
          <p:spPr bwMode="auto">
            <a:xfrm>
              <a:off x="3805" y="1081"/>
              <a:ext cx="126" cy="82"/>
            </a:xfrm>
            <a:custGeom>
              <a:avLst/>
              <a:gdLst>
                <a:gd name="T0" fmla="*/ 120 w 126"/>
                <a:gd name="T1" fmla="*/ 42 h 82"/>
                <a:gd name="T2" fmla="*/ 112 w 126"/>
                <a:gd name="T3" fmla="*/ 40 h 82"/>
                <a:gd name="T4" fmla="*/ 110 w 126"/>
                <a:gd name="T5" fmla="*/ 34 h 82"/>
                <a:gd name="T6" fmla="*/ 102 w 126"/>
                <a:gd name="T7" fmla="*/ 28 h 82"/>
                <a:gd name="T8" fmla="*/ 96 w 126"/>
                <a:gd name="T9" fmla="*/ 22 h 82"/>
                <a:gd name="T10" fmla="*/ 98 w 126"/>
                <a:gd name="T11" fmla="*/ 16 h 82"/>
                <a:gd name="T12" fmla="*/ 96 w 126"/>
                <a:gd name="T13" fmla="*/ 12 h 82"/>
                <a:gd name="T14" fmla="*/ 94 w 126"/>
                <a:gd name="T15" fmla="*/ 8 h 82"/>
                <a:gd name="T16" fmla="*/ 88 w 126"/>
                <a:gd name="T17" fmla="*/ 6 h 82"/>
                <a:gd name="T18" fmla="*/ 80 w 126"/>
                <a:gd name="T19" fmla="*/ 6 h 82"/>
                <a:gd name="T20" fmla="*/ 76 w 126"/>
                <a:gd name="T21" fmla="*/ 4 h 82"/>
                <a:gd name="T22" fmla="*/ 70 w 126"/>
                <a:gd name="T23" fmla="*/ 2 h 82"/>
                <a:gd name="T24" fmla="*/ 62 w 126"/>
                <a:gd name="T25" fmla="*/ 0 h 82"/>
                <a:gd name="T26" fmla="*/ 58 w 126"/>
                <a:gd name="T27" fmla="*/ 0 h 82"/>
                <a:gd name="T28" fmla="*/ 50 w 126"/>
                <a:gd name="T29" fmla="*/ 6 h 82"/>
                <a:gd name="T30" fmla="*/ 42 w 126"/>
                <a:gd name="T31" fmla="*/ 8 h 82"/>
                <a:gd name="T32" fmla="*/ 38 w 126"/>
                <a:gd name="T33" fmla="*/ 14 h 82"/>
                <a:gd name="T34" fmla="*/ 42 w 126"/>
                <a:gd name="T35" fmla="*/ 16 h 82"/>
                <a:gd name="T36" fmla="*/ 36 w 126"/>
                <a:gd name="T37" fmla="*/ 18 h 82"/>
                <a:gd name="T38" fmla="*/ 30 w 126"/>
                <a:gd name="T39" fmla="*/ 22 h 82"/>
                <a:gd name="T40" fmla="*/ 28 w 126"/>
                <a:gd name="T41" fmla="*/ 28 h 82"/>
                <a:gd name="T42" fmla="*/ 30 w 126"/>
                <a:gd name="T43" fmla="*/ 32 h 82"/>
                <a:gd name="T44" fmla="*/ 28 w 126"/>
                <a:gd name="T45" fmla="*/ 34 h 82"/>
                <a:gd name="T46" fmla="*/ 24 w 126"/>
                <a:gd name="T47" fmla="*/ 32 h 82"/>
                <a:gd name="T48" fmla="*/ 18 w 126"/>
                <a:gd name="T49" fmla="*/ 36 h 82"/>
                <a:gd name="T50" fmla="*/ 10 w 126"/>
                <a:gd name="T51" fmla="*/ 38 h 82"/>
                <a:gd name="T52" fmla="*/ 2 w 126"/>
                <a:gd name="T53" fmla="*/ 38 h 82"/>
                <a:gd name="T54" fmla="*/ 8 w 126"/>
                <a:gd name="T55" fmla="*/ 54 h 82"/>
                <a:gd name="T56" fmla="*/ 2 w 126"/>
                <a:gd name="T57" fmla="*/ 62 h 82"/>
                <a:gd name="T58" fmla="*/ 2 w 126"/>
                <a:gd name="T59" fmla="*/ 66 h 82"/>
                <a:gd name="T60" fmla="*/ 6 w 126"/>
                <a:gd name="T61" fmla="*/ 70 h 82"/>
                <a:gd name="T62" fmla="*/ 6 w 126"/>
                <a:gd name="T63" fmla="*/ 78 h 82"/>
                <a:gd name="T64" fmla="*/ 10 w 126"/>
                <a:gd name="T65" fmla="*/ 76 h 82"/>
                <a:gd name="T66" fmla="*/ 16 w 126"/>
                <a:gd name="T67" fmla="*/ 72 h 82"/>
                <a:gd name="T68" fmla="*/ 26 w 126"/>
                <a:gd name="T69" fmla="*/ 72 h 82"/>
                <a:gd name="T70" fmla="*/ 44 w 126"/>
                <a:gd name="T71" fmla="*/ 72 h 82"/>
                <a:gd name="T72" fmla="*/ 54 w 126"/>
                <a:gd name="T73" fmla="*/ 74 h 82"/>
                <a:gd name="T74" fmla="*/ 62 w 126"/>
                <a:gd name="T75" fmla="*/ 78 h 82"/>
                <a:gd name="T76" fmla="*/ 64 w 126"/>
                <a:gd name="T77" fmla="*/ 78 h 82"/>
                <a:gd name="T78" fmla="*/ 72 w 126"/>
                <a:gd name="T79" fmla="*/ 78 h 82"/>
                <a:gd name="T80" fmla="*/ 76 w 126"/>
                <a:gd name="T81" fmla="*/ 78 h 82"/>
                <a:gd name="T82" fmla="*/ 80 w 126"/>
                <a:gd name="T83" fmla="*/ 76 h 82"/>
                <a:gd name="T84" fmla="*/ 86 w 126"/>
                <a:gd name="T85" fmla="*/ 80 h 82"/>
                <a:gd name="T86" fmla="*/ 96 w 126"/>
                <a:gd name="T87" fmla="*/ 80 h 82"/>
                <a:gd name="T88" fmla="*/ 102 w 126"/>
                <a:gd name="T89" fmla="*/ 82 h 82"/>
                <a:gd name="T90" fmla="*/ 100 w 126"/>
                <a:gd name="T91" fmla="*/ 74 h 82"/>
                <a:gd name="T92" fmla="*/ 108 w 126"/>
                <a:gd name="T93" fmla="*/ 70 h 82"/>
                <a:gd name="T94" fmla="*/ 114 w 126"/>
                <a:gd name="T95" fmla="*/ 66 h 82"/>
                <a:gd name="T96" fmla="*/ 112 w 126"/>
                <a:gd name="T97" fmla="*/ 60 h 82"/>
                <a:gd name="T98" fmla="*/ 110 w 126"/>
                <a:gd name="T99" fmla="*/ 56 h 82"/>
                <a:gd name="T100" fmla="*/ 108 w 126"/>
                <a:gd name="T101" fmla="*/ 50 h 82"/>
                <a:gd name="T102" fmla="*/ 114 w 126"/>
                <a:gd name="T103" fmla="*/ 52 h 82"/>
                <a:gd name="T104" fmla="*/ 124 w 126"/>
                <a:gd name="T105" fmla="*/ 4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82">
                  <a:moveTo>
                    <a:pt x="126" y="46"/>
                  </a:moveTo>
                  <a:lnTo>
                    <a:pt x="126" y="46"/>
                  </a:lnTo>
                  <a:lnTo>
                    <a:pt x="124" y="46"/>
                  </a:lnTo>
                  <a:lnTo>
                    <a:pt x="122" y="44"/>
                  </a:lnTo>
                  <a:lnTo>
                    <a:pt x="122" y="44"/>
                  </a:lnTo>
                  <a:lnTo>
                    <a:pt x="120" y="42"/>
                  </a:lnTo>
                  <a:lnTo>
                    <a:pt x="122" y="42"/>
                  </a:lnTo>
                  <a:lnTo>
                    <a:pt x="122" y="42"/>
                  </a:lnTo>
                  <a:lnTo>
                    <a:pt x="118" y="40"/>
                  </a:lnTo>
                  <a:lnTo>
                    <a:pt x="114" y="40"/>
                  </a:lnTo>
                  <a:lnTo>
                    <a:pt x="112" y="40"/>
                  </a:lnTo>
                  <a:lnTo>
                    <a:pt x="112" y="40"/>
                  </a:lnTo>
                  <a:lnTo>
                    <a:pt x="112" y="38"/>
                  </a:lnTo>
                  <a:lnTo>
                    <a:pt x="112" y="38"/>
                  </a:lnTo>
                  <a:lnTo>
                    <a:pt x="112" y="36"/>
                  </a:lnTo>
                  <a:lnTo>
                    <a:pt x="112" y="36"/>
                  </a:lnTo>
                  <a:lnTo>
                    <a:pt x="112" y="36"/>
                  </a:lnTo>
                  <a:lnTo>
                    <a:pt x="110" y="34"/>
                  </a:lnTo>
                  <a:lnTo>
                    <a:pt x="106" y="32"/>
                  </a:lnTo>
                  <a:lnTo>
                    <a:pt x="104" y="32"/>
                  </a:lnTo>
                  <a:lnTo>
                    <a:pt x="104" y="30"/>
                  </a:lnTo>
                  <a:lnTo>
                    <a:pt x="102" y="28"/>
                  </a:lnTo>
                  <a:lnTo>
                    <a:pt x="102" y="28"/>
                  </a:lnTo>
                  <a:lnTo>
                    <a:pt x="102" y="28"/>
                  </a:lnTo>
                  <a:lnTo>
                    <a:pt x="102" y="26"/>
                  </a:lnTo>
                  <a:lnTo>
                    <a:pt x="102" y="26"/>
                  </a:lnTo>
                  <a:lnTo>
                    <a:pt x="102" y="26"/>
                  </a:lnTo>
                  <a:lnTo>
                    <a:pt x="100" y="24"/>
                  </a:lnTo>
                  <a:lnTo>
                    <a:pt x="96" y="22"/>
                  </a:lnTo>
                  <a:lnTo>
                    <a:pt x="96" y="22"/>
                  </a:lnTo>
                  <a:lnTo>
                    <a:pt x="96" y="22"/>
                  </a:lnTo>
                  <a:lnTo>
                    <a:pt x="96" y="20"/>
                  </a:lnTo>
                  <a:lnTo>
                    <a:pt x="98" y="20"/>
                  </a:lnTo>
                  <a:lnTo>
                    <a:pt x="98" y="18"/>
                  </a:lnTo>
                  <a:lnTo>
                    <a:pt x="98" y="18"/>
                  </a:lnTo>
                  <a:lnTo>
                    <a:pt x="98" y="16"/>
                  </a:lnTo>
                  <a:lnTo>
                    <a:pt x="96" y="16"/>
                  </a:lnTo>
                  <a:lnTo>
                    <a:pt x="96" y="14"/>
                  </a:lnTo>
                  <a:lnTo>
                    <a:pt x="96" y="14"/>
                  </a:lnTo>
                  <a:lnTo>
                    <a:pt x="96" y="14"/>
                  </a:lnTo>
                  <a:lnTo>
                    <a:pt x="96" y="14"/>
                  </a:lnTo>
                  <a:lnTo>
                    <a:pt x="96" y="12"/>
                  </a:lnTo>
                  <a:lnTo>
                    <a:pt x="96" y="10"/>
                  </a:lnTo>
                  <a:lnTo>
                    <a:pt x="96" y="10"/>
                  </a:lnTo>
                  <a:lnTo>
                    <a:pt x="96" y="10"/>
                  </a:lnTo>
                  <a:lnTo>
                    <a:pt x="96" y="10"/>
                  </a:lnTo>
                  <a:lnTo>
                    <a:pt x="94" y="10"/>
                  </a:lnTo>
                  <a:lnTo>
                    <a:pt x="94" y="8"/>
                  </a:lnTo>
                  <a:lnTo>
                    <a:pt x="94" y="8"/>
                  </a:lnTo>
                  <a:lnTo>
                    <a:pt x="92" y="8"/>
                  </a:lnTo>
                  <a:lnTo>
                    <a:pt x="92" y="8"/>
                  </a:lnTo>
                  <a:lnTo>
                    <a:pt x="90" y="6"/>
                  </a:lnTo>
                  <a:lnTo>
                    <a:pt x="90" y="6"/>
                  </a:lnTo>
                  <a:lnTo>
                    <a:pt x="88" y="6"/>
                  </a:lnTo>
                  <a:lnTo>
                    <a:pt x="84" y="6"/>
                  </a:lnTo>
                  <a:lnTo>
                    <a:pt x="84" y="6"/>
                  </a:lnTo>
                  <a:lnTo>
                    <a:pt x="82" y="6"/>
                  </a:lnTo>
                  <a:lnTo>
                    <a:pt x="82" y="6"/>
                  </a:lnTo>
                  <a:lnTo>
                    <a:pt x="80" y="6"/>
                  </a:lnTo>
                  <a:lnTo>
                    <a:pt x="80" y="6"/>
                  </a:lnTo>
                  <a:lnTo>
                    <a:pt x="80" y="6"/>
                  </a:lnTo>
                  <a:lnTo>
                    <a:pt x="78" y="8"/>
                  </a:lnTo>
                  <a:lnTo>
                    <a:pt x="76" y="8"/>
                  </a:lnTo>
                  <a:lnTo>
                    <a:pt x="76" y="6"/>
                  </a:lnTo>
                  <a:lnTo>
                    <a:pt x="76" y="6"/>
                  </a:lnTo>
                  <a:lnTo>
                    <a:pt x="76" y="4"/>
                  </a:lnTo>
                  <a:lnTo>
                    <a:pt x="76" y="4"/>
                  </a:lnTo>
                  <a:lnTo>
                    <a:pt x="76" y="4"/>
                  </a:lnTo>
                  <a:lnTo>
                    <a:pt x="74" y="4"/>
                  </a:lnTo>
                  <a:lnTo>
                    <a:pt x="72" y="2"/>
                  </a:lnTo>
                  <a:lnTo>
                    <a:pt x="70" y="2"/>
                  </a:lnTo>
                  <a:lnTo>
                    <a:pt x="70" y="2"/>
                  </a:lnTo>
                  <a:lnTo>
                    <a:pt x="68" y="4"/>
                  </a:lnTo>
                  <a:lnTo>
                    <a:pt x="68" y="4"/>
                  </a:lnTo>
                  <a:lnTo>
                    <a:pt x="66" y="2"/>
                  </a:lnTo>
                  <a:lnTo>
                    <a:pt x="66" y="2"/>
                  </a:lnTo>
                  <a:lnTo>
                    <a:pt x="64" y="0"/>
                  </a:lnTo>
                  <a:lnTo>
                    <a:pt x="62" y="0"/>
                  </a:lnTo>
                  <a:lnTo>
                    <a:pt x="62" y="2"/>
                  </a:lnTo>
                  <a:lnTo>
                    <a:pt x="62" y="2"/>
                  </a:lnTo>
                  <a:lnTo>
                    <a:pt x="62" y="2"/>
                  </a:lnTo>
                  <a:lnTo>
                    <a:pt x="60" y="0"/>
                  </a:lnTo>
                  <a:lnTo>
                    <a:pt x="58" y="0"/>
                  </a:lnTo>
                  <a:lnTo>
                    <a:pt x="58" y="0"/>
                  </a:lnTo>
                  <a:lnTo>
                    <a:pt x="56" y="2"/>
                  </a:lnTo>
                  <a:lnTo>
                    <a:pt x="54" y="4"/>
                  </a:lnTo>
                  <a:lnTo>
                    <a:pt x="54" y="4"/>
                  </a:lnTo>
                  <a:lnTo>
                    <a:pt x="52" y="6"/>
                  </a:lnTo>
                  <a:lnTo>
                    <a:pt x="52" y="6"/>
                  </a:lnTo>
                  <a:lnTo>
                    <a:pt x="50" y="6"/>
                  </a:lnTo>
                  <a:lnTo>
                    <a:pt x="50" y="6"/>
                  </a:lnTo>
                  <a:lnTo>
                    <a:pt x="48" y="6"/>
                  </a:lnTo>
                  <a:lnTo>
                    <a:pt x="46" y="6"/>
                  </a:lnTo>
                  <a:lnTo>
                    <a:pt x="44" y="6"/>
                  </a:lnTo>
                  <a:lnTo>
                    <a:pt x="42" y="8"/>
                  </a:lnTo>
                  <a:lnTo>
                    <a:pt x="42" y="8"/>
                  </a:lnTo>
                  <a:lnTo>
                    <a:pt x="40" y="8"/>
                  </a:lnTo>
                  <a:lnTo>
                    <a:pt x="40" y="8"/>
                  </a:lnTo>
                  <a:lnTo>
                    <a:pt x="40" y="8"/>
                  </a:lnTo>
                  <a:lnTo>
                    <a:pt x="40" y="10"/>
                  </a:lnTo>
                  <a:lnTo>
                    <a:pt x="40" y="12"/>
                  </a:lnTo>
                  <a:lnTo>
                    <a:pt x="38" y="14"/>
                  </a:lnTo>
                  <a:lnTo>
                    <a:pt x="38" y="14"/>
                  </a:lnTo>
                  <a:lnTo>
                    <a:pt x="40" y="14"/>
                  </a:lnTo>
                  <a:lnTo>
                    <a:pt x="42" y="14"/>
                  </a:lnTo>
                  <a:lnTo>
                    <a:pt x="42" y="14"/>
                  </a:lnTo>
                  <a:lnTo>
                    <a:pt x="42" y="14"/>
                  </a:lnTo>
                  <a:lnTo>
                    <a:pt x="42" y="16"/>
                  </a:lnTo>
                  <a:lnTo>
                    <a:pt x="42" y="16"/>
                  </a:lnTo>
                  <a:lnTo>
                    <a:pt x="42" y="16"/>
                  </a:lnTo>
                  <a:lnTo>
                    <a:pt x="40" y="18"/>
                  </a:lnTo>
                  <a:lnTo>
                    <a:pt x="36" y="16"/>
                  </a:lnTo>
                  <a:lnTo>
                    <a:pt x="36" y="18"/>
                  </a:lnTo>
                  <a:lnTo>
                    <a:pt x="36" y="18"/>
                  </a:lnTo>
                  <a:lnTo>
                    <a:pt x="36" y="18"/>
                  </a:lnTo>
                  <a:lnTo>
                    <a:pt x="36" y="20"/>
                  </a:lnTo>
                  <a:lnTo>
                    <a:pt x="34" y="20"/>
                  </a:lnTo>
                  <a:lnTo>
                    <a:pt x="32" y="20"/>
                  </a:lnTo>
                  <a:lnTo>
                    <a:pt x="32" y="20"/>
                  </a:lnTo>
                  <a:lnTo>
                    <a:pt x="30" y="22"/>
                  </a:lnTo>
                  <a:lnTo>
                    <a:pt x="30" y="24"/>
                  </a:lnTo>
                  <a:lnTo>
                    <a:pt x="30" y="26"/>
                  </a:lnTo>
                  <a:lnTo>
                    <a:pt x="30" y="26"/>
                  </a:lnTo>
                  <a:lnTo>
                    <a:pt x="30" y="26"/>
                  </a:lnTo>
                  <a:lnTo>
                    <a:pt x="30" y="28"/>
                  </a:lnTo>
                  <a:lnTo>
                    <a:pt x="28" y="28"/>
                  </a:lnTo>
                  <a:lnTo>
                    <a:pt x="28" y="30"/>
                  </a:lnTo>
                  <a:lnTo>
                    <a:pt x="28" y="30"/>
                  </a:lnTo>
                  <a:lnTo>
                    <a:pt x="28" y="30"/>
                  </a:lnTo>
                  <a:lnTo>
                    <a:pt x="30" y="30"/>
                  </a:lnTo>
                  <a:lnTo>
                    <a:pt x="30" y="32"/>
                  </a:lnTo>
                  <a:lnTo>
                    <a:pt x="30" y="32"/>
                  </a:lnTo>
                  <a:lnTo>
                    <a:pt x="32" y="32"/>
                  </a:lnTo>
                  <a:lnTo>
                    <a:pt x="32" y="34"/>
                  </a:lnTo>
                  <a:lnTo>
                    <a:pt x="32" y="34"/>
                  </a:lnTo>
                  <a:lnTo>
                    <a:pt x="30" y="34"/>
                  </a:lnTo>
                  <a:lnTo>
                    <a:pt x="28" y="34"/>
                  </a:lnTo>
                  <a:lnTo>
                    <a:pt x="28" y="34"/>
                  </a:lnTo>
                  <a:lnTo>
                    <a:pt x="28" y="34"/>
                  </a:lnTo>
                  <a:lnTo>
                    <a:pt x="28" y="32"/>
                  </a:lnTo>
                  <a:lnTo>
                    <a:pt x="28" y="32"/>
                  </a:lnTo>
                  <a:lnTo>
                    <a:pt x="28" y="32"/>
                  </a:lnTo>
                  <a:lnTo>
                    <a:pt x="26" y="32"/>
                  </a:lnTo>
                  <a:lnTo>
                    <a:pt x="24" y="32"/>
                  </a:lnTo>
                  <a:lnTo>
                    <a:pt x="24" y="32"/>
                  </a:lnTo>
                  <a:lnTo>
                    <a:pt x="22" y="34"/>
                  </a:lnTo>
                  <a:lnTo>
                    <a:pt x="22" y="34"/>
                  </a:lnTo>
                  <a:lnTo>
                    <a:pt x="20" y="34"/>
                  </a:lnTo>
                  <a:lnTo>
                    <a:pt x="18" y="34"/>
                  </a:lnTo>
                  <a:lnTo>
                    <a:pt x="18" y="36"/>
                  </a:lnTo>
                  <a:lnTo>
                    <a:pt x="18" y="36"/>
                  </a:lnTo>
                  <a:lnTo>
                    <a:pt x="16" y="36"/>
                  </a:lnTo>
                  <a:lnTo>
                    <a:pt x="14" y="38"/>
                  </a:lnTo>
                  <a:lnTo>
                    <a:pt x="12" y="38"/>
                  </a:lnTo>
                  <a:lnTo>
                    <a:pt x="12" y="38"/>
                  </a:lnTo>
                  <a:lnTo>
                    <a:pt x="10" y="38"/>
                  </a:lnTo>
                  <a:lnTo>
                    <a:pt x="10" y="38"/>
                  </a:lnTo>
                  <a:lnTo>
                    <a:pt x="8" y="38"/>
                  </a:lnTo>
                  <a:lnTo>
                    <a:pt x="8" y="38"/>
                  </a:lnTo>
                  <a:lnTo>
                    <a:pt x="6" y="38"/>
                  </a:lnTo>
                  <a:lnTo>
                    <a:pt x="4" y="38"/>
                  </a:lnTo>
                  <a:lnTo>
                    <a:pt x="2" y="38"/>
                  </a:lnTo>
                  <a:lnTo>
                    <a:pt x="2" y="38"/>
                  </a:lnTo>
                  <a:lnTo>
                    <a:pt x="4" y="42"/>
                  </a:lnTo>
                  <a:lnTo>
                    <a:pt x="6" y="48"/>
                  </a:lnTo>
                  <a:lnTo>
                    <a:pt x="8" y="52"/>
                  </a:lnTo>
                  <a:lnTo>
                    <a:pt x="8" y="52"/>
                  </a:lnTo>
                  <a:lnTo>
                    <a:pt x="8" y="54"/>
                  </a:lnTo>
                  <a:lnTo>
                    <a:pt x="8" y="56"/>
                  </a:lnTo>
                  <a:lnTo>
                    <a:pt x="8" y="58"/>
                  </a:lnTo>
                  <a:lnTo>
                    <a:pt x="8" y="58"/>
                  </a:lnTo>
                  <a:lnTo>
                    <a:pt x="8" y="58"/>
                  </a:lnTo>
                  <a:lnTo>
                    <a:pt x="4" y="60"/>
                  </a:lnTo>
                  <a:lnTo>
                    <a:pt x="2" y="62"/>
                  </a:lnTo>
                  <a:lnTo>
                    <a:pt x="0" y="62"/>
                  </a:lnTo>
                  <a:lnTo>
                    <a:pt x="0" y="64"/>
                  </a:lnTo>
                  <a:lnTo>
                    <a:pt x="0" y="64"/>
                  </a:lnTo>
                  <a:lnTo>
                    <a:pt x="0" y="66"/>
                  </a:lnTo>
                  <a:lnTo>
                    <a:pt x="0" y="66"/>
                  </a:lnTo>
                  <a:lnTo>
                    <a:pt x="2" y="66"/>
                  </a:lnTo>
                  <a:lnTo>
                    <a:pt x="4" y="68"/>
                  </a:lnTo>
                  <a:lnTo>
                    <a:pt x="4" y="68"/>
                  </a:lnTo>
                  <a:lnTo>
                    <a:pt x="6" y="68"/>
                  </a:lnTo>
                  <a:lnTo>
                    <a:pt x="6" y="70"/>
                  </a:lnTo>
                  <a:lnTo>
                    <a:pt x="6" y="70"/>
                  </a:lnTo>
                  <a:lnTo>
                    <a:pt x="6" y="70"/>
                  </a:lnTo>
                  <a:lnTo>
                    <a:pt x="6" y="72"/>
                  </a:lnTo>
                  <a:lnTo>
                    <a:pt x="6" y="74"/>
                  </a:lnTo>
                  <a:lnTo>
                    <a:pt x="6" y="74"/>
                  </a:lnTo>
                  <a:lnTo>
                    <a:pt x="6" y="76"/>
                  </a:lnTo>
                  <a:lnTo>
                    <a:pt x="6" y="76"/>
                  </a:lnTo>
                  <a:lnTo>
                    <a:pt x="6" y="78"/>
                  </a:lnTo>
                  <a:lnTo>
                    <a:pt x="6" y="78"/>
                  </a:lnTo>
                  <a:lnTo>
                    <a:pt x="6" y="76"/>
                  </a:lnTo>
                  <a:lnTo>
                    <a:pt x="6" y="76"/>
                  </a:lnTo>
                  <a:lnTo>
                    <a:pt x="8" y="76"/>
                  </a:lnTo>
                  <a:lnTo>
                    <a:pt x="8" y="76"/>
                  </a:lnTo>
                  <a:lnTo>
                    <a:pt x="10" y="76"/>
                  </a:lnTo>
                  <a:lnTo>
                    <a:pt x="10" y="78"/>
                  </a:lnTo>
                  <a:lnTo>
                    <a:pt x="12" y="78"/>
                  </a:lnTo>
                  <a:lnTo>
                    <a:pt x="14" y="76"/>
                  </a:lnTo>
                  <a:lnTo>
                    <a:pt x="14" y="74"/>
                  </a:lnTo>
                  <a:lnTo>
                    <a:pt x="16" y="74"/>
                  </a:lnTo>
                  <a:lnTo>
                    <a:pt x="16" y="72"/>
                  </a:lnTo>
                  <a:lnTo>
                    <a:pt x="18" y="72"/>
                  </a:lnTo>
                  <a:lnTo>
                    <a:pt x="20" y="72"/>
                  </a:lnTo>
                  <a:lnTo>
                    <a:pt x="20" y="72"/>
                  </a:lnTo>
                  <a:lnTo>
                    <a:pt x="22" y="72"/>
                  </a:lnTo>
                  <a:lnTo>
                    <a:pt x="24" y="72"/>
                  </a:lnTo>
                  <a:lnTo>
                    <a:pt x="26" y="72"/>
                  </a:lnTo>
                  <a:lnTo>
                    <a:pt x="28" y="72"/>
                  </a:lnTo>
                  <a:lnTo>
                    <a:pt x="32" y="72"/>
                  </a:lnTo>
                  <a:lnTo>
                    <a:pt x="36" y="72"/>
                  </a:lnTo>
                  <a:lnTo>
                    <a:pt x="36" y="72"/>
                  </a:lnTo>
                  <a:lnTo>
                    <a:pt x="42" y="72"/>
                  </a:lnTo>
                  <a:lnTo>
                    <a:pt x="44" y="72"/>
                  </a:lnTo>
                  <a:lnTo>
                    <a:pt x="44" y="74"/>
                  </a:lnTo>
                  <a:lnTo>
                    <a:pt x="46" y="74"/>
                  </a:lnTo>
                  <a:lnTo>
                    <a:pt x="48" y="74"/>
                  </a:lnTo>
                  <a:lnTo>
                    <a:pt x="52" y="74"/>
                  </a:lnTo>
                  <a:lnTo>
                    <a:pt x="52" y="74"/>
                  </a:lnTo>
                  <a:lnTo>
                    <a:pt x="54" y="74"/>
                  </a:lnTo>
                  <a:lnTo>
                    <a:pt x="56" y="76"/>
                  </a:lnTo>
                  <a:lnTo>
                    <a:pt x="56" y="78"/>
                  </a:lnTo>
                  <a:lnTo>
                    <a:pt x="56" y="78"/>
                  </a:lnTo>
                  <a:lnTo>
                    <a:pt x="58" y="76"/>
                  </a:lnTo>
                  <a:lnTo>
                    <a:pt x="60" y="78"/>
                  </a:lnTo>
                  <a:lnTo>
                    <a:pt x="62" y="78"/>
                  </a:lnTo>
                  <a:lnTo>
                    <a:pt x="62" y="78"/>
                  </a:lnTo>
                  <a:lnTo>
                    <a:pt x="62" y="80"/>
                  </a:lnTo>
                  <a:lnTo>
                    <a:pt x="62" y="80"/>
                  </a:lnTo>
                  <a:lnTo>
                    <a:pt x="62" y="78"/>
                  </a:lnTo>
                  <a:lnTo>
                    <a:pt x="64" y="78"/>
                  </a:lnTo>
                  <a:lnTo>
                    <a:pt x="64" y="78"/>
                  </a:lnTo>
                  <a:lnTo>
                    <a:pt x="66" y="78"/>
                  </a:lnTo>
                  <a:lnTo>
                    <a:pt x="66" y="78"/>
                  </a:lnTo>
                  <a:lnTo>
                    <a:pt x="68" y="78"/>
                  </a:lnTo>
                  <a:lnTo>
                    <a:pt x="68" y="76"/>
                  </a:lnTo>
                  <a:lnTo>
                    <a:pt x="70" y="78"/>
                  </a:lnTo>
                  <a:lnTo>
                    <a:pt x="72" y="78"/>
                  </a:lnTo>
                  <a:lnTo>
                    <a:pt x="72" y="78"/>
                  </a:lnTo>
                  <a:lnTo>
                    <a:pt x="74" y="78"/>
                  </a:lnTo>
                  <a:lnTo>
                    <a:pt x="74" y="80"/>
                  </a:lnTo>
                  <a:lnTo>
                    <a:pt x="76" y="80"/>
                  </a:lnTo>
                  <a:lnTo>
                    <a:pt x="76" y="80"/>
                  </a:lnTo>
                  <a:lnTo>
                    <a:pt x="76" y="78"/>
                  </a:lnTo>
                  <a:lnTo>
                    <a:pt x="78" y="78"/>
                  </a:lnTo>
                  <a:lnTo>
                    <a:pt x="78" y="78"/>
                  </a:lnTo>
                  <a:lnTo>
                    <a:pt x="78" y="78"/>
                  </a:lnTo>
                  <a:lnTo>
                    <a:pt x="80" y="78"/>
                  </a:lnTo>
                  <a:lnTo>
                    <a:pt x="80" y="76"/>
                  </a:lnTo>
                  <a:lnTo>
                    <a:pt x="80" y="76"/>
                  </a:lnTo>
                  <a:lnTo>
                    <a:pt x="80" y="76"/>
                  </a:lnTo>
                  <a:lnTo>
                    <a:pt x="82" y="78"/>
                  </a:lnTo>
                  <a:lnTo>
                    <a:pt x="82" y="78"/>
                  </a:lnTo>
                  <a:lnTo>
                    <a:pt x="84" y="80"/>
                  </a:lnTo>
                  <a:lnTo>
                    <a:pt x="84" y="80"/>
                  </a:lnTo>
                  <a:lnTo>
                    <a:pt x="86" y="80"/>
                  </a:lnTo>
                  <a:lnTo>
                    <a:pt x="86" y="80"/>
                  </a:lnTo>
                  <a:lnTo>
                    <a:pt x="88" y="80"/>
                  </a:lnTo>
                  <a:lnTo>
                    <a:pt x="92" y="80"/>
                  </a:lnTo>
                  <a:lnTo>
                    <a:pt x="94" y="80"/>
                  </a:lnTo>
                  <a:lnTo>
                    <a:pt x="96" y="80"/>
                  </a:lnTo>
                  <a:lnTo>
                    <a:pt x="96" y="80"/>
                  </a:lnTo>
                  <a:lnTo>
                    <a:pt x="98" y="80"/>
                  </a:lnTo>
                  <a:lnTo>
                    <a:pt x="98" y="82"/>
                  </a:lnTo>
                  <a:lnTo>
                    <a:pt x="100" y="82"/>
                  </a:lnTo>
                  <a:lnTo>
                    <a:pt x="100" y="82"/>
                  </a:lnTo>
                  <a:lnTo>
                    <a:pt x="100" y="82"/>
                  </a:lnTo>
                  <a:lnTo>
                    <a:pt x="102" y="82"/>
                  </a:lnTo>
                  <a:lnTo>
                    <a:pt x="102" y="80"/>
                  </a:lnTo>
                  <a:lnTo>
                    <a:pt x="102" y="80"/>
                  </a:lnTo>
                  <a:lnTo>
                    <a:pt x="100" y="78"/>
                  </a:lnTo>
                  <a:lnTo>
                    <a:pt x="100" y="78"/>
                  </a:lnTo>
                  <a:lnTo>
                    <a:pt x="100" y="76"/>
                  </a:lnTo>
                  <a:lnTo>
                    <a:pt x="100" y="74"/>
                  </a:lnTo>
                  <a:lnTo>
                    <a:pt x="102" y="74"/>
                  </a:lnTo>
                  <a:lnTo>
                    <a:pt x="102" y="72"/>
                  </a:lnTo>
                  <a:lnTo>
                    <a:pt x="104" y="72"/>
                  </a:lnTo>
                  <a:lnTo>
                    <a:pt x="104" y="70"/>
                  </a:lnTo>
                  <a:lnTo>
                    <a:pt x="106" y="68"/>
                  </a:lnTo>
                  <a:lnTo>
                    <a:pt x="108" y="70"/>
                  </a:lnTo>
                  <a:lnTo>
                    <a:pt x="108" y="70"/>
                  </a:lnTo>
                  <a:lnTo>
                    <a:pt x="110" y="68"/>
                  </a:lnTo>
                  <a:lnTo>
                    <a:pt x="112" y="68"/>
                  </a:lnTo>
                  <a:lnTo>
                    <a:pt x="116" y="68"/>
                  </a:lnTo>
                  <a:lnTo>
                    <a:pt x="116" y="68"/>
                  </a:lnTo>
                  <a:lnTo>
                    <a:pt x="114" y="66"/>
                  </a:lnTo>
                  <a:lnTo>
                    <a:pt x="114" y="66"/>
                  </a:lnTo>
                  <a:lnTo>
                    <a:pt x="112" y="66"/>
                  </a:lnTo>
                  <a:lnTo>
                    <a:pt x="112" y="64"/>
                  </a:lnTo>
                  <a:lnTo>
                    <a:pt x="112" y="62"/>
                  </a:lnTo>
                  <a:lnTo>
                    <a:pt x="112" y="62"/>
                  </a:lnTo>
                  <a:lnTo>
                    <a:pt x="112" y="60"/>
                  </a:lnTo>
                  <a:lnTo>
                    <a:pt x="112" y="60"/>
                  </a:lnTo>
                  <a:lnTo>
                    <a:pt x="110" y="58"/>
                  </a:lnTo>
                  <a:lnTo>
                    <a:pt x="112" y="58"/>
                  </a:lnTo>
                  <a:lnTo>
                    <a:pt x="112" y="58"/>
                  </a:lnTo>
                  <a:lnTo>
                    <a:pt x="110" y="56"/>
                  </a:lnTo>
                  <a:lnTo>
                    <a:pt x="110" y="56"/>
                  </a:lnTo>
                  <a:lnTo>
                    <a:pt x="108" y="54"/>
                  </a:lnTo>
                  <a:lnTo>
                    <a:pt x="108" y="54"/>
                  </a:lnTo>
                  <a:lnTo>
                    <a:pt x="106" y="52"/>
                  </a:lnTo>
                  <a:lnTo>
                    <a:pt x="108" y="52"/>
                  </a:lnTo>
                  <a:lnTo>
                    <a:pt x="108" y="50"/>
                  </a:lnTo>
                  <a:lnTo>
                    <a:pt x="108" y="50"/>
                  </a:lnTo>
                  <a:lnTo>
                    <a:pt x="108" y="50"/>
                  </a:lnTo>
                  <a:lnTo>
                    <a:pt x="110" y="50"/>
                  </a:lnTo>
                  <a:lnTo>
                    <a:pt x="112" y="50"/>
                  </a:lnTo>
                  <a:lnTo>
                    <a:pt x="112" y="50"/>
                  </a:lnTo>
                  <a:lnTo>
                    <a:pt x="114" y="50"/>
                  </a:lnTo>
                  <a:lnTo>
                    <a:pt x="114" y="52"/>
                  </a:lnTo>
                  <a:lnTo>
                    <a:pt x="118" y="52"/>
                  </a:lnTo>
                  <a:lnTo>
                    <a:pt x="118" y="52"/>
                  </a:lnTo>
                  <a:lnTo>
                    <a:pt x="120" y="50"/>
                  </a:lnTo>
                  <a:lnTo>
                    <a:pt x="122" y="50"/>
                  </a:lnTo>
                  <a:lnTo>
                    <a:pt x="122" y="48"/>
                  </a:lnTo>
                  <a:lnTo>
                    <a:pt x="124" y="48"/>
                  </a:lnTo>
                  <a:lnTo>
                    <a:pt x="124" y="48"/>
                  </a:lnTo>
                  <a:lnTo>
                    <a:pt x="126" y="48"/>
                  </a:lnTo>
                  <a:lnTo>
                    <a:pt x="126" y="4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4" name="Freeform 232"/>
            <p:cNvSpPr>
              <a:spLocks/>
            </p:cNvSpPr>
            <p:nvPr/>
          </p:nvSpPr>
          <p:spPr bwMode="auto">
            <a:xfrm>
              <a:off x="2535" y="1838"/>
              <a:ext cx="2" cy="4"/>
            </a:xfrm>
            <a:custGeom>
              <a:avLst/>
              <a:gdLst>
                <a:gd name="T0" fmla="*/ 2 w 2"/>
                <a:gd name="T1" fmla="*/ 2 h 4"/>
                <a:gd name="T2" fmla="*/ 0 w 2"/>
                <a:gd name="T3" fmla="*/ 0 h 4"/>
                <a:gd name="T4" fmla="*/ 0 w 2"/>
                <a:gd name="T5" fmla="*/ 0 h 4"/>
                <a:gd name="T6" fmla="*/ 0 w 2"/>
                <a:gd name="T7" fmla="*/ 4 h 4"/>
                <a:gd name="T8" fmla="*/ 0 w 2"/>
                <a:gd name="T9" fmla="*/ 4 h 4"/>
                <a:gd name="T10" fmla="*/ 2 w 2"/>
                <a:gd name="T11" fmla="*/ 4 h 4"/>
                <a:gd name="T12" fmla="*/ 2 w 2"/>
                <a:gd name="T13" fmla="*/ 4 h 4"/>
                <a:gd name="T14" fmla="*/ 2 w 2"/>
                <a:gd name="T15" fmla="*/ 4 h 4"/>
                <a:gd name="T16" fmla="*/ 2 w 2"/>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2"/>
                  </a:moveTo>
                  <a:lnTo>
                    <a:pt x="0" y="0"/>
                  </a:lnTo>
                  <a:lnTo>
                    <a:pt x="0" y="0"/>
                  </a:lnTo>
                  <a:lnTo>
                    <a:pt x="0" y="4"/>
                  </a:lnTo>
                  <a:lnTo>
                    <a:pt x="0" y="4"/>
                  </a:lnTo>
                  <a:lnTo>
                    <a:pt x="2" y="4"/>
                  </a:lnTo>
                  <a:lnTo>
                    <a:pt x="2" y="4"/>
                  </a:lnTo>
                  <a:lnTo>
                    <a:pt x="2" y="4"/>
                  </a:lnTo>
                  <a:lnTo>
                    <a:pt x="2"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233"/>
            <p:cNvSpPr>
              <a:spLocks noEditPoints="1"/>
            </p:cNvSpPr>
            <p:nvPr/>
          </p:nvSpPr>
          <p:spPr bwMode="auto">
            <a:xfrm>
              <a:off x="4821" y="1602"/>
              <a:ext cx="82" cy="102"/>
            </a:xfrm>
            <a:custGeom>
              <a:avLst/>
              <a:gdLst>
                <a:gd name="T0" fmla="*/ 70 w 82"/>
                <a:gd name="T1" fmla="*/ 90 h 102"/>
                <a:gd name="T2" fmla="*/ 68 w 82"/>
                <a:gd name="T3" fmla="*/ 84 h 102"/>
                <a:gd name="T4" fmla="*/ 56 w 82"/>
                <a:gd name="T5" fmla="*/ 78 h 102"/>
                <a:gd name="T6" fmla="*/ 60 w 82"/>
                <a:gd name="T7" fmla="*/ 70 h 102"/>
                <a:gd name="T8" fmla="*/ 50 w 82"/>
                <a:gd name="T9" fmla="*/ 70 h 102"/>
                <a:gd name="T10" fmla="*/ 46 w 82"/>
                <a:gd name="T11" fmla="*/ 70 h 102"/>
                <a:gd name="T12" fmla="*/ 52 w 82"/>
                <a:gd name="T13" fmla="*/ 80 h 102"/>
                <a:gd name="T14" fmla="*/ 46 w 82"/>
                <a:gd name="T15" fmla="*/ 64 h 102"/>
                <a:gd name="T16" fmla="*/ 80 w 82"/>
                <a:gd name="T17" fmla="*/ 88 h 102"/>
                <a:gd name="T18" fmla="*/ 76 w 82"/>
                <a:gd name="T19" fmla="*/ 68 h 102"/>
                <a:gd name="T20" fmla="*/ 72 w 82"/>
                <a:gd name="T21" fmla="*/ 54 h 102"/>
                <a:gd name="T22" fmla="*/ 66 w 82"/>
                <a:gd name="T23" fmla="*/ 52 h 102"/>
                <a:gd name="T24" fmla="*/ 64 w 82"/>
                <a:gd name="T25" fmla="*/ 62 h 102"/>
                <a:gd name="T26" fmla="*/ 58 w 82"/>
                <a:gd name="T27" fmla="*/ 60 h 102"/>
                <a:gd name="T28" fmla="*/ 58 w 82"/>
                <a:gd name="T29" fmla="*/ 62 h 102"/>
                <a:gd name="T30" fmla="*/ 56 w 82"/>
                <a:gd name="T31" fmla="*/ 44 h 102"/>
                <a:gd name="T32" fmla="*/ 60 w 82"/>
                <a:gd name="T33" fmla="*/ 42 h 102"/>
                <a:gd name="T34" fmla="*/ 64 w 82"/>
                <a:gd name="T35" fmla="*/ 38 h 102"/>
                <a:gd name="T36" fmla="*/ 68 w 82"/>
                <a:gd name="T37" fmla="*/ 32 h 102"/>
                <a:gd name="T38" fmla="*/ 70 w 82"/>
                <a:gd name="T39" fmla="*/ 28 h 102"/>
                <a:gd name="T40" fmla="*/ 52 w 82"/>
                <a:gd name="T41" fmla="*/ 24 h 102"/>
                <a:gd name="T42" fmla="*/ 34 w 82"/>
                <a:gd name="T43" fmla="*/ 24 h 102"/>
                <a:gd name="T44" fmla="*/ 28 w 82"/>
                <a:gd name="T45" fmla="*/ 18 h 102"/>
                <a:gd name="T46" fmla="*/ 22 w 82"/>
                <a:gd name="T47" fmla="*/ 8 h 102"/>
                <a:gd name="T48" fmla="*/ 16 w 82"/>
                <a:gd name="T49" fmla="*/ 6 h 102"/>
                <a:gd name="T50" fmla="*/ 12 w 82"/>
                <a:gd name="T51" fmla="*/ 4 h 102"/>
                <a:gd name="T52" fmla="*/ 10 w 82"/>
                <a:gd name="T53" fmla="*/ 4 h 102"/>
                <a:gd name="T54" fmla="*/ 2 w 82"/>
                <a:gd name="T55" fmla="*/ 0 h 102"/>
                <a:gd name="T56" fmla="*/ 4 w 82"/>
                <a:gd name="T57" fmla="*/ 6 h 102"/>
                <a:gd name="T58" fmla="*/ 2 w 82"/>
                <a:gd name="T59" fmla="*/ 14 h 102"/>
                <a:gd name="T60" fmla="*/ 12 w 82"/>
                <a:gd name="T61" fmla="*/ 20 h 102"/>
                <a:gd name="T62" fmla="*/ 14 w 82"/>
                <a:gd name="T63" fmla="*/ 24 h 102"/>
                <a:gd name="T64" fmla="*/ 6 w 82"/>
                <a:gd name="T65" fmla="*/ 30 h 102"/>
                <a:gd name="T66" fmla="*/ 6 w 82"/>
                <a:gd name="T67" fmla="*/ 36 h 102"/>
                <a:gd name="T68" fmla="*/ 14 w 82"/>
                <a:gd name="T69" fmla="*/ 40 h 102"/>
                <a:gd name="T70" fmla="*/ 14 w 82"/>
                <a:gd name="T71" fmla="*/ 52 h 102"/>
                <a:gd name="T72" fmla="*/ 18 w 82"/>
                <a:gd name="T73" fmla="*/ 60 h 102"/>
                <a:gd name="T74" fmla="*/ 22 w 82"/>
                <a:gd name="T75" fmla="*/ 70 h 102"/>
                <a:gd name="T76" fmla="*/ 26 w 82"/>
                <a:gd name="T77" fmla="*/ 84 h 102"/>
                <a:gd name="T78" fmla="*/ 32 w 82"/>
                <a:gd name="T79" fmla="*/ 80 h 102"/>
                <a:gd name="T80" fmla="*/ 34 w 82"/>
                <a:gd name="T81" fmla="*/ 84 h 102"/>
                <a:gd name="T82" fmla="*/ 38 w 82"/>
                <a:gd name="T83" fmla="*/ 72 h 102"/>
                <a:gd name="T84" fmla="*/ 42 w 82"/>
                <a:gd name="T85" fmla="*/ 78 h 102"/>
                <a:gd name="T86" fmla="*/ 44 w 82"/>
                <a:gd name="T87" fmla="*/ 84 h 102"/>
                <a:gd name="T88" fmla="*/ 46 w 82"/>
                <a:gd name="T89" fmla="*/ 72 h 102"/>
                <a:gd name="T90" fmla="*/ 46 w 82"/>
                <a:gd name="T91" fmla="*/ 66 h 102"/>
                <a:gd name="T92" fmla="*/ 44 w 82"/>
                <a:gd name="T93" fmla="*/ 58 h 102"/>
                <a:gd name="T94" fmla="*/ 44 w 82"/>
                <a:gd name="T95" fmla="*/ 54 h 102"/>
                <a:gd name="T96" fmla="*/ 50 w 82"/>
                <a:gd name="T97" fmla="*/ 68 h 102"/>
                <a:gd name="T98" fmla="*/ 60 w 82"/>
                <a:gd name="T99" fmla="*/ 66 h 102"/>
                <a:gd name="T100" fmla="*/ 68 w 82"/>
                <a:gd name="T101" fmla="*/ 76 h 102"/>
                <a:gd name="T102" fmla="*/ 76 w 82"/>
                <a:gd name="T103" fmla="*/ 100 h 102"/>
                <a:gd name="T104" fmla="*/ 76 w 82"/>
                <a:gd name="T105" fmla="*/ 98 h 102"/>
                <a:gd name="T106" fmla="*/ 78 w 82"/>
                <a:gd name="T10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102">
                  <a:moveTo>
                    <a:pt x="70" y="86"/>
                  </a:moveTo>
                  <a:lnTo>
                    <a:pt x="70" y="86"/>
                  </a:lnTo>
                  <a:lnTo>
                    <a:pt x="70" y="86"/>
                  </a:lnTo>
                  <a:lnTo>
                    <a:pt x="68" y="86"/>
                  </a:lnTo>
                  <a:lnTo>
                    <a:pt x="70" y="88"/>
                  </a:lnTo>
                  <a:lnTo>
                    <a:pt x="70" y="90"/>
                  </a:lnTo>
                  <a:lnTo>
                    <a:pt x="70" y="90"/>
                  </a:lnTo>
                  <a:lnTo>
                    <a:pt x="70" y="90"/>
                  </a:lnTo>
                  <a:lnTo>
                    <a:pt x="70" y="88"/>
                  </a:lnTo>
                  <a:lnTo>
                    <a:pt x="70" y="86"/>
                  </a:lnTo>
                  <a:close/>
                  <a:moveTo>
                    <a:pt x="68" y="82"/>
                  </a:moveTo>
                  <a:lnTo>
                    <a:pt x="68" y="82"/>
                  </a:lnTo>
                  <a:lnTo>
                    <a:pt x="68" y="84"/>
                  </a:lnTo>
                  <a:lnTo>
                    <a:pt x="68" y="84"/>
                  </a:lnTo>
                  <a:lnTo>
                    <a:pt x="68" y="86"/>
                  </a:lnTo>
                  <a:lnTo>
                    <a:pt x="68" y="84"/>
                  </a:lnTo>
                  <a:lnTo>
                    <a:pt x="68" y="84"/>
                  </a:lnTo>
                  <a:lnTo>
                    <a:pt x="68" y="82"/>
                  </a:lnTo>
                  <a:close/>
                  <a:moveTo>
                    <a:pt x="54" y="72"/>
                  </a:moveTo>
                  <a:lnTo>
                    <a:pt x="56" y="80"/>
                  </a:lnTo>
                  <a:lnTo>
                    <a:pt x="56" y="78"/>
                  </a:lnTo>
                  <a:lnTo>
                    <a:pt x="58" y="76"/>
                  </a:lnTo>
                  <a:lnTo>
                    <a:pt x="56" y="74"/>
                  </a:lnTo>
                  <a:lnTo>
                    <a:pt x="54" y="72"/>
                  </a:lnTo>
                  <a:close/>
                  <a:moveTo>
                    <a:pt x="62" y="72"/>
                  </a:moveTo>
                  <a:lnTo>
                    <a:pt x="62" y="70"/>
                  </a:lnTo>
                  <a:lnTo>
                    <a:pt x="60" y="70"/>
                  </a:lnTo>
                  <a:lnTo>
                    <a:pt x="60" y="70"/>
                  </a:lnTo>
                  <a:lnTo>
                    <a:pt x="60" y="72"/>
                  </a:lnTo>
                  <a:lnTo>
                    <a:pt x="62" y="74"/>
                  </a:lnTo>
                  <a:lnTo>
                    <a:pt x="62" y="74"/>
                  </a:lnTo>
                  <a:lnTo>
                    <a:pt x="62" y="74"/>
                  </a:lnTo>
                  <a:lnTo>
                    <a:pt x="62" y="74"/>
                  </a:lnTo>
                  <a:lnTo>
                    <a:pt x="62" y="72"/>
                  </a:lnTo>
                  <a:close/>
                  <a:moveTo>
                    <a:pt x="50" y="70"/>
                  </a:moveTo>
                  <a:lnTo>
                    <a:pt x="48" y="68"/>
                  </a:lnTo>
                  <a:lnTo>
                    <a:pt x="48" y="68"/>
                  </a:lnTo>
                  <a:lnTo>
                    <a:pt x="48" y="66"/>
                  </a:lnTo>
                  <a:lnTo>
                    <a:pt x="46" y="66"/>
                  </a:lnTo>
                  <a:lnTo>
                    <a:pt x="46" y="66"/>
                  </a:lnTo>
                  <a:lnTo>
                    <a:pt x="46" y="68"/>
                  </a:lnTo>
                  <a:lnTo>
                    <a:pt x="46" y="70"/>
                  </a:lnTo>
                  <a:lnTo>
                    <a:pt x="46" y="70"/>
                  </a:lnTo>
                  <a:lnTo>
                    <a:pt x="48" y="72"/>
                  </a:lnTo>
                  <a:lnTo>
                    <a:pt x="48" y="74"/>
                  </a:lnTo>
                  <a:lnTo>
                    <a:pt x="50" y="76"/>
                  </a:lnTo>
                  <a:lnTo>
                    <a:pt x="48" y="80"/>
                  </a:lnTo>
                  <a:lnTo>
                    <a:pt x="48" y="80"/>
                  </a:lnTo>
                  <a:lnTo>
                    <a:pt x="52" y="80"/>
                  </a:lnTo>
                  <a:lnTo>
                    <a:pt x="52" y="78"/>
                  </a:lnTo>
                  <a:lnTo>
                    <a:pt x="52" y="74"/>
                  </a:lnTo>
                  <a:lnTo>
                    <a:pt x="52" y="72"/>
                  </a:lnTo>
                  <a:lnTo>
                    <a:pt x="50" y="70"/>
                  </a:lnTo>
                  <a:close/>
                  <a:moveTo>
                    <a:pt x="48" y="64"/>
                  </a:moveTo>
                  <a:lnTo>
                    <a:pt x="46" y="62"/>
                  </a:lnTo>
                  <a:lnTo>
                    <a:pt x="46" y="64"/>
                  </a:lnTo>
                  <a:lnTo>
                    <a:pt x="46" y="64"/>
                  </a:lnTo>
                  <a:lnTo>
                    <a:pt x="46" y="64"/>
                  </a:lnTo>
                  <a:lnTo>
                    <a:pt x="48" y="64"/>
                  </a:lnTo>
                  <a:lnTo>
                    <a:pt x="48" y="64"/>
                  </a:lnTo>
                  <a:close/>
                  <a:moveTo>
                    <a:pt x="82" y="92"/>
                  </a:moveTo>
                  <a:lnTo>
                    <a:pt x="80" y="90"/>
                  </a:lnTo>
                  <a:lnTo>
                    <a:pt x="80" y="88"/>
                  </a:lnTo>
                  <a:lnTo>
                    <a:pt x="80" y="82"/>
                  </a:lnTo>
                  <a:lnTo>
                    <a:pt x="80" y="82"/>
                  </a:lnTo>
                  <a:lnTo>
                    <a:pt x="78" y="80"/>
                  </a:lnTo>
                  <a:lnTo>
                    <a:pt x="78" y="74"/>
                  </a:lnTo>
                  <a:lnTo>
                    <a:pt x="78" y="72"/>
                  </a:lnTo>
                  <a:lnTo>
                    <a:pt x="76" y="68"/>
                  </a:lnTo>
                  <a:lnTo>
                    <a:pt x="76" y="68"/>
                  </a:lnTo>
                  <a:lnTo>
                    <a:pt x="76" y="66"/>
                  </a:lnTo>
                  <a:lnTo>
                    <a:pt x="74" y="66"/>
                  </a:lnTo>
                  <a:lnTo>
                    <a:pt x="74" y="64"/>
                  </a:lnTo>
                  <a:lnTo>
                    <a:pt x="74" y="62"/>
                  </a:lnTo>
                  <a:lnTo>
                    <a:pt x="72" y="60"/>
                  </a:lnTo>
                  <a:lnTo>
                    <a:pt x="72" y="58"/>
                  </a:lnTo>
                  <a:lnTo>
                    <a:pt x="72" y="54"/>
                  </a:lnTo>
                  <a:lnTo>
                    <a:pt x="70" y="52"/>
                  </a:lnTo>
                  <a:lnTo>
                    <a:pt x="70" y="52"/>
                  </a:lnTo>
                  <a:lnTo>
                    <a:pt x="68" y="50"/>
                  </a:lnTo>
                  <a:lnTo>
                    <a:pt x="68" y="50"/>
                  </a:lnTo>
                  <a:lnTo>
                    <a:pt x="68" y="52"/>
                  </a:lnTo>
                  <a:lnTo>
                    <a:pt x="66" y="52"/>
                  </a:lnTo>
                  <a:lnTo>
                    <a:pt x="66" y="52"/>
                  </a:lnTo>
                  <a:lnTo>
                    <a:pt x="66" y="52"/>
                  </a:lnTo>
                  <a:lnTo>
                    <a:pt x="66" y="54"/>
                  </a:lnTo>
                  <a:lnTo>
                    <a:pt x="66" y="54"/>
                  </a:lnTo>
                  <a:lnTo>
                    <a:pt x="64" y="56"/>
                  </a:lnTo>
                  <a:lnTo>
                    <a:pt x="64" y="58"/>
                  </a:lnTo>
                  <a:lnTo>
                    <a:pt x="64" y="60"/>
                  </a:lnTo>
                  <a:lnTo>
                    <a:pt x="64" y="62"/>
                  </a:lnTo>
                  <a:lnTo>
                    <a:pt x="64" y="62"/>
                  </a:lnTo>
                  <a:lnTo>
                    <a:pt x="64" y="64"/>
                  </a:lnTo>
                  <a:lnTo>
                    <a:pt x="62" y="64"/>
                  </a:lnTo>
                  <a:lnTo>
                    <a:pt x="62" y="64"/>
                  </a:lnTo>
                  <a:lnTo>
                    <a:pt x="60" y="62"/>
                  </a:lnTo>
                  <a:lnTo>
                    <a:pt x="60" y="60"/>
                  </a:lnTo>
                  <a:lnTo>
                    <a:pt x="58" y="60"/>
                  </a:lnTo>
                  <a:lnTo>
                    <a:pt x="58" y="60"/>
                  </a:lnTo>
                  <a:lnTo>
                    <a:pt x="58" y="60"/>
                  </a:lnTo>
                  <a:lnTo>
                    <a:pt x="58" y="62"/>
                  </a:lnTo>
                  <a:lnTo>
                    <a:pt x="58" y="62"/>
                  </a:lnTo>
                  <a:lnTo>
                    <a:pt x="58" y="62"/>
                  </a:lnTo>
                  <a:lnTo>
                    <a:pt x="58" y="62"/>
                  </a:lnTo>
                  <a:lnTo>
                    <a:pt x="58" y="62"/>
                  </a:lnTo>
                  <a:lnTo>
                    <a:pt x="56" y="56"/>
                  </a:lnTo>
                  <a:lnTo>
                    <a:pt x="54" y="52"/>
                  </a:lnTo>
                  <a:lnTo>
                    <a:pt x="54" y="52"/>
                  </a:lnTo>
                  <a:lnTo>
                    <a:pt x="54" y="50"/>
                  </a:lnTo>
                  <a:lnTo>
                    <a:pt x="54" y="46"/>
                  </a:lnTo>
                  <a:lnTo>
                    <a:pt x="56" y="46"/>
                  </a:lnTo>
                  <a:lnTo>
                    <a:pt x="56" y="44"/>
                  </a:lnTo>
                  <a:lnTo>
                    <a:pt x="56" y="44"/>
                  </a:lnTo>
                  <a:lnTo>
                    <a:pt x="56" y="44"/>
                  </a:lnTo>
                  <a:lnTo>
                    <a:pt x="58" y="44"/>
                  </a:lnTo>
                  <a:lnTo>
                    <a:pt x="58" y="44"/>
                  </a:lnTo>
                  <a:lnTo>
                    <a:pt x="60" y="42"/>
                  </a:lnTo>
                  <a:lnTo>
                    <a:pt x="60" y="42"/>
                  </a:lnTo>
                  <a:lnTo>
                    <a:pt x="60" y="42"/>
                  </a:lnTo>
                  <a:lnTo>
                    <a:pt x="62" y="42"/>
                  </a:lnTo>
                  <a:lnTo>
                    <a:pt x="62" y="42"/>
                  </a:lnTo>
                  <a:lnTo>
                    <a:pt x="64" y="42"/>
                  </a:lnTo>
                  <a:lnTo>
                    <a:pt x="64" y="40"/>
                  </a:lnTo>
                  <a:lnTo>
                    <a:pt x="64" y="40"/>
                  </a:lnTo>
                  <a:lnTo>
                    <a:pt x="64" y="40"/>
                  </a:lnTo>
                  <a:lnTo>
                    <a:pt x="64" y="38"/>
                  </a:lnTo>
                  <a:lnTo>
                    <a:pt x="66" y="38"/>
                  </a:lnTo>
                  <a:lnTo>
                    <a:pt x="66" y="38"/>
                  </a:lnTo>
                  <a:lnTo>
                    <a:pt x="66" y="38"/>
                  </a:lnTo>
                  <a:lnTo>
                    <a:pt x="66" y="36"/>
                  </a:lnTo>
                  <a:lnTo>
                    <a:pt x="66" y="34"/>
                  </a:lnTo>
                  <a:lnTo>
                    <a:pt x="68" y="32"/>
                  </a:lnTo>
                  <a:lnTo>
                    <a:pt x="68" y="32"/>
                  </a:lnTo>
                  <a:lnTo>
                    <a:pt x="66" y="30"/>
                  </a:lnTo>
                  <a:lnTo>
                    <a:pt x="68" y="30"/>
                  </a:lnTo>
                  <a:lnTo>
                    <a:pt x="70" y="30"/>
                  </a:lnTo>
                  <a:lnTo>
                    <a:pt x="70" y="30"/>
                  </a:lnTo>
                  <a:lnTo>
                    <a:pt x="70" y="30"/>
                  </a:lnTo>
                  <a:lnTo>
                    <a:pt x="70" y="30"/>
                  </a:lnTo>
                  <a:lnTo>
                    <a:pt x="70" y="28"/>
                  </a:lnTo>
                  <a:lnTo>
                    <a:pt x="68" y="28"/>
                  </a:lnTo>
                  <a:lnTo>
                    <a:pt x="66" y="26"/>
                  </a:lnTo>
                  <a:lnTo>
                    <a:pt x="64" y="24"/>
                  </a:lnTo>
                  <a:lnTo>
                    <a:pt x="58" y="24"/>
                  </a:lnTo>
                  <a:lnTo>
                    <a:pt x="54" y="26"/>
                  </a:lnTo>
                  <a:lnTo>
                    <a:pt x="54" y="24"/>
                  </a:lnTo>
                  <a:lnTo>
                    <a:pt x="52" y="24"/>
                  </a:lnTo>
                  <a:lnTo>
                    <a:pt x="48" y="24"/>
                  </a:lnTo>
                  <a:lnTo>
                    <a:pt x="44" y="24"/>
                  </a:lnTo>
                  <a:lnTo>
                    <a:pt x="42" y="24"/>
                  </a:lnTo>
                  <a:lnTo>
                    <a:pt x="40" y="24"/>
                  </a:lnTo>
                  <a:lnTo>
                    <a:pt x="38" y="24"/>
                  </a:lnTo>
                  <a:lnTo>
                    <a:pt x="36" y="24"/>
                  </a:lnTo>
                  <a:lnTo>
                    <a:pt x="34" y="24"/>
                  </a:lnTo>
                  <a:lnTo>
                    <a:pt x="32" y="24"/>
                  </a:lnTo>
                  <a:lnTo>
                    <a:pt x="30" y="22"/>
                  </a:lnTo>
                  <a:lnTo>
                    <a:pt x="28" y="22"/>
                  </a:lnTo>
                  <a:lnTo>
                    <a:pt x="28" y="22"/>
                  </a:lnTo>
                  <a:lnTo>
                    <a:pt x="28" y="22"/>
                  </a:lnTo>
                  <a:lnTo>
                    <a:pt x="28" y="20"/>
                  </a:lnTo>
                  <a:lnTo>
                    <a:pt x="28" y="18"/>
                  </a:lnTo>
                  <a:lnTo>
                    <a:pt x="26" y="12"/>
                  </a:lnTo>
                  <a:lnTo>
                    <a:pt x="26" y="10"/>
                  </a:lnTo>
                  <a:lnTo>
                    <a:pt x="24" y="6"/>
                  </a:lnTo>
                  <a:lnTo>
                    <a:pt x="24" y="6"/>
                  </a:lnTo>
                  <a:lnTo>
                    <a:pt x="22" y="6"/>
                  </a:lnTo>
                  <a:lnTo>
                    <a:pt x="22" y="6"/>
                  </a:lnTo>
                  <a:lnTo>
                    <a:pt x="22" y="8"/>
                  </a:lnTo>
                  <a:lnTo>
                    <a:pt x="22" y="8"/>
                  </a:lnTo>
                  <a:lnTo>
                    <a:pt x="22" y="10"/>
                  </a:lnTo>
                  <a:lnTo>
                    <a:pt x="22" y="10"/>
                  </a:lnTo>
                  <a:lnTo>
                    <a:pt x="20" y="10"/>
                  </a:lnTo>
                  <a:lnTo>
                    <a:pt x="18" y="10"/>
                  </a:lnTo>
                  <a:lnTo>
                    <a:pt x="16" y="8"/>
                  </a:lnTo>
                  <a:lnTo>
                    <a:pt x="16" y="6"/>
                  </a:lnTo>
                  <a:lnTo>
                    <a:pt x="14" y="4"/>
                  </a:lnTo>
                  <a:lnTo>
                    <a:pt x="14" y="4"/>
                  </a:lnTo>
                  <a:lnTo>
                    <a:pt x="14" y="2"/>
                  </a:lnTo>
                  <a:lnTo>
                    <a:pt x="12" y="2"/>
                  </a:lnTo>
                  <a:lnTo>
                    <a:pt x="12" y="2"/>
                  </a:lnTo>
                  <a:lnTo>
                    <a:pt x="12" y="4"/>
                  </a:lnTo>
                  <a:lnTo>
                    <a:pt x="12" y="4"/>
                  </a:lnTo>
                  <a:lnTo>
                    <a:pt x="14" y="4"/>
                  </a:lnTo>
                  <a:lnTo>
                    <a:pt x="12" y="6"/>
                  </a:lnTo>
                  <a:lnTo>
                    <a:pt x="12" y="6"/>
                  </a:lnTo>
                  <a:lnTo>
                    <a:pt x="12" y="6"/>
                  </a:lnTo>
                  <a:lnTo>
                    <a:pt x="10" y="6"/>
                  </a:lnTo>
                  <a:lnTo>
                    <a:pt x="10" y="4"/>
                  </a:lnTo>
                  <a:lnTo>
                    <a:pt x="10" y="4"/>
                  </a:lnTo>
                  <a:lnTo>
                    <a:pt x="8" y="4"/>
                  </a:lnTo>
                  <a:lnTo>
                    <a:pt x="8" y="4"/>
                  </a:lnTo>
                  <a:lnTo>
                    <a:pt x="8" y="2"/>
                  </a:lnTo>
                  <a:lnTo>
                    <a:pt x="6" y="0"/>
                  </a:lnTo>
                  <a:lnTo>
                    <a:pt x="4" y="0"/>
                  </a:lnTo>
                  <a:lnTo>
                    <a:pt x="2" y="0"/>
                  </a:lnTo>
                  <a:lnTo>
                    <a:pt x="2" y="0"/>
                  </a:lnTo>
                  <a:lnTo>
                    <a:pt x="2" y="2"/>
                  </a:lnTo>
                  <a:lnTo>
                    <a:pt x="4" y="2"/>
                  </a:lnTo>
                  <a:lnTo>
                    <a:pt x="4" y="2"/>
                  </a:lnTo>
                  <a:lnTo>
                    <a:pt x="4" y="2"/>
                  </a:lnTo>
                  <a:lnTo>
                    <a:pt x="4" y="4"/>
                  </a:lnTo>
                  <a:lnTo>
                    <a:pt x="4" y="4"/>
                  </a:lnTo>
                  <a:lnTo>
                    <a:pt x="4" y="6"/>
                  </a:lnTo>
                  <a:lnTo>
                    <a:pt x="2" y="6"/>
                  </a:lnTo>
                  <a:lnTo>
                    <a:pt x="0" y="8"/>
                  </a:lnTo>
                  <a:lnTo>
                    <a:pt x="0" y="10"/>
                  </a:lnTo>
                  <a:lnTo>
                    <a:pt x="0" y="10"/>
                  </a:lnTo>
                  <a:lnTo>
                    <a:pt x="0" y="12"/>
                  </a:lnTo>
                  <a:lnTo>
                    <a:pt x="0" y="12"/>
                  </a:lnTo>
                  <a:lnTo>
                    <a:pt x="2" y="14"/>
                  </a:lnTo>
                  <a:lnTo>
                    <a:pt x="4" y="14"/>
                  </a:lnTo>
                  <a:lnTo>
                    <a:pt x="6" y="16"/>
                  </a:lnTo>
                  <a:lnTo>
                    <a:pt x="6" y="18"/>
                  </a:lnTo>
                  <a:lnTo>
                    <a:pt x="8" y="18"/>
                  </a:lnTo>
                  <a:lnTo>
                    <a:pt x="10" y="18"/>
                  </a:lnTo>
                  <a:lnTo>
                    <a:pt x="12" y="18"/>
                  </a:lnTo>
                  <a:lnTo>
                    <a:pt x="12" y="20"/>
                  </a:lnTo>
                  <a:lnTo>
                    <a:pt x="14" y="22"/>
                  </a:lnTo>
                  <a:lnTo>
                    <a:pt x="14" y="22"/>
                  </a:lnTo>
                  <a:lnTo>
                    <a:pt x="16" y="22"/>
                  </a:lnTo>
                  <a:lnTo>
                    <a:pt x="16" y="24"/>
                  </a:lnTo>
                  <a:lnTo>
                    <a:pt x="16" y="24"/>
                  </a:lnTo>
                  <a:lnTo>
                    <a:pt x="14" y="24"/>
                  </a:lnTo>
                  <a:lnTo>
                    <a:pt x="14" y="24"/>
                  </a:lnTo>
                  <a:lnTo>
                    <a:pt x="12" y="24"/>
                  </a:lnTo>
                  <a:lnTo>
                    <a:pt x="12" y="24"/>
                  </a:lnTo>
                  <a:lnTo>
                    <a:pt x="10" y="24"/>
                  </a:lnTo>
                  <a:lnTo>
                    <a:pt x="8" y="24"/>
                  </a:lnTo>
                  <a:lnTo>
                    <a:pt x="8" y="28"/>
                  </a:lnTo>
                  <a:lnTo>
                    <a:pt x="6" y="30"/>
                  </a:lnTo>
                  <a:lnTo>
                    <a:pt x="6" y="30"/>
                  </a:lnTo>
                  <a:lnTo>
                    <a:pt x="4" y="30"/>
                  </a:lnTo>
                  <a:lnTo>
                    <a:pt x="4" y="30"/>
                  </a:lnTo>
                  <a:lnTo>
                    <a:pt x="2" y="32"/>
                  </a:lnTo>
                  <a:lnTo>
                    <a:pt x="2" y="34"/>
                  </a:lnTo>
                  <a:lnTo>
                    <a:pt x="2" y="34"/>
                  </a:lnTo>
                  <a:lnTo>
                    <a:pt x="4" y="36"/>
                  </a:lnTo>
                  <a:lnTo>
                    <a:pt x="6" y="36"/>
                  </a:lnTo>
                  <a:lnTo>
                    <a:pt x="6" y="38"/>
                  </a:lnTo>
                  <a:lnTo>
                    <a:pt x="8" y="36"/>
                  </a:lnTo>
                  <a:lnTo>
                    <a:pt x="8" y="38"/>
                  </a:lnTo>
                  <a:lnTo>
                    <a:pt x="10" y="38"/>
                  </a:lnTo>
                  <a:lnTo>
                    <a:pt x="10" y="40"/>
                  </a:lnTo>
                  <a:lnTo>
                    <a:pt x="14" y="40"/>
                  </a:lnTo>
                  <a:lnTo>
                    <a:pt x="14" y="40"/>
                  </a:lnTo>
                  <a:lnTo>
                    <a:pt x="14" y="42"/>
                  </a:lnTo>
                  <a:lnTo>
                    <a:pt x="14" y="42"/>
                  </a:lnTo>
                  <a:lnTo>
                    <a:pt x="14" y="44"/>
                  </a:lnTo>
                  <a:lnTo>
                    <a:pt x="14" y="46"/>
                  </a:lnTo>
                  <a:lnTo>
                    <a:pt x="14" y="48"/>
                  </a:lnTo>
                  <a:lnTo>
                    <a:pt x="14" y="52"/>
                  </a:lnTo>
                  <a:lnTo>
                    <a:pt x="14" y="52"/>
                  </a:lnTo>
                  <a:lnTo>
                    <a:pt x="14" y="54"/>
                  </a:lnTo>
                  <a:lnTo>
                    <a:pt x="14" y="54"/>
                  </a:lnTo>
                  <a:lnTo>
                    <a:pt x="16" y="54"/>
                  </a:lnTo>
                  <a:lnTo>
                    <a:pt x="16" y="56"/>
                  </a:lnTo>
                  <a:lnTo>
                    <a:pt x="16" y="58"/>
                  </a:lnTo>
                  <a:lnTo>
                    <a:pt x="16" y="58"/>
                  </a:lnTo>
                  <a:lnTo>
                    <a:pt x="18" y="60"/>
                  </a:lnTo>
                  <a:lnTo>
                    <a:pt x="20" y="60"/>
                  </a:lnTo>
                  <a:lnTo>
                    <a:pt x="20" y="60"/>
                  </a:lnTo>
                  <a:lnTo>
                    <a:pt x="20" y="62"/>
                  </a:lnTo>
                  <a:lnTo>
                    <a:pt x="20" y="64"/>
                  </a:lnTo>
                  <a:lnTo>
                    <a:pt x="20" y="66"/>
                  </a:lnTo>
                  <a:lnTo>
                    <a:pt x="22" y="68"/>
                  </a:lnTo>
                  <a:lnTo>
                    <a:pt x="22" y="70"/>
                  </a:lnTo>
                  <a:lnTo>
                    <a:pt x="22" y="70"/>
                  </a:lnTo>
                  <a:lnTo>
                    <a:pt x="22" y="72"/>
                  </a:lnTo>
                  <a:lnTo>
                    <a:pt x="24" y="76"/>
                  </a:lnTo>
                  <a:lnTo>
                    <a:pt x="24" y="78"/>
                  </a:lnTo>
                  <a:lnTo>
                    <a:pt x="24" y="80"/>
                  </a:lnTo>
                  <a:lnTo>
                    <a:pt x="26" y="80"/>
                  </a:lnTo>
                  <a:lnTo>
                    <a:pt x="26" y="84"/>
                  </a:lnTo>
                  <a:lnTo>
                    <a:pt x="28" y="86"/>
                  </a:lnTo>
                  <a:lnTo>
                    <a:pt x="28" y="86"/>
                  </a:lnTo>
                  <a:lnTo>
                    <a:pt x="28" y="86"/>
                  </a:lnTo>
                  <a:lnTo>
                    <a:pt x="30" y="86"/>
                  </a:lnTo>
                  <a:lnTo>
                    <a:pt x="32" y="84"/>
                  </a:lnTo>
                  <a:lnTo>
                    <a:pt x="32" y="82"/>
                  </a:lnTo>
                  <a:lnTo>
                    <a:pt x="32" y="80"/>
                  </a:lnTo>
                  <a:lnTo>
                    <a:pt x="30" y="78"/>
                  </a:lnTo>
                  <a:lnTo>
                    <a:pt x="30" y="76"/>
                  </a:lnTo>
                  <a:lnTo>
                    <a:pt x="32" y="82"/>
                  </a:lnTo>
                  <a:lnTo>
                    <a:pt x="34" y="84"/>
                  </a:lnTo>
                  <a:lnTo>
                    <a:pt x="34" y="86"/>
                  </a:lnTo>
                  <a:lnTo>
                    <a:pt x="34" y="84"/>
                  </a:lnTo>
                  <a:lnTo>
                    <a:pt x="34" y="84"/>
                  </a:lnTo>
                  <a:lnTo>
                    <a:pt x="36" y="82"/>
                  </a:lnTo>
                  <a:lnTo>
                    <a:pt x="36" y="82"/>
                  </a:lnTo>
                  <a:lnTo>
                    <a:pt x="36" y="80"/>
                  </a:lnTo>
                  <a:lnTo>
                    <a:pt x="36" y="78"/>
                  </a:lnTo>
                  <a:lnTo>
                    <a:pt x="36" y="76"/>
                  </a:lnTo>
                  <a:lnTo>
                    <a:pt x="36" y="74"/>
                  </a:lnTo>
                  <a:lnTo>
                    <a:pt x="38" y="72"/>
                  </a:lnTo>
                  <a:lnTo>
                    <a:pt x="38" y="76"/>
                  </a:lnTo>
                  <a:lnTo>
                    <a:pt x="38" y="78"/>
                  </a:lnTo>
                  <a:lnTo>
                    <a:pt x="38" y="80"/>
                  </a:lnTo>
                  <a:lnTo>
                    <a:pt x="38" y="80"/>
                  </a:lnTo>
                  <a:lnTo>
                    <a:pt x="40" y="80"/>
                  </a:lnTo>
                  <a:lnTo>
                    <a:pt x="42" y="78"/>
                  </a:lnTo>
                  <a:lnTo>
                    <a:pt x="42" y="78"/>
                  </a:lnTo>
                  <a:lnTo>
                    <a:pt x="40" y="80"/>
                  </a:lnTo>
                  <a:lnTo>
                    <a:pt x="40" y="82"/>
                  </a:lnTo>
                  <a:lnTo>
                    <a:pt x="40" y="84"/>
                  </a:lnTo>
                  <a:lnTo>
                    <a:pt x="42" y="84"/>
                  </a:lnTo>
                  <a:lnTo>
                    <a:pt x="42" y="84"/>
                  </a:lnTo>
                  <a:lnTo>
                    <a:pt x="44" y="84"/>
                  </a:lnTo>
                  <a:lnTo>
                    <a:pt x="44" y="84"/>
                  </a:lnTo>
                  <a:lnTo>
                    <a:pt x="44" y="80"/>
                  </a:lnTo>
                  <a:lnTo>
                    <a:pt x="46" y="78"/>
                  </a:lnTo>
                  <a:lnTo>
                    <a:pt x="48" y="78"/>
                  </a:lnTo>
                  <a:lnTo>
                    <a:pt x="48" y="76"/>
                  </a:lnTo>
                  <a:lnTo>
                    <a:pt x="48" y="74"/>
                  </a:lnTo>
                  <a:lnTo>
                    <a:pt x="48" y="74"/>
                  </a:lnTo>
                  <a:lnTo>
                    <a:pt x="46" y="72"/>
                  </a:lnTo>
                  <a:lnTo>
                    <a:pt x="46" y="70"/>
                  </a:lnTo>
                  <a:lnTo>
                    <a:pt x="46" y="70"/>
                  </a:lnTo>
                  <a:lnTo>
                    <a:pt x="46" y="70"/>
                  </a:lnTo>
                  <a:lnTo>
                    <a:pt x="44" y="68"/>
                  </a:lnTo>
                  <a:lnTo>
                    <a:pt x="44" y="66"/>
                  </a:lnTo>
                  <a:lnTo>
                    <a:pt x="44" y="66"/>
                  </a:lnTo>
                  <a:lnTo>
                    <a:pt x="46" y="66"/>
                  </a:lnTo>
                  <a:lnTo>
                    <a:pt x="44" y="64"/>
                  </a:lnTo>
                  <a:lnTo>
                    <a:pt x="44" y="62"/>
                  </a:lnTo>
                  <a:lnTo>
                    <a:pt x="46" y="62"/>
                  </a:lnTo>
                  <a:lnTo>
                    <a:pt x="46" y="60"/>
                  </a:lnTo>
                  <a:lnTo>
                    <a:pt x="46" y="60"/>
                  </a:lnTo>
                  <a:lnTo>
                    <a:pt x="46" y="58"/>
                  </a:lnTo>
                  <a:lnTo>
                    <a:pt x="44" y="58"/>
                  </a:lnTo>
                  <a:lnTo>
                    <a:pt x="42" y="56"/>
                  </a:lnTo>
                  <a:lnTo>
                    <a:pt x="40" y="56"/>
                  </a:lnTo>
                  <a:lnTo>
                    <a:pt x="42" y="56"/>
                  </a:lnTo>
                  <a:lnTo>
                    <a:pt x="44" y="56"/>
                  </a:lnTo>
                  <a:lnTo>
                    <a:pt x="44" y="54"/>
                  </a:lnTo>
                  <a:lnTo>
                    <a:pt x="44" y="54"/>
                  </a:lnTo>
                  <a:lnTo>
                    <a:pt x="44" y="54"/>
                  </a:lnTo>
                  <a:lnTo>
                    <a:pt x="46" y="52"/>
                  </a:lnTo>
                  <a:lnTo>
                    <a:pt x="46" y="54"/>
                  </a:lnTo>
                  <a:lnTo>
                    <a:pt x="46" y="56"/>
                  </a:lnTo>
                  <a:lnTo>
                    <a:pt x="46" y="58"/>
                  </a:lnTo>
                  <a:lnTo>
                    <a:pt x="46" y="62"/>
                  </a:lnTo>
                  <a:lnTo>
                    <a:pt x="48" y="62"/>
                  </a:lnTo>
                  <a:lnTo>
                    <a:pt x="50" y="68"/>
                  </a:lnTo>
                  <a:lnTo>
                    <a:pt x="52" y="70"/>
                  </a:lnTo>
                  <a:lnTo>
                    <a:pt x="56" y="70"/>
                  </a:lnTo>
                  <a:lnTo>
                    <a:pt x="56" y="70"/>
                  </a:lnTo>
                  <a:lnTo>
                    <a:pt x="58" y="68"/>
                  </a:lnTo>
                  <a:lnTo>
                    <a:pt x="60" y="66"/>
                  </a:lnTo>
                  <a:lnTo>
                    <a:pt x="60" y="66"/>
                  </a:lnTo>
                  <a:lnTo>
                    <a:pt x="60" y="66"/>
                  </a:lnTo>
                  <a:lnTo>
                    <a:pt x="62" y="68"/>
                  </a:lnTo>
                  <a:lnTo>
                    <a:pt x="64" y="72"/>
                  </a:lnTo>
                  <a:lnTo>
                    <a:pt x="66" y="74"/>
                  </a:lnTo>
                  <a:lnTo>
                    <a:pt x="66" y="76"/>
                  </a:lnTo>
                  <a:lnTo>
                    <a:pt x="68" y="76"/>
                  </a:lnTo>
                  <a:lnTo>
                    <a:pt x="68" y="74"/>
                  </a:lnTo>
                  <a:lnTo>
                    <a:pt x="68" y="76"/>
                  </a:lnTo>
                  <a:lnTo>
                    <a:pt x="68" y="78"/>
                  </a:lnTo>
                  <a:lnTo>
                    <a:pt x="68" y="78"/>
                  </a:lnTo>
                  <a:lnTo>
                    <a:pt x="70" y="84"/>
                  </a:lnTo>
                  <a:lnTo>
                    <a:pt x="72" y="86"/>
                  </a:lnTo>
                  <a:lnTo>
                    <a:pt x="72" y="90"/>
                  </a:lnTo>
                  <a:lnTo>
                    <a:pt x="74" y="96"/>
                  </a:lnTo>
                  <a:lnTo>
                    <a:pt x="76" y="100"/>
                  </a:lnTo>
                  <a:lnTo>
                    <a:pt x="76" y="102"/>
                  </a:lnTo>
                  <a:lnTo>
                    <a:pt x="78" y="102"/>
                  </a:lnTo>
                  <a:lnTo>
                    <a:pt x="78" y="102"/>
                  </a:lnTo>
                  <a:lnTo>
                    <a:pt x="78" y="102"/>
                  </a:lnTo>
                  <a:lnTo>
                    <a:pt x="78" y="100"/>
                  </a:lnTo>
                  <a:lnTo>
                    <a:pt x="76" y="98"/>
                  </a:lnTo>
                  <a:lnTo>
                    <a:pt x="76" y="98"/>
                  </a:lnTo>
                  <a:lnTo>
                    <a:pt x="76" y="98"/>
                  </a:lnTo>
                  <a:lnTo>
                    <a:pt x="76" y="96"/>
                  </a:lnTo>
                  <a:lnTo>
                    <a:pt x="74" y="94"/>
                  </a:lnTo>
                  <a:lnTo>
                    <a:pt x="74" y="92"/>
                  </a:lnTo>
                  <a:lnTo>
                    <a:pt x="76" y="92"/>
                  </a:lnTo>
                  <a:lnTo>
                    <a:pt x="76" y="92"/>
                  </a:lnTo>
                  <a:lnTo>
                    <a:pt x="78" y="92"/>
                  </a:lnTo>
                  <a:lnTo>
                    <a:pt x="80" y="92"/>
                  </a:lnTo>
                  <a:lnTo>
                    <a:pt x="80" y="94"/>
                  </a:lnTo>
                  <a:lnTo>
                    <a:pt x="80" y="94"/>
                  </a:lnTo>
                  <a:lnTo>
                    <a:pt x="82" y="94"/>
                  </a:lnTo>
                  <a:lnTo>
                    <a:pt x="82" y="94"/>
                  </a:lnTo>
                  <a:lnTo>
                    <a:pt x="82" y="9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Freeform 234"/>
            <p:cNvSpPr>
              <a:spLocks/>
            </p:cNvSpPr>
            <p:nvPr/>
          </p:nvSpPr>
          <p:spPr bwMode="auto">
            <a:xfrm>
              <a:off x="4245" y="1608"/>
              <a:ext cx="2" cy="8"/>
            </a:xfrm>
            <a:custGeom>
              <a:avLst/>
              <a:gdLst>
                <a:gd name="T0" fmla="*/ 2 w 2"/>
                <a:gd name="T1" fmla="*/ 4 h 8"/>
                <a:gd name="T2" fmla="*/ 2 w 2"/>
                <a:gd name="T3" fmla="*/ 2 h 8"/>
                <a:gd name="T4" fmla="*/ 2 w 2"/>
                <a:gd name="T5" fmla="*/ 0 h 8"/>
                <a:gd name="T6" fmla="*/ 2 w 2"/>
                <a:gd name="T7" fmla="*/ 0 h 8"/>
                <a:gd name="T8" fmla="*/ 2 w 2"/>
                <a:gd name="T9" fmla="*/ 0 h 8"/>
                <a:gd name="T10" fmla="*/ 0 w 2"/>
                <a:gd name="T11" fmla="*/ 0 h 8"/>
                <a:gd name="T12" fmla="*/ 0 w 2"/>
                <a:gd name="T13" fmla="*/ 0 h 8"/>
                <a:gd name="T14" fmla="*/ 0 w 2"/>
                <a:gd name="T15" fmla="*/ 2 h 8"/>
                <a:gd name="T16" fmla="*/ 0 w 2"/>
                <a:gd name="T17" fmla="*/ 4 h 8"/>
                <a:gd name="T18" fmla="*/ 2 w 2"/>
                <a:gd name="T19" fmla="*/ 6 h 8"/>
                <a:gd name="T20" fmla="*/ 2 w 2"/>
                <a:gd name="T21" fmla="*/ 8 h 8"/>
                <a:gd name="T22" fmla="*/ 2 w 2"/>
                <a:gd name="T23" fmla="*/ 6 h 8"/>
                <a:gd name="T24" fmla="*/ 2 w 2"/>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8">
                  <a:moveTo>
                    <a:pt x="2" y="4"/>
                  </a:moveTo>
                  <a:lnTo>
                    <a:pt x="2" y="2"/>
                  </a:lnTo>
                  <a:lnTo>
                    <a:pt x="2" y="0"/>
                  </a:lnTo>
                  <a:lnTo>
                    <a:pt x="2" y="0"/>
                  </a:lnTo>
                  <a:lnTo>
                    <a:pt x="2" y="0"/>
                  </a:lnTo>
                  <a:lnTo>
                    <a:pt x="0" y="0"/>
                  </a:lnTo>
                  <a:lnTo>
                    <a:pt x="0" y="0"/>
                  </a:lnTo>
                  <a:lnTo>
                    <a:pt x="0" y="2"/>
                  </a:lnTo>
                  <a:lnTo>
                    <a:pt x="0" y="4"/>
                  </a:lnTo>
                  <a:lnTo>
                    <a:pt x="2" y="6"/>
                  </a:lnTo>
                  <a:lnTo>
                    <a:pt x="2" y="8"/>
                  </a:lnTo>
                  <a:lnTo>
                    <a:pt x="2" y="6"/>
                  </a:lnTo>
                  <a:lnTo>
                    <a:pt x="2"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Freeform 235"/>
            <p:cNvSpPr>
              <a:spLocks noEditPoints="1"/>
            </p:cNvSpPr>
            <p:nvPr/>
          </p:nvSpPr>
          <p:spPr bwMode="auto">
            <a:xfrm>
              <a:off x="2264" y="1594"/>
              <a:ext cx="83" cy="108"/>
            </a:xfrm>
            <a:custGeom>
              <a:avLst/>
              <a:gdLst>
                <a:gd name="T0" fmla="*/ 69 w 83"/>
                <a:gd name="T1" fmla="*/ 104 h 108"/>
                <a:gd name="T2" fmla="*/ 67 w 83"/>
                <a:gd name="T3" fmla="*/ 106 h 108"/>
                <a:gd name="T4" fmla="*/ 77 w 83"/>
                <a:gd name="T5" fmla="*/ 104 h 108"/>
                <a:gd name="T6" fmla="*/ 77 w 83"/>
                <a:gd name="T7" fmla="*/ 98 h 108"/>
                <a:gd name="T8" fmla="*/ 83 w 83"/>
                <a:gd name="T9" fmla="*/ 84 h 108"/>
                <a:gd name="T10" fmla="*/ 79 w 83"/>
                <a:gd name="T11" fmla="*/ 82 h 108"/>
                <a:gd name="T12" fmla="*/ 83 w 83"/>
                <a:gd name="T13" fmla="*/ 84 h 108"/>
                <a:gd name="T14" fmla="*/ 67 w 83"/>
                <a:gd name="T15" fmla="*/ 76 h 108"/>
                <a:gd name="T16" fmla="*/ 65 w 83"/>
                <a:gd name="T17" fmla="*/ 80 h 108"/>
                <a:gd name="T18" fmla="*/ 61 w 83"/>
                <a:gd name="T19" fmla="*/ 86 h 108"/>
                <a:gd name="T20" fmla="*/ 67 w 83"/>
                <a:gd name="T21" fmla="*/ 80 h 108"/>
                <a:gd name="T22" fmla="*/ 61 w 83"/>
                <a:gd name="T23" fmla="*/ 76 h 108"/>
                <a:gd name="T24" fmla="*/ 63 w 83"/>
                <a:gd name="T25" fmla="*/ 76 h 108"/>
                <a:gd name="T26" fmla="*/ 49 w 83"/>
                <a:gd name="T27" fmla="*/ 64 h 108"/>
                <a:gd name="T28" fmla="*/ 49 w 83"/>
                <a:gd name="T29" fmla="*/ 62 h 108"/>
                <a:gd name="T30" fmla="*/ 47 w 83"/>
                <a:gd name="T31" fmla="*/ 68 h 108"/>
                <a:gd name="T32" fmla="*/ 53 w 83"/>
                <a:gd name="T33" fmla="*/ 72 h 108"/>
                <a:gd name="T34" fmla="*/ 37 w 83"/>
                <a:gd name="T35" fmla="*/ 60 h 108"/>
                <a:gd name="T36" fmla="*/ 41 w 83"/>
                <a:gd name="T37" fmla="*/ 64 h 108"/>
                <a:gd name="T38" fmla="*/ 61 w 83"/>
                <a:gd name="T39" fmla="*/ 52 h 108"/>
                <a:gd name="T40" fmla="*/ 14 w 83"/>
                <a:gd name="T41" fmla="*/ 52 h 108"/>
                <a:gd name="T42" fmla="*/ 12 w 83"/>
                <a:gd name="T43" fmla="*/ 50 h 108"/>
                <a:gd name="T44" fmla="*/ 8 w 83"/>
                <a:gd name="T45" fmla="*/ 48 h 108"/>
                <a:gd name="T46" fmla="*/ 10 w 83"/>
                <a:gd name="T47" fmla="*/ 56 h 108"/>
                <a:gd name="T48" fmla="*/ 14 w 83"/>
                <a:gd name="T49" fmla="*/ 54 h 108"/>
                <a:gd name="T50" fmla="*/ 49 w 83"/>
                <a:gd name="T51" fmla="*/ 50 h 108"/>
                <a:gd name="T52" fmla="*/ 45 w 83"/>
                <a:gd name="T53" fmla="*/ 42 h 108"/>
                <a:gd name="T54" fmla="*/ 47 w 83"/>
                <a:gd name="T55" fmla="*/ 48 h 108"/>
                <a:gd name="T56" fmla="*/ 47 w 83"/>
                <a:gd name="T57" fmla="*/ 52 h 108"/>
                <a:gd name="T58" fmla="*/ 16 w 83"/>
                <a:gd name="T59" fmla="*/ 34 h 108"/>
                <a:gd name="T60" fmla="*/ 20 w 83"/>
                <a:gd name="T61" fmla="*/ 34 h 108"/>
                <a:gd name="T62" fmla="*/ 12 w 83"/>
                <a:gd name="T63" fmla="*/ 46 h 108"/>
                <a:gd name="T64" fmla="*/ 10 w 83"/>
                <a:gd name="T65" fmla="*/ 36 h 108"/>
                <a:gd name="T66" fmla="*/ 6 w 83"/>
                <a:gd name="T67" fmla="*/ 32 h 108"/>
                <a:gd name="T68" fmla="*/ 4 w 83"/>
                <a:gd name="T69" fmla="*/ 42 h 108"/>
                <a:gd name="T70" fmla="*/ 2 w 83"/>
                <a:gd name="T71" fmla="*/ 44 h 108"/>
                <a:gd name="T72" fmla="*/ 6 w 83"/>
                <a:gd name="T73" fmla="*/ 46 h 108"/>
                <a:gd name="T74" fmla="*/ 37 w 83"/>
                <a:gd name="T75" fmla="*/ 42 h 108"/>
                <a:gd name="T76" fmla="*/ 39 w 83"/>
                <a:gd name="T77" fmla="*/ 32 h 108"/>
                <a:gd name="T78" fmla="*/ 30 w 83"/>
                <a:gd name="T79" fmla="*/ 26 h 108"/>
                <a:gd name="T80" fmla="*/ 35 w 83"/>
                <a:gd name="T81" fmla="*/ 30 h 108"/>
                <a:gd name="T82" fmla="*/ 37 w 83"/>
                <a:gd name="T83" fmla="*/ 36 h 108"/>
                <a:gd name="T84" fmla="*/ 37 w 83"/>
                <a:gd name="T85" fmla="*/ 42 h 108"/>
                <a:gd name="T86" fmla="*/ 8 w 83"/>
                <a:gd name="T87" fmla="*/ 4 h 108"/>
                <a:gd name="T88" fmla="*/ 4 w 83"/>
                <a:gd name="T89" fmla="*/ 8 h 108"/>
                <a:gd name="T90" fmla="*/ 2 w 83"/>
                <a:gd name="T91" fmla="*/ 8 h 108"/>
                <a:gd name="T92" fmla="*/ 16 w 83"/>
                <a:gd name="T93" fmla="*/ 6 h 108"/>
                <a:gd name="T94" fmla="*/ 26 w 83"/>
                <a:gd name="T95" fmla="*/ 6 h 108"/>
                <a:gd name="T96" fmla="*/ 20 w 83"/>
                <a:gd name="T97" fmla="*/ 2 h 108"/>
                <a:gd name="T98" fmla="*/ 22 w 83"/>
                <a:gd name="T99" fmla="*/ 2 h 108"/>
                <a:gd name="T100" fmla="*/ 26 w 83"/>
                <a:gd name="T101" fmla="*/ 12 h 108"/>
                <a:gd name="T102" fmla="*/ 22 w 83"/>
                <a:gd name="T103" fmla="*/ 18 h 108"/>
                <a:gd name="T104" fmla="*/ 28 w 83"/>
                <a:gd name="T105"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 h="108">
                  <a:moveTo>
                    <a:pt x="75" y="104"/>
                  </a:moveTo>
                  <a:lnTo>
                    <a:pt x="73" y="104"/>
                  </a:lnTo>
                  <a:lnTo>
                    <a:pt x="73" y="104"/>
                  </a:lnTo>
                  <a:lnTo>
                    <a:pt x="71" y="104"/>
                  </a:lnTo>
                  <a:lnTo>
                    <a:pt x="69" y="104"/>
                  </a:lnTo>
                  <a:lnTo>
                    <a:pt x="69" y="104"/>
                  </a:lnTo>
                  <a:lnTo>
                    <a:pt x="67" y="106"/>
                  </a:lnTo>
                  <a:lnTo>
                    <a:pt x="67" y="106"/>
                  </a:lnTo>
                  <a:lnTo>
                    <a:pt x="67" y="106"/>
                  </a:lnTo>
                  <a:lnTo>
                    <a:pt x="67" y="106"/>
                  </a:lnTo>
                  <a:lnTo>
                    <a:pt x="67" y="108"/>
                  </a:lnTo>
                  <a:lnTo>
                    <a:pt x="67" y="108"/>
                  </a:lnTo>
                  <a:lnTo>
                    <a:pt x="71" y="108"/>
                  </a:lnTo>
                  <a:lnTo>
                    <a:pt x="75" y="108"/>
                  </a:lnTo>
                  <a:lnTo>
                    <a:pt x="77" y="104"/>
                  </a:lnTo>
                  <a:lnTo>
                    <a:pt x="77" y="104"/>
                  </a:lnTo>
                  <a:lnTo>
                    <a:pt x="77" y="102"/>
                  </a:lnTo>
                  <a:lnTo>
                    <a:pt x="77" y="102"/>
                  </a:lnTo>
                  <a:lnTo>
                    <a:pt x="75" y="104"/>
                  </a:lnTo>
                  <a:close/>
                  <a:moveTo>
                    <a:pt x="77" y="98"/>
                  </a:moveTo>
                  <a:lnTo>
                    <a:pt x="77" y="98"/>
                  </a:lnTo>
                  <a:lnTo>
                    <a:pt x="79" y="98"/>
                  </a:lnTo>
                  <a:lnTo>
                    <a:pt x="79" y="98"/>
                  </a:lnTo>
                  <a:lnTo>
                    <a:pt x="77" y="98"/>
                  </a:lnTo>
                  <a:close/>
                  <a:moveTo>
                    <a:pt x="83" y="84"/>
                  </a:moveTo>
                  <a:lnTo>
                    <a:pt x="83" y="82"/>
                  </a:lnTo>
                  <a:lnTo>
                    <a:pt x="81" y="82"/>
                  </a:lnTo>
                  <a:lnTo>
                    <a:pt x="81" y="82"/>
                  </a:lnTo>
                  <a:lnTo>
                    <a:pt x="79" y="82"/>
                  </a:lnTo>
                  <a:lnTo>
                    <a:pt x="79" y="82"/>
                  </a:lnTo>
                  <a:lnTo>
                    <a:pt x="77" y="82"/>
                  </a:lnTo>
                  <a:lnTo>
                    <a:pt x="79" y="82"/>
                  </a:lnTo>
                  <a:lnTo>
                    <a:pt x="81" y="82"/>
                  </a:lnTo>
                  <a:lnTo>
                    <a:pt x="81" y="82"/>
                  </a:lnTo>
                  <a:lnTo>
                    <a:pt x="83" y="84"/>
                  </a:lnTo>
                  <a:lnTo>
                    <a:pt x="83" y="84"/>
                  </a:lnTo>
                  <a:lnTo>
                    <a:pt x="83" y="84"/>
                  </a:lnTo>
                  <a:close/>
                  <a:moveTo>
                    <a:pt x="67" y="78"/>
                  </a:moveTo>
                  <a:lnTo>
                    <a:pt x="67" y="76"/>
                  </a:lnTo>
                  <a:lnTo>
                    <a:pt x="67" y="76"/>
                  </a:lnTo>
                  <a:lnTo>
                    <a:pt x="65" y="78"/>
                  </a:lnTo>
                  <a:lnTo>
                    <a:pt x="65" y="78"/>
                  </a:lnTo>
                  <a:lnTo>
                    <a:pt x="67" y="80"/>
                  </a:lnTo>
                  <a:lnTo>
                    <a:pt x="67" y="80"/>
                  </a:lnTo>
                  <a:lnTo>
                    <a:pt x="65" y="80"/>
                  </a:lnTo>
                  <a:lnTo>
                    <a:pt x="65" y="82"/>
                  </a:lnTo>
                  <a:lnTo>
                    <a:pt x="65" y="82"/>
                  </a:lnTo>
                  <a:lnTo>
                    <a:pt x="63" y="82"/>
                  </a:lnTo>
                  <a:lnTo>
                    <a:pt x="63" y="84"/>
                  </a:lnTo>
                  <a:lnTo>
                    <a:pt x="61" y="86"/>
                  </a:lnTo>
                  <a:lnTo>
                    <a:pt x="59" y="86"/>
                  </a:lnTo>
                  <a:lnTo>
                    <a:pt x="61" y="86"/>
                  </a:lnTo>
                  <a:lnTo>
                    <a:pt x="63" y="84"/>
                  </a:lnTo>
                  <a:lnTo>
                    <a:pt x="65" y="82"/>
                  </a:lnTo>
                  <a:lnTo>
                    <a:pt x="67" y="80"/>
                  </a:lnTo>
                  <a:lnTo>
                    <a:pt x="67" y="78"/>
                  </a:lnTo>
                  <a:close/>
                  <a:moveTo>
                    <a:pt x="61" y="74"/>
                  </a:moveTo>
                  <a:lnTo>
                    <a:pt x="61" y="74"/>
                  </a:lnTo>
                  <a:lnTo>
                    <a:pt x="61" y="76"/>
                  </a:lnTo>
                  <a:lnTo>
                    <a:pt x="61" y="76"/>
                  </a:lnTo>
                  <a:lnTo>
                    <a:pt x="61" y="76"/>
                  </a:lnTo>
                  <a:lnTo>
                    <a:pt x="63" y="78"/>
                  </a:lnTo>
                  <a:lnTo>
                    <a:pt x="65" y="76"/>
                  </a:lnTo>
                  <a:lnTo>
                    <a:pt x="65" y="76"/>
                  </a:lnTo>
                  <a:lnTo>
                    <a:pt x="63" y="76"/>
                  </a:lnTo>
                  <a:lnTo>
                    <a:pt x="63" y="74"/>
                  </a:lnTo>
                  <a:lnTo>
                    <a:pt x="61" y="74"/>
                  </a:lnTo>
                  <a:close/>
                  <a:moveTo>
                    <a:pt x="51" y="68"/>
                  </a:moveTo>
                  <a:lnTo>
                    <a:pt x="49" y="66"/>
                  </a:lnTo>
                  <a:lnTo>
                    <a:pt x="49" y="64"/>
                  </a:lnTo>
                  <a:lnTo>
                    <a:pt x="49" y="62"/>
                  </a:lnTo>
                  <a:lnTo>
                    <a:pt x="47" y="60"/>
                  </a:lnTo>
                  <a:lnTo>
                    <a:pt x="47" y="60"/>
                  </a:lnTo>
                  <a:lnTo>
                    <a:pt x="47" y="62"/>
                  </a:lnTo>
                  <a:lnTo>
                    <a:pt x="49" y="62"/>
                  </a:lnTo>
                  <a:lnTo>
                    <a:pt x="49" y="66"/>
                  </a:lnTo>
                  <a:lnTo>
                    <a:pt x="49" y="66"/>
                  </a:lnTo>
                  <a:lnTo>
                    <a:pt x="49" y="68"/>
                  </a:lnTo>
                  <a:lnTo>
                    <a:pt x="49" y="68"/>
                  </a:lnTo>
                  <a:lnTo>
                    <a:pt x="47" y="68"/>
                  </a:lnTo>
                  <a:lnTo>
                    <a:pt x="49" y="70"/>
                  </a:lnTo>
                  <a:lnTo>
                    <a:pt x="51" y="70"/>
                  </a:lnTo>
                  <a:lnTo>
                    <a:pt x="53" y="74"/>
                  </a:lnTo>
                  <a:lnTo>
                    <a:pt x="53" y="74"/>
                  </a:lnTo>
                  <a:lnTo>
                    <a:pt x="53" y="72"/>
                  </a:lnTo>
                  <a:lnTo>
                    <a:pt x="51" y="70"/>
                  </a:lnTo>
                  <a:lnTo>
                    <a:pt x="51" y="68"/>
                  </a:lnTo>
                  <a:close/>
                  <a:moveTo>
                    <a:pt x="39" y="62"/>
                  </a:moveTo>
                  <a:lnTo>
                    <a:pt x="37" y="60"/>
                  </a:lnTo>
                  <a:lnTo>
                    <a:pt x="37" y="60"/>
                  </a:lnTo>
                  <a:lnTo>
                    <a:pt x="37" y="60"/>
                  </a:lnTo>
                  <a:lnTo>
                    <a:pt x="37" y="60"/>
                  </a:lnTo>
                  <a:lnTo>
                    <a:pt x="39" y="62"/>
                  </a:lnTo>
                  <a:lnTo>
                    <a:pt x="41" y="64"/>
                  </a:lnTo>
                  <a:lnTo>
                    <a:pt x="41" y="64"/>
                  </a:lnTo>
                  <a:lnTo>
                    <a:pt x="41" y="62"/>
                  </a:lnTo>
                  <a:lnTo>
                    <a:pt x="39" y="62"/>
                  </a:lnTo>
                  <a:close/>
                  <a:moveTo>
                    <a:pt x="63" y="52"/>
                  </a:moveTo>
                  <a:lnTo>
                    <a:pt x="63" y="52"/>
                  </a:lnTo>
                  <a:lnTo>
                    <a:pt x="61" y="52"/>
                  </a:lnTo>
                  <a:lnTo>
                    <a:pt x="61" y="52"/>
                  </a:lnTo>
                  <a:lnTo>
                    <a:pt x="61" y="54"/>
                  </a:lnTo>
                  <a:lnTo>
                    <a:pt x="61" y="54"/>
                  </a:lnTo>
                  <a:lnTo>
                    <a:pt x="63" y="52"/>
                  </a:lnTo>
                  <a:close/>
                  <a:moveTo>
                    <a:pt x="14" y="52"/>
                  </a:moveTo>
                  <a:lnTo>
                    <a:pt x="12" y="50"/>
                  </a:lnTo>
                  <a:lnTo>
                    <a:pt x="12" y="52"/>
                  </a:lnTo>
                  <a:lnTo>
                    <a:pt x="10" y="50"/>
                  </a:lnTo>
                  <a:lnTo>
                    <a:pt x="12" y="50"/>
                  </a:lnTo>
                  <a:lnTo>
                    <a:pt x="12" y="50"/>
                  </a:lnTo>
                  <a:lnTo>
                    <a:pt x="12" y="48"/>
                  </a:lnTo>
                  <a:lnTo>
                    <a:pt x="10" y="48"/>
                  </a:lnTo>
                  <a:lnTo>
                    <a:pt x="10" y="48"/>
                  </a:lnTo>
                  <a:lnTo>
                    <a:pt x="8" y="50"/>
                  </a:lnTo>
                  <a:lnTo>
                    <a:pt x="8" y="48"/>
                  </a:lnTo>
                  <a:lnTo>
                    <a:pt x="6" y="50"/>
                  </a:lnTo>
                  <a:lnTo>
                    <a:pt x="8" y="52"/>
                  </a:lnTo>
                  <a:lnTo>
                    <a:pt x="8" y="52"/>
                  </a:lnTo>
                  <a:lnTo>
                    <a:pt x="8" y="56"/>
                  </a:lnTo>
                  <a:lnTo>
                    <a:pt x="10" y="56"/>
                  </a:lnTo>
                  <a:lnTo>
                    <a:pt x="10" y="58"/>
                  </a:lnTo>
                  <a:lnTo>
                    <a:pt x="12" y="58"/>
                  </a:lnTo>
                  <a:lnTo>
                    <a:pt x="14" y="56"/>
                  </a:lnTo>
                  <a:lnTo>
                    <a:pt x="14" y="56"/>
                  </a:lnTo>
                  <a:lnTo>
                    <a:pt x="14" y="54"/>
                  </a:lnTo>
                  <a:lnTo>
                    <a:pt x="14" y="54"/>
                  </a:lnTo>
                  <a:lnTo>
                    <a:pt x="14" y="54"/>
                  </a:lnTo>
                  <a:lnTo>
                    <a:pt x="14" y="52"/>
                  </a:lnTo>
                  <a:close/>
                  <a:moveTo>
                    <a:pt x="49" y="50"/>
                  </a:moveTo>
                  <a:lnTo>
                    <a:pt x="49" y="50"/>
                  </a:lnTo>
                  <a:lnTo>
                    <a:pt x="47" y="46"/>
                  </a:lnTo>
                  <a:lnTo>
                    <a:pt x="47" y="46"/>
                  </a:lnTo>
                  <a:lnTo>
                    <a:pt x="45" y="42"/>
                  </a:lnTo>
                  <a:lnTo>
                    <a:pt x="45" y="42"/>
                  </a:lnTo>
                  <a:lnTo>
                    <a:pt x="45" y="42"/>
                  </a:lnTo>
                  <a:lnTo>
                    <a:pt x="43" y="42"/>
                  </a:lnTo>
                  <a:lnTo>
                    <a:pt x="45" y="42"/>
                  </a:lnTo>
                  <a:lnTo>
                    <a:pt x="45" y="44"/>
                  </a:lnTo>
                  <a:lnTo>
                    <a:pt x="45" y="44"/>
                  </a:lnTo>
                  <a:lnTo>
                    <a:pt x="47" y="48"/>
                  </a:lnTo>
                  <a:lnTo>
                    <a:pt x="47" y="48"/>
                  </a:lnTo>
                  <a:lnTo>
                    <a:pt x="47" y="50"/>
                  </a:lnTo>
                  <a:lnTo>
                    <a:pt x="47" y="50"/>
                  </a:lnTo>
                  <a:lnTo>
                    <a:pt x="47" y="52"/>
                  </a:lnTo>
                  <a:lnTo>
                    <a:pt x="47" y="52"/>
                  </a:lnTo>
                  <a:lnTo>
                    <a:pt x="49" y="50"/>
                  </a:lnTo>
                  <a:lnTo>
                    <a:pt x="49" y="50"/>
                  </a:lnTo>
                  <a:close/>
                  <a:moveTo>
                    <a:pt x="20" y="34"/>
                  </a:moveTo>
                  <a:lnTo>
                    <a:pt x="18" y="34"/>
                  </a:lnTo>
                  <a:lnTo>
                    <a:pt x="16" y="34"/>
                  </a:lnTo>
                  <a:lnTo>
                    <a:pt x="16" y="36"/>
                  </a:lnTo>
                  <a:lnTo>
                    <a:pt x="16" y="36"/>
                  </a:lnTo>
                  <a:lnTo>
                    <a:pt x="18" y="36"/>
                  </a:lnTo>
                  <a:lnTo>
                    <a:pt x="20" y="36"/>
                  </a:lnTo>
                  <a:lnTo>
                    <a:pt x="20" y="34"/>
                  </a:lnTo>
                  <a:lnTo>
                    <a:pt x="20" y="34"/>
                  </a:lnTo>
                  <a:lnTo>
                    <a:pt x="20" y="34"/>
                  </a:lnTo>
                  <a:close/>
                  <a:moveTo>
                    <a:pt x="10" y="46"/>
                  </a:moveTo>
                  <a:lnTo>
                    <a:pt x="10" y="46"/>
                  </a:lnTo>
                  <a:lnTo>
                    <a:pt x="12" y="46"/>
                  </a:lnTo>
                  <a:lnTo>
                    <a:pt x="12" y="44"/>
                  </a:lnTo>
                  <a:lnTo>
                    <a:pt x="12" y="44"/>
                  </a:lnTo>
                  <a:lnTo>
                    <a:pt x="12" y="40"/>
                  </a:lnTo>
                  <a:lnTo>
                    <a:pt x="10" y="40"/>
                  </a:lnTo>
                  <a:lnTo>
                    <a:pt x="10" y="36"/>
                  </a:lnTo>
                  <a:lnTo>
                    <a:pt x="10" y="36"/>
                  </a:lnTo>
                  <a:lnTo>
                    <a:pt x="10" y="34"/>
                  </a:lnTo>
                  <a:lnTo>
                    <a:pt x="10" y="34"/>
                  </a:lnTo>
                  <a:lnTo>
                    <a:pt x="8" y="32"/>
                  </a:lnTo>
                  <a:lnTo>
                    <a:pt x="6" y="32"/>
                  </a:lnTo>
                  <a:lnTo>
                    <a:pt x="6" y="36"/>
                  </a:lnTo>
                  <a:lnTo>
                    <a:pt x="6" y="38"/>
                  </a:lnTo>
                  <a:lnTo>
                    <a:pt x="4" y="40"/>
                  </a:lnTo>
                  <a:lnTo>
                    <a:pt x="4" y="42"/>
                  </a:lnTo>
                  <a:lnTo>
                    <a:pt x="4" y="42"/>
                  </a:lnTo>
                  <a:lnTo>
                    <a:pt x="4" y="42"/>
                  </a:lnTo>
                  <a:lnTo>
                    <a:pt x="2" y="42"/>
                  </a:lnTo>
                  <a:lnTo>
                    <a:pt x="2" y="42"/>
                  </a:lnTo>
                  <a:lnTo>
                    <a:pt x="2" y="42"/>
                  </a:lnTo>
                  <a:lnTo>
                    <a:pt x="2" y="44"/>
                  </a:lnTo>
                  <a:lnTo>
                    <a:pt x="4" y="44"/>
                  </a:lnTo>
                  <a:lnTo>
                    <a:pt x="4" y="46"/>
                  </a:lnTo>
                  <a:lnTo>
                    <a:pt x="6" y="44"/>
                  </a:lnTo>
                  <a:lnTo>
                    <a:pt x="6" y="46"/>
                  </a:lnTo>
                  <a:lnTo>
                    <a:pt x="6" y="46"/>
                  </a:lnTo>
                  <a:lnTo>
                    <a:pt x="6" y="48"/>
                  </a:lnTo>
                  <a:lnTo>
                    <a:pt x="8" y="48"/>
                  </a:lnTo>
                  <a:lnTo>
                    <a:pt x="10" y="46"/>
                  </a:lnTo>
                  <a:close/>
                  <a:moveTo>
                    <a:pt x="37" y="42"/>
                  </a:moveTo>
                  <a:lnTo>
                    <a:pt x="37" y="42"/>
                  </a:lnTo>
                  <a:lnTo>
                    <a:pt x="37" y="40"/>
                  </a:lnTo>
                  <a:lnTo>
                    <a:pt x="39" y="38"/>
                  </a:lnTo>
                  <a:lnTo>
                    <a:pt x="39" y="34"/>
                  </a:lnTo>
                  <a:lnTo>
                    <a:pt x="39" y="34"/>
                  </a:lnTo>
                  <a:lnTo>
                    <a:pt x="39" y="32"/>
                  </a:lnTo>
                  <a:lnTo>
                    <a:pt x="37" y="30"/>
                  </a:lnTo>
                  <a:lnTo>
                    <a:pt x="35" y="28"/>
                  </a:lnTo>
                  <a:lnTo>
                    <a:pt x="33" y="26"/>
                  </a:lnTo>
                  <a:lnTo>
                    <a:pt x="30" y="26"/>
                  </a:lnTo>
                  <a:lnTo>
                    <a:pt x="30" y="26"/>
                  </a:lnTo>
                  <a:lnTo>
                    <a:pt x="30" y="28"/>
                  </a:lnTo>
                  <a:lnTo>
                    <a:pt x="30" y="28"/>
                  </a:lnTo>
                  <a:lnTo>
                    <a:pt x="30" y="28"/>
                  </a:lnTo>
                  <a:lnTo>
                    <a:pt x="33" y="28"/>
                  </a:lnTo>
                  <a:lnTo>
                    <a:pt x="35" y="30"/>
                  </a:lnTo>
                  <a:lnTo>
                    <a:pt x="37" y="30"/>
                  </a:lnTo>
                  <a:lnTo>
                    <a:pt x="37" y="32"/>
                  </a:lnTo>
                  <a:lnTo>
                    <a:pt x="39" y="34"/>
                  </a:lnTo>
                  <a:lnTo>
                    <a:pt x="39" y="36"/>
                  </a:lnTo>
                  <a:lnTo>
                    <a:pt x="37" y="36"/>
                  </a:lnTo>
                  <a:lnTo>
                    <a:pt x="37" y="38"/>
                  </a:lnTo>
                  <a:lnTo>
                    <a:pt x="35" y="38"/>
                  </a:lnTo>
                  <a:lnTo>
                    <a:pt x="35" y="40"/>
                  </a:lnTo>
                  <a:lnTo>
                    <a:pt x="37" y="40"/>
                  </a:lnTo>
                  <a:lnTo>
                    <a:pt x="37" y="42"/>
                  </a:lnTo>
                  <a:close/>
                  <a:moveTo>
                    <a:pt x="14" y="4"/>
                  </a:moveTo>
                  <a:lnTo>
                    <a:pt x="10" y="4"/>
                  </a:lnTo>
                  <a:lnTo>
                    <a:pt x="10" y="6"/>
                  </a:lnTo>
                  <a:lnTo>
                    <a:pt x="8" y="6"/>
                  </a:lnTo>
                  <a:lnTo>
                    <a:pt x="8" y="4"/>
                  </a:lnTo>
                  <a:lnTo>
                    <a:pt x="6" y="4"/>
                  </a:lnTo>
                  <a:lnTo>
                    <a:pt x="6" y="4"/>
                  </a:lnTo>
                  <a:lnTo>
                    <a:pt x="6" y="6"/>
                  </a:lnTo>
                  <a:lnTo>
                    <a:pt x="4" y="6"/>
                  </a:lnTo>
                  <a:lnTo>
                    <a:pt x="4" y="8"/>
                  </a:lnTo>
                  <a:lnTo>
                    <a:pt x="2" y="8"/>
                  </a:lnTo>
                  <a:lnTo>
                    <a:pt x="0" y="6"/>
                  </a:lnTo>
                  <a:lnTo>
                    <a:pt x="0" y="6"/>
                  </a:lnTo>
                  <a:lnTo>
                    <a:pt x="2" y="8"/>
                  </a:lnTo>
                  <a:lnTo>
                    <a:pt x="2" y="8"/>
                  </a:lnTo>
                  <a:lnTo>
                    <a:pt x="4" y="8"/>
                  </a:lnTo>
                  <a:lnTo>
                    <a:pt x="6" y="8"/>
                  </a:lnTo>
                  <a:lnTo>
                    <a:pt x="10" y="6"/>
                  </a:lnTo>
                  <a:lnTo>
                    <a:pt x="16" y="6"/>
                  </a:lnTo>
                  <a:lnTo>
                    <a:pt x="16" y="6"/>
                  </a:lnTo>
                  <a:lnTo>
                    <a:pt x="16" y="4"/>
                  </a:lnTo>
                  <a:lnTo>
                    <a:pt x="14" y="4"/>
                  </a:lnTo>
                  <a:close/>
                  <a:moveTo>
                    <a:pt x="26" y="6"/>
                  </a:moveTo>
                  <a:lnTo>
                    <a:pt x="26" y="6"/>
                  </a:lnTo>
                  <a:lnTo>
                    <a:pt x="26" y="6"/>
                  </a:lnTo>
                  <a:lnTo>
                    <a:pt x="26" y="6"/>
                  </a:lnTo>
                  <a:lnTo>
                    <a:pt x="24" y="4"/>
                  </a:lnTo>
                  <a:lnTo>
                    <a:pt x="24" y="2"/>
                  </a:lnTo>
                  <a:lnTo>
                    <a:pt x="22" y="2"/>
                  </a:lnTo>
                  <a:lnTo>
                    <a:pt x="20" y="2"/>
                  </a:lnTo>
                  <a:lnTo>
                    <a:pt x="18" y="2"/>
                  </a:lnTo>
                  <a:lnTo>
                    <a:pt x="18" y="0"/>
                  </a:lnTo>
                  <a:lnTo>
                    <a:pt x="16" y="2"/>
                  </a:lnTo>
                  <a:lnTo>
                    <a:pt x="18" y="2"/>
                  </a:lnTo>
                  <a:lnTo>
                    <a:pt x="22" y="2"/>
                  </a:lnTo>
                  <a:lnTo>
                    <a:pt x="24" y="6"/>
                  </a:lnTo>
                  <a:lnTo>
                    <a:pt x="26" y="8"/>
                  </a:lnTo>
                  <a:lnTo>
                    <a:pt x="26" y="10"/>
                  </a:lnTo>
                  <a:lnTo>
                    <a:pt x="26" y="10"/>
                  </a:lnTo>
                  <a:lnTo>
                    <a:pt x="26" y="12"/>
                  </a:lnTo>
                  <a:lnTo>
                    <a:pt x="24" y="12"/>
                  </a:lnTo>
                  <a:lnTo>
                    <a:pt x="24" y="14"/>
                  </a:lnTo>
                  <a:lnTo>
                    <a:pt x="24" y="16"/>
                  </a:lnTo>
                  <a:lnTo>
                    <a:pt x="22" y="18"/>
                  </a:lnTo>
                  <a:lnTo>
                    <a:pt x="22" y="18"/>
                  </a:lnTo>
                  <a:lnTo>
                    <a:pt x="24" y="20"/>
                  </a:lnTo>
                  <a:lnTo>
                    <a:pt x="24" y="20"/>
                  </a:lnTo>
                  <a:lnTo>
                    <a:pt x="24" y="18"/>
                  </a:lnTo>
                  <a:lnTo>
                    <a:pt x="26" y="14"/>
                  </a:lnTo>
                  <a:lnTo>
                    <a:pt x="28" y="12"/>
                  </a:lnTo>
                  <a:lnTo>
                    <a:pt x="28" y="8"/>
                  </a:lnTo>
                  <a:lnTo>
                    <a:pt x="28" y="8"/>
                  </a:lnTo>
                  <a:lnTo>
                    <a:pt x="26" y="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Freeform 236"/>
            <p:cNvSpPr>
              <a:spLocks noEditPoints="1"/>
            </p:cNvSpPr>
            <p:nvPr/>
          </p:nvSpPr>
          <p:spPr bwMode="auto">
            <a:xfrm>
              <a:off x="4131" y="1327"/>
              <a:ext cx="82" cy="62"/>
            </a:xfrm>
            <a:custGeom>
              <a:avLst/>
              <a:gdLst>
                <a:gd name="T0" fmla="*/ 18 w 82"/>
                <a:gd name="T1" fmla="*/ 44 h 62"/>
                <a:gd name="T2" fmla="*/ 16 w 82"/>
                <a:gd name="T3" fmla="*/ 40 h 62"/>
                <a:gd name="T4" fmla="*/ 10 w 82"/>
                <a:gd name="T5" fmla="*/ 40 h 62"/>
                <a:gd name="T6" fmla="*/ 6 w 82"/>
                <a:gd name="T7" fmla="*/ 38 h 62"/>
                <a:gd name="T8" fmla="*/ 2 w 82"/>
                <a:gd name="T9" fmla="*/ 38 h 62"/>
                <a:gd name="T10" fmla="*/ 8 w 82"/>
                <a:gd name="T11" fmla="*/ 44 h 62"/>
                <a:gd name="T12" fmla="*/ 12 w 82"/>
                <a:gd name="T13" fmla="*/ 48 h 62"/>
                <a:gd name="T14" fmla="*/ 22 w 82"/>
                <a:gd name="T15" fmla="*/ 52 h 62"/>
                <a:gd name="T16" fmla="*/ 0 w 82"/>
                <a:gd name="T17" fmla="*/ 14 h 62"/>
                <a:gd name="T18" fmla="*/ 2 w 82"/>
                <a:gd name="T19" fmla="*/ 16 h 62"/>
                <a:gd name="T20" fmla="*/ 12 w 82"/>
                <a:gd name="T21" fmla="*/ 34 h 62"/>
                <a:gd name="T22" fmla="*/ 12 w 82"/>
                <a:gd name="T23" fmla="*/ 34 h 62"/>
                <a:gd name="T24" fmla="*/ 74 w 82"/>
                <a:gd name="T25" fmla="*/ 24 h 62"/>
                <a:gd name="T26" fmla="*/ 66 w 82"/>
                <a:gd name="T27" fmla="*/ 20 h 62"/>
                <a:gd name="T28" fmla="*/ 58 w 82"/>
                <a:gd name="T29" fmla="*/ 10 h 62"/>
                <a:gd name="T30" fmla="*/ 48 w 82"/>
                <a:gd name="T31" fmla="*/ 4 h 62"/>
                <a:gd name="T32" fmla="*/ 44 w 82"/>
                <a:gd name="T33" fmla="*/ 10 h 62"/>
                <a:gd name="T34" fmla="*/ 34 w 82"/>
                <a:gd name="T35" fmla="*/ 12 h 62"/>
                <a:gd name="T36" fmla="*/ 28 w 82"/>
                <a:gd name="T37" fmla="*/ 6 h 62"/>
                <a:gd name="T38" fmla="*/ 24 w 82"/>
                <a:gd name="T39" fmla="*/ 2 h 62"/>
                <a:gd name="T40" fmla="*/ 20 w 82"/>
                <a:gd name="T41" fmla="*/ 0 h 62"/>
                <a:gd name="T42" fmla="*/ 16 w 82"/>
                <a:gd name="T43" fmla="*/ 4 h 62"/>
                <a:gd name="T44" fmla="*/ 18 w 82"/>
                <a:gd name="T45" fmla="*/ 6 h 62"/>
                <a:gd name="T46" fmla="*/ 24 w 82"/>
                <a:gd name="T47" fmla="*/ 12 h 62"/>
                <a:gd name="T48" fmla="*/ 22 w 82"/>
                <a:gd name="T49" fmla="*/ 16 h 62"/>
                <a:gd name="T50" fmla="*/ 16 w 82"/>
                <a:gd name="T51" fmla="*/ 14 h 62"/>
                <a:gd name="T52" fmla="*/ 10 w 82"/>
                <a:gd name="T53" fmla="*/ 10 h 62"/>
                <a:gd name="T54" fmla="*/ 0 w 82"/>
                <a:gd name="T55" fmla="*/ 12 h 62"/>
                <a:gd name="T56" fmla="*/ 2 w 82"/>
                <a:gd name="T57" fmla="*/ 14 h 62"/>
                <a:gd name="T58" fmla="*/ 6 w 82"/>
                <a:gd name="T59" fmla="*/ 16 h 62"/>
                <a:gd name="T60" fmla="*/ 10 w 82"/>
                <a:gd name="T61" fmla="*/ 20 h 62"/>
                <a:gd name="T62" fmla="*/ 10 w 82"/>
                <a:gd name="T63" fmla="*/ 24 h 62"/>
                <a:gd name="T64" fmla="*/ 18 w 82"/>
                <a:gd name="T65" fmla="*/ 32 h 62"/>
                <a:gd name="T66" fmla="*/ 16 w 82"/>
                <a:gd name="T67" fmla="*/ 34 h 62"/>
                <a:gd name="T68" fmla="*/ 22 w 82"/>
                <a:gd name="T69" fmla="*/ 40 h 62"/>
                <a:gd name="T70" fmla="*/ 26 w 82"/>
                <a:gd name="T71" fmla="*/ 42 h 62"/>
                <a:gd name="T72" fmla="*/ 28 w 82"/>
                <a:gd name="T73" fmla="*/ 46 h 62"/>
                <a:gd name="T74" fmla="*/ 26 w 82"/>
                <a:gd name="T75" fmla="*/ 48 h 62"/>
                <a:gd name="T76" fmla="*/ 28 w 82"/>
                <a:gd name="T77" fmla="*/ 52 h 62"/>
                <a:gd name="T78" fmla="*/ 36 w 82"/>
                <a:gd name="T79" fmla="*/ 46 h 62"/>
                <a:gd name="T80" fmla="*/ 46 w 82"/>
                <a:gd name="T81" fmla="*/ 38 h 62"/>
                <a:gd name="T82" fmla="*/ 54 w 82"/>
                <a:gd name="T83" fmla="*/ 44 h 62"/>
                <a:gd name="T84" fmla="*/ 52 w 82"/>
                <a:gd name="T85" fmla="*/ 46 h 62"/>
                <a:gd name="T86" fmla="*/ 54 w 82"/>
                <a:gd name="T87" fmla="*/ 50 h 62"/>
                <a:gd name="T88" fmla="*/ 50 w 82"/>
                <a:gd name="T89" fmla="*/ 52 h 62"/>
                <a:gd name="T90" fmla="*/ 54 w 82"/>
                <a:gd name="T91" fmla="*/ 56 h 62"/>
                <a:gd name="T92" fmla="*/ 60 w 82"/>
                <a:gd name="T93" fmla="*/ 62 h 62"/>
                <a:gd name="T94" fmla="*/ 64 w 82"/>
                <a:gd name="T95" fmla="*/ 52 h 62"/>
                <a:gd name="T96" fmla="*/ 66 w 82"/>
                <a:gd name="T97" fmla="*/ 50 h 62"/>
                <a:gd name="T98" fmla="*/ 70 w 82"/>
                <a:gd name="T99" fmla="*/ 44 h 62"/>
                <a:gd name="T100" fmla="*/ 68 w 82"/>
                <a:gd name="T101" fmla="*/ 32 h 62"/>
                <a:gd name="T102" fmla="*/ 78 w 82"/>
                <a:gd name="T103" fmla="*/ 28 h 62"/>
                <a:gd name="T104" fmla="*/ 10 w 82"/>
                <a:gd name="T105" fmla="*/ 24 h 62"/>
                <a:gd name="T106" fmla="*/ 10 w 82"/>
                <a:gd name="T107"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 h="62">
                  <a:moveTo>
                    <a:pt x="22" y="50"/>
                  </a:moveTo>
                  <a:lnTo>
                    <a:pt x="20" y="48"/>
                  </a:lnTo>
                  <a:lnTo>
                    <a:pt x="20" y="46"/>
                  </a:lnTo>
                  <a:lnTo>
                    <a:pt x="20" y="46"/>
                  </a:lnTo>
                  <a:lnTo>
                    <a:pt x="18" y="44"/>
                  </a:lnTo>
                  <a:lnTo>
                    <a:pt x="16" y="44"/>
                  </a:lnTo>
                  <a:lnTo>
                    <a:pt x="16" y="44"/>
                  </a:lnTo>
                  <a:lnTo>
                    <a:pt x="16" y="42"/>
                  </a:lnTo>
                  <a:lnTo>
                    <a:pt x="16" y="40"/>
                  </a:lnTo>
                  <a:lnTo>
                    <a:pt x="16" y="40"/>
                  </a:lnTo>
                  <a:lnTo>
                    <a:pt x="14" y="40"/>
                  </a:lnTo>
                  <a:lnTo>
                    <a:pt x="14" y="40"/>
                  </a:lnTo>
                  <a:lnTo>
                    <a:pt x="12" y="42"/>
                  </a:lnTo>
                  <a:lnTo>
                    <a:pt x="10" y="42"/>
                  </a:lnTo>
                  <a:lnTo>
                    <a:pt x="10" y="40"/>
                  </a:lnTo>
                  <a:lnTo>
                    <a:pt x="8" y="40"/>
                  </a:lnTo>
                  <a:lnTo>
                    <a:pt x="8" y="40"/>
                  </a:lnTo>
                  <a:lnTo>
                    <a:pt x="8" y="40"/>
                  </a:lnTo>
                  <a:lnTo>
                    <a:pt x="6" y="38"/>
                  </a:lnTo>
                  <a:lnTo>
                    <a:pt x="6" y="38"/>
                  </a:lnTo>
                  <a:lnTo>
                    <a:pt x="6" y="38"/>
                  </a:lnTo>
                  <a:lnTo>
                    <a:pt x="4" y="36"/>
                  </a:lnTo>
                  <a:lnTo>
                    <a:pt x="2" y="38"/>
                  </a:lnTo>
                  <a:lnTo>
                    <a:pt x="2" y="38"/>
                  </a:lnTo>
                  <a:lnTo>
                    <a:pt x="2" y="38"/>
                  </a:lnTo>
                  <a:lnTo>
                    <a:pt x="2" y="38"/>
                  </a:lnTo>
                  <a:lnTo>
                    <a:pt x="2" y="40"/>
                  </a:lnTo>
                  <a:lnTo>
                    <a:pt x="6" y="42"/>
                  </a:lnTo>
                  <a:lnTo>
                    <a:pt x="6" y="44"/>
                  </a:lnTo>
                  <a:lnTo>
                    <a:pt x="8" y="44"/>
                  </a:lnTo>
                  <a:lnTo>
                    <a:pt x="8" y="46"/>
                  </a:lnTo>
                  <a:lnTo>
                    <a:pt x="8" y="46"/>
                  </a:lnTo>
                  <a:lnTo>
                    <a:pt x="10" y="48"/>
                  </a:lnTo>
                  <a:lnTo>
                    <a:pt x="10" y="48"/>
                  </a:lnTo>
                  <a:lnTo>
                    <a:pt x="12" y="48"/>
                  </a:lnTo>
                  <a:lnTo>
                    <a:pt x="14" y="50"/>
                  </a:lnTo>
                  <a:lnTo>
                    <a:pt x="14" y="52"/>
                  </a:lnTo>
                  <a:lnTo>
                    <a:pt x="20" y="52"/>
                  </a:lnTo>
                  <a:lnTo>
                    <a:pt x="22" y="52"/>
                  </a:lnTo>
                  <a:lnTo>
                    <a:pt x="22" y="52"/>
                  </a:lnTo>
                  <a:lnTo>
                    <a:pt x="22" y="50"/>
                  </a:lnTo>
                  <a:close/>
                  <a:moveTo>
                    <a:pt x="2" y="16"/>
                  </a:moveTo>
                  <a:lnTo>
                    <a:pt x="2" y="16"/>
                  </a:lnTo>
                  <a:lnTo>
                    <a:pt x="2" y="16"/>
                  </a:lnTo>
                  <a:lnTo>
                    <a:pt x="0" y="14"/>
                  </a:lnTo>
                  <a:lnTo>
                    <a:pt x="0" y="16"/>
                  </a:lnTo>
                  <a:lnTo>
                    <a:pt x="0" y="16"/>
                  </a:lnTo>
                  <a:lnTo>
                    <a:pt x="0" y="16"/>
                  </a:lnTo>
                  <a:lnTo>
                    <a:pt x="2" y="16"/>
                  </a:lnTo>
                  <a:lnTo>
                    <a:pt x="2" y="16"/>
                  </a:lnTo>
                  <a:close/>
                  <a:moveTo>
                    <a:pt x="12" y="34"/>
                  </a:moveTo>
                  <a:lnTo>
                    <a:pt x="12" y="34"/>
                  </a:lnTo>
                  <a:lnTo>
                    <a:pt x="12" y="32"/>
                  </a:lnTo>
                  <a:lnTo>
                    <a:pt x="12" y="34"/>
                  </a:lnTo>
                  <a:close/>
                  <a:moveTo>
                    <a:pt x="12" y="34"/>
                  </a:moveTo>
                  <a:lnTo>
                    <a:pt x="12" y="34"/>
                  </a:lnTo>
                  <a:lnTo>
                    <a:pt x="12" y="34"/>
                  </a:lnTo>
                  <a:lnTo>
                    <a:pt x="14" y="34"/>
                  </a:lnTo>
                  <a:lnTo>
                    <a:pt x="14" y="34"/>
                  </a:lnTo>
                  <a:lnTo>
                    <a:pt x="12" y="34"/>
                  </a:lnTo>
                  <a:close/>
                  <a:moveTo>
                    <a:pt x="80" y="26"/>
                  </a:moveTo>
                  <a:lnTo>
                    <a:pt x="78" y="26"/>
                  </a:lnTo>
                  <a:lnTo>
                    <a:pt x="78" y="26"/>
                  </a:lnTo>
                  <a:lnTo>
                    <a:pt x="76" y="24"/>
                  </a:lnTo>
                  <a:lnTo>
                    <a:pt x="74" y="24"/>
                  </a:lnTo>
                  <a:lnTo>
                    <a:pt x="72" y="24"/>
                  </a:lnTo>
                  <a:lnTo>
                    <a:pt x="72" y="24"/>
                  </a:lnTo>
                  <a:lnTo>
                    <a:pt x="70" y="24"/>
                  </a:lnTo>
                  <a:lnTo>
                    <a:pt x="68" y="22"/>
                  </a:lnTo>
                  <a:lnTo>
                    <a:pt x="66" y="20"/>
                  </a:lnTo>
                  <a:lnTo>
                    <a:pt x="62" y="16"/>
                  </a:lnTo>
                  <a:lnTo>
                    <a:pt x="62" y="14"/>
                  </a:lnTo>
                  <a:lnTo>
                    <a:pt x="60" y="12"/>
                  </a:lnTo>
                  <a:lnTo>
                    <a:pt x="60" y="12"/>
                  </a:lnTo>
                  <a:lnTo>
                    <a:pt x="58" y="10"/>
                  </a:lnTo>
                  <a:lnTo>
                    <a:pt x="54" y="6"/>
                  </a:lnTo>
                  <a:lnTo>
                    <a:pt x="52" y="2"/>
                  </a:lnTo>
                  <a:lnTo>
                    <a:pt x="50" y="2"/>
                  </a:lnTo>
                  <a:lnTo>
                    <a:pt x="50" y="2"/>
                  </a:lnTo>
                  <a:lnTo>
                    <a:pt x="48" y="4"/>
                  </a:lnTo>
                  <a:lnTo>
                    <a:pt x="48" y="6"/>
                  </a:lnTo>
                  <a:lnTo>
                    <a:pt x="48" y="6"/>
                  </a:lnTo>
                  <a:lnTo>
                    <a:pt x="46" y="8"/>
                  </a:lnTo>
                  <a:lnTo>
                    <a:pt x="44" y="8"/>
                  </a:lnTo>
                  <a:lnTo>
                    <a:pt x="44" y="10"/>
                  </a:lnTo>
                  <a:lnTo>
                    <a:pt x="42" y="12"/>
                  </a:lnTo>
                  <a:lnTo>
                    <a:pt x="42" y="12"/>
                  </a:lnTo>
                  <a:lnTo>
                    <a:pt x="38" y="12"/>
                  </a:lnTo>
                  <a:lnTo>
                    <a:pt x="38" y="12"/>
                  </a:lnTo>
                  <a:lnTo>
                    <a:pt x="34" y="12"/>
                  </a:lnTo>
                  <a:lnTo>
                    <a:pt x="34" y="10"/>
                  </a:lnTo>
                  <a:lnTo>
                    <a:pt x="32" y="8"/>
                  </a:lnTo>
                  <a:lnTo>
                    <a:pt x="30" y="8"/>
                  </a:lnTo>
                  <a:lnTo>
                    <a:pt x="30" y="6"/>
                  </a:lnTo>
                  <a:lnTo>
                    <a:pt x="28" y="6"/>
                  </a:lnTo>
                  <a:lnTo>
                    <a:pt x="28" y="6"/>
                  </a:lnTo>
                  <a:lnTo>
                    <a:pt x="28" y="4"/>
                  </a:lnTo>
                  <a:lnTo>
                    <a:pt x="26" y="4"/>
                  </a:lnTo>
                  <a:lnTo>
                    <a:pt x="24" y="2"/>
                  </a:lnTo>
                  <a:lnTo>
                    <a:pt x="24" y="2"/>
                  </a:lnTo>
                  <a:lnTo>
                    <a:pt x="22" y="2"/>
                  </a:lnTo>
                  <a:lnTo>
                    <a:pt x="22" y="2"/>
                  </a:lnTo>
                  <a:lnTo>
                    <a:pt x="22" y="2"/>
                  </a:lnTo>
                  <a:lnTo>
                    <a:pt x="22" y="2"/>
                  </a:lnTo>
                  <a:lnTo>
                    <a:pt x="20" y="0"/>
                  </a:lnTo>
                  <a:lnTo>
                    <a:pt x="20" y="2"/>
                  </a:lnTo>
                  <a:lnTo>
                    <a:pt x="18" y="2"/>
                  </a:lnTo>
                  <a:lnTo>
                    <a:pt x="18" y="4"/>
                  </a:lnTo>
                  <a:lnTo>
                    <a:pt x="18" y="4"/>
                  </a:lnTo>
                  <a:lnTo>
                    <a:pt x="16" y="4"/>
                  </a:lnTo>
                  <a:lnTo>
                    <a:pt x="16" y="4"/>
                  </a:lnTo>
                  <a:lnTo>
                    <a:pt x="16" y="6"/>
                  </a:lnTo>
                  <a:lnTo>
                    <a:pt x="16" y="6"/>
                  </a:lnTo>
                  <a:lnTo>
                    <a:pt x="16" y="6"/>
                  </a:lnTo>
                  <a:lnTo>
                    <a:pt x="18" y="6"/>
                  </a:lnTo>
                  <a:lnTo>
                    <a:pt x="18" y="8"/>
                  </a:lnTo>
                  <a:lnTo>
                    <a:pt x="20" y="8"/>
                  </a:lnTo>
                  <a:lnTo>
                    <a:pt x="22" y="10"/>
                  </a:lnTo>
                  <a:lnTo>
                    <a:pt x="24" y="10"/>
                  </a:lnTo>
                  <a:lnTo>
                    <a:pt x="24" y="12"/>
                  </a:lnTo>
                  <a:lnTo>
                    <a:pt x="24" y="12"/>
                  </a:lnTo>
                  <a:lnTo>
                    <a:pt x="24" y="14"/>
                  </a:lnTo>
                  <a:lnTo>
                    <a:pt x="24" y="14"/>
                  </a:lnTo>
                  <a:lnTo>
                    <a:pt x="22" y="16"/>
                  </a:lnTo>
                  <a:lnTo>
                    <a:pt x="22" y="16"/>
                  </a:lnTo>
                  <a:lnTo>
                    <a:pt x="20" y="14"/>
                  </a:lnTo>
                  <a:lnTo>
                    <a:pt x="20" y="14"/>
                  </a:lnTo>
                  <a:lnTo>
                    <a:pt x="18" y="14"/>
                  </a:lnTo>
                  <a:lnTo>
                    <a:pt x="16" y="14"/>
                  </a:lnTo>
                  <a:lnTo>
                    <a:pt x="16" y="14"/>
                  </a:lnTo>
                  <a:lnTo>
                    <a:pt x="14" y="14"/>
                  </a:lnTo>
                  <a:lnTo>
                    <a:pt x="12" y="12"/>
                  </a:lnTo>
                  <a:lnTo>
                    <a:pt x="12" y="12"/>
                  </a:lnTo>
                  <a:lnTo>
                    <a:pt x="10" y="12"/>
                  </a:lnTo>
                  <a:lnTo>
                    <a:pt x="10" y="10"/>
                  </a:lnTo>
                  <a:lnTo>
                    <a:pt x="6" y="10"/>
                  </a:lnTo>
                  <a:lnTo>
                    <a:pt x="4" y="8"/>
                  </a:lnTo>
                  <a:lnTo>
                    <a:pt x="4" y="10"/>
                  </a:lnTo>
                  <a:lnTo>
                    <a:pt x="0" y="12"/>
                  </a:lnTo>
                  <a:lnTo>
                    <a:pt x="0" y="12"/>
                  </a:lnTo>
                  <a:lnTo>
                    <a:pt x="2" y="14"/>
                  </a:lnTo>
                  <a:lnTo>
                    <a:pt x="4" y="14"/>
                  </a:lnTo>
                  <a:lnTo>
                    <a:pt x="4" y="14"/>
                  </a:lnTo>
                  <a:lnTo>
                    <a:pt x="4" y="14"/>
                  </a:lnTo>
                  <a:lnTo>
                    <a:pt x="2" y="14"/>
                  </a:lnTo>
                  <a:lnTo>
                    <a:pt x="2" y="14"/>
                  </a:lnTo>
                  <a:lnTo>
                    <a:pt x="2" y="16"/>
                  </a:lnTo>
                  <a:lnTo>
                    <a:pt x="2" y="16"/>
                  </a:lnTo>
                  <a:lnTo>
                    <a:pt x="6" y="16"/>
                  </a:lnTo>
                  <a:lnTo>
                    <a:pt x="6" y="16"/>
                  </a:lnTo>
                  <a:lnTo>
                    <a:pt x="8" y="16"/>
                  </a:lnTo>
                  <a:lnTo>
                    <a:pt x="8" y="18"/>
                  </a:lnTo>
                  <a:lnTo>
                    <a:pt x="10" y="18"/>
                  </a:lnTo>
                  <a:lnTo>
                    <a:pt x="10" y="20"/>
                  </a:lnTo>
                  <a:lnTo>
                    <a:pt x="10" y="20"/>
                  </a:lnTo>
                  <a:lnTo>
                    <a:pt x="10" y="20"/>
                  </a:lnTo>
                  <a:lnTo>
                    <a:pt x="8" y="22"/>
                  </a:lnTo>
                  <a:lnTo>
                    <a:pt x="8" y="22"/>
                  </a:lnTo>
                  <a:lnTo>
                    <a:pt x="8" y="22"/>
                  </a:lnTo>
                  <a:lnTo>
                    <a:pt x="10" y="24"/>
                  </a:lnTo>
                  <a:lnTo>
                    <a:pt x="12" y="26"/>
                  </a:lnTo>
                  <a:lnTo>
                    <a:pt x="14" y="28"/>
                  </a:lnTo>
                  <a:lnTo>
                    <a:pt x="18" y="30"/>
                  </a:lnTo>
                  <a:lnTo>
                    <a:pt x="18" y="30"/>
                  </a:lnTo>
                  <a:lnTo>
                    <a:pt x="18" y="32"/>
                  </a:lnTo>
                  <a:lnTo>
                    <a:pt x="16" y="34"/>
                  </a:lnTo>
                  <a:lnTo>
                    <a:pt x="16" y="34"/>
                  </a:lnTo>
                  <a:lnTo>
                    <a:pt x="16" y="34"/>
                  </a:lnTo>
                  <a:lnTo>
                    <a:pt x="14" y="34"/>
                  </a:lnTo>
                  <a:lnTo>
                    <a:pt x="16" y="34"/>
                  </a:lnTo>
                  <a:lnTo>
                    <a:pt x="16" y="36"/>
                  </a:lnTo>
                  <a:lnTo>
                    <a:pt x="18" y="36"/>
                  </a:lnTo>
                  <a:lnTo>
                    <a:pt x="20" y="38"/>
                  </a:lnTo>
                  <a:lnTo>
                    <a:pt x="20" y="38"/>
                  </a:lnTo>
                  <a:lnTo>
                    <a:pt x="22" y="40"/>
                  </a:lnTo>
                  <a:lnTo>
                    <a:pt x="24" y="40"/>
                  </a:lnTo>
                  <a:lnTo>
                    <a:pt x="26" y="40"/>
                  </a:lnTo>
                  <a:lnTo>
                    <a:pt x="26" y="42"/>
                  </a:lnTo>
                  <a:lnTo>
                    <a:pt x="26" y="42"/>
                  </a:lnTo>
                  <a:lnTo>
                    <a:pt x="26" y="42"/>
                  </a:lnTo>
                  <a:lnTo>
                    <a:pt x="26" y="44"/>
                  </a:lnTo>
                  <a:lnTo>
                    <a:pt x="26" y="44"/>
                  </a:lnTo>
                  <a:lnTo>
                    <a:pt x="26" y="44"/>
                  </a:lnTo>
                  <a:lnTo>
                    <a:pt x="26" y="44"/>
                  </a:lnTo>
                  <a:lnTo>
                    <a:pt x="28" y="46"/>
                  </a:lnTo>
                  <a:lnTo>
                    <a:pt x="28" y="46"/>
                  </a:lnTo>
                  <a:lnTo>
                    <a:pt x="28" y="46"/>
                  </a:lnTo>
                  <a:lnTo>
                    <a:pt x="28" y="46"/>
                  </a:lnTo>
                  <a:lnTo>
                    <a:pt x="26" y="46"/>
                  </a:lnTo>
                  <a:lnTo>
                    <a:pt x="26" y="48"/>
                  </a:lnTo>
                  <a:lnTo>
                    <a:pt x="26" y="48"/>
                  </a:lnTo>
                  <a:lnTo>
                    <a:pt x="28" y="48"/>
                  </a:lnTo>
                  <a:lnTo>
                    <a:pt x="28" y="50"/>
                  </a:lnTo>
                  <a:lnTo>
                    <a:pt x="28" y="50"/>
                  </a:lnTo>
                  <a:lnTo>
                    <a:pt x="28" y="52"/>
                  </a:lnTo>
                  <a:lnTo>
                    <a:pt x="30" y="52"/>
                  </a:lnTo>
                  <a:lnTo>
                    <a:pt x="32" y="48"/>
                  </a:lnTo>
                  <a:lnTo>
                    <a:pt x="32" y="48"/>
                  </a:lnTo>
                  <a:lnTo>
                    <a:pt x="34" y="48"/>
                  </a:lnTo>
                  <a:lnTo>
                    <a:pt x="36" y="46"/>
                  </a:lnTo>
                  <a:lnTo>
                    <a:pt x="38" y="44"/>
                  </a:lnTo>
                  <a:lnTo>
                    <a:pt x="40" y="42"/>
                  </a:lnTo>
                  <a:lnTo>
                    <a:pt x="42" y="42"/>
                  </a:lnTo>
                  <a:lnTo>
                    <a:pt x="42" y="40"/>
                  </a:lnTo>
                  <a:lnTo>
                    <a:pt x="46" y="38"/>
                  </a:lnTo>
                  <a:lnTo>
                    <a:pt x="46" y="38"/>
                  </a:lnTo>
                  <a:lnTo>
                    <a:pt x="48" y="38"/>
                  </a:lnTo>
                  <a:lnTo>
                    <a:pt x="50" y="40"/>
                  </a:lnTo>
                  <a:lnTo>
                    <a:pt x="54" y="42"/>
                  </a:lnTo>
                  <a:lnTo>
                    <a:pt x="54" y="44"/>
                  </a:lnTo>
                  <a:lnTo>
                    <a:pt x="52" y="44"/>
                  </a:lnTo>
                  <a:lnTo>
                    <a:pt x="52" y="44"/>
                  </a:lnTo>
                  <a:lnTo>
                    <a:pt x="52" y="46"/>
                  </a:lnTo>
                  <a:lnTo>
                    <a:pt x="52" y="46"/>
                  </a:lnTo>
                  <a:lnTo>
                    <a:pt x="52" y="46"/>
                  </a:lnTo>
                  <a:lnTo>
                    <a:pt x="52" y="48"/>
                  </a:lnTo>
                  <a:lnTo>
                    <a:pt x="54" y="48"/>
                  </a:lnTo>
                  <a:lnTo>
                    <a:pt x="54" y="50"/>
                  </a:lnTo>
                  <a:lnTo>
                    <a:pt x="54" y="50"/>
                  </a:lnTo>
                  <a:lnTo>
                    <a:pt x="54" y="50"/>
                  </a:lnTo>
                  <a:lnTo>
                    <a:pt x="54" y="50"/>
                  </a:lnTo>
                  <a:lnTo>
                    <a:pt x="52" y="52"/>
                  </a:lnTo>
                  <a:lnTo>
                    <a:pt x="52" y="52"/>
                  </a:lnTo>
                  <a:lnTo>
                    <a:pt x="50" y="52"/>
                  </a:lnTo>
                  <a:lnTo>
                    <a:pt x="50" y="52"/>
                  </a:lnTo>
                  <a:lnTo>
                    <a:pt x="50" y="54"/>
                  </a:lnTo>
                  <a:lnTo>
                    <a:pt x="50" y="54"/>
                  </a:lnTo>
                  <a:lnTo>
                    <a:pt x="54" y="56"/>
                  </a:lnTo>
                  <a:lnTo>
                    <a:pt x="54" y="56"/>
                  </a:lnTo>
                  <a:lnTo>
                    <a:pt x="54" y="56"/>
                  </a:lnTo>
                  <a:lnTo>
                    <a:pt x="56" y="58"/>
                  </a:lnTo>
                  <a:lnTo>
                    <a:pt x="56" y="58"/>
                  </a:lnTo>
                  <a:lnTo>
                    <a:pt x="58" y="58"/>
                  </a:lnTo>
                  <a:lnTo>
                    <a:pt x="60" y="62"/>
                  </a:lnTo>
                  <a:lnTo>
                    <a:pt x="60" y="62"/>
                  </a:lnTo>
                  <a:lnTo>
                    <a:pt x="64" y="60"/>
                  </a:lnTo>
                  <a:lnTo>
                    <a:pt x="64" y="60"/>
                  </a:lnTo>
                  <a:lnTo>
                    <a:pt x="64" y="54"/>
                  </a:lnTo>
                  <a:lnTo>
                    <a:pt x="64" y="54"/>
                  </a:lnTo>
                  <a:lnTo>
                    <a:pt x="64" y="52"/>
                  </a:lnTo>
                  <a:lnTo>
                    <a:pt x="64" y="50"/>
                  </a:lnTo>
                  <a:lnTo>
                    <a:pt x="64" y="48"/>
                  </a:lnTo>
                  <a:lnTo>
                    <a:pt x="66" y="48"/>
                  </a:lnTo>
                  <a:lnTo>
                    <a:pt x="66" y="50"/>
                  </a:lnTo>
                  <a:lnTo>
                    <a:pt x="66" y="50"/>
                  </a:lnTo>
                  <a:lnTo>
                    <a:pt x="68" y="50"/>
                  </a:lnTo>
                  <a:lnTo>
                    <a:pt x="68" y="50"/>
                  </a:lnTo>
                  <a:lnTo>
                    <a:pt x="68" y="46"/>
                  </a:lnTo>
                  <a:lnTo>
                    <a:pt x="68" y="44"/>
                  </a:lnTo>
                  <a:lnTo>
                    <a:pt x="70" y="44"/>
                  </a:lnTo>
                  <a:lnTo>
                    <a:pt x="70" y="44"/>
                  </a:lnTo>
                  <a:lnTo>
                    <a:pt x="68" y="42"/>
                  </a:lnTo>
                  <a:lnTo>
                    <a:pt x="68" y="40"/>
                  </a:lnTo>
                  <a:lnTo>
                    <a:pt x="68" y="36"/>
                  </a:lnTo>
                  <a:lnTo>
                    <a:pt x="68" y="32"/>
                  </a:lnTo>
                  <a:lnTo>
                    <a:pt x="70" y="30"/>
                  </a:lnTo>
                  <a:lnTo>
                    <a:pt x="72" y="30"/>
                  </a:lnTo>
                  <a:lnTo>
                    <a:pt x="72" y="28"/>
                  </a:lnTo>
                  <a:lnTo>
                    <a:pt x="74" y="28"/>
                  </a:lnTo>
                  <a:lnTo>
                    <a:pt x="78" y="28"/>
                  </a:lnTo>
                  <a:lnTo>
                    <a:pt x="82" y="30"/>
                  </a:lnTo>
                  <a:lnTo>
                    <a:pt x="80" y="26"/>
                  </a:lnTo>
                  <a:close/>
                  <a:moveTo>
                    <a:pt x="10" y="24"/>
                  </a:moveTo>
                  <a:lnTo>
                    <a:pt x="10" y="24"/>
                  </a:lnTo>
                  <a:lnTo>
                    <a:pt x="10" y="24"/>
                  </a:lnTo>
                  <a:lnTo>
                    <a:pt x="10" y="22"/>
                  </a:lnTo>
                  <a:lnTo>
                    <a:pt x="10" y="22"/>
                  </a:lnTo>
                  <a:lnTo>
                    <a:pt x="10" y="22"/>
                  </a:lnTo>
                  <a:lnTo>
                    <a:pt x="10" y="22"/>
                  </a:lnTo>
                  <a:lnTo>
                    <a:pt x="10" y="2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237"/>
            <p:cNvSpPr>
              <a:spLocks/>
            </p:cNvSpPr>
            <p:nvPr/>
          </p:nvSpPr>
          <p:spPr bwMode="auto">
            <a:xfrm>
              <a:off x="3619" y="1203"/>
              <a:ext cx="106" cy="46"/>
            </a:xfrm>
            <a:custGeom>
              <a:avLst/>
              <a:gdLst>
                <a:gd name="T0" fmla="*/ 102 w 106"/>
                <a:gd name="T1" fmla="*/ 10 h 46"/>
                <a:gd name="T2" fmla="*/ 104 w 106"/>
                <a:gd name="T3" fmla="*/ 6 h 46"/>
                <a:gd name="T4" fmla="*/ 98 w 106"/>
                <a:gd name="T5" fmla="*/ 4 h 46"/>
                <a:gd name="T6" fmla="*/ 94 w 106"/>
                <a:gd name="T7" fmla="*/ 4 h 46"/>
                <a:gd name="T8" fmla="*/ 84 w 106"/>
                <a:gd name="T9" fmla="*/ 2 h 46"/>
                <a:gd name="T10" fmla="*/ 78 w 106"/>
                <a:gd name="T11" fmla="*/ 2 h 46"/>
                <a:gd name="T12" fmla="*/ 76 w 106"/>
                <a:gd name="T13" fmla="*/ 4 h 46"/>
                <a:gd name="T14" fmla="*/ 72 w 106"/>
                <a:gd name="T15" fmla="*/ 8 h 46"/>
                <a:gd name="T16" fmla="*/ 66 w 106"/>
                <a:gd name="T17" fmla="*/ 8 h 46"/>
                <a:gd name="T18" fmla="*/ 60 w 106"/>
                <a:gd name="T19" fmla="*/ 4 h 46"/>
                <a:gd name="T20" fmla="*/ 60 w 106"/>
                <a:gd name="T21" fmla="*/ 8 h 46"/>
                <a:gd name="T22" fmla="*/ 56 w 106"/>
                <a:gd name="T23" fmla="*/ 8 h 46"/>
                <a:gd name="T24" fmla="*/ 52 w 106"/>
                <a:gd name="T25" fmla="*/ 12 h 46"/>
                <a:gd name="T26" fmla="*/ 46 w 106"/>
                <a:gd name="T27" fmla="*/ 16 h 46"/>
                <a:gd name="T28" fmla="*/ 48 w 106"/>
                <a:gd name="T29" fmla="*/ 22 h 46"/>
                <a:gd name="T30" fmla="*/ 50 w 106"/>
                <a:gd name="T31" fmla="*/ 24 h 46"/>
                <a:gd name="T32" fmla="*/ 46 w 106"/>
                <a:gd name="T33" fmla="*/ 26 h 46"/>
                <a:gd name="T34" fmla="*/ 44 w 106"/>
                <a:gd name="T35" fmla="*/ 24 h 46"/>
                <a:gd name="T36" fmla="*/ 40 w 106"/>
                <a:gd name="T37" fmla="*/ 22 h 46"/>
                <a:gd name="T38" fmla="*/ 38 w 106"/>
                <a:gd name="T39" fmla="*/ 24 h 46"/>
                <a:gd name="T40" fmla="*/ 26 w 106"/>
                <a:gd name="T41" fmla="*/ 26 h 46"/>
                <a:gd name="T42" fmla="*/ 22 w 106"/>
                <a:gd name="T43" fmla="*/ 28 h 46"/>
                <a:gd name="T44" fmla="*/ 20 w 106"/>
                <a:gd name="T45" fmla="*/ 26 h 46"/>
                <a:gd name="T46" fmla="*/ 14 w 106"/>
                <a:gd name="T47" fmla="*/ 26 h 46"/>
                <a:gd name="T48" fmla="*/ 10 w 106"/>
                <a:gd name="T49" fmla="*/ 30 h 46"/>
                <a:gd name="T50" fmla="*/ 8 w 106"/>
                <a:gd name="T51" fmla="*/ 28 h 46"/>
                <a:gd name="T52" fmla="*/ 6 w 106"/>
                <a:gd name="T53" fmla="*/ 26 h 46"/>
                <a:gd name="T54" fmla="*/ 0 w 106"/>
                <a:gd name="T55" fmla="*/ 26 h 46"/>
                <a:gd name="T56" fmla="*/ 2 w 106"/>
                <a:gd name="T57" fmla="*/ 30 h 46"/>
                <a:gd name="T58" fmla="*/ 2 w 106"/>
                <a:gd name="T59" fmla="*/ 32 h 46"/>
                <a:gd name="T60" fmla="*/ 4 w 106"/>
                <a:gd name="T61" fmla="*/ 34 h 46"/>
                <a:gd name="T62" fmla="*/ 10 w 106"/>
                <a:gd name="T63" fmla="*/ 38 h 46"/>
                <a:gd name="T64" fmla="*/ 14 w 106"/>
                <a:gd name="T65" fmla="*/ 38 h 46"/>
                <a:gd name="T66" fmla="*/ 20 w 106"/>
                <a:gd name="T67" fmla="*/ 38 h 46"/>
                <a:gd name="T68" fmla="*/ 24 w 106"/>
                <a:gd name="T69" fmla="*/ 36 h 46"/>
                <a:gd name="T70" fmla="*/ 32 w 106"/>
                <a:gd name="T71" fmla="*/ 36 h 46"/>
                <a:gd name="T72" fmla="*/ 38 w 106"/>
                <a:gd name="T73" fmla="*/ 34 h 46"/>
                <a:gd name="T74" fmla="*/ 40 w 106"/>
                <a:gd name="T75" fmla="*/ 40 h 46"/>
                <a:gd name="T76" fmla="*/ 46 w 106"/>
                <a:gd name="T77" fmla="*/ 42 h 46"/>
                <a:gd name="T78" fmla="*/ 60 w 106"/>
                <a:gd name="T79" fmla="*/ 44 h 46"/>
                <a:gd name="T80" fmla="*/ 68 w 106"/>
                <a:gd name="T81" fmla="*/ 44 h 46"/>
                <a:gd name="T82" fmla="*/ 72 w 106"/>
                <a:gd name="T83" fmla="*/ 46 h 46"/>
                <a:gd name="T84" fmla="*/ 76 w 106"/>
                <a:gd name="T85" fmla="*/ 42 h 46"/>
                <a:gd name="T86" fmla="*/ 84 w 106"/>
                <a:gd name="T87" fmla="*/ 42 h 46"/>
                <a:gd name="T88" fmla="*/ 90 w 106"/>
                <a:gd name="T89" fmla="*/ 40 h 46"/>
                <a:gd name="T90" fmla="*/ 92 w 106"/>
                <a:gd name="T91" fmla="*/ 38 h 46"/>
                <a:gd name="T92" fmla="*/ 98 w 106"/>
                <a:gd name="T93" fmla="*/ 34 h 46"/>
                <a:gd name="T94" fmla="*/ 98 w 106"/>
                <a:gd name="T95" fmla="*/ 32 h 46"/>
                <a:gd name="T96" fmla="*/ 98 w 106"/>
                <a:gd name="T97" fmla="*/ 28 h 46"/>
                <a:gd name="T98" fmla="*/ 100 w 106"/>
                <a:gd name="T99" fmla="*/ 26 h 46"/>
                <a:gd name="T100" fmla="*/ 98 w 106"/>
                <a:gd name="T101" fmla="*/ 22 h 46"/>
                <a:gd name="T102" fmla="*/ 102 w 106"/>
                <a:gd name="T103" fmla="*/ 24 h 46"/>
                <a:gd name="T104" fmla="*/ 106 w 106"/>
                <a:gd name="T105" fmla="*/ 22 h 46"/>
                <a:gd name="T106" fmla="*/ 106 w 106"/>
                <a:gd name="T107"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 h="46">
                  <a:moveTo>
                    <a:pt x="106" y="16"/>
                  </a:moveTo>
                  <a:lnTo>
                    <a:pt x="106" y="16"/>
                  </a:lnTo>
                  <a:lnTo>
                    <a:pt x="104" y="14"/>
                  </a:lnTo>
                  <a:lnTo>
                    <a:pt x="102" y="10"/>
                  </a:lnTo>
                  <a:lnTo>
                    <a:pt x="102" y="10"/>
                  </a:lnTo>
                  <a:lnTo>
                    <a:pt x="104" y="8"/>
                  </a:lnTo>
                  <a:lnTo>
                    <a:pt x="104" y="8"/>
                  </a:lnTo>
                  <a:lnTo>
                    <a:pt x="104" y="8"/>
                  </a:lnTo>
                  <a:lnTo>
                    <a:pt x="104" y="8"/>
                  </a:lnTo>
                  <a:lnTo>
                    <a:pt x="104" y="6"/>
                  </a:lnTo>
                  <a:lnTo>
                    <a:pt x="102" y="6"/>
                  </a:lnTo>
                  <a:lnTo>
                    <a:pt x="102" y="6"/>
                  </a:lnTo>
                  <a:lnTo>
                    <a:pt x="102" y="4"/>
                  </a:lnTo>
                  <a:lnTo>
                    <a:pt x="100" y="4"/>
                  </a:lnTo>
                  <a:lnTo>
                    <a:pt x="98" y="4"/>
                  </a:lnTo>
                  <a:lnTo>
                    <a:pt x="98" y="4"/>
                  </a:lnTo>
                  <a:lnTo>
                    <a:pt x="98" y="4"/>
                  </a:lnTo>
                  <a:lnTo>
                    <a:pt x="96" y="4"/>
                  </a:lnTo>
                  <a:lnTo>
                    <a:pt x="96" y="4"/>
                  </a:lnTo>
                  <a:lnTo>
                    <a:pt x="94" y="4"/>
                  </a:lnTo>
                  <a:lnTo>
                    <a:pt x="92" y="4"/>
                  </a:lnTo>
                  <a:lnTo>
                    <a:pt x="88" y="2"/>
                  </a:lnTo>
                  <a:lnTo>
                    <a:pt x="88" y="2"/>
                  </a:lnTo>
                  <a:lnTo>
                    <a:pt x="86" y="2"/>
                  </a:lnTo>
                  <a:lnTo>
                    <a:pt x="84" y="2"/>
                  </a:lnTo>
                  <a:lnTo>
                    <a:pt x="82" y="0"/>
                  </a:lnTo>
                  <a:lnTo>
                    <a:pt x="80" y="0"/>
                  </a:lnTo>
                  <a:lnTo>
                    <a:pt x="80" y="0"/>
                  </a:lnTo>
                  <a:lnTo>
                    <a:pt x="80" y="0"/>
                  </a:lnTo>
                  <a:lnTo>
                    <a:pt x="78" y="2"/>
                  </a:lnTo>
                  <a:lnTo>
                    <a:pt x="78" y="0"/>
                  </a:lnTo>
                  <a:lnTo>
                    <a:pt x="78" y="0"/>
                  </a:lnTo>
                  <a:lnTo>
                    <a:pt x="76" y="0"/>
                  </a:lnTo>
                  <a:lnTo>
                    <a:pt x="76" y="0"/>
                  </a:lnTo>
                  <a:lnTo>
                    <a:pt x="76" y="4"/>
                  </a:lnTo>
                  <a:lnTo>
                    <a:pt x="76" y="4"/>
                  </a:lnTo>
                  <a:lnTo>
                    <a:pt x="74" y="4"/>
                  </a:lnTo>
                  <a:lnTo>
                    <a:pt x="74" y="4"/>
                  </a:lnTo>
                  <a:lnTo>
                    <a:pt x="72" y="6"/>
                  </a:lnTo>
                  <a:lnTo>
                    <a:pt x="72" y="8"/>
                  </a:lnTo>
                  <a:lnTo>
                    <a:pt x="70" y="6"/>
                  </a:lnTo>
                  <a:lnTo>
                    <a:pt x="70" y="6"/>
                  </a:lnTo>
                  <a:lnTo>
                    <a:pt x="68" y="6"/>
                  </a:lnTo>
                  <a:lnTo>
                    <a:pt x="68" y="8"/>
                  </a:lnTo>
                  <a:lnTo>
                    <a:pt x="66" y="8"/>
                  </a:lnTo>
                  <a:lnTo>
                    <a:pt x="64" y="6"/>
                  </a:lnTo>
                  <a:lnTo>
                    <a:pt x="62" y="6"/>
                  </a:lnTo>
                  <a:lnTo>
                    <a:pt x="62" y="4"/>
                  </a:lnTo>
                  <a:lnTo>
                    <a:pt x="60" y="4"/>
                  </a:lnTo>
                  <a:lnTo>
                    <a:pt x="60" y="4"/>
                  </a:lnTo>
                  <a:lnTo>
                    <a:pt x="60" y="4"/>
                  </a:lnTo>
                  <a:lnTo>
                    <a:pt x="60" y="6"/>
                  </a:lnTo>
                  <a:lnTo>
                    <a:pt x="60" y="6"/>
                  </a:lnTo>
                  <a:lnTo>
                    <a:pt x="60" y="8"/>
                  </a:lnTo>
                  <a:lnTo>
                    <a:pt x="60" y="8"/>
                  </a:lnTo>
                  <a:lnTo>
                    <a:pt x="58" y="8"/>
                  </a:lnTo>
                  <a:lnTo>
                    <a:pt x="58" y="8"/>
                  </a:lnTo>
                  <a:lnTo>
                    <a:pt x="56" y="8"/>
                  </a:lnTo>
                  <a:lnTo>
                    <a:pt x="56" y="8"/>
                  </a:lnTo>
                  <a:lnTo>
                    <a:pt x="56" y="8"/>
                  </a:lnTo>
                  <a:lnTo>
                    <a:pt x="54" y="10"/>
                  </a:lnTo>
                  <a:lnTo>
                    <a:pt x="54" y="12"/>
                  </a:lnTo>
                  <a:lnTo>
                    <a:pt x="54" y="12"/>
                  </a:lnTo>
                  <a:lnTo>
                    <a:pt x="52" y="12"/>
                  </a:lnTo>
                  <a:lnTo>
                    <a:pt x="52" y="12"/>
                  </a:lnTo>
                  <a:lnTo>
                    <a:pt x="50" y="12"/>
                  </a:lnTo>
                  <a:lnTo>
                    <a:pt x="48" y="14"/>
                  </a:lnTo>
                  <a:lnTo>
                    <a:pt x="46" y="14"/>
                  </a:lnTo>
                  <a:lnTo>
                    <a:pt x="46" y="16"/>
                  </a:lnTo>
                  <a:lnTo>
                    <a:pt x="46" y="16"/>
                  </a:lnTo>
                  <a:lnTo>
                    <a:pt x="48" y="18"/>
                  </a:lnTo>
                  <a:lnTo>
                    <a:pt x="48" y="20"/>
                  </a:lnTo>
                  <a:lnTo>
                    <a:pt x="48" y="20"/>
                  </a:lnTo>
                  <a:lnTo>
                    <a:pt x="48" y="22"/>
                  </a:lnTo>
                  <a:lnTo>
                    <a:pt x="48" y="22"/>
                  </a:lnTo>
                  <a:lnTo>
                    <a:pt x="48" y="22"/>
                  </a:lnTo>
                  <a:lnTo>
                    <a:pt x="50" y="22"/>
                  </a:lnTo>
                  <a:lnTo>
                    <a:pt x="50" y="22"/>
                  </a:lnTo>
                  <a:lnTo>
                    <a:pt x="50" y="24"/>
                  </a:lnTo>
                  <a:lnTo>
                    <a:pt x="50" y="24"/>
                  </a:lnTo>
                  <a:lnTo>
                    <a:pt x="50" y="26"/>
                  </a:lnTo>
                  <a:lnTo>
                    <a:pt x="50" y="26"/>
                  </a:lnTo>
                  <a:lnTo>
                    <a:pt x="48" y="26"/>
                  </a:lnTo>
                  <a:lnTo>
                    <a:pt x="48" y="26"/>
                  </a:lnTo>
                  <a:lnTo>
                    <a:pt x="46" y="26"/>
                  </a:lnTo>
                  <a:lnTo>
                    <a:pt x="46" y="26"/>
                  </a:lnTo>
                  <a:lnTo>
                    <a:pt x="46" y="24"/>
                  </a:lnTo>
                  <a:lnTo>
                    <a:pt x="46" y="24"/>
                  </a:lnTo>
                  <a:lnTo>
                    <a:pt x="46" y="24"/>
                  </a:lnTo>
                  <a:lnTo>
                    <a:pt x="44" y="24"/>
                  </a:lnTo>
                  <a:lnTo>
                    <a:pt x="44" y="24"/>
                  </a:lnTo>
                  <a:lnTo>
                    <a:pt x="42" y="24"/>
                  </a:lnTo>
                  <a:lnTo>
                    <a:pt x="42" y="24"/>
                  </a:lnTo>
                  <a:lnTo>
                    <a:pt x="42" y="24"/>
                  </a:lnTo>
                  <a:lnTo>
                    <a:pt x="40" y="22"/>
                  </a:lnTo>
                  <a:lnTo>
                    <a:pt x="40" y="22"/>
                  </a:lnTo>
                  <a:lnTo>
                    <a:pt x="38" y="22"/>
                  </a:lnTo>
                  <a:lnTo>
                    <a:pt x="38" y="22"/>
                  </a:lnTo>
                  <a:lnTo>
                    <a:pt x="38" y="24"/>
                  </a:lnTo>
                  <a:lnTo>
                    <a:pt x="38" y="24"/>
                  </a:lnTo>
                  <a:lnTo>
                    <a:pt x="32" y="24"/>
                  </a:lnTo>
                  <a:lnTo>
                    <a:pt x="30" y="26"/>
                  </a:lnTo>
                  <a:lnTo>
                    <a:pt x="28" y="26"/>
                  </a:lnTo>
                  <a:lnTo>
                    <a:pt x="26" y="26"/>
                  </a:lnTo>
                  <a:lnTo>
                    <a:pt x="26" y="26"/>
                  </a:lnTo>
                  <a:lnTo>
                    <a:pt x="26" y="28"/>
                  </a:lnTo>
                  <a:lnTo>
                    <a:pt x="24" y="28"/>
                  </a:lnTo>
                  <a:lnTo>
                    <a:pt x="24" y="28"/>
                  </a:lnTo>
                  <a:lnTo>
                    <a:pt x="24" y="28"/>
                  </a:lnTo>
                  <a:lnTo>
                    <a:pt x="22" y="28"/>
                  </a:lnTo>
                  <a:lnTo>
                    <a:pt x="22" y="28"/>
                  </a:lnTo>
                  <a:lnTo>
                    <a:pt x="20" y="28"/>
                  </a:lnTo>
                  <a:lnTo>
                    <a:pt x="20" y="26"/>
                  </a:lnTo>
                  <a:lnTo>
                    <a:pt x="20" y="26"/>
                  </a:lnTo>
                  <a:lnTo>
                    <a:pt x="20" y="26"/>
                  </a:lnTo>
                  <a:lnTo>
                    <a:pt x="18" y="26"/>
                  </a:lnTo>
                  <a:lnTo>
                    <a:pt x="16" y="26"/>
                  </a:lnTo>
                  <a:lnTo>
                    <a:pt x="14" y="26"/>
                  </a:lnTo>
                  <a:lnTo>
                    <a:pt x="14" y="26"/>
                  </a:lnTo>
                  <a:lnTo>
                    <a:pt x="14" y="26"/>
                  </a:lnTo>
                  <a:lnTo>
                    <a:pt x="14" y="28"/>
                  </a:lnTo>
                  <a:lnTo>
                    <a:pt x="12" y="28"/>
                  </a:lnTo>
                  <a:lnTo>
                    <a:pt x="12" y="30"/>
                  </a:lnTo>
                  <a:lnTo>
                    <a:pt x="10" y="30"/>
                  </a:lnTo>
                  <a:lnTo>
                    <a:pt x="10" y="30"/>
                  </a:lnTo>
                  <a:lnTo>
                    <a:pt x="10" y="30"/>
                  </a:lnTo>
                  <a:lnTo>
                    <a:pt x="10" y="28"/>
                  </a:lnTo>
                  <a:lnTo>
                    <a:pt x="10" y="28"/>
                  </a:lnTo>
                  <a:lnTo>
                    <a:pt x="8" y="28"/>
                  </a:lnTo>
                  <a:lnTo>
                    <a:pt x="8" y="28"/>
                  </a:lnTo>
                  <a:lnTo>
                    <a:pt x="8" y="28"/>
                  </a:lnTo>
                  <a:lnTo>
                    <a:pt x="8" y="28"/>
                  </a:lnTo>
                  <a:lnTo>
                    <a:pt x="8" y="26"/>
                  </a:lnTo>
                  <a:lnTo>
                    <a:pt x="8" y="26"/>
                  </a:lnTo>
                  <a:lnTo>
                    <a:pt x="6" y="26"/>
                  </a:lnTo>
                  <a:lnTo>
                    <a:pt x="4" y="24"/>
                  </a:lnTo>
                  <a:lnTo>
                    <a:pt x="4" y="26"/>
                  </a:lnTo>
                  <a:lnTo>
                    <a:pt x="2" y="26"/>
                  </a:lnTo>
                  <a:lnTo>
                    <a:pt x="2" y="26"/>
                  </a:lnTo>
                  <a:lnTo>
                    <a:pt x="0" y="26"/>
                  </a:lnTo>
                  <a:lnTo>
                    <a:pt x="2" y="26"/>
                  </a:lnTo>
                  <a:lnTo>
                    <a:pt x="2" y="26"/>
                  </a:lnTo>
                  <a:lnTo>
                    <a:pt x="2" y="28"/>
                  </a:lnTo>
                  <a:lnTo>
                    <a:pt x="0" y="30"/>
                  </a:lnTo>
                  <a:lnTo>
                    <a:pt x="2" y="30"/>
                  </a:lnTo>
                  <a:lnTo>
                    <a:pt x="2" y="30"/>
                  </a:lnTo>
                  <a:lnTo>
                    <a:pt x="2" y="32"/>
                  </a:lnTo>
                  <a:lnTo>
                    <a:pt x="2" y="32"/>
                  </a:lnTo>
                  <a:lnTo>
                    <a:pt x="2" y="32"/>
                  </a:lnTo>
                  <a:lnTo>
                    <a:pt x="2" y="32"/>
                  </a:lnTo>
                  <a:lnTo>
                    <a:pt x="2" y="34"/>
                  </a:lnTo>
                  <a:lnTo>
                    <a:pt x="2" y="34"/>
                  </a:lnTo>
                  <a:lnTo>
                    <a:pt x="2" y="34"/>
                  </a:lnTo>
                  <a:lnTo>
                    <a:pt x="2" y="34"/>
                  </a:lnTo>
                  <a:lnTo>
                    <a:pt x="4" y="34"/>
                  </a:lnTo>
                  <a:lnTo>
                    <a:pt x="6" y="34"/>
                  </a:lnTo>
                  <a:lnTo>
                    <a:pt x="6" y="36"/>
                  </a:lnTo>
                  <a:lnTo>
                    <a:pt x="6" y="36"/>
                  </a:lnTo>
                  <a:lnTo>
                    <a:pt x="8" y="36"/>
                  </a:lnTo>
                  <a:lnTo>
                    <a:pt x="10" y="38"/>
                  </a:lnTo>
                  <a:lnTo>
                    <a:pt x="10" y="38"/>
                  </a:lnTo>
                  <a:lnTo>
                    <a:pt x="12" y="36"/>
                  </a:lnTo>
                  <a:lnTo>
                    <a:pt x="14" y="36"/>
                  </a:lnTo>
                  <a:lnTo>
                    <a:pt x="14" y="36"/>
                  </a:lnTo>
                  <a:lnTo>
                    <a:pt x="14" y="38"/>
                  </a:lnTo>
                  <a:lnTo>
                    <a:pt x="14" y="38"/>
                  </a:lnTo>
                  <a:lnTo>
                    <a:pt x="16" y="38"/>
                  </a:lnTo>
                  <a:lnTo>
                    <a:pt x="18" y="38"/>
                  </a:lnTo>
                  <a:lnTo>
                    <a:pt x="18" y="38"/>
                  </a:lnTo>
                  <a:lnTo>
                    <a:pt x="20" y="38"/>
                  </a:lnTo>
                  <a:lnTo>
                    <a:pt x="20" y="40"/>
                  </a:lnTo>
                  <a:lnTo>
                    <a:pt x="22" y="38"/>
                  </a:lnTo>
                  <a:lnTo>
                    <a:pt x="22" y="38"/>
                  </a:lnTo>
                  <a:lnTo>
                    <a:pt x="22" y="38"/>
                  </a:lnTo>
                  <a:lnTo>
                    <a:pt x="24" y="36"/>
                  </a:lnTo>
                  <a:lnTo>
                    <a:pt x="24" y="36"/>
                  </a:lnTo>
                  <a:lnTo>
                    <a:pt x="28" y="36"/>
                  </a:lnTo>
                  <a:lnTo>
                    <a:pt x="28" y="36"/>
                  </a:lnTo>
                  <a:lnTo>
                    <a:pt x="30" y="36"/>
                  </a:lnTo>
                  <a:lnTo>
                    <a:pt x="32" y="36"/>
                  </a:lnTo>
                  <a:lnTo>
                    <a:pt x="32" y="36"/>
                  </a:lnTo>
                  <a:lnTo>
                    <a:pt x="34" y="34"/>
                  </a:lnTo>
                  <a:lnTo>
                    <a:pt x="38" y="34"/>
                  </a:lnTo>
                  <a:lnTo>
                    <a:pt x="38" y="34"/>
                  </a:lnTo>
                  <a:lnTo>
                    <a:pt x="38" y="34"/>
                  </a:lnTo>
                  <a:lnTo>
                    <a:pt x="38" y="34"/>
                  </a:lnTo>
                  <a:lnTo>
                    <a:pt x="38" y="36"/>
                  </a:lnTo>
                  <a:lnTo>
                    <a:pt x="38" y="36"/>
                  </a:lnTo>
                  <a:lnTo>
                    <a:pt x="40" y="38"/>
                  </a:lnTo>
                  <a:lnTo>
                    <a:pt x="40" y="40"/>
                  </a:lnTo>
                  <a:lnTo>
                    <a:pt x="40" y="40"/>
                  </a:lnTo>
                  <a:lnTo>
                    <a:pt x="42" y="40"/>
                  </a:lnTo>
                  <a:lnTo>
                    <a:pt x="44" y="42"/>
                  </a:lnTo>
                  <a:lnTo>
                    <a:pt x="46" y="42"/>
                  </a:lnTo>
                  <a:lnTo>
                    <a:pt x="46" y="42"/>
                  </a:lnTo>
                  <a:lnTo>
                    <a:pt x="52" y="42"/>
                  </a:lnTo>
                  <a:lnTo>
                    <a:pt x="54" y="42"/>
                  </a:lnTo>
                  <a:lnTo>
                    <a:pt x="56" y="42"/>
                  </a:lnTo>
                  <a:lnTo>
                    <a:pt x="60" y="44"/>
                  </a:lnTo>
                  <a:lnTo>
                    <a:pt x="60" y="44"/>
                  </a:lnTo>
                  <a:lnTo>
                    <a:pt x="62" y="44"/>
                  </a:lnTo>
                  <a:lnTo>
                    <a:pt x="62" y="44"/>
                  </a:lnTo>
                  <a:lnTo>
                    <a:pt x="64" y="44"/>
                  </a:lnTo>
                  <a:lnTo>
                    <a:pt x="64" y="44"/>
                  </a:lnTo>
                  <a:lnTo>
                    <a:pt x="68" y="44"/>
                  </a:lnTo>
                  <a:lnTo>
                    <a:pt x="70" y="44"/>
                  </a:lnTo>
                  <a:lnTo>
                    <a:pt x="70" y="46"/>
                  </a:lnTo>
                  <a:lnTo>
                    <a:pt x="70" y="46"/>
                  </a:lnTo>
                  <a:lnTo>
                    <a:pt x="72" y="46"/>
                  </a:lnTo>
                  <a:lnTo>
                    <a:pt x="72" y="46"/>
                  </a:lnTo>
                  <a:lnTo>
                    <a:pt x="72" y="44"/>
                  </a:lnTo>
                  <a:lnTo>
                    <a:pt x="74" y="44"/>
                  </a:lnTo>
                  <a:lnTo>
                    <a:pt x="74" y="44"/>
                  </a:lnTo>
                  <a:lnTo>
                    <a:pt x="74" y="42"/>
                  </a:lnTo>
                  <a:lnTo>
                    <a:pt x="76" y="42"/>
                  </a:lnTo>
                  <a:lnTo>
                    <a:pt x="76" y="42"/>
                  </a:lnTo>
                  <a:lnTo>
                    <a:pt x="76" y="42"/>
                  </a:lnTo>
                  <a:lnTo>
                    <a:pt x="78" y="42"/>
                  </a:lnTo>
                  <a:lnTo>
                    <a:pt x="80" y="42"/>
                  </a:lnTo>
                  <a:lnTo>
                    <a:pt x="84" y="42"/>
                  </a:lnTo>
                  <a:lnTo>
                    <a:pt x="86" y="42"/>
                  </a:lnTo>
                  <a:lnTo>
                    <a:pt x="86" y="40"/>
                  </a:lnTo>
                  <a:lnTo>
                    <a:pt x="88" y="40"/>
                  </a:lnTo>
                  <a:lnTo>
                    <a:pt x="88" y="40"/>
                  </a:lnTo>
                  <a:lnTo>
                    <a:pt x="90" y="40"/>
                  </a:lnTo>
                  <a:lnTo>
                    <a:pt x="92" y="40"/>
                  </a:lnTo>
                  <a:lnTo>
                    <a:pt x="92" y="40"/>
                  </a:lnTo>
                  <a:lnTo>
                    <a:pt x="92" y="38"/>
                  </a:lnTo>
                  <a:lnTo>
                    <a:pt x="92" y="38"/>
                  </a:lnTo>
                  <a:lnTo>
                    <a:pt x="92" y="38"/>
                  </a:lnTo>
                  <a:lnTo>
                    <a:pt x="94" y="36"/>
                  </a:lnTo>
                  <a:lnTo>
                    <a:pt x="96" y="34"/>
                  </a:lnTo>
                  <a:lnTo>
                    <a:pt x="98" y="36"/>
                  </a:lnTo>
                  <a:lnTo>
                    <a:pt x="98" y="34"/>
                  </a:lnTo>
                  <a:lnTo>
                    <a:pt x="98" y="34"/>
                  </a:lnTo>
                  <a:lnTo>
                    <a:pt x="98" y="34"/>
                  </a:lnTo>
                  <a:lnTo>
                    <a:pt x="98" y="34"/>
                  </a:lnTo>
                  <a:lnTo>
                    <a:pt x="98" y="32"/>
                  </a:lnTo>
                  <a:lnTo>
                    <a:pt x="98" y="32"/>
                  </a:lnTo>
                  <a:lnTo>
                    <a:pt x="98" y="32"/>
                  </a:lnTo>
                  <a:lnTo>
                    <a:pt x="96" y="32"/>
                  </a:lnTo>
                  <a:lnTo>
                    <a:pt x="98" y="30"/>
                  </a:lnTo>
                  <a:lnTo>
                    <a:pt x="98" y="30"/>
                  </a:lnTo>
                  <a:lnTo>
                    <a:pt x="98" y="28"/>
                  </a:lnTo>
                  <a:lnTo>
                    <a:pt x="98" y="28"/>
                  </a:lnTo>
                  <a:lnTo>
                    <a:pt x="98" y="28"/>
                  </a:lnTo>
                  <a:lnTo>
                    <a:pt x="100" y="28"/>
                  </a:lnTo>
                  <a:lnTo>
                    <a:pt x="100" y="28"/>
                  </a:lnTo>
                  <a:lnTo>
                    <a:pt x="100" y="26"/>
                  </a:lnTo>
                  <a:lnTo>
                    <a:pt x="100" y="26"/>
                  </a:lnTo>
                  <a:lnTo>
                    <a:pt x="100" y="24"/>
                  </a:lnTo>
                  <a:lnTo>
                    <a:pt x="96" y="24"/>
                  </a:lnTo>
                  <a:lnTo>
                    <a:pt x="96" y="24"/>
                  </a:lnTo>
                  <a:lnTo>
                    <a:pt x="98" y="22"/>
                  </a:lnTo>
                  <a:lnTo>
                    <a:pt x="98" y="22"/>
                  </a:lnTo>
                  <a:lnTo>
                    <a:pt x="98" y="22"/>
                  </a:lnTo>
                  <a:lnTo>
                    <a:pt x="100" y="22"/>
                  </a:lnTo>
                  <a:lnTo>
                    <a:pt x="100" y="22"/>
                  </a:lnTo>
                  <a:lnTo>
                    <a:pt x="102" y="22"/>
                  </a:lnTo>
                  <a:lnTo>
                    <a:pt x="102" y="24"/>
                  </a:lnTo>
                  <a:lnTo>
                    <a:pt x="102" y="22"/>
                  </a:lnTo>
                  <a:lnTo>
                    <a:pt x="102" y="22"/>
                  </a:lnTo>
                  <a:lnTo>
                    <a:pt x="104" y="22"/>
                  </a:lnTo>
                  <a:lnTo>
                    <a:pt x="106" y="22"/>
                  </a:lnTo>
                  <a:lnTo>
                    <a:pt x="106" y="22"/>
                  </a:lnTo>
                  <a:lnTo>
                    <a:pt x="106" y="20"/>
                  </a:lnTo>
                  <a:lnTo>
                    <a:pt x="106" y="20"/>
                  </a:lnTo>
                  <a:lnTo>
                    <a:pt x="106" y="20"/>
                  </a:lnTo>
                  <a:lnTo>
                    <a:pt x="106" y="20"/>
                  </a:lnTo>
                  <a:lnTo>
                    <a:pt x="106" y="18"/>
                  </a:lnTo>
                  <a:lnTo>
                    <a:pt x="106" y="18"/>
                  </a:lnTo>
                  <a:lnTo>
                    <a:pt x="106" y="16"/>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238"/>
            <p:cNvSpPr>
              <a:spLocks noEditPoints="1"/>
            </p:cNvSpPr>
            <p:nvPr/>
          </p:nvSpPr>
          <p:spPr bwMode="auto">
            <a:xfrm>
              <a:off x="5194" y="2257"/>
              <a:ext cx="634" cy="792"/>
            </a:xfrm>
            <a:custGeom>
              <a:avLst/>
              <a:gdLst>
                <a:gd name="T0" fmla="*/ 396 w 634"/>
                <a:gd name="T1" fmla="*/ 591 h 792"/>
                <a:gd name="T2" fmla="*/ 412 w 634"/>
                <a:gd name="T3" fmla="*/ 553 h 792"/>
                <a:gd name="T4" fmla="*/ 378 w 634"/>
                <a:gd name="T5" fmla="*/ 559 h 792"/>
                <a:gd name="T6" fmla="*/ 378 w 634"/>
                <a:gd name="T7" fmla="*/ 593 h 792"/>
                <a:gd name="T8" fmla="*/ 400 w 634"/>
                <a:gd name="T9" fmla="*/ 583 h 792"/>
                <a:gd name="T10" fmla="*/ 420 w 634"/>
                <a:gd name="T11" fmla="*/ 571 h 792"/>
                <a:gd name="T12" fmla="*/ 434 w 634"/>
                <a:gd name="T13" fmla="*/ 551 h 792"/>
                <a:gd name="T14" fmla="*/ 442 w 634"/>
                <a:gd name="T15" fmla="*/ 535 h 792"/>
                <a:gd name="T16" fmla="*/ 384 w 634"/>
                <a:gd name="T17" fmla="*/ 529 h 792"/>
                <a:gd name="T18" fmla="*/ 324 w 634"/>
                <a:gd name="T19" fmla="*/ 459 h 792"/>
                <a:gd name="T20" fmla="*/ 620 w 634"/>
                <a:gd name="T21" fmla="*/ 315 h 792"/>
                <a:gd name="T22" fmla="*/ 632 w 634"/>
                <a:gd name="T23" fmla="*/ 263 h 792"/>
                <a:gd name="T24" fmla="*/ 604 w 634"/>
                <a:gd name="T25" fmla="*/ 241 h 792"/>
                <a:gd name="T26" fmla="*/ 586 w 634"/>
                <a:gd name="T27" fmla="*/ 183 h 792"/>
                <a:gd name="T28" fmla="*/ 448 w 634"/>
                <a:gd name="T29" fmla="*/ 126 h 792"/>
                <a:gd name="T30" fmla="*/ 414 w 634"/>
                <a:gd name="T31" fmla="*/ 102 h 792"/>
                <a:gd name="T32" fmla="*/ 232 w 634"/>
                <a:gd name="T33" fmla="*/ 80 h 792"/>
                <a:gd name="T34" fmla="*/ 410 w 634"/>
                <a:gd name="T35" fmla="*/ 74 h 792"/>
                <a:gd name="T36" fmla="*/ 414 w 634"/>
                <a:gd name="T37" fmla="*/ 26 h 792"/>
                <a:gd name="T38" fmla="*/ 336 w 634"/>
                <a:gd name="T39" fmla="*/ 26 h 792"/>
                <a:gd name="T40" fmla="*/ 418 w 634"/>
                <a:gd name="T41" fmla="*/ 20 h 792"/>
                <a:gd name="T42" fmla="*/ 616 w 634"/>
                <a:gd name="T43" fmla="*/ 261 h 792"/>
                <a:gd name="T44" fmla="*/ 592 w 634"/>
                <a:gd name="T45" fmla="*/ 223 h 792"/>
                <a:gd name="T46" fmla="*/ 572 w 634"/>
                <a:gd name="T47" fmla="*/ 177 h 792"/>
                <a:gd name="T48" fmla="*/ 548 w 634"/>
                <a:gd name="T49" fmla="*/ 122 h 792"/>
                <a:gd name="T50" fmla="*/ 522 w 634"/>
                <a:gd name="T51" fmla="*/ 72 h 792"/>
                <a:gd name="T52" fmla="*/ 512 w 634"/>
                <a:gd name="T53" fmla="*/ 14 h 792"/>
                <a:gd name="T54" fmla="*/ 492 w 634"/>
                <a:gd name="T55" fmla="*/ 60 h 792"/>
                <a:gd name="T56" fmla="*/ 442 w 634"/>
                <a:gd name="T57" fmla="*/ 126 h 792"/>
                <a:gd name="T58" fmla="*/ 402 w 634"/>
                <a:gd name="T59" fmla="*/ 96 h 792"/>
                <a:gd name="T60" fmla="*/ 418 w 634"/>
                <a:gd name="T61" fmla="*/ 38 h 792"/>
                <a:gd name="T62" fmla="*/ 396 w 634"/>
                <a:gd name="T63" fmla="*/ 36 h 792"/>
                <a:gd name="T64" fmla="*/ 348 w 634"/>
                <a:gd name="T65" fmla="*/ 22 h 792"/>
                <a:gd name="T66" fmla="*/ 334 w 634"/>
                <a:gd name="T67" fmla="*/ 38 h 792"/>
                <a:gd name="T68" fmla="*/ 312 w 634"/>
                <a:gd name="T69" fmla="*/ 60 h 792"/>
                <a:gd name="T70" fmla="*/ 298 w 634"/>
                <a:gd name="T71" fmla="*/ 86 h 792"/>
                <a:gd name="T72" fmla="*/ 278 w 634"/>
                <a:gd name="T73" fmla="*/ 84 h 792"/>
                <a:gd name="T74" fmla="*/ 246 w 634"/>
                <a:gd name="T75" fmla="*/ 76 h 792"/>
                <a:gd name="T76" fmla="*/ 234 w 634"/>
                <a:gd name="T77" fmla="*/ 90 h 792"/>
                <a:gd name="T78" fmla="*/ 216 w 634"/>
                <a:gd name="T79" fmla="*/ 102 h 792"/>
                <a:gd name="T80" fmla="*/ 206 w 634"/>
                <a:gd name="T81" fmla="*/ 110 h 792"/>
                <a:gd name="T82" fmla="*/ 196 w 634"/>
                <a:gd name="T83" fmla="*/ 128 h 792"/>
                <a:gd name="T84" fmla="*/ 162 w 634"/>
                <a:gd name="T85" fmla="*/ 163 h 792"/>
                <a:gd name="T86" fmla="*/ 58 w 634"/>
                <a:gd name="T87" fmla="*/ 207 h 792"/>
                <a:gd name="T88" fmla="*/ 24 w 634"/>
                <a:gd name="T89" fmla="*/ 261 h 792"/>
                <a:gd name="T90" fmla="*/ 20 w 634"/>
                <a:gd name="T91" fmla="*/ 289 h 792"/>
                <a:gd name="T92" fmla="*/ 24 w 634"/>
                <a:gd name="T93" fmla="*/ 341 h 792"/>
                <a:gd name="T94" fmla="*/ 2 w 634"/>
                <a:gd name="T95" fmla="*/ 433 h 792"/>
                <a:gd name="T96" fmla="*/ 106 w 634"/>
                <a:gd name="T97" fmla="*/ 425 h 792"/>
                <a:gd name="T98" fmla="*/ 234 w 634"/>
                <a:gd name="T99" fmla="*/ 385 h 792"/>
                <a:gd name="T100" fmla="*/ 300 w 634"/>
                <a:gd name="T101" fmla="*/ 419 h 792"/>
                <a:gd name="T102" fmla="*/ 308 w 634"/>
                <a:gd name="T103" fmla="*/ 439 h 792"/>
                <a:gd name="T104" fmla="*/ 336 w 634"/>
                <a:gd name="T105" fmla="*/ 431 h 792"/>
                <a:gd name="T106" fmla="*/ 340 w 634"/>
                <a:gd name="T107" fmla="*/ 451 h 792"/>
                <a:gd name="T108" fmla="*/ 350 w 634"/>
                <a:gd name="T109" fmla="*/ 477 h 792"/>
                <a:gd name="T110" fmla="*/ 402 w 634"/>
                <a:gd name="T111" fmla="*/ 507 h 792"/>
                <a:gd name="T112" fmla="*/ 416 w 634"/>
                <a:gd name="T113" fmla="*/ 511 h 792"/>
                <a:gd name="T114" fmla="*/ 458 w 634"/>
                <a:gd name="T115" fmla="*/ 499 h 792"/>
                <a:gd name="T116" fmla="*/ 524 w 634"/>
                <a:gd name="T117" fmla="*/ 447 h 792"/>
                <a:gd name="T118" fmla="*/ 560 w 634"/>
                <a:gd name="T119" fmla="*/ 409 h 792"/>
                <a:gd name="T120" fmla="*/ 618 w 634"/>
                <a:gd name="T121" fmla="*/ 325 h 792"/>
                <a:gd name="T122" fmla="*/ 506 w 634"/>
                <a:gd name="T123" fmla="*/ 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4" h="792">
                  <a:moveTo>
                    <a:pt x="400" y="792"/>
                  </a:moveTo>
                  <a:lnTo>
                    <a:pt x="400" y="792"/>
                  </a:lnTo>
                  <a:lnTo>
                    <a:pt x="400" y="792"/>
                  </a:lnTo>
                  <a:lnTo>
                    <a:pt x="404" y="790"/>
                  </a:lnTo>
                  <a:lnTo>
                    <a:pt x="406" y="788"/>
                  </a:lnTo>
                  <a:lnTo>
                    <a:pt x="404" y="788"/>
                  </a:lnTo>
                  <a:lnTo>
                    <a:pt x="400" y="792"/>
                  </a:lnTo>
                  <a:close/>
                  <a:moveTo>
                    <a:pt x="392" y="593"/>
                  </a:moveTo>
                  <a:lnTo>
                    <a:pt x="392" y="593"/>
                  </a:lnTo>
                  <a:lnTo>
                    <a:pt x="392" y="593"/>
                  </a:lnTo>
                  <a:lnTo>
                    <a:pt x="392" y="595"/>
                  </a:lnTo>
                  <a:lnTo>
                    <a:pt x="390" y="595"/>
                  </a:lnTo>
                  <a:lnTo>
                    <a:pt x="390" y="595"/>
                  </a:lnTo>
                  <a:lnTo>
                    <a:pt x="390" y="595"/>
                  </a:lnTo>
                  <a:lnTo>
                    <a:pt x="390" y="595"/>
                  </a:lnTo>
                  <a:lnTo>
                    <a:pt x="392" y="595"/>
                  </a:lnTo>
                  <a:lnTo>
                    <a:pt x="392" y="595"/>
                  </a:lnTo>
                  <a:lnTo>
                    <a:pt x="394" y="595"/>
                  </a:lnTo>
                  <a:lnTo>
                    <a:pt x="394" y="593"/>
                  </a:lnTo>
                  <a:lnTo>
                    <a:pt x="394" y="593"/>
                  </a:lnTo>
                  <a:lnTo>
                    <a:pt x="394" y="593"/>
                  </a:lnTo>
                  <a:lnTo>
                    <a:pt x="392" y="593"/>
                  </a:lnTo>
                  <a:close/>
                  <a:moveTo>
                    <a:pt x="396" y="589"/>
                  </a:moveTo>
                  <a:lnTo>
                    <a:pt x="396" y="589"/>
                  </a:lnTo>
                  <a:lnTo>
                    <a:pt x="396" y="591"/>
                  </a:lnTo>
                  <a:lnTo>
                    <a:pt x="396" y="591"/>
                  </a:lnTo>
                  <a:lnTo>
                    <a:pt x="396" y="591"/>
                  </a:lnTo>
                  <a:lnTo>
                    <a:pt x="396" y="591"/>
                  </a:lnTo>
                  <a:lnTo>
                    <a:pt x="396" y="591"/>
                  </a:lnTo>
                  <a:lnTo>
                    <a:pt x="398" y="589"/>
                  </a:lnTo>
                  <a:lnTo>
                    <a:pt x="398" y="589"/>
                  </a:lnTo>
                  <a:lnTo>
                    <a:pt x="396" y="589"/>
                  </a:lnTo>
                  <a:close/>
                  <a:moveTo>
                    <a:pt x="412" y="581"/>
                  </a:moveTo>
                  <a:lnTo>
                    <a:pt x="412" y="581"/>
                  </a:lnTo>
                  <a:lnTo>
                    <a:pt x="412" y="583"/>
                  </a:lnTo>
                  <a:lnTo>
                    <a:pt x="412" y="583"/>
                  </a:lnTo>
                  <a:lnTo>
                    <a:pt x="412" y="583"/>
                  </a:lnTo>
                  <a:lnTo>
                    <a:pt x="412" y="581"/>
                  </a:lnTo>
                  <a:lnTo>
                    <a:pt x="414" y="581"/>
                  </a:lnTo>
                  <a:lnTo>
                    <a:pt x="414" y="581"/>
                  </a:lnTo>
                  <a:lnTo>
                    <a:pt x="414" y="581"/>
                  </a:lnTo>
                  <a:lnTo>
                    <a:pt x="412" y="581"/>
                  </a:lnTo>
                  <a:close/>
                  <a:moveTo>
                    <a:pt x="432" y="549"/>
                  </a:moveTo>
                  <a:lnTo>
                    <a:pt x="432" y="549"/>
                  </a:lnTo>
                  <a:lnTo>
                    <a:pt x="428" y="551"/>
                  </a:lnTo>
                  <a:lnTo>
                    <a:pt x="428" y="551"/>
                  </a:lnTo>
                  <a:lnTo>
                    <a:pt x="426" y="549"/>
                  </a:lnTo>
                  <a:lnTo>
                    <a:pt x="424" y="551"/>
                  </a:lnTo>
                  <a:lnTo>
                    <a:pt x="422" y="553"/>
                  </a:lnTo>
                  <a:lnTo>
                    <a:pt x="422" y="553"/>
                  </a:lnTo>
                  <a:lnTo>
                    <a:pt x="420" y="553"/>
                  </a:lnTo>
                  <a:lnTo>
                    <a:pt x="420" y="551"/>
                  </a:lnTo>
                  <a:lnTo>
                    <a:pt x="420" y="551"/>
                  </a:lnTo>
                  <a:lnTo>
                    <a:pt x="418" y="553"/>
                  </a:lnTo>
                  <a:lnTo>
                    <a:pt x="416" y="553"/>
                  </a:lnTo>
                  <a:lnTo>
                    <a:pt x="414" y="553"/>
                  </a:lnTo>
                  <a:lnTo>
                    <a:pt x="414" y="553"/>
                  </a:lnTo>
                  <a:lnTo>
                    <a:pt x="412" y="553"/>
                  </a:lnTo>
                  <a:lnTo>
                    <a:pt x="412" y="555"/>
                  </a:lnTo>
                  <a:lnTo>
                    <a:pt x="410" y="555"/>
                  </a:lnTo>
                  <a:lnTo>
                    <a:pt x="410" y="555"/>
                  </a:lnTo>
                  <a:lnTo>
                    <a:pt x="410" y="555"/>
                  </a:lnTo>
                  <a:lnTo>
                    <a:pt x="408" y="555"/>
                  </a:lnTo>
                  <a:lnTo>
                    <a:pt x="408" y="555"/>
                  </a:lnTo>
                  <a:lnTo>
                    <a:pt x="404" y="555"/>
                  </a:lnTo>
                  <a:lnTo>
                    <a:pt x="400" y="555"/>
                  </a:lnTo>
                  <a:lnTo>
                    <a:pt x="398" y="553"/>
                  </a:lnTo>
                  <a:lnTo>
                    <a:pt x="398" y="553"/>
                  </a:lnTo>
                  <a:lnTo>
                    <a:pt x="396" y="551"/>
                  </a:lnTo>
                  <a:lnTo>
                    <a:pt x="396" y="551"/>
                  </a:lnTo>
                  <a:lnTo>
                    <a:pt x="396" y="551"/>
                  </a:lnTo>
                  <a:lnTo>
                    <a:pt x="394" y="551"/>
                  </a:lnTo>
                  <a:lnTo>
                    <a:pt x="394" y="551"/>
                  </a:lnTo>
                  <a:lnTo>
                    <a:pt x="394" y="551"/>
                  </a:lnTo>
                  <a:lnTo>
                    <a:pt x="392" y="549"/>
                  </a:lnTo>
                  <a:lnTo>
                    <a:pt x="392" y="549"/>
                  </a:lnTo>
                  <a:lnTo>
                    <a:pt x="392" y="549"/>
                  </a:lnTo>
                  <a:lnTo>
                    <a:pt x="390" y="549"/>
                  </a:lnTo>
                  <a:lnTo>
                    <a:pt x="388" y="549"/>
                  </a:lnTo>
                  <a:lnTo>
                    <a:pt x="386" y="547"/>
                  </a:lnTo>
                  <a:lnTo>
                    <a:pt x="386" y="547"/>
                  </a:lnTo>
                  <a:lnTo>
                    <a:pt x="384" y="549"/>
                  </a:lnTo>
                  <a:lnTo>
                    <a:pt x="380" y="553"/>
                  </a:lnTo>
                  <a:lnTo>
                    <a:pt x="380" y="555"/>
                  </a:lnTo>
                  <a:lnTo>
                    <a:pt x="380" y="555"/>
                  </a:lnTo>
                  <a:lnTo>
                    <a:pt x="378" y="559"/>
                  </a:lnTo>
                  <a:lnTo>
                    <a:pt x="378" y="559"/>
                  </a:lnTo>
                  <a:lnTo>
                    <a:pt x="378" y="559"/>
                  </a:lnTo>
                  <a:lnTo>
                    <a:pt x="378" y="563"/>
                  </a:lnTo>
                  <a:lnTo>
                    <a:pt x="378" y="567"/>
                  </a:lnTo>
                  <a:lnTo>
                    <a:pt x="378" y="571"/>
                  </a:lnTo>
                  <a:lnTo>
                    <a:pt x="378" y="571"/>
                  </a:lnTo>
                  <a:lnTo>
                    <a:pt x="376" y="573"/>
                  </a:lnTo>
                  <a:lnTo>
                    <a:pt x="378" y="573"/>
                  </a:lnTo>
                  <a:lnTo>
                    <a:pt x="378" y="573"/>
                  </a:lnTo>
                  <a:lnTo>
                    <a:pt x="378" y="573"/>
                  </a:lnTo>
                  <a:lnTo>
                    <a:pt x="378" y="575"/>
                  </a:lnTo>
                  <a:lnTo>
                    <a:pt x="378" y="577"/>
                  </a:lnTo>
                  <a:lnTo>
                    <a:pt x="378" y="577"/>
                  </a:lnTo>
                  <a:lnTo>
                    <a:pt x="376" y="579"/>
                  </a:lnTo>
                  <a:lnTo>
                    <a:pt x="378" y="577"/>
                  </a:lnTo>
                  <a:lnTo>
                    <a:pt x="378" y="575"/>
                  </a:lnTo>
                  <a:lnTo>
                    <a:pt x="376" y="575"/>
                  </a:lnTo>
                  <a:lnTo>
                    <a:pt x="374" y="577"/>
                  </a:lnTo>
                  <a:lnTo>
                    <a:pt x="374" y="579"/>
                  </a:lnTo>
                  <a:lnTo>
                    <a:pt x="372" y="587"/>
                  </a:lnTo>
                  <a:lnTo>
                    <a:pt x="372" y="587"/>
                  </a:lnTo>
                  <a:lnTo>
                    <a:pt x="374" y="587"/>
                  </a:lnTo>
                  <a:lnTo>
                    <a:pt x="374" y="587"/>
                  </a:lnTo>
                  <a:lnTo>
                    <a:pt x="374" y="589"/>
                  </a:lnTo>
                  <a:lnTo>
                    <a:pt x="374" y="591"/>
                  </a:lnTo>
                  <a:lnTo>
                    <a:pt x="374" y="593"/>
                  </a:lnTo>
                  <a:lnTo>
                    <a:pt x="376" y="593"/>
                  </a:lnTo>
                  <a:lnTo>
                    <a:pt x="378" y="593"/>
                  </a:lnTo>
                  <a:lnTo>
                    <a:pt x="378" y="593"/>
                  </a:lnTo>
                  <a:lnTo>
                    <a:pt x="378" y="593"/>
                  </a:lnTo>
                  <a:lnTo>
                    <a:pt x="378" y="593"/>
                  </a:lnTo>
                  <a:lnTo>
                    <a:pt x="376" y="593"/>
                  </a:lnTo>
                  <a:lnTo>
                    <a:pt x="374" y="593"/>
                  </a:lnTo>
                  <a:lnTo>
                    <a:pt x="374" y="595"/>
                  </a:lnTo>
                  <a:lnTo>
                    <a:pt x="374" y="595"/>
                  </a:lnTo>
                  <a:lnTo>
                    <a:pt x="374" y="597"/>
                  </a:lnTo>
                  <a:lnTo>
                    <a:pt x="376" y="597"/>
                  </a:lnTo>
                  <a:lnTo>
                    <a:pt x="378" y="597"/>
                  </a:lnTo>
                  <a:lnTo>
                    <a:pt x="382" y="597"/>
                  </a:lnTo>
                  <a:lnTo>
                    <a:pt x="382" y="597"/>
                  </a:lnTo>
                  <a:lnTo>
                    <a:pt x="384" y="599"/>
                  </a:lnTo>
                  <a:lnTo>
                    <a:pt x="384" y="597"/>
                  </a:lnTo>
                  <a:lnTo>
                    <a:pt x="386" y="597"/>
                  </a:lnTo>
                  <a:lnTo>
                    <a:pt x="390" y="593"/>
                  </a:lnTo>
                  <a:lnTo>
                    <a:pt x="390" y="593"/>
                  </a:lnTo>
                  <a:lnTo>
                    <a:pt x="392" y="593"/>
                  </a:lnTo>
                  <a:lnTo>
                    <a:pt x="390" y="591"/>
                  </a:lnTo>
                  <a:lnTo>
                    <a:pt x="390" y="591"/>
                  </a:lnTo>
                  <a:lnTo>
                    <a:pt x="392" y="591"/>
                  </a:lnTo>
                  <a:lnTo>
                    <a:pt x="392" y="591"/>
                  </a:lnTo>
                  <a:lnTo>
                    <a:pt x="394" y="591"/>
                  </a:lnTo>
                  <a:lnTo>
                    <a:pt x="396" y="589"/>
                  </a:lnTo>
                  <a:lnTo>
                    <a:pt x="396" y="589"/>
                  </a:lnTo>
                  <a:lnTo>
                    <a:pt x="396" y="587"/>
                  </a:lnTo>
                  <a:lnTo>
                    <a:pt x="398" y="587"/>
                  </a:lnTo>
                  <a:lnTo>
                    <a:pt x="398" y="587"/>
                  </a:lnTo>
                  <a:lnTo>
                    <a:pt x="398" y="587"/>
                  </a:lnTo>
                  <a:lnTo>
                    <a:pt x="400" y="585"/>
                  </a:lnTo>
                  <a:lnTo>
                    <a:pt x="400" y="583"/>
                  </a:lnTo>
                  <a:lnTo>
                    <a:pt x="400" y="585"/>
                  </a:lnTo>
                  <a:lnTo>
                    <a:pt x="400" y="587"/>
                  </a:lnTo>
                  <a:lnTo>
                    <a:pt x="400" y="587"/>
                  </a:lnTo>
                  <a:lnTo>
                    <a:pt x="402" y="587"/>
                  </a:lnTo>
                  <a:lnTo>
                    <a:pt x="402" y="585"/>
                  </a:lnTo>
                  <a:lnTo>
                    <a:pt x="404" y="585"/>
                  </a:lnTo>
                  <a:lnTo>
                    <a:pt x="404" y="585"/>
                  </a:lnTo>
                  <a:lnTo>
                    <a:pt x="406" y="587"/>
                  </a:lnTo>
                  <a:lnTo>
                    <a:pt x="406" y="587"/>
                  </a:lnTo>
                  <a:lnTo>
                    <a:pt x="404" y="587"/>
                  </a:lnTo>
                  <a:lnTo>
                    <a:pt x="404" y="587"/>
                  </a:lnTo>
                  <a:lnTo>
                    <a:pt x="404" y="587"/>
                  </a:lnTo>
                  <a:lnTo>
                    <a:pt x="402" y="587"/>
                  </a:lnTo>
                  <a:lnTo>
                    <a:pt x="402" y="589"/>
                  </a:lnTo>
                  <a:lnTo>
                    <a:pt x="402" y="591"/>
                  </a:lnTo>
                  <a:lnTo>
                    <a:pt x="402" y="591"/>
                  </a:lnTo>
                  <a:lnTo>
                    <a:pt x="404" y="591"/>
                  </a:lnTo>
                  <a:lnTo>
                    <a:pt x="406" y="591"/>
                  </a:lnTo>
                  <a:lnTo>
                    <a:pt x="408" y="587"/>
                  </a:lnTo>
                  <a:lnTo>
                    <a:pt x="408" y="585"/>
                  </a:lnTo>
                  <a:lnTo>
                    <a:pt x="410" y="581"/>
                  </a:lnTo>
                  <a:lnTo>
                    <a:pt x="412" y="579"/>
                  </a:lnTo>
                  <a:lnTo>
                    <a:pt x="412" y="579"/>
                  </a:lnTo>
                  <a:lnTo>
                    <a:pt x="414" y="577"/>
                  </a:lnTo>
                  <a:lnTo>
                    <a:pt x="414" y="577"/>
                  </a:lnTo>
                  <a:lnTo>
                    <a:pt x="416" y="575"/>
                  </a:lnTo>
                  <a:lnTo>
                    <a:pt x="418" y="573"/>
                  </a:lnTo>
                  <a:lnTo>
                    <a:pt x="420" y="571"/>
                  </a:lnTo>
                  <a:lnTo>
                    <a:pt x="420" y="571"/>
                  </a:lnTo>
                  <a:lnTo>
                    <a:pt x="420" y="571"/>
                  </a:lnTo>
                  <a:lnTo>
                    <a:pt x="420" y="571"/>
                  </a:lnTo>
                  <a:lnTo>
                    <a:pt x="422" y="569"/>
                  </a:lnTo>
                  <a:lnTo>
                    <a:pt x="422" y="571"/>
                  </a:lnTo>
                  <a:lnTo>
                    <a:pt x="420" y="571"/>
                  </a:lnTo>
                  <a:lnTo>
                    <a:pt x="420" y="571"/>
                  </a:lnTo>
                  <a:lnTo>
                    <a:pt x="422" y="571"/>
                  </a:lnTo>
                  <a:lnTo>
                    <a:pt x="420" y="573"/>
                  </a:lnTo>
                  <a:lnTo>
                    <a:pt x="420" y="573"/>
                  </a:lnTo>
                  <a:lnTo>
                    <a:pt x="420" y="573"/>
                  </a:lnTo>
                  <a:lnTo>
                    <a:pt x="420" y="575"/>
                  </a:lnTo>
                  <a:lnTo>
                    <a:pt x="420" y="575"/>
                  </a:lnTo>
                  <a:lnTo>
                    <a:pt x="422" y="573"/>
                  </a:lnTo>
                  <a:lnTo>
                    <a:pt x="422" y="573"/>
                  </a:lnTo>
                  <a:lnTo>
                    <a:pt x="422" y="571"/>
                  </a:lnTo>
                  <a:lnTo>
                    <a:pt x="422" y="571"/>
                  </a:lnTo>
                  <a:lnTo>
                    <a:pt x="422" y="571"/>
                  </a:lnTo>
                  <a:lnTo>
                    <a:pt x="422" y="571"/>
                  </a:lnTo>
                  <a:lnTo>
                    <a:pt x="424" y="569"/>
                  </a:lnTo>
                  <a:lnTo>
                    <a:pt x="424" y="567"/>
                  </a:lnTo>
                  <a:lnTo>
                    <a:pt x="426" y="563"/>
                  </a:lnTo>
                  <a:lnTo>
                    <a:pt x="428" y="563"/>
                  </a:lnTo>
                  <a:lnTo>
                    <a:pt x="428" y="561"/>
                  </a:lnTo>
                  <a:lnTo>
                    <a:pt x="430" y="559"/>
                  </a:lnTo>
                  <a:lnTo>
                    <a:pt x="432" y="557"/>
                  </a:lnTo>
                  <a:lnTo>
                    <a:pt x="432" y="555"/>
                  </a:lnTo>
                  <a:lnTo>
                    <a:pt x="432" y="555"/>
                  </a:lnTo>
                  <a:lnTo>
                    <a:pt x="434" y="551"/>
                  </a:lnTo>
                  <a:lnTo>
                    <a:pt x="434" y="551"/>
                  </a:lnTo>
                  <a:lnTo>
                    <a:pt x="432" y="549"/>
                  </a:lnTo>
                  <a:close/>
                  <a:moveTo>
                    <a:pt x="438" y="543"/>
                  </a:moveTo>
                  <a:lnTo>
                    <a:pt x="436" y="545"/>
                  </a:lnTo>
                  <a:lnTo>
                    <a:pt x="436" y="545"/>
                  </a:lnTo>
                  <a:lnTo>
                    <a:pt x="436" y="545"/>
                  </a:lnTo>
                  <a:lnTo>
                    <a:pt x="438" y="545"/>
                  </a:lnTo>
                  <a:lnTo>
                    <a:pt x="438" y="543"/>
                  </a:lnTo>
                  <a:lnTo>
                    <a:pt x="438" y="543"/>
                  </a:lnTo>
                  <a:close/>
                  <a:moveTo>
                    <a:pt x="388" y="543"/>
                  </a:moveTo>
                  <a:lnTo>
                    <a:pt x="388" y="543"/>
                  </a:lnTo>
                  <a:lnTo>
                    <a:pt x="386" y="543"/>
                  </a:lnTo>
                  <a:lnTo>
                    <a:pt x="386" y="545"/>
                  </a:lnTo>
                  <a:lnTo>
                    <a:pt x="388" y="543"/>
                  </a:lnTo>
                  <a:lnTo>
                    <a:pt x="388" y="543"/>
                  </a:lnTo>
                  <a:lnTo>
                    <a:pt x="388" y="543"/>
                  </a:lnTo>
                  <a:close/>
                  <a:moveTo>
                    <a:pt x="442" y="541"/>
                  </a:moveTo>
                  <a:lnTo>
                    <a:pt x="438" y="541"/>
                  </a:lnTo>
                  <a:lnTo>
                    <a:pt x="436" y="541"/>
                  </a:lnTo>
                  <a:lnTo>
                    <a:pt x="436" y="541"/>
                  </a:lnTo>
                  <a:lnTo>
                    <a:pt x="436" y="543"/>
                  </a:lnTo>
                  <a:lnTo>
                    <a:pt x="436" y="543"/>
                  </a:lnTo>
                  <a:lnTo>
                    <a:pt x="438" y="543"/>
                  </a:lnTo>
                  <a:lnTo>
                    <a:pt x="440" y="543"/>
                  </a:lnTo>
                  <a:lnTo>
                    <a:pt x="440" y="543"/>
                  </a:lnTo>
                  <a:lnTo>
                    <a:pt x="440" y="543"/>
                  </a:lnTo>
                  <a:lnTo>
                    <a:pt x="442" y="543"/>
                  </a:lnTo>
                  <a:lnTo>
                    <a:pt x="442" y="541"/>
                  </a:lnTo>
                  <a:lnTo>
                    <a:pt x="442" y="541"/>
                  </a:lnTo>
                  <a:close/>
                  <a:moveTo>
                    <a:pt x="442" y="535"/>
                  </a:moveTo>
                  <a:lnTo>
                    <a:pt x="442" y="533"/>
                  </a:lnTo>
                  <a:lnTo>
                    <a:pt x="442" y="531"/>
                  </a:lnTo>
                  <a:lnTo>
                    <a:pt x="438" y="533"/>
                  </a:lnTo>
                  <a:lnTo>
                    <a:pt x="438" y="535"/>
                  </a:lnTo>
                  <a:lnTo>
                    <a:pt x="438" y="535"/>
                  </a:lnTo>
                  <a:lnTo>
                    <a:pt x="438" y="535"/>
                  </a:lnTo>
                  <a:lnTo>
                    <a:pt x="438" y="535"/>
                  </a:lnTo>
                  <a:lnTo>
                    <a:pt x="438" y="535"/>
                  </a:lnTo>
                  <a:lnTo>
                    <a:pt x="438" y="539"/>
                  </a:lnTo>
                  <a:lnTo>
                    <a:pt x="438" y="539"/>
                  </a:lnTo>
                  <a:lnTo>
                    <a:pt x="438" y="539"/>
                  </a:lnTo>
                  <a:lnTo>
                    <a:pt x="438" y="539"/>
                  </a:lnTo>
                  <a:lnTo>
                    <a:pt x="440" y="539"/>
                  </a:lnTo>
                  <a:lnTo>
                    <a:pt x="442" y="539"/>
                  </a:lnTo>
                  <a:lnTo>
                    <a:pt x="442" y="539"/>
                  </a:lnTo>
                  <a:lnTo>
                    <a:pt x="442" y="537"/>
                  </a:lnTo>
                  <a:lnTo>
                    <a:pt x="442" y="537"/>
                  </a:lnTo>
                  <a:lnTo>
                    <a:pt x="444" y="537"/>
                  </a:lnTo>
                  <a:lnTo>
                    <a:pt x="444" y="537"/>
                  </a:lnTo>
                  <a:lnTo>
                    <a:pt x="444" y="535"/>
                  </a:lnTo>
                  <a:lnTo>
                    <a:pt x="442" y="535"/>
                  </a:lnTo>
                  <a:close/>
                  <a:moveTo>
                    <a:pt x="382" y="537"/>
                  </a:moveTo>
                  <a:lnTo>
                    <a:pt x="382" y="535"/>
                  </a:lnTo>
                  <a:lnTo>
                    <a:pt x="384" y="535"/>
                  </a:lnTo>
                  <a:lnTo>
                    <a:pt x="384" y="535"/>
                  </a:lnTo>
                  <a:lnTo>
                    <a:pt x="386" y="533"/>
                  </a:lnTo>
                  <a:lnTo>
                    <a:pt x="386" y="531"/>
                  </a:lnTo>
                  <a:lnTo>
                    <a:pt x="386" y="529"/>
                  </a:lnTo>
                  <a:lnTo>
                    <a:pt x="384" y="529"/>
                  </a:lnTo>
                  <a:lnTo>
                    <a:pt x="384" y="531"/>
                  </a:lnTo>
                  <a:lnTo>
                    <a:pt x="382" y="531"/>
                  </a:lnTo>
                  <a:lnTo>
                    <a:pt x="382" y="531"/>
                  </a:lnTo>
                  <a:lnTo>
                    <a:pt x="382" y="533"/>
                  </a:lnTo>
                  <a:lnTo>
                    <a:pt x="380" y="535"/>
                  </a:lnTo>
                  <a:lnTo>
                    <a:pt x="380" y="537"/>
                  </a:lnTo>
                  <a:lnTo>
                    <a:pt x="378" y="537"/>
                  </a:lnTo>
                  <a:lnTo>
                    <a:pt x="378" y="537"/>
                  </a:lnTo>
                  <a:lnTo>
                    <a:pt x="380" y="537"/>
                  </a:lnTo>
                  <a:lnTo>
                    <a:pt x="382" y="537"/>
                  </a:lnTo>
                  <a:close/>
                  <a:moveTo>
                    <a:pt x="414" y="511"/>
                  </a:moveTo>
                  <a:lnTo>
                    <a:pt x="416" y="511"/>
                  </a:lnTo>
                  <a:lnTo>
                    <a:pt x="414" y="509"/>
                  </a:lnTo>
                  <a:lnTo>
                    <a:pt x="414" y="509"/>
                  </a:lnTo>
                  <a:lnTo>
                    <a:pt x="414" y="509"/>
                  </a:lnTo>
                  <a:lnTo>
                    <a:pt x="412" y="511"/>
                  </a:lnTo>
                  <a:lnTo>
                    <a:pt x="414" y="509"/>
                  </a:lnTo>
                  <a:lnTo>
                    <a:pt x="414" y="511"/>
                  </a:lnTo>
                  <a:close/>
                  <a:moveTo>
                    <a:pt x="418" y="507"/>
                  </a:moveTo>
                  <a:lnTo>
                    <a:pt x="418" y="507"/>
                  </a:lnTo>
                  <a:lnTo>
                    <a:pt x="416" y="507"/>
                  </a:lnTo>
                  <a:lnTo>
                    <a:pt x="416" y="507"/>
                  </a:lnTo>
                  <a:lnTo>
                    <a:pt x="416" y="507"/>
                  </a:lnTo>
                  <a:lnTo>
                    <a:pt x="416" y="509"/>
                  </a:lnTo>
                  <a:lnTo>
                    <a:pt x="418" y="507"/>
                  </a:lnTo>
                  <a:close/>
                  <a:moveTo>
                    <a:pt x="330" y="459"/>
                  </a:moveTo>
                  <a:lnTo>
                    <a:pt x="328" y="459"/>
                  </a:lnTo>
                  <a:lnTo>
                    <a:pt x="324" y="459"/>
                  </a:lnTo>
                  <a:lnTo>
                    <a:pt x="324" y="459"/>
                  </a:lnTo>
                  <a:lnTo>
                    <a:pt x="326" y="457"/>
                  </a:lnTo>
                  <a:lnTo>
                    <a:pt x="326" y="457"/>
                  </a:lnTo>
                  <a:lnTo>
                    <a:pt x="324" y="457"/>
                  </a:lnTo>
                  <a:lnTo>
                    <a:pt x="322" y="457"/>
                  </a:lnTo>
                  <a:lnTo>
                    <a:pt x="318" y="459"/>
                  </a:lnTo>
                  <a:lnTo>
                    <a:pt x="310" y="459"/>
                  </a:lnTo>
                  <a:lnTo>
                    <a:pt x="310" y="461"/>
                  </a:lnTo>
                  <a:lnTo>
                    <a:pt x="308" y="463"/>
                  </a:lnTo>
                  <a:lnTo>
                    <a:pt x="308" y="463"/>
                  </a:lnTo>
                  <a:lnTo>
                    <a:pt x="310" y="465"/>
                  </a:lnTo>
                  <a:lnTo>
                    <a:pt x="312" y="465"/>
                  </a:lnTo>
                  <a:lnTo>
                    <a:pt x="314" y="465"/>
                  </a:lnTo>
                  <a:lnTo>
                    <a:pt x="316" y="465"/>
                  </a:lnTo>
                  <a:lnTo>
                    <a:pt x="318" y="463"/>
                  </a:lnTo>
                  <a:lnTo>
                    <a:pt x="320" y="465"/>
                  </a:lnTo>
                  <a:lnTo>
                    <a:pt x="320" y="465"/>
                  </a:lnTo>
                  <a:lnTo>
                    <a:pt x="322" y="465"/>
                  </a:lnTo>
                  <a:lnTo>
                    <a:pt x="324" y="463"/>
                  </a:lnTo>
                  <a:lnTo>
                    <a:pt x="324" y="463"/>
                  </a:lnTo>
                  <a:lnTo>
                    <a:pt x="328" y="461"/>
                  </a:lnTo>
                  <a:lnTo>
                    <a:pt x="330" y="463"/>
                  </a:lnTo>
                  <a:lnTo>
                    <a:pt x="330" y="463"/>
                  </a:lnTo>
                  <a:lnTo>
                    <a:pt x="332" y="461"/>
                  </a:lnTo>
                  <a:lnTo>
                    <a:pt x="332" y="459"/>
                  </a:lnTo>
                  <a:lnTo>
                    <a:pt x="330" y="459"/>
                  </a:lnTo>
                  <a:close/>
                  <a:moveTo>
                    <a:pt x="622" y="311"/>
                  </a:moveTo>
                  <a:lnTo>
                    <a:pt x="620" y="313"/>
                  </a:lnTo>
                  <a:lnTo>
                    <a:pt x="620" y="315"/>
                  </a:lnTo>
                  <a:lnTo>
                    <a:pt x="620" y="315"/>
                  </a:lnTo>
                  <a:lnTo>
                    <a:pt x="620" y="315"/>
                  </a:lnTo>
                  <a:lnTo>
                    <a:pt x="622" y="311"/>
                  </a:lnTo>
                  <a:lnTo>
                    <a:pt x="622" y="311"/>
                  </a:lnTo>
                  <a:lnTo>
                    <a:pt x="622" y="311"/>
                  </a:lnTo>
                  <a:close/>
                  <a:moveTo>
                    <a:pt x="622" y="305"/>
                  </a:moveTo>
                  <a:lnTo>
                    <a:pt x="622" y="305"/>
                  </a:lnTo>
                  <a:lnTo>
                    <a:pt x="622" y="307"/>
                  </a:lnTo>
                  <a:lnTo>
                    <a:pt x="622" y="309"/>
                  </a:lnTo>
                  <a:lnTo>
                    <a:pt x="622" y="309"/>
                  </a:lnTo>
                  <a:lnTo>
                    <a:pt x="622" y="307"/>
                  </a:lnTo>
                  <a:lnTo>
                    <a:pt x="624" y="303"/>
                  </a:lnTo>
                  <a:lnTo>
                    <a:pt x="624" y="303"/>
                  </a:lnTo>
                  <a:lnTo>
                    <a:pt x="622" y="305"/>
                  </a:lnTo>
                  <a:close/>
                  <a:moveTo>
                    <a:pt x="12" y="287"/>
                  </a:moveTo>
                  <a:lnTo>
                    <a:pt x="12" y="287"/>
                  </a:lnTo>
                  <a:lnTo>
                    <a:pt x="12" y="285"/>
                  </a:lnTo>
                  <a:lnTo>
                    <a:pt x="12" y="285"/>
                  </a:lnTo>
                  <a:lnTo>
                    <a:pt x="12" y="283"/>
                  </a:lnTo>
                  <a:lnTo>
                    <a:pt x="12" y="283"/>
                  </a:lnTo>
                  <a:lnTo>
                    <a:pt x="12" y="277"/>
                  </a:lnTo>
                  <a:lnTo>
                    <a:pt x="10" y="277"/>
                  </a:lnTo>
                  <a:lnTo>
                    <a:pt x="10" y="277"/>
                  </a:lnTo>
                  <a:lnTo>
                    <a:pt x="10" y="281"/>
                  </a:lnTo>
                  <a:lnTo>
                    <a:pt x="12" y="287"/>
                  </a:lnTo>
                  <a:close/>
                  <a:moveTo>
                    <a:pt x="632" y="265"/>
                  </a:moveTo>
                  <a:lnTo>
                    <a:pt x="632" y="263"/>
                  </a:lnTo>
                  <a:lnTo>
                    <a:pt x="632" y="263"/>
                  </a:lnTo>
                  <a:lnTo>
                    <a:pt x="632" y="263"/>
                  </a:lnTo>
                  <a:lnTo>
                    <a:pt x="632" y="263"/>
                  </a:lnTo>
                  <a:lnTo>
                    <a:pt x="630" y="265"/>
                  </a:lnTo>
                  <a:lnTo>
                    <a:pt x="632" y="265"/>
                  </a:lnTo>
                  <a:lnTo>
                    <a:pt x="632" y="267"/>
                  </a:lnTo>
                  <a:lnTo>
                    <a:pt x="630" y="267"/>
                  </a:lnTo>
                  <a:lnTo>
                    <a:pt x="630" y="269"/>
                  </a:lnTo>
                  <a:lnTo>
                    <a:pt x="628" y="271"/>
                  </a:lnTo>
                  <a:lnTo>
                    <a:pt x="626" y="273"/>
                  </a:lnTo>
                  <a:lnTo>
                    <a:pt x="626" y="273"/>
                  </a:lnTo>
                  <a:lnTo>
                    <a:pt x="626" y="275"/>
                  </a:lnTo>
                  <a:lnTo>
                    <a:pt x="624" y="277"/>
                  </a:lnTo>
                  <a:lnTo>
                    <a:pt x="624" y="281"/>
                  </a:lnTo>
                  <a:lnTo>
                    <a:pt x="624" y="281"/>
                  </a:lnTo>
                  <a:lnTo>
                    <a:pt x="624" y="281"/>
                  </a:lnTo>
                  <a:lnTo>
                    <a:pt x="626" y="279"/>
                  </a:lnTo>
                  <a:lnTo>
                    <a:pt x="628" y="277"/>
                  </a:lnTo>
                  <a:lnTo>
                    <a:pt x="632" y="269"/>
                  </a:lnTo>
                  <a:lnTo>
                    <a:pt x="634" y="267"/>
                  </a:lnTo>
                  <a:lnTo>
                    <a:pt x="632" y="265"/>
                  </a:lnTo>
                  <a:close/>
                  <a:moveTo>
                    <a:pt x="606" y="245"/>
                  </a:moveTo>
                  <a:lnTo>
                    <a:pt x="606" y="245"/>
                  </a:lnTo>
                  <a:lnTo>
                    <a:pt x="608" y="245"/>
                  </a:lnTo>
                  <a:lnTo>
                    <a:pt x="606" y="243"/>
                  </a:lnTo>
                  <a:lnTo>
                    <a:pt x="606" y="243"/>
                  </a:lnTo>
                  <a:lnTo>
                    <a:pt x="606" y="241"/>
                  </a:lnTo>
                  <a:lnTo>
                    <a:pt x="606" y="241"/>
                  </a:lnTo>
                  <a:lnTo>
                    <a:pt x="606" y="241"/>
                  </a:lnTo>
                  <a:lnTo>
                    <a:pt x="606" y="241"/>
                  </a:lnTo>
                  <a:lnTo>
                    <a:pt x="604" y="239"/>
                  </a:lnTo>
                  <a:lnTo>
                    <a:pt x="604" y="241"/>
                  </a:lnTo>
                  <a:lnTo>
                    <a:pt x="606" y="245"/>
                  </a:lnTo>
                  <a:lnTo>
                    <a:pt x="606" y="245"/>
                  </a:lnTo>
                  <a:close/>
                  <a:moveTo>
                    <a:pt x="600" y="219"/>
                  </a:moveTo>
                  <a:lnTo>
                    <a:pt x="602" y="219"/>
                  </a:lnTo>
                  <a:lnTo>
                    <a:pt x="602" y="217"/>
                  </a:lnTo>
                  <a:lnTo>
                    <a:pt x="600" y="217"/>
                  </a:lnTo>
                  <a:lnTo>
                    <a:pt x="600" y="219"/>
                  </a:lnTo>
                  <a:lnTo>
                    <a:pt x="600" y="219"/>
                  </a:lnTo>
                  <a:lnTo>
                    <a:pt x="600" y="219"/>
                  </a:lnTo>
                  <a:lnTo>
                    <a:pt x="600" y="219"/>
                  </a:lnTo>
                  <a:close/>
                  <a:moveTo>
                    <a:pt x="592" y="217"/>
                  </a:moveTo>
                  <a:lnTo>
                    <a:pt x="592" y="217"/>
                  </a:lnTo>
                  <a:lnTo>
                    <a:pt x="592" y="215"/>
                  </a:lnTo>
                  <a:lnTo>
                    <a:pt x="592" y="215"/>
                  </a:lnTo>
                  <a:lnTo>
                    <a:pt x="592" y="217"/>
                  </a:lnTo>
                  <a:lnTo>
                    <a:pt x="592" y="217"/>
                  </a:lnTo>
                  <a:lnTo>
                    <a:pt x="592" y="217"/>
                  </a:lnTo>
                  <a:close/>
                  <a:moveTo>
                    <a:pt x="62" y="193"/>
                  </a:moveTo>
                  <a:lnTo>
                    <a:pt x="64" y="193"/>
                  </a:lnTo>
                  <a:lnTo>
                    <a:pt x="64" y="191"/>
                  </a:lnTo>
                  <a:lnTo>
                    <a:pt x="64" y="191"/>
                  </a:lnTo>
                  <a:lnTo>
                    <a:pt x="62" y="191"/>
                  </a:lnTo>
                  <a:lnTo>
                    <a:pt x="62" y="193"/>
                  </a:lnTo>
                  <a:lnTo>
                    <a:pt x="62" y="193"/>
                  </a:lnTo>
                  <a:lnTo>
                    <a:pt x="62" y="193"/>
                  </a:lnTo>
                  <a:close/>
                  <a:moveTo>
                    <a:pt x="586" y="181"/>
                  </a:moveTo>
                  <a:lnTo>
                    <a:pt x="584" y="183"/>
                  </a:lnTo>
                  <a:lnTo>
                    <a:pt x="584" y="183"/>
                  </a:lnTo>
                  <a:lnTo>
                    <a:pt x="586" y="183"/>
                  </a:lnTo>
                  <a:lnTo>
                    <a:pt x="586" y="183"/>
                  </a:lnTo>
                  <a:lnTo>
                    <a:pt x="586" y="183"/>
                  </a:lnTo>
                  <a:lnTo>
                    <a:pt x="586" y="183"/>
                  </a:lnTo>
                  <a:lnTo>
                    <a:pt x="586" y="181"/>
                  </a:lnTo>
                  <a:close/>
                  <a:moveTo>
                    <a:pt x="584" y="181"/>
                  </a:moveTo>
                  <a:lnTo>
                    <a:pt x="584" y="181"/>
                  </a:lnTo>
                  <a:lnTo>
                    <a:pt x="586" y="179"/>
                  </a:lnTo>
                  <a:lnTo>
                    <a:pt x="584" y="179"/>
                  </a:lnTo>
                  <a:lnTo>
                    <a:pt x="584" y="181"/>
                  </a:lnTo>
                  <a:lnTo>
                    <a:pt x="584" y="181"/>
                  </a:lnTo>
                  <a:lnTo>
                    <a:pt x="584" y="181"/>
                  </a:lnTo>
                  <a:lnTo>
                    <a:pt x="584" y="181"/>
                  </a:lnTo>
                  <a:close/>
                  <a:moveTo>
                    <a:pt x="550" y="147"/>
                  </a:moveTo>
                  <a:lnTo>
                    <a:pt x="550" y="147"/>
                  </a:lnTo>
                  <a:lnTo>
                    <a:pt x="548" y="147"/>
                  </a:lnTo>
                  <a:lnTo>
                    <a:pt x="548" y="147"/>
                  </a:lnTo>
                  <a:lnTo>
                    <a:pt x="548" y="147"/>
                  </a:lnTo>
                  <a:lnTo>
                    <a:pt x="548" y="149"/>
                  </a:lnTo>
                  <a:lnTo>
                    <a:pt x="548" y="151"/>
                  </a:lnTo>
                  <a:lnTo>
                    <a:pt x="550" y="151"/>
                  </a:lnTo>
                  <a:lnTo>
                    <a:pt x="550" y="151"/>
                  </a:lnTo>
                  <a:lnTo>
                    <a:pt x="550" y="149"/>
                  </a:lnTo>
                  <a:lnTo>
                    <a:pt x="550" y="149"/>
                  </a:lnTo>
                  <a:lnTo>
                    <a:pt x="550" y="147"/>
                  </a:lnTo>
                  <a:lnTo>
                    <a:pt x="550" y="147"/>
                  </a:lnTo>
                  <a:close/>
                  <a:moveTo>
                    <a:pt x="448" y="124"/>
                  </a:moveTo>
                  <a:lnTo>
                    <a:pt x="446" y="126"/>
                  </a:lnTo>
                  <a:lnTo>
                    <a:pt x="448" y="126"/>
                  </a:lnTo>
                  <a:lnTo>
                    <a:pt x="448" y="126"/>
                  </a:lnTo>
                  <a:lnTo>
                    <a:pt x="450" y="126"/>
                  </a:lnTo>
                  <a:lnTo>
                    <a:pt x="450" y="124"/>
                  </a:lnTo>
                  <a:lnTo>
                    <a:pt x="448" y="124"/>
                  </a:lnTo>
                  <a:lnTo>
                    <a:pt x="448" y="124"/>
                  </a:lnTo>
                  <a:close/>
                  <a:moveTo>
                    <a:pt x="446" y="118"/>
                  </a:moveTo>
                  <a:lnTo>
                    <a:pt x="446" y="118"/>
                  </a:lnTo>
                  <a:lnTo>
                    <a:pt x="448" y="118"/>
                  </a:lnTo>
                  <a:lnTo>
                    <a:pt x="448" y="118"/>
                  </a:lnTo>
                  <a:lnTo>
                    <a:pt x="448" y="118"/>
                  </a:lnTo>
                  <a:lnTo>
                    <a:pt x="450" y="116"/>
                  </a:lnTo>
                  <a:lnTo>
                    <a:pt x="452" y="116"/>
                  </a:lnTo>
                  <a:lnTo>
                    <a:pt x="454" y="114"/>
                  </a:lnTo>
                  <a:lnTo>
                    <a:pt x="452" y="112"/>
                  </a:lnTo>
                  <a:lnTo>
                    <a:pt x="452" y="112"/>
                  </a:lnTo>
                  <a:lnTo>
                    <a:pt x="450" y="114"/>
                  </a:lnTo>
                  <a:lnTo>
                    <a:pt x="448" y="114"/>
                  </a:lnTo>
                  <a:lnTo>
                    <a:pt x="446" y="116"/>
                  </a:lnTo>
                  <a:lnTo>
                    <a:pt x="444" y="116"/>
                  </a:lnTo>
                  <a:lnTo>
                    <a:pt x="444" y="118"/>
                  </a:lnTo>
                  <a:lnTo>
                    <a:pt x="444" y="120"/>
                  </a:lnTo>
                  <a:lnTo>
                    <a:pt x="446" y="118"/>
                  </a:lnTo>
                  <a:close/>
                  <a:moveTo>
                    <a:pt x="414" y="98"/>
                  </a:moveTo>
                  <a:lnTo>
                    <a:pt x="414" y="100"/>
                  </a:lnTo>
                  <a:lnTo>
                    <a:pt x="414" y="100"/>
                  </a:lnTo>
                  <a:lnTo>
                    <a:pt x="412" y="100"/>
                  </a:lnTo>
                  <a:lnTo>
                    <a:pt x="414" y="100"/>
                  </a:lnTo>
                  <a:lnTo>
                    <a:pt x="414" y="102"/>
                  </a:lnTo>
                  <a:lnTo>
                    <a:pt x="414" y="102"/>
                  </a:lnTo>
                  <a:lnTo>
                    <a:pt x="414" y="102"/>
                  </a:lnTo>
                  <a:lnTo>
                    <a:pt x="414" y="102"/>
                  </a:lnTo>
                  <a:lnTo>
                    <a:pt x="414" y="100"/>
                  </a:lnTo>
                  <a:lnTo>
                    <a:pt x="414" y="98"/>
                  </a:lnTo>
                  <a:close/>
                  <a:moveTo>
                    <a:pt x="406" y="100"/>
                  </a:moveTo>
                  <a:lnTo>
                    <a:pt x="408" y="100"/>
                  </a:lnTo>
                  <a:lnTo>
                    <a:pt x="408" y="98"/>
                  </a:lnTo>
                  <a:lnTo>
                    <a:pt x="408" y="98"/>
                  </a:lnTo>
                  <a:lnTo>
                    <a:pt x="406" y="98"/>
                  </a:lnTo>
                  <a:lnTo>
                    <a:pt x="406" y="98"/>
                  </a:lnTo>
                  <a:lnTo>
                    <a:pt x="406" y="100"/>
                  </a:lnTo>
                  <a:lnTo>
                    <a:pt x="406" y="100"/>
                  </a:lnTo>
                  <a:close/>
                  <a:moveTo>
                    <a:pt x="412" y="100"/>
                  </a:moveTo>
                  <a:lnTo>
                    <a:pt x="412" y="98"/>
                  </a:lnTo>
                  <a:lnTo>
                    <a:pt x="412" y="98"/>
                  </a:lnTo>
                  <a:lnTo>
                    <a:pt x="412" y="96"/>
                  </a:lnTo>
                  <a:lnTo>
                    <a:pt x="412" y="98"/>
                  </a:lnTo>
                  <a:lnTo>
                    <a:pt x="412" y="100"/>
                  </a:lnTo>
                  <a:close/>
                  <a:moveTo>
                    <a:pt x="220" y="96"/>
                  </a:moveTo>
                  <a:lnTo>
                    <a:pt x="220" y="96"/>
                  </a:lnTo>
                  <a:lnTo>
                    <a:pt x="220" y="96"/>
                  </a:lnTo>
                  <a:lnTo>
                    <a:pt x="222" y="94"/>
                  </a:lnTo>
                  <a:lnTo>
                    <a:pt x="220" y="94"/>
                  </a:lnTo>
                  <a:lnTo>
                    <a:pt x="220" y="92"/>
                  </a:lnTo>
                  <a:lnTo>
                    <a:pt x="220" y="92"/>
                  </a:lnTo>
                  <a:lnTo>
                    <a:pt x="220" y="94"/>
                  </a:lnTo>
                  <a:lnTo>
                    <a:pt x="220" y="94"/>
                  </a:lnTo>
                  <a:lnTo>
                    <a:pt x="220" y="94"/>
                  </a:lnTo>
                  <a:lnTo>
                    <a:pt x="220" y="96"/>
                  </a:lnTo>
                  <a:close/>
                  <a:moveTo>
                    <a:pt x="232" y="80"/>
                  </a:moveTo>
                  <a:lnTo>
                    <a:pt x="232" y="80"/>
                  </a:lnTo>
                  <a:lnTo>
                    <a:pt x="232" y="78"/>
                  </a:lnTo>
                  <a:lnTo>
                    <a:pt x="232" y="78"/>
                  </a:lnTo>
                  <a:lnTo>
                    <a:pt x="232" y="78"/>
                  </a:lnTo>
                  <a:lnTo>
                    <a:pt x="230" y="80"/>
                  </a:lnTo>
                  <a:lnTo>
                    <a:pt x="232" y="82"/>
                  </a:lnTo>
                  <a:lnTo>
                    <a:pt x="232" y="80"/>
                  </a:lnTo>
                  <a:close/>
                  <a:moveTo>
                    <a:pt x="414" y="70"/>
                  </a:moveTo>
                  <a:lnTo>
                    <a:pt x="416" y="68"/>
                  </a:lnTo>
                  <a:lnTo>
                    <a:pt x="416" y="68"/>
                  </a:lnTo>
                  <a:lnTo>
                    <a:pt x="418" y="66"/>
                  </a:lnTo>
                  <a:lnTo>
                    <a:pt x="416" y="66"/>
                  </a:lnTo>
                  <a:lnTo>
                    <a:pt x="416" y="66"/>
                  </a:lnTo>
                  <a:lnTo>
                    <a:pt x="416" y="66"/>
                  </a:lnTo>
                  <a:lnTo>
                    <a:pt x="416" y="68"/>
                  </a:lnTo>
                  <a:lnTo>
                    <a:pt x="414" y="68"/>
                  </a:lnTo>
                  <a:lnTo>
                    <a:pt x="414" y="66"/>
                  </a:lnTo>
                  <a:lnTo>
                    <a:pt x="414" y="66"/>
                  </a:lnTo>
                  <a:lnTo>
                    <a:pt x="414" y="64"/>
                  </a:lnTo>
                  <a:lnTo>
                    <a:pt x="414" y="64"/>
                  </a:lnTo>
                  <a:lnTo>
                    <a:pt x="412" y="66"/>
                  </a:lnTo>
                  <a:lnTo>
                    <a:pt x="412" y="66"/>
                  </a:lnTo>
                  <a:lnTo>
                    <a:pt x="410" y="68"/>
                  </a:lnTo>
                  <a:lnTo>
                    <a:pt x="408" y="70"/>
                  </a:lnTo>
                  <a:lnTo>
                    <a:pt x="408" y="72"/>
                  </a:lnTo>
                  <a:lnTo>
                    <a:pt x="408" y="74"/>
                  </a:lnTo>
                  <a:lnTo>
                    <a:pt x="408" y="74"/>
                  </a:lnTo>
                  <a:lnTo>
                    <a:pt x="408" y="74"/>
                  </a:lnTo>
                  <a:lnTo>
                    <a:pt x="410" y="74"/>
                  </a:lnTo>
                  <a:lnTo>
                    <a:pt x="412" y="76"/>
                  </a:lnTo>
                  <a:lnTo>
                    <a:pt x="414" y="74"/>
                  </a:lnTo>
                  <a:lnTo>
                    <a:pt x="416" y="76"/>
                  </a:lnTo>
                  <a:lnTo>
                    <a:pt x="416" y="74"/>
                  </a:lnTo>
                  <a:lnTo>
                    <a:pt x="416" y="74"/>
                  </a:lnTo>
                  <a:lnTo>
                    <a:pt x="416" y="74"/>
                  </a:lnTo>
                  <a:lnTo>
                    <a:pt x="416" y="74"/>
                  </a:lnTo>
                  <a:lnTo>
                    <a:pt x="414" y="72"/>
                  </a:lnTo>
                  <a:lnTo>
                    <a:pt x="414" y="72"/>
                  </a:lnTo>
                  <a:lnTo>
                    <a:pt x="414" y="72"/>
                  </a:lnTo>
                  <a:lnTo>
                    <a:pt x="414" y="70"/>
                  </a:lnTo>
                  <a:close/>
                  <a:moveTo>
                    <a:pt x="408" y="66"/>
                  </a:moveTo>
                  <a:lnTo>
                    <a:pt x="408" y="64"/>
                  </a:lnTo>
                  <a:lnTo>
                    <a:pt x="406" y="64"/>
                  </a:lnTo>
                  <a:lnTo>
                    <a:pt x="406" y="66"/>
                  </a:lnTo>
                  <a:lnTo>
                    <a:pt x="406" y="66"/>
                  </a:lnTo>
                  <a:lnTo>
                    <a:pt x="404" y="66"/>
                  </a:lnTo>
                  <a:lnTo>
                    <a:pt x="404" y="66"/>
                  </a:lnTo>
                  <a:lnTo>
                    <a:pt x="406" y="68"/>
                  </a:lnTo>
                  <a:lnTo>
                    <a:pt x="406" y="66"/>
                  </a:lnTo>
                  <a:lnTo>
                    <a:pt x="408" y="66"/>
                  </a:lnTo>
                  <a:close/>
                  <a:moveTo>
                    <a:pt x="414" y="26"/>
                  </a:moveTo>
                  <a:lnTo>
                    <a:pt x="416" y="26"/>
                  </a:lnTo>
                  <a:lnTo>
                    <a:pt x="416" y="24"/>
                  </a:lnTo>
                  <a:lnTo>
                    <a:pt x="416" y="26"/>
                  </a:lnTo>
                  <a:lnTo>
                    <a:pt x="412" y="26"/>
                  </a:lnTo>
                  <a:lnTo>
                    <a:pt x="410" y="28"/>
                  </a:lnTo>
                  <a:lnTo>
                    <a:pt x="414" y="28"/>
                  </a:lnTo>
                  <a:lnTo>
                    <a:pt x="414" y="26"/>
                  </a:lnTo>
                  <a:close/>
                  <a:moveTo>
                    <a:pt x="316" y="32"/>
                  </a:moveTo>
                  <a:lnTo>
                    <a:pt x="318" y="30"/>
                  </a:lnTo>
                  <a:lnTo>
                    <a:pt x="322" y="32"/>
                  </a:lnTo>
                  <a:lnTo>
                    <a:pt x="322" y="32"/>
                  </a:lnTo>
                  <a:lnTo>
                    <a:pt x="322" y="30"/>
                  </a:lnTo>
                  <a:lnTo>
                    <a:pt x="322" y="30"/>
                  </a:lnTo>
                  <a:lnTo>
                    <a:pt x="322" y="30"/>
                  </a:lnTo>
                  <a:lnTo>
                    <a:pt x="320" y="28"/>
                  </a:lnTo>
                  <a:lnTo>
                    <a:pt x="320" y="28"/>
                  </a:lnTo>
                  <a:lnTo>
                    <a:pt x="320" y="26"/>
                  </a:lnTo>
                  <a:lnTo>
                    <a:pt x="320" y="24"/>
                  </a:lnTo>
                  <a:lnTo>
                    <a:pt x="320" y="22"/>
                  </a:lnTo>
                  <a:lnTo>
                    <a:pt x="318" y="22"/>
                  </a:lnTo>
                  <a:lnTo>
                    <a:pt x="318" y="22"/>
                  </a:lnTo>
                  <a:lnTo>
                    <a:pt x="316" y="26"/>
                  </a:lnTo>
                  <a:lnTo>
                    <a:pt x="316" y="26"/>
                  </a:lnTo>
                  <a:lnTo>
                    <a:pt x="316" y="28"/>
                  </a:lnTo>
                  <a:lnTo>
                    <a:pt x="316" y="28"/>
                  </a:lnTo>
                  <a:lnTo>
                    <a:pt x="314" y="28"/>
                  </a:lnTo>
                  <a:lnTo>
                    <a:pt x="314" y="30"/>
                  </a:lnTo>
                  <a:lnTo>
                    <a:pt x="314" y="32"/>
                  </a:lnTo>
                  <a:lnTo>
                    <a:pt x="316" y="32"/>
                  </a:lnTo>
                  <a:close/>
                  <a:moveTo>
                    <a:pt x="320" y="24"/>
                  </a:moveTo>
                  <a:lnTo>
                    <a:pt x="322" y="28"/>
                  </a:lnTo>
                  <a:lnTo>
                    <a:pt x="324" y="30"/>
                  </a:lnTo>
                  <a:lnTo>
                    <a:pt x="328" y="34"/>
                  </a:lnTo>
                  <a:lnTo>
                    <a:pt x="334" y="30"/>
                  </a:lnTo>
                  <a:lnTo>
                    <a:pt x="336" y="26"/>
                  </a:lnTo>
                  <a:lnTo>
                    <a:pt x="336" y="26"/>
                  </a:lnTo>
                  <a:lnTo>
                    <a:pt x="336" y="26"/>
                  </a:lnTo>
                  <a:lnTo>
                    <a:pt x="338" y="24"/>
                  </a:lnTo>
                  <a:lnTo>
                    <a:pt x="338" y="24"/>
                  </a:lnTo>
                  <a:lnTo>
                    <a:pt x="338" y="24"/>
                  </a:lnTo>
                  <a:lnTo>
                    <a:pt x="336" y="22"/>
                  </a:lnTo>
                  <a:lnTo>
                    <a:pt x="336" y="20"/>
                  </a:lnTo>
                  <a:lnTo>
                    <a:pt x="334" y="20"/>
                  </a:lnTo>
                  <a:lnTo>
                    <a:pt x="334" y="20"/>
                  </a:lnTo>
                  <a:lnTo>
                    <a:pt x="332" y="22"/>
                  </a:lnTo>
                  <a:lnTo>
                    <a:pt x="330" y="22"/>
                  </a:lnTo>
                  <a:lnTo>
                    <a:pt x="330" y="22"/>
                  </a:lnTo>
                  <a:lnTo>
                    <a:pt x="328" y="22"/>
                  </a:lnTo>
                  <a:lnTo>
                    <a:pt x="326" y="24"/>
                  </a:lnTo>
                  <a:lnTo>
                    <a:pt x="324" y="24"/>
                  </a:lnTo>
                  <a:lnTo>
                    <a:pt x="322" y="22"/>
                  </a:lnTo>
                  <a:lnTo>
                    <a:pt x="322" y="22"/>
                  </a:lnTo>
                  <a:lnTo>
                    <a:pt x="322" y="20"/>
                  </a:lnTo>
                  <a:lnTo>
                    <a:pt x="320" y="20"/>
                  </a:lnTo>
                  <a:lnTo>
                    <a:pt x="320" y="20"/>
                  </a:lnTo>
                  <a:lnTo>
                    <a:pt x="320" y="20"/>
                  </a:lnTo>
                  <a:lnTo>
                    <a:pt x="320" y="22"/>
                  </a:lnTo>
                  <a:lnTo>
                    <a:pt x="320" y="24"/>
                  </a:lnTo>
                  <a:close/>
                  <a:moveTo>
                    <a:pt x="420" y="20"/>
                  </a:moveTo>
                  <a:lnTo>
                    <a:pt x="422" y="16"/>
                  </a:lnTo>
                  <a:lnTo>
                    <a:pt x="420" y="16"/>
                  </a:lnTo>
                  <a:lnTo>
                    <a:pt x="420" y="18"/>
                  </a:lnTo>
                  <a:lnTo>
                    <a:pt x="420" y="20"/>
                  </a:lnTo>
                  <a:lnTo>
                    <a:pt x="420" y="20"/>
                  </a:lnTo>
                  <a:lnTo>
                    <a:pt x="418" y="20"/>
                  </a:lnTo>
                  <a:lnTo>
                    <a:pt x="416" y="22"/>
                  </a:lnTo>
                  <a:lnTo>
                    <a:pt x="416" y="24"/>
                  </a:lnTo>
                  <a:lnTo>
                    <a:pt x="416" y="24"/>
                  </a:lnTo>
                  <a:lnTo>
                    <a:pt x="418" y="24"/>
                  </a:lnTo>
                  <a:lnTo>
                    <a:pt x="420" y="20"/>
                  </a:lnTo>
                  <a:close/>
                  <a:moveTo>
                    <a:pt x="354" y="22"/>
                  </a:moveTo>
                  <a:lnTo>
                    <a:pt x="354" y="22"/>
                  </a:lnTo>
                  <a:lnTo>
                    <a:pt x="356" y="20"/>
                  </a:lnTo>
                  <a:lnTo>
                    <a:pt x="356" y="18"/>
                  </a:lnTo>
                  <a:lnTo>
                    <a:pt x="356" y="16"/>
                  </a:lnTo>
                  <a:lnTo>
                    <a:pt x="356" y="16"/>
                  </a:lnTo>
                  <a:lnTo>
                    <a:pt x="354" y="16"/>
                  </a:lnTo>
                  <a:lnTo>
                    <a:pt x="354" y="18"/>
                  </a:lnTo>
                  <a:lnTo>
                    <a:pt x="354" y="18"/>
                  </a:lnTo>
                  <a:lnTo>
                    <a:pt x="354" y="20"/>
                  </a:lnTo>
                  <a:lnTo>
                    <a:pt x="354" y="22"/>
                  </a:lnTo>
                  <a:close/>
                  <a:moveTo>
                    <a:pt x="624" y="283"/>
                  </a:moveTo>
                  <a:lnTo>
                    <a:pt x="624" y="283"/>
                  </a:lnTo>
                  <a:lnTo>
                    <a:pt x="622" y="279"/>
                  </a:lnTo>
                  <a:lnTo>
                    <a:pt x="624" y="275"/>
                  </a:lnTo>
                  <a:lnTo>
                    <a:pt x="622" y="273"/>
                  </a:lnTo>
                  <a:lnTo>
                    <a:pt x="622" y="271"/>
                  </a:lnTo>
                  <a:lnTo>
                    <a:pt x="620" y="269"/>
                  </a:lnTo>
                  <a:lnTo>
                    <a:pt x="620" y="267"/>
                  </a:lnTo>
                  <a:lnTo>
                    <a:pt x="620" y="265"/>
                  </a:lnTo>
                  <a:lnTo>
                    <a:pt x="620" y="263"/>
                  </a:lnTo>
                  <a:lnTo>
                    <a:pt x="618" y="263"/>
                  </a:lnTo>
                  <a:lnTo>
                    <a:pt x="618" y="263"/>
                  </a:lnTo>
                  <a:lnTo>
                    <a:pt x="616" y="261"/>
                  </a:lnTo>
                  <a:lnTo>
                    <a:pt x="616" y="259"/>
                  </a:lnTo>
                  <a:lnTo>
                    <a:pt x="614" y="253"/>
                  </a:lnTo>
                  <a:lnTo>
                    <a:pt x="614" y="251"/>
                  </a:lnTo>
                  <a:lnTo>
                    <a:pt x="612" y="251"/>
                  </a:lnTo>
                  <a:lnTo>
                    <a:pt x="610" y="251"/>
                  </a:lnTo>
                  <a:lnTo>
                    <a:pt x="608" y="249"/>
                  </a:lnTo>
                  <a:lnTo>
                    <a:pt x="606" y="247"/>
                  </a:lnTo>
                  <a:lnTo>
                    <a:pt x="604" y="245"/>
                  </a:lnTo>
                  <a:lnTo>
                    <a:pt x="604" y="245"/>
                  </a:lnTo>
                  <a:lnTo>
                    <a:pt x="602" y="243"/>
                  </a:lnTo>
                  <a:lnTo>
                    <a:pt x="602" y="241"/>
                  </a:lnTo>
                  <a:lnTo>
                    <a:pt x="602" y="239"/>
                  </a:lnTo>
                  <a:lnTo>
                    <a:pt x="602" y="235"/>
                  </a:lnTo>
                  <a:lnTo>
                    <a:pt x="602" y="231"/>
                  </a:lnTo>
                  <a:lnTo>
                    <a:pt x="604" y="225"/>
                  </a:lnTo>
                  <a:lnTo>
                    <a:pt x="602" y="221"/>
                  </a:lnTo>
                  <a:lnTo>
                    <a:pt x="602" y="221"/>
                  </a:lnTo>
                  <a:lnTo>
                    <a:pt x="602" y="221"/>
                  </a:lnTo>
                  <a:lnTo>
                    <a:pt x="600" y="223"/>
                  </a:lnTo>
                  <a:lnTo>
                    <a:pt x="600" y="223"/>
                  </a:lnTo>
                  <a:lnTo>
                    <a:pt x="600" y="223"/>
                  </a:lnTo>
                  <a:lnTo>
                    <a:pt x="598" y="223"/>
                  </a:lnTo>
                  <a:lnTo>
                    <a:pt x="596" y="221"/>
                  </a:lnTo>
                  <a:lnTo>
                    <a:pt x="596" y="219"/>
                  </a:lnTo>
                  <a:lnTo>
                    <a:pt x="594" y="217"/>
                  </a:lnTo>
                  <a:lnTo>
                    <a:pt x="594" y="217"/>
                  </a:lnTo>
                  <a:lnTo>
                    <a:pt x="594" y="217"/>
                  </a:lnTo>
                  <a:lnTo>
                    <a:pt x="592" y="219"/>
                  </a:lnTo>
                  <a:lnTo>
                    <a:pt x="592" y="223"/>
                  </a:lnTo>
                  <a:lnTo>
                    <a:pt x="592" y="223"/>
                  </a:lnTo>
                  <a:lnTo>
                    <a:pt x="590" y="223"/>
                  </a:lnTo>
                  <a:lnTo>
                    <a:pt x="590" y="221"/>
                  </a:lnTo>
                  <a:lnTo>
                    <a:pt x="588" y="221"/>
                  </a:lnTo>
                  <a:lnTo>
                    <a:pt x="588" y="221"/>
                  </a:lnTo>
                  <a:lnTo>
                    <a:pt x="588" y="219"/>
                  </a:lnTo>
                  <a:lnTo>
                    <a:pt x="586" y="219"/>
                  </a:lnTo>
                  <a:lnTo>
                    <a:pt x="586" y="215"/>
                  </a:lnTo>
                  <a:lnTo>
                    <a:pt x="586" y="209"/>
                  </a:lnTo>
                  <a:lnTo>
                    <a:pt x="588" y="207"/>
                  </a:lnTo>
                  <a:lnTo>
                    <a:pt x="586" y="205"/>
                  </a:lnTo>
                  <a:lnTo>
                    <a:pt x="586" y="201"/>
                  </a:lnTo>
                  <a:lnTo>
                    <a:pt x="586" y="201"/>
                  </a:lnTo>
                  <a:lnTo>
                    <a:pt x="586" y="199"/>
                  </a:lnTo>
                  <a:lnTo>
                    <a:pt x="584" y="195"/>
                  </a:lnTo>
                  <a:lnTo>
                    <a:pt x="582" y="193"/>
                  </a:lnTo>
                  <a:lnTo>
                    <a:pt x="580" y="191"/>
                  </a:lnTo>
                  <a:lnTo>
                    <a:pt x="580" y="189"/>
                  </a:lnTo>
                  <a:lnTo>
                    <a:pt x="580" y="187"/>
                  </a:lnTo>
                  <a:lnTo>
                    <a:pt x="582" y="187"/>
                  </a:lnTo>
                  <a:lnTo>
                    <a:pt x="582" y="187"/>
                  </a:lnTo>
                  <a:lnTo>
                    <a:pt x="582" y="185"/>
                  </a:lnTo>
                  <a:lnTo>
                    <a:pt x="582" y="183"/>
                  </a:lnTo>
                  <a:lnTo>
                    <a:pt x="580" y="181"/>
                  </a:lnTo>
                  <a:lnTo>
                    <a:pt x="578" y="181"/>
                  </a:lnTo>
                  <a:lnTo>
                    <a:pt x="576" y="179"/>
                  </a:lnTo>
                  <a:lnTo>
                    <a:pt x="574" y="177"/>
                  </a:lnTo>
                  <a:lnTo>
                    <a:pt x="572" y="177"/>
                  </a:lnTo>
                  <a:lnTo>
                    <a:pt x="572" y="177"/>
                  </a:lnTo>
                  <a:lnTo>
                    <a:pt x="570" y="175"/>
                  </a:lnTo>
                  <a:lnTo>
                    <a:pt x="570" y="175"/>
                  </a:lnTo>
                  <a:lnTo>
                    <a:pt x="568" y="175"/>
                  </a:lnTo>
                  <a:lnTo>
                    <a:pt x="566" y="171"/>
                  </a:lnTo>
                  <a:lnTo>
                    <a:pt x="564" y="169"/>
                  </a:lnTo>
                  <a:lnTo>
                    <a:pt x="564" y="167"/>
                  </a:lnTo>
                  <a:lnTo>
                    <a:pt x="564" y="167"/>
                  </a:lnTo>
                  <a:lnTo>
                    <a:pt x="562" y="167"/>
                  </a:lnTo>
                  <a:lnTo>
                    <a:pt x="562" y="167"/>
                  </a:lnTo>
                  <a:lnTo>
                    <a:pt x="560" y="167"/>
                  </a:lnTo>
                  <a:lnTo>
                    <a:pt x="558" y="167"/>
                  </a:lnTo>
                  <a:lnTo>
                    <a:pt x="558" y="165"/>
                  </a:lnTo>
                  <a:lnTo>
                    <a:pt x="556" y="165"/>
                  </a:lnTo>
                  <a:lnTo>
                    <a:pt x="554" y="163"/>
                  </a:lnTo>
                  <a:lnTo>
                    <a:pt x="552" y="163"/>
                  </a:lnTo>
                  <a:lnTo>
                    <a:pt x="550" y="161"/>
                  </a:lnTo>
                  <a:lnTo>
                    <a:pt x="550" y="159"/>
                  </a:lnTo>
                  <a:lnTo>
                    <a:pt x="548" y="157"/>
                  </a:lnTo>
                  <a:lnTo>
                    <a:pt x="550" y="155"/>
                  </a:lnTo>
                  <a:lnTo>
                    <a:pt x="550" y="153"/>
                  </a:lnTo>
                  <a:lnTo>
                    <a:pt x="548" y="151"/>
                  </a:lnTo>
                  <a:lnTo>
                    <a:pt x="546" y="147"/>
                  </a:lnTo>
                  <a:lnTo>
                    <a:pt x="546" y="145"/>
                  </a:lnTo>
                  <a:lnTo>
                    <a:pt x="548" y="143"/>
                  </a:lnTo>
                  <a:lnTo>
                    <a:pt x="550" y="135"/>
                  </a:lnTo>
                  <a:lnTo>
                    <a:pt x="550" y="131"/>
                  </a:lnTo>
                  <a:lnTo>
                    <a:pt x="548" y="124"/>
                  </a:lnTo>
                  <a:lnTo>
                    <a:pt x="548" y="122"/>
                  </a:lnTo>
                  <a:lnTo>
                    <a:pt x="548" y="122"/>
                  </a:lnTo>
                  <a:lnTo>
                    <a:pt x="546" y="122"/>
                  </a:lnTo>
                  <a:lnTo>
                    <a:pt x="546" y="118"/>
                  </a:lnTo>
                  <a:lnTo>
                    <a:pt x="544" y="116"/>
                  </a:lnTo>
                  <a:lnTo>
                    <a:pt x="544" y="116"/>
                  </a:lnTo>
                  <a:lnTo>
                    <a:pt x="542" y="114"/>
                  </a:lnTo>
                  <a:lnTo>
                    <a:pt x="544" y="112"/>
                  </a:lnTo>
                  <a:lnTo>
                    <a:pt x="544" y="110"/>
                  </a:lnTo>
                  <a:lnTo>
                    <a:pt x="544" y="106"/>
                  </a:lnTo>
                  <a:lnTo>
                    <a:pt x="544" y="104"/>
                  </a:lnTo>
                  <a:lnTo>
                    <a:pt x="544" y="100"/>
                  </a:lnTo>
                  <a:lnTo>
                    <a:pt x="544" y="96"/>
                  </a:lnTo>
                  <a:lnTo>
                    <a:pt x="544" y="94"/>
                  </a:lnTo>
                  <a:lnTo>
                    <a:pt x="544" y="92"/>
                  </a:lnTo>
                  <a:lnTo>
                    <a:pt x="544" y="90"/>
                  </a:lnTo>
                  <a:lnTo>
                    <a:pt x="544" y="88"/>
                  </a:lnTo>
                  <a:lnTo>
                    <a:pt x="546" y="86"/>
                  </a:lnTo>
                  <a:lnTo>
                    <a:pt x="544" y="86"/>
                  </a:lnTo>
                  <a:lnTo>
                    <a:pt x="542" y="84"/>
                  </a:lnTo>
                  <a:lnTo>
                    <a:pt x="540" y="82"/>
                  </a:lnTo>
                  <a:lnTo>
                    <a:pt x="536" y="78"/>
                  </a:lnTo>
                  <a:lnTo>
                    <a:pt x="536" y="76"/>
                  </a:lnTo>
                  <a:lnTo>
                    <a:pt x="534" y="74"/>
                  </a:lnTo>
                  <a:lnTo>
                    <a:pt x="532" y="76"/>
                  </a:lnTo>
                  <a:lnTo>
                    <a:pt x="530" y="76"/>
                  </a:lnTo>
                  <a:lnTo>
                    <a:pt x="528" y="78"/>
                  </a:lnTo>
                  <a:lnTo>
                    <a:pt x="526" y="78"/>
                  </a:lnTo>
                  <a:lnTo>
                    <a:pt x="524" y="78"/>
                  </a:lnTo>
                  <a:lnTo>
                    <a:pt x="522" y="76"/>
                  </a:lnTo>
                  <a:lnTo>
                    <a:pt x="522" y="72"/>
                  </a:lnTo>
                  <a:lnTo>
                    <a:pt x="522" y="70"/>
                  </a:lnTo>
                  <a:lnTo>
                    <a:pt x="522" y="68"/>
                  </a:lnTo>
                  <a:lnTo>
                    <a:pt x="522" y="66"/>
                  </a:lnTo>
                  <a:lnTo>
                    <a:pt x="522" y="60"/>
                  </a:lnTo>
                  <a:lnTo>
                    <a:pt x="522" y="58"/>
                  </a:lnTo>
                  <a:lnTo>
                    <a:pt x="522" y="54"/>
                  </a:lnTo>
                  <a:lnTo>
                    <a:pt x="522" y="50"/>
                  </a:lnTo>
                  <a:lnTo>
                    <a:pt x="522" y="48"/>
                  </a:lnTo>
                  <a:lnTo>
                    <a:pt x="522" y="46"/>
                  </a:lnTo>
                  <a:lnTo>
                    <a:pt x="520" y="44"/>
                  </a:lnTo>
                  <a:lnTo>
                    <a:pt x="520" y="42"/>
                  </a:lnTo>
                  <a:lnTo>
                    <a:pt x="518" y="40"/>
                  </a:lnTo>
                  <a:lnTo>
                    <a:pt x="518" y="40"/>
                  </a:lnTo>
                  <a:lnTo>
                    <a:pt x="518" y="38"/>
                  </a:lnTo>
                  <a:lnTo>
                    <a:pt x="518" y="38"/>
                  </a:lnTo>
                  <a:lnTo>
                    <a:pt x="518" y="36"/>
                  </a:lnTo>
                  <a:lnTo>
                    <a:pt x="520" y="34"/>
                  </a:lnTo>
                  <a:lnTo>
                    <a:pt x="518" y="32"/>
                  </a:lnTo>
                  <a:lnTo>
                    <a:pt x="516" y="32"/>
                  </a:lnTo>
                  <a:lnTo>
                    <a:pt x="516" y="32"/>
                  </a:lnTo>
                  <a:lnTo>
                    <a:pt x="516" y="32"/>
                  </a:lnTo>
                  <a:lnTo>
                    <a:pt x="516" y="28"/>
                  </a:lnTo>
                  <a:lnTo>
                    <a:pt x="516" y="24"/>
                  </a:lnTo>
                  <a:lnTo>
                    <a:pt x="516" y="22"/>
                  </a:lnTo>
                  <a:lnTo>
                    <a:pt x="516" y="20"/>
                  </a:lnTo>
                  <a:lnTo>
                    <a:pt x="516" y="18"/>
                  </a:lnTo>
                  <a:lnTo>
                    <a:pt x="514" y="16"/>
                  </a:lnTo>
                  <a:lnTo>
                    <a:pt x="512" y="14"/>
                  </a:lnTo>
                  <a:lnTo>
                    <a:pt x="512" y="14"/>
                  </a:lnTo>
                  <a:lnTo>
                    <a:pt x="512" y="12"/>
                  </a:lnTo>
                  <a:lnTo>
                    <a:pt x="512" y="12"/>
                  </a:lnTo>
                  <a:lnTo>
                    <a:pt x="510" y="12"/>
                  </a:lnTo>
                  <a:lnTo>
                    <a:pt x="510" y="12"/>
                  </a:lnTo>
                  <a:lnTo>
                    <a:pt x="508" y="14"/>
                  </a:lnTo>
                  <a:lnTo>
                    <a:pt x="506" y="16"/>
                  </a:lnTo>
                  <a:lnTo>
                    <a:pt x="504" y="22"/>
                  </a:lnTo>
                  <a:lnTo>
                    <a:pt x="502" y="28"/>
                  </a:lnTo>
                  <a:lnTo>
                    <a:pt x="500" y="32"/>
                  </a:lnTo>
                  <a:lnTo>
                    <a:pt x="500" y="34"/>
                  </a:lnTo>
                  <a:lnTo>
                    <a:pt x="500" y="36"/>
                  </a:lnTo>
                  <a:lnTo>
                    <a:pt x="500" y="34"/>
                  </a:lnTo>
                  <a:lnTo>
                    <a:pt x="500" y="34"/>
                  </a:lnTo>
                  <a:lnTo>
                    <a:pt x="498" y="36"/>
                  </a:lnTo>
                  <a:lnTo>
                    <a:pt x="496" y="40"/>
                  </a:lnTo>
                  <a:lnTo>
                    <a:pt x="494" y="44"/>
                  </a:lnTo>
                  <a:lnTo>
                    <a:pt x="496" y="44"/>
                  </a:lnTo>
                  <a:lnTo>
                    <a:pt x="496" y="44"/>
                  </a:lnTo>
                  <a:lnTo>
                    <a:pt x="498" y="44"/>
                  </a:lnTo>
                  <a:lnTo>
                    <a:pt x="498" y="46"/>
                  </a:lnTo>
                  <a:lnTo>
                    <a:pt x="498" y="46"/>
                  </a:lnTo>
                  <a:lnTo>
                    <a:pt x="498" y="48"/>
                  </a:lnTo>
                  <a:lnTo>
                    <a:pt x="498" y="48"/>
                  </a:lnTo>
                  <a:lnTo>
                    <a:pt x="498" y="48"/>
                  </a:lnTo>
                  <a:lnTo>
                    <a:pt x="496" y="48"/>
                  </a:lnTo>
                  <a:lnTo>
                    <a:pt x="496" y="50"/>
                  </a:lnTo>
                  <a:lnTo>
                    <a:pt x="492" y="52"/>
                  </a:lnTo>
                  <a:lnTo>
                    <a:pt x="492" y="56"/>
                  </a:lnTo>
                  <a:lnTo>
                    <a:pt x="492" y="60"/>
                  </a:lnTo>
                  <a:lnTo>
                    <a:pt x="490" y="62"/>
                  </a:lnTo>
                  <a:lnTo>
                    <a:pt x="488" y="66"/>
                  </a:lnTo>
                  <a:lnTo>
                    <a:pt x="488" y="68"/>
                  </a:lnTo>
                  <a:lnTo>
                    <a:pt x="490" y="70"/>
                  </a:lnTo>
                  <a:lnTo>
                    <a:pt x="490" y="72"/>
                  </a:lnTo>
                  <a:lnTo>
                    <a:pt x="488" y="76"/>
                  </a:lnTo>
                  <a:lnTo>
                    <a:pt x="488" y="78"/>
                  </a:lnTo>
                  <a:lnTo>
                    <a:pt x="488" y="86"/>
                  </a:lnTo>
                  <a:lnTo>
                    <a:pt x="488" y="88"/>
                  </a:lnTo>
                  <a:lnTo>
                    <a:pt x="486" y="92"/>
                  </a:lnTo>
                  <a:lnTo>
                    <a:pt x="484" y="98"/>
                  </a:lnTo>
                  <a:lnTo>
                    <a:pt x="482" y="104"/>
                  </a:lnTo>
                  <a:lnTo>
                    <a:pt x="482" y="108"/>
                  </a:lnTo>
                  <a:lnTo>
                    <a:pt x="480" y="110"/>
                  </a:lnTo>
                  <a:lnTo>
                    <a:pt x="478" y="114"/>
                  </a:lnTo>
                  <a:lnTo>
                    <a:pt x="476" y="118"/>
                  </a:lnTo>
                  <a:lnTo>
                    <a:pt x="472" y="124"/>
                  </a:lnTo>
                  <a:lnTo>
                    <a:pt x="470" y="128"/>
                  </a:lnTo>
                  <a:lnTo>
                    <a:pt x="468" y="133"/>
                  </a:lnTo>
                  <a:lnTo>
                    <a:pt x="464" y="135"/>
                  </a:lnTo>
                  <a:lnTo>
                    <a:pt x="462" y="135"/>
                  </a:lnTo>
                  <a:lnTo>
                    <a:pt x="458" y="137"/>
                  </a:lnTo>
                  <a:lnTo>
                    <a:pt x="454" y="137"/>
                  </a:lnTo>
                  <a:lnTo>
                    <a:pt x="454" y="137"/>
                  </a:lnTo>
                  <a:lnTo>
                    <a:pt x="452" y="135"/>
                  </a:lnTo>
                  <a:lnTo>
                    <a:pt x="450" y="135"/>
                  </a:lnTo>
                  <a:lnTo>
                    <a:pt x="446" y="131"/>
                  </a:lnTo>
                  <a:lnTo>
                    <a:pt x="444" y="131"/>
                  </a:lnTo>
                  <a:lnTo>
                    <a:pt x="442" y="126"/>
                  </a:lnTo>
                  <a:lnTo>
                    <a:pt x="442" y="126"/>
                  </a:lnTo>
                  <a:lnTo>
                    <a:pt x="442" y="124"/>
                  </a:lnTo>
                  <a:lnTo>
                    <a:pt x="442" y="122"/>
                  </a:lnTo>
                  <a:lnTo>
                    <a:pt x="438" y="122"/>
                  </a:lnTo>
                  <a:lnTo>
                    <a:pt x="436" y="120"/>
                  </a:lnTo>
                  <a:lnTo>
                    <a:pt x="434" y="120"/>
                  </a:lnTo>
                  <a:lnTo>
                    <a:pt x="430" y="118"/>
                  </a:lnTo>
                  <a:lnTo>
                    <a:pt x="428" y="116"/>
                  </a:lnTo>
                  <a:lnTo>
                    <a:pt x="426" y="114"/>
                  </a:lnTo>
                  <a:lnTo>
                    <a:pt x="424" y="110"/>
                  </a:lnTo>
                  <a:lnTo>
                    <a:pt x="420" y="108"/>
                  </a:lnTo>
                  <a:lnTo>
                    <a:pt x="418" y="106"/>
                  </a:lnTo>
                  <a:lnTo>
                    <a:pt x="416" y="106"/>
                  </a:lnTo>
                  <a:lnTo>
                    <a:pt x="414" y="104"/>
                  </a:lnTo>
                  <a:lnTo>
                    <a:pt x="414" y="104"/>
                  </a:lnTo>
                  <a:lnTo>
                    <a:pt x="412" y="104"/>
                  </a:lnTo>
                  <a:lnTo>
                    <a:pt x="410" y="104"/>
                  </a:lnTo>
                  <a:lnTo>
                    <a:pt x="408" y="102"/>
                  </a:lnTo>
                  <a:lnTo>
                    <a:pt x="408" y="102"/>
                  </a:lnTo>
                  <a:lnTo>
                    <a:pt x="408" y="102"/>
                  </a:lnTo>
                  <a:lnTo>
                    <a:pt x="410" y="100"/>
                  </a:lnTo>
                  <a:lnTo>
                    <a:pt x="408" y="100"/>
                  </a:lnTo>
                  <a:lnTo>
                    <a:pt x="408" y="100"/>
                  </a:lnTo>
                  <a:lnTo>
                    <a:pt x="408" y="100"/>
                  </a:lnTo>
                  <a:lnTo>
                    <a:pt x="408" y="100"/>
                  </a:lnTo>
                  <a:lnTo>
                    <a:pt x="406" y="100"/>
                  </a:lnTo>
                  <a:lnTo>
                    <a:pt x="402" y="98"/>
                  </a:lnTo>
                  <a:lnTo>
                    <a:pt x="402" y="96"/>
                  </a:lnTo>
                  <a:lnTo>
                    <a:pt x="402" y="96"/>
                  </a:lnTo>
                  <a:lnTo>
                    <a:pt x="398" y="92"/>
                  </a:lnTo>
                  <a:lnTo>
                    <a:pt x="396" y="90"/>
                  </a:lnTo>
                  <a:lnTo>
                    <a:pt x="392" y="88"/>
                  </a:lnTo>
                  <a:lnTo>
                    <a:pt x="392" y="86"/>
                  </a:lnTo>
                  <a:lnTo>
                    <a:pt x="392" y="86"/>
                  </a:lnTo>
                  <a:lnTo>
                    <a:pt x="392" y="84"/>
                  </a:lnTo>
                  <a:lnTo>
                    <a:pt x="392" y="82"/>
                  </a:lnTo>
                  <a:lnTo>
                    <a:pt x="394" y="80"/>
                  </a:lnTo>
                  <a:lnTo>
                    <a:pt x="398" y="76"/>
                  </a:lnTo>
                  <a:lnTo>
                    <a:pt x="398" y="74"/>
                  </a:lnTo>
                  <a:lnTo>
                    <a:pt x="400" y="72"/>
                  </a:lnTo>
                  <a:lnTo>
                    <a:pt x="402" y="68"/>
                  </a:lnTo>
                  <a:lnTo>
                    <a:pt x="402" y="66"/>
                  </a:lnTo>
                  <a:lnTo>
                    <a:pt x="402" y="64"/>
                  </a:lnTo>
                  <a:lnTo>
                    <a:pt x="404" y="58"/>
                  </a:lnTo>
                  <a:lnTo>
                    <a:pt x="408" y="56"/>
                  </a:lnTo>
                  <a:lnTo>
                    <a:pt x="408" y="56"/>
                  </a:lnTo>
                  <a:lnTo>
                    <a:pt x="410" y="54"/>
                  </a:lnTo>
                  <a:lnTo>
                    <a:pt x="410" y="56"/>
                  </a:lnTo>
                  <a:lnTo>
                    <a:pt x="410" y="56"/>
                  </a:lnTo>
                  <a:lnTo>
                    <a:pt x="412" y="56"/>
                  </a:lnTo>
                  <a:lnTo>
                    <a:pt x="414" y="52"/>
                  </a:lnTo>
                  <a:lnTo>
                    <a:pt x="414" y="50"/>
                  </a:lnTo>
                  <a:lnTo>
                    <a:pt x="414" y="50"/>
                  </a:lnTo>
                  <a:lnTo>
                    <a:pt x="414" y="48"/>
                  </a:lnTo>
                  <a:lnTo>
                    <a:pt x="422" y="40"/>
                  </a:lnTo>
                  <a:lnTo>
                    <a:pt x="420" y="38"/>
                  </a:lnTo>
                  <a:lnTo>
                    <a:pt x="420" y="38"/>
                  </a:lnTo>
                  <a:lnTo>
                    <a:pt x="418" y="38"/>
                  </a:lnTo>
                  <a:lnTo>
                    <a:pt x="416" y="36"/>
                  </a:lnTo>
                  <a:lnTo>
                    <a:pt x="416" y="34"/>
                  </a:lnTo>
                  <a:lnTo>
                    <a:pt x="414" y="34"/>
                  </a:lnTo>
                  <a:lnTo>
                    <a:pt x="410" y="36"/>
                  </a:lnTo>
                  <a:lnTo>
                    <a:pt x="410" y="38"/>
                  </a:lnTo>
                  <a:lnTo>
                    <a:pt x="412" y="38"/>
                  </a:lnTo>
                  <a:lnTo>
                    <a:pt x="412" y="40"/>
                  </a:lnTo>
                  <a:lnTo>
                    <a:pt x="410" y="42"/>
                  </a:lnTo>
                  <a:lnTo>
                    <a:pt x="410" y="42"/>
                  </a:lnTo>
                  <a:lnTo>
                    <a:pt x="408" y="42"/>
                  </a:lnTo>
                  <a:lnTo>
                    <a:pt x="406" y="40"/>
                  </a:lnTo>
                  <a:lnTo>
                    <a:pt x="406" y="38"/>
                  </a:lnTo>
                  <a:lnTo>
                    <a:pt x="406" y="38"/>
                  </a:lnTo>
                  <a:lnTo>
                    <a:pt x="404" y="38"/>
                  </a:lnTo>
                  <a:lnTo>
                    <a:pt x="404" y="38"/>
                  </a:lnTo>
                  <a:lnTo>
                    <a:pt x="402" y="38"/>
                  </a:lnTo>
                  <a:lnTo>
                    <a:pt x="402" y="38"/>
                  </a:lnTo>
                  <a:lnTo>
                    <a:pt x="402" y="38"/>
                  </a:lnTo>
                  <a:lnTo>
                    <a:pt x="404" y="36"/>
                  </a:lnTo>
                  <a:lnTo>
                    <a:pt x="406" y="34"/>
                  </a:lnTo>
                  <a:lnTo>
                    <a:pt x="406" y="34"/>
                  </a:lnTo>
                  <a:lnTo>
                    <a:pt x="404" y="34"/>
                  </a:lnTo>
                  <a:lnTo>
                    <a:pt x="404" y="32"/>
                  </a:lnTo>
                  <a:lnTo>
                    <a:pt x="406" y="32"/>
                  </a:lnTo>
                  <a:lnTo>
                    <a:pt x="406" y="32"/>
                  </a:lnTo>
                  <a:lnTo>
                    <a:pt x="404" y="32"/>
                  </a:lnTo>
                  <a:lnTo>
                    <a:pt x="402" y="34"/>
                  </a:lnTo>
                  <a:lnTo>
                    <a:pt x="400" y="36"/>
                  </a:lnTo>
                  <a:lnTo>
                    <a:pt x="396" y="36"/>
                  </a:lnTo>
                  <a:lnTo>
                    <a:pt x="394" y="38"/>
                  </a:lnTo>
                  <a:lnTo>
                    <a:pt x="392" y="38"/>
                  </a:lnTo>
                  <a:lnTo>
                    <a:pt x="388" y="36"/>
                  </a:lnTo>
                  <a:lnTo>
                    <a:pt x="388" y="36"/>
                  </a:lnTo>
                  <a:lnTo>
                    <a:pt x="388" y="34"/>
                  </a:lnTo>
                  <a:lnTo>
                    <a:pt x="384" y="36"/>
                  </a:lnTo>
                  <a:lnTo>
                    <a:pt x="382" y="36"/>
                  </a:lnTo>
                  <a:lnTo>
                    <a:pt x="382" y="34"/>
                  </a:lnTo>
                  <a:lnTo>
                    <a:pt x="380" y="34"/>
                  </a:lnTo>
                  <a:lnTo>
                    <a:pt x="378" y="34"/>
                  </a:lnTo>
                  <a:lnTo>
                    <a:pt x="374" y="32"/>
                  </a:lnTo>
                  <a:lnTo>
                    <a:pt x="370" y="30"/>
                  </a:lnTo>
                  <a:lnTo>
                    <a:pt x="368" y="32"/>
                  </a:lnTo>
                  <a:lnTo>
                    <a:pt x="368" y="30"/>
                  </a:lnTo>
                  <a:lnTo>
                    <a:pt x="366" y="30"/>
                  </a:lnTo>
                  <a:lnTo>
                    <a:pt x="364" y="30"/>
                  </a:lnTo>
                  <a:lnTo>
                    <a:pt x="362" y="28"/>
                  </a:lnTo>
                  <a:lnTo>
                    <a:pt x="362" y="24"/>
                  </a:lnTo>
                  <a:lnTo>
                    <a:pt x="360" y="24"/>
                  </a:lnTo>
                  <a:lnTo>
                    <a:pt x="358" y="24"/>
                  </a:lnTo>
                  <a:lnTo>
                    <a:pt x="356" y="24"/>
                  </a:lnTo>
                  <a:lnTo>
                    <a:pt x="356" y="26"/>
                  </a:lnTo>
                  <a:lnTo>
                    <a:pt x="354" y="24"/>
                  </a:lnTo>
                  <a:lnTo>
                    <a:pt x="350" y="20"/>
                  </a:lnTo>
                  <a:lnTo>
                    <a:pt x="350" y="20"/>
                  </a:lnTo>
                  <a:lnTo>
                    <a:pt x="350" y="20"/>
                  </a:lnTo>
                  <a:lnTo>
                    <a:pt x="348" y="22"/>
                  </a:lnTo>
                  <a:lnTo>
                    <a:pt x="348" y="22"/>
                  </a:lnTo>
                  <a:lnTo>
                    <a:pt x="348" y="22"/>
                  </a:lnTo>
                  <a:lnTo>
                    <a:pt x="346" y="20"/>
                  </a:lnTo>
                  <a:lnTo>
                    <a:pt x="346" y="20"/>
                  </a:lnTo>
                  <a:lnTo>
                    <a:pt x="342" y="22"/>
                  </a:lnTo>
                  <a:lnTo>
                    <a:pt x="342" y="22"/>
                  </a:lnTo>
                  <a:lnTo>
                    <a:pt x="344" y="22"/>
                  </a:lnTo>
                  <a:lnTo>
                    <a:pt x="346" y="24"/>
                  </a:lnTo>
                  <a:lnTo>
                    <a:pt x="348" y="26"/>
                  </a:lnTo>
                  <a:lnTo>
                    <a:pt x="350" y="24"/>
                  </a:lnTo>
                  <a:lnTo>
                    <a:pt x="352" y="26"/>
                  </a:lnTo>
                  <a:lnTo>
                    <a:pt x="356" y="28"/>
                  </a:lnTo>
                  <a:lnTo>
                    <a:pt x="354" y="30"/>
                  </a:lnTo>
                  <a:lnTo>
                    <a:pt x="354" y="32"/>
                  </a:lnTo>
                  <a:lnTo>
                    <a:pt x="354" y="34"/>
                  </a:lnTo>
                  <a:lnTo>
                    <a:pt x="354" y="34"/>
                  </a:lnTo>
                  <a:lnTo>
                    <a:pt x="356" y="36"/>
                  </a:lnTo>
                  <a:lnTo>
                    <a:pt x="354" y="36"/>
                  </a:lnTo>
                  <a:lnTo>
                    <a:pt x="354" y="36"/>
                  </a:lnTo>
                  <a:lnTo>
                    <a:pt x="352" y="36"/>
                  </a:lnTo>
                  <a:lnTo>
                    <a:pt x="350" y="38"/>
                  </a:lnTo>
                  <a:lnTo>
                    <a:pt x="350" y="40"/>
                  </a:lnTo>
                  <a:lnTo>
                    <a:pt x="350" y="38"/>
                  </a:lnTo>
                  <a:lnTo>
                    <a:pt x="348" y="38"/>
                  </a:lnTo>
                  <a:lnTo>
                    <a:pt x="346" y="38"/>
                  </a:lnTo>
                  <a:lnTo>
                    <a:pt x="344" y="40"/>
                  </a:lnTo>
                  <a:lnTo>
                    <a:pt x="344" y="38"/>
                  </a:lnTo>
                  <a:lnTo>
                    <a:pt x="342" y="38"/>
                  </a:lnTo>
                  <a:lnTo>
                    <a:pt x="340" y="40"/>
                  </a:lnTo>
                  <a:lnTo>
                    <a:pt x="334" y="40"/>
                  </a:lnTo>
                  <a:lnTo>
                    <a:pt x="334" y="38"/>
                  </a:lnTo>
                  <a:lnTo>
                    <a:pt x="334" y="36"/>
                  </a:lnTo>
                  <a:lnTo>
                    <a:pt x="334" y="36"/>
                  </a:lnTo>
                  <a:lnTo>
                    <a:pt x="332" y="36"/>
                  </a:lnTo>
                  <a:lnTo>
                    <a:pt x="332" y="38"/>
                  </a:lnTo>
                  <a:lnTo>
                    <a:pt x="328" y="38"/>
                  </a:lnTo>
                  <a:lnTo>
                    <a:pt x="328" y="38"/>
                  </a:lnTo>
                  <a:lnTo>
                    <a:pt x="328" y="40"/>
                  </a:lnTo>
                  <a:lnTo>
                    <a:pt x="328" y="40"/>
                  </a:lnTo>
                  <a:lnTo>
                    <a:pt x="328" y="40"/>
                  </a:lnTo>
                  <a:lnTo>
                    <a:pt x="326" y="40"/>
                  </a:lnTo>
                  <a:lnTo>
                    <a:pt x="326" y="42"/>
                  </a:lnTo>
                  <a:lnTo>
                    <a:pt x="326" y="44"/>
                  </a:lnTo>
                  <a:lnTo>
                    <a:pt x="326" y="44"/>
                  </a:lnTo>
                  <a:lnTo>
                    <a:pt x="324" y="44"/>
                  </a:lnTo>
                  <a:lnTo>
                    <a:pt x="324" y="42"/>
                  </a:lnTo>
                  <a:lnTo>
                    <a:pt x="322" y="42"/>
                  </a:lnTo>
                  <a:lnTo>
                    <a:pt x="322" y="42"/>
                  </a:lnTo>
                  <a:lnTo>
                    <a:pt x="322" y="44"/>
                  </a:lnTo>
                  <a:lnTo>
                    <a:pt x="322" y="46"/>
                  </a:lnTo>
                  <a:lnTo>
                    <a:pt x="320" y="46"/>
                  </a:lnTo>
                  <a:lnTo>
                    <a:pt x="318" y="46"/>
                  </a:lnTo>
                  <a:lnTo>
                    <a:pt x="318" y="46"/>
                  </a:lnTo>
                  <a:lnTo>
                    <a:pt x="316" y="50"/>
                  </a:lnTo>
                  <a:lnTo>
                    <a:pt x="314" y="52"/>
                  </a:lnTo>
                  <a:lnTo>
                    <a:pt x="314" y="54"/>
                  </a:lnTo>
                  <a:lnTo>
                    <a:pt x="312" y="54"/>
                  </a:lnTo>
                  <a:lnTo>
                    <a:pt x="314" y="58"/>
                  </a:lnTo>
                  <a:lnTo>
                    <a:pt x="314" y="60"/>
                  </a:lnTo>
                  <a:lnTo>
                    <a:pt x="312" y="60"/>
                  </a:lnTo>
                  <a:lnTo>
                    <a:pt x="310" y="60"/>
                  </a:lnTo>
                  <a:lnTo>
                    <a:pt x="308" y="62"/>
                  </a:lnTo>
                  <a:lnTo>
                    <a:pt x="308" y="62"/>
                  </a:lnTo>
                  <a:lnTo>
                    <a:pt x="306" y="64"/>
                  </a:lnTo>
                  <a:lnTo>
                    <a:pt x="306" y="66"/>
                  </a:lnTo>
                  <a:lnTo>
                    <a:pt x="306" y="66"/>
                  </a:lnTo>
                  <a:lnTo>
                    <a:pt x="304" y="68"/>
                  </a:lnTo>
                  <a:lnTo>
                    <a:pt x="304" y="70"/>
                  </a:lnTo>
                  <a:lnTo>
                    <a:pt x="302" y="70"/>
                  </a:lnTo>
                  <a:lnTo>
                    <a:pt x="300" y="74"/>
                  </a:lnTo>
                  <a:lnTo>
                    <a:pt x="298" y="78"/>
                  </a:lnTo>
                  <a:lnTo>
                    <a:pt x="300" y="78"/>
                  </a:lnTo>
                  <a:lnTo>
                    <a:pt x="302" y="80"/>
                  </a:lnTo>
                  <a:lnTo>
                    <a:pt x="302" y="80"/>
                  </a:lnTo>
                  <a:lnTo>
                    <a:pt x="302" y="80"/>
                  </a:lnTo>
                  <a:lnTo>
                    <a:pt x="300" y="82"/>
                  </a:lnTo>
                  <a:lnTo>
                    <a:pt x="302" y="82"/>
                  </a:lnTo>
                  <a:lnTo>
                    <a:pt x="302" y="84"/>
                  </a:lnTo>
                  <a:lnTo>
                    <a:pt x="304" y="84"/>
                  </a:lnTo>
                  <a:lnTo>
                    <a:pt x="304" y="84"/>
                  </a:lnTo>
                  <a:lnTo>
                    <a:pt x="302" y="86"/>
                  </a:lnTo>
                  <a:lnTo>
                    <a:pt x="300" y="86"/>
                  </a:lnTo>
                  <a:lnTo>
                    <a:pt x="300" y="86"/>
                  </a:lnTo>
                  <a:lnTo>
                    <a:pt x="300" y="88"/>
                  </a:lnTo>
                  <a:lnTo>
                    <a:pt x="300" y="90"/>
                  </a:lnTo>
                  <a:lnTo>
                    <a:pt x="300" y="90"/>
                  </a:lnTo>
                  <a:lnTo>
                    <a:pt x="300" y="90"/>
                  </a:lnTo>
                  <a:lnTo>
                    <a:pt x="300" y="88"/>
                  </a:lnTo>
                  <a:lnTo>
                    <a:pt x="298" y="86"/>
                  </a:lnTo>
                  <a:lnTo>
                    <a:pt x="296" y="86"/>
                  </a:lnTo>
                  <a:lnTo>
                    <a:pt x="296" y="86"/>
                  </a:lnTo>
                  <a:lnTo>
                    <a:pt x="294" y="86"/>
                  </a:lnTo>
                  <a:lnTo>
                    <a:pt x="294" y="90"/>
                  </a:lnTo>
                  <a:lnTo>
                    <a:pt x="294" y="90"/>
                  </a:lnTo>
                  <a:lnTo>
                    <a:pt x="294" y="90"/>
                  </a:lnTo>
                  <a:lnTo>
                    <a:pt x="294" y="88"/>
                  </a:lnTo>
                  <a:lnTo>
                    <a:pt x="292" y="86"/>
                  </a:lnTo>
                  <a:lnTo>
                    <a:pt x="286" y="84"/>
                  </a:lnTo>
                  <a:lnTo>
                    <a:pt x="284" y="84"/>
                  </a:lnTo>
                  <a:lnTo>
                    <a:pt x="282" y="84"/>
                  </a:lnTo>
                  <a:lnTo>
                    <a:pt x="282" y="84"/>
                  </a:lnTo>
                  <a:lnTo>
                    <a:pt x="282" y="86"/>
                  </a:lnTo>
                  <a:lnTo>
                    <a:pt x="280" y="86"/>
                  </a:lnTo>
                  <a:lnTo>
                    <a:pt x="280" y="86"/>
                  </a:lnTo>
                  <a:lnTo>
                    <a:pt x="278" y="88"/>
                  </a:lnTo>
                  <a:lnTo>
                    <a:pt x="278" y="88"/>
                  </a:lnTo>
                  <a:lnTo>
                    <a:pt x="278" y="90"/>
                  </a:lnTo>
                  <a:lnTo>
                    <a:pt x="278" y="92"/>
                  </a:lnTo>
                  <a:lnTo>
                    <a:pt x="278" y="92"/>
                  </a:lnTo>
                  <a:lnTo>
                    <a:pt x="278" y="94"/>
                  </a:lnTo>
                  <a:lnTo>
                    <a:pt x="278" y="92"/>
                  </a:lnTo>
                  <a:lnTo>
                    <a:pt x="276" y="92"/>
                  </a:lnTo>
                  <a:lnTo>
                    <a:pt x="276" y="94"/>
                  </a:lnTo>
                  <a:lnTo>
                    <a:pt x="276" y="94"/>
                  </a:lnTo>
                  <a:lnTo>
                    <a:pt x="276" y="90"/>
                  </a:lnTo>
                  <a:lnTo>
                    <a:pt x="278" y="86"/>
                  </a:lnTo>
                  <a:lnTo>
                    <a:pt x="278" y="84"/>
                  </a:lnTo>
                  <a:lnTo>
                    <a:pt x="278" y="84"/>
                  </a:lnTo>
                  <a:lnTo>
                    <a:pt x="278" y="82"/>
                  </a:lnTo>
                  <a:lnTo>
                    <a:pt x="274" y="78"/>
                  </a:lnTo>
                  <a:lnTo>
                    <a:pt x="272" y="76"/>
                  </a:lnTo>
                  <a:lnTo>
                    <a:pt x="272" y="74"/>
                  </a:lnTo>
                  <a:lnTo>
                    <a:pt x="270" y="72"/>
                  </a:lnTo>
                  <a:lnTo>
                    <a:pt x="268" y="70"/>
                  </a:lnTo>
                  <a:lnTo>
                    <a:pt x="266" y="68"/>
                  </a:lnTo>
                  <a:lnTo>
                    <a:pt x="264" y="68"/>
                  </a:lnTo>
                  <a:lnTo>
                    <a:pt x="262" y="66"/>
                  </a:lnTo>
                  <a:lnTo>
                    <a:pt x="260" y="66"/>
                  </a:lnTo>
                  <a:lnTo>
                    <a:pt x="258" y="66"/>
                  </a:lnTo>
                  <a:lnTo>
                    <a:pt x="258" y="68"/>
                  </a:lnTo>
                  <a:lnTo>
                    <a:pt x="258" y="70"/>
                  </a:lnTo>
                  <a:lnTo>
                    <a:pt x="256" y="72"/>
                  </a:lnTo>
                  <a:lnTo>
                    <a:pt x="254" y="72"/>
                  </a:lnTo>
                  <a:lnTo>
                    <a:pt x="254" y="72"/>
                  </a:lnTo>
                  <a:lnTo>
                    <a:pt x="252" y="70"/>
                  </a:lnTo>
                  <a:lnTo>
                    <a:pt x="252" y="72"/>
                  </a:lnTo>
                  <a:lnTo>
                    <a:pt x="250" y="72"/>
                  </a:lnTo>
                  <a:lnTo>
                    <a:pt x="250" y="72"/>
                  </a:lnTo>
                  <a:lnTo>
                    <a:pt x="250" y="72"/>
                  </a:lnTo>
                  <a:lnTo>
                    <a:pt x="248" y="70"/>
                  </a:lnTo>
                  <a:lnTo>
                    <a:pt x="248" y="70"/>
                  </a:lnTo>
                  <a:lnTo>
                    <a:pt x="246" y="70"/>
                  </a:lnTo>
                  <a:lnTo>
                    <a:pt x="248" y="72"/>
                  </a:lnTo>
                  <a:lnTo>
                    <a:pt x="248" y="72"/>
                  </a:lnTo>
                  <a:lnTo>
                    <a:pt x="248" y="74"/>
                  </a:lnTo>
                  <a:lnTo>
                    <a:pt x="246" y="74"/>
                  </a:lnTo>
                  <a:lnTo>
                    <a:pt x="246" y="76"/>
                  </a:lnTo>
                  <a:lnTo>
                    <a:pt x="246" y="76"/>
                  </a:lnTo>
                  <a:lnTo>
                    <a:pt x="246" y="78"/>
                  </a:lnTo>
                  <a:lnTo>
                    <a:pt x="244" y="80"/>
                  </a:lnTo>
                  <a:lnTo>
                    <a:pt x="242" y="82"/>
                  </a:lnTo>
                  <a:lnTo>
                    <a:pt x="242" y="80"/>
                  </a:lnTo>
                  <a:lnTo>
                    <a:pt x="242" y="80"/>
                  </a:lnTo>
                  <a:lnTo>
                    <a:pt x="242" y="78"/>
                  </a:lnTo>
                  <a:lnTo>
                    <a:pt x="240" y="78"/>
                  </a:lnTo>
                  <a:lnTo>
                    <a:pt x="240" y="80"/>
                  </a:lnTo>
                  <a:lnTo>
                    <a:pt x="240" y="80"/>
                  </a:lnTo>
                  <a:lnTo>
                    <a:pt x="240" y="80"/>
                  </a:lnTo>
                  <a:lnTo>
                    <a:pt x="240" y="78"/>
                  </a:lnTo>
                  <a:lnTo>
                    <a:pt x="240" y="76"/>
                  </a:lnTo>
                  <a:lnTo>
                    <a:pt x="240" y="76"/>
                  </a:lnTo>
                  <a:lnTo>
                    <a:pt x="240" y="74"/>
                  </a:lnTo>
                  <a:lnTo>
                    <a:pt x="240" y="76"/>
                  </a:lnTo>
                  <a:lnTo>
                    <a:pt x="238" y="76"/>
                  </a:lnTo>
                  <a:lnTo>
                    <a:pt x="238" y="78"/>
                  </a:lnTo>
                  <a:lnTo>
                    <a:pt x="238" y="80"/>
                  </a:lnTo>
                  <a:lnTo>
                    <a:pt x="236" y="80"/>
                  </a:lnTo>
                  <a:lnTo>
                    <a:pt x="234" y="80"/>
                  </a:lnTo>
                  <a:lnTo>
                    <a:pt x="234" y="80"/>
                  </a:lnTo>
                  <a:lnTo>
                    <a:pt x="234" y="82"/>
                  </a:lnTo>
                  <a:lnTo>
                    <a:pt x="232" y="82"/>
                  </a:lnTo>
                  <a:lnTo>
                    <a:pt x="232" y="84"/>
                  </a:lnTo>
                  <a:lnTo>
                    <a:pt x="232" y="86"/>
                  </a:lnTo>
                  <a:lnTo>
                    <a:pt x="232" y="86"/>
                  </a:lnTo>
                  <a:lnTo>
                    <a:pt x="234" y="88"/>
                  </a:lnTo>
                  <a:lnTo>
                    <a:pt x="234" y="90"/>
                  </a:lnTo>
                  <a:lnTo>
                    <a:pt x="234" y="90"/>
                  </a:lnTo>
                  <a:lnTo>
                    <a:pt x="232" y="90"/>
                  </a:lnTo>
                  <a:lnTo>
                    <a:pt x="230" y="88"/>
                  </a:lnTo>
                  <a:lnTo>
                    <a:pt x="230" y="88"/>
                  </a:lnTo>
                  <a:lnTo>
                    <a:pt x="228" y="88"/>
                  </a:lnTo>
                  <a:lnTo>
                    <a:pt x="228" y="88"/>
                  </a:lnTo>
                  <a:lnTo>
                    <a:pt x="228" y="90"/>
                  </a:lnTo>
                  <a:lnTo>
                    <a:pt x="228" y="90"/>
                  </a:lnTo>
                  <a:lnTo>
                    <a:pt x="226" y="90"/>
                  </a:lnTo>
                  <a:lnTo>
                    <a:pt x="226" y="90"/>
                  </a:lnTo>
                  <a:lnTo>
                    <a:pt x="226" y="92"/>
                  </a:lnTo>
                  <a:lnTo>
                    <a:pt x="226" y="92"/>
                  </a:lnTo>
                  <a:lnTo>
                    <a:pt x="226" y="94"/>
                  </a:lnTo>
                  <a:lnTo>
                    <a:pt x="228" y="94"/>
                  </a:lnTo>
                  <a:lnTo>
                    <a:pt x="228" y="94"/>
                  </a:lnTo>
                  <a:lnTo>
                    <a:pt x="228" y="94"/>
                  </a:lnTo>
                  <a:lnTo>
                    <a:pt x="228" y="96"/>
                  </a:lnTo>
                  <a:lnTo>
                    <a:pt x="228" y="96"/>
                  </a:lnTo>
                  <a:lnTo>
                    <a:pt x="226" y="96"/>
                  </a:lnTo>
                  <a:lnTo>
                    <a:pt x="224" y="94"/>
                  </a:lnTo>
                  <a:lnTo>
                    <a:pt x="222" y="92"/>
                  </a:lnTo>
                  <a:lnTo>
                    <a:pt x="222" y="94"/>
                  </a:lnTo>
                  <a:lnTo>
                    <a:pt x="222" y="94"/>
                  </a:lnTo>
                  <a:lnTo>
                    <a:pt x="222" y="96"/>
                  </a:lnTo>
                  <a:lnTo>
                    <a:pt x="220" y="96"/>
                  </a:lnTo>
                  <a:lnTo>
                    <a:pt x="220" y="96"/>
                  </a:lnTo>
                  <a:lnTo>
                    <a:pt x="218" y="96"/>
                  </a:lnTo>
                  <a:lnTo>
                    <a:pt x="218" y="100"/>
                  </a:lnTo>
                  <a:lnTo>
                    <a:pt x="216" y="102"/>
                  </a:lnTo>
                  <a:lnTo>
                    <a:pt x="218" y="104"/>
                  </a:lnTo>
                  <a:lnTo>
                    <a:pt x="218" y="106"/>
                  </a:lnTo>
                  <a:lnTo>
                    <a:pt x="220" y="102"/>
                  </a:lnTo>
                  <a:lnTo>
                    <a:pt x="220" y="102"/>
                  </a:lnTo>
                  <a:lnTo>
                    <a:pt x="220" y="104"/>
                  </a:lnTo>
                  <a:lnTo>
                    <a:pt x="220" y="104"/>
                  </a:lnTo>
                  <a:lnTo>
                    <a:pt x="220" y="106"/>
                  </a:lnTo>
                  <a:lnTo>
                    <a:pt x="218" y="108"/>
                  </a:lnTo>
                  <a:lnTo>
                    <a:pt x="218" y="108"/>
                  </a:lnTo>
                  <a:lnTo>
                    <a:pt x="216" y="108"/>
                  </a:lnTo>
                  <a:lnTo>
                    <a:pt x="216" y="108"/>
                  </a:lnTo>
                  <a:lnTo>
                    <a:pt x="216" y="110"/>
                  </a:lnTo>
                  <a:lnTo>
                    <a:pt x="216" y="112"/>
                  </a:lnTo>
                  <a:lnTo>
                    <a:pt x="216" y="112"/>
                  </a:lnTo>
                  <a:lnTo>
                    <a:pt x="218" y="112"/>
                  </a:lnTo>
                  <a:lnTo>
                    <a:pt x="220" y="112"/>
                  </a:lnTo>
                  <a:lnTo>
                    <a:pt x="220" y="112"/>
                  </a:lnTo>
                  <a:lnTo>
                    <a:pt x="220" y="112"/>
                  </a:lnTo>
                  <a:lnTo>
                    <a:pt x="220" y="112"/>
                  </a:lnTo>
                  <a:lnTo>
                    <a:pt x="218" y="112"/>
                  </a:lnTo>
                  <a:lnTo>
                    <a:pt x="216" y="112"/>
                  </a:lnTo>
                  <a:lnTo>
                    <a:pt x="214" y="112"/>
                  </a:lnTo>
                  <a:lnTo>
                    <a:pt x="212" y="112"/>
                  </a:lnTo>
                  <a:lnTo>
                    <a:pt x="212" y="110"/>
                  </a:lnTo>
                  <a:lnTo>
                    <a:pt x="210" y="110"/>
                  </a:lnTo>
                  <a:lnTo>
                    <a:pt x="208" y="110"/>
                  </a:lnTo>
                  <a:lnTo>
                    <a:pt x="208" y="112"/>
                  </a:lnTo>
                  <a:lnTo>
                    <a:pt x="206" y="112"/>
                  </a:lnTo>
                  <a:lnTo>
                    <a:pt x="206" y="110"/>
                  </a:lnTo>
                  <a:lnTo>
                    <a:pt x="204" y="108"/>
                  </a:lnTo>
                  <a:lnTo>
                    <a:pt x="204" y="110"/>
                  </a:lnTo>
                  <a:lnTo>
                    <a:pt x="204" y="112"/>
                  </a:lnTo>
                  <a:lnTo>
                    <a:pt x="204" y="114"/>
                  </a:lnTo>
                  <a:lnTo>
                    <a:pt x="202" y="114"/>
                  </a:lnTo>
                  <a:lnTo>
                    <a:pt x="202" y="114"/>
                  </a:lnTo>
                  <a:lnTo>
                    <a:pt x="200" y="114"/>
                  </a:lnTo>
                  <a:lnTo>
                    <a:pt x="202" y="116"/>
                  </a:lnTo>
                  <a:lnTo>
                    <a:pt x="202" y="118"/>
                  </a:lnTo>
                  <a:lnTo>
                    <a:pt x="204" y="118"/>
                  </a:lnTo>
                  <a:lnTo>
                    <a:pt x="204" y="120"/>
                  </a:lnTo>
                  <a:lnTo>
                    <a:pt x="204" y="122"/>
                  </a:lnTo>
                  <a:lnTo>
                    <a:pt x="206" y="122"/>
                  </a:lnTo>
                  <a:lnTo>
                    <a:pt x="206" y="122"/>
                  </a:lnTo>
                  <a:lnTo>
                    <a:pt x="204" y="124"/>
                  </a:lnTo>
                  <a:lnTo>
                    <a:pt x="204" y="126"/>
                  </a:lnTo>
                  <a:lnTo>
                    <a:pt x="204" y="126"/>
                  </a:lnTo>
                  <a:lnTo>
                    <a:pt x="204" y="126"/>
                  </a:lnTo>
                  <a:lnTo>
                    <a:pt x="202" y="124"/>
                  </a:lnTo>
                  <a:lnTo>
                    <a:pt x="202" y="124"/>
                  </a:lnTo>
                  <a:lnTo>
                    <a:pt x="200" y="124"/>
                  </a:lnTo>
                  <a:lnTo>
                    <a:pt x="200" y="126"/>
                  </a:lnTo>
                  <a:lnTo>
                    <a:pt x="200" y="128"/>
                  </a:lnTo>
                  <a:lnTo>
                    <a:pt x="200" y="133"/>
                  </a:lnTo>
                  <a:lnTo>
                    <a:pt x="200" y="133"/>
                  </a:lnTo>
                  <a:lnTo>
                    <a:pt x="200" y="133"/>
                  </a:lnTo>
                  <a:lnTo>
                    <a:pt x="198" y="133"/>
                  </a:lnTo>
                  <a:lnTo>
                    <a:pt x="198" y="131"/>
                  </a:lnTo>
                  <a:lnTo>
                    <a:pt x="196" y="128"/>
                  </a:lnTo>
                  <a:lnTo>
                    <a:pt x="196" y="124"/>
                  </a:lnTo>
                  <a:lnTo>
                    <a:pt x="194" y="122"/>
                  </a:lnTo>
                  <a:lnTo>
                    <a:pt x="194" y="118"/>
                  </a:lnTo>
                  <a:lnTo>
                    <a:pt x="192" y="114"/>
                  </a:lnTo>
                  <a:lnTo>
                    <a:pt x="192" y="114"/>
                  </a:lnTo>
                  <a:lnTo>
                    <a:pt x="190" y="116"/>
                  </a:lnTo>
                  <a:lnTo>
                    <a:pt x="188" y="118"/>
                  </a:lnTo>
                  <a:lnTo>
                    <a:pt x="188" y="120"/>
                  </a:lnTo>
                  <a:lnTo>
                    <a:pt x="186" y="122"/>
                  </a:lnTo>
                  <a:lnTo>
                    <a:pt x="184" y="122"/>
                  </a:lnTo>
                  <a:lnTo>
                    <a:pt x="182" y="124"/>
                  </a:lnTo>
                  <a:lnTo>
                    <a:pt x="182" y="124"/>
                  </a:lnTo>
                  <a:lnTo>
                    <a:pt x="180" y="126"/>
                  </a:lnTo>
                  <a:lnTo>
                    <a:pt x="178" y="131"/>
                  </a:lnTo>
                  <a:lnTo>
                    <a:pt x="178" y="133"/>
                  </a:lnTo>
                  <a:lnTo>
                    <a:pt x="176" y="135"/>
                  </a:lnTo>
                  <a:lnTo>
                    <a:pt x="178" y="137"/>
                  </a:lnTo>
                  <a:lnTo>
                    <a:pt x="178" y="141"/>
                  </a:lnTo>
                  <a:lnTo>
                    <a:pt x="178" y="143"/>
                  </a:lnTo>
                  <a:lnTo>
                    <a:pt x="178" y="143"/>
                  </a:lnTo>
                  <a:lnTo>
                    <a:pt x="178" y="145"/>
                  </a:lnTo>
                  <a:lnTo>
                    <a:pt x="178" y="145"/>
                  </a:lnTo>
                  <a:lnTo>
                    <a:pt x="172" y="149"/>
                  </a:lnTo>
                  <a:lnTo>
                    <a:pt x="170" y="151"/>
                  </a:lnTo>
                  <a:lnTo>
                    <a:pt x="168" y="153"/>
                  </a:lnTo>
                  <a:lnTo>
                    <a:pt x="168" y="155"/>
                  </a:lnTo>
                  <a:lnTo>
                    <a:pt x="166" y="157"/>
                  </a:lnTo>
                  <a:lnTo>
                    <a:pt x="164" y="159"/>
                  </a:lnTo>
                  <a:lnTo>
                    <a:pt x="162" y="163"/>
                  </a:lnTo>
                  <a:lnTo>
                    <a:pt x="160" y="167"/>
                  </a:lnTo>
                  <a:lnTo>
                    <a:pt x="156" y="169"/>
                  </a:lnTo>
                  <a:lnTo>
                    <a:pt x="154" y="171"/>
                  </a:lnTo>
                  <a:lnTo>
                    <a:pt x="152" y="173"/>
                  </a:lnTo>
                  <a:lnTo>
                    <a:pt x="144" y="175"/>
                  </a:lnTo>
                  <a:lnTo>
                    <a:pt x="140" y="177"/>
                  </a:lnTo>
                  <a:lnTo>
                    <a:pt x="134" y="177"/>
                  </a:lnTo>
                  <a:lnTo>
                    <a:pt x="130" y="179"/>
                  </a:lnTo>
                  <a:lnTo>
                    <a:pt x="126" y="179"/>
                  </a:lnTo>
                  <a:lnTo>
                    <a:pt x="122" y="179"/>
                  </a:lnTo>
                  <a:lnTo>
                    <a:pt x="116" y="183"/>
                  </a:lnTo>
                  <a:lnTo>
                    <a:pt x="112" y="185"/>
                  </a:lnTo>
                  <a:lnTo>
                    <a:pt x="108" y="185"/>
                  </a:lnTo>
                  <a:lnTo>
                    <a:pt x="106" y="185"/>
                  </a:lnTo>
                  <a:lnTo>
                    <a:pt x="102" y="189"/>
                  </a:lnTo>
                  <a:lnTo>
                    <a:pt x="98" y="189"/>
                  </a:lnTo>
                  <a:lnTo>
                    <a:pt x="94" y="191"/>
                  </a:lnTo>
                  <a:lnTo>
                    <a:pt x="92" y="191"/>
                  </a:lnTo>
                  <a:lnTo>
                    <a:pt x="90" y="189"/>
                  </a:lnTo>
                  <a:lnTo>
                    <a:pt x="88" y="189"/>
                  </a:lnTo>
                  <a:lnTo>
                    <a:pt x="86" y="189"/>
                  </a:lnTo>
                  <a:lnTo>
                    <a:pt x="84" y="189"/>
                  </a:lnTo>
                  <a:lnTo>
                    <a:pt x="82" y="191"/>
                  </a:lnTo>
                  <a:lnTo>
                    <a:pt x="72" y="197"/>
                  </a:lnTo>
                  <a:lnTo>
                    <a:pt x="70" y="199"/>
                  </a:lnTo>
                  <a:lnTo>
                    <a:pt x="68" y="201"/>
                  </a:lnTo>
                  <a:lnTo>
                    <a:pt x="64" y="203"/>
                  </a:lnTo>
                  <a:lnTo>
                    <a:pt x="62" y="205"/>
                  </a:lnTo>
                  <a:lnTo>
                    <a:pt x="58" y="207"/>
                  </a:lnTo>
                  <a:lnTo>
                    <a:pt x="52" y="209"/>
                  </a:lnTo>
                  <a:lnTo>
                    <a:pt x="50" y="211"/>
                  </a:lnTo>
                  <a:lnTo>
                    <a:pt x="48" y="213"/>
                  </a:lnTo>
                  <a:lnTo>
                    <a:pt x="44" y="219"/>
                  </a:lnTo>
                  <a:lnTo>
                    <a:pt x="42" y="219"/>
                  </a:lnTo>
                  <a:lnTo>
                    <a:pt x="42" y="221"/>
                  </a:lnTo>
                  <a:lnTo>
                    <a:pt x="40" y="223"/>
                  </a:lnTo>
                  <a:lnTo>
                    <a:pt x="38" y="223"/>
                  </a:lnTo>
                  <a:lnTo>
                    <a:pt x="40" y="219"/>
                  </a:lnTo>
                  <a:lnTo>
                    <a:pt x="38" y="217"/>
                  </a:lnTo>
                  <a:lnTo>
                    <a:pt x="40" y="213"/>
                  </a:lnTo>
                  <a:lnTo>
                    <a:pt x="40" y="211"/>
                  </a:lnTo>
                  <a:lnTo>
                    <a:pt x="38" y="211"/>
                  </a:lnTo>
                  <a:lnTo>
                    <a:pt x="38" y="213"/>
                  </a:lnTo>
                  <a:lnTo>
                    <a:pt x="34" y="219"/>
                  </a:lnTo>
                  <a:lnTo>
                    <a:pt x="32" y="225"/>
                  </a:lnTo>
                  <a:lnTo>
                    <a:pt x="32" y="229"/>
                  </a:lnTo>
                  <a:lnTo>
                    <a:pt x="32" y="231"/>
                  </a:lnTo>
                  <a:lnTo>
                    <a:pt x="32" y="233"/>
                  </a:lnTo>
                  <a:lnTo>
                    <a:pt x="30" y="235"/>
                  </a:lnTo>
                  <a:lnTo>
                    <a:pt x="30" y="237"/>
                  </a:lnTo>
                  <a:lnTo>
                    <a:pt x="30" y="239"/>
                  </a:lnTo>
                  <a:lnTo>
                    <a:pt x="26" y="245"/>
                  </a:lnTo>
                  <a:lnTo>
                    <a:pt x="24" y="247"/>
                  </a:lnTo>
                  <a:lnTo>
                    <a:pt x="22" y="251"/>
                  </a:lnTo>
                  <a:lnTo>
                    <a:pt x="22" y="255"/>
                  </a:lnTo>
                  <a:lnTo>
                    <a:pt x="22" y="257"/>
                  </a:lnTo>
                  <a:lnTo>
                    <a:pt x="22" y="261"/>
                  </a:lnTo>
                  <a:lnTo>
                    <a:pt x="24" y="261"/>
                  </a:lnTo>
                  <a:lnTo>
                    <a:pt x="24" y="267"/>
                  </a:lnTo>
                  <a:lnTo>
                    <a:pt x="24" y="271"/>
                  </a:lnTo>
                  <a:lnTo>
                    <a:pt x="26" y="277"/>
                  </a:lnTo>
                  <a:lnTo>
                    <a:pt x="28" y="283"/>
                  </a:lnTo>
                  <a:lnTo>
                    <a:pt x="28" y="285"/>
                  </a:lnTo>
                  <a:lnTo>
                    <a:pt x="28" y="287"/>
                  </a:lnTo>
                  <a:lnTo>
                    <a:pt x="28" y="291"/>
                  </a:lnTo>
                  <a:lnTo>
                    <a:pt x="26" y="291"/>
                  </a:lnTo>
                  <a:lnTo>
                    <a:pt x="24" y="293"/>
                  </a:lnTo>
                  <a:lnTo>
                    <a:pt x="24" y="291"/>
                  </a:lnTo>
                  <a:lnTo>
                    <a:pt x="24" y="289"/>
                  </a:lnTo>
                  <a:lnTo>
                    <a:pt x="24" y="285"/>
                  </a:lnTo>
                  <a:lnTo>
                    <a:pt x="22" y="285"/>
                  </a:lnTo>
                  <a:lnTo>
                    <a:pt x="22" y="287"/>
                  </a:lnTo>
                  <a:lnTo>
                    <a:pt x="20" y="289"/>
                  </a:lnTo>
                  <a:lnTo>
                    <a:pt x="20" y="287"/>
                  </a:lnTo>
                  <a:lnTo>
                    <a:pt x="20" y="287"/>
                  </a:lnTo>
                  <a:lnTo>
                    <a:pt x="20" y="287"/>
                  </a:lnTo>
                  <a:lnTo>
                    <a:pt x="20" y="285"/>
                  </a:lnTo>
                  <a:lnTo>
                    <a:pt x="22" y="283"/>
                  </a:lnTo>
                  <a:lnTo>
                    <a:pt x="20" y="281"/>
                  </a:lnTo>
                  <a:lnTo>
                    <a:pt x="20" y="279"/>
                  </a:lnTo>
                  <a:lnTo>
                    <a:pt x="18" y="279"/>
                  </a:lnTo>
                  <a:lnTo>
                    <a:pt x="18" y="279"/>
                  </a:lnTo>
                  <a:lnTo>
                    <a:pt x="16" y="281"/>
                  </a:lnTo>
                  <a:lnTo>
                    <a:pt x="18" y="283"/>
                  </a:lnTo>
                  <a:lnTo>
                    <a:pt x="18" y="287"/>
                  </a:lnTo>
                  <a:lnTo>
                    <a:pt x="20" y="289"/>
                  </a:lnTo>
                  <a:lnTo>
                    <a:pt x="20" y="289"/>
                  </a:lnTo>
                  <a:lnTo>
                    <a:pt x="22" y="291"/>
                  </a:lnTo>
                  <a:lnTo>
                    <a:pt x="20" y="295"/>
                  </a:lnTo>
                  <a:lnTo>
                    <a:pt x="20" y="295"/>
                  </a:lnTo>
                  <a:lnTo>
                    <a:pt x="18" y="295"/>
                  </a:lnTo>
                  <a:lnTo>
                    <a:pt x="16" y="295"/>
                  </a:lnTo>
                  <a:lnTo>
                    <a:pt x="16" y="293"/>
                  </a:lnTo>
                  <a:lnTo>
                    <a:pt x="16" y="289"/>
                  </a:lnTo>
                  <a:lnTo>
                    <a:pt x="16" y="287"/>
                  </a:lnTo>
                  <a:lnTo>
                    <a:pt x="14" y="287"/>
                  </a:lnTo>
                  <a:lnTo>
                    <a:pt x="14" y="287"/>
                  </a:lnTo>
                  <a:lnTo>
                    <a:pt x="14" y="289"/>
                  </a:lnTo>
                  <a:lnTo>
                    <a:pt x="14" y="289"/>
                  </a:lnTo>
                  <a:lnTo>
                    <a:pt x="14" y="289"/>
                  </a:lnTo>
                  <a:lnTo>
                    <a:pt x="12" y="289"/>
                  </a:lnTo>
                  <a:lnTo>
                    <a:pt x="12" y="289"/>
                  </a:lnTo>
                  <a:lnTo>
                    <a:pt x="12" y="289"/>
                  </a:lnTo>
                  <a:lnTo>
                    <a:pt x="12" y="289"/>
                  </a:lnTo>
                  <a:lnTo>
                    <a:pt x="14" y="293"/>
                  </a:lnTo>
                  <a:lnTo>
                    <a:pt x="18" y="301"/>
                  </a:lnTo>
                  <a:lnTo>
                    <a:pt x="20" y="309"/>
                  </a:lnTo>
                  <a:lnTo>
                    <a:pt x="20" y="313"/>
                  </a:lnTo>
                  <a:lnTo>
                    <a:pt x="20" y="321"/>
                  </a:lnTo>
                  <a:lnTo>
                    <a:pt x="20" y="323"/>
                  </a:lnTo>
                  <a:lnTo>
                    <a:pt x="20" y="327"/>
                  </a:lnTo>
                  <a:lnTo>
                    <a:pt x="22" y="331"/>
                  </a:lnTo>
                  <a:lnTo>
                    <a:pt x="22" y="333"/>
                  </a:lnTo>
                  <a:lnTo>
                    <a:pt x="22" y="335"/>
                  </a:lnTo>
                  <a:lnTo>
                    <a:pt x="22" y="337"/>
                  </a:lnTo>
                  <a:lnTo>
                    <a:pt x="24" y="341"/>
                  </a:lnTo>
                  <a:lnTo>
                    <a:pt x="24" y="347"/>
                  </a:lnTo>
                  <a:lnTo>
                    <a:pt x="24" y="349"/>
                  </a:lnTo>
                  <a:lnTo>
                    <a:pt x="24" y="351"/>
                  </a:lnTo>
                  <a:lnTo>
                    <a:pt x="22" y="357"/>
                  </a:lnTo>
                  <a:lnTo>
                    <a:pt x="22" y="361"/>
                  </a:lnTo>
                  <a:lnTo>
                    <a:pt x="22" y="367"/>
                  </a:lnTo>
                  <a:lnTo>
                    <a:pt x="22" y="371"/>
                  </a:lnTo>
                  <a:lnTo>
                    <a:pt x="22" y="373"/>
                  </a:lnTo>
                  <a:lnTo>
                    <a:pt x="22" y="379"/>
                  </a:lnTo>
                  <a:lnTo>
                    <a:pt x="24" y="387"/>
                  </a:lnTo>
                  <a:lnTo>
                    <a:pt x="24" y="391"/>
                  </a:lnTo>
                  <a:lnTo>
                    <a:pt x="20" y="399"/>
                  </a:lnTo>
                  <a:lnTo>
                    <a:pt x="20" y="403"/>
                  </a:lnTo>
                  <a:lnTo>
                    <a:pt x="18" y="403"/>
                  </a:lnTo>
                  <a:lnTo>
                    <a:pt x="18" y="405"/>
                  </a:lnTo>
                  <a:lnTo>
                    <a:pt x="16" y="411"/>
                  </a:lnTo>
                  <a:lnTo>
                    <a:pt x="16" y="413"/>
                  </a:lnTo>
                  <a:lnTo>
                    <a:pt x="14" y="417"/>
                  </a:lnTo>
                  <a:lnTo>
                    <a:pt x="12" y="419"/>
                  </a:lnTo>
                  <a:lnTo>
                    <a:pt x="8" y="421"/>
                  </a:lnTo>
                  <a:lnTo>
                    <a:pt x="6" y="421"/>
                  </a:lnTo>
                  <a:lnTo>
                    <a:pt x="4" y="421"/>
                  </a:lnTo>
                  <a:lnTo>
                    <a:pt x="4" y="419"/>
                  </a:lnTo>
                  <a:lnTo>
                    <a:pt x="2" y="425"/>
                  </a:lnTo>
                  <a:lnTo>
                    <a:pt x="0" y="429"/>
                  </a:lnTo>
                  <a:lnTo>
                    <a:pt x="0" y="431"/>
                  </a:lnTo>
                  <a:lnTo>
                    <a:pt x="0" y="433"/>
                  </a:lnTo>
                  <a:lnTo>
                    <a:pt x="0" y="435"/>
                  </a:lnTo>
                  <a:lnTo>
                    <a:pt x="2" y="433"/>
                  </a:lnTo>
                  <a:lnTo>
                    <a:pt x="2" y="433"/>
                  </a:lnTo>
                  <a:lnTo>
                    <a:pt x="6" y="435"/>
                  </a:lnTo>
                  <a:lnTo>
                    <a:pt x="8" y="437"/>
                  </a:lnTo>
                  <a:lnTo>
                    <a:pt x="10" y="443"/>
                  </a:lnTo>
                  <a:lnTo>
                    <a:pt x="14" y="443"/>
                  </a:lnTo>
                  <a:lnTo>
                    <a:pt x="16" y="445"/>
                  </a:lnTo>
                  <a:lnTo>
                    <a:pt x="22" y="447"/>
                  </a:lnTo>
                  <a:lnTo>
                    <a:pt x="26" y="447"/>
                  </a:lnTo>
                  <a:lnTo>
                    <a:pt x="32" y="447"/>
                  </a:lnTo>
                  <a:lnTo>
                    <a:pt x="34" y="447"/>
                  </a:lnTo>
                  <a:lnTo>
                    <a:pt x="36" y="447"/>
                  </a:lnTo>
                  <a:lnTo>
                    <a:pt x="38" y="447"/>
                  </a:lnTo>
                  <a:lnTo>
                    <a:pt x="42" y="445"/>
                  </a:lnTo>
                  <a:lnTo>
                    <a:pt x="48" y="441"/>
                  </a:lnTo>
                  <a:lnTo>
                    <a:pt x="56" y="437"/>
                  </a:lnTo>
                  <a:lnTo>
                    <a:pt x="58" y="437"/>
                  </a:lnTo>
                  <a:lnTo>
                    <a:pt x="62" y="437"/>
                  </a:lnTo>
                  <a:lnTo>
                    <a:pt x="64" y="435"/>
                  </a:lnTo>
                  <a:lnTo>
                    <a:pt x="70" y="429"/>
                  </a:lnTo>
                  <a:lnTo>
                    <a:pt x="70" y="429"/>
                  </a:lnTo>
                  <a:lnTo>
                    <a:pt x="74" y="427"/>
                  </a:lnTo>
                  <a:lnTo>
                    <a:pt x="78" y="427"/>
                  </a:lnTo>
                  <a:lnTo>
                    <a:pt x="82" y="427"/>
                  </a:lnTo>
                  <a:lnTo>
                    <a:pt x="84" y="427"/>
                  </a:lnTo>
                  <a:lnTo>
                    <a:pt x="88" y="425"/>
                  </a:lnTo>
                  <a:lnTo>
                    <a:pt x="98" y="425"/>
                  </a:lnTo>
                  <a:lnTo>
                    <a:pt x="102" y="425"/>
                  </a:lnTo>
                  <a:lnTo>
                    <a:pt x="106" y="425"/>
                  </a:lnTo>
                  <a:lnTo>
                    <a:pt x="106" y="425"/>
                  </a:lnTo>
                  <a:lnTo>
                    <a:pt x="108" y="427"/>
                  </a:lnTo>
                  <a:lnTo>
                    <a:pt x="118" y="427"/>
                  </a:lnTo>
                  <a:lnTo>
                    <a:pt x="120" y="425"/>
                  </a:lnTo>
                  <a:lnTo>
                    <a:pt x="122" y="427"/>
                  </a:lnTo>
                  <a:lnTo>
                    <a:pt x="124" y="427"/>
                  </a:lnTo>
                  <a:lnTo>
                    <a:pt x="126" y="427"/>
                  </a:lnTo>
                  <a:lnTo>
                    <a:pt x="128" y="427"/>
                  </a:lnTo>
                  <a:lnTo>
                    <a:pt x="130" y="425"/>
                  </a:lnTo>
                  <a:lnTo>
                    <a:pt x="136" y="421"/>
                  </a:lnTo>
                  <a:lnTo>
                    <a:pt x="138" y="419"/>
                  </a:lnTo>
                  <a:lnTo>
                    <a:pt x="142" y="413"/>
                  </a:lnTo>
                  <a:lnTo>
                    <a:pt x="144" y="411"/>
                  </a:lnTo>
                  <a:lnTo>
                    <a:pt x="148" y="409"/>
                  </a:lnTo>
                  <a:lnTo>
                    <a:pt x="150" y="409"/>
                  </a:lnTo>
                  <a:lnTo>
                    <a:pt x="154" y="409"/>
                  </a:lnTo>
                  <a:lnTo>
                    <a:pt x="162" y="403"/>
                  </a:lnTo>
                  <a:lnTo>
                    <a:pt x="166" y="403"/>
                  </a:lnTo>
                  <a:lnTo>
                    <a:pt x="168" y="401"/>
                  </a:lnTo>
                  <a:lnTo>
                    <a:pt x="174" y="397"/>
                  </a:lnTo>
                  <a:lnTo>
                    <a:pt x="178" y="397"/>
                  </a:lnTo>
                  <a:lnTo>
                    <a:pt x="188" y="397"/>
                  </a:lnTo>
                  <a:lnTo>
                    <a:pt x="192" y="397"/>
                  </a:lnTo>
                  <a:lnTo>
                    <a:pt x="196" y="397"/>
                  </a:lnTo>
                  <a:lnTo>
                    <a:pt x="202" y="395"/>
                  </a:lnTo>
                  <a:lnTo>
                    <a:pt x="208" y="393"/>
                  </a:lnTo>
                  <a:lnTo>
                    <a:pt x="216" y="391"/>
                  </a:lnTo>
                  <a:lnTo>
                    <a:pt x="224" y="387"/>
                  </a:lnTo>
                  <a:lnTo>
                    <a:pt x="228" y="387"/>
                  </a:lnTo>
                  <a:lnTo>
                    <a:pt x="234" y="385"/>
                  </a:lnTo>
                  <a:lnTo>
                    <a:pt x="242" y="385"/>
                  </a:lnTo>
                  <a:lnTo>
                    <a:pt x="252" y="385"/>
                  </a:lnTo>
                  <a:lnTo>
                    <a:pt x="254" y="385"/>
                  </a:lnTo>
                  <a:lnTo>
                    <a:pt x="256" y="385"/>
                  </a:lnTo>
                  <a:lnTo>
                    <a:pt x="258" y="383"/>
                  </a:lnTo>
                  <a:lnTo>
                    <a:pt x="260" y="383"/>
                  </a:lnTo>
                  <a:lnTo>
                    <a:pt x="262" y="385"/>
                  </a:lnTo>
                  <a:lnTo>
                    <a:pt x="266" y="387"/>
                  </a:lnTo>
                  <a:lnTo>
                    <a:pt x="272" y="393"/>
                  </a:lnTo>
                  <a:lnTo>
                    <a:pt x="272" y="393"/>
                  </a:lnTo>
                  <a:lnTo>
                    <a:pt x="278" y="391"/>
                  </a:lnTo>
                  <a:lnTo>
                    <a:pt x="280" y="391"/>
                  </a:lnTo>
                  <a:lnTo>
                    <a:pt x="284" y="395"/>
                  </a:lnTo>
                  <a:lnTo>
                    <a:pt x="288" y="395"/>
                  </a:lnTo>
                  <a:lnTo>
                    <a:pt x="290" y="395"/>
                  </a:lnTo>
                  <a:lnTo>
                    <a:pt x="292" y="397"/>
                  </a:lnTo>
                  <a:lnTo>
                    <a:pt x="292" y="397"/>
                  </a:lnTo>
                  <a:lnTo>
                    <a:pt x="294" y="399"/>
                  </a:lnTo>
                  <a:lnTo>
                    <a:pt x="298" y="403"/>
                  </a:lnTo>
                  <a:lnTo>
                    <a:pt x="298" y="405"/>
                  </a:lnTo>
                  <a:lnTo>
                    <a:pt x="296" y="405"/>
                  </a:lnTo>
                  <a:lnTo>
                    <a:pt x="296" y="405"/>
                  </a:lnTo>
                  <a:lnTo>
                    <a:pt x="294" y="405"/>
                  </a:lnTo>
                  <a:lnTo>
                    <a:pt x="294" y="409"/>
                  </a:lnTo>
                  <a:lnTo>
                    <a:pt x="294" y="413"/>
                  </a:lnTo>
                  <a:lnTo>
                    <a:pt x="300" y="413"/>
                  </a:lnTo>
                  <a:lnTo>
                    <a:pt x="300" y="415"/>
                  </a:lnTo>
                  <a:lnTo>
                    <a:pt x="300" y="417"/>
                  </a:lnTo>
                  <a:lnTo>
                    <a:pt x="300" y="419"/>
                  </a:lnTo>
                  <a:lnTo>
                    <a:pt x="300" y="421"/>
                  </a:lnTo>
                  <a:lnTo>
                    <a:pt x="302" y="425"/>
                  </a:lnTo>
                  <a:lnTo>
                    <a:pt x="302" y="427"/>
                  </a:lnTo>
                  <a:lnTo>
                    <a:pt x="302" y="427"/>
                  </a:lnTo>
                  <a:lnTo>
                    <a:pt x="302" y="431"/>
                  </a:lnTo>
                  <a:lnTo>
                    <a:pt x="302" y="431"/>
                  </a:lnTo>
                  <a:lnTo>
                    <a:pt x="302" y="435"/>
                  </a:lnTo>
                  <a:lnTo>
                    <a:pt x="302" y="439"/>
                  </a:lnTo>
                  <a:lnTo>
                    <a:pt x="302" y="439"/>
                  </a:lnTo>
                  <a:lnTo>
                    <a:pt x="300" y="439"/>
                  </a:lnTo>
                  <a:lnTo>
                    <a:pt x="300" y="437"/>
                  </a:lnTo>
                  <a:lnTo>
                    <a:pt x="298" y="437"/>
                  </a:lnTo>
                  <a:lnTo>
                    <a:pt x="298" y="437"/>
                  </a:lnTo>
                  <a:lnTo>
                    <a:pt x="298" y="437"/>
                  </a:lnTo>
                  <a:lnTo>
                    <a:pt x="296" y="439"/>
                  </a:lnTo>
                  <a:lnTo>
                    <a:pt x="298" y="439"/>
                  </a:lnTo>
                  <a:lnTo>
                    <a:pt x="298" y="439"/>
                  </a:lnTo>
                  <a:lnTo>
                    <a:pt x="300" y="439"/>
                  </a:lnTo>
                  <a:lnTo>
                    <a:pt x="300" y="441"/>
                  </a:lnTo>
                  <a:lnTo>
                    <a:pt x="300" y="441"/>
                  </a:lnTo>
                  <a:lnTo>
                    <a:pt x="302" y="445"/>
                  </a:lnTo>
                  <a:lnTo>
                    <a:pt x="304" y="445"/>
                  </a:lnTo>
                  <a:lnTo>
                    <a:pt x="304" y="443"/>
                  </a:lnTo>
                  <a:lnTo>
                    <a:pt x="306" y="445"/>
                  </a:lnTo>
                  <a:lnTo>
                    <a:pt x="306" y="445"/>
                  </a:lnTo>
                  <a:lnTo>
                    <a:pt x="308" y="445"/>
                  </a:lnTo>
                  <a:lnTo>
                    <a:pt x="308" y="441"/>
                  </a:lnTo>
                  <a:lnTo>
                    <a:pt x="308" y="441"/>
                  </a:lnTo>
                  <a:lnTo>
                    <a:pt x="308" y="439"/>
                  </a:lnTo>
                  <a:lnTo>
                    <a:pt x="308" y="439"/>
                  </a:lnTo>
                  <a:lnTo>
                    <a:pt x="310" y="439"/>
                  </a:lnTo>
                  <a:lnTo>
                    <a:pt x="312" y="435"/>
                  </a:lnTo>
                  <a:lnTo>
                    <a:pt x="320" y="429"/>
                  </a:lnTo>
                  <a:lnTo>
                    <a:pt x="322" y="427"/>
                  </a:lnTo>
                  <a:lnTo>
                    <a:pt x="324" y="427"/>
                  </a:lnTo>
                  <a:lnTo>
                    <a:pt x="328" y="425"/>
                  </a:lnTo>
                  <a:lnTo>
                    <a:pt x="330" y="423"/>
                  </a:lnTo>
                  <a:lnTo>
                    <a:pt x="332" y="423"/>
                  </a:lnTo>
                  <a:lnTo>
                    <a:pt x="334" y="423"/>
                  </a:lnTo>
                  <a:lnTo>
                    <a:pt x="336" y="421"/>
                  </a:lnTo>
                  <a:lnTo>
                    <a:pt x="338" y="417"/>
                  </a:lnTo>
                  <a:lnTo>
                    <a:pt x="342" y="413"/>
                  </a:lnTo>
                  <a:lnTo>
                    <a:pt x="344" y="411"/>
                  </a:lnTo>
                  <a:lnTo>
                    <a:pt x="346" y="409"/>
                  </a:lnTo>
                  <a:lnTo>
                    <a:pt x="350" y="407"/>
                  </a:lnTo>
                  <a:lnTo>
                    <a:pt x="350" y="405"/>
                  </a:lnTo>
                  <a:lnTo>
                    <a:pt x="350" y="403"/>
                  </a:lnTo>
                  <a:lnTo>
                    <a:pt x="352" y="405"/>
                  </a:lnTo>
                  <a:lnTo>
                    <a:pt x="352" y="407"/>
                  </a:lnTo>
                  <a:lnTo>
                    <a:pt x="350" y="411"/>
                  </a:lnTo>
                  <a:lnTo>
                    <a:pt x="348" y="413"/>
                  </a:lnTo>
                  <a:lnTo>
                    <a:pt x="348" y="413"/>
                  </a:lnTo>
                  <a:lnTo>
                    <a:pt x="346" y="415"/>
                  </a:lnTo>
                  <a:lnTo>
                    <a:pt x="346" y="419"/>
                  </a:lnTo>
                  <a:lnTo>
                    <a:pt x="346" y="421"/>
                  </a:lnTo>
                  <a:lnTo>
                    <a:pt x="342" y="423"/>
                  </a:lnTo>
                  <a:lnTo>
                    <a:pt x="340" y="425"/>
                  </a:lnTo>
                  <a:lnTo>
                    <a:pt x="336" y="431"/>
                  </a:lnTo>
                  <a:lnTo>
                    <a:pt x="334" y="433"/>
                  </a:lnTo>
                  <a:lnTo>
                    <a:pt x="334" y="435"/>
                  </a:lnTo>
                  <a:lnTo>
                    <a:pt x="332" y="437"/>
                  </a:lnTo>
                  <a:lnTo>
                    <a:pt x="332" y="439"/>
                  </a:lnTo>
                  <a:lnTo>
                    <a:pt x="330" y="441"/>
                  </a:lnTo>
                  <a:lnTo>
                    <a:pt x="328" y="445"/>
                  </a:lnTo>
                  <a:lnTo>
                    <a:pt x="326" y="445"/>
                  </a:lnTo>
                  <a:lnTo>
                    <a:pt x="326" y="445"/>
                  </a:lnTo>
                  <a:lnTo>
                    <a:pt x="324" y="445"/>
                  </a:lnTo>
                  <a:lnTo>
                    <a:pt x="322" y="445"/>
                  </a:lnTo>
                  <a:lnTo>
                    <a:pt x="318" y="451"/>
                  </a:lnTo>
                  <a:lnTo>
                    <a:pt x="320" y="451"/>
                  </a:lnTo>
                  <a:lnTo>
                    <a:pt x="320" y="451"/>
                  </a:lnTo>
                  <a:lnTo>
                    <a:pt x="322" y="451"/>
                  </a:lnTo>
                  <a:lnTo>
                    <a:pt x="324" y="449"/>
                  </a:lnTo>
                  <a:lnTo>
                    <a:pt x="328" y="449"/>
                  </a:lnTo>
                  <a:lnTo>
                    <a:pt x="328" y="449"/>
                  </a:lnTo>
                  <a:lnTo>
                    <a:pt x="330" y="449"/>
                  </a:lnTo>
                  <a:lnTo>
                    <a:pt x="336" y="441"/>
                  </a:lnTo>
                  <a:lnTo>
                    <a:pt x="340" y="437"/>
                  </a:lnTo>
                  <a:lnTo>
                    <a:pt x="342" y="435"/>
                  </a:lnTo>
                  <a:lnTo>
                    <a:pt x="342" y="433"/>
                  </a:lnTo>
                  <a:lnTo>
                    <a:pt x="344" y="431"/>
                  </a:lnTo>
                  <a:lnTo>
                    <a:pt x="344" y="433"/>
                  </a:lnTo>
                  <a:lnTo>
                    <a:pt x="344" y="435"/>
                  </a:lnTo>
                  <a:lnTo>
                    <a:pt x="346" y="439"/>
                  </a:lnTo>
                  <a:lnTo>
                    <a:pt x="346" y="441"/>
                  </a:lnTo>
                  <a:lnTo>
                    <a:pt x="344" y="447"/>
                  </a:lnTo>
                  <a:lnTo>
                    <a:pt x="340" y="451"/>
                  </a:lnTo>
                  <a:lnTo>
                    <a:pt x="338" y="453"/>
                  </a:lnTo>
                  <a:lnTo>
                    <a:pt x="336" y="455"/>
                  </a:lnTo>
                  <a:lnTo>
                    <a:pt x="334" y="457"/>
                  </a:lnTo>
                  <a:lnTo>
                    <a:pt x="338" y="457"/>
                  </a:lnTo>
                  <a:lnTo>
                    <a:pt x="340" y="457"/>
                  </a:lnTo>
                  <a:lnTo>
                    <a:pt x="342" y="457"/>
                  </a:lnTo>
                  <a:lnTo>
                    <a:pt x="344" y="455"/>
                  </a:lnTo>
                  <a:lnTo>
                    <a:pt x="346" y="455"/>
                  </a:lnTo>
                  <a:lnTo>
                    <a:pt x="346" y="455"/>
                  </a:lnTo>
                  <a:lnTo>
                    <a:pt x="348" y="455"/>
                  </a:lnTo>
                  <a:lnTo>
                    <a:pt x="350" y="453"/>
                  </a:lnTo>
                  <a:lnTo>
                    <a:pt x="352" y="453"/>
                  </a:lnTo>
                  <a:lnTo>
                    <a:pt x="352" y="453"/>
                  </a:lnTo>
                  <a:lnTo>
                    <a:pt x="352" y="453"/>
                  </a:lnTo>
                  <a:lnTo>
                    <a:pt x="352" y="453"/>
                  </a:lnTo>
                  <a:lnTo>
                    <a:pt x="352" y="455"/>
                  </a:lnTo>
                  <a:lnTo>
                    <a:pt x="350" y="457"/>
                  </a:lnTo>
                  <a:lnTo>
                    <a:pt x="350" y="457"/>
                  </a:lnTo>
                  <a:lnTo>
                    <a:pt x="350" y="455"/>
                  </a:lnTo>
                  <a:lnTo>
                    <a:pt x="348" y="455"/>
                  </a:lnTo>
                  <a:lnTo>
                    <a:pt x="348" y="457"/>
                  </a:lnTo>
                  <a:lnTo>
                    <a:pt x="346" y="457"/>
                  </a:lnTo>
                  <a:lnTo>
                    <a:pt x="346" y="457"/>
                  </a:lnTo>
                  <a:lnTo>
                    <a:pt x="346" y="459"/>
                  </a:lnTo>
                  <a:lnTo>
                    <a:pt x="348" y="461"/>
                  </a:lnTo>
                  <a:lnTo>
                    <a:pt x="350" y="465"/>
                  </a:lnTo>
                  <a:lnTo>
                    <a:pt x="350" y="465"/>
                  </a:lnTo>
                  <a:lnTo>
                    <a:pt x="352" y="471"/>
                  </a:lnTo>
                  <a:lnTo>
                    <a:pt x="350" y="477"/>
                  </a:lnTo>
                  <a:lnTo>
                    <a:pt x="350" y="477"/>
                  </a:lnTo>
                  <a:lnTo>
                    <a:pt x="348" y="481"/>
                  </a:lnTo>
                  <a:lnTo>
                    <a:pt x="346" y="483"/>
                  </a:lnTo>
                  <a:lnTo>
                    <a:pt x="346" y="485"/>
                  </a:lnTo>
                  <a:lnTo>
                    <a:pt x="344" y="487"/>
                  </a:lnTo>
                  <a:lnTo>
                    <a:pt x="346" y="489"/>
                  </a:lnTo>
                  <a:lnTo>
                    <a:pt x="348" y="495"/>
                  </a:lnTo>
                  <a:lnTo>
                    <a:pt x="348" y="499"/>
                  </a:lnTo>
                  <a:lnTo>
                    <a:pt x="350" y="501"/>
                  </a:lnTo>
                  <a:lnTo>
                    <a:pt x="356" y="501"/>
                  </a:lnTo>
                  <a:lnTo>
                    <a:pt x="358" y="503"/>
                  </a:lnTo>
                  <a:lnTo>
                    <a:pt x="360" y="507"/>
                  </a:lnTo>
                  <a:lnTo>
                    <a:pt x="360" y="507"/>
                  </a:lnTo>
                  <a:lnTo>
                    <a:pt x="362" y="507"/>
                  </a:lnTo>
                  <a:lnTo>
                    <a:pt x="364" y="505"/>
                  </a:lnTo>
                  <a:lnTo>
                    <a:pt x="368" y="505"/>
                  </a:lnTo>
                  <a:lnTo>
                    <a:pt x="370" y="507"/>
                  </a:lnTo>
                  <a:lnTo>
                    <a:pt x="372" y="507"/>
                  </a:lnTo>
                  <a:lnTo>
                    <a:pt x="374" y="507"/>
                  </a:lnTo>
                  <a:lnTo>
                    <a:pt x="376" y="509"/>
                  </a:lnTo>
                  <a:lnTo>
                    <a:pt x="378" y="511"/>
                  </a:lnTo>
                  <a:lnTo>
                    <a:pt x="380" y="513"/>
                  </a:lnTo>
                  <a:lnTo>
                    <a:pt x="382" y="513"/>
                  </a:lnTo>
                  <a:lnTo>
                    <a:pt x="384" y="515"/>
                  </a:lnTo>
                  <a:lnTo>
                    <a:pt x="386" y="515"/>
                  </a:lnTo>
                  <a:lnTo>
                    <a:pt x="388" y="515"/>
                  </a:lnTo>
                  <a:lnTo>
                    <a:pt x="392" y="513"/>
                  </a:lnTo>
                  <a:lnTo>
                    <a:pt x="398" y="509"/>
                  </a:lnTo>
                  <a:lnTo>
                    <a:pt x="402" y="507"/>
                  </a:lnTo>
                  <a:lnTo>
                    <a:pt x="404" y="507"/>
                  </a:lnTo>
                  <a:lnTo>
                    <a:pt x="406" y="505"/>
                  </a:lnTo>
                  <a:lnTo>
                    <a:pt x="408" y="505"/>
                  </a:lnTo>
                  <a:lnTo>
                    <a:pt x="408" y="503"/>
                  </a:lnTo>
                  <a:lnTo>
                    <a:pt x="406" y="503"/>
                  </a:lnTo>
                  <a:lnTo>
                    <a:pt x="404" y="503"/>
                  </a:lnTo>
                  <a:lnTo>
                    <a:pt x="406" y="503"/>
                  </a:lnTo>
                  <a:lnTo>
                    <a:pt x="408" y="501"/>
                  </a:lnTo>
                  <a:lnTo>
                    <a:pt x="414" y="499"/>
                  </a:lnTo>
                  <a:lnTo>
                    <a:pt x="416" y="499"/>
                  </a:lnTo>
                  <a:lnTo>
                    <a:pt x="416" y="501"/>
                  </a:lnTo>
                  <a:lnTo>
                    <a:pt x="416" y="503"/>
                  </a:lnTo>
                  <a:lnTo>
                    <a:pt x="414" y="505"/>
                  </a:lnTo>
                  <a:lnTo>
                    <a:pt x="412" y="505"/>
                  </a:lnTo>
                  <a:lnTo>
                    <a:pt x="410" y="507"/>
                  </a:lnTo>
                  <a:lnTo>
                    <a:pt x="408" y="507"/>
                  </a:lnTo>
                  <a:lnTo>
                    <a:pt x="408" y="507"/>
                  </a:lnTo>
                  <a:lnTo>
                    <a:pt x="408" y="509"/>
                  </a:lnTo>
                  <a:lnTo>
                    <a:pt x="410" y="509"/>
                  </a:lnTo>
                  <a:lnTo>
                    <a:pt x="414" y="507"/>
                  </a:lnTo>
                  <a:lnTo>
                    <a:pt x="416" y="505"/>
                  </a:lnTo>
                  <a:lnTo>
                    <a:pt x="416" y="505"/>
                  </a:lnTo>
                  <a:lnTo>
                    <a:pt x="418" y="505"/>
                  </a:lnTo>
                  <a:lnTo>
                    <a:pt x="420" y="505"/>
                  </a:lnTo>
                  <a:lnTo>
                    <a:pt x="420" y="507"/>
                  </a:lnTo>
                  <a:lnTo>
                    <a:pt x="420" y="507"/>
                  </a:lnTo>
                  <a:lnTo>
                    <a:pt x="418" y="509"/>
                  </a:lnTo>
                  <a:lnTo>
                    <a:pt x="416" y="509"/>
                  </a:lnTo>
                  <a:lnTo>
                    <a:pt x="416" y="511"/>
                  </a:lnTo>
                  <a:lnTo>
                    <a:pt x="418" y="511"/>
                  </a:lnTo>
                  <a:lnTo>
                    <a:pt x="418" y="513"/>
                  </a:lnTo>
                  <a:lnTo>
                    <a:pt x="418" y="513"/>
                  </a:lnTo>
                  <a:lnTo>
                    <a:pt x="420" y="513"/>
                  </a:lnTo>
                  <a:lnTo>
                    <a:pt x="420" y="515"/>
                  </a:lnTo>
                  <a:lnTo>
                    <a:pt x="420" y="517"/>
                  </a:lnTo>
                  <a:lnTo>
                    <a:pt x="422" y="517"/>
                  </a:lnTo>
                  <a:lnTo>
                    <a:pt x="422" y="515"/>
                  </a:lnTo>
                  <a:lnTo>
                    <a:pt x="424" y="517"/>
                  </a:lnTo>
                  <a:lnTo>
                    <a:pt x="424" y="517"/>
                  </a:lnTo>
                  <a:lnTo>
                    <a:pt x="424" y="519"/>
                  </a:lnTo>
                  <a:lnTo>
                    <a:pt x="424" y="521"/>
                  </a:lnTo>
                  <a:lnTo>
                    <a:pt x="424" y="521"/>
                  </a:lnTo>
                  <a:lnTo>
                    <a:pt x="426" y="521"/>
                  </a:lnTo>
                  <a:lnTo>
                    <a:pt x="426" y="519"/>
                  </a:lnTo>
                  <a:lnTo>
                    <a:pt x="428" y="519"/>
                  </a:lnTo>
                  <a:lnTo>
                    <a:pt x="428" y="515"/>
                  </a:lnTo>
                  <a:lnTo>
                    <a:pt x="428" y="515"/>
                  </a:lnTo>
                  <a:lnTo>
                    <a:pt x="426" y="517"/>
                  </a:lnTo>
                  <a:lnTo>
                    <a:pt x="426" y="515"/>
                  </a:lnTo>
                  <a:lnTo>
                    <a:pt x="426" y="515"/>
                  </a:lnTo>
                  <a:lnTo>
                    <a:pt x="426" y="513"/>
                  </a:lnTo>
                  <a:lnTo>
                    <a:pt x="428" y="513"/>
                  </a:lnTo>
                  <a:lnTo>
                    <a:pt x="428" y="513"/>
                  </a:lnTo>
                  <a:lnTo>
                    <a:pt x="430" y="513"/>
                  </a:lnTo>
                  <a:lnTo>
                    <a:pt x="436" y="513"/>
                  </a:lnTo>
                  <a:lnTo>
                    <a:pt x="448" y="505"/>
                  </a:lnTo>
                  <a:lnTo>
                    <a:pt x="452" y="501"/>
                  </a:lnTo>
                  <a:lnTo>
                    <a:pt x="458" y="499"/>
                  </a:lnTo>
                  <a:lnTo>
                    <a:pt x="462" y="497"/>
                  </a:lnTo>
                  <a:lnTo>
                    <a:pt x="464" y="497"/>
                  </a:lnTo>
                  <a:lnTo>
                    <a:pt x="474" y="497"/>
                  </a:lnTo>
                  <a:lnTo>
                    <a:pt x="480" y="497"/>
                  </a:lnTo>
                  <a:lnTo>
                    <a:pt x="482" y="497"/>
                  </a:lnTo>
                  <a:lnTo>
                    <a:pt x="484" y="495"/>
                  </a:lnTo>
                  <a:lnTo>
                    <a:pt x="488" y="493"/>
                  </a:lnTo>
                  <a:lnTo>
                    <a:pt x="490" y="493"/>
                  </a:lnTo>
                  <a:lnTo>
                    <a:pt x="492" y="491"/>
                  </a:lnTo>
                  <a:lnTo>
                    <a:pt x="492" y="491"/>
                  </a:lnTo>
                  <a:lnTo>
                    <a:pt x="494" y="489"/>
                  </a:lnTo>
                  <a:lnTo>
                    <a:pt x="494" y="487"/>
                  </a:lnTo>
                  <a:lnTo>
                    <a:pt x="496" y="483"/>
                  </a:lnTo>
                  <a:lnTo>
                    <a:pt x="498" y="479"/>
                  </a:lnTo>
                  <a:lnTo>
                    <a:pt x="500" y="477"/>
                  </a:lnTo>
                  <a:lnTo>
                    <a:pt x="502" y="475"/>
                  </a:lnTo>
                  <a:lnTo>
                    <a:pt x="504" y="471"/>
                  </a:lnTo>
                  <a:lnTo>
                    <a:pt x="508" y="467"/>
                  </a:lnTo>
                  <a:lnTo>
                    <a:pt x="508" y="463"/>
                  </a:lnTo>
                  <a:lnTo>
                    <a:pt x="510" y="461"/>
                  </a:lnTo>
                  <a:lnTo>
                    <a:pt x="514" y="459"/>
                  </a:lnTo>
                  <a:lnTo>
                    <a:pt x="516" y="457"/>
                  </a:lnTo>
                  <a:lnTo>
                    <a:pt x="522" y="449"/>
                  </a:lnTo>
                  <a:lnTo>
                    <a:pt x="522" y="449"/>
                  </a:lnTo>
                  <a:lnTo>
                    <a:pt x="524" y="449"/>
                  </a:lnTo>
                  <a:lnTo>
                    <a:pt x="524" y="449"/>
                  </a:lnTo>
                  <a:lnTo>
                    <a:pt x="524" y="449"/>
                  </a:lnTo>
                  <a:lnTo>
                    <a:pt x="524" y="449"/>
                  </a:lnTo>
                  <a:lnTo>
                    <a:pt x="524" y="447"/>
                  </a:lnTo>
                  <a:lnTo>
                    <a:pt x="524" y="447"/>
                  </a:lnTo>
                  <a:lnTo>
                    <a:pt x="526" y="447"/>
                  </a:lnTo>
                  <a:lnTo>
                    <a:pt x="526" y="447"/>
                  </a:lnTo>
                  <a:lnTo>
                    <a:pt x="526" y="447"/>
                  </a:lnTo>
                  <a:lnTo>
                    <a:pt x="526" y="445"/>
                  </a:lnTo>
                  <a:lnTo>
                    <a:pt x="528" y="445"/>
                  </a:lnTo>
                  <a:lnTo>
                    <a:pt x="530" y="441"/>
                  </a:lnTo>
                  <a:lnTo>
                    <a:pt x="532" y="437"/>
                  </a:lnTo>
                  <a:lnTo>
                    <a:pt x="534" y="435"/>
                  </a:lnTo>
                  <a:lnTo>
                    <a:pt x="536" y="433"/>
                  </a:lnTo>
                  <a:lnTo>
                    <a:pt x="538" y="431"/>
                  </a:lnTo>
                  <a:lnTo>
                    <a:pt x="542" y="429"/>
                  </a:lnTo>
                  <a:lnTo>
                    <a:pt x="540" y="429"/>
                  </a:lnTo>
                  <a:lnTo>
                    <a:pt x="540" y="429"/>
                  </a:lnTo>
                  <a:lnTo>
                    <a:pt x="540" y="427"/>
                  </a:lnTo>
                  <a:lnTo>
                    <a:pt x="542" y="427"/>
                  </a:lnTo>
                  <a:lnTo>
                    <a:pt x="542" y="427"/>
                  </a:lnTo>
                  <a:lnTo>
                    <a:pt x="542" y="427"/>
                  </a:lnTo>
                  <a:lnTo>
                    <a:pt x="544" y="425"/>
                  </a:lnTo>
                  <a:lnTo>
                    <a:pt x="546" y="423"/>
                  </a:lnTo>
                  <a:lnTo>
                    <a:pt x="546" y="421"/>
                  </a:lnTo>
                  <a:lnTo>
                    <a:pt x="548" y="419"/>
                  </a:lnTo>
                  <a:lnTo>
                    <a:pt x="548" y="419"/>
                  </a:lnTo>
                  <a:lnTo>
                    <a:pt x="550" y="417"/>
                  </a:lnTo>
                  <a:lnTo>
                    <a:pt x="550" y="417"/>
                  </a:lnTo>
                  <a:lnTo>
                    <a:pt x="552" y="415"/>
                  </a:lnTo>
                  <a:lnTo>
                    <a:pt x="554" y="413"/>
                  </a:lnTo>
                  <a:lnTo>
                    <a:pt x="556" y="411"/>
                  </a:lnTo>
                  <a:lnTo>
                    <a:pt x="560" y="409"/>
                  </a:lnTo>
                  <a:lnTo>
                    <a:pt x="562" y="407"/>
                  </a:lnTo>
                  <a:lnTo>
                    <a:pt x="566" y="405"/>
                  </a:lnTo>
                  <a:lnTo>
                    <a:pt x="566" y="405"/>
                  </a:lnTo>
                  <a:lnTo>
                    <a:pt x="566" y="405"/>
                  </a:lnTo>
                  <a:lnTo>
                    <a:pt x="566" y="405"/>
                  </a:lnTo>
                  <a:lnTo>
                    <a:pt x="566" y="405"/>
                  </a:lnTo>
                  <a:lnTo>
                    <a:pt x="568" y="403"/>
                  </a:lnTo>
                  <a:lnTo>
                    <a:pt x="570" y="403"/>
                  </a:lnTo>
                  <a:lnTo>
                    <a:pt x="572" y="401"/>
                  </a:lnTo>
                  <a:lnTo>
                    <a:pt x="574" y="399"/>
                  </a:lnTo>
                  <a:lnTo>
                    <a:pt x="576" y="397"/>
                  </a:lnTo>
                  <a:lnTo>
                    <a:pt x="576" y="393"/>
                  </a:lnTo>
                  <a:lnTo>
                    <a:pt x="582" y="389"/>
                  </a:lnTo>
                  <a:lnTo>
                    <a:pt x="588" y="383"/>
                  </a:lnTo>
                  <a:lnTo>
                    <a:pt x="590" y="379"/>
                  </a:lnTo>
                  <a:lnTo>
                    <a:pt x="590" y="377"/>
                  </a:lnTo>
                  <a:lnTo>
                    <a:pt x="592" y="373"/>
                  </a:lnTo>
                  <a:lnTo>
                    <a:pt x="594" y="369"/>
                  </a:lnTo>
                  <a:lnTo>
                    <a:pt x="594" y="367"/>
                  </a:lnTo>
                  <a:lnTo>
                    <a:pt x="600" y="359"/>
                  </a:lnTo>
                  <a:lnTo>
                    <a:pt x="602" y="357"/>
                  </a:lnTo>
                  <a:lnTo>
                    <a:pt x="604" y="355"/>
                  </a:lnTo>
                  <a:lnTo>
                    <a:pt x="606" y="347"/>
                  </a:lnTo>
                  <a:lnTo>
                    <a:pt x="608" y="345"/>
                  </a:lnTo>
                  <a:lnTo>
                    <a:pt x="612" y="339"/>
                  </a:lnTo>
                  <a:lnTo>
                    <a:pt x="616" y="337"/>
                  </a:lnTo>
                  <a:lnTo>
                    <a:pt x="616" y="333"/>
                  </a:lnTo>
                  <a:lnTo>
                    <a:pt x="616" y="331"/>
                  </a:lnTo>
                  <a:lnTo>
                    <a:pt x="618" y="325"/>
                  </a:lnTo>
                  <a:lnTo>
                    <a:pt x="618" y="321"/>
                  </a:lnTo>
                  <a:lnTo>
                    <a:pt x="618" y="319"/>
                  </a:lnTo>
                  <a:lnTo>
                    <a:pt x="618" y="317"/>
                  </a:lnTo>
                  <a:lnTo>
                    <a:pt x="618" y="311"/>
                  </a:lnTo>
                  <a:lnTo>
                    <a:pt x="618" y="307"/>
                  </a:lnTo>
                  <a:lnTo>
                    <a:pt x="620" y="303"/>
                  </a:lnTo>
                  <a:lnTo>
                    <a:pt x="622" y="291"/>
                  </a:lnTo>
                  <a:lnTo>
                    <a:pt x="626" y="285"/>
                  </a:lnTo>
                  <a:lnTo>
                    <a:pt x="624" y="283"/>
                  </a:lnTo>
                  <a:lnTo>
                    <a:pt x="624" y="283"/>
                  </a:lnTo>
                  <a:close/>
                  <a:moveTo>
                    <a:pt x="506" y="12"/>
                  </a:moveTo>
                  <a:lnTo>
                    <a:pt x="508" y="12"/>
                  </a:lnTo>
                  <a:lnTo>
                    <a:pt x="506" y="10"/>
                  </a:lnTo>
                  <a:lnTo>
                    <a:pt x="506" y="10"/>
                  </a:lnTo>
                  <a:lnTo>
                    <a:pt x="506" y="10"/>
                  </a:lnTo>
                  <a:lnTo>
                    <a:pt x="506" y="12"/>
                  </a:lnTo>
                  <a:lnTo>
                    <a:pt x="506" y="12"/>
                  </a:lnTo>
                  <a:close/>
                  <a:moveTo>
                    <a:pt x="508" y="2"/>
                  </a:moveTo>
                  <a:lnTo>
                    <a:pt x="508" y="4"/>
                  </a:lnTo>
                  <a:lnTo>
                    <a:pt x="510" y="2"/>
                  </a:lnTo>
                  <a:lnTo>
                    <a:pt x="510" y="2"/>
                  </a:lnTo>
                  <a:lnTo>
                    <a:pt x="508" y="2"/>
                  </a:lnTo>
                  <a:lnTo>
                    <a:pt x="508" y="2"/>
                  </a:lnTo>
                  <a:lnTo>
                    <a:pt x="508" y="2"/>
                  </a:lnTo>
                  <a:close/>
                  <a:moveTo>
                    <a:pt x="508" y="2"/>
                  </a:moveTo>
                  <a:lnTo>
                    <a:pt x="508" y="0"/>
                  </a:lnTo>
                  <a:lnTo>
                    <a:pt x="508" y="0"/>
                  </a:lnTo>
                  <a:lnTo>
                    <a:pt x="506" y="0"/>
                  </a:lnTo>
                  <a:lnTo>
                    <a:pt x="506" y="2"/>
                  </a:lnTo>
                  <a:lnTo>
                    <a:pt x="508"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239"/>
            <p:cNvSpPr>
              <a:spLocks/>
            </p:cNvSpPr>
            <p:nvPr/>
          </p:nvSpPr>
          <p:spPr bwMode="auto">
            <a:xfrm>
              <a:off x="2371" y="1850"/>
              <a:ext cx="2" cy="4"/>
            </a:xfrm>
            <a:custGeom>
              <a:avLst/>
              <a:gdLst>
                <a:gd name="T0" fmla="*/ 2 w 2"/>
                <a:gd name="T1" fmla="*/ 4 h 4"/>
                <a:gd name="T2" fmla="*/ 2 w 2"/>
                <a:gd name="T3" fmla="*/ 4 h 4"/>
                <a:gd name="T4" fmla="*/ 0 w 2"/>
                <a:gd name="T5" fmla="*/ 2 h 4"/>
                <a:gd name="T6" fmla="*/ 0 w 2"/>
                <a:gd name="T7" fmla="*/ 0 h 4"/>
                <a:gd name="T8" fmla="*/ 0 w 2"/>
                <a:gd name="T9" fmla="*/ 2 h 4"/>
                <a:gd name="T10" fmla="*/ 0 w 2"/>
                <a:gd name="T11" fmla="*/ 2 h 4"/>
                <a:gd name="T12" fmla="*/ 0 w 2"/>
                <a:gd name="T13" fmla="*/ 2 h 4"/>
                <a:gd name="T14" fmla="*/ 2 w 2"/>
                <a:gd name="T15" fmla="*/ 4 h 4"/>
                <a:gd name="T16" fmla="*/ 2 w 2"/>
                <a:gd name="T17" fmla="*/ 4 h 4"/>
                <a:gd name="T18" fmla="*/ 2 w 2"/>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2" y="4"/>
                  </a:moveTo>
                  <a:lnTo>
                    <a:pt x="2" y="4"/>
                  </a:lnTo>
                  <a:lnTo>
                    <a:pt x="0" y="2"/>
                  </a:lnTo>
                  <a:lnTo>
                    <a:pt x="0" y="0"/>
                  </a:lnTo>
                  <a:lnTo>
                    <a:pt x="0" y="2"/>
                  </a:lnTo>
                  <a:lnTo>
                    <a:pt x="0" y="2"/>
                  </a:lnTo>
                  <a:lnTo>
                    <a:pt x="0" y="2"/>
                  </a:lnTo>
                  <a:lnTo>
                    <a:pt x="2" y="4"/>
                  </a:lnTo>
                  <a:lnTo>
                    <a:pt x="2" y="4"/>
                  </a:lnTo>
                  <a:lnTo>
                    <a:pt x="2"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240"/>
            <p:cNvSpPr>
              <a:spLocks noEditPoints="1"/>
            </p:cNvSpPr>
            <p:nvPr/>
          </p:nvSpPr>
          <p:spPr bwMode="auto">
            <a:xfrm>
              <a:off x="4109" y="1339"/>
              <a:ext cx="50" cy="40"/>
            </a:xfrm>
            <a:custGeom>
              <a:avLst/>
              <a:gdLst>
                <a:gd name="T0" fmla="*/ 32 w 50"/>
                <a:gd name="T1" fmla="*/ 12 h 40"/>
                <a:gd name="T2" fmla="*/ 32 w 50"/>
                <a:gd name="T3" fmla="*/ 10 h 40"/>
                <a:gd name="T4" fmla="*/ 50 w 50"/>
                <a:gd name="T5" fmla="*/ 34 h 40"/>
                <a:gd name="T6" fmla="*/ 50 w 50"/>
                <a:gd name="T7" fmla="*/ 34 h 40"/>
                <a:gd name="T8" fmla="*/ 48 w 50"/>
                <a:gd name="T9" fmla="*/ 32 h 40"/>
                <a:gd name="T10" fmla="*/ 48 w 50"/>
                <a:gd name="T11" fmla="*/ 30 h 40"/>
                <a:gd name="T12" fmla="*/ 46 w 50"/>
                <a:gd name="T13" fmla="*/ 28 h 40"/>
                <a:gd name="T14" fmla="*/ 42 w 50"/>
                <a:gd name="T15" fmla="*/ 26 h 40"/>
                <a:gd name="T16" fmla="*/ 38 w 50"/>
                <a:gd name="T17" fmla="*/ 22 h 40"/>
                <a:gd name="T18" fmla="*/ 34 w 50"/>
                <a:gd name="T19" fmla="*/ 22 h 40"/>
                <a:gd name="T20" fmla="*/ 34 w 50"/>
                <a:gd name="T21" fmla="*/ 20 h 40"/>
                <a:gd name="T22" fmla="*/ 36 w 50"/>
                <a:gd name="T23" fmla="*/ 22 h 40"/>
                <a:gd name="T24" fmla="*/ 38 w 50"/>
                <a:gd name="T25" fmla="*/ 22 h 40"/>
                <a:gd name="T26" fmla="*/ 40 w 50"/>
                <a:gd name="T27" fmla="*/ 18 h 40"/>
                <a:gd name="T28" fmla="*/ 32 w 50"/>
                <a:gd name="T29" fmla="*/ 12 h 40"/>
                <a:gd name="T30" fmla="*/ 30 w 50"/>
                <a:gd name="T31" fmla="*/ 10 h 40"/>
                <a:gd name="T32" fmla="*/ 32 w 50"/>
                <a:gd name="T33" fmla="*/ 8 h 40"/>
                <a:gd name="T34" fmla="*/ 30 w 50"/>
                <a:gd name="T35" fmla="*/ 4 h 40"/>
                <a:gd name="T36" fmla="*/ 24 w 50"/>
                <a:gd name="T37" fmla="*/ 4 h 40"/>
                <a:gd name="T38" fmla="*/ 24 w 50"/>
                <a:gd name="T39" fmla="*/ 2 h 40"/>
                <a:gd name="T40" fmla="*/ 26 w 50"/>
                <a:gd name="T41" fmla="*/ 2 h 40"/>
                <a:gd name="T42" fmla="*/ 22 w 50"/>
                <a:gd name="T43" fmla="*/ 0 h 40"/>
                <a:gd name="T44" fmla="*/ 20 w 50"/>
                <a:gd name="T45" fmla="*/ 0 h 40"/>
                <a:gd name="T46" fmla="*/ 16 w 50"/>
                <a:gd name="T47" fmla="*/ 0 h 40"/>
                <a:gd name="T48" fmla="*/ 10 w 50"/>
                <a:gd name="T49" fmla="*/ 0 h 40"/>
                <a:gd name="T50" fmla="*/ 6 w 50"/>
                <a:gd name="T51" fmla="*/ 2 h 40"/>
                <a:gd name="T52" fmla="*/ 0 w 50"/>
                <a:gd name="T53" fmla="*/ 2 h 40"/>
                <a:gd name="T54" fmla="*/ 2 w 50"/>
                <a:gd name="T55" fmla="*/ 6 h 40"/>
                <a:gd name="T56" fmla="*/ 6 w 50"/>
                <a:gd name="T57" fmla="*/ 10 h 40"/>
                <a:gd name="T58" fmla="*/ 4 w 50"/>
                <a:gd name="T59" fmla="*/ 14 h 40"/>
                <a:gd name="T60" fmla="*/ 4 w 50"/>
                <a:gd name="T61" fmla="*/ 16 h 40"/>
                <a:gd name="T62" fmla="*/ 6 w 50"/>
                <a:gd name="T63" fmla="*/ 20 h 40"/>
                <a:gd name="T64" fmla="*/ 10 w 50"/>
                <a:gd name="T65" fmla="*/ 22 h 40"/>
                <a:gd name="T66" fmla="*/ 16 w 50"/>
                <a:gd name="T67" fmla="*/ 22 h 40"/>
                <a:gd name="T68" fmla="*/ 22 w 50"/>
                <a:gd name="T69" fmla="*/ 26 h 40"/>
                <a:gd name="T70" fmla="*/ 26 w 50"/>
                <a:gd name="T71" fmla="*/ 24 h 40"/>
                <a:gd name="T72" fmla="*/ 28 w 50"/>
                <a:gd name="T73" fmla="*/ 26 h 40"/>
                <a:gd name="T74" fmla="*/ 30 w 50"/>
                <a:gd name="T75" fmla="*/ 28 h 40"/>
                <a:gd name="T76" fmla="*/ 34 w 50"/>
                <a:gd name="T77" fmla="*/ 30 h 40"/>
                <a:gd name="T78" fmla="*/ 38 w 50"/>
                <a:gd name="T79" fmla="*/ 28 h 40"/>
                <a:gd name="T80" fmla="*/ 38 w 50"/>
                <a:gd name="T81" fmla="*/ 32 h 40"/>
                <a:gd name="T82" fmla="*/ 42 w 50"/>
                <a:gd name="T83" fmla="*/ 34 h 40"/>
                <a:gd name="T84" fmla="*/ 44 w 50"/>
                <a:gd name="T85" fmla="*/ 38 h 40"/>
                <a:gd name="T86" fmla="*/ 46 w 50"/>
                <a:gd name="T87" fmla="*/ 40 h 40"/>
                <a:gd name="T88" fmla="*/ 50 w 50"/>
                <a:gd name="T89" fmla="*/ 38 h 40"/>
                <a:gd name="T90" fmla="*/ 48 w 50"/>
                <a:gd name="T91" fmla="*/ 36 h 40"/>
                <a:gd name="T92" fmla="*/ 50 w 50"/>
                <a:gd name="T93" fmla="*/ 34 h 40"/>
                <a:gd name="T94" fmla="*/ 22 w 50"/>
                <a:gd name="T95" fmla="*/ 4 h 40"/>
                <a:gd name="T96" fmla="*/ 22 w 50"/>
                <a:gd name="T97" fmla="*/ 2 h 40"/>
                <a:gd name="T98" fmla="*/ 24 w 50"/>
                <a:gd name="T99"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40">
                  <a:moveTo>
                    <a:pt x="32" y="10"/>
                  </a:moveTo>
                  <a:lnTo>
                    <a:pt x="32" y="10"/>
                  </a:lnTo>
                  <a:lnTo>
                    <a:pt x="32" y="12"/>
                  </a:lnTo>
                  <a:lnTo>
                    <a:pt x="32" y="12"/>
                  </a:lnTo>
                  <a:lnTo>
                    <a:pt x="32" y="12"/>
                  </a:lnTo>
                  <a:lnTo>
                    <a:pt x="32" y="10"/>
                  </a:lnTo>
                  <a:lnTo>
                    <a:pt x="32" y="10"/>
                  </a:lnTo>
                  <a:lnTo>
                    <a:pt x="32" y="10"/>
                  </a:lnTo>
                  <a:close/>
                  <a:moveTo>
                    <a:pt x="50" y="34"/>
                  </a:moveTo>
                  <a:lnTo>
                    <a:pt x="50" y="34"/>
                  </a:lnTo>
                  <a:lnTo>
                    <a:pt x="50" y="34"/>
                  </a:lnTo>
                  <a:lnTo>
                    <a:pt x="50" y="34"/>
                  </a:lnTo>
                  <a:lnTo>
                    <a:pt x="48" y="32"/>
                  </a:lnTo>
                  <a:lnTo>
                    <a:pt x="48" y="32"/>
                  </a:lnTo>
                  <a:lnTo>
                    <a:pt x="48" y="32"/>
                  </a:lnTo>
                  <a:lnTo>
                    <a:pt x="48" y="32"/>
                  </a:lnTo>
                  <a:lnTo>
                    <a:pt x="48" y="30"/>
                  </a:lnTo>
                  <a:lnTo>
                    <a:pt x="48" y="30"/>
                  </a:lnTo>
                  <a:lnTo>
                    <a:pt x="48" y="30"/>
                  </a:lnTo>
                  <a:lnTo>
                    <a:pt x="48" y="28"/>
                  </a:lnTo>
                  <a:lnTo>
                    <a:pt x="46" y="28"/>
                  </a:lnTo>
                  <a:lnTo>
                    <a:pt x="44" y="28"/>
                  </a:lnTo>
                  <a:lnTo>
                    <a:pt x="42" y="26"/>
                  </a:lnTo>
                  <a:lnTo>
                    <a:pt x="42" y="26"/>
                  </a:lnTo>
                  <a:lnTo>
                    <a:pt x="40" y="24"/>
                  </a:lnTo>
                  <a:lnTo>
                    <a:pt x="38" y="24"/>
                  </a:lnTo>
                  <a:lnTo>
                    <a:pt x="38" y="22"/>
                  </a:lnTo>
                  <a:lnTo>
                    <a:pt x="36" y="22"/>
                  </a:lnTo>
                  <a:lnTo>
                    <a:pt x="34" y="22"/>
                  </a:lnTo>
                  <a:lnTo>
                    <a:pt x="34" y="22"/>
                  </a:lnTo>
                  <a:lnTo>
                    <a:pt x="34" y="22"/>
                  </a:lnTo>
                  <a:lnTo>
                    <a:pt x="34" y="22"/>
                  </a:lnTo>
                  <a:lnTo>
                    <a:pt x="34" y="20"/>
                  </a:lnTo>
                  <a:lnTo>
                    <a:pt x="34" y="22"/>
                  </a:lnTo>
                  <a:lnTo>
                    <a:pt x="36" y="22"/>
                  </a:lnTo>
                  <a:lnTo>
                    <a:pt x="36" y="22"/>
                  </a:lnTo>
                  <a:lnTo>
                    <a:pt x="38" y="22"/>
                  </a:lnTo>
                  <a:lnTo>
                    <a:pt x="38" y="22"/>
                  </a:lnTo>
                  <a:lnTo>
                    <a:pt x="38" y="22"/>
                  </a:lnTo>
                  <a:lnTo>
                    <a:pt x="40" y="20"/>
                  </a:lnTo>
                  <a:lnTo>
                    <a:pt x="40" y="18"/>
                  </a:lnTo>
                  <a:lnTo>
                    <a:pt x="40" y="18"/>
                  </a:lnTo>
                  <a:lnTo>
                    <a:pt x="36" y="16"/>
                  </a:lnTo>
                  <a:lnTo>
                    <a:pt x="34" y="14"/>
                  </a:lnTo>
                  <a:lnTo>
                    <a:pt x="32" y="12"/>
                  </a:lnTo>
                  <a:lnTo>
                    <a:pt x="30" y="10"/>
                  </a:lnTo>
                  <a:lnTo>
                    <a:pt x="30" y="10"/>
                  </a:lnTo>
                  <a:lnTo>
                    <a:pt x="30" y="10"/>
                  </a:lnTo>
                  <a:lnTo>
                    <a:pt x="32" y="8"/>
                  </a:lnTo>
                  <a:lnTo>
                    <a:pt x="32" y="8"/>
                  </a:lnTo>
                  <a:lnTo>
                    <a:pt x="32" y="8"/>
                  </a:lnTo>
                  <a:lnTo>
                    <a:pt x="32" y="6"/>
                  </a:lnTo>
                  <a:lnTo>
                    <a:pt x="30" y="6"/>
                  </a:lnTo>
                  <a:lnTo>
                    <a:pt x="30" y="4"/>
                  </a:lnTo>
                  <a:lnTo>
                    <a:pt x="28" y="4"/>
                  </a:lnTo>
                  <a:lnTo>
                    <a:pt x="28" y="4"/>
                  </a:lnTo>
                  <a:lnTo>
                    <a:pt x="24" y="4"/>
                  </a:lnTo>
                  <a:lnTo>
                    <a:pt x="24" y="4"/>
                  </a:lnTo>
                  <a:lnTo>
                    <a:pt x="24" y="2"/>
                  </a:lnTo>
                  <a:lnTo>
                    <a:pt x="24" y="2"/>
                  </a:lnTo>
                  <a:lnTo>
                    <a:pt x="26" y="2"/>
                  </a:lnTo>
                  <a:lnTo>
                    <a:pt x="26" y="2"/>
                  </a:lnTo>
                  <a:lnTo>
                    <a:pt x="26" y="2"/>
                  </a:lnTo>
                  <a:lnTo>
                    <a:pt x="24" y="2"/>
                  </a:lnTo>
                  <a:lnTo>
                    <a:pt x="22" y="0"/>
                  </a:lnTo>
                  <a:lnTo>
                    <a:pt x="22" y="0"/>
                  </a:lnTo>
                  <a:lnTo>
                    <a:pt x="22" y="0"/>
                  </a:lnTo>
                  <a:lnTo>
                    <a:pt x="20" y="0"/>
                  </a:lnTo>
                  <a:lnTo>
                    <a:pt x="20" y="0"/>
                  </a:lnTo>
                  <a:lnTo>
                    <a:pt x="20" y="0"/>
                  </a:lnTo>
                  <a:lnTo>
                    <a:pt x="20" y="0"/>
                  </a:lnTo>
                  <a:lnTo>
                    <a:pt x="16" y="0"/>
                  </a:lnTo>
                  <a:lnTo>
                    <a:pt x="16" y="2"/>
                  </a:lnTo>
                  <a:lnTo>
                    <a:pt x="12" y="0"/>
                  </a:lnTo>
                  <a:lnTo>
                    <a:pt x="10" y="0"/>
                  </a:lnTo>
                  <a:lnTo>
                    <a:pt x="10" y="2"/>
                  </a:lnTo>
                  <a:lnTo>
                    <a:pt x="8" y="2"/>
                  </a:lnTo>
                  <a:lnTo>
                    <a:pt x="6" y="2"/>
                  </a:lnTo>
                  <a:lnTo>
                    <a:pt x="4" y="2"/>
                  </a:lnTo>
                  <a:lnTo>
                    <a:pt x="2" y="2"/>
                  </a:lnTo>
                  <a:lnTo>
                    <a:pt x="0" y="2"/>
                  </a:lnTo>
                  <a:lnTo>
                    <a:pt x="0" y="4"/>
                  </a:lnTo>
                  <a:lnTo>
                    <a:pt x="2" y="4"/>
                  </a:lnTo>
                  <a:lnTo>
                    <a:pt x="2" y="6"/>
                  </a:lnTo>
                  <a:lnTo>
                    <a:pt x="4" y="6"/>
                  </a:lnTo>
                  <a:lnTo>
                    <a:pt x="4" y="8"/>
                  </a:lnTo>
                  <a:lnTo>
                    <a:pt x="6" y="10"/>
                  </a:lnTo>
                  <a:lnTo>
                    <a:pt x="6" y="10"/>
                  </a:lnTo>
                  <a:lnTo>
                    <a:pt x="6" y="12"/>
                  </a:lnTo>
                  <a:lnTo>
                    <a:pt x="4" y="14"/>
                  </a:lnTo>
                  <a:lnTo>
                    <a:pt x="4" y="14"/>
                  </a:lnTo>
                  <a:lnTo>
                    <a:pt x="4" y="16"/>
                  </a:lnTo>
                  <a:lnTo>
                    <a:pt x="4" y="16"/>
                  </a:lnTo>
                  <a:lnTo>
                    <a:pt x="6" y="18"/>
                  </a:lnTo>
                  <a:lnTo>
                    <a:pt x="6" y="20"/>
                  </a:lnTo>
                  <a:lnTo>
                    <a:pt x="6" y="20"/>
                  </a:lnTo>
                  <a:lnTo>
                    <a:pt x="6" y="20"/>
                  </a:lnTo>
                  <a:lnTo>
                    <a:pt x="8" y="20"/>
                  </a:lnTo>
                  <a:lnTo>
                    <a:pt x="10" y="22"/>
                  </a:lnTo>
                  <a:lnTo>
                    <a:pt x="12" y="22"/>
                  </a:lnTo>
                  <a:lnTo>
                    <a:pt x="14" y="22"/>
                  </a:lnTo>
                  <a:lnTo>
                    <a:pt x="16" y="22"/>
                  </a:lnTo>
                  <a:lnTo>
                    <a:pt x="18" y="20"/>
                  </a:lnTo>
                  <a:lnTo>
                    <a:pt x="20" y="22"/>
                  </a:lnTo>
                  <a:lnTo>
                    <a:pt x="22" y="26"/>
                  </a:lnTo>
                  <a:lnTo>
                    <a:pt x="24" y="26"/>
                  </a:lnTo>
                  <a:lnTo>
                    <a:pt x="24" y="26"/>
                  </a:lnTo>
                  <a:lnTo>
                    <a:pt x="26" y="24"/>
                  </a:lnTo>
                  <a:lnTo>
                    <a:pt x="28" y="26"/>
                  </a:lnTo>
                  <a:lnTo>
                    <a:pt x="28" y="26"/>
                  </a:lnTo>
                  <a:lnTo>
                    <a:pt x="28" y="26"/>
                  </a:lnTo>
                  <a:lnTo>
                    <a:pt x="30" y="28"/>
                  </a:lnTo>
                  <a:lnTo>
                    <a:pt x="30" y="28"/>
                  </a:lnTo>
                  <a:lnTo>
                    <a:pt x="30" y="28"/>
                  </a:lnTo>
                  <a:lnTo>
                    <a:pt x="32" y="28"/>
                  </a:lnTo>
                  <a:lnTo>
                    <a:pt x="32" y="30"/>
                  </a:lnTo>
                  <a:lnTo>
                    <a:pt x="34" y="30"/>
                  </a:lnTo>
                  <a:lnTo>
                    <a:pt x="36" y="28"/>
                  </a:lnTo>
                  <a:lnTo>
                    <a:pt x="36" y="28"/>
                  </a:lnTo>
                  <a:lnTo>
                    <a:pt x="38" y="28"/>
                  </a:lnTo>
                  <a:lnTo>
                    <a:pt x="38" y="28"/>
                  </a:lnTo>
                  <a:lnTo>
                    <a:pt x="38" y="30"/>
                  </a:lnTo>
                  <a:lnTo>
                    <a:pt x="38" y="32"/>
                  </a:lnTo>
                  <a:lnTo>
                    <a:pt x="38" y="32"/>
                  </a:lnTo>
                  <a:lnTo>
                    <a:pt x="40" y="32"/>
                  </a:lnTo>
                  <a:lnTo>
                    <a:pt x="42" y="34"/>
                  </a:lnTo>
                  <a:lnTo>
                    <a:pt x="42" y="34"/>
                  </a:lnTo>
                  <a:lnTo>
                    <a:pt x="42" y="36"/>
                  </a:lnTo>
                  <a:lnTo>
                    <a:pt x="44" y="38"/>
                  </a:lnTo>
                  <a:lnTo>
                    <a:pt x="44" y="40"/>
                  </a:lnTo>
                  <a:lnTo>
                    <a:pt x="44" y="40"/>
                  </a:lnTo>
                  <a:lnTo>
                    <a:pt x="46" y="40"/>
                  </a:lnTo>
                  <a:lnTo>
                    <a:pt x="48" y="40"/>
                  </a:lnTo>
                  <a:lnTo>
                    <a:pt x="50" y="40"/>
                  </a:lnTo>
                  <a:lnTo>
                    <a:pt x="50" y="38"/>
                  </a:lnTo>
                  <a:lnTo>
                    <a:pt x="50" y="38"/>
                  </a:lnTo>
                  <a:lnTo>
                    <a:pt x="50" y="36"/>
                  </a:lnTo>
                  <a:lnTo>
                    <a:pt x="48" y="36"/>
                  </a:lnTo>
                  <a:lnTo>
                    <a:pt x="48" y="36"/>
                  </a:lnTo>
                  <a:lnTo>
                    <a:pt x="48" y="34"/>
                  </a:lnTo>
                  <a:lnTo>
                    <a:pt x="50" y="34"/>
                  </a:lnTo>
                  <a:close/>
                  <a:moveTo>
                    <a:pt x="24" y="4"/>
                  </a:moveTo>
                  <a:lnTo>
                    <a:pt x="24" y="4"/>
                  </a:lnTo>
                  <a:lnTo>
                    <a:pt x="22" y="4"/>
                  </a:lnTo>
                  <a:lnTo>
                    <a:pt x="22" y="4"/>
                  </a:lnTo>
                  <a:lnTo>
                    <a:pt x="22" y="4"/>
                  </a:lnTo>
                  <a:lnTo>
                    <a:pt x="22" y="2"/>
                  </a:lnTo>
                  <a:lnTo>
                    <a:pt x="24" y="4"/>
                  </a:lnTo>
                  <a:lnTo>
                    <a:pt x="24" y="4"/>
                  </a:lnTo>
                  <a:lnTo>
                    <a:pt x="24" y="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Freeform 241"/>
            <p:cNvSpPr>
              <a:spLocks noEditPoints="1"/>
            </p:cNvSpPr>
            <p:nvPr/>
          </p:nvSpPr>
          <p:spPr bwMode="auto">
            <a:xfrm>
              <a:off x="2411" y="2468"/>
              <a:ext cx="242" cy="587"/>
            </a:xfrm>
            <a:custGeom>
              <a:avLst/>
              <a:gdLst>
                <a:gd name="T0" fmla="*/ 236 w 242"/>
                <a:gd name="T1" fmla="*/ 583 h 587"/>
                <a:gd name="T2" fmla="*/ 178 w 242"/>
                <a:gd name="T3" fmla="*/ 563 h 587"/>
                <a:gd name="T4" fmla="*/ 166 w 242"/>
                <a:gd name="T5" fmla="*/ 557 h 587"/>
                <a:gd name="T6" fmla="*/ 210 w 242"/>
                <a:gd name="T7" fmla="*/ 585 h 587"/>
                <a:gd name="T8" fmla="*/ 162 w 242"/>
                <a:gd name="T9" fmla="*/ 310 h 587"/>
                <a:gd name="T10" fmla="*/ 218 w 242"/>
                <a:gd name="T11" fmla="*/ 244 h 587"/>
                <a:gd name="T12" fmla="*/ 190 w 242"/>
                <a:gd name="T13" fmla="*/ 204 h 587"/>
                <a:gd name="T14" fmla="*/ 190 w 242"/>
                <a:gd name="T15" fmla="*/ 178 h 587"/>
                <a:gd name="T16" fmla="*/ 188 w 242"/>
                <a:gd name="T17" fmla="*/ 156 h 587"/>
                <a:gd name="T18" fmla="*/ 204 w 242"/>
                <a:gd name="T19" fmla="*/ 130 h 587"/>
                <a:gd name="T20" fmla="*/ 214 w 242"/>
                <a:gd name="T21" fmla="*/ 116 h 587"/>
                <a:gd name="T22" fmla="*/ 226 w 242"/>
                <a:gd name="T23" fmla="*/ 102 h 587"/>
                <a:gd name="T24" fmla="*/ 240 w 242"/>
                <a:gd name="T25" fmla="*/ 90 h 587"/>
                <a:gd name="T26" fmla="*/ 230 w 242"/>
                <a:gd name="T27" fmla="*/ 66 h 587"/>
                <a:gd name="T28" fmla="*/ 218 w 242"/>
                <a:gd name="T29" fmla="*/ 90 h 587"/>
                <a:gd name="T30" fmla="*/ 204 w 242"/>
                <a:gd name="T31" fmla="*/ 98 h 587"/>
                <a:gd name="T32" fmla="*/ 168 w 242"/>
                <a:gd name="T33" fmla="*/ 94 h 587"/>
                <a:gd name="T34" fmla="*/ 170 w 242"/>
                <a:gd name="T35" fmla="*/ 80 h 587"/>
                <a:gd name="T36" fmla="*/ 176 w 242"/>
                <a:gd name="T37" fmla="*/ 62 h 587"/>
                <a:gd name="T38" fmla="*/ 130 w 242"/>
                <a:gd name="T39" fmla="*/ 38 h 587"/>
                <a:gd name="T40" fmla="*/ 92 w 242"/>
                <a:gd name="T41" fmla="*/ 8 h 587"/>
                <a:gd name="T42" fmla="*/ 68 w 242"/>
                <a:gd name="T43" fmla="*/ 14 h 587"/>
                <a:gd name="T44" fmla="*/ 42 w 242"/>
                <a:gd name="T45" fmla="*/ 4 h 587"/>
                <a:gd name="T46" fmla="*/ 26 w 242"/>
                <a:gd name="T47" fmla="*/ 14 h 587"/>
                <a:gd name="T48" fmla="*/ 8 w 242"/>
                <a:gd name="T49" fmla="*/ 50 h 587"/>
                <a:gd name="T50" fmla="*/ 14 w 242"/>
                <a:gd name="T51" fmla="*/ 78 h 587"/>
                <a:gd name="T52" fmla="*/ 10 w 242"/>
                <a:gd name="T53" fmla="*/ 94 h 587"/>
                <a:gd name="T54" fmla="*/ 2 w 242"/>
                <a:gd name="T55" fmla="*/ 124 h 587"/>
                <a:gd name="T56" fmla="*/ 2 w 242"/>
                <a:gd name="T57" fmla="*/ 152 h 587"/>
                <a:gd name="T58" fmla="*/ 0 w 242"/>
                <a:gd name="T59" fmla="*/ 170 h 587"/>
                <a:gd name="T60" fmla="*/ 10 w 242"/>
                <a:gd name="T61" fmla="*/ 192 h 587"/>
                <a:gd name="T62" fmla="*/ 22 w 242"/>
                <a:gd name="T63" fmla="*/ 216 h 587"/>
                <a:gd name="T64" fmla="*/ 20 w 242"/>
                <a:gd name="T65" fmla="*/ 238 h 587"/>
                <a:gd name="T66" fmla="*/ 20 w 242"/>
                <a:gd name="T67" fmla="*/ 258 h 587"/>
                <a:gd name="T68" fmla="*/ 18 w 242"/>
                <a:gd name="T69" fmla="*/ 276 h 587"/>
                <a:gd name="T70" fmla="*/ 28 w 242"/>
                <a:gd name="T71" fmla="*/ 304 h 587"/>
                <a:gd name="T72" fmla="*/ 26 w 242"/>
                <a:gd name="T73" fmla="*/ 322 h 587"/>
                <a:gd name="T74" fmla="*/ 28 w 242"/>
                <a:gd name="T75" fmla="*/ 338 h 587"/>
                <a:gd name="T76" fmla="*/ 36 w 242"/>
                <a:gd name="T77" fmla="*/ 364 h 587"/>
                <a:gd name="T78" fmla="*/ 46 w 242"/>
                <a:gd name="T79" fmla="*/ 384 h 587"/>
                <a:gd name="T80" fmla="*/ 64 w 242"/>
                <a:gd name="T81" fmla="*/ 402 h 587"/>
                <a:gd name="T82" fmla="*/ 66 w 242"/>
                <a:gd name="T83" fmla="*/ 417 h 587"/>
                <a:gd name="T84" fmla="*/ 72 w 242"/>
                <a:gd name="T85" fmla="*/ 441 h 587"/>
                <a:gd name="T86" fmla="*/ 70 w 242"/>
                <a:gd name="T87" fmla="*/ 461 h 587"/>
                <a:gd name="T88" fmla="*/ 70 w 242"/>
                <a:gd name="T89" fmla="*/ 483 h 587"/>
                <a:gd name="T90" fmla="*/ 82 w 242"/>
                <a:gd name="T91" fmla="*/ 511 h 587"/>
                <a:gd name="T92" fmla="*/ 98 w 242"/>
                <a:gd name="T93" fmla="*/ 521 h 587"/>
                <a:gd name="T94" fmla="*/ 140 w 242"/>
                <a:gd name="T95" fmla="*/ 537 h 587"/>
                <a:gd name="T96" fmla="*/ 140 w 242"/>
                <a:gd name="T97" fmla="*/ 527 h 587"/>
                <a:gd name="T98" fmla="*/ 138 w 242"/>
                <a:gd name="T99" fmla="*/ 507 h 587"/>
                <a:gd name="T100" fmla="*/ 142 w 242"/>
                <a:gd name="T101" fmla="*/ 501 h 587"/>
                <a:gd name="T102" fmla="*/ 162 w 242"/>
                <a:gd name="T103" fmla="*/ 465 h 587"/>
                <a:gd name="T104" fmla="*/ 144 w 242"/>
                <a:gd name="T105" fmla="*/ 449 h 587"/>
                <a:gd name="T106" fmla="*/ 144 w 242"/>
                <a:gd name="T107" fmla="*/ 413 h 587"/>
                <a:gd name="T108" fmla="*/ 148 w 242"/>
                <a:gd name="T109" fmla="*/ 378 h 587"/>
                <a:gd name="T110" fmla="*/ 160 w 242"/>
                <a:gd name="T111" fmla="*/ 372 h 587"/>
                <a:gd name="T112" fmla="*/ 146 w 242"/>
                <a:gd name="T113" fmla="*/ 366 h 587"/>
                <a:gd name="T114" fmla="*/ 128 w 242"/>
                <a:gd name="T115" fmla="*/ 338 h 587"/>
                <a:gd name="T116" fmla="*/ 164 w 242"/>
                <a:gd name="T117" fmla="*/ 332 h 587"/>
                <a:gd name="T118" fmla="*/ 156 w 242"/>
                <a:gd name="T119" fmla="*/ 304 h 587"/>
                <a:gd name="T120" fmla="*/ 228 w 242"/>
                <a:gd name="T121" fmla="*/ 28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2" h="587">
                  <a:moveTo>
                    <a:pt x="242" y="581"/>
                  </a:moveTo>
                  <a:lnTo>
                    <a:pt x="240" y="581"/>
                  </a:lnTo>
                  <a:lnTo>
                    <a:pt x="238" y="581"/>
                  </a:lnTo>
                  <a:lnTo>
                    <a:pt x="238" y="581"/>
                  </a:lnTo>
                  <a:lnTo>
                    <a:pt x="238" y="581"/>
                  </a:lnTo>
                  <a:lnTo>
                    <a:pt x="236" y="581"/>
                  </a:lnTo>
                  <a:lnTo>
                    <a:pt x="234" y="581"/>
                  </a:lnTo>
                  <a:lnTo>
                    <a:pt x="232" y="581"/>
                  </a:lnTo>
                  <a:lnTo>
                    <a:pt x="232" y="581"/>
                  </a:lnTo>
                  <a:lnTo>
                    <a:pt x="232" y="583"/>
                  </a:lnTo>
                  <a:lnTo>
                    <a:pt x="230" y="583"/>
                  </a:lnTo>
                  <a:lnTo>
                    <a:pt x="230" y="583"/>
                  </a:lnTo>
                  <a:lnTo>
                    <a:pt x="230" y="583"/>
                  </a:lnTo>
                  <a:lnTo>
                    <a:pt x="232" y="585"/>
                  </a:lnTo>
                  <a:lnTo>
                    <a:pt x="234" y="583"/>
                  </a:lnTo>
                  <a:lnTo>
                    <a:pt x="234" y="583"/>
                  </a:lnTo>
                  <a:lnTo>
                    <a:pt x="236" y="583"/>
                  </a:lnTo>
                  <a:lnTo>
                    <a:pt x="240" y="583"/>
                  </a:lnTo>
                  <a:lnTo>
                    <a:pt x="240" y="583"/>
                  </a:lnTo>
                  <a:lnTo>
                    <a:pt x="242" y="581"/>
                  </a:lnTo>
                  <a:lnTo>
                    <a:pt x="242" y="581"/>
                  </a:lnTo>
                  <a:close/>
                  <a:moveTo>
                    <a:pt x="220" y="579"/>
                  </a:moveTo>
                  <a:lnTo>
                    <a:pt x="216" y="579"/>
                  </a:lnTo>
                  <a:lnTo>
                    <a:pt x="212" y="579"/>
                  </a:lnTo>
                  <a:lnTo>
                    <a:pt x="208" y="577"/>
                  </a:lnTo>
                  <a:lnTo>
                    <a:pt x="204" y="577"/>
                  </a:lnTo>
                  <a:lnTo>
                    <a:pt x="200" y="575"/>
                  </a:lnTo>
                  <a:lnTo>
                    <a:pt x="196" y="573"/>
                  </a:lnTo>
                  <a:lnTo>
                    <a:pt x="194" y="571"/>
                  </a:lnTo>
                  <a:lnTo>
                    <a:pt x="190" y="569"/>
                  </a:lnTo>
                  <a:lnTo>
                    <a:pt x="186" y="567"/>
                  </a:lnTo>
                  <a:lnTo>
                    <a:pt x="182" y="565"/>
                  </a:lnTo>
                  <a:lnTo>
                    <a:pt x="180" y="563"/>
                  </a:lnTo>
                  <a:lnTo>
                    <a:pt x="178" y="563"/>
                  </a:lnTo>
                  <a:lnTo>
                    <a:pt x="176" y="561"/>
                  </a:lnTo>
                  <a:lnTo>
                    <a:pt x="172" y="557"/>
                  </a:lnTo>
                  <a:lnTo>
                    <a:pt x="172" y="557"/>
                  </a:lnTo>
                  <a:lnTo>
                    <a:pt x="168" y="557"/>
                  </a:lnTo>
                  <a:lnTo>
                    <a:pt x="168" y="557"/>
                  </a:lnTo>
                  <a:lnTo>
                    <a:pt x="166" y="555"/>
                  </a:lnTo>
                  <a:lnTo>
                    <a:pt x="166" y="555"/>
                  </a:lnTo>
                  <a:lnTo>
                    <a:pt x="166" y="553"/>
                  </a:lnTo>
                  <a:lnTo>
                    <a:pt x="166" y="553"/>
                  </a:lnTo>
                  <a:lnTo>
                    <a:pt x="168" y="553"/>
                  </a:lnTo>
                  <a:lnTo>
                    <a:pt x="170" y="553"/>
                  </a:lnTo>
                  <a:lnTo>
                    <a:pt x="168" y="551"/>
                  </a:lnTo>
                  <a:lnTo>
                    <a:pt x="166" y="551"/>
                  </a:lnTo>
                  <a:lnTo>
                    <a:pt x="162" y="547"/>
                  </a:lnTo>
                  <a:lnTo>
                    <a:pt x="160" y="547"/>
                  </a:lnTo>
                  <a:lnTo>
                    <a:pt x="162" y="551"/>
                  </a:lnTo>
                  <a:lnTo>
                    <a:pt x="166" y="557"/>
                  </a:lnTo>
                  <a:lnTo>
                    <a:pt x="168" y="561"/>
                  </a:lnTo>
                  <a:lnTo>
                    <a:pt x="170" y="565"/>
                  </a:lnTo>
                  <a:lnTo>
                    <a:pt x="172" y="569"/>
                  </a:lnTo>
                  <a:lnTo>
                    <a:pt x="174" y="575"/>
                  </a:lnTo>
                  <a:lnTo>
                    <a:pt x="176" y="579"/>
                  </a:lnTo>
                  <a:lnTo>
                    <a:pt x="178" y="583"/>
                  </a:lnTo>
                  <a:lnTo>
                    <a:pt x="180" y="583"/>
                  </a:lnTo>
                  <a:lnTo>
                    <a:pt x="180" y="583"/>
                  </a:lnTo>
                  <a:lnTo>
                    <a:pt x="182" y="583"/>
                  </a:lnTo>
                  <a:lnTo>
                    <a:pt x="184" y="583"/>
                  </a:lnTo>
                  <a:lnTo>
                    <a:pt x="188" y="583"/>
                  </a:lnTo>
                  <a:lnTo>
                    <a:pt x="190" y="583"/>
                  </a:lnTo>
                  <a:lnTo>
                    <a:pt x="200" y="585"/>
                  </a:lnTo>
                  <a:lnTo>
                    <a:pt x="202" y="585"/>
                  </a:lnTo>
                  <a:lnTo>
                    <a:pt x="206" y="587"/>
                  </a:lnTo>
                  <a:lnTo>
                    <a:pt x="208" y="587"/>
                  </a:lnTo>
                  <a:lnTo>
                    <a:pt x="210" y="585"/>
                  </a:lnTo>
                  <a:lnTo>
                    <a:pt x="212" y="585"/>
                  </a:lnTo>
                  <a:lnTo>
                    <a:pt x="212" y="585"/>
                  </a:lnTo>
                  <a:lnTo>
                    <a:pt x="214" y="585"/>
                  </a:lnTo>
                  <a:lnTo>
                    <a:pt x="214" y="585"/>
                  </a:lnTo>
                  <a:lnTo>
                    <a:pt x="216" y="585"/>
                  </a:lnTo>
                  <a:lnTo>
                    <a:pt x="218" y="585"/>
                  </a:lnTo>
                  <a:lnTo>
                    <a:pt x="220" y="585"/>
                  </a:lnTo>
                  <a:lnTo>
                    <a:pt x="222" y="585"/>
                  </a:lnTo>
                  <a:lnTo>
                    <a:pt x="222" y="583"/>
                  </a:lnTo>
                  <a:lnTo>
                    <a:pt x="224" y="583"/>
                  </a:lnTo>
                  <a:lnTo>
                    <a:pt x="224" y="581"/>
                  </a:lnTo>
                  <a:lnTo>
                    <a:pt x="222" y="579"/>
                  </a:lnTo>
                  <a:lnTo>
                    <a:pt x="220" y="579"/>
                  </a:lnTo>
                  <a:close/>
                  <a:moveTo>
                    <a:pt x="164" y="310"/>
                  </a:moveTo>
                  <a:lnTo>
                    <a:pt x="162" y="310"/>
                  </a:lnTo>
                  <a:lnTo>
                    <a:pt x="162" y="310"/>
                  </a:lnTo>
                  <a:lnTo>
                    <a:pt x="162" y="310"/>
                  </a:lnTo>
                  <a:lnTo>
                    <a:pt x="166" y="312"/>
                  </a:lnTo>
                  <a:lnTo>
                    <a:pt x="166" y="312"/>
                  </a:lnTo>
                  <a:lnTo>
                    <a:pt x="166" y="310"/>
                  </a:lnTo>
                  <a:lnTo>
                    <a:pt x="164" y="310"/>
                  </a:lnTo>
                  <a:lnTo>
                    <a:pt x="164" y="310"/>
                  </a:lnTo>
                  <a:close/>
                  <a:moveTo>
                    <a:pt x="230" y="268"/>
                  </a:moveTo>
                  <a:lnTo>
                    <a:pt x="230" y="266"/>
                  </a:lnTo>
                  <a:lnTo>
                    <a:pt x="228" y="260"/>
                  </a:lnTo>
                  <a:lnTo>
                    <a:pt x="228" y="260"/>
                  </a:lnTo>
                  <a:lnTo>
                    <a:pt x="228" y="260"/>
                  </a:lnTo>
                  <a:lnTo>
                    <a:pt x="224" y="260"/>
                  </a:lnTo>
                  <a:lnTo>
                    <a:pt x="222" y="258"/>
                  </a:lnTo>
                  <a:lnTo>
                    <a:pt x="218" y="256"/>
                  </a:lnTo>
                  <a:lnTo>
                    <a:pt x="218" y="254"/>
                  </a:lnTo>
                  <a:lnTo>
                    <a:pt x="216" y="252"/>
                  </a:lnTo>
                  <a:lnTo>
                    <a:pt x="216" y="248"/>
                  </a:lnTo>
                  <a:lnTo>
                    <a:pt x="218" y="244"/>
                  </a:lnTo>
                  <a:lnTo>
                    <a:pt x="216" y="242"/>
                  </a:lnTo>
                  <a:lnTo>
                    <a:pt x="214" y="238"/>
                  </a:lnTo>
                  <a:lnTo>
                    <a:pt x="210" y="236"/>
                  </a:lnTo>
                  <a:lnTo>
                    <a:pt x="206" y="234"/>
                  </a:lnTo>
                  <a:lnTo>
                    <a:pt x="198" y="230"/>
                  </a:lnTo>
                  <a:lnTo>
                    <a:pt x="194" y="226"/>
                  </a:lnTo>
                  <a:lnTo>
                    <a:pt x="194" y="226"/>
                  </a:lnTo>
                  <a:lnTo>
                    <a:pt x="192" y="222"/>
                  </a:lnTo>
                  <a:lnTo>
                    <a:pt x="194" y="222"/>
                  </a:lnTo>
                  <a:lnTo>
                    <a:pt x="194" y="222"/>
                  </a:lnTo>
                  <a:lnTo>
                    <a:pt x="194" y="220"/>
                  </a:lnTo>
                  <a:lnTo>
                    <a:pt x="194" y="218"/>
                  </a:lnTo>
                  <a:lnTo>
                    <a:pt x="192" y="216"/>
                  </a:lnTo>
                  <a:lnTo>
                    <a:pt x="192" y="216"/>
                  </a:lnTo>
                  <a:lnTo>
                    <a:pt x="190" y="212"/>
                  </a:lnTo>
                  <a:lnTo>
                    <a:pt x="190" y="212"/>
                  </a:lnTo>
                  <a:lnTo>
                    <a:pt x="190" y="204"/>
                  </a:lnTo>
                  <a:lnTo>
                    <a:pt x="190" y="202"/>
                  </a:lnTo>
                  <a:lnTo>
                    <a:pt x="190" y="200"/>
                  </a:lnTo>
                  <a:lnTo>
                    <a:pt x="190" y="200"/>
                  </a:lnTo>
                  <a:lnTo>
                    <a:pt x="192" y="200"/>
                  </a:lnTo>
                  <a:lnTo>
                    <a:pt x="192" y="200"/>
                  </a:lnTo>
                  <a:lnTo>
                    <a:pt x="192" y="198"/>
                  </a:lnTo>
                  <a:lnTo>
                    <a:pt x="190" y="192"/>
                  </a:lnTo>
                  <a:lnTo>
                    <a:pt x="190" y="190"/>
                  </a:lnTo>
                  <a:lnTo>
                    <a:pt x="190" y="188"/>
                  </a:lnTo>
                  <a:lnTo>
                    <a:pt x="190" y="186"/>
                  </a:lnTo>
                  <a:lnTo>
                    <a:pt x="190" y="184"/>
                  </a:lnTo>
                  <a:lnTo>
                    <a:pt x="190" y="184"/>
                  </a:lnTo>
                  <a:lnTo>
                    <a:pt x="190" y="182"/>
                  </a:lnTo>
                  <a:lnTo>
                    <a:pt x="188" y="182"/>
                  </a:lnTo>
                  <a:lnTo>
                    <a:pt x="188" y="180"/>
                  </a:lnTo>
                  <a:lnTo>
                    <a:pt x="188" y="180"/>
                  </a:lnTo>
                  <a:lnTo>
                    <a:pt x="190" y="178"/>
                  </a:lnTo>
                  <a:lnTo>
                    <a:pt x="190" y="178"/>
                  </a:lnTo>
                  <a:lnTo>
                    <a:pt x="190" y="176"/>
                  </a:lnTo>
                  <a:lnTo>
                    <a:pt x="190" y="174"/>
                  </a:lnTo>
                  <a:lnTo>
                    <a:pt x="190" y="174"/>
                  </a:lnTo>
                  <a:lnTo>
                    <a:pt x="190" y="174"/>
                  </a:lnTo>
                  <a:lnTo>
                    <a:pt x="188" y="172"/>
                  </a:lnTo>
                  <a:lnTo>
                    <a:pt x="188" y="170"/>
                  </a:lnTo>
                  <a:lnTo>
                    <a:pt x="190" y="168"/>
                  </a:lnTo>
                  <a:lnTo>
                    <a:pt x="190" y="168"/>
                  </a:lnTo>
                  <a:lnTo>
                    <a:pt x="190" y="166"/>
                  </a:lnTo>
                  <a:lnTo>
                    <a:pt x="190" y="164"/>
                  </a:lnTo>
                  <a:lnTo>
                    <a:pt x="190" y="164"/>
                  </a:lnTo>
                  <a:lnTo>
                    <a:pt x="190" y="162"/>
                  </a:lnTo>
                  <a:lnTo>
                    <a:pt x="190" y="162"/>
                  </a:lnTo>
                  <a:lnTo>
                    <a:pt x="190" y="162"/>
                  </a:lnTo>
                  <a:lnTo>
                    <a:pt x="190" y="158"/>
                  </a:lnTo>
                  <a:lnTo>
                    <a:pt x="188" y="156"/>
                  </a:lnTo>
                  <a:lnTo>
                    <a:pt x="188" y="154"/>
                  </a:lnTo>
                  <a:lnTo>
                    <a:pt x="190" y="152"/>
                  </a:lnTo>
                  <a:lnTo>
                    <a:pt x="190" y="152"/>
                  </a:lnTo>
                  <a:lnTo>
                    <a:pt x="190" y="150"/>
                  </a:lnTo>
                  <a:lnTo>
                    <a:pt x="190" y="150"/>
                  </a:lnTo>
                  <a:lnTo>
                    <a:pt x="192" y="148"/>
                  </a:lnTo>
                  <a:lnTo>
                    <a:pt x="194" y="146"/>
                  </a:lnTo>
                  <a:lnTo>
                    <a:pt x="194" y="144"/>
                  </a:lnTo>
                  <a:lnTo>
                    <a:pt x="194" y="144"/>
                  </a:lnTo>
                  <a:lnTo>
                    <a:pt x="196" y="142"/>
                  </a:lnTo>
                  <a:lnTo>
                    <a:pt x="198" y="140"/>
                  </a:lnTo>
                  <a:lnTo>
                    <a:pt x="200" y="138"/>
                  </a:lnTo>
                  <a:lnTo>
                    <a:pt x="202" y="136"/>
                  </a:lnTo>
                  <a:lnTo>
                    <a:pt x="202" y="134"/>
                  </a:lnTo>
                  <a:lnTo>
                    <a:pt x="202" y="132"/>
                  </a:lnTo>
                  <a:lnTo>
                    <a:pt x="204" y="130"/>
                  </a:lnTo>
                  <a:lnTo>
                    <a:pt x="204" y="130"/>
                  </a:lnTo>
                  <a:lnTo>
                    <a:pt x="206" y="128"/>
                  </a:lnTo>
                  <a:lnTo>
                    <a:pt x="206" y="126"/>
                  </a:lnTo>
                  <a:lnTo>
                    <a:pt x="208" y="124"/>
                  </a:lnTo>
                  <a:lnTo>
                    <a:pt x="208" y="122"/>
                  </a:lnTo>
                  <a:lnTo>
                    <a:pt x="210" y="120"/>
                  </a:lnTo>
                  <a:lnTo>
                    <a:pt x="210" y="120"/>
                  </a:lnTo>
                  <a:lnTo>
                    <a:pt x="210" y="118"/>
                  </a:lnTo>
                  <a:lnTo>
                    <a:pt x="210" y="118"/>
                  </a:lnTo>
                  <a:lnTo>
                    <a:pt x="212" y="118"/>
                  </a:lnTo>
                  <a:lnTo>
                    <a:pt x="212" y="118"/>
                  </a:lnTo>
                  <a:lnTo>
                    <a:pt x="212" y="116"/>
                  </a:lnTo>
                  <a:lnTo>
                    <a:pt x="212" y="116"/>
                  </a:lnTo>
                  <a:lnTo>
                    <a:pt x="212" y="116"/>
                  </a:lnTo>
                  <a:lnTo>
                    <a:pt x="214" y="116"/>
                  </a:lnTo>
                  <a:lnTo>
                    <a:pt x="214" y="116"/>
                  </a:lnTo>
                  <a:lnTo>
                    <a:pt x="214" y="116"/>
                  </a:lnTo>
                  <a:lnTo>
                    <a:pt x="214" y="116"/>
                  </a:lnTo>
                  <a:lnTo>
                    <a:pt x="214" y="114"/>
                  </a:lnTo>
                  <a:lnTo>
                    <a:pt x="214" y="114"/>
                  </a:lnTo>
                  <a:lnTo>
                    <a:pt x="216" y="112"/>
                  </a:lnTo>
                  <a:lnTo>
                    <a:pt x="216" y="112"/>
                  </a:lnTo>
                  <a:lnTo>
                    <a:pt x="218" y="110"/>
                  </a:lnTo>
                  <a:lnTo>
                    <a:pt x="218" y="110"/>
                  </a:lnTo>
                  <a:lnTo>
                    <a:pt x="220" y="108"/>
                  </a:lnTo>
                  <a:lnTo>
                    <a:pt x="222" y="108"/>
                  </a:lnTo>
                  <a:lnTo>
                    <a:pt x="222" y="108"/>
                  </a:lnTo>
                  <a:lnTo>
                    <a:pt x="222" y="106"/>
                  </a:lnTo>
                  <a:lnTo>
                    <a:pt x="222" y="106"/>
                  </a:lnTo>
                  <a:lnTo>
                    <a:pt x="224" y="106"/>
                  </a:lnTo>
                  <a:lnTo>
                    <a:pt x="224" y="104"/>
                  </a:lnTo>
                  <a:lnTo>
                    <a:pt x="224" y="104"/>
                  </a:lnTo>
                  <a:lnTo>
                    <a:pt x="224" y="102"/>
                  </a:lnTo>
                  <a:lnTo>
                    <a:pt x="226" y="102"/>
                  </a:lnTo>
                  <a:lnTo>
                    <a:pt x="226" y="102"/>
                  </a:lnTo>
                  <a:lnTo>
                    <a:pt x="226" y="102"/>
                  </a:lnTo>
                  <a:lnTo>
                    <a:pt x="228" y="102"/>
                  </a:lnTo>
                  <a:lnTo>
                    <a:pt x="228" y="100"/>
                  </a:lnTo>
                  <a:lnTo>
                    <a:pt x="230" y="100"/>
                  </a:lnTo>
                  <a:lnTo>
                    <a:pt x="230" y="100"/>
                  </a:lnTo>
                  <a:lnTo>
                    <a:pt x="230" y="100"/>
                  </a:lnTo>
                  <a:lnTo>
                    <a:pt x="232" y="100"/>
                  </a:lnTo>
                  <a:lnTo>
                    <a:pt x="234" y="100"/>
                  </a:lnTo>
                  <a:lnTo>
                    <a:pt x="234" y="98"/>
                  </a:lnTo>
                  <a:lnTo>
                    <a:pt x="234" y="96"/>
                  </a:lnTo>
                  <a:lnTo>
                    <a:pt x="236" y="98"/>
                  </a:lnTo>
                  <a:lnTo>
                    <a:pt x="236" y="96"/>
                  </a:lnTo>
                  <a:lnTo>
                    <a:pt x="238" y="96"/>
                  </a:lnTo>
                  <a:lnTo>
                    <a:pt x="238" y="96"/>
                  </a:lnTo>
                  <a:lnTo>
                    <a:pt x="240" y="94"/>
                  </a:lnTo>
                  <a:lnTo>
                    <a:pt x="240" y="92"/>
                  </a:lnTo>
                  <a:lnTo>
                    <a:pt x="240" y="90"/>
                  </a:lnTo>
                  <a:lnTo>
                    <a:pt x="240" y="88"/>
                  </a:lnTo>
                  <a:lnTo>
                    <a:pt x="240" y="88"/>
                  </a:lnTo>
                  <a:lnTo>
                    <a:pt x="240" y="86"/>
                  </a:lnTo>
                  <a:lnTo>
                    <a:pt x="240" y="82"/>
                  </a:lnTo>
                  <a:lnTo>
                    <a:pt x="240" y="80"/>
                  </a:lnTo>
                  <a:lnTo>
                    <a:pt x="240" y="80"/>
                  </a:lnTo>
                  <a:lnTo>
                    <a:pt x="240" y="78"/>
                  </a:lnTo>
                  <a:lnTo>
                    <a:pt x="238" y="76"/>
                  </a:lnTo>
                  <a:lnTo>
                    <a:pt x="236" y="74"/>
                  </a:lnTo>
                  <a:lnTo>
                    <a:pt x="236" y="70"/>
                  </a:lnTo>
                  <a:lnTo>
                    <a:pt x="234" y="68"/>
                  </a:lnTo>
                  <a:lnTo>
                    <a:pt x="234" y="68"/>
                  </a:lnTo>
                  <a:lnTo>
                    <a:pt x="232" y="66"/>
                  </a:lnTo>
                  <a:lnTo>
                    <a:pt x="232" y="66"/>
                  </a:lnTo>
                  <a:lnTo>
                    <a:pt x="230" y="66"/>
                  </a:lnTo>
                  <a:lnTo>
                    <a:pt x="230" y="66"/>
                  </a:lnTo>
                  <a:lnTo>
                    <a:pt x="230" y="66"/>
                  </a:lnTo>
                  <a:lnTo>
                    <a:pt x="230" y="66"/>
                  </a:lnTo>
                  <a:lnTo>
                    <a:pt x="228" y="66"/>
                  </a:lnTo>
                  <a:lnTo>
                    <a:pt x="228" y="66"/>
                  </a:lnTo>
                  <a:lnTo>
                    <a:pt x="226" y="68"/>
                  </a:lnTo>
                  <a:lnTo>
                    <a:pt x="226" y="68"/>
                  </a:lnTo>
                  <a:lnTo>
                    <a:pt x="224" y="66"/>
                  </a:lnTo>
                  <a:lnTo>
                    <a:pt x="224" y="66"/>
                  </a:lnTo>
                  <a:lnTo>
                    <a:pt x="224" y="74"/>
                  </a:lnTo>
                  <a:lnTo>
                    <a:pt x="224" y="80"/>
                  </a:lnTo>
                  <a:lnTo>
                    <a:pt x="224" y="84"/>
                  </a:lnTo>
                  <a:lnTo>
                    <a:pt x="222" y="86"/>
                  </a:lnTo>
                  <a:lnTo>
                    <a:pt x="222" y="86"/>
                  </a:lnTo>
                  <a:lnTo>
                    <a:pt x="222" y="86"/>
                  </a:lnTo>
                  <a:lnTo>
                    <a:pt x="222" y="88"/>
                  </a:lnTo>
                  <a:lnTo>
                    <a:pt x="220" y="88"/>
                  </a:lnTo>
                  <a:lnTo>
                    <a:pt x="220" y="90"/>
                  </a:lnTo>
                  <a:lnTo>
                    <a:pt x="218" y="90"/>
                  </a:lnTo>
                  <a:lnTo>
                    <a:pt x="218" y="90"/>
                  </a:lnTo>
                  <a:lnTo>
                    <a:pt x="218" y="92"/>
                  </a:lnTo>
                  <a:lnTo>
                    <a:pt x="216" y="92"/>
                  </a:lnTo>
                  <a:lnTo>
                    <a:pt x="214" y="92"/>
                  </a:lnTo>
                  <a:lnTo>
                    <a:pt x="214" y="94"/>
                  </a:lnTo>
                  <a:lnTo>
                    <a:pt x="214" y="94"/>
                  </a:lnTo>
                  <a:lnTo>
                    <a:pt x="212" y="94"/>
                  </a:lnTo>
                  <a:lnTo>
                    <a:pt x="212" y="96"/>
                  </a:lnTo>
                  <a:lnTo>
                    <a:pt x="212" y="98"/>
                  </a:lnTo>
                  <a:lnTo>
                    <a:pt x="212" y="98"/>
                  </a:lnTo>
                  <a:lnTo>
                    <a:pt x="212" y="100"/>
                  </a:lnTo>
                  <a:lnTo>
                    <a:pt x="210" y="100"/>
                  </a:lnTo>
                  <a:lnTo>
                    <a:pt x="208" y="98"/>
                  </a:lnTo>
                  <a:lnTo>
                    <a:pt x="208" y="98"/>
                  </a:lnTo>
                  <a:lnTo>
                    <a:pt x="206" y="98"/>
                  </a:lnTo>
                  <a:lnTo>
                    <a:pt x="204" y="98"/>
                  </a:lnTo>
                  <a:lnTo>
                    <a:pt x="204" y="98"/>
                  </a:lnTo>
                  <a:lnTo>
                    <a:pt x="202" y="100"/>
                  </a:lnTo>
                  <a:lnTo>
                    <a:pt x="202" y="102"/>
                  </a:lnTo>
                  <a:lnTo>
                    <a:pt x="200" y="102"/>
                  </a:lnTo>
                  <a:lnTo>
                    <a:pt x="200" y="100"/>
                  </a:lnTo>
                  <a:lnTo>
                    <a:pt x="198" y="100"/>
                  </a:lnTo>
                  <a:lnTo>
                    <a:pt x="196" y="102"/>
                  </a:lnTo>
                  <a:lnTo>
                    <a:pt x="194" y="100"/>
                  </a:lnTo>
                  <a:lnTo>
                    <a:pt x="194" y="100"/>
                  </a:lnTo>
                  <a:lnTo>
                    <a:pt x="192" y="100"/>
                  </a:lnTo>
                  <a:lnTo>
                    <a:pt x="190" y="100"/>
                  </a:lnTo>
                  <a:lnTo>
                    <a:pt x="186" y="100"/>
                  </a:lnTo>
                  <a:lnTo>
                    <a:pt x="178" y="98"/>
                  </a:lnTo>
                  <a:lnTo>
                    <a:pt x="174" y="98"/>
                  </a:lnTo>
                  <a:lnTo>
                    <a:pt x="166" y="98"/>
                  </a:lnTo>
                  <a:lnTo>
                    <a:pt x="166" y="96"/>
                  </a:lnTo>
                  <a:lnTo>
                    <a:pt x="166" y="94"/>
                  </a:lnTo>
                  <a:lnTo>
                    <a:pt x="168" y="94"/>
                  </a:lnTo>
                  <a:lnTo>
                    <a:pt x="168" y="92"/>
                  </a:lnTo>
                  <a:lnTo>
                    <a:pt x="168" y="92"/>
                  </a:lnTo>
                  <a:lnTo>
                    <a:pt x="168" y="90"/>
                  </a:lnTo>
                  <a:lnTo>
                    <a:pt x="170" y="90"/>
                  </a:lnTo>
                  <a:lnTo>
                    <a:pt x="170" y="90"/>
                  </a:lnTo>
                  <a:lnTo>
                    <a:pt x="170" y="90"/>
                  </a:lnTo>
                  <a:lnTo>
                    <a:pt x="170" y="88"/>
                  </a:lnTo>
                  <a:lnTo>
                    <a:pt x="170" y="88"/>
                  </a:lnTo>
                  <a:lnTo>
                    <a:pt x="170" y="88"/>
                  </a:lnTo>
                  <a:lnTo>
                    <a:pt x="170" y="86"/>
                  </a:lnTo>
                  <a:lnTo>
                    <a:pt x="170" y="86"/>
                  </a:lnTo>
                  <a:lnTo>
                    <a:pt x="172" y="86"/>
                  </a:lnTo>
                  <a:lnTo>
                    <a:pt x="172" y="84"/>
                  </a:lnTo>
                  <a:lnTo>
                    <a:pt x="170" y="82"/>
                  </a:lnTo>
                  <a:lnTo>
                    <a:pt x="170" y="82"/>
                  </a:lnTo>
                  <a:lnTo>
                    <a:pt x="170" y="80"/>
                  </a:lnTo>
                  <a:lnTo>
                    <a:pt x="170" y="80"/>
                  </a:lnTo>
                  <a:lnTo>
                    <a:pt x="172" y="78"/>
                  </a:lnTo>
                  <a:lnTo>
                    <a:pt x="172" y="78"/>
                  </a:lnTo>
                  <a:lnTo>
                    <a:pt x="172" y="78"/>
                  </a:lnTo>
                  <a:lnTo>
                    <a:pt x="172" y="76"/>
                  </a:lnTo>
                  <a:lnTo>
                    <a:pt x="174" y="76"/>
                  </a:lnTo>
                  <a:lnTo>
                    <a:pt x="174" y="74"/>
                  </a:lnTo>
                  <a:lnTo>
                    <a:pt x="174" y="74"/>
                  </a:lnTo>
                  <a:lnTo>
                    <a:pt x="174" y="72"/>
                  </a:lnTo>
                  <a:lnTo>
                    <a:pt x="176" y="70"/>
                  </a:lnTo>
                  <a:lnTo>
                    <a:pt x="176" y="70"/>
                  </a:lnTo>
                  <a:lnTo>
                    <a:pt x="176" y="68"/>
                  </a:lnTo>
                  <a:lnTo>
                    <a:pt x="176" y="68"/>
                  </a:lnTo>
                  <a:lnTo>
                    <a:pt x="178" y="68"/>
                  </a:lnTo>
                  <a:lnTo>
                    <a:pt x="178" y="66"/>
                  </a:lnTo>
                  <a:lnTo>
                    <a:pt x="178" y="64"/>
                  </a:lnTo>
                  <a:lnTo>
                    <a:pt x="178" y="64"/>
                  </a:lnTo>
                  <a:lnTo>
                    <a:pt x="176" y="62"/>
                  </a:lnTo>
                  <a:lnTo>
                    <a:pt x="174" y="58"/>
                  </a:lnTo>
                  <a:lnTo>
                    <a:pt x="170" y="58"/>
                  </a:lnTo>
                  <a:lnTo>
                    <a:pt x="168" y="56"/>
                  </a:lnTo>
                  <a:lnTo>
                    <a:pt x="166" y="56"/>
                  </a:lnTo>
                  <a:lnTo>
                    <a:pt x="166" y="56"/>
                  </a:lnTo>
                  <a:lnTo>
                    <a:pt x="164" y="56"/>
                  </a:lnTo>
                  <a:lnTo>
                    <a:pt x="164" y="54"/>
                  </a:lnTo>
                  <a:lnTo>
                    <a:pt x="162" y="54"/>
                  </a:lnTo>
                  <a:lnTo>
                    <a:pt x="158" y="52"/>
                  </a:lnTo>
                  <a:lnTo>
                    <a:pt x="150" y="48"/>
                  </a:lnTo>
                  <a:lnTo>
                    <a:pt x="148" y="46"/>
                  </a:lnTo>
                  <a:lnTo>
                    <a:pt x="146" y="46"/>
                  </a:lnTo>
                  <a:lnTo>
                    <a:pt x="144" y="44"/>
                  </a:lnTo>
                  <a:lnTo>
                    <a:pt x="140" y="40"/>
                  </a:lnTo>
                  <a:lnTo>
                    <a:pt x="136" y="38"/>
                  </a:lnTo>
                  <a:lnTo>
                    <a:pt x="134" y="38"/>
                  </a:lnTo>
                  <a:lnTo>
                    <a:pt x="130" y="38"/>
                  </a:lnTo>
                  <a:lnTo>
                    <a:pt x="124" y="36"/>
                  </a:lnTo>
                  <a:lnTo>
                    <a:pt x="120" y="34"/>
                  </a:lnTo>
                  <a:lnTo>
                    <a:pt x="120" y="32"/>
                  </a:lnTo>
                  <a:lnTo>
                    <a:pt x="118" y="30"/>
                  </a:lnTo>
                  <a:lnTo>
                    <a:pt x="114" y="28"/>
                  </a:lnTo>
                  <a:lnTo>
                    <a:pt x="112" y="28"/>
                  </a:lnTo>
                  <a:lnTo>
                    <a:pt x="112" y="28"/>
                  </a:lnTo>
                  <a:lnTo>
                    <a:pt x="112" y="26"/>
                  </a:lnTo>
                  <a:lnTo>
                    <a:pt x="110" y="26"/>
                  </a:lnTo>
                  <a:lnTo>
                    <a:pt x="108" y="24"/>
                  </a:lnTo>
                  <a:lnTo>
                    <a:pt x="106" y="22"/>
                  </a:lnTo>
                  <a:lnTo>
                    <a:pt x="102" y="18"/>
                  </a:lnTo>
                  <a:lnTo>
                    <a:pt x="100" y="14"/>
                  </a:lnTo>
                  <a:lnTo>
                    <a:pt x="98" y="10"/>
                  </a:lnTo>
                  <a:lnTo>
                    <a:pt x="94" y="10"/>
                  </a:lnTo>
                  <a:lnTo>
                    <a:pt x="94" y="8"/>
                  </a:lnTo>
                  <a:lnTo>
                    <a:pt x="92" y="8"/>
                  </a:lnTo>
                  <a:lnTo>
                    <a:pt x="92" y="8"/>
                  </a:lnTo>
                  <a:lnTo>
                    <a:pt x="92" y="6"/>
                  </a:lnTo>
                  <a:lnTo>
                    <a:pt x="90" y="6"/>
                  </a:lnTo>
                  <a:lnTo>
                    <a:pt x="90" y="4"/>
                  </a:lnTo>
                  <a:lnTo>
                    <a:pt x="90" y="2"/>
                  </a:lnTo>
                  <a:lnTo>
                    <a:pt x="90" y="2"/>
                  </a:lnTo>
                  <a:lnTo>
                    <a:pt x="82" y="2"/>
                  </a:lnTo>
                  <a:lnTo>
                    <a:pt x="76" y="2"/>
                  </a:lnTo>
                  <a:lnTo>
                    <a:pt x="76" y="4"/>
                  </a:lnTo>
                  <a:lnTo>
                    <a:pt x="74" y="4"/>
                  </a:lnTo>
                  <a:lnTo>
                    <a:pt x="74" y="2"/>
                  </a:lnTo>
                  <a:lnTo>
                    <a:pt x="74" y="4"/>
                  </a:lnTo>
                  <a:lnTo>
                    <a:pt x="72" y="4"/>
                  </a:lnTo>
                  <a:lnTo>
                    <a:pt x="72" y="4"/>
                  </a:lnTo>
                  <a:lnTo>
                    <a:pt x="70" y="10"/>
                  </a:lnTo>
                  <a:lnTo>
                    <a:pt x="70" y="12"/>
                  </a:lnTo>
                  <a:lnTo>
                    <a:pt x="68" y="14"/>
                  </a:lnTo>
                  <a:lnTo>
                    <a:pt x="68" y="18"/>
                  </a:lnTo>
                  <a:lnTo>
                    <a:pt x="68" y="18"/>
                  </a:lnTo>
                  <a:lnTo>
                    <a:pt x="68" y="16"/>
                  </a:lnTo>
                  <a:lnTo>
                    <a:pt x="66" y="14"/>
                  </a:lnTo>
                  <a:lnTo>
                    <a:pt x="64" y="12"/>
                  </a:lnTo>
                  <a:lnTo>
                    <a:pt x="64" y="10"/>
                  </a:lnTo>
                  <a:lnTo>
                    <a:pt x="62" y="6"/>
                  </a:lnTo>
                  <a:lnTo>
                    <a:pt x="60" y="6"/>
                  </a:lnTo>
                  <a:lnTo>
                    <a:pt x="60" y="6"/>
                  </a:lnTo>
                  <a:lnTo>
                    <a:pt x="58" y="6"/>
                  </a:lnTo>
                  <a:lnTo>
                    <a:pt x="56" y="4"/>
                  </a:lnTo>
                  <a:lnTo>
                    <a:pt x="56" y="4"/>
                  </a:lnTo>
                  <a:lnTo>
                    <a:pt x="48" y="4"/>
                  </a:lnTo>
                  <a:lnTo>
                    <a:pt x="48" y="4"/>
                  </a:lnTo>
                  <a:lnTo>
                    <a:pt x="46" y="4"/>
                  </a:lnTo>
                  <a:lnTo>
                    <a:pt x="44" y="4"/>
                  </a:lnTo>
                  <a:lnTo>
                    <a:pt x="42" y="4"/>
                  </a:lnTo>
                  <a:lnTo>
                    <a:pt x="40" y="0"/>
                  </a:lnTo>
                  <a:lnTo>
                    <a:pt x="38" y="0"/>
                  </a:lnTo>
                  <a:lnTo>
                    <a:pt x="38" y="0"/>
                  </a:lnTo>
                  <a:lnTo>
                    <a:pt x="36" y="0"/>
                  </a:lnTo>
                  <a:lnTo>
                    <a:pt x="36" y="0"/>
                  </a:lnTo>
                  <a:lnTo>
                    <a:pt x="36" y="2"/>
                  </a:lnTo>
                  <a:lnTo>
                    <a:pt x="36" y="4"/>
                  </a:lnTo>
                  <a:lnTo>
                    <a:pt x="34" y="4"/>
                  </a:lnTo>
                  <a:lnTo>
                    <a:pt x="32" y="6"/>
                  </a:lnTo>
                  <a:lnTo>
                    <a:pt x="30" y="6"/>
                  </a:lnTo>
                  <a:lnTo>
                    <a:pt x="30" y="6"/>
                  </a:lnTo>
                  <a:lnTo>
                    <a:pt x="30" y="8"/>
                  </a:lnTo>
                  <a:lnTo>
                    <a:pt x="30" y="10"/>
                  </a:lnTo>
                  <a:lnTo>
                    <a:pt x="28" y="10"/>
                  </a:lnTo>
                  <a:lnTo>
                    <a:pt x="26" y="12"/>
                  </a:lnTo>
                  <a:lnTo>
                    <a:pt x="26" y="12"/>
                  </a:lnTo>
                  <a:lnTo>
                    <a:pt x="26" y="14"/>
                  </a:lnTo>
                  <a:lnTo>
                    <a:pt x="24" y="16"/>
                  </a:lnTo>
                  <a:lnTo>
                    <a:pt x="24" y="18"/>
                  </a:lnTo>
                  <a:lnTo>
                    <a:pt x="26" y="20"/>
                  </a:lnTo>
                  <a:lnTo>
                    <a:pt x="26" y="26"/>
                  </a:lnTo>
                  <a:lnTo>
                    <a:pt x="26" y="32"/>
                  </a:lnTo>
                  <a:lnTo>
                    <a:pt x="24" y="38"/>
                  </a:lnTo>
                  <a:lnTo>
                    <a:pt x="24" y="38"/>
                  </a:lnTo>
                  <a:lnTo>
                    <a:pt x="24" y="40"/>
                  </a:lnTo>
                  <a:lnTo>
                    <a:pt x="20" y="40"/>
                  </a:lnTo>
                  <a:lnTo>
                    <a:pt x="16" y="42"/>
                  </a:lnTo>
                  <a:lnTo>
                    <a:pt x="14" y="44"/>
                  </a:lnTo>
                  <a:lnTo>
                    <a:pt x="12" y="46"/>
                  </a:lnTo>
                  <a:lnTo>
                    <a:pt x="10" y="46"/>
                  </a:lnTo>
                  <a:lnTo>
                    <a:pt x="10" y="48"/>
                  </a:lnTo>
                  <a:lnTo>
                    <a:pt x="8" y="48"/>
                  </a:lnTo>
                  <a:lnTo>
                    <a:pt x="8" y="50"/>
                  </a:lnTo>
                  <a:lnTo>
                    <a:pt x="8" y="50"/>
                  </a:lnTo>
                  <a:lnTo>
                    <a:pt x="8" y="52"/>
                  </a:lnTo>
                  <a:lnTo>
                    <a:pt x="8" y="54"/>
                  </a:lnTo>
                  <a:lnTo>
                    <a:pt x="8" y="54"/>
                  </a:lnTo>
                  <a:lnTo>
                    <a:pt x="10" y="56"/>
                  </a:lnTo>
                  <a:lnTo>
                    <a:pt x="10" y="56"/>
                  </a:lnTo>
                  <a:lnTo>
                    <a:pt x="10" y="58"/>
                  </a:lnTo>
                  <a:lnTo>
                    <a:pt x="10" y="58"/>
                  </a:lnTo>
                  <a:lnTo>
                    <a:pt x="10" y="58"/>
                  </a:lnTo>
                  <a:lnTo>
                    <a:pt x="10" y="60"/>
                  </a:lnTo>
                  <a:lnTo>
                    <a:pt x="10" y="60"/>
                  </a:lnTo>
                  <a:lnTo>
                    <a:pt x="8" y="60"/>
                  </a:lnTo>
                  <a:lnTo>
                    <a:pt x="8" y="64"/>
                  </a:lnTo>
                  <a:lnTo>
                    <a:pt x="8" y="66"/>
                  </a:lnTo>
                  <a:lnTo>
                    <a:pt x="10" y="68"/>
                  </a:lnTo>
                  <a:lnTo>
                    <a:pt x="10" y="70"/>
                  </a:lnTo>
                  <a:lnTo>
                    <a:pt x="14" y="76"/>
                  </a:lnTo>
                  <a:lnTo>
                    <a:pt x="14" y="78"/>
                  </a:lnTo>
                  <a:lnTo>
                    <a:pt x="12" y="80"/>
                  </a:lnTo>
                  <a:lnTo>
                    <a:pt x="12" y="80"/>
                  </a:lnTo>
                  <a:lnTo>
                    <a:pt x="12" y="82"/>
                  </a:lnTo>
                  <a:lnTo>
                    <a:pt x="12" y="82"/>
                  </a:lnTo>
                  <a:lnTo>
                    <a:pt x="12" y="84"/>
                  </a:lnTo>
                  <a:lnTo>
                    <a:pt x="14" y="86"/>
                  </a:lnTo>
                  <a:lnTo>
                    <a:pt x="16" y="88"/>
                  </a:lnTo>
                  <a:lnTo>
                    <a:pt x="18" y="90"/>
                  </a:lnTo>
                  <a:lnTo>
                    <a:pt x="18" y="92"/>
                  </a:lnTo>
                  <a:lnTo>
                    <a:pt x="18" y="92"/>
                  </a:lnTo>
                  <a:lnTo>
                    <a:pt x="16" y="94"/>
                  </a:lnTo>
                  <a:lnTo>
                    <a:pt x="14" y="94"/>
                  </a:lnTo>
                  <a:lnTo>
                    <a:pt x="14" y="94"/>
                  </a:lnTo>
                  <a:lnTo>
                    <a:pt x="12" y="94"/>
                  </a:lnTo>
                  <a:lnTo>
                    <a:pt x="12" y="94"/>
                  </a:lnTo>
                  <a:lnTo>
                    <a:pt x="12" y="94"/>
                  </a:lnTo>
                  <a:lnTo>
                    <a:pt x="10" y="94"/>
                  </a:lnTo>
                  <a:lnTo>
                    <a:pt x="10" y="96"/>
                  </a:lnTo>
                  <a:lnTo>
                    <a:pt x="10" y="100"/>
                  </a:lnTo>
                  <a:lnTo>
                    <a:pt x="8" y="100"/>
                  </a:lnTo>
                  <a:lnTo>
                    <a:pt x="8" y="102"/>
                  </a:lnTo>
                  <a:lnTo>
                    <a:pt x="8" y="106"/>
                  </a:lnTo>
                  <a:lnTo>
                    <a:pt x="8" y="108"/>
                  </a:lnTo>
                  <a:lnTo>
                    <a:pt x="8" y="108"/>
                  </a:lnTo>
                  <a:lnTo>
                    <a:pt x="6" y="110"/>
                  </a:lnTo>
                  <a:lnTo>
                    <a:pt x="6" y="112"/>
                  </a:lnTo>
                  <a:lnTo>
                    <a:pt x="4" y="114"/>
                  </a:lnTo>
                  <a:lnTo>
                    <a:pt x="4" y="114"/>
                  </a:lnTo>
                  <a:lnTo>
                    <a:pt x="4" y="114"/>
                  </a:lnTo>
                  <a:lnTo>
                    <a:pt x="4" y="116"/>
                  </a:lnTo>
                  <a:lnTo>
                    <a:pt x="2" y="118"/>
                  </a:lnTo>
                  <a:lnTo>
                    <a:pt x="2" y="120"/>
                  </a:lnTo>
                  <a:lnTo>
                    <a:pt x="2" y="122"/>
                  </a:lnTo>
                  <a:lnTo>
                    <a:pt x="2" y="124"/>
                  </a:lnTo>
                  <a:lnTo>
                    <a:pt x="2" y="128"/>
                  </a:lnTo>
                  <a:lnTo>
                    <a:pt x="2" y="130"/>
                  </a:lnTo>
                  <a:lnTo>
                    <a:pt x="0" y="130"/>
                  </a:lnTo>
                  <a:lnTo>
                    <a:pt x="0" y="132"/>
                  </a:lnTo>
                  <a:lnTo>
                    <a:pt x="0" y="134"/>
                  </a:lnTo>
                  <a:lnTo>
                    <a:pt x="2" y="138"/>
                  </a:lnTo>
                  <a:lnTo>
                    <a:pt x="2" y="142"/>
                  </a:lnTo>
                  <a:lnTo>
                    <a:pt x="4" y="144"/>
                  </a:lnTo>
                  <a:lnTo>
                    <a:pt x="4" y="146"/>
                  </a:lnTo>
                  <a:lnTo>
                    <a:pt x="4" y="148"/>
                  </a:lnTo>
                  <a:lnTo>
                    <a:pt x="4" y="148"/>
                  </a:lnTo>
                  <a:lnTo>
                    <a:pt x="6" y="148"/>
                  </a:lnTo>
                  <a:lnTo>
                    <a:pt x="6" y="148"/>
                  </a:lnTo>
                  <a:lnTo>
                    <a:pt x="6" y="150"/>
                  </a:lnTo>
                  <a:lnTo>
                    <a:pt x="6" y="150"/>
                  </a:lnTo>
                  <a:lnTo>
                    <a:pt x="4" y="152"/>
                  </a:lnTo>
                  <a:lnTo>
                    <a:pt x="2" y="152"/>
                  </a:lnTo>
                  <a:lnTo>
                    <a:pt x="2" y="152"/>
                  </a:lnTo>
                  <a:lnTo>
                    <a:pt x="2" y="152"/>
                  </a:lnTo>
                  <a:lnTo>
                    <a:pt x="2" y="154"/>
                  </a:lnTo>
                  <a:lnTo>
                    <a:pt x="2" y="154"/>
                  </a:lnTo>
                  <a:lnTo>
                    <a:pt x="2" y="158"/>
                  </a:lnTo>
                  <a:lnTo>
                    <a:pt x="2" y="160"/>
                  </a:lnTo>
                  <a:lnTo>
                    <a:pt x="0" y="162"/>
                  </a:lnTo>
                  <a:lnTo>
                    <a:pt x="2" y="162"/>
                  </a:lnTo>
                  <a:lnTo>
                    <a:pt x="2" y="164"/>
                  </a:lnTo>
                  <a:lnTo>
                    <a:pt x="2" y="164"/>
                  </a:lnTo>
                  <a:lnTo>
                    <a:pt x="2" y="164"/>
                  </a:lnTo>
                  <a:lnTo>
                    <a:pt x="2" y="166"/>
                  </a:lnTo>
                  <a:lnTo>
                    <a:pt x="0" y="166"/>
                  </a:lnTo>
                  <a:lnTo>
                    <a:pt x="0" y="166"/>
                  </a:lnTo>
                  <a:lnTo>
                    <a:pt x="0" y="166"/>
                  </a:lnTo>
                  <a:lnTo>
                    <a:pt x="0" y="168"/>
                  </a:lnTo>
                  <a:lnTo>
                    <a:pt x="0" y="170"/>
                  </a:lnTo>
                  <a:lnTo>
                    <a:pt x="0" y="172"/>
                  </a:lnTo>
                  <a:lnTo>
                    <a:pt x="0" y="174"/>
                  </a:lnTo>
                  <a:lnTo>
                    <a:pt x="2" y="176"/>
                  </a:lnTo>
                  <a:lnTo>
                    <a:pt x="4" y="178"/>
                  </a:lnTo>
                  <a:lnTo>
                    <a:pt x="4" y="180"/>
                  </a:lnTo>
                  <a:lnTo>
                    <a:pt x="6" y="180"/>
                  </a:lnTo>
                  <a:lnTo>
                    <a:pt x="6" y="180"/>
                  </a:lnTo>
                  <a:lnTo>
                    <a:pt x="6" y="180"/>
                  </a:lnTo>
                  <a:lnTo>
                    <a:pt x="6" y="182"/>
                  </a:lnTo>
                  <a:lnTo>
                    <a:pt x="6" y="182"/>
                  </a:lnTo>
                  <a:lnTo>
                    <a:pt x="6" y="182"/>
                  </a:lnTo>
                  <a:lnTo>
                    <a:pt x="6" y="184"/>
                  </a:lnTo>
                  <a:lnTo>
                    <a:pt x="8" y="186"/>
                  </a:lnTo>
                  <a:lnTo>
                    <a:pt x="8" y="186"/>
                  </a:lnTo>
                  <a:lnTo>
                    <a:pt x="10" y="188"/>
                  </a:lnTo>
                  <a:lnTo>
                    <a:pt x="10" y="190"/>
                  </a:lnTo>
                  <a:lnTo>
                    <a:pt x="10" y="192"/>
                  </a:lnTo>
                  <a:lnTo>
                    <a:pt x="12" y="196"/>
                  </a:lnTo>
                  <a:lnTo>
                    <a:pt x="14" y="196"/>
                  </a:lnTo>
                  <a:lnTo>
                    <a:pt x="14" y="198"/>
                  </a:lnTo>
                  <a:lnTo>
                    <a:pt x="14" y="198"/>
                  </a:lnTo>
                  <a:lnTo>
                    <a:pt x="14" y="200"/>
                  </a:lnTo>
                  <a:lnTo>
                    <a:pt x="14" y="202"/>
                  </a:lnTo>
                  <a:lnTo>
                    <a:pt x="14" y="202"/>
                  </a:lnTo>
                  <a:lnTo>
                    <a:pt x="16" y="204"/>
                  </a:lnTo>
                  <a:lnTo>
                    <a:pt x="16" y="204"/>
                  </a:lnTo>
                  <a:lnTo>
                    <a:pt x="18" y="204"/>
                  </a:lnTo>
                  <a:lnTo>
                    <a:pt x="20" y="204"/>
                  </a:lnTo>
                  <a:lnTo>
                    <a:pt x="20" y="206"/>
                  </a:lnTo>
                  <a:lnTo>
                    <a:pt x="20" y="206"/>
                  </a:lnTo>
                  <a:lnTo>
                    <a:pt x="20" y="208"/>
                  </a:lnTo>
                  <a:lnTo>
                    <a:pt x="20" y="210"/>
                  </a:lnTo>
                  <a:lnTo>
                    <a:pt x="20" y="212"/>
                  </a:lnTo>
                  <a:lnTo>
                    <a:pt x="22" y="216"/>
                  </a:lnTo>
                  <a:lnTo>
                    <a:pt x="22" y="218"/>
                  </a:lnTo>
                  <a:lnTo>
                    <a:pt x="22" y="220"/>
                  </a:lnTo>
                  <a:lnTo>
                    <a:pt x="24" y="222"/>
                  </a:lnTo>
                  <a:lnTo>
                    <a:pt x="22" y="222"/>
                  </a:lnTo>
                  <a:lnTo>
                    <a:pt x="22" y="222"/>
                  </a:lnTo>
                  <a:lnTo>
                    <a:pt x="22" y="222"/>
                  </a:lnTo>
                  <a:lnTo>
                    <a:pt x="20" y="222"/>
                  </a:lnTo>
                  <a:lnTo>
                    <a:pt x="20" y="224"/>
                  </a:lnTo>
                  <a:lnTo>
                    <a:pt x="20" y="224"/>
                  </a:lnTo>
                  <a:lnTo>
                    <a:pt x="20" y="226"/>
                  </a:lnTo>
                  <a:lnTo>
                    <a:pt x="20" y="228"/>
                  </a:lnTo>
                  <a:lnTo>
                    <a:pt x="20" y="230"/>
                  </a:lnTo>
                  <a:lnTo>
                    <a:pt x="20" y="230"/>
                  </a:lnTo>
                  <a:lnTo>
                    <a:pt x="20" y="230"/>
                  </a:lnTo>
                  <a:lnTo>
                    <a:pt x="20" y="232"/>
                  </a:lnTo>
                  <a:lnTo>
                    <a:pt x="20" y="234"/>
                  </a:lnTo>
                  <a:lnTo>
                    <a:pt x="20" y="238"/>
                  </a:lnTo>
                  <a:lnTo>
                    <a:pt x="18" y="238"/>
                  </a:lnTo>
                  <a:lnTo>
                    <a:pt x="18" y="238"/>
                  </a:lnTo>
                  <a:lnTo>
                    <a:pt x="18" y="240"/>
                  </a:lnTo>
                  <a:lnTo>
                    <a:pt x="18" y="240"/>
                  </a:lnTo>
                  <a:lnTo>
                    <a:pt x="20" y="240"/>
                  </a:lnTo>
                  <a:lnTo>
                    <a:pt x="20" y="242"/>
                  </a:lnTo>
                  <a:lnTo>
                    <a:pt x="20" y="244"/>
                  </a:lnTo>
                  <a:lnTo>
                    <a:pt x="22" y="244"/>
                  </a:lnTo>
                  <a:lnTo>
                    <a:pt x="22" y="246"/>
                  </a:lnTo>
                  <a:lnTo>
                    <a:pt x="22" y="250"/>
                  </a:lnTo>
                  <a:lnTo>
                    <a:pt x="22" y="250"/>
                  </a:lnTo>
                  <a:lnTo>
                    <a:pt x="24" y="252"/>
                  </a:lnTo>
                  <a:lnTo>
                    <a:pt x="24" y="254"/>
                  </a:lnTo>
                  <a:lnTo>
                    <a:pt x="24" y="256"/>
                  </a:lnTo>
                  <a:lnTo>
                    <a:pt x="22" y="256"/>
                  </a:lnTo>
                  <a:lnTo>
                    <a:pt x="22" y="258"/>
                  </a:lnTo>
                  <a:lnTo>
                    <a:pt x="20" y="258"/>
                  </a:lnTo>
                  <a:lnTo>
                    <a:pt x="20" y="260"/>
                  </a:lnTo>
                  <a:lnTo>
                    <a:pt x="20" y="260"/>
                  </a:lnTo>
                  <a:lnTo>
                    <a:pt x="20" y="260"/>
                  </a:lnTo>
                  <a:lnTo>
                    <a:pt x="20" y="260"/>
                  </a:lnTo>
                  <a:lnTo>
                    <a:pt x="18" y="260"/>
                  </a:lnTo>
                  <a:lnTo>
                    <a:pt x="18" y="262"/>
                  </a:lnTo>
                  <a:lnTo>
                    <a:pt x="16" y="262"/>
                  </a:lnTo>
                  <a:lnTo>
                    <a:pt x="16" y="264"/>
                  </a:lnTo>
                  <a:lnTo>
                    <a:pt x="18" y="264"/>
                  </a:lnTo>
                  <a:lnTo>
                    <a:pt x="16" y="266"/>
                  </a:lnTo>
                  <a:lnTo>
                    <a:pt x="16" y="268"/>
                  </a:lnTo>
                  <a:lnTo>
                    <a:pt x="16" y="268"/>
                  </a:lnTo>
                  <a:lnTo>
                    <a:pt x="18" y="270"/>
                  </a:lnTo>
                  <a:lnTo>
                    <a:pt x="18" y="272"/>
                  </a:lnTo>
                  <a:lnTo>
                    <a:pt x="18" y="274"/>
                  </a:lnTo>
                  <a:lnTo>
                    <a:pt x="18" y="276"/>
                  </a:lnTo>
                  <a:lnTo>
                    <a:pt x="18" y="276"/>
                  </a:lnTo>
                  <a:lnTo>
                    <a:pt x="20" y="278"/>
                  </a:lnTo>
                  <a:lnTo>
                    <a:pt x="20" y="280"/>
                  </a:lnTo>
                  <a:lnTo>
                    <a:pt x="20" y="282"/>
                  </a:lnTo>
                  <a:lnTo>
                    <a:pt x="20" y="282"/>
                  </a:lnTo>
                  <a:lnTo>
                    <a:pt x="22" y="286"/>
                  </a:lnTo>
                  <a:lnTo>
                    <a:pt x="24" y="288"/>
                  </a:lnTo>
                  <a:lnTo>
                    <a:pt x="26" y="290"/>
                  </a:lnTo>
                  <a:lnTo>
                    <a:pt x="26" y="294"/>
                  </a:lnTo>
                  <a:lnTo>
                    <a:pt x="28" y="296"/>
                  </a:lnTo>
                  <a:lnTo>
                    <a:pt x="28" y="298"/>
                  </a:lnTo>
                  <a:lnTo>
                    <a:pt x="30" y="298"/>
                  </a:lnTo>
                  <a:lnTo>
                    <a:pt x="30" y="300"/>
                  </a:lnTo>
                  <a:lnTo>
                    <a:pt x="30" y="300"/>
                  </a:lnTo>
                  <a:lnTo>
                    <a:pt x="30" y="302"/>
                  </a:lnTo>
                  <a:lnTo>
                    <a:pt x="30" y="302"/>
                  </a:lnTo>
                  <a:lnTo>
                    <a:pt x="28" y="304"/>
                  </a:lnTo>
                  <a:lnTo>
                    <a:pt x="28" y="304"/>
                  </a:lnTo>
                  <a:lnTo>
                    <a:pt x="26" y="304"/>
                  </a:lnTo>
                  <a:lnTo>
                    <a:pt x="26" y="306"/>
                  </a:lnTo>
                  <a:lnTo>
                    <a:pt x="24" y="306"/>
                  </a:lnTo>
                  <a:lnTo>
                    <a:pt x="24" y="308"/>
                  </a:lnTo>
                  <a:lnTo>
                    <a:pt x="26" y="312"/>
                  </a:lnTo>
                  <a:lnTo>
                    <a:pt x="26" y="312"/>
                  </a:lnTo>
                  <a:lnTo>
                    <a:pt x="26" y="314"/>
                  </a:lnTo>
                  <a:lnTo>
                    <a:pt x="26" y="316"/>
                  </a:lnTo>
                  <a:lnTo>
                    <a:pt x="26" y="316"/>
                  </a:lnTo>
                  <a:lnTo>
                    <a:pt x="26" y="318"/>
                  </a:lnTo>
                  <a:lnTo>
                    <a:pt x="26" y="318"/>
                  </a:lnTo>
                  <a:lnTo>
                    <a:pt x="26" y="318"/>
                  </a:lnTo>
                  <a:lnTo>
                    <a:pt x="26" y="318"/>
                  </a:lnTo>
                  <a:lnTo>
                    <a:pt x="24" y="318"/>
                  </a:lnTo>
                  <a:lnTo>
                    <a:pt x="24" y="318"/>
                  </a:lnTo>
                  <a:lnTo>
                    <a:pt x="26" y="320"/>
                  </a:lnTo>
                  <a:lnTo>
                    <a:pt x="26" y="322"/>
                  </a:lnTo>
                  <a:lnTo>
                    <a:pt x="28" y="324"/>
                  </a:lnTo>
                  <a:lnTo>
                    <a:pt x="28" y="324"/>
                  </a:lnTo>
                  <a:lnTo>
                    <a:pt x="28" y="324"/>
                  </a:lnTo>
                  <a:lnTo>
                    <a:pt x="28" y="326"/>
                  </a:lnTo>
                  <a:lnTo>
                    <a:pt x="26" y="326"/>
                  </a:lnTo>
                  <a:lnTo>
                    <a:pt x="26" y="326"/>
                  </a:lnTo>
                  <a:lnTo>
                    <a:pt x="26" y="328"/>
                  </a:lnTo>
                  <a:lnTo>
                    <a:pt x="26" y="328"/>
                  </a:lnTo>
                  <a:lnTo>
                    <a:pt x="28" y="330"/>
                  </a:lnTo>
                  <a:lnTo>
                    <a:pt x="30" y="330"/>
                  </a:lnTo>
                  <a:lnTo>
                    <a:pt x="30" y="330"/>
                  </a:lnTo>
                  <a:lnTo>
                    <a:pt x="28" y="332"/>
                  </a:lnTo>
                  <a:lnTo>
                    <a:pt x="28" y="332"/>
                  </a:lnTo>
                  <a:lnTo>
                    <a:pt x="28" y="334"/>
                  </a:lnTo>
                  <a:lnTo>
                    <a:pt x="28" y="334"/>
                  </a:lnTo>
                  <a:lnTo>
                    <a:pt x="28" y="336"/>
                  </a:lnTo>
                  <a:lnTo>
                    <a:pt x="28" y="338"/>
                  </a:lnTo>
                  <a:lnTo>
                    <a:pt x="30" y="340"/>
                  </a:lnTo>
                  <a:lnTo>
                    <a:pt x="30" y="342"/>
                  </a:lnTo>
                  <a:lnTo>
                    <a:pt x="32" y="346"/>
                  </a:lnTo>
                  <a:lnTo>
                    <a:pt x="32" y="348"/>
                  </a:lnTo>
                  <a:lnTo>
                    <a:pt x="34" y="352"/>
                  </a:lnTo>
                  <a:lnTo>
                    <a:pt x="34" y="352"/>
                  </a:lnTo>
                  <a:lnTo>
                    <a:pt x="34" y="352"/>
                  </a:lnTo>
                  <a:lnTo>
                    <a:pt x="36" y="356"/>
                  </a:lnTo>
                  <a:lnTo>
                    <a:pt x="38" y="358"/>
                  </a:lnTo>
                  <a:lnTo>
                    <a:pt x="40" y="360"/>
                  </a:lnTo>
                  <a:lnTo>
                    <a:pt x="40" y="360"/>
                  </a:lnTo>
                  <a:lnTo>
                    <a:pt x="38" y="362"/>
                  </a:lnTo>
                  <a:lnTo>
                    <a:pt x="38" y="362"/>
                  </a:lnTo>
                  <a:lnTo>
                    <a:pt x="36" y="362"/>
                  </a:lnTo>
                  <a:lnTo>
                    <a:pt x="36" y="362"/>
                  </a:lnTo>
                  <a:lnTo>
                    <a:pt x="36" y="362"/>
                  </a:lnTo>
                  <a:lnTo>
                    <a:pt x="36" y="364"/>
                  </a:lnTo>
                  <a:lnTo>
                    <a:pt x="36" y="364"/>
                  </a:lnTo>
                  <a:lnTo>
                    <a:pt x="36" y="366"/>
                  </a:lnTo>
                  <a:lnTo>
                    <a:pt x="38" y="368"/>
                  </a:lnTo>
                  <a:lnTo>
                    <a:pt x="38" y="368"/>
                  </a:lnTo>
                  <a:lnTo>
                    <a:pt x="38" y="370"/>
                  </a:lnTo>
                  <a:lnTo>
                    <a:pt x="38" y="370"/>
                  </a:lnTo>
                  <a:lnTo>
                    <a:pt x="38" y="372"/>
                  </a:lnTo>
                  <a:lnTo>
                    <a:pt x="40" y="376"/>
                  </a:lnTo>
                  <a:lnTo>
                    <a:pt x="40" y="378"/>
                  </a:lnTo>
                  <a:lnTo>
                    <a:pt x="42" y="378"/>
                  </a:lnTo>
                  <a:lnTo>
                    <a:pt x="44" y="378"/>
                  </a:lnTo>
                  <a:lnTo>
                    <a:pt x="46" y="380"/>
                  </a:lnTo>
                  <a:lnTo>
                    <a:pt x="48" y="380"/>
                  </a:lnTo>
                  <a:lnTo>
                    <a:pt x="48" y="382"/>
                  </a:lnTo>
                  <a:lnTo>
                    <a:pt x="46" y="382"/>
                  </a:lnTo>
                  <a:lnTo>
                    <a:pt x="46" y="382"/>
                  </a:lnTo>
                  <a:lnTo>
                    <a:pt x="46" y="384"/>
                  </a:lnTo>
                  <a:lnTo>
                    <a:pt x="48" y="386"/>
                  </a:lnTo>
                  <a:lnTo>
                    <a:pt x="50" y="386"/>
                  </a:lnTo>
                  <a:lnTo>
                    <a:pt x="50" y="388"/>
                  </a:lnTo>
                  <a:lnTo>
                    <a:pt x="50" y="388"/>
                  </a:lnTo>
                  <a:lnTo>
                    <a:pt x="50" y="390"/>
                  </a:lnTo>
                  <a:lnTo>
                    <a:pt x="52" y="392"/>
                  </a:lnTo>
                  <a:lnTo>
                    <a:pt x="52" y="392"/>
                  </a:lnTo>
                  <a:lnTo>
                    <a:pt x="52" y="394"/>
                  </a:lnTo>
                  <a:lnTo>
                    <a:pt x="52" y="394"/>
                  </a:lnTo>
                  <a:lnTo>
                    <a:pt x="52" y="396"/>
                  </a:lnTo>
                  <a:lnTo>
                    <a:pt x="52" y="396"/>
                  </a:lnTo>
                  <a:lnTo>
                    <a:pt x="52" y="398"/>
                  </a:lnTo>
                  <a:lnTo>
                    <a:pt x="54" y="400"/>
                  </a:lnTo>
                  <a:lnTo>
                    <a:pt x="54" y="400"/>
                  </a:lnTo>
                  <a:lnTo>
                    <a:pt x="62" y="400"/>
                  </a:lnTo>
                  <a:lnTo>
                    <a:pt x="64" y="402"/>
                  </a:lnTo>
                  <a:lnTo>
                    <a:pt x="64" y="402"/>
                  </a:lnTo>
                  <a:lnTo>
                    <a:pt x="64" y="405"/>
                  </a:lnTo>
                  <a:lnTo>
                    <a:pt x="64" y="405"/>
                  </a:lnTo>
                  <a:lnTo>
                    <a:pt x="64" y="407"/>
                  </a:lnTo>
                  <a:lnTo>
                    <a:pt x="64" y="409"/>
                  </a:lnTo>
                  <a:lnTo>
                    <a:pt x="62" y="407"/>
                  </a:lnTo>
                  <a:lnTo>
                    <a:pt x="60" y="407"/>
                  </a:lnTo>
                  <a:lnTo>
                    <a:pt x="60" y="407"/>
                  </a:lnTo>
                  <a:lnTo>
                    <a:pt x="58" y="407"/>
                  </a:lnTo>
                  <a:lnTo>
                    <a:pt x="54" y="409"/>
                  </a:lnTo>
                  <a:lnTo>
                    <a:pt x="54" y="407"/>
                  </a:lnTo>
                  <a:lnTo>
                    <a:pt x="54" y="409"/>
                  </a:lnTo>
                  <a:lnTo>
                    <a:pt x="54" y="411"/>
                  </a:lnTo>
                  <a:lnTo>
                    <a:pt x="58" y="411"/>
                  </a:lnTo>
                  <a:lnTo>
                    <a:pt x="62" y="411"/>
                  </a:lnTo>
                  <a:lnTo>
                    <a:pt x="62" y="415"/>
                  </a:lnTo>
                  <a:lnTo>
                    <a:pt x="64" y="417"/>
                  </a:lnTo>
                  <a:lnTo>
                    <a:pt x="66" y="417"/>
                  </a:lnTo>
                  <a:lnTo>
                    <a:pt x="68" y="419"/>
                  </a:lnTo>
                  <a:lnTo>
                    <a:pt x="66" y="421"/>
                  </a:lnTo>
                  <a:lnTo>
                    <a:pt x="66" y="423"/>
                  </a:lnTo>
                  <a:lnTo>
                    <a:pt x="64" y="423"/>
                  </a:lnTo>
                  <a:lnTo>
                    <a:pt x="64" y="423"/>
                  </a:lnTo>
                  <a:lnTo>
                    <a:pt x="64" y="425"/>
                  </a:lnTo>
                  <a:lnTo>
                    <a:pt x="66" y="427"/>
                  </a:lnTo>
                  <a:lnTo>
                    <a:pt x="66" y="429"/>
                  </a:lnTo>
                  <a:lnTo>
                    <a:pt x="68" y="429"/>
                  </a:lnTo>
                  <a:lnTo>
                    <a:pt x="68" y="431"/>
                  </a:lnTo>
                  <a:lnTo>
                    <a:pt x="66" y="433"/>
                  </a:lnTo>
                  <a:lnTo>
                    <a:pt x="66" y="433"/>
                  </a:lnTo>
                  <a:lnTo>
                    <a:pt x="66" y="435"/>
                  </a:lnTo>
                  <a:lnTo>
                    <a:pt x="68" y="435"/>
                  </a:lnTo>
                  <a:lnTo>
                    <a:pt x="68" y="437"/>
                  </a:lnTo>
                  <a:lnTo>
                    <a:pt x="70" y="439"/>
                  </a:lnTo>
                  <a:lnTo>
                    <a:pt x="72" y="441"/>
                  </a:lnTo>
                  <a:lnTo>
                    <a:pt x="72" y="443"/>
                  </a:lnTo>
                  <a:lnTo>
                    <a:pt x="72" y="443"/>
                  </a:lnTo>
                  <a:lnTo>
                    <a:pt x="70" y="445"/>
                  </a:lnTo>
                  <a:lnTo>
                    <a:pt x="70" y="445"/>
                  </a:lnTo>
                  <a:lnTo>
                    <a:pt x="70" y="447"/>
                  </a:lnTo>
                  <a:lnTo>
                    <a:pt x="70" y="449"/>
                  </a:lnTo>
                  <a:lnTo>
                    <a:pt x="72" y="449"/>
                  </a:lnTo>
                  <a:lnTo>
                    <a:pt x="72" y="451"/>
                  </a:lnTo>
                  <a:lnTo>
                    <a:pt x="72" y="451"/>
                  </a:lnTo>
                  <a:lnTo>
                    <a:pt x="72" y="451"/>
                  </a:lnTo>
                  <a:lnTo>
                    <a:pt x="72" y="453"/>
                  </a:lnTo>
                  <a:lnTo>
                    <a:pt x="72" y="455"/>
                  </a:lnTo>
                  <a:lnTo>
                    <a:pt x="70" y="455"/>
                  </a:lnTo>
                  <a:lnTo>
                    <a:pt x="68" y="457"/>
                  </a:lnTo>
                  <a:lnTo>
                    <a:pt x="70" y="459"/>
                  </a:lnTo>
                  <a:lnTo>
                    <a:pt x="70" y="461"/>
                  </a:lnTo>
                  <a:lnTo>
                    <a:pt x="70" y="461"/>
                  </a:lnTo>
                  <a:lnTo>
                    <a:pt x="70" y="463"/>
                  </a:lnTo>
                  <a:lnTo>
                    <a:pt x="70" y="465"/>
                  </a:lnTo>
                  <a:lnTo>
                    <a:pt x="72" y="465"/>
                  </a:lnTo>
                  <a:lnTo>
                    <a:pt x="74" y="467"/>
                  </a:lnTo>
                  <a:lnTo>
                    <a:pt x="76" y="469"/>
                  </a:lnTo>
                  <a:lnTo>
                    <a:pt x="76" y="471"/>
                  </a:lnTo>
                  <a:lnTo>
                    <a:pt x="74" y="473"/>
                  </a:lnTo>
                  <a:lnTo>
                    <a:pt x="72" y="473"/>
                  </a:lnTo>
                  <a:lnTo>
                    <a:pt x="72" y="475"/>
                  </a:lnTo>
                  <a:lnTo>
                    <a:pt x="74" y="477"/>
                  </a:lnTo>
                  <a:lnTo>
                    <a:pt x="74" y="479"/>
                  </a:lnTo>
                  <a:lnTo>
                    <a:pt x="74" y="479"/>
                  </a:lnTo>
                  <a:lnTo>
                    <a:pt x="74" y="481"/>
                  </a:lnTo>
                  <a:lnTo>
                    <a:pt x="74" y="481"/>
                  </a:lnTo>
                  <a:lnTo>
                    <a:pt x="72" y="483"/>
                  </a:lnTo>
                  <a:lnTo>
                    <a:pt x="72" y="483"/>
                  </a:lnTo>
                  <a:lnTo>
                    <a:pt x="70" y="483"/>
                  </a:lnTo>
                  <a:lnTo>
                    <a:pt x="70" y="485"/>
                  </a:lnTo>
                  <a:lnTo>
                    <a:pt x="70" y="487"/>
                  </a:lnTo>
                  <a:lnTo>
                    <a:pt x="72" y="489"/>
                  </a:lnTo>
                  <a:lnTo>
                    <a:pt x="68" y="489"/>
                  </a:lnTo>
                  <a:lnTo>
                    <a:pt x="68" y="489"/>
                  </a:lnTo>
                  <a:lnTo>
                    <a:pt x="68" y="491"/>
                  </a:lnTo>
                  <a:lnTo>
                    <a:pt x="68" y="493"/>
                  </a:lnTo>
                  <a:lnTo>
                    <a:pt x="70" y="495"/>
                  </a:lnTo>
                  <a:lnTo>
                    <a:pt x="72" y="497"/>
                  </a:lnTo>
                  <a:lnTo>
                    <a:pt x="72" y="499"/>
                  </a:lnTo>
                  <a:lnTo>
                    <a:pt x="72" y="501"/>
                  </a:lnTo>
                  <a:lnTo>
                    <a:pt x="74" y="503"/>
                  </a:lnTo>
                  <a:lnTo>
                    <a:pt x="76" y="505"/>
                  </a:lnTo>
                  <a:lnTo>
                    <a:pt x="78" y="507"/>
                  </a:lnTo>
                  <a:lnTo>
                    <a:pt x="80" y="509"/>
                  </a:lnTo>
                  <a:lnTo>
                    <a:pt x="80" y="511"/>
                  </a:lnTo>
                  <a:lnTo>
                    <a:pt x="82" y="511"/>
                  </a:lnTo>
                  <a:lnTo>
                    <a:pt x="82" y="513"/>
                  </a:lnTo>
                  <a:lnTo>
                    <a:pt x="84" y="513"/>
                  </a:lnTo>
                  <a:lnTo>
                    <a:pt x="84" y="513"/>
                  </a:lnTo>
                  <a:lnTo>
                    <a:pt x="86" y="513"/>
                  </a:lnTo>
                  <a:lnTo>
                    <a:pt x="86" y="511"/>
                  </a:lnTo>
                  <a:lnTo>
                    <a:pt x="88" y="511"/>
                  </a:lnTo>
                  <a:lnTo>
                    <a:pt x="90" y="511"/>
                  </a:lnTo>
                  <a:lnTo>
                    <a:pt x="90" y="511"/>
                  </a:lnTo>
                  <a:lnTo>
                    <a:pt x="92" y="511"/>
                  </a:lnTo>
                  <a:lnTo>
                    <a:pt x="92" y="511"/>
                  </a:lnTo>
                  <a:lnTo>
                    <a:pt x="94" y="513"/>
                  </a:lnTo>
                  <a:lnTo>
                    <a:pt x="96" y="515"/>
                  </a:lnTo>
                  <a:lnTo>
                    <a:pt x="96" y="517"/>
                  </a:lnTo>
                  <a:lnTo>
                    <a:pt x="98" y="519"/>
                  </a:lnTo>
                  <a:lnTo>
                    <a:pt x="96" y="519"/>
                  </a:lnTo>
                  <a:lnTo>
                    <a:pt x="96" y="519"/>
                  </a:lnTo>
                  <a:lnTo>
                    <a:pt x="98" y="521"/>
                  </a:lnTo>
                  <a:lnTo>
                    <a:pt x="98" y="521"/>
                  </a:lnTo>
                  <a:lnTo>
                    <a:pt x="100" y="523"/>
                  </a:lnTo>
                  <a:lnTo>
                    <a:pt x="100" y="525"/>
                  </a:lnTo>
                  <a:lnTo>
                    <a:pt x="100" y="527"/>
                  </a:lnTo>
                  <a:lnTo>
                    <a:pt x="102" y="529"/>
                  </a:lnTo>
                  <a:lnTo>
                    <a:pt x="104" y="529"/>
                  </a:lnTo>
                  <a:lnTo>
                    <a:pt x="106" y="531"/>
                  </a:lnTo>
                  <a:lnTo>
                    <a:pt x="108" y="531"/>
                  </a:lnTo>
                  <a:lnTo>
                    <a:pt x="108" y="533"/>
                  </a:lnTo>
                  <a:lnTo>
                    <a:pt x="110" y="535"/>
                  </a:lnTo>
                  <a:lnTo>
                    <a:pt x="110" y="535"/>
                  </a:lnTo>
                  <a:lnTo>
                    <a:pt x="114" y="535"/>
                  </a:lnTo>
                  <a:lnTo>
                    <a:pt x="118" y="535"/>
                  </a:lnTo>
                  <a:lnTo>
                    <a:pt x="124" y="535"/>
                  </a:lnTo>
                  <a:lnTo>
                    <a:pt x="130" y="535"/>
                  </a:lnTo>
                  <a:lnTo>
                    <a:pt x="136" y="535"/>
                  </a:lnTo>
                  <a:lnTo>
                    <a:pt x="140" y="537"/>
                  </a:lnTo>
                  <a:lnTo>
                    <a:pt x="144" y="537"/>
                  </a:lnTo>
                  <a:lnTo>
                    <a:pt x="148" y="537"/>
                  </a:lnTo>
                  <a:lnTo>
                    <a:pt x="152" y="539"/>
                  </a:lnTo>
                  <a:lnTo>
                    <a:pt x="156" y="539"/>
                  </a:lnTo>
                  <a:lnTo>
                    <a:pt x="158" y="539"/>
                  </a:lnTo>
                  <a:lnTo>
                    <a:pt x="160" y="539"/>
                  </a:lnTo>
                  <a:lnTo>
                    <a:pt x="160" y="541"/>
                  </a:lnTo>
                  <a:lnTo>
                    <a:pt x="160" y="541"/>
                  </a:lnTo>
                  <a:lnTo>
                    <a:pt x="158" y="539"/>
                  </a:lnTo>
                  <a:lnTo>
                    <a:pt x="154" y="535"/>
                  </a:lnTo>
                  <a:lnTo>
                    <a:pt x="148" y="529"/>
                  </a:lnTo>
                  <a:lnTo>
                    <a:pt x="148" y="529"/>
                  </a:lnTo>
                  <a:lnTo>
                    <a:pt x="146" y="529"/>
                  </a:lnTo>
                  <a:lnTo>
                    <a:pt x="144" y="529"/>
                  </a:lnTo>
                  <a:lnTo>
                    <a:pt x="142" y="529"/>
                  </a:lnTo>
                  <a:lnTo>
                    <a:pt x="142" y="529"/>
                  </a:lnTo>
                  <a:lnTo>
                    <a:pt x="140" y="527"/>
                  </a:lnTo>
                  <a:lnTo>
                    <a:pt x="142" y="527"/>
                  </a:lnTo>
                  <a:lnTo>
                    <a:pt x="144" y="527"/>
                  </a:lnTo>
                  <a:lnTo>
                    <a:pt x="146" y="527"/>
                  </a:lnTo>
                  <a:lnTo>
                    <a:pt x="146" y="527"/>
                  </a:lnTo>
                  <a:lnTo>
                    <a:pt x="144" y="525"/>
                  </a:lnTo>
                  <a:lnTo>
                    <a:pt x="144" y="523"/>
                  </a:lnTo>
                  <a:lnTo>
                    <a:pt x="140" y="519"/>
                  </a:lnTo>
                  <a:lnTo>
                    <a:pt x="138" y="517"/>
                  </a:lnTo>
                  <a:lnTo>
                    <a:pt x="138" y="517"/>
                  </a:lnTo>
                  <a:lnTo>
                    <a:pt x="138" y="519"/>
                  </a:lnTo>
                  <a:lnTo>
                    <a:pt x="138" y="519"/>
                  </a:lnTo>
                  <a:lnTo>
                    <a:pt x="138" y="517"/>
                  </a:lnTo>
                  <a:lnTo>
                    <a:pt x="138" y="515"/>
                  </a:lnTo>
                  <a:lnTo>
                    <a:pt x="138" y="513"/>
                  </a:lnTo>
                  <a:lnTo>
                    <a:pt x="138" y="511"/>
                  </a:lnTo>
                  <a:lnTo>
                    <a:pt x="138" y="509"/>
                  </a:lnTo>
                  <a:lnTo>
                    <a:pt x="138" y="507"/>
                  </a:lnTo>
                  <a:lnTo>
                    <a:pt x="140" y="505"/>
                  </a:lnTo>
                  <a:lnTo>
                    <a:pt x="142" y="505"/>
                  </a:lnTo>
                  <a:lnTo>
                    <a:pt x="142" y="503"/>
                  </a:lnTo>
                  <a:lnTo>
                    <a:pt x="144" y="503"/>
                  </a:lnTo>
                  <a:lnTo>
                    <a:pt x="142" y="503"/>
                  </a:lnTo>
                  <a:lnTo>
                    <a:pt x="140" y="501"/>
                  </a:lnTo>
                  <a:lnTo>
                    <a:pt x="140" y="501"/>
                  </a:lnTo>
                  <a:lnTo>
                    <a:pt x="138" y="501"/>
                  </a:lnTo>
                  <a:lnTo>
                    <a:pt x="134" y="501"/>
                  </a:lnTo>
                  <a:lnTo>
                    <a:pt x="134" y="499"/>
                  </a:lnTo>
                  <a:lnTo>
                    <a:pt x="138" y="499"/>
                  </a:lnTo>
                  <a:lnTo>
                    <a:pt x="138" y="499"/>
                  </a:lnTo>
                  <a:lnTo>
                    <a:pt x="136" y="497"/>
                  </a:lnTo>
                  <a:lnTo>
                    <a:pt x="136" y="497"/>
                  </a:lnTo>
                  <a:lnTo>
                    <a:pt x="138" y="499"/>
                  </a:lnTo>
                  <a:lnTo>
                    <a:pt x="140" y="501"/>
                  </a:lnTo>
                  <a:lnTo>
                    <a:pt x="142" y="501"/>
                  </a:lnTo>
                  <a:lnTo>
                    <a:pt x="144" y="503"/>
                  </a:lnTo>
                  <a:lnTo>
                    <a:pt x="146" y="503"/>
                  </a:lnTo>
                  <a:lnTo>
                    <a:pt x="148" y="501"/>
                  </a:lnTo>
                  <a:lnTo>
                    <a:pt x="150" y="499"/>
                  </a:lnTo>
                  <a:lnTo>
                    <a:pt x="150" y="497"/>
                  </a:lnTo>
                  <a:lnTo>
                    <a:pt x="148" y="489"/>
                  </a:lnTo>
                  <a:lnTo>
                    <a:pt x="146" y="489"/>
                  </a:lnTo>
                  <a:lnTo>
                    <a:pt x="146" y="487"/>
                  </a:lnTo>
                  <a:lnTo>
                    <a:pt x="148" y="483"/>
                  </a:lnTo>
                  <a:lnTo>
                    <a:pt x="148" y="479"/>
                  </a:lnTo>
                  <a:lnTo>
                    <a:pt x="150" y="477"/>
                  </a:lnTo>
                  <a:lnTo>
                    <a:pt x="150" y="477"/>
                  </a:lnTo>
                  <a:lnTo>
                    <a:pt x="154" y="475"/>
                  </a:lnTo>
                  <a:lnTo>
                    <a:pt x="156" y="473"/>
                  </a:lnTo>
                  <a:lnTo>
                    <a:pt x="158" y="471"/>
                  </a:lnTo>
                  <a:lnTo>
                    <a:pt x="162" y="467"/>
                  </a:lnTo>
                  <a:lnTo>
                    <a:pt x="162" y="465"/>
                  </a:lnTo>
                  <a:lnTo>
                    <a:pt x="162" y="465"/>
                  </a:lnTo>
                  <a:lnTo>
                    <a:pt x="162" y="465"/>
                  </a:lnTo>
                  <a:lnTo>
                    <a:pt x="162" y="463"/>
                  </a:lnTo>
                  <a:lnTo>
                    <a:pt x="160" y="463"/>
                  </a:lnTo>
                  <a:lnTo>
                    <a:pt x="158" y="463"/>
                  </a:lnTo>
                  <a:lnTo>
                    <a:pt x="158" y="463"/>
                  </a:lnTo>
                  <a:lnTo>
                    <a:pt x="156" y="463"/>
                  </a:lnTo>
                  <a:lnTo>
                    <a:pt x="158" y="461"/>
                  </a:lnTo>
                  <a:lnTo>
                    <a:pt x="160" y="461"/>
                  </a:lnTo>
                  <a:lnTo>
                    <a:pt x="160" y="459"/>
                  </a:lnTo>
                  <a:lnTo>
                    <a:pt x="160" y="459"/>
                  </a:lnTo>
                  <a:lnTo>
                    <a:pt x="160" y="455"/>
                  </a:lnTo>
                  <a:lnTo>
                    <a:pt x="158" y="453"/>
                  </a:lnTo>
                  <a:lnTo>
                    <a:pt x="156" y="451"/>
                  </a:lnTo>
                  <a:lnTo>
                    <a:pt x="154" y="449"/>
                  </a:lnTo>
                  <a:lnTo>
                    <a:pt x="146" y="449"/>
                  </a:lnTo>
                  <a:lnTo>
                    <a:pt x="144" y="449"/>
                  </a:lnTo>
                  <a:lnTo>
                    <a:pt x="132" y="441"/>
                  </a:lnTo>
                  <a:lnTo>
                    <a:pt x="130" y="439"/>
                  </a:lnTo>
                  <a:lnTo>
                    <a:pt x="128" y="437"/>
                  </a:lnTo>
                  <a:lnTo>
                    <a:pt x="126" y="435"/>
                  </a:lnTo>
                  <a:lnTo>
                    <a:pt x="126" y="433"/>
                  </a:lnTo>
                  <a:lnTo>
                    <a:pt x="126" y="431"/>
                  </a:lnTo>
                  <a:lnTo>
                    <a:pt x="126" y="431"/>
                  </a:lnTo>
                  <a:lnTo>
                    <a:pt x="126" y="427"/>
                  </a:lnTo>
                  <a:lnTo>
                    <a:pt x="126" y="423"/>
                  </a:lnTo>
                  <a:lnTo>
                    <a:pt x="130" y="417"/>
                  </a:lnTo>
                  <a:lnTo>
                    <a:pt x="130" y="417"/>
                  </a:lnTo>
                  <a:lnTo>
                    <a:pt x="134" y="417"/>
                  </a:lnTo>
                  <a:lnTo>
                    <a:pt x="134" y="417"/>
                  </a:lnTo>
                  <a:lnTo>
                    <a:pt x="134" y="415"/>
                  </a:lnTo>
                  <a:lnTo>
                    <a:pt x="136" y="413"/>
                  </a:lnTo>
                  <a:lnTo>
                    <a:pt x="138" y="411"/>
                  </a:lnTo>
                  <a:lnTo>
                    <a:pt x="144" y="413"/>
                  </a:lnTo>
                  <a:lnTo>
                    <a:pt x="146" y="413"/>
                  </a:lnTo>
                  <a:lnTo>
                    <a:pt x="146" y="411"/>
                  </a:lnTo>
                  <a:lnTo>
                    <a:pt x="146" y="409"/>
                  </a:lnTo>
                  <a:lnTo>
                    <a:pt x="144" y="409"/>
                  </a:lnTo>
                  <a:lnTo>
                    <a:pt x="144" y="407"/>
                  </a:lnTo>
                  <a:lnTo>
                    <a:pt x="146" y="402"/>
                  </a:lnTo>
                  <a:lnTo>
                    <a:pt x="146" y="400"/>
                  </a:lnTo>
                  <a:lnTo>
                    <a:pt x="146" y="398"/>
                  </a:lnTo>
                  <a:lnTo>
                    <a:pt x="146" y="396"/>
                  </a:lnTo>
                  <a:lnTo>
                    <a:pt x="146" y="394"/>
                  </a:lnTo>
                  <a:lnTo>
                    <a:pt x="142" y="390"/>
                  </a:lnTo>
                  <a:lnTo>
                    <a:pt x="142" y="388"/>
                  </a:lnTo>
                  <a:lnTo>
                    <a:pt x="142" y="386"/>
                  </a:lnTo>
                  <a:lnTo>
                    <a:pt x="142" y="386"/>
                  </a:lnTo>
                  <a:lnTo>
                    <a:pt x="144" y="382"/>
                  </a:lnTo>
                  <a:lnTo>
                    <a:pt x="146" y="380"/>
                  </a:lnTo>
                  <a:lnTo>
                    <a:pt x="148" y="378"/>
                  </a:lnTo>
                  <a:lnTo>
                    <a:pt x="150" y="378"/>
                  </a:lnTo>
                  <a:lnTo>
                    <a:pt x="152" y="376"/>
                  </a:lnTo>
                  <a:lnTo>
                    <a:pt x="152" y="376"/>
                  </a:lnTo>
                  <a:lnTo>
                    <a:pt x="150" y="376"/>
                  </a:lnTo>
                  <a:lnTo>
                    <a:pt x="150" y="376"/>
                  </a:lnTo>
                  <a:lnTo>
                    <a:pt x="146" y="374"/>
                  </a:lnTo>
                  <a:lnTo>
                    <a:pt x="140" y="372"/>
                  </a:lnTo>
                  <a:lnTo>
                    <a:pt x="140" y="370"/>
                  </a:lnTo>
                  <a:lnTo>
                    <a:pt x="142" y="370"/>
                  </a:lnTo>
                  <a:lnTo>
                    <a:pt x="144" y="368"/>
                  </a:lnTo>
                  <a:lnTo>
                    <a:pt x="146" y="368"/>
                  </a:lnTo>
                  <a:lnTo>
                    <a:pt x="150" y="368"/>
                  </a:lnTo>
                  <a:lnTo>
                    <a:pt x="150" y="370"/>
                  </a:lnTo>
                  <a:lnTo>
                    <a:pt x="152" y="372"/>
                  </a:lnTo>
                  <a:lnTo>
                    <a:pt x="154" y="374"/>
                  </a:lnTo>
                  <a:lnTo>
                    <a:pt x="156" y="374"/>
                  </a:lnTo>
                  <a:lnTo>
                    <a:pt x="160" y="372"/>
                  </a:lnTo>
                  <a:lnTo>
                    <a:pt x="160" y="372"/>
                  </a:lnTo>
                  <a:lnTo>
                    <a:pt x="160" y="372"/>
                  </a:lnTo>
                  <a:lnTo>
                    <a:pt x="160" y="368"/>
                  </a:lnTo>
                  <a:lnTo>
                    <a:pt x="158" y="366"/>
                  </a:lnTo>
                  <a:lnTo>
                    <a:pt x="158" y="364"/>
                  </a:lnTo>
                  <a:lnTo>
                    <a:pt x="156" y="362"/>
                  </a:lnTo>
                  <a:lnTo>
                    <a:pt x="156" y="362"/>
                  </a:lnTo>
                  <a:lnTo>
                    <a:pt x="154" y="362"/>
                  </a:lnTo>
                  <a:lnTo>
                    <a:pt x="152" y="362"/>
                  </a:lnTo>
                  <a:lnTo>
                    <a:pt x="150" y="362"/>
                  </a:lnTo>
                  <a:lnTo>
                    <a:pt x="148" y="362"/>
                  </a:lnTo>
                  <a:lnTo>
                    <a:pt x="148" y="364"/>
                  </a:lnTo>
                  <a:lnTo>
                    <a:pt x="152" y="364"/>
                  </a:lnTo>
                  <a:lnTo>
                    <a:pt x="152" y="366"/>
                  </a:lnTo>
                  <a:lnTo>
                    <a:pt x="152" y="366"/>
                  </a:lnTo>
                  <a:lnTo>
                    <a:pt x="150" y="366"/>
                  </a:lnTo>
                  <a:lnTo>
                    <a:pt x="146" y="366"/>
                  </a:lnTo>
                  <a:lnTo>
                    <a:pt x="144" y="366"/>
                  </a:lnTo>
                  <a:lnTo>
                    <a:pt x="144" y="366"/>
                  </a:lnTo>
                  <a:lnTo>
                    <a:pt x="144" y="364"/>
                  </a:lnTo>
                  <a:lnTo>
                    <a:pt x="144" y="364"/>
                  </a:lnTo>
                  <a:lnTo>
                    <a:pt x="144" y="364"/>
                  </a:lnTo>
                  <a:lnTo>
                    <a:pt x="144" y="364"/>
                  </a:lnTo>
                  <a:lnTo>
                    <a:pt x="142" y="362"/>
                  </a:lnTo>
                  <a:lnTo>
                    <a:pt x="138" y="362"/>
                  </a:lnTo>
                  <a:lnTo>
                    <a:pt x="136" y="360"/>
                  </a:lnTo>
                  <a:lnTo>
                    <a:pt x="134" y="358"/>
                  </a:lnTo>
                  <a:lnTo>
                    <a:pt x="134" y="354"/>
                  </a:lnTo>
                  <a:lnTo>
                    <a:pt x="134" y="352"/>
                  </a:lnTo>
                  <a:lnTo>
                    <a:pt x="130" y="346"/>
                  </a:lnTo>
                  <a:lnTo>
                    <a:pt x="128" y="344"/>
                  </a:lnTo>
                  <a:lnTo>
                    <a:pt x="128" y="340"/>
                  </a:lnTo>
                  <a:lnTo>
                    <a:pt x="128" y="340"/>
                  </a:lnTo>
                  <a:lnTo>
                    <a:pt x="128" y="338"/>
                  </a:lnTo>
                  <a:lnTo>
                    <a:pt x="130" y="336"/>
                  </a:lnTo>
                  <a:lnTo>
                    <a:pt x="130" y="338"/>
                  </a:lnTo>
                  <a:lnTo>
                    <a:pt x="132" y="338"/>
                  </a:lnTo>
                  <a:lnTo>
                    <a:pt x="132" y="338"/>
                  </a:lnTo>
                  <a:lnTo>
                    <a:pt x="132" y="338"/>
                  </a:lnTo>
                  <a:lnTo>
                    <a:pt x="134" y="340"/>
                  </a:lnTo>
                  <a:lnTo>
                    <a:pt x="138" y="340"/>
                  </a:lnTo>
                  <a:lnTo>
                    <a:pt x="142" y="342"/>
                  </a:lnTo>
                  <a:lnTo>
                    <a:pt x="148" y="344"/>
                  </a:lnTo>
                  <a:lnTo>
                    <a:pt x="150" y="344"/>
                  </a:lnTo>
                  <a:lnTo>
                    <a:pt x="156" y="344"/>
                  </a:lnTo>
                  <a:lnTo>
                    <a:pt x="160" y="344"/>
                  </a:lnTo>
                  <a:lnTo>
                    <a:pt x="162" y="342"/>
                  </a:lnTo>
                  <a:lnTo>
                    <a:pt x="168" y="340"/>
                  </a:lnTo>
                  <a:lnTo>
                    <a:pt x="168" y="338"/>
                  </a:lnTo>
                  <a:lnTo>
                    <a:pt x="168" y="336"/>
                  </a:lnTo>
                  <a:lnTo>
                    <a:pt x="164" y="332"/>
                  </a:lnTo>
                  <a:lnTo>
                    <a:pt x="164" y="330"/>
                  </a:lnTo>
                  <a:lnTo>
                    <a:pt x="164" y="328"/>
                  </a:lnTo>
                  <a:lnTo>
                    <a:pt x="162" y="324"/>
                  </a:lnTo>
                  <a:lnTo>
                    <a:pt x="164" y="324"/>
                  </a:lnTo>
                  <a:lnTo>
                    <a:pt x="164" y="324"/>
                  </a:lnTo>
                  <a:lnTo>
                    <a:pt x="166" y="322"/>
                  </a:lnTo>
                  <a:lnTo>
                    <a:pt x="164" y="318"/>
                  </a:lnTo>
                  <a:lnTo>
                    <a:pt x="164" y="316"/>
                  </a:lnTo>
                  <a:lnTo>
                    <a:pt x="164" y="316"/>
                  </a:lnTo>
                  <a:lnTo>
                    <a:pt x="162" y="314"/>
                  </a:lnTo>
                  <a:lnTo>
                    <a:pt x="164" y="314"/>
                  </a:lnTo>
                  <a:lnTo>
                    <a:pt x="162" y="314"/>
                  </a:lnTo>
                  <a:lnTo>
                    <a:pt x="160" y="312"/>
                  </a:lnTo>
                  <a:lnTo>
                    <a:pt x="160" y="312"/>
                  </a:lnTo>
                  <a:lnTo>
                    <a:pt x="158" y="310"/>
                  </a:lnTo>
                  <a:lnTo>
                    <a:pt x="158" y="308"/>
                  </a:lnTo>
                  <a:lnTo>
                    <a:pt x="156" y="304"/>
                  </a:lnTo>
                  <a:lnTo>
                    <a:pt x="156" y="304"/>
                  </a:lnTo>
                  <a:lnTo>
                    <a:pt x="158" y="304"/>
                  </a:lnTo>
                  <a:lnTo>
                    <a:pt x="162" y="306"/>
                  </a:lnTo>
                  <a:lnTo>
                    <a:pt x="164" y="306"/>
                  </a:lnTo>
                  <a:lnTo>
                    <a:pt x="168" y="308"/>
                  </a:lnTo>
                  <a:lnTo>
                    <a:pt x="172" y="308"/>
                  </a:lnTo>
                  <a:lnTo>
                    <a:pt x="176" y="308"/>
                  </a:lnTo>
                  <a:lnTo>
                    <a:pt x="178" y="308"/>
                  </a:lnTo>
                  <a:lnTo>
                    <a:pt x="194" y="304"/>
                  </a:lnTo>
                  <a:lnTo>
                    <a:pt x="196" y="304"/>
                  </a:lnTo>
                  <a:lnTo>
                    <a:pt x="204" y="302"/>
                  </a:lnTo>
                  <a:lnTo>
                    <a:pt x="216" y="298"/>
                  </a:lnTo>
                  <a:lnTo>
                    <a:pt x="222" y="292"/>
                  </a:lnTo>
                  <a:lnTo>
                    <a:pt x="224" y="292"/>
                  </a:lnTo>
                  <a:lnTo>
                    <a:pt x="224" y="288"/>
                  </a:lnTo>
                  <a:lnTo>
                    <a:pt x="224" y="284"/>
                  </a:lnTo>
                  <a:lnTo>
                    <a:pt x="228" y="280"/>
                  </a:lnTo>
                  <a:lnTo>
                    <a:pt x="230" y="270"/>
                  </a:lnTo>
                  <a:lnTo>
                    <a:pt x="230" y="268"/>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Freeform 242"/>
            <p:cNvSpPr>
              <a:spLocks noEditPoints="1"/>
            </p:cNvSpPr>
            <p:nvPr/>
          </p:nvSpPr>
          <p:spPr bwMode="auto">
            <a:xfrm>
              <a:off x="2505" y="1760"/>
              <a:ext cx="4" cy="12"/>
            </a:xfrm>
            <a:custGeom>
              <a:avLst/>
              <a:gdLst>
                <a:gd name="T0" fmla="*/ 2 w 4"/>
                <a:gd name="T1" fmla="*/ 10 h 12"/>
                <a:gd name="T2" fmla="*/ 2 w 4"/>
                <a:gd name="T3" fmla="*/ 10 h 12"/>
                <a:gd name="T4" fmla="*/ 0 w 4"/>
                <a:gd name="T5" fmla="*/ 10 h 12"/>
                <a:gd name="T6" fmla="*/ 0 w 4"/>
                <a:gd name="T7" fmla="*/ 12 h 12"/>
                <a:gd name="T8" fmla="*/ 0 w 4"/>
                <a:gd name="T9" fmla="*/ 12 h 12"/>
                <a:gd name="T10" fmla="*/ 2 w 4"/>
                <a:gd name="T11" fmla="*/ 12 h 12"/>
                <a:gd name="T12" fmla="*/ 4 w 4"/>
                <a:gd name="T13" fmla="*/ 12 h 12"/>
                <a:gd name="T14" fmla="*/ 4 w 4"/>
                <a:gd name="T15" fmla="*/ 12 h 12"/>
                <a:gd name="T16" fmla="*/ 4 w 4"/>
                <a:gd name="T17" fmla="*/ 12 h 12"/>
                <a:gd name="T18" fmla="*/ 4 w 4"/>
                <a:gd name="T19" fmla="*/ 10 h 12"/>
                <a:gd name="T20" fmla="*/ 4 w 4"/>
                <a:gd name="T21" fmla="*/ 10 h 12"/>
                <a:gd name="T22" fmla="*/ 2 w 4"/>
                <a:gd name="T23" fmla="*/ 10 h 12"/>
                <a:gd name="T24" fmla="*/ 4 w 4"/>
                <a:gd name="T25" fmla="*/ 2 h 12"/>
                <a:gd name="T26" fmla="*/ 4 w 4"/>
                <a:gd name="T27" fmla="*/ 2 h 12"/>
                <a:gd name="T28" fmla="*/ 4 w 4"/>
                <a:gd name="T29" fmla="*/ 0 h 12"/>
                <a:gd name="T30" fmla="*/ 4 w 4"/>
                <a:gd name="T31" fmla="*/ 0 h 12"/>
                <a:gd name="T32" fmla="*/ 2 w 4"/>
                <a:gd name="T33" fmla="*/ 0 h 12"/>
                <a:gd name="T34" fmla="*/ 2 w 4"/>
                <a:gd name="T35" fmla="*/ 0 h 12"/>
                <a:gd name="T36" fmla="*/ 2 w 4"/>
                <a:gd name="T37" fmla="*/ 0 h 12"/>
                <a:gd name="T38" fmla="*/ 2 w 4"/>
                <a:gd name="T39" fmla="*/ 0 h 12"/>
                <a:gd name="T40" fmla="*/ 2 w 4"/>
                <a:gd name="T41" fmla="*/ 2 h 12"/>
                <a:gd name="T42" fmla="*/ 4 w 4"/>
                <a:gd name="T4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 h="12">
                  <a:moveTo>
                    <a:pt x="2" y="10"/>
                  </a:moveTo>
                  <a:lnTo>
                    <a:pt x="2" y="10"/>
                  </a:lnTo>
                  <a:lnTo>
                    <a:pt x="0" y="10"/>
                  </a:lnTo>
                  <a:lnTo>
                    <a:pt x="0" y="12"/>
                  </a:lnTo>
                  <a:lnTo>
                    <a:pt x="0" y="12"/>
                  </a:lnTo>
                  <a:lnTo>
                    <a:pt x="2" y="12"/>
                  </a:lnTo>
                  <a:lnTo>
                    <a:pt x="4" y="12"/>
                  </a:lnTo>
                  <a:lnTo>
                    <a:pt x="4" y="12"/>
                  </a:lnTo>
                  <a:lnTo>
                    <a:pt x="4" y="12"/>
                  </a:lnTo>
                  <a:lnTo>
                    <a:pt x="4" y="10"/>
                  </a:lnTo>
                  <a:lnTo>
                    <a:pt x="4" y="10"/>
                  </a:lnTo>
                  <a:lnTo>
                    <a:pt x="2" y="10"/>
                  </a:lnTo>
                  <a:close/>
                  <a:moveTo>
                    <a:pt x="4" y="2"/>
                  </a:moveTo>
                  <a:lnTo>
                    <a:pt x="4" y="2"/>
                  </a:lnTo>
                  <a:lnTo>
                    <a:pt x="4" y="0"/>
                  </a:lnTo>
                  <a:lnTo>
                    <a:pt x="4" y="0"/>
                  </a:lnTo>
                  <a:lnTo>
                    <a:pt x="2" y="0"/>
                  </a:lnTo>
                  <a:lnTo>
                    <a:pt x="2" y="0"/>
                  </a:lnTo>
                  <a:lnTo>
                    <a:pt x="2" y="0"/>
                  </a:lnTo>
                  <a:lnTo>
                    <a:pt x="2" y="0"/>
                  </a:lnTo>
                  <a:lnTo>
                    <a:pt x="2" y="2"/>
                  </a:lnTo>
                  <a:lnTo>
                    <a:pt x="4"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 name="Freeform 243"/>
            <p:cNvSpPr>
              <a:spLocks/>
            </p:cNvSpPr>
            <p:nvPr/>
          </p:nvSpPr>
          <p:spPr bwMode="auto">
            <a:xfrm>
              <a:off x="2487" y="1750"/>
              <a:ext cx="4" cy="2"/>
            </a:xfrm>
            <a:custGeom>
              <a:avLst/>
              <a:gdLst>
                <a:gd name="T0" fmla="*/ 2 w 4"/>
                <a:gd name="T1" fmla="*/ 0 h 2"/>
                <a:gd name="T2" fmla="*/ 0 w 4"/>
                <a:gd name="T3" fmla="*/ 2 h 2"/>
                <a:gd name="T4" fmla="*/ 0 w 4"/>
                <a:gd name="T5" fmla="*/ 2 h 2"/>
                <a:gd name="T6" fmla="*/ 4 w 4"/>
                <a:gd name="T7" fmla="*/ 0 h 2"/>
                <a:gd name="T8" fmla="*/ 4 w 4"/>
                <a:gd name="T9" fmla="*/ 0 h 2"/>
                <a:gd name="T10" fmla="*/ 2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2" y="0"/>
                  </a:moveTo>
                  <a:lnTo>
                    <a:pt x="0" y="2"/>
                  </a:lnTo>
                  <a:lnTo>
                    <a:pt x="0" y="2"/>
                  </a:lnTo>
                  <a:lnTo>
                    <a:pt x="4" y="0"/>
                  </a:lnTo>
                  <a:lnTo>
                    <a:pt x="4"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Freeform 244"/>
            <p:cNvSpPr>
              <a:spLocks noEditPoints="1"/>
            </p:cNvSpPr>
            <p:nvPr/>
          </p:nvSpPr>
          <p:spPr bwMode="auto">
            <a:xfrm>
              <a:off x="3653" y="2157"/>
              <a:ext cx="192" cy="243"/>
            </a:xfrm>
            <a:custGeom>
              <a:avLst/>
              <a:gdLst>
                <a:gd name="T0" fmla="*/ 190 w 192"/>
                <a:gd name="T1" fmla="*/ 114 h 243"/>
                <a:gd name="T2" fmla="*/ 184 w 192"/>
                <a:gd name="T3" fmla="*/ 116 h 243"/>
                <a:gd name="T4" fmla="*/ 168 w 192"/>
                <a:gd name="T5" fmla="*/ 118 h 243"/>
                <a:gd name="T6" fmla="*/ 164 w 192"/>
                <a:gd name="T7" fmla="*/ 118 h 243"/>
                <a:gd name="T8" fmla="*/ 164 w 192"/>
                <a:gd name="T9" fmla="*/ 108 h 243"/>
                <a:gd name="T10" fmla="*/ 160 w 192"/>
                <a:gd name="T11" fmla="*/ 94 h 243"/>
                <a:gd name="T12" fmla="*/ 158 w 192"/>
                <a:gd name="T13" fmla="*/ 70 h 243"/>
                <a:gd name="T14" fmla="*/ 158 w 192"/>
                <a:gd name="T15" fmla="*/ 50 h 243"/>
                <a:gd name="T16" fmla="*/ 138 w 192"/>
                <a:gd name="T17" fmla="*/ 50 h 243"/>
                <a:gd name="T18" fmla="*/ 132 w 192"/>
                <a:gd name="T19" fmla="*/ 44 h 243"/>
                <a:gd name="T20" fmla="*/ 120 w 192"/>
                <a:gd name="T21" fmla="*/ 52 h 243"/>
                <a:gd name="T22" fmla="*/ 116 w 192"/>
                <a:gd name="T23" fmla="*/ 62 h 243"/>
                <a:gd name="T24" fmla="*/ 102 w 192"/>
                <a:gd name="T25" fmla="*/ 62 h 243"/>
                <a:gd name="T26" fmla="*/ 92 w 192"/>
                <a:gd name="T27" fmla="*/ 64 h 243"/>
                <a:gd name="T28" fmla="*/ 84 w 192"/>
                <a:gd name="T29" fmla="*/ 52 h 243"/>
                <a:gd name="T30" fmla="*/ 78 w 192"/>
                <a:gd name="T31" fmla="*/ 40 h 243"/>
                <a:gd name="T32" fmla="*/ 76 w 192"/>
                <a:gd name="T33" fmla="*/ 30 h 243"/>
                <a:gd name="T34" fmla="*/ 68 w 192"/>
                <a:gd name="T35" fmla="*/ 24 h 243"/>
                <a:gd name="T36" fmla="*/ 40 w 192"/>
                <a:gd name="T37" fmla="*/ 26 h 243"/>
                <a:gd name="T38" fmla="*/ 24 w 192"/>
                <a:gd name="T39" fmla="*/ 24 h 243"/>
                <a:gd name="T40" fmla="*/ 16 w 192"/>
                <a:gd name="T41" fmla="*/ 28 h 243"/>
                <a:gd name="T42" fmla="*/ 10 w 192"/>
                <a:gd name="T43" fmla="*/ 34 h 243"/>
                <a:gd name="T44" fmla="*/ 24 w 192"/>
                <a:gd name="T45" fmla="*/ 72 h 243"/>
                <a:gd name="T46" fmla="*/ 20 w 192"/>
                <a:gd name="T47" fmla="*/ 80 h 243"/>
                <a:gd name="T48" fmla="*/ 22 w 192"/>
                <a:gd name="T49" fmla="*/ 88 h 243"/>
                <a:gd name="T50" fmla="*/ 28 w 192"/>
                <a:gd name="T51" fmla="*/ 106 h 243"/>
                <a:gd name="T52" fmla="*/ 32 w 192"/>
                <a:gd name="T53" fmla="*/ 126 h 243"/>
                <a:gd name="T54" fmla="*/ 18 w 192"/>
                <a:gd name="T55" fmla="*/ 148 h 243"/>
                <a:gd name="T56" fmla="*/ 4 w 192"/>
                <a:gd name="T57" fmla="*/ 192 h 243"/>
                <a:gd name="T58" fmla="*/ 0 w 192"/>
                <a:gd name="T59" fmla="*/ 204 h 243"/>
                <a:gd name="T60" fmla="*/ 2 w 192"/>
                <a:gd name="T61" fmla="*/ 228 h 243"/>
                <a:gd name="T62" fmla="*/ 12 w 192"/>
                <a:gd name="T63" fmla="*/ 228 h 243"/>
                <a:gd name="T64" fmla="*/ 22 w 192"/>
                <a:gd name="T65" fmla="*/ 224 h 243"/>
                <a:gd name="T66" fmla="*/ 30 w 192"/>
                <a:gd name="T67" fmla="*/ 228 h 243"/>
                <a:gd name="T68" fmla="*/ 40 w 192"/>
                <a:gd name="T69" fmla="*/ 231 h 243"/>
                <a:gd name="T70" fmla="*/ 86 w 192"/>
                <a:gd name="T71" fmla="*/ 231 h 243"/>
                <a:gd name="T72" fmla="*/ 104 w 192"/>
                <a:gd name="T73" fmla="*/ 233 h 243"/>
                <a:gd name="T74" fmla="*/ 114 w 192"/>
                <a:gd name="T75" fmla="*/ 239 h 243"/>
                <a:gd name="T76" fmla="*/ 134 w 192"/>
                <a:gd name="T77" fmla="*/ 241 h 243"/>
                <a:gd name="T78" fmla="*/ 148 w 192"/>
                <a:gd name="T79" fmla="*/ 241 h 243"/>
                <a:gd name="T80" fmla="*/ 168 w 192"/>
                <a:gd name="T81" fmla="*/ 239 h 243"/>
                <a:gd name="T82" fmla="*/ 168 w 192"/>
                <a:gd name="T83" fmla="*/ 222 h 243"/>
                <a:gd name="T84" fmla="*/ 158 w 192"/>
                <a:gd name="T85" fmla="*/ 204 h 243"/>
                <a:gd name="T86" fmla="*/ 160 w 192"/>
                <a:gd name="T87" fmla="*/ 172 h 243"/>
                <a:gd name="T88" fmla="*/ 190 w 192"/>
                <a:gd name="T89" fmla="*/ 152 h 243"/>
                <a:gd name="T90" fmla="*/ 190 w 192"/>
                <a:gd name="T91" fmla="*/ 144 h 243"/>
                <a:gd name="T92" fmla="*/ 192 w 192"/>
                <a:gd name="T93" fmla="*/ 130 h 243"/>
                <a:gd name="T94" fmla="*/ 192 w 192"/>
                <a:gd name="T95" fmla="*/ 124 h 243"/>
                <a:gd name="T96" fmla="*/ 6 w 192"/>
                <a:gd name="T97" fmla="*/ 22 h 243"/>
                <a:gd name="T98" fmla="*/ 12 w 192"/>
                <a:gd name="T99" fmla="*/ 16 h 243"/>
                <a:gd name="T100" fmla="*/ 12 w 192"/>
                <a:gd name="T101" fmla="*/ 10 h 243"/>
                <a:gd name="T102" fmla="*/ 20 w 192"/>
                <a:gd name="T103" fmla="*/ 2 h 243"/>
                <a:gd name="T104" fmla="*/ 14 w 192"/>
                <a:gd name="T105" fmla="*/ 0 h 243"/>
                <a:gd name="T106" fmla="*/ 8 w 192"/>
                <a:gd name="T107" fmla="*/ 6 h 243"/>
                <a:gd name="T108" fmla="*/ 4 w 192"/>
                <a:gd name="T109" fmla="*/ 1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43">
                  <a:moveTo>
                    <a:pt x="192" y="124"/>
                  </a:moveTo>
                  <a:lnTo>
                    <a:pt x="192" y="122"/>
                  </a:lnTo>
                  <a:lnTo>
                    <a:pt x="192" y="120"/>
                  </a:lnTo>
                  <a:lnTo>
                    <a:pt x="192" y="116"/>
                  </a:lnTo>
                  <a:lnTo>
                    <a:pt x="190" y="114"/>
                  </a:lnTo>
                  <a:lnTo>
                    <a:pt x="190" y="114"/>
                  </a:lnTo>
                  <a:lnTo>
                    <a:pt x="190" y="116"/>
                  </a:lnTo>
                  <a:lnTo>
                    <a:pt x="190" y="116"/>
                  </a:lnTo>
                  <a:lnTo>
                    <a:pt x="188" y="116"/>
                  </a:lnTo>
                  <a:lnTo>
                    <a:pt x="186" y="116"/>
                  </a:lnTo>
                  <a:lnTo>
                    <a:pt x="184" y="116"/>
                  </a:lnTo>
                  <a:lnTo>
                    <a:pt x="184" y="116"/>
                  </a:lnTo>
                  <a:lnTo>
                    <a:pt x="182" y="116"/>
                  </a:lnTo>
                  <a:lnTo>
                    <a:pt x="178" y="118"/>
                  </a:lnTo>
                  <a:lnTo>
                    <a:pt x="176" y="118"/>
                  </a:lnTo>
                  <a:lnTo>
                    <a:pt x="172" y="118"/>
                  </a:lnTo>
                  <a:lnTo>
                    <a:pt x="170" y="118"/>
                  </a:lnTo>
                  <a:lnTo>
                    <a:pt x="168" y="118"/>
                  </a:lnTo>
                  <a:lnTo>
                    <a:pt x="168" y="118"/>
                  </a:lnTo>
                  <a:lnTo>
                    <a:pt x="166" y="120"/>
                  </a:lnTo>
                  <a:lnTo>
                    <a:pt x="164" y="120"/>
                  </a:lnTo>
                  <a:lnTo>
                    <a:pt x="164" y="120"/>
                  </a:lnTo>
                  <a:lnTo>
                    <a:pt x="164" y="120"/>
                  </a:lnTo>
                  <a:lnTo>
                    <a:pt x="164" y="118"/>
                  </a:lnTo>
                  <a:lnTo>
                    <a:pt x="164" y="116"/>
                  </a:lnTo>
                  <a:lnTo>
                    <a:pt x="162" y="114"/>
                  </a:lnTo>
                  <a:lnTo>
                    <a:pt x="164" y="114"/>
                  </a:lnTo>
                  <a:lnTo>
                    <a:pt x="164" y="112"/>
                  </a:lnTo>
                  <a:lnTo>
                    <a:pt x="164" y="110"/>
                  </a:lnTo>
                  <a:lnTo>
                    <a:pt x="164" y="108"/>
                  </a:lnTo>
                  <a:lnTo>
                    <a:pt x="164" y="106"/>
                  </a:lnTo>
                  <a:lnTo>
                    <a:pt x="164" y="106"/>
                  </a:lnTo>
                  <a:lnTo>
                    <a:pt x="164" y="104"/>
                  </a:lnTo>
                  <a:lnTo>
                    <a:pt x="164" y="100"/>
                  </a:lnTo>
                  <a:lnTo>
                    <a:pt x="162" y="96"/>
                  </a:lnTo>
                  <a:lnTo>
                    <a:pt x="160" y="94"/>
                  </a:lnTo>
                  <a:lnTo>
                    <a:pt x="158" y="92"/>
                  </a:lnTo>
                  <a:lnTo>
                    <a:pt x="158" y="90"/>
                  </a:lnTo>
                  <a:lnTo>
                    <a:pt x="158" y="84"/>
                  </a:lnTo>
                  <a:lnTo>
                    <a:pt x="158" y="80"/>
                  </a:lnTo>
                  <a:lnTo>
                    <a:pt x="158" y="76"/>
                  </a:lnTo>
                  <a:lnTo>
                    <a:pt x="158" y="70"/>
                  </a:lnTo>
                  <a:lnTo>
                    <a:pt x="158" y="64"/>
                  </a:lnTo>
                  <a:lnTo>
                    <a:pt x="158" y="60"/>
                  </a:lnTo>
                  <a:lnTo>
                    <a:pt x="158" y="56"/>
                  </a:lnTo>
                  <a:lnTo>
                    <a:pt x="158" y="52"/>
                  </a:lnTo>
                  <a:lnTo>
                    <a:pt x="158" y="50"/>
                  </a:lnTo>
                  <a:lnTo>
                    <a:pt x="158" y="50"/>
                  </a:lnTo>
                  <a:lnTo>
                    <a:pt x="156" y="50"/>
                  </a:lnTo>
                  <a:lnTo>
                    <a:pt x="152" y="50"/>
                  </a:lnTo>
                  <a:lnTo>
                    <a:pt x="148" y="50"/>
                  </a:lnTo>
                  <a:lnTo>
                    <a:pt x="144" y="50"/>
                  </a:lnTo>
                  <a:lnTo>
                    <a:pt x="138" y="50"/>
                  </a:lnTo>
                  <a:lnTo>
                    <a:pt x="138" y="50"/>
                  </a:lnTo>
                  <a:lnTo>
                    <a:pt x="138" y="48"/>
                  </a:lnTo>
                  <a:lnTo>
                    <a:pt x="138" y="48"/>
                  </a:lnTo>
                  <a:lnTo>
                    <a:pt x="138" y="44"/>
                  </a:lnTo>
                  <a:lnTo>
                    <a:pt x="138" y="44"/>
                  </a:lnTo>
                  <a:lnTo>
                    <a:pt x="136" y="44"/>
                  </a:lnTo>
                  <a:lnTo>
                    <a:pt x="132" y="44"/>
                  </a:lnTo>
                  <a:lnTo>
                    <a:pt x="130" y="44"/>
                  </a:lnTo>
                  <a:lnTo>
                    <a:pt x="128" y="44"/>
                  </a:lnTo>
                  <a:lnTo>
                    <a:pt x="124" y="46"/>
                  </a:lnTo>
                  <a:lnTo>
                    <a:pt x="122" y="48"/>
                  </a:lnTo>
                  <a:lnTo>
                    <a:pt x="120" y="50"/>
                  </a:lnTo>
                  <a:lnTo>
                    <a:pt x="120" y="52"/>
                  </a:lnTo>
                  <a:lnTo>
                    <a:pt x="120" y="54"/>
                  </a:lnTo>
                  <a:lnTo>
                    <a:pt x="120" y="56"/>
                  </a:lnTo>
                  <a:lnTo>
                    <a:pt x="120" y="56"/>
                  </a:lnTo>
                  <a:lnTo>
                    <a:pt x="120" y="58"/>
                  </a:lnTo>
                  <a:lnTo>
                    <a:pt x="118" y="62"/>
                  </a:lnTo>
                  <a:lnTo>
                    <a:pt x="116" y="62"/>
                  </a:lnTo>
                  <a:lnTo>
                    <a:pt x="112" y="62"/>
                  </a:lnTo>
                  <a:lnTo>
                    <a:pt x="112" y="62"/>
                  </a:lnTo>
                  <a:lnTo>
                    <a:pt x="108" y="62"/>
                  </a:lnTo>
                  <a:lnTo>
                    <a:pt x="106" y="62"/>
                  </a:lnTo>
                  <a:lnTo>
                    <a:pt x="106" y="62"/>
                  </a:lnTo>
                  <a:lnTo>
                    <a:pt x="102" y="62"/>
                  </a:lnTo>
                  <a:lnTo>
                    <a:pt x="100" y="64"/>
                  </a:lnTo>
                  <a:lnTo>
                    <a:pt x="98" y="64"/>
                  </a:lnTo>
                  <a:lnTo>
                    <a:pt x="98" y="64"/>
                  </a:lnTo>
                  <a:lnTo>
                    <a:pt x="96" y="64"/>
                  </a:lnTo>
                  <a:lnTo>
                    <a:pt x="94" y="64"/>
                  </a:lnTo>
                  <a:lnTo>
                    <a:pt x="92" y="64"/>
                  </a:lnTo>
                  <a:lnTo>
                    <a:pt x="90" y="64"/>
                  </a:lnTo>
                  <a:lnTo>
                    <a:pt x="90" y="64"/>
                  </a:lnTo>
                  <a:lnTo>
                    <a:pt x="88" y="60"/>
                  </a:lnTo>
                  <a:lnTo>
                    <a:pt x="86" y="56"/>
                  </a:lnTo>
                  <a:lnTo>
                    <a:pt x="84" y="54"/>
                  </a:lnTo>
                  <a:lnTo>
                    <a:pt x="84" y="52"/>
                  </a:lnTo>
                  <a:lnTo>
                    <a:pt x="82" y="52"/>
                  </a:lnTo>
                  <a:lnTo>
                    <a:pt x="82" y="50"/>
                  </a:lnTo>
                  <a:lnTo>
                    <a:pt x="82" y="48"/>
                  </a:lnTo>
                  <a:lnTo>
                    <a:pt x="82" y="46"/>
                  </a:lnTo>
                  <a:lnTo>
                    <a:pt x="80" y="44"/>
                  </a:lnTo>
                  <a:lnTo>
                    <a:pt x="78" y="40"/>
                  </a:lnTo>
                  <a:lnTo>
                    <a:pt x="78" y="38"/>
                  </a:lnTo>
                  <a:lnTo>
                    <a:pt x="78" y="36"/>
                  </a:lnTo>
                  <a:lnTo>
                    <a:pt x="78" y="34"/>
                  </a:lnTo>
                  <a:lnTo>
                    <a:pt x="78" y="32"/>
                  </a:lnTo>
                  <a:lnTo>
                    <a:pt x="78" y="30"/>
                  </a:lnTo>
                  <a:lnTo>
                    <a:pt x="76" y="30"/>
                  </a:lnTo>
                  <a:lnTo>
                    <a:pt x="76" y="28"/>
                  </a:lnTo>
                  <a:lnTo>
                    <a:pt x="76" y="28"/>
                  </a:lnTo>
                  <a:lnTo>
                    <a:pt x="74" y="26"/>
                  </a:lnTo>
                  <a:lnTo>
                    <a:pt x="72" y="26"/>
                  </a:lnTo>
                  <a:lnTo>
                    <a:pt x="72" y="24"/>
                  </a:lnTo>
                  <a:lnTo>
                    <a:pt x="68" y="24"/>
                  </a:lnTo>
                  <a:lnTo>
                    <a:pt x="62" y="24"/>
                  </a:lnTo>
                  <a:lnTo>
                    <a:pt x="58" y="24"/>
                  </a:lnTo>
                  <a:lnTo>
                    <a:pt x="52" y="24"/>
                  </a:lnTo>
                  <a:lnTo>
                    <a:pt x="46" y="26"/>
                  </a:lnTo>
                  <a:lnTo>
                    <a:pt x="46" y="26"/>
                  </a:lnTo>
                  <a:lnTo>
                    <a:pt x="40" y="26"/>
                  </a:lnTo>
                  <a:lnTo>
                    <a:pt x="38" y="24"/>
                  </a:lnTo>
                  <a:lnTo>
                    <a:pt x="36" y="24"/>
                  </a:lnTo>
                  <a:lnTo>
                    <a:pt x="34" y="24"/>
                  </a:lnTo>
                  <a:lnTo>
                    <a:pt x="30" y="24"/>
                  </a:lnTo>
                  <a:lnTo>
                    <a:pt x="30" y="24"/>
                  </a:lnTo>
                  <a:lnTo>
                    <a:pt x="24" y="24"/>
                  </a:lnTo>
                  <a:lnTo>
                    <a:pt x="24" y="24"/>
                  </a:lnTo>
                  <a:lnTo>
                    <a:pt x="24" y="26"/>
                  </a:lnTo>
                  <a:lnTo>
                    <a:pt x="22" y="24"/>
                  </a:lnTo>
                  <a:lnTo>
                    <a:pt x="20" y="24"/>
                  </a:lnTo>
                  <a:lnTo>
                    <a:pt x="20" y="26"/>
                  </a:lnTo>
                  <a:lnTo>
                    <a:pt x="16" y="28"/>
                  </a:lnTo>
                  <a:lnTo>
                    <a:pt x="12" y="28"/>
                  </a:lnTo>
                  <a:lnTo>
                    <a:pt x="10" y="28"/>
                  </a:lnTo>
                  <a:lnTo>
                    <a:pt x="8" y="28"/>
                  </a:lnTo>
                  <a:lnTo>
                    <a:pt x="8" y="30"/>
                  </a:lnTo>
                  <a:lnTo>
                    <a:pt x="8" y="30"/>
                  </a:lnTo>
                  <a:lnTo>
                    <a:pt x="10" y="34"/>
                  </a:lnTo>
                  <a:lnTo>
                    <a:pt x="12" y="38"/>
                  </a:lnTo>
                  <a:lnTo>
                    <a:pt x="16" y="44"/>
                  </a:lnTo>
                  <a:lnTo>
                    <a:pt x="16" y="50"/>
                  </a:lnTo>
                  <a:lnTo>
                    <a:pt x="20" y="58"/>
                  </a:lnTo>
                  <a:lnTo>
                    <a:pt x="24" y="70"/>
                  </a:lnTo>
                  <a:lnTo>
                    <a:pt x="24" y="72"/>
                  </a:lnTo>
                  <a:lnTo>
                    <a:pt x="24" y="72"/>
                  </a:lnTo>
                  <a:lnTo>
                    <a:pt x="24" y="74"/>
                  </a:lnTo>
                  <a:lnTo>
                    <a:pt x="24" y="76"/>
                  </a:lnTo>
                  <a:lnTo>
                    <a:pt x="20" y="80"/>
                  </a:lnTo>
                  <a:lnTo>
                    <a:pt x="20" y="80"/>
                  </a:lnTo>
                  <a:lnTo>
                    <a:pt x="20" y="80"/>
                  </a:lnTo>
                  <a:lnTo>
                    <a:pt x="20" y="78"/>
                  </a:lnTo>
                  <a:lnTo>
                    <a:pt x="20" y="80"/>
                  </a:lnTo>
                  <a:lnTo>
                    <a:pt x="18" y="80"/>
                  </a:lnTo>
                  <a:lnTo>
                    <a:pt x="18" y="82"/>
                  </a:lnTo>
                  <a:lnTo>
                    <a:pt x="20" y="84"/>
                  </a:lnTo>
                  <a:lnTo>
                    <a:pt x="22" y="88"/>
                  </a:lnTo>
                  <a:lnTo>
                    <a:pt x="22" y="90"/>
                  </a:lnTo>
                  <a:lnTo>
                    <a:pt x="22" y="94"/>
                  </a:lnTo>
                  <a:lnTo>
                    <a:pt x="24" y="96"/>
                  </a:lnTo>
                  <a:lnTo>
                    <a:pt x="24" y="98"/>
                  </a:lnTo>
                  <a:lnTo>
                    <a:pt x="26" y="104"/>
                  </a:lnTo>
                  <a:lnTo>
                    <a:pt x="28" y="106"/>
                  </a:lnTo>
                  <a:lnTo>
                    <a:pt x="28" y="108"/>
                  </a:lnTo>
                  <a:lnTo>
                    <a:pt x="30" y="110"/>
                  </a:lnTo>
                  <a:lnTo>
                    <a:pt x="30" y="112"/>
                  </a:lnTo>
                  <a:lnTo>
                    <a:pt x="32" y="116"/>
                  </a:lnTo>
                  <a:lnTo>
                    <a:pt x="32" y="118"/>
                  </a:lnTo>
                  <a:lnTo>
                    <a:pt x="32" y="126"/>
                  </a:lnTo>
                  <a:lnTo>
                    <a:pt x="32" y="130"/>
                  </a:lnTo>
                  <a:lnTo>
                    <a:pt x="30" y="136"/>
                  </a:lnTo>
                  <a:lnTo>
                    <a:pt x="28" y="140"/>
                  </a:lnTo>
                  <a:lnTo>
                    <a:pt x="26" y="144"/>
                  </a:lnTo>
                  <a:lnTo>
                    <a:pt x="22" y="146"/>
                  </a:lnTo>
                  <a:lnTo>
                    <a:pt x="18" y="148"/>
                  </a:lnTo>
                  <a:lnTo>
                    <a:pt x="18" y="152"/>
                  </a:lnTo>
                  <a:lnTo>
                    <a:pt x="12" y="160"/>
                  </a:lnTo>
                  <a:lnTo>
                    <a:pt x="10" y="166"/>
                  </a:lnTo>
                  <a:lnTo>
                    <a:pt x="10" y="170"/>
                  </a:lnTo>
                  <a:lnTo>
                    <a:pt x="8" y="182"/>
                  </a:lnTo>
                  <a:lnTo>
                    <a:pt x="4" y="192"/>
                  </a:lnTo>
                  <a:lnTo>
                    <a:pt x="4" y="198"/>
                  </a:lnTo>
                  <a:lnTo>
                    <a:pt x="2" y="200"/>
                  </a:lnTo>
                  <a:lnTo>
                    <a:pt x="2" y="200"/>
                  </a:lnTo>
                  <a:lnTo>
                    <a:pt x="0" y="202"/>
                  </a:lnTo>
                  <a:lnTo>
                    <a:pt x="0" y="202"/>
                  </a:lnTo>
                  <a:lnTo>
                    <a:pt x="0" y="204"/>
                  </a:lnTo>
                  <a:lnTo>
                    <a:pt x="0" y="206"/>
                  </a:lnTo>
                  <a:lnTo>
                    <a:pt x="0" y="214"/>
                  </a:lnTo>
                  <a:lnTo>
                    <a:pt x="0" y="218"/>
                  </a:lnTo>
                  <a:lnTo>
                    <a:pt x="0" y="222"/>
                  </a:lnTo>
                  <a:lnTo>
                    <a:pt x="0" y="228"/>
                  </a:lnTo>
                  <a:lnTo>
                    <a:pt x="2" y="228"/>
                  </a:lnTo>
                  <a:lnTo>
                    <a:pt x="4" y="226"/>
                  </a:lnTo>
                  <a:lnTo>
                    <a:pt x="4" y="226"/>
                  </a:lnTo>
                  <a:lnTo>
                    <a:pt x="6" y="228"/>
                  </a:lnTo>
                  <a:lnTo>
                    <a:pt x="8" y="228"/>
                  </a:lnTo>
                  <a:lnTo>
                    <a:pt x="8" y="228"/>
                  </a:lnTo>
                  <a:lnTo>
                    <a:pt x="12" y="228"/>
                  </a:lnTo>
                  <a:lnTo>
                    <a:pt x="14" y="226"/>
                  </a:lnTo>
                  <a:lnTo>
                    <a:pt x="16" y="226"/>
                  </a:lnTo>
                  <a:lnTo>
                    <a:pt x="16" y="224"/>
                  </a:lnTo>
                  <a:lnTo>
                    <a:pt x="18" y="224"/>
                  </a:lnTo>
                  <a:lnTo>
                    <a:pt x="20" y="224"/>
                  </a:lnTo>
                  <a:lnTo>
                    <a:pt x="22" y="224"/>
                  </a:lnTo>
                  <a:lnTo>
                    <a:pt x="22" y="224"/>
                  </a:lnTo>
                  <a:lnTo>
                    <a:pt x="24" y="224"/>
                  </a:lnTo>
                  <a:lnTo>
                    <a:pt x="26" y="224"/>
                  </a:lnTo>
                  <a:lnTo>
                    <a:pt x="28" y="226"/>
                  </a:lnTo>
                  <a:lnTo>
                    <a:pt x="30" y="228"/>
                  </a:lnTo>
                  <a:lnTo>
                    <a:pt x="30" y="228"/>
                  </a:lnTo>
                  <a:lnTo>
                    <a:pt x="32" y="231"/>
                  </a:lnTo>
                  <a:lnTo>
                    <a:pt x="34" y="231"/>
                  </a:lnTo>
                  <a:lnTo>
                    <a:pt x="34" y="231"/>
                  </a:lnTo>
                  <a:lnTo>
                    <a:pt x="34" y="231"/>
                  </a:lnTo>
                  <a:lnTo>
                    <a:pt x="38" y="231"/>
                  </a:lnTo>
                  <a:lnTo>
                    <a:pt x="40" y="231"/>
                  </a:lnTo>
                  <a:lnTo>
                    <a:pt x="44" y="231"/>
                  </a:lnTo>
                  <a:lnTo>
                    <a:pt x="56" y="231"/>
                  </a:lnTo>
                  <a:lnTo>
                    <a:pt x="62" y="231"/>
                  </a:lnTo>
                  <a:lnTo>
                    <a:pt x="68" y="231"/>
                  </a:lnTo>
                  <a:lnTo>
                    <a:pt x="80" y="231"/>
                  </a:lnTo>
                  <a:lnTo>
                    <a:pt x="86" y="231"/>
                  </a:lnTo>
                  <a:lnTo>
                    <a:pt x="92" y="231"/>
                  </a:lnTo>
                  <a:lnTo>
                    <a:pt x="94" y="231"/>
                  </a:lnTo>
                  <a:lnTo>
                    <a:pt x="98" y="231"/>
                  </a:lnTo>
                  <a:lnTo>
                    <a:pt x="102" y="231"/>
                  </a:lnTo>
                  <a:lnTo>
                    <a:pt x="104" y="231"/>
                  </a:lnTo>
                  <a:lnTo>
                    <a:pt x="104" y="233"/>
                  </a:lnTo>
                  <a:lnTo>
                    <a:pt x="104" y="233"/>
                  </a:lnTo>
                  <a:lnTo>
                    <a:pt x="106" y="235"/>
                  </a:lnTo>
                  <a:lnTo>
                    <a:pt x="108" y="237"/>
                  </a:lnTo>
                  <a:lnTo>
                    <a:pt x="110" y="239"/>
                  </a:lnTo>
                  <a:lnTo>
                    <a:pt x="112" y="239"/>
                  </a:lnTo>
                  <a:lnTo>
                    <a:pt x="114" y="239"/>
                  </a:lnTo>
                  <a:lnTo>
                    <a:pt x="114" y="239"/>
                  </a:lnTo>
                  <a:lnTo>
                    <a:pt x="118" y="239"/>
                  </a:lnTo>
                  <a:lnTo>
                    <a:pt x="122" y="241"/>
                  </a:lnTo>
                  <a:lnTo>
                    <a:pt x="126" y="241"/>
                  </a:lnTo>
                  <a:lnTo>
                    <a:pt x="130" y="241"/>
                  </a:lnTo>
                  <a:lnTo>
                    <a:pt x="134" y="241"/>
                  </a:lnTo>
                  <a:lnTo>
                    <a:pt x="136" y="241"/>
                  </a:lnTo>
                  <a:lnTo>
                    <a:pt x="138" y="243"/>
                  </a:lnTo>
                  <a:lnTo>
                    <a:pt x="138" y="243"/>
                  </a:lnTo>
                  <a:lnTo>
                    <a:pt x="142" y="243"/>
                  </a:lnTo>
                  <a:lnTo>
                    <a:pt x="144" y="241"/>
                  </a:lnTo>
                  <a:lnTo>
                    <a:pt x="148" y="241"/>
                  </a:lnTo>
                  <a:lnTo>
                    <a:pt x="148" y="243"/>
                  </a:lnTo>
                  <a:lnTo>
                    <a:pt x="150" y="243"/>
                  </a:lnTo>
                  <a:lnTo>
                    <a:pt x="154" y="241"/>
                  </a:lnTo>
                  <a:lnTo>
                    <a:pt x="158" y="241"/>
                  </a:lnTo>
                  <a:lnTo>
                    <a:pt x="164" y="239"/>
                  </a:lnTo>
                  <a:lnTo>
                    <a:pt x="168" y="239"/>
                  </a:lnTo>
                  <a:lnTo>
                    <a:pt x="176" y="237"/>
                  </a:lnTo>
                  <a:lnTo>
                    <a:pt x="180" y="237"/>
                  </a:lnTo>
                  <a:lnTo>
                    <a:pt x="178" y="233"/>
                  </a:lnTo>
                  <a:lnTo>
                    <a:pt x="174" y="228"/>
                  </a:lnTo>
                  <a:lnTo>
                    <a:pt x="170" y="224"/>
                  </a:lnTo>
                  <a:lnTo>
                    <a:pt x="168" y="222"/>
                  </a:lnTo>
                  <a:lnTo>
                    <a:pt x="166" y="220"/>
                  </a:lnTo>
                  <a:lnTo>
                    <a:pt x="164" y="218"/>
                  </a:lnTo>
                  <a:lnTo>
                    <a:pt x="162" y="216"/>
                  </a:lnTo>
                  <a:lnTo>
                    <a:pt x="162" y="216"/>
                  </a:lnTo>
                  <a:lnTo>
                    <a:pt x="160" y="210"/>
                  </a:lnTo>
                  <a:lnTo>
                    <a:pt x="158" y="204"/>
                  </a:lnTo>
                  <a:lnTo>
                    <a:pt x="158" y="200"/>
                  </a:lnTo>
                  <a:lnTo>
                    <a:pt x="158" y="196"/>
                  </a:lnTo>
                  <a:lnTo>
                    <a:pt x="158" y="190"/>
                  </a:lnTo>
                  <a:lnTo>
                    <a:pt x="158" y="184"/>
                  </a:lnTo>
                  <a:lnTo>
                    <a:pt x="160" y="178"/>
                  </a:lnTo>
                  <a:lnTo>
                    <a:pt x="160" y="172"/>
                  </a:lnTo>
                  <a:lnTo>
                    <a:pt x="160" y="166"/>
                  </a:lnTo>
                  <a:lnTo>
                    <a:pt x="160" y="160"/>
                  </a:lnTo>
                  <a:lnTo>
                    <a:pt x="160" y="154"/>
                  </a:lnTo>
                  <a:lnTo>
                    <a:pt x="160" y="152"/>
                  </a:lnTo>
                  <a:lnTo>
                    <a:pt x="188" y="152"/>
                  </a:lnTo>
                  <a:lnTo>
                    <a:pt x="190" y="152"/>
                  </a:lnTo>
                  <a:lnTo>
                    <a:pt x="190" y="152"/>
                  </a:lnTo>
                  <a:lnTo>
                    <a:pt x="190" y="152"/>
                  </a:lnTo>
                  <a:lnTo>
                    <a:pt x="190" y="148"/>
                  </a:lnTo>
                  <a:lnTo>
                    <a:pt x="190" y="148"/>
                  </a:lnTo>
                  <a:lnTo>
                    <a:pt x="190" y="146"/>
                  </a:lnTo>
                  <a:lnTo>
                    <a:pt x="190" y="144"/>
                  </a:lnTo>
                  <a:lnTo>
                    <a:pt x="190" y="142"/>
                  </a:lnTo>
                  <a:lnTo>
                    <a:pt x="192" y="140"/>
                  </a:lnTo>
                  <a:lnTo>
                    <a:pt x="190" y="136"/>
                  </a:lnTo>
                  <a:lnTo>
                    <a:pt x="190" y="134"/>
                  </a:lnTo>
                  <a:lnTo>
                    <a:pt x="190" y="132"/>
                  </a:lnTo>
                  <a:lnTo>
                    <a:pt x="192" y="130"/>
                  </a:lnTo>
                  <a:lnTo>
                    <a:pt x="190" y="128"/>
                  </a:lnTo>
                  <a:lnTo>
                    <a:pt x="192" y="126"/>
                  </a:lnTo>
                  <a:lnTo>
                    <a:pt x="192" y="126"/>
                  </a:lnTo>
                  <a:lnTo>
                    <a:pt x="192" y="124"/>
                  </a:lnTo>
                  <a:lnTo>
                    <a:pt x="192" y="124"/>
                  </a:lnTo>
                  <a:lnTo>
                    <a:pt x="192" y="124"/>
                  </a:lnTo>
                  <a:close/>
                  <a:moveTo>
                    <a:pt x="4" y="12"/>
                  </a:moveTo>
                  <a:lnTo>
                    <a:pt x="6" y="16"/>
                  </a:lnTo>
                  <a:lnTo>
                    <a:pt x="6" y="18"/>
                  </a:lnTo>
                  <a:lnTo>
                    <a:pt x="6" y="18"/>
                  </a:lnTo>
                  <a:lnTo>
                    <a:pt x="6" y="20"/>
                  </a:lnTo>
                  <a:lnTo>
                    <a:pt x="6" y="22"/>
                  </a:lnTo>
                  <a:lnTo>
                    <a:pt x="6" y="22"/>
                  </a:lnTo>
                  <a:lnTo>
                    <a:pt x="8" y="22"/>
                  </a:lnTo>
                  <a:lnTo>
                    <a:pt x="10" y="22"/>
                  </a:lnTo>
                  <a:lnTo>
                    <a:pt x="10" y="22"/>
                  </a:lnTo>
                  <a:lnTo>
                    <a:pt x="12" y="22"/>
                  </a:lnTo>
                  <a:lnTo>
                    <a:pt x="12" y="16"/>
                  </a:lnTo>
                  <a:lnTo>
                    <a:pt x="12" y="12"/>
                  </a:lnTo>
                  <a:lnTo>
                    <a:pt x="10" y="12"/>
                  </a:lnTo>
                  <a:lnTo>
                    <a:pt x="10" y="10"/>
                  </a:lnTo>
                  <a:lnTo>
                    <a:pt x="10" y="10"/>
                  </a:lnTo>
                  <a:lnTo>
                    <a:pt x="12" y="10"/>
                  </a:lnTo>
                  <a:lnTo>
                    <a:pt x="12" y="10"/>
                  </a:lnTo>
                  <a:lnTo>
                    <a:pt x="12" y="8"/>
                  </a:lnTo>
                  <a:lnTo>
                    <a:pt x="14" y="8"/>
                  </a:lnTo>
                  <a:lnTo>
                    <a:pt x="16" y="4"/>
                  </a:lnTo>
                  <a:lnTo>
                    <a:pt x="18" y="4"/>
                  </a:lnTo>
                  <a:lnTo>
                    <a:pt x="20" y="4"/>
                  </a:lnTo>
                  <a:lnTo>
                    <a:pt x="20" y="2"/>
                  </a:lnTo>
                  <a:lnTo>
                    <a:pt x="20" y="2"/>
                  </a:lnTo>
                  <a:lnTo>
                    <a:pt x="18" y="2"/>
                  </a:lnTo>
                  <a:lnTo>
                    <a:pt x="18" y="0"/>
                  </a:lnTo>
                  <a:lnTo>
                    <a:pt x="16" y="0"/>
                  </a:lnTo>
                  <a:lnTo>
                    <a:pt x="16" y="0"/>
                  </a:lnTo>
                  <a:lnTo>
                    <a:pt x="14" y="0"/>
                  </a:lnTo>
                  <a:lnTo>
                    <a:pt x="14" y="0"/>
                  </a:lnTo>
                  <a:lnTo>
                    <a:pt x="12" y="2"/>
                  </a:lnTo>
                  <a:lnTo>
                    <a:pt x="10" y="2"/>
                  </a:lnTo>
                  <a:lnTo>
                    <a:pt x="10" y="4"/>
                  </a:lnTo>
                  <a:lnTo>
                    <a:pt x="8" y="4"/>
                  </a:lnTo>
                  <a:lnTo>
                    <a:pt x="8" y="6"/>
                  </a:lnTo>
                  <a:lnTo>
                    <a:pt x="6" y="6"/>
                  </a:lnTo>
                  <a:lnTo>
                    <a:pt x="6" y="6"/>
                  </a:lnTo>
                  <a:lnTo>
                    <a:pt x="4" y="8"/>
                  </a:lnTo>
                  <a:lnTo>
                    <a:pt x="4" y="10"/>
                  </a:lnTo>
                  <a:lnTo>
                    <a:pt x="4" y="10"/>
                  </a:lnTo>
                  <a:lnTo>
                    <a:pt x="4" y="1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Freeform 245"/>
            <p:cNvSpPr>
              <a:spLocks/>
            </p:cNvSpPr>
            <p:nvPr/>
          </p:nvSpPr>
          <p:spPr bwMode="auto">
            <a:xfrm>
              <a:off x="3503" y="1315"/>
              <a:ext cx="4" cy="4"/>
            </a:xfrm>
            <a:custGeom>
              <a:avLst/>
              <a:gdLst>
                <a:gd name="T0" fmla="*/ 4 w 4"/>
                <a:gd name="T1" fmla="*/ 0 h 4"/>
                <a:gd name="T2" fmla="*/ 2 w 4"/>
                <a:gd name="T3" fmla="*/ 0 h 4"/>
                <a:gd name="T4" fmla="*/ 2 w 4"/>
                <a:gd name="T5" fmla="*/ 0 h 4"/>
                <a:gd name="T6" fmla="*/ 0 w 4"/>
                <a:gd name="T7" fmla="*/ 0 h 4"/>
                <a:gd name="T8" fmla="*/ 0 w 4"/>
                <a:gd name="T9" fmla="*/ 0 h 4"/>
                <a:gd name="T10" fmla="*/ 0 w 4"/>
                <a:gd name="T11" fmla="*/ 2 h 4"/>
                <a:gd name="T12" fmla="*/ 0 w 4"/>
                <a:gd name="T13" fmla="*/ 2 h 4"/>
                <a:gd name="T14" fmla="*/ 0 w 4"/>
                <a:gd name="T15" fmla="*/ 2 h 4"/>
                <a:gd name="T16" fmla="*/ 0 w 4"/>
                <a:gd name="T17" fmla="*/ 4 h 4"/>
                <a:gd name="T18" fmla="*/ 0 w 4"/>
                <a:gd name="T19" fmla="*/ 4 h 4"/>
                <a:gd name="T20" fmla="*/ 0 w 4"/>
                <a:gd name="T21" fmla="*/ 4 h 4"/>
                <a:gd name="T22" fmla="*/ 2 w 4"/>
                <a:gd name="T23" fmla="*/ 4 h 4"/>
                <a:gd name="T24" fmla="*/ 2 w 4"/>
                <a:gd name="T25" fmla="*/ 4 h 4"/>
                <a:gd name="T26" fmla="*/ 4 w 4"/>
                <a:gd name="T27" fmla="*/ 2 h 4"/>
                <a:gd name="T28" fmla="*/ 4 w 4"/>
                <a:gd name="T29" fmla="*/ 2 h 4"/>
                <a:gd name="T30" fmla="*/ 4 w 4"/>
                <a:gd name="T31" fmla="*/ 2 h 4"/>
                <a:gd name="T32" fmla="*/ 4 w 4"/>
                <a:gd name="T33" fmla="*/ 2 h 4"/>
                <a:gd name="T34" fmla="*/ 4 w 4"/>
                <a:gd name="T35" fmla="*/ 2 h 4"/>
                <a:gd name="T36" fmla="*/ 4 w 4"/>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4">
                  <a:moveTo>
                    <a:pt x="4" y="0"/>
                  </a:moveTo>
                  <a:lnTo>
                    <a:pt x="2" y="0"/>
                  </a:lnTo>
                  <a:lnTo>
                    <a:pt x="2" y="0"/>
                  </a:lnTo>
                  <a:lnTo>
                    <a:pt x="0" y="0"/>
                  </a:lnTo>
                  <a:lnTo>
                    <a:pt x="0" y="0"/>
                  </a:lnTo>
                  <a:lnTo>
                    <a:pt x="0" y="2"/>
                  </a:lnTo>
                  <a:lnTo>
                    <a:pt x="0" y="2"/>
                  </a:lnTo>
                  <a:lnTo>
                    <a:pt x="0" y="2"/>
                  </a:lnTo>
                  <a:lnTo>
                    <a:pt x="0" y="4"/>
                  </a:lnTo>
                  <a:lnTo>
                    <a:pt x="0" y="4"/>
                  </a:lnTo>
                  <a:lnTo>
                    <a:pt x="0" y="4"/>
                  </a:lnTo>
                  <a:lnTo>
                    <a:pt x="2" y="4"/>
                  </a:lnTo>
                  <a:lnTo>
                    <a:pt x="2" y="4"/>
                  </a:lnTo>
                  <a:lnTo>
                    <a:pt x="4" y="2"/>
                  </a:lnTo>
                  <a:lnTo>
                    <a:pt x="4" y="2"/>
                  </a:lnTo>
                  <a:lnTo>
                    <a:pt x="4" y="2"/>
                  </a:lnTo>
                  <a:lnTo>
                    <a:pt x="4" y="2"/>
                  </a:lnTo>
                  <a:lnTo>
                    <a:pt x="4" y="2"/>
                  </a:lnTo>
                  <a:lnTo>
                    <a:pt x="4"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Freeform 246"/>
            <p:cNvSpPr>
              <a:spLocks/>
            </p:cNvSpPr>
            <p:nvPr/>
          </p:nvSpPr>
          <p:spPr bwMode="auto">
            <a:xfrm>
              <a:off x="6428" y="2331"/>
              <a:ext cx="4" cy="2"/>
            </a:xfrm>
            <a:custGeom>
              <a:avLst/>
              <a:gdLst>
                <a:gd name="T0" fmla="*/ 2 w 4"/>
                <a:gd name="T1" fmla="*/ 0 h 2"/>
                <a:gd name="T2" fmla="*/ 0 w 4"/>
                <a:gd name="T3" fmla="*/ 0 h 2"/>
                <a:gd name="T4" fmla="*/ 0 w 4"/>
                <a:gd name="T5" fmla="*/ 2 h 2"/>
                <a:gd name="T6" fmla="*/ 0 w 4"/>
                <a:gd name="T7" fmla="*/ 2 h 2"/>
                <a:gd name="T8" fmla="*/ 0 w 4"/>
                <a:gd name="T9" fmla="*/ 2 h 2"/>
                <a:gd name="T10" fmla="*/ 2 w 4"/>
                <a:gd name="T11" fmla="*/ 2 h 2"/>
                <a:gd name="T12" fmla="*/ 4 w 4"/>
                <a:gd name="T13" fmla="*/ 0 h 2"/>
                <a:gd name="T14" fmla="*/ 2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2" y="0"/>
                  </a:moveTo>
                  <a:lnTo>
                    <a:pt x="0" y="0"/>
                  </a:lnTo>
                  <a:lnTo>
                    <a:pt x="0" y="2"/>
                  </a:lnTo>
                  <a:lnTo>
                    <a:pt x="0" y="2"/>
                  </a:lnTo>
                  <a:lnTo>
                    <a:pt x="0" y="2"/>
                  </a:lnTo>
                  <a:lnTo>
                    <a:pt x="2" y="2"/>
                  </a:lnTo>
                  <a:lnTo>
                    <a:pt x="4" y="0"/>
                  </a:lnTo>
                  <a:lnTo>
                    <a:pt x="2" y="0"/>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Freeform 247"/>
            <p:cNvSpPr>
              <a:spLocks/>
            </p:cNvSpPr>
            <p:nvPr/>
          </p:nvSpPr>
          <p:spPr bwMode="auto">
            <a:xfrm>
              <a:off x="3339" y="1413"/>
              <a:ext cx="316" cy="325"/>
            </a:xfrm>
            <a:custGeom>
              <a:avLst/>
              <a:gdLst>
                <a:gd name="T0" fmla="*/ 304 w 316"/>
                <a:gd name="T1" fmla="*/ 227 h 325"/>
                <a:gd name="T2" fmla="*/ 290 w 316"/>
                <a:gd name="T3" fmla="*/ 223 h 325"/>
                <a:gd name="T4" fmla="*/ 280 w 316"/>
                <a:gd name="T5" fmla="*/ 201 h 325"/>
                <a:gd name="T6" fmla="*/ 284 w 316"/>
                <a:gd name="T7" fmla="*/ 189 h 325"/>
                <a:gd name="T8" fmla="*/ 282 w 316"/>
                <a:gd name="T9" fmla="*/ 175 h 325"/>
                <a:gd name="T10" fmla="*/ 284 w 316"/>
                <a:gd name="T11" fmla="*/ 143 h 325"/>
                <a:gd name="T12" fmla="*/ 278 w 316"/>
                <a:gd name="T13" fmla="*/ 127 h 325"/>
                <a:gd name="T14" fmla="*/ 276 w 316"/>
                <a:gd name="T15" fmla="*/ 113 h 325"/>
                <a:gd name="T16" fmla="*/ 272 w 316"/>
                <a:gd name="T17" fmla="*/ 89 h 325"/>
                <a:gd name="T18" fmla="*/ 260 w 316"/>
                <a:gd name="T19" fmla="*/ 75 h 325"/>
                <a:gd name="T20" fmla="*/ 252 w 316"/>
                <a:gd name="T21" fmla="*/ 67 h 325"/>
                <a:gd name="T22" fmla="*/ 250 w 316"/>
                <a:gd name="T23" fmla="*/ 53 h 325"/>
                <a:gd name="T24" fmla="*/ 260 w 316"/>
                <a:gd name="T25" fmla="*/ 45 h 325"/>
                <a:gd name="T26" fmla="*/ 262 w 316"/>
                <a:gd name="T27" fmla="*/ 33 h 325"/>
                <a:gd name="T28" fmla="*/ 260 w 316"/>
                <a:gd name="T29" fmla="*/ 23 h 325"/>
                <a:gd name="T30" fmla="*/ 260 w 316"/>
                <a:gd name="T31" fmla="*/ 11 h 325"/>
                <a:gd name="T32" fmla="*/ 266 w 316"/>
                <a:gd name="T33" fmla="*/ 5 h 325"/>
                <a:gd name="T34" fmla="*/ 252 w 316"/>
                <a:gd name="T35" fmla="*/ 0 h 325"/>
                <a:gd name="T36" fmla="*/ 236 w 316"/>
                <a:gd name="T37" fmla="*/ 0 h 325"/>
                <a:gd name="T38" fmla="*/ 220 w 316"/>
                <a:gd name="T39" fmla="*/ 7 h 325"/>
                <a:gd name="T40" fmla="*/ 194 w 316"/>
                <a:gd name="T41" fmla="*/ 3 h 325"/>
                <a:gd name="T42" fmla="*/ 168 w 316"/>
                <a:gd name="T43" fmla="*/ 9 h 325"/>
                <a:gd name="T44" fmla="*/ 140 w 316"/>
                <a:gd name="T45" fmla="*/ 19 h 325"/>
                <a:gd name="T46" fmla="*/ 124 w 316"/>
                <a:gd name="T47" fmla="*/ 25 h 325"/>
                <a:gd name="T48" fmla="*/ 110 w 316"/>
                <a:gd name="T49" fmla="*/ 37 h 325"/>
                <a:gd name="T50" fmla="*/ 110 w 316"/>
                <a:gd name="T51" fmla="*/ 43 h 325"/>
                <a:gd name="T52" fmla="*/ 112 w 316"/>
                <a:gd name="T53" fmla="*/ 47 h 325"/>
                <a:gd name="T54" fmla="*/ 112 w 316"/>
                <a:gd name="T55" fmla="*/ 59 h 325"/>
                <a:gd name="T56" fmla="*/ 114 w 316"/>
                <a:gd name="T57" fmla="*/ 77 h 325"/>
                <a:gd name="T58" fmla="*/ 120 w 316"/>
                <a:gd name="T59" fmla="*/ 83 h 325"/>
                <a:gd name="T60" fmla="*/ 116 w 316"/>
                <a:gd name="T61" fmla="*/ 91 h 325"/>
                <a:gd name="T62" fmla="*/ 100 w 316"/>
                <a:gd name="T63" fmla="*/ 89 h 325"/>
                <a:gd name="T64" fmla="*/ 92 w 316"/>
                <a:gd name="T65" fmla="*/ 93 h 325"/>
                <a:gd name="T66" fmla="*/ 80 w 316"/>
                <a:gd name="T67" fmla="*/ 97 h 325"/>
                <a:gd name="T68" fmla="*/ 78 w 316"/>
                <a:gd name="T69" fmla="*/ 103 h 325"/>
                <a:gd name="T70" fmla="*/ 80 w 316"/>
                <a:gd name="T71" fmla="*/ 107 h 325"/>
                <a:gd name="T72" fmla="*/ 78 w 316"/>
                <a:gd name="T73" fmla="*/ 111 h 325"/>
                <a:gd name="T74" fmla="*/ 62 w 316"/>
                <a:gd name="T75" fmla="*/ 117 h 325"/>
                <a:gd name="T76" fmla="*/ 50 w 316"/>
                <a:gd name="T77" fmla="*/ 129 h 325"/>
                <a:gd name="T78" fmla="*/ 38 w 316"/>
                <a:gd name="T79" fmla="*/ 131 h 325"/>
                <a:gd name="T80" fmla="*/ 36 w 316"/>
                <a:gd name="T81" fmla="*/ 135 h 325"/>
                <a:gd name="T82" fmla="*/ 26 w 316"/>
                <a:gd name="T83" fmla="*/ 135 h 325"/>
                <a:gd name="T84" fmla="*/ 18 w 316"/>
                <a:gd name="T85" fmla="*/ 139 h 325"/>
                <a:gd name="T86" fmla="*/ 6 w 316"/>
                <a:gd name="T87" fmla="*/ 147 h 325"/>
                <a:gd name="T88" fmla="*/ 2 w 316"/>
                <a:gd name="T89" fmla="*/ 157 h 325"/>
                <a:gd name="T90" fmla="*/ 4 w 316"/>
                <a:gd name="T91" fmla="*/ 177 h 325"/>
                <a:gd name="T92" fmla="*/ 20 w 316"/>
                <a:gd name="T93" fmla="*/ 189 h 325"/>
                <a:gd name="T94" fmla="*/ 38 w 316"/>
                <a:gd name="T95" fmla="*/ 201 h 325"/>
                <a:gd name="T96" fmla="*/ 56 w 316"/>
                <a:gd name="T97" fmla="*/ 215 h 325"/>
                <a:gd name="T98" fmla="*/ 82 w 316"/>
                <a:gd name="T99" fmla="*/ 235 h 325"/>
                <a:gd name="T100" fmla="*/ 112 w 316"/>
                <a:gd name="T101" fmla="*/ 257 h 325"/>
                <a:gd name="T102" fmla="*/ 142 w 316"/>
                <a:gd name="T103" fmla="*/ 281 h 325"/>
                <a:gd name="T104" fmla="*/ 150 w 316"/>
                <a:gd name="T105" fmla="*/ 291 h 325"/>
                <a:gd name="T106" fmla="*/ 158 w 316"/>
                <a:gd name="T107" fmla="*/ 299 h 325"/>
                <a:gd name="T108" fmla="*/ 168 w 316"/>
                <a:gd name="T109" fmla="*/ 305 h 325"/>
                <a:gd name="T110" fmla="*/ 180 w 316"/>
                <a:gd name="T111" fmla="*/ 309 h 325"/>
                <a:gd name="T112" fmla="*/ 182 w 316"/>
                <a:gd name="T113" fmla="*/ 317 h 325"/>
                <a:gd name="T114" fmla="*/ 178 w 316"/>
                <a:gd name="T115" fmla="*/ 321 h 325"/>
                <a:gd name="T116" fmla="*/ 184 w 316"/>
                <a:gd name="T117" fmla="*/ 323 h 325"/>
                <a:gd name="T118" fmla="*/ 204 w 316"/>
                <a:gd name="T119" fmla="*/ 319 h 325"/>
                <a:gd name="T120" fmla="*/ 228 w 316"/>
                <a:gd name="T121" fmla="*/ 309 h 325"/>
                <a:gd name="T122" fmla="*/ 252 w 316"/>
                <a:gd name="T123" fmla="*/ 287 h 325"/>
                <a:gd name="T124" fmla="*/ 300 w 316"/>
                <a:gd name="T125" fmla="*/ 25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 h="325">
                  <a:moveTo>
                    <a:pt x="314" y="239"/>
                  </a:moveTo>
                  <a:lnTo>
                    <a:pt x="314" y="237"/>
                  </a:lnTo>
                  <a:lnTo>
                    <a:pt x="312" y="233"/>
                  </a:lnTo>
                  <a:lnTo>
                    <a:pt x="310" y="229"/>
                  </a:lnTo>
                  <a:lnTo>
                    <a:pt x="310" y="229"/>
                  </a:lnTo>
                  <a:lnTo>
                    <a:pt x="304" y="227"/>
                  </a:lnTo>
                  <a:lnTo>
                    <a:pt x="296" y="225"/>
                  </a:lnTo>
                  <a:lnTo>
                    <a:pt x="292" y="225"/>
                  </a:lnTo>
                  <a:lnTo>
                    <a:pt x="292" y="225"/>
                  </a:lnTo>
                  <a:lnTo>
                    <a:pt x="292" y="225"/>
                  </a:lnTo>
                  <a:lnTo>
                    <a:pt x="290" y="223"/>
                  </a:lnTo>
                  <a:lnTo>
                    <a:pt x="290" y="223"/>
                  </a:lnTo>
                  <a:lnTo>
                    <a:pt x="288" y="221"/>
                  </a:lnTo>
                  <a:lnTo>
                    <a:pt x="286" y="215"/>
                  </a:lnTo>
                  <a:lnTo>
                    <a:pt x="286" y="213"/>
                  </a:lnTo>
                  <a:lnTo>
                    <a:pt x="286" y="211"/>
                  </a:lnTo>
                  <a:lnTo>
                    <a:pt x="282" y="205"/>
                  </a:lnTo>
                  <a:lnTo>
                    <a:pt x="280" y="201"/>
                  </a:lnTo>
                  <a:lnTo>
                    <a:pt x="278" y="197"/>
                  </a:lnTo>
                  <a:lnTo>
                    <a:pt x="278" y="197"/>
                  </a:lnTo>
                  <a:lnTo>
                    <a:pt x="278" y="195"/>
                  </a:lnTo>
                  <a:lnTo>
                    <a:pt x="278" y="193"/>
                  </a:lnTo>
                  <a:lnTo>
                    <a:pt x="282" y="191"/>
                  </a:lnTo>
                  <a:lnTo>
                    <a:pt x="284" y="189"/>
                  </a:lnTo>
                  <a:lnTo>
                    <a:pt x="284" y="187"/>
                  </a:lnTo>
                  <a:lnTo>
                    <a:pt x="284" y="183"/>
                  </a:lnTo>
                  <a:lnTo>
                    <a:pt x="284" y="183"/>
                  </a:lnTo>
                  <a:lnTo>
                    <a:pt x="284" y="181"/>
                  </a:lnTo>
                  <a:lnTo>
                    <a:pt x="282" y="177"/>
                  </a:lnTo>
                  <a:lnTo>
                    <a:pt x="282" y="175"/>
                  </a:lnTo>
                  <a:lnTo>
                    <a:pt x="284" y="171"/>
                  </a:lnTo>
                  <a:lnTo>
                    <a:pt x="284" y="167"/>
                  </a:lnTo>
                  <a:lnTo>
                    <a:pt x="284" y="163"/>
                  </a:lnTo>
                  <a:lnTo>
                    <a:pt x="284" y="153"/>
                  </a:lnTo>
                  <a:lnTo>
                    <a:pt x="284" y="145"/>
                  </a:lnTo>
                  <a:lnTo>
                    <a:pt x="284" y="143"/>
                  </a:lnTo>
                  <a:lnTo>
                    <a:pt x="284" y="143"/>
                  </a:lnTo>
                  <a:lnTo>
                    <a:pt x="282" y="139"/>
                  </a:lnTo>
                  <a:lnTo>
                    <a:pt x="282" y="135"/>
                  </a:lnTo>
                  <a:lnTo>
                    <a:pt x="280" y="133"/>
                  </a:lnTo>
                  <a:lnTo>
                    <a:pt x="280" y="131"/>
                  </a:lnTo>
                  <a:lnTo>
                    <a:pt x="278" y="127"/>
                  </a:lnTo>
                  <a:lnTo>
                    <a:pt x="276" y="125"/>
                  </a:lnTo>
                  <a:lnTo>
                    <a:pt x="278" y="125"/>
                  </a:lnTo>
                  <a:lnTo>
                    <a:pt x="280" y="123"/>
                  </a:lnTo>
                  <a:lnTo>
                    <a:pt x="278" y="119"/>
                  </a:lnTo>
                  <a:lnTo>
                    <a:pt x="278" y="115"/>
                  </a:lnTo>
                  <a:lnTo>
                    <a:pt x="276" y="113"/>
                  </a:lnTo>
                  <a:lnTo>
                    <a:pt x="276" y="107"/>
                  </a:lnTo>
                  <a:lnTo>
                    <a:pt x="274" y="103"/>
                  </a:lnTo>
                  <a:lnTo>
                    <a:pt x="274" y="99"/>
                  </a:lnTo>
                  <a:lnTo>
                    <a:pt x="272" y="95"/>
                  </a:lnTo>
                  <a:lnTo>
                    <a:pt x="272" y="91"/>
                  </a:lnTo>
                  <a:lnTo>
                    <a:pt x="272" y="89"/>
                  </a:lnTo>
                  <a:lnTo>
                    <a:pt x="270" y="89"/>
                  </a:lnTo>
                  <a:lnTo>
                    <a:pt x="266" y="87"/>
                  </a:lnTo>
                  <a:lnTo>
                    <a:pt x="264" y="85"/>
                  </a:lnTo>
                  <a:lnTo>
                    <a:pt x="262" y="83"/>
                  </a:lnTo>
                  <a:lnTo>
                    <a:pt x="260" y="79"/>
                  </a:lnTo>
                  <a:lnTo>
                    <a:pt x="260" y="75"/>
                  </a:lnTo>
                  <a:lnTo>
                    <a:pt x="258" y="73"/>
                  </a:lnTo>
                  <a:lnTo>
                    <a:pt x="258" y="73"/>
                  </a:lnTo>
                  <a:lnTo>
                    <a:pt x="254" y="71"/>
                  </a:lnTo>
                  <a:lnTo>
                    <a:pt x="252" y="69"/>
                  </a:lnTo>
                  <a:lnTo>
                    <a:pt x="252" y="69"/>
                  </a:lnTo>
                  <a:lnTo>
                    <a:pt x="252" y="67"/>
                  </a:lnTo>
                  <a:lnTo>
                    <a:pt x="250" y="65"/>
                  </a:lnTo>
                  <a:lnTo>
                    <a:pt x="250" y="61"/>
                  </a:lnTo>
                  <a:lnTo>
                    <a:pt x="250" y="59"/>
                  </a:lnTo>
                  <a:lnTo>
                    <a:pt x="250" y="57"/>
                  </a:lnTo>
                  <a:lnTo>
                    <a:pt x="250" y="55"/>
                  </a:lnTo>
                  <a:lnTo>
                    <a:pt x="250" y="53"/>
                  </a:lnTo>
                  <a:lnTo>
                    <a:pt x="252" y="51"/>
                  </a:lnTo>
                  <a:lnTo>
                    <a:pt x="254" y="49"/>
                  </a:lnTo>
                  <a:lnTo>
                    <a:pt x="256" y="47"/>
                  </a:lnTo>
                  <a:lnTo>
                    <a:pt x="258" y="47"/>
                  </a:lnTo>
                  <a:lnTo>
                    <a:pt x="258" y="45"/>
                  </a:lnTo>
                  <a:lnTo>
                    <a:pt x="260" y="45"/>
                  </a:lnTo>
                  <a:lnTo>
                    <a:pt x="260" y="43"/>
                  </a:lnTo>
                  <a:lnTo>
                    <a:pt x="260" y="41"/>
                  </a:lnTo>
                  <a:lnTo>
                    <a:pt x="260" y="39"/>
                  </a:lnTo>
                  <a:lnTo>
                    <a:pt x="262" y="37"/>
                  </a:lnTo>
                  <a:lnTo>
                    <a:pt x="262" y="35"/>
                  </a:lnTo>
                  <a:lnTo>
                    <a:pt x="262" y="33"/>
                  </a:lnTo>
                  <a:lnTo>
                    <a:pt x="262" y="31"/>
                  </a:lnTo>
                  <a:lnTo>
                    <a:pt x="262" y="27"/>
                  </a:lnTo>
                  <a:lnTo>
                    <a:pt x="262" y="27"/>
                  </a:lnTo>
                  <a:lnTo>
                    <a:pt x="262" y="25"/>
                  </a:lnTo>
                  <a:lnTo>
                    <a:pt x="260" y="23"/>
                  </a:lnTo>
                  <a:lnTo>
                    <a:pt x="260" y="23"/>
                  </a:lnTo>
                  <a:lnTo>
                    <a:pt x="262" y="19"/>
                  </a:lnTo>
                  <a:lnTo>
                    <a:pt x="262" y="17"/>
                  </a:lnTo>
                  <a:lnTo>
                    <a:pt x="262" y="13"/>
                  </a:lnTo>
                  <a:lnTo>
                    <a:pt x="262" y="13"/>
                  </a:lnTo>
                  <a:lnTo>
                    <a:pt x="262" y="11"/>
                  </a:lnTo>
                  <a:lnTo>
                    <a:pt x="260" y="11"/>
                  </a:lnTo>
                  <a:lnTo>
                    <a:pt x="260" y="11"/>
                  </a:lnTo>
                  <a:lnTo>
                    <a:pt x="260" y="11"/>
                  </a:lnTo>
                  <a:lnTo>
                    <a:pt x="262" y="9"/>
                  </a:lnTo>
                  <a:lnTo>
                    <a:pt x="264" y="7"/>
                  </a:lnTo>
                  <a:lnTo>
                    <a:pt x="264" y="5"/>
                  </a:lnTo>
                  <a:lnTo>
                    <a:pt x="266" y="5"/>
                  </a:lnTo>
                  <a:lnTo>
                    <a:pt x="266" y="3"/>
                  </a:lnTo>
                  <a:lnTo>
                    <a:pt x="266" y="3"/>
                  </a:lnTo>
                  <a:lnTo>
                    <a:pt x="260" y="3"/>
                  </a:lnTo>
                  <a:lnTo>
                    <a:pt x="256" y="5"/>
                  </a:lnTo>
                  <a:lnTo>
                    <a:pt x="254" y="3"/>
                  </a:lnTo>
                  <a:lnTo>
                    <a:pt x="252" y="0"/>
                  </a:lnTo>
                  <a:lnTo>
                    <a:pt x="248" y="0"/>
                  </a:lnTo>
                  <a:lnTo>
                    <a:pt x="246" y="0"/>
                  </a:lnTo>
                  <a:lnTo>
                    <a:pt x="246" y="3"/>
                  </a:lnTo>
                  <a:lnTo>
                    <a:pt x="244" y="3"/>
                  </a:lnTo>
                  <a:lnTo>
                    <a:pt x="242" y="3"/>
                  </a:lnTo>
                  <a:lnTo>
                    <a:pt x="236" y="0"/>
                  </a:lnTo>
                  <a:lnTo>
                    <a:pt x="234" y="0"/>
                  </a:lnTo>
                  <a:lnTo>
                    <a:pt x="232" y="0"/>
                  </a:lnTo>
                  <a:lnTo>
                    <a:pt x="232" y="3"/>
                  </a:lnTo>
                  <a:lnTo>
                    <a:pt x="228" y="5"/>
                  </a:lnTo>
                  <a:lnTo>
                    <a:pt x="224" y="5"/>
                  </a:lnTo>
                  <a:lnTo>
                    <a:pt x="220" y="7"/>
                  </a:lnTo>
                  <a:lnTo>
                    <a:pt x="218" y="9"/>
                  </a:lnTo>
                  <a:lnTo>
                    <a:pt x="216" y="7"/>
                  </a:lnTo>
                  <a:lnTo>
                    <a:pt x="212" y="5"/>
                  </a:lnTo>
                  <a:lnTo>
                    <a:pt x="212" y="5"/>
                  </a:lnTo>
                  <a:lnTo>
                    <a:pt x="210" y="3"/>
                  </a:lnTo>
                  <a:lnTo>
                    <a:pt x="194" y="3"/>
                  </a:lnTo>
                  <a:lnTo>
                    <a:pt x="192" y="5"/>
                  </a:lnTo>
                  <a:lnTo>
                    <a:pt x="182" y="5"/>
                  </a:lnTo>
                  <a:lnTo>
                    <a:pt x="182" y="7"/>
                  </a:lnTo>
                  <a:lnTo>
                    <a:pt x="178" y="9"/>
                  </a:lnTo>
                  <a:lnTo>
                    <a:pt x="174" y="9"/>
                  </a:lnTo>
                  <a:lnTo>
                    <a:pt x="168" y="9"/>
                  </a:lnTo>
                  <a:lnTo>
                    <a:pt x="158" y="11"/>
                  </a:lnTo>
                  <a:lnTo>
                    <a:pt x="154" y="11"/>
                  </a:lnTo>
                  <a:lnTo>
                    <a:pt x="150" y="13"/>
                  </a:lnTo>
                  <a:lnTo>
                    <a:pt x="146" y="15"/>
                  </a:lnTo>
                  <a:lnTo>
                    <a:pt x="144" y="17"/>
                  </a:lnTo>
                  <a:lnTo>
                    <a:pt x="140" y="19"/>
                  </a:lnTo>
                  <a:lnTo>
                    <a:pt x="140" y="21"/>
                  </a:lnTo>
                  <a:lnTo>
                    <a:pt x="138" y="23"/>
                  </a:lnTo>
                  <a:lnTo>
                    <a:pt x="136" y="23"/>
                  </a:lnTo>
                  <a:lnTo>
                    <a:pt x="134" y="23"/>
                  </a:lnTo>
                  <a:lnTo>
                    <a:pt x="132" y="23"/>
                  </a:lnTo>
                  <a:lnTo>
                    <a:pt x="124" y="25"/>
                  </a:lnTo>
                  <a:lnTo>
                    <a:pt x="122" y="27"/>
                  </a:lnTo>
                  <a:lnTo>
                    <a:pt x="120" y="29"/>
                  </a:lnTo>
                  <a:lnTo>
                    <a:pt x="118" y="31"/>
                  </a:lnTo>
                  <a:lnTo>
                    <a:pt x="116" y="33"/>
                  </a:lnTo>
                  <a:lnTo>
                    <a:pt x="114" y="35"/>
                  </a:lnTo>
                  <a:lnTo>
                    <a:pt x="110" y="37"/>
                  </a:lnTo>
                  <a:lnTo>
                    <a:pt x="108" y="37"/>
                  </a:lnTo>
                  <a:lnTo>
                    <a:pt x="104" y="37"/>
                  </a:lnTo>
                  <a:lnTo>
                    <a:pt x="106" y="37"/>
                  </a:lnTo>
                  <a:lnTo>
                    <a:pt x="106" y="39"/>
                  </a:lnTo>
                  <a:lnTo>
                    <a:pt x="110" y="41"/>
                  </a:lnTo>
                  <a:lnTo>
                    <a:pt x="110" y="43"/>
                  </a:lnTo>
                  <a:lnTo>
                    <a:pt x="110" y="43"/>
                  </a:lnTo>
                  <a:lnTo>
                    <a:pt x="110" y="45"/>
                  </a:lnTo>
                  <a:lnTo>
                    <a:pt x="110" y="45"/>
                  </a:lnTo>
                  <a:lnTo>
                    <a:pt x="110" y="47"/>
                  </a:lnTo>
                  <a:lnTo>
                    <a:pt x="112" y="47"/>
                  </a:lnTo>
                  <a:lnTo>
                    <a:pt x="112" y="47"/>
                  </a:lnTo>
                  <a:lnTo>
                    <a:pt x="112" y="49"/>
                  </a:lnTo>
                  <a:lnTo>
                    <a:pt x="110" y="49"/>
                  </a:lnTo>
                  <a:lnTo>
                    <a:pt x="112" y="53"/>
                  </a:lnTo>
                  <a:lnTo>
                    <a:pt x="112" y="57"/>
                  </a:lnTo>
                  <a:lnTo>
                    <a:pt x="112" y="59"/>
                  </a:lnTo>
                  <a:lnTo>
                    <a:pt x="112" y="59"/>
                  </a:lnTo>
                  <a:lnTo>
                    <a:pt x="112" y="61"/>
                  </a:lnTo>
                  <a:lnTo>
                    <a:pt x="112" y="63"/>
                  </a:lnTo>
                  <a:lnTo>
                    <a:pt x="112" y="69"/>
                  </a:lnTo>
                  <a:lnTo>
                    <a:pt x="112" y="71"/>
                  </a:lnTo>
                  <a:lnTo>
                    <a:pt x="114" y="73"/>
                  </a:lnTo>
                  <a:lnTo>
                    <a:pt x="114" y="77"/>
                  </a:lnTo>
                  <a:lnTo>
                    <a:pt x="114" y="77"/>
                  </a:lnTo>
                  <a:lnTo>
                    <a:pt x="116" y="79"/>
                  </a:lnTo>
                  <a:lnTo>
                    <a:pt x="116" y="79"/>
                  </a:lnTo>
                  <a:lnTo>
                    <a:pt x="118" y="81"/>
                  </a:lnTo>
                  <a:lnTo>
                    <a:pt x="120" y="81"/>
                  </a:lnTo>
                  <a:lnTo>
                    <a:pt x="120" y="83"/>
                  </a:lnTo>
                  <a:lnTo>
                    <a:pt x="118" y="85"/>
                  </a:lnTo>
                  <a:lnTo>
                    <a:pt x="118" y="85"/>
                  </a:lnTo>
                  <a:lnTo>
                    <a:pt x="118" y="87"/>
                  </a:lnTo>
                  <a:lnTo>
                    <a:pt x="118" y="89"/>
                  </a:lnTo>
                  <a:lnTo>
                    <a:pt x="118" y="89"/>
                  </a:lnTo>
                  <a:lnTo>
                    <a:pt x="116" y="91"/>
                  </a:lnTo>
                  <a:lnTo>
                    <a:pt x="114" y="91"/>
                  </a:lnTo>
                  <a:lnTo>
                    <a:pt x="112" y="91"/>
                  </a:lnTo>
                  <a:lnTo>
                    <a:pt x="108" y="89"/>
                  </a:lnTo>
                  <a:lnTo>
                    <a:pt x="104" y="89"/>
                  </a:lnTo>
                  <a:lnTo>
                    <a:pt x="102" y="89"/>
                  </a:lnTo>
                  <a:lnTo>
                    <a:pt x="100" y="89"/>
                  </a:lnTo>
                  <a:lnTo>
                    <a:pt x="98" y="89"/>
                  </a:lnTo>
                  <a:lnTo>
                    <a:pt x="96" y="91"/>
                  </a:lnTo>
                  <a:lnTo>
                    <a:pt x="92" y="91"/>
                  </a:lnTo>
                  <a:lnTo>
                    <a:pt x="92" y="91"/>
                  </a:lnTo>
                  <a:lnTo>
                    <a:pt x="92" y="91"/>
                  </a:lnTo>
                  <a:lnTo>
                    <a:pt x="92" y="93"/>
                  </a:lnTo>
                  <a:lnTo>
                    <a:pt x="90" y="95"/>
                  </a:lnTo>
                  <a:lnTo>
                    <a:pt x="90" y="95"/>
                  </a:lnTo>
                  <a:lnTo>
                    <a:pt x="84" y="97"/>
                  </a:lnTo>
                  <a:lnTo>
                    <a:pt x="82" y="97"/>
                  </a:lnTo>
                  <a:lnTo>
                    <a:pt x="80" y="97"/>
                  </a:lnTo>
                  <a:lnTo>
                    <a:pt x="80" y="97"/>
                  </a:lnTo>
                  <a:lnTo>
                    <a:pt x="78" y="97"/>
                  </a:lnTo>
                  <a:lnTo>
                    <a:pt x="78" y="99"/>
                  </a:lnTo>
                  <a:lnTo>
                    <a:pt x="78" y="99"/>
                  </a:lnTo>
                  <a:lnTo>
                    <a:pt x="78" y="101"/>
                  </a:lnTo>
                  <a:lnTo>
                    <a:pt x="78" y="101"/>
                  </a:lnTo>
                  <a:lnTo>
                    <a:pt x="78" y="103"/>
                  </a:lnTo>
                  <a:lnTo>
                    <a:pt x="78" y="105"/>
                  </a:lnTo>
                  <a:lnTo>
                    <a:pt x="78" y="105"/>
                  </a:lnTo>
                  <a:lnTo>
                    <a:pt x="78" y="107"/>
                  </a:lnTo>
                  <a:lnTo>
                    <a:pt x="78" y="107"/>
                  </a:lnTo>
                  <a:lnTo>
                    <a:pt x="78" y="107"/>
                  </a:lnTo>
                  <a:lnTo>
                    <a:pt x="80" y="107"/>
                  </a:lnTo>
                  <a:lnTo>
                    <a:pt x="80" y="107"/>
                  </a:lnTo>
                  <a:lnTo>
                    <a:pt x="80" y="109"/>
                  </a:lnTo>
                  <a:lnTo>
                    <a:pt x="80" y="109"/>
                  </a:lnTo>
                  <a:lnTo>
                    <a:pt x="80" y="111"/>
                  </a:lnTo>
                  <a:lnTo>
                    <a:pt x="80" y="111"/>
                  </a:lnTo>
                  <a:lnTo>
                    <a:pt x="78" y="111"/>
                  </a:lnTo>
                  <a:lnTo>
                    <a:pt x="76" y="111"/>
                  </a:lnTo>
                  <a:lnTo>
                    <a:pt x="72" y="113"/>
                  </a:lnTo>
                  <a:lnTo>
                    <a:pt x="70" y="115"/>
                  </a:lnTo>
                  <a:lnTo>
                    <a:pt x="66" y="117"/>
                  </a:lnTo>
                  <a:lnTo>
                    <a:pt x="66" y="117"/>
                  </a:lnTo>
                  <a:lnTo>
                    <a:pt x="62" y="117"/>
                  </a:lnTo>
                  <a:lnTo>
                    <a:pt x="60" y="119"/>
                  </a:lnTo>
                  <a:lnTo>
                    <a:pt x="58" y="121"/>
                  </a:lnTo>
                  <a:lnTo>
                    <a:pt x="56" y="125"/>
                  </a:lnTo>
                  <a:lnTo>
                    <a:pt x="54" y="127"/>
                  </a:lnTo>
                  <a:lnTo>
                    <a:pt x="52" y="129"/>
                  </a:lnTo>
                  <a:lnTo>
                    <a:pt x="50" y="129"/>
                  </a:lnTo>
                  <a:lnTo>
                    <a:pt x="48" y="129"/>
                  </a:lnTo>
                  <a:lnTo>
                    <a:pt x="44" y="131"/>
                  </a:lnTo>
                  <a:lnTo>
                    <a:pt x="42" y="131"/>
                  </a:lnTo>
                  <a:lnTo>
                    <a:pt x="40" y="131"/>
                  </a:lnTo>
                  <a:lnTo>
                    <a:pt x="38" y="131"/>
                  </a:lnTo>
                  <a:lnTo>
                    <a:pt x="38" y="131"/>
                  </a:lnTo>
                  <a:lnTo>
                    <a:pt x="36" y="131"/>
                  </a:lnTo>
                  <a:lnTo>
                    <a:pt x="36" y="131"/>
                  </a:lnTo>
                  <a:lnTo>
                    <a:pt x="36" y="131"/>
                  </a:lnTo>
                  <a:lnTo>
                    <a:pt x="36" y="133"/>
                  </a:lnTo>
                  <a:lnTo>
                    <a:pt x="36" y="133"/>
                  </a:lnTo>
                  <a:lnTo>
                    <a:pt x="36" y="135"/>
                  </a:lnTo>
                  <a:lnTo>
                    <a:pt x="34" y="135"/>
                  </a:lnTo>
                  <a:lnTo>
                    <a:pt x="34" y="135"/>
                  </a:lnTo>
                  <a:lnTo>
                    <a:pt x="32" y="135"/>
                  </a:lnTo>
                  <a:lnTo>
                    <a:pt x="30" y="135"/>
                  </a:lnTo>
                  <a:lnTo>
                    <a:pt x="28" y="135"/>
                  </a:lnTo>
                  <a:lnTo>
                    <a:pt x="26" y="135"/>
                  </a:lnTo>
                  <a:lnTo>
                    <a:pt x="26" y="135"/>
                  </a:lnTo>
                  <a:lnTo>
                    <a:pt x="24" y="135"/>
                  </a:lnTo>
                  <a:lnTo>
                    <a:pt x="24" y="137"/>
                  </a:lnTo>
                  <a:lnTo>
                    <a:pt x="22" y="137"/>
                  </a:lnTo>
                  <a:lnTo>
                    <a:pt x="20" y="139"/>
                  </a:lnTo>
                  <a:lnTo>
                    <a:pt x="18" y="139"/>
                  </a:lnTo>
                  <a:lnTo>
                    <a:pt x="18" y="139"/>
                  </a:lnTo>
                  <a:lnTo>
                    <a:pt x="14" y="143"/>
                  </a:lnTo>
                  <a:lnTo>
                    <a:pt x="12" y="143"/>
                  </a:lnTo>
                  <a:lnTo>
                    <a:pt x="8" y="145"/>
                  </a:lnTo>
                  <a:lnTo>
                    <a:pt x="8" y="147"/>
                  </a:lnTo>
                  <a:lnTo>
                    <a:pt x="6" y="147"/>
                  </a:lnTo>
                  <a:lnTo>
                    <a:pt x="4" y="149"/>
                  </a:lnTo>
                  <a:lnTo>
                    <a:pt x="2" y="151"/>
                  </a:lnTo>
                  <a:lnTo>
                    <a:pt x="2" y="151"/>
                  </a:lnTo>
                  <a:lnTo>
                    <a:pt x="2" y="151"/>
                  </a:lnTo>
                  <a:lnTo>
                    <a:pt x="2" y="155"/>
                  </a:lnTo>
                  <a:lnTo>
                    <a:pt x="2" y="157"/>
                  </a:lnTo>
                  <a:lnTo>
                    <a:pt x="2" y="161"/>
                  </a:lnTo>
                  <a:lnTo>
                    <a:pt x="2" y="165"/>
                  </a:lnTo>
                  <a:lnTo>
                    <a:pt x="2" y="169"/>
                  </a:lnTo>
                  <a:lnTo>
                    <a:pt x="2" y="173"/>
                  </a:lnTo>
                  <a:lnTo>
                    <a:pt x="0" y="175"/>
                  </a:lnTo>
                  <a:lnTo>
                    <a:pt x="4" y="177"/>
                  </a:lnTo>
                  <a:lnTo>
                    <a:pt x="6" y="179"/>
                  </a:lnTo>
                  <a:lnTo>
                    <a:pt x="10" y="181"/>
                  </a:lnTo>
                  <a:lnTo>
                    <a:pt x="12" y="183"/>
                  </a:lnTo>
                  <a:lnTo>
                    <a:pt x="14" y="185"/>
                  </a:lnTo>
                  <a:lnTo>
                    <a:pt x="18" y="187"/>
                  </a:lnTo>
                  <a:lnTo>
                    <a:pt x="20" y="189"/>
                  </a:lnTo>
                  <a:lnTo>
                    <a:pt x="24" y="191"/>
                  </a:lnTo>
                  <a:lnTo>
                    <a:pt x="26" y="193"/>
                  </a:lnTo>
                  <a:lnTo>
                    <a:pt x="28" y="195"/>
                  </a:lnTo>
                  <a:lnTo>
                    <a:pt x="32" y="197"/>
                  </a:lnTo>
                  <a:lnTo>
                    <a:pt x="34" y="199"/>
                  </a:lnTo>
                  <a:lnTo>
                    <a:pt x="38" y="201"/>
                  </a:lnTo>
                  <a:lnTo>
                    <a:pt x="40" y="203"/>
                  </a:lnTo>
                  <a:lnTo>
                    <a:pt x="42" y="205"/>
                  </a:lnTo>
                  <a:lnTo>
                    <a:pt x="46" y="207"/>
                  </a:lnTo>
                  <a:lnTo>
                    <a:pt x="48" y="209"/>
                  </a:lnTo>
                  <a:lnTo>
                    <a:pt x="52" y="211"/>
                  </a:lnTo>
                  <a:lnTo>
                    <a:pt x="56" y="215"/>
                  </a:lnTo>
                  <a:lnTo>
                    <a:pt x="58" y="217"/>
                  </a:lnTo>
                  <a:lnTo>
                    <a:pt x="64" y="221"/>
                  </a:lnTo>
                  <a:lnTo>
                    <a:pt x="68" y="223"/>
                  </a:lnTo>
                  <a:lnTo>
                    <a:pt x="72" y="227"/>
                  </a:lnTo>
                  <a:lnTo>
                    <a:pt x="78" y="231"/>
                  </a:lnTo>
                  <a:lnTo>
                    <a:pt x="82" y="235"/>
                  </a:lnTo>
                  <a:lnTo>
                    <a:pt x="88" y="239"/>
                  </a:lnTo>
                  <a:lnTo>
                    <a:pt x="92" y="243"/>
                  </a:lnTo>
                  <a:lnTo>
                    <a:pt x="96" y="247"/>
                  </a:lnTo>
                  <a:lnTo>
                    <a:pt x="102" y="251"/>
                  </a:lnTo>
                  <a:lnTo>
                    <a:pt x="106" y="253"/>
                  </a:lnTo>
                  <a:lnTo>
                    <a:pt x="112" y="257"/>
                  </a:lnTo>
                  <a:lnTo>
                    <a:pt x="116" y="261"/>
                  </a:lnTo>
                  <a:lnTo>
                    <a:pt x="122" y="265"/>
                  </a:lnTo>
                  <a:lnTo>
                    <a:pt x="126" y="269"/>
                  </a:lnTo>
                  <a:lnTo>
                    <a:pt x="132" y="273"/>
                  </a:lnTo>
                  <a:lnTo>
                    <a:pt x="136" y="277"/>
                  </a:lnTo>
                  <a:lnTo>
                    <a:pt x="142" y="281"/>
                  </a:lnTo>
                  <a:lnTo>
                    <a:pt x="146" y="285"/>
                  </a:lnTo>
                  <a:lnTo>
                    <a:pt x="150" y="287"/>
                  </a:lnTo>
                  <a:lnTo>
                    <a:pt x="150" y="287"/>
                  </a:lnTo>
                  <a:lnTo>
                    <a:pt x="150" y="289"/>
                  </a:lnTo>
                  <a:lnTo>
                    <a:pt x="150" y="291"/>
                  </a:lnTo>
                  <a:lnTo>
                    <a:pt x="150" y="291"/>
                  </a:lnTo>
                  <a:lnTo>
                    <a:pt x="150" y="293"/>
                  </a:lnTo>
                  <a:lnTo>
                    <a:pt x="152" y="293"/>
                  </a:lnTo>
                  <a:lnTo>
                    <a:pt x="156" y="297"/>
                  </a:lnTo>
                  <a:lnTo>
                    <a:pt x="156" y="297"/>
                  </a:lnTo>
                  <a:lnTo>
                    <a:pt x="156" y="297"/>
                  </a:lnTo>
                  <a:lnTo>
                    <a:pt x="158" y="299"/>
                  </a:lnTo>
                  <a:lnTo>
                    <a:pt x="158" y="301"/>
                  </a:lnTo>
                  <a:lnTo>
                    <a:pt x="160" y="301"/>
                  </a:lnTo>
                  <a:lnTo>
                    <a:pt x="160" y="301"/>
                  </a:lnTo>
                  <a:lnTo>
                    <a:pt x="166" y="301"/>
                  </a:lnTo>
                  <a:lnTo>
                    <a:pt x="166" y="303"/>
                  </a:lnTo>
                  <a:lnTo>
                    <a:pt x="168" y="305"/>
                  </a:lnTo>
                  <a:lnTo>
                    <a:pt x="170" y="305"/>
                  </a:lnTo>
                  <a:lnTo>
                    <a:pt x="172" y="307"/>
                  </a:lnTo>
                  <a:lnTo>
                    <a:pt x="174" y="307"/>
                  </a:lnTo>
                  <a:lnTo>
                    <a:pt x="176" y="307"/>
                  </a:lnTo>
                  <a:lnTo>
                    <a:pt x="178" y="307"/>
                  </a:lnTo>
                  <a:lnTo>
                    <a:pt x="180" y="309"/>
                  </a:lnTo>
                  <a:lnTo>
                    <a:pt x="180" y="309"/>
                  </a:lnTo>
                  <a:lnTo>
                    <a:pt x="180" y="311"/>
                  </a:lnTo>
                  <a:lnTo>
                    <a:pt x="180" y="311"/>
                  </a:lnTo>
                  <a:lnTo>
                    <a:pt x="180" y="313"/>
                  </a:lnTo>
                  <a:lnTo>
                    <a:pt x="180" y="315"/>
                  </a:lnTo>
                  <a:lnTo>
                    <a:pt x="182" y="317"/>
                  </a:lnTo>
                  <a:lnTo>
                    <a:pt x="182" y="317"/>
                  </a:lnTo>
                  <a:lnTo>
                    <a:pt x="180" y="317"/>
                  </a:lnTo>
                  <a:lnTo>
                    <a:pt x="180" y="319"/>
                  </a:lnTo>
                  <a:lnTo>
                    <a:pt x="180" y="319"/>
                  </a:lnTo>
                  <a:lnTo>
                    <a:pt x="180" y="319"/>
                  </a:lnTo>
                  <a:lnTo>
                    <a:pt x="178" y="321"/>
                  </a:lnTo>
                  <a:lnTo>
                    <a:pt x="180" y="321"/>
                  </a:lnTo>
                  <a:lnTo>
                    <a:pt x="180" y="323"/>
                  </a:lnTo>
                  <a:lnTo>
                    <a:pt x="182" y="323"/>
                  </a:lnTo>
                  <a:lnTo>
                    <a:pt x="182" y="323"/>
                  </a:lnTo>
                  <a:lnTo>
                    <a:pt x="182" y="325"/>
                  </a:lnTo>
                  <a:lnTo>
                    <a:pt x="184" y="323"/>
                  </a:lnTo>
                  <a:lnTo>
                    <a:pt x="184" y="323"/>
                  </a:lnTo>
                  <a:lnTo>
                    <a:pt x="188" y="323"/>
                  </a:lnTo>
                  <a:lnTo>
                    <a:pt x="192" y="323"/>
                  </a:lnTo>
                  <a:lnTo>
                    <a:pt x="196" y="321"/>
                  </a:lnTo>
                  <a:lnTo>
                    <a:pt x="200" y="321"/>
                  </a:lnTo>
                  <a:lnTo>
                    <a:pt x="204" y="319"/>
                  </a:lnTo>
                  <a:lnTo>
                    <a:pt x="208" y="319"/>
                  </a:lnTo>
                  <a:lnTo>
                    <a:pt x="214" y="317"/>
                  </a:lnTo>
                  <a:lnTo>
                    <a:pt x="220" y="317"/>
                  </a:lnTo>
                  <a:lnTo>
                    <a:pt x="222" y="315"/>
                  </a:lnTo>
                  <a:lnTo>
                    <a:pt x="226" y="311"/>
                  </a:lnTo>
                  <a:lnTo>
                    <a:pt x="228" y="309"/>
                  </a:lnTo>
                  <a:lnTo>
                    <a:pt x="232" y="305"/>
                  </a:lnTo>
                  <a:lnTo>
                    <a:pt x="236" y="301"/>
                  </a:lnTo>
                  <a:lnTo>
                    <a:pt x="240" y="297"/>
                  </a:lnTo>
                  <a:lnTo>
                    <a:pt x="244" y="293"/>
                  </a:lnTo>
                  <a:lnTo>
                    <a:pt x="246" y="291"/>
                  </a:lnTo>
                  <a:lnTo>
                    <a:pt x="252" y="287"/>
                  </a:lnTo>
                  <a:lnTo>
                    <a:pt x="260" y="281"/>
                  </a:lnTo>
                  <a:lnTo>
                    <a:pt x="268" y="275"/>
                  </a:lnTo>
                  <a:lnTo>
                    <a:pt x="276" y="271"/>
                  </a:lnTo>
                  <a:lnTo>
                    <a:pt x="284" y="265"/>
                  </a:lnTo>
                  <a:lnTo>
                    <a:pt x="292" y="259"/>
                  </a:lnTo>
                  <a:lnTo>
                    <a:pt x="300" y="255"/>
                  </a:lnTo>
                  <a:lnTo>
                    <a:pt x="308" y="249"/>
                  </a:lnTo>
                  <a:lnTo>
                    <a:pt x="316" y="243"/>
                  </a:lnTo>
                  <a:lnTo>
                    <a:pt x="314" y="239"/>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Freeform 248"/>
            <p:cNvSpPr>
              <a:spLocks/>
            </p:cNvSpPr>
            <p:nvPr/>
          </p:nvSpPr>
          <p:spPr bwMode="auto">
            <a:xfrm>
              <a:off x="3759" y="1315"/>
              <a:ext cx="26" cy="50"/>
            </a:xfrm>
            <a:custGeom>
              <a:avLst/>
              <a:gdLst>
                <a:gd name="T0" fmla="*/ 26 w 26"/>
                <a:gd name="T1" fmla="*/ 34 h 50"/>
                <a:gd name="T2" fmla="*/ 26 w 26"/>
                <a:gd name="T3" fmla="*/ 32 h 50"/>
                <a:gd name="T4" fmla="*/ 26 w 26"/>
                <a:gd name="T5" fmla="*/ 30 h 50"/>
                <a:gd name="T6" fmla="*/ 22 w 26"/>
                <a:gd name="T7" fmla="*/ 30 h 50"/>
                <a:gd name="T8" fmla="*/ 22 w 26"/>
                <a:gd name="T9" fmla="*/ 28 h 50"/>
                <a:gd name="T10" fmla="*/ 20 w 26"/>
                <a:gd name="T11" fmla="*/ 26 h 50"/>
                <a:gd name="T12" fmla="*/ 18 w 26"/>
                <a:gd name="T13" fmla="*/ 22 h 50"/>
                <a:gd name="T14" fmla="*/ 18 w 26"/>
                <a:gd name="T15" fmla="*/ 20 h 50"/>
                <a:gd name="T16" fmla="*/ 18 w 26"/>
                <a:gd name="T17" fmla="*/ 18 h 50"/>
                <a:gd name="T18" fmla="*/ 18 w 26"/>
                <a:gd name="T19" fmla="*/ 16 h 50"/>
                <a:gd name="T20" fmla="*/ 20 w 26"/>
                <a:gd name="T21" fmla="*/ 14 h 50"/>
                <a:gd name="T22" fmla="*/ 20 w 26"/>
                <a:gd name="T23" fmla="*/ 10 h 50"/>
                <a:gd name="T24" fmla="*/ 18 w 26"/>
                <a:gd name="T25" fmla="*/ 8 h 50"/>
                <a:gd name="T26" fmla="*/ 16 w 26"/>
                <a:gd name="T27" fmla="*/ 6 h 50"/>
                <a:gd name="T28" fmla="*/ 14 w 26"/>
                <a:gd name="T29" fmla="*/ 4 h 50"/>
                <a:gd name="T30" fmla="*/ 12 w 26"/>
                <a:gd name="T31" fmla="*/ 2 h 50"/>
                <a:gd name="T32" fmla="*/ 10 w 26"/>
                <a:gd name="T33" fmla="*/ 2 h 50"/>
                <a:gd name="T34" fmla="*/ 8 w 26"/>
                <a:gd name="T35" fmla="*/ 2 h 50"/>
                <a:gd name="T36" fmla="*/ 6 w 26"/>
                <a:gd name="T37" fmla="*/ 2 h 50"/>
                <a:gd name="T38" fmla="*/ 6 w 26"/>
                <a:gd name="T39" fmla="*/ 0 h 50"/>
                <a:gd name="T40" fmla="*/ 6 w 26"/>
                <a:gd name="T41" fmla="*/ 0 h 50"/>
                <a:gd name="T42" fmla="*/ 4 w 26"/>
                <a:gd name="T43" fmla="*/ 2 h 50"/>
                <a:gd name="T44" fmla="*/ 2 w 26"/>
                <a:gd name="T45" fmla="*/ 6 h 50"/>
                <a:gd name="T46" fmla="*/ 0 w 26"/>
                <a:gd name="T47" fmla="*/ 8 h 50"/>
                <a:gd name="T48" fmla="*/ 2 w 26"/>
                <a:gd name="T49" fmla="*/ 10 h 50"/>
                <a:gd name="T50" fmla="*/ 2 w 26"/>
                <a:gd name="T51" fmla="*/ 12 h 50"/>
                <a:gd name="T52" fmla="*/ 2 w 26"/>
                <a:gd name="T53" fmla="*/ 14 h 50"/>
                <a:gd name="T54" fmla="*/ 4 w 26"/>
                <a:gd name="T55" fmla="*/ 14 h 50"/>
                <a:gd name="T56" fmla="*/ 4 w 26"/>
                <a:gd name="T57" fmla="*/ 18 h 50"/>
                <a:gd name="T58" fmla="*/ 4 w 26"/>
                <a:gd name="T59" fmla="*/ 22 h 50"/>
                <a:gd name="T60" fmla="*/ 4 w 26"/>
                <a:gd name="T61" fmla="*/ 24 h 50"/>
                <a:gd name="T62" fmla="*/ 4 w 26"/>
                <a:gd name="T63" fmla="*/ 30 h 50"/>
                <a:gd name="T64" fmla="*/ 2 w 26"/>
                <a:gd name="T65" fmla="*/ 34 h 50"/>
                <a:gd name="T66" fmla="*/ 4 w 26"/>
                <a:gd name="T67" fmla="*/ 38 h 50"/>
                <a:gd name="T68" fmla="*/ 4 w 26"/>
                <a:gd name="T69" fmla="*/ 40 h 50"/>
                <a:gd name="T70" fmla="*/ 2 w 26"/>
                <a:gd name="T71" fmla="*/ 38 h 50"/>
                <a:gd name="T72" fmla="*/ 2 w 26"/>
                <a:gd name="T73" fmla="*/ 40 h 50"/>
                <a:gd name="T74" fmla="*/ 4 w 26"/>
                <a:gd name="T75" fmla="*/ 42 h 50"/>
                <a:gd name="T76" fmla="*/ 12 w 26"/>
                <a:gd name="T77" fmla="*/ 46 h 50"/>
                <a:gd name="T78" fmla="*/ 12 w 26"/>
                <a:gd name="T79" fmla="*/ 50 h 50"/>
                <a:gd name="T80" fmla="*/ 14 w 26"/>
                <a:gd name="T81" fmla="*/ 50 h 50"/>
                <a:gd name="T82" fmla="*/ 16 w 26"/>
                <a:gd name="T83" fmla="*/ 50 h 50"/>
                <a:gd name="T84" fmla="*/ 16 w 26"/>
                <a:gd name="T85" fmla="*/ 50 h 50"/>
                <a:gd name="T86" fmla="*/ 16 w 26"/>
                <a:gd name="T87" fmla="*/ 48 h 50"/>
                <a:gd name="T88" fmla="*/ 18 w 26"/>
                <a:gd name="T89" fmla="*/ 48 h 50"/>
                <a:gd name="T90" fmla="*/ 18 w 26"/>
                <a:gd name="T91" fmla="*/ 48 h 50"/>
                <a:gd name="T92" fmla="*/ 16 w 26"/>
                <a:gd name="T93" fmla="*/ 46 h 50"/>
                <a:gd name="T94" fmla="*/ 18 w 26"/>
                <a:gd name="T95" fmla="*/ 44 h 50"/>
                <a:gd name="T96" fmla="*/ 18 w 26"/>
                <a:gd name="T97" fmla="*/ 46 h 50"/>
                <a:gd name="T98" fmla="*/ 20 w 26"/>
                <a:gd name="T99" fmla="*/ 44 h 50"/>
                <a:gd name="T100" fmla="*/ 22 w 26"/>
                <a:gd name="T101" fmla="*/ 44 h 50"/>
                <a:gd name="T102" fmla="*/ 22 w 26"/>
                <a:gd name="T103" fmla="*/ 42 h 50"/>
                <a:gd name="T104" fmla="*/ 22 w 26"/>
                <a:gd name="T105" fmla="*/ 40 h 50"/>
                <a:gd name="T106" fmla="*/ 24 w 26"/>
                <a:gd name="T107" fmla="*/ 38 h 50"/>
                <a:gd name="T108" fmla="*/ 26 w 26"/>
                <a:gd name="T109" fmla="*/ 38 h 50"/>
                <a:gd name="T110" fmla="*/ 26 w 26"/>
                <a:gd name="T111"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 h="50">
                  <a:moveTo>
                    <a:pt x="26" y="34"/>
                  </a:moveTo>
                  <a:lnTo>
                    <a:pt x="26" y="34"/>
                  </a:lnTo>
                  <a:lnTo>
                    <a:pt x="26" y="32"/>
                  </a:lnTo>
                  <a:lnTo>
                    <a:pt x="26" y="32"/>
                  </a:lnTo>
                  <a:lnTo>
                    <a:pt x="26" y="30"/>
                  </a:lnTo>
                  <a:lnTo>
                    <a:pt x="26" y="30"/>
                  </a:lnTo>
                  <a:lnTo>
                    <a:pt x="24" y="30"/>
                  </a:lnTo>
                  <a:lnTo>
                    <a:pt x="22" y="30"/>
                  </a:lnTo>
                  <a:lnTo>
                    <a:pt x="22" y="30"/>
                  </a:lnTo>
                  <a:lnTo>
                    <a:pt x="22" y="28"/>
                  </a:lnTo>
                  <a:lnTo>
                    <a:pt x="20" y="28"/>
                  </a:lnTo>
                  <a:lnTo>
                    <a:pt x="20" y="26"/>
                  </a:lnTo>
                  <a:lnTo>
                    <a:pt x="18" y="24"/>
                  </a:lnTo>
                  <a:lnTo>
                    <a:pt x="18" y="22"/>
                  </a:lnTo>
                  <a:lnTo>
                    <a:pt x="18" y="22"/>
                  </a:lnTo>
                  <a:lnTo>
                    <a:pt x="18" y="20"/>
                  </a:lnTo>
                  <a:lnTo>
                    <a:pt x="18" y="18"/>
                  </a:lnTo>
                  <a:lnTo>
                    <a:pt x="18" y="18"/>
                  </a:lnTo>
                  <a:lnTo>
                    <a:pt x="18" y="18"/>
                  </a:lnTo>
                  <a:lnTo>
                    <a:pt x="18" y="16"/>
                  </a:lnTo>
                  <a:lnTo>
                    <a:pt x="18" y="14"/>
                  </a:lnTo>
                  <a:lnTo>
                    <a:pt x="20" y="14"/>
                  </a:lnTo>
                  <a:lnTo>
                    <a:pt x="20" y="12"/>
                  </a:lnTo>
                  <a:lnTo>
                    <a:pt x="20" y="10"/>
                  </a:lnTo>
                  <a:lnTo>
                    <a:pt x="18" y="8"/>
                  </a:lnTo>
                  <a:lnTo>
                    <a:pt x="18" y="8"/>
                  </a:lnTo>
                  <a:lnTo>
                    <a:pt x="16" y="6"/>
                  </a:lnTo>
                  <a:lnTo>
                    <a:pt x="16" y="6"/>
                  </a:lnTo>
                  <a:lnTo>
                    <a:pt x="14" y="6"/>
                  </a:lnTo>
                  <a:lnTo>
                    <a:pt x="14" y="4"/>
                  </a:lnTo>
                  <a:lnTo>
                    <a:pt x="12" y="2"/>
                  </a:lnTo>
                  <a:lnTo>
                    <a:pt x="12" y="2"/>
                  </a:lnTo>
                  <a:lnTo>
                    <a:pt x="12" y="2"/>
                  </a:lnTo>
                  <a:lnTo>
                    <a:pt x="10" y="2"/>
                  </a:lnTo>
                  <a:lnTo>
                    <a:pt x="8" y="2"/>
                  </a:lnTo>
                  <a:lnTo>
                    <a:pt x="8" y="2"/>
                  </a:lnTo>
                  <a:lnTo>
                    <a:pt x="8" y="2"/>
                  </a:lnTo>
                  <a:lnTo>
                    <a:pt x="6" y="2"/>
                  </a:lnTo>
                  <a:lnTo>
                    <a:pt x="6" y="0"/>
                  </a:lnTo>
                  <a:lnTo>
                    <a:pt x="6" y="0"/>
                  </a:lnTo>
                  <a:lnTo>
                    <a:pt x="6" y="0"/>
                  </a:lnTo>
                  <a:lnTo>
                    <a:pt x="6" y="0"/>
                  </a:lnTo>
                  <a:lnTo>
                    <a:pt x="4" y="2"/>
                  </a:lnTo>
                  <a:lnTo>
                    <a:pt x="4" y="2"/>
                  </a:lnTo>
                  <a:lnTo>
                    <a:pt x="2" y="4"/>
                  </a:lnTo>
                  <a:lnTo>
                    <a:pt x="2" y="6"/>
                  </a:lnTo>
                  <a:lnTo>
                    <a:pt x="2" y="6"/>
                  </a:lnTo>
                  <a:lnTo>
                    <a:pt x="0" y="8"/>
                  </a:lnTo>
                  <a:lnTo>
                    <a:pt x="2" y="8"/>
                  </a:lnTo>
                  <a:lnTo>
                    <a:pt x="2" y="10"/>
                  </a:lnTo>
                  <a:lnTo>
                    <a:pt x="2" y="10"/>
                  </a:lnTo>
                  <a:lnTo>
                    <a:pt x="2" y="12"/>
                  </a:lnTo>
                  <a:lnTo>
                    <a:pt x="2" y="12"/>
                  </a:lnTo>
                  <a:lnTo>
                    <a:pt x="2" y="14"/>
                  </a:lnTo>
                  <a:lnTo>
                    <a:pt x="4" y="14"/>
                  </a:lnTo>
                  <a:lnTo>
                    <a:pt x="4" y="14"/>
                  </a:lnTo>
                  <a:lnTo>
                    <a:pt x="6" y="18"/>
                  </a:lnTo>
                  <a:lnTo>
                    <a:pt x="4" y="18"/>
                  </a:lnTo>
                  <a:lnTo>
                    <a:pt x="4" y="18"/>
                  </a:lnTo>
                  <a:lnTo>
                    <a:pt x="4" y="22"/>
                  </a:lnTo>
                  <a:lnTo>
                    <a:pt x="4" y="22"/>
                  </a:lnTo>
                  <a:lnTo>
                    <a:pt x="4" y="24"/>
                  </a:lnTo>
                  <a:lnTo>
                    <a:pt x="4" y="26"/>
                  </a:lnTo>
                  <a:lnTo>
                    <a:pt x="4" y="30"/>
                  </a:lnTo>
                  <a:lnTo>
                    <a:pt x="2" y="32"/>
                  </a:lnTo>
                  <a:lnTo>
                    <a:pt x="2" y="34"/>
                  </a:lnTo>
                  <a:lnTo>
                    <a:pt x="2" y="36"/>
                  </a:lnTo>
                  <a:lnTo>
                    <a:pt x="4" y="38"/>
                  </a:lnTo>
                  <a:lnTo>
                    <a:pt x="4" y="38"/>
                  </a:lnTo>
                  <a:lnTo>
                    <a:pt x="4" y="40"/>
                  </a:lnTo>
                  <a:lnTo>
                    <a:pt x="4" y="40"/>
                  </a:lnTo>
                  <a:lnTo>
                    <a:pt x="2" y="38"/>
                  </a:lnTo>
                  <a:lnTo>
                    <a:pt x="2" y="38"/>
                  </a:lnTo>
                  <a:lnTo>
                    <a:pt x="2" y="40"/>
                  </a:lnTo>
                  <a:lnTo>
                    <a:pt x="4" y="42"/>
                  </a:lnTo>
                  <a:lnTo>
                    <a:pt x="4" y="42"/>
                  </a:lnTo>
                  <a:lnTo>
                    <a:pt x="10" y="46"/>
                  </a:lnTo>
                  <a:lnTo>
                    <a:pt x="12" y="46"/>
                  </a:lnTo>
                  <a:lnTo>
                    <a:pt x="12" y="48"/>
                  </a:lnTo>
                  <a:lnTo>
                    <a:pt x="12" y="50"/>
                  </a:lnTo>
                  <a:lnTo>
                    <a:pt x="12" y="50"/>
                  </a:lnTo>
                  <a:lnTo>
                    <a:pt x="14" y="50"/>
                  </a:lnTo>
                  <a:lnTo>
                    <a:pt x="14" y="50"/>
                  </a:lnTo>
                  <a:lnTo>
                    <a:pt x="16" y="50"/>
                  </a:lnTo>
                  <a:lnTo>
                    <a:pt x="16" y="50"/>
                  </a:lnTo>
                  <a:lnTo>
                    <a:pt x="16" y="50"/>
                  </a:lnTo>
                  <a:lnTo>
                    <a:pt x="16" y="50"/>
                  </a:lnTo>
                  <a:lnTo>
                    <a:pt x="16" y="48"/>
                  </a:lnTo>
                  <a:lnTo>
                    <a:pt x="16" y="48"/>
                  </a:lnTo>
                  <a:lnTo>
                    <a:pt x="18" y="48"/>
                  </a:lnTo>
                  <a:lnTo>
                    <a:pt x="18" y="48"/>
                  </a:lnTo>
                  <a:lnTo>
                    <a:pt x="18" y="48"/>
                  </a:lnTo>
                  <a:lnTo>
                    <a:pt x="18" y="46"/>
                  </a:lnTo>
                  <a:lnTo>
                    <a:pt x="16" y="46"/>
                  </a:lnTo>
                  <a:lnTo>
                    <a:pt x="16" y="46"/>
                  </a:lnTo>
                  <a:lnTo>
                    <a:pt x="18" y="44"/>
                  </a:lnTo>
                  <a:lnTo>
                    <a:pt x="18" y="46"/>
                  </a:lnTo>
                  <a:lnTo>
                    <a:pt x="18" y="46"/>
                  </a:lnTo>
                  <a:lnTo>
                    <a:pt x="18" y="44"/>
                  </a:lnTo>
                  <a:lnTo>
                    <a:pt x="20" y="44"/>
                  </a:lnTo>
                  <a:lnTo>
                    <a:pt x="22" y="44"/>
                  </a:lnTo>
                  <a:lnTo>
                    <a:pt x="22" y="44"/>
                  </a:lnTo>
                  <a:lnTo>
                    <a:pt x="22" y="44"/>
                  </a:lnTo>
                  <a:lnTo>
                    <a:pt x="22" y="42"/>
                  </a:lnTo>
                  <a:lnTo>
                    <a:pt x="22" y="40"/>
                  </a:lnTo>
                  <a:lnTo>
                    <a:pt x="22" y="40"/>
                  </a:lnTo>
                  <a:lnTo>
                    <a:pt x="24" y="40"/>
                  </a:lnTo>
                  <a:lnTo>
                    <a:pt x="24" y="38"/>
                  </a:lnTo>
                  <a:lnTo>
                    <a:pt x="24" y="38"/>
                  </a:lnTo>
                  <a:lnTo>
                    <a:pt x="26" y="38"/>
                  </a:lnTo>
                  <a:lnTo>
                    <a:pt x="26" y="36"/>
                  </a:lnTo>
                  <a:lnTo>
                    <a:pt x="26" y="36"/>
                  </a:lnTo>
                  <a:lnTo>
                    <a:pt x="26" y="34"/>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Freeform 249"/>
            <p:cNvSpPr>
              <a:spLocks noEditPoints="1"/>
            </p:cNvSpPr>
            <p:nvPr/>
          </p:nvSpPr>
          <p:spPr bwMode="auto">
            <a:xfrm>
              <a:off x="3747" y="1011"/>
              <a:ext cx="14" cy="6"/>
            </a:xfrm>
            <a:custGeom>
              <a:avLst/>
              <a:gdLst>
                <a:gd name="T0" fmla="*/ 14 w 14"/>
                <a:gd name="T1" fmla="*/ 6 h 6"/>
                <a:gd name="T2" fmla="*/ 12 w 14"/>
                <a:gd name="T3" fmla="*/ 4 h 6"/>
                <a:gd name="T4" fmla="*/ 12 w 14"/>
                <a:gd name="T5" fmla="*/ 6 h 6"/>
                <a:gd name="T6" fmla="*/ 12 w 14"/>
                <a:gd name="T7" fmla="*/ 6 h 6"/>
                <a:gd name="T8" fmla="*/ 12 w 14"/>
                <a:gd name="T9" fmla="*/ 6 h 6"/>
                <a:gd name="T10" fmla="*/ 12 w 14"/>
                <a:gd name="T11" fmla="*/ 6 h 6"/>
                <a:gd name="T12" fmla="*/ 14 w 14"/>
                <a:gd name="T13" fmla="*/ 6 h 6"/>
                <a:gd name="T14" fmla="*/ 14 w 14"/>
                <a:gd name="T15" fmla="*/ 6 h 6"/>
                <a:gd name="T16" fmla="*/ 14 w 14"/>
                <a:gd name="T17" fmla="*/ 6 h 6"/>
                <a:gd name="T18" fmla="*/ 14 w 14"/>
                <a:gd name="T19" fmla="*/ 6 h 6"/>
                <a:gd name="T20" fmla="*/ 2 w 14"/>
                <a:gd name="T21" fmla="*/ 2 h 6"/>
                <a:gd name="T22" fmla="*/ 0 w 14"/>
                <a:gd name="T23" fmla="*/ 2 h 6"/>
                <a:gd name="T24" fmla="*/ 0 w 14"/>
                <a:gd name="T25" fmla="*/ 4 h 6"/>
                <a:gd name="T26" fmla="*/ 0 w 14"/>
                <a:gd name="T27" fmla="*/ 4 h 6"/>
                <a:gd name="T28" fmla="*/ 2 w 14"/>
                <a:gd name="T29" fmla="*/ 4 h 6"/>
                <a:gd name="T30" fmla="*/ 2 w 14"/>
                <a:gd name="T31" fmla="*/ 4 h 6"/>
                <a:gd name="T32" fmla="*/ 2 w 14"/>
                <a:gd name="T33" fmla="*/ 4 h 6"/>
                <a:gd name="T34" fmla="*/ 2 w 14"/>
                <a:gd name="T35" fmla="*/ 4 h 6"/>
                <a:gd name="T36" fmla="*/ 2 w 14"/>
                <a:gd name="T37" fmla="*/ 4 h 6"/>
                <a:gd name="T38" fmla="*/ 2 w 14"/>
                <a:gd name="T39" fmla="*/ 2 h 6"/>
                <a:gd name="T40" fmla="*/ 8 w 14"/>
                <a:gd name="T41" fmla="*/ 2 h 6"/>
                <a:gd name="T42" fmla="*/ 8 w 14"/>
                <a:gd name="T43" fmla="*/ 2 h 6"/>
                <a:gd name="T44" fmla="*/ 8 w 14"/>
                <a:gd name="T45" fmla="*/ 0 h 6"/>
                <a:gd name="T46" fmla="*/ 6 w 14"/>
                <a:gd name="T47" fmla="*/ 0 h 6"/>
                <a:gd name="T48" fmla="*/ 6 w 14"/>
                <a:gd name="T49" fmla="*/ 0 h 6"/>
                <a:gd name="T50" fmla="*/ 6 w 14"/>
                <a:gd name="T51" fmla="*/ 0 h 6"/>
                <a:gd name="T52" fmla="*/ 6 w 14"/>
                <a:gd name="T53" fmla="*/ 0 h 6"/>
                <a:gd name="T54" fmla="*/ 4 w 14"/>
                <a:gd name="T55" fmla="*/ 0 h 6"/>
                <a:gd name="T56" fmla="*/ 4 w 14"/>
                <a:gd name="T57" fmla="*/ 0 h 6"/>
                <a:gd name="T58" fmla="*/ 4 w 14"/>
                <a:gd name="T59" fmla="*/ 0 h 6"/>
                <a:gd name="T60" fmla="*/ 4 w 14"/>
                <a:gd name="T61" fmla="*/ 0 h 6"/>
                <a:gd name="T62" fmla="*/ 4 w 14"/>
                <a:gd name="T63" fmla="*/ 0 h 6"/>
                <a:gd name="T64" fmla="*/ 4 w 14"/>
                <a:gd name="T65" fmla="*/ 2 h 6"/>
                <a:gd name="T66" fmla="*/ 4 w 14"/>
                <a:gd name="T67" fmla="*/ 2 h 6"/>
                <a:gd name="T68" fmla="*/ 4 w 14"/>
                <a:gd name="T69" fmla="*/ 2 h 6"/>
                <a:gd name="T70" fmla="*/ 4 w 14"/>
                <a:gd name="T71" fmla="*/ 2 h 6"/>
                <a:gd name="T72" fmla="*/ 4 w 14"/>
                <a:gd name="T73" fmla="*/ 2 h 6"/>
                <a:gd name="T74" fmla="*/ 4 w 14"/>
                <a:gd name="T75" fmla="*/ 2 h 6"/>
                <a:gd name="T76" fmla="*/ 2 w 14"/>
                <a:gd name="T77" fmla="*/ 2 h 6"/>
                <a:gd name="T78" fmla="*/ 2 w 14"/>
                <a:gd name="T79" fmla="*/ 2 h 6"/>
                <a:gd name="T80" fmla="*/ 4 w 14"/>
                <a:gd name="T81" fmla="*/ 4 h 6"/>
                <a:gd name="T82" fmla="*/ 4 w 14"/>
                <a:gd name="T83" fmla="*/ 4 h 6"/>
                <a:gd name="T84" fmla="*/ 8 w 14"/>
                <a:gd name="T85" fmla="*/ 4 h 6"/>
                <a:gd name="T86" fmla="*/ 8 w 14"/>
                <a:gd name="T87" fmla="*/ 4 h 6"/>
                <a:gd name="T88" fmla="*/ 8 w 14"/>
                <a:gd name="T89" fmla="*/ 4 h 6"/>
                <a:gd name="T90" fmla="*/ 8 w 14"/>
                <a:gd name="T91" fmla="*/ 4 h 6"/>
                <a:gd name="T92" fmla="*/ 8 w 14"/>
                <a:gd name="T93" fmla="*/ 2 h 6"/>
                <a:gd name="T94" fmla="*/ 8 w 14"/>
                <a:gd name="T95" fmla="*/ 4 h 6"/>
                <a:gd name="T96" fmla="*/ 10 w 14"/>
                <a:gd name="T97" fmla="*/ 4 h 6"/>
                <a:gd name="T98" fmla="*/ 10 w 14"/>
                <a:gd name="T99" fmla="*/ 2 h 6"/>
                <a:gd name="T100" fmla="*/ 10 w 14"/>
                <a:gd name="T101" fmla="*/ 2 h 6"/>
                <a:gd name="T102" fmla="*/ 8 w 14"/>
                <a:gd name="T10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 h="6">
                  <a:moveTo>
                    <a:pt x="14" y="6"/>
                  </a:moveTo>
                  <a:lnTo>
                    <a:pt x="12" y="4"/>
                  </a:lnTo>
                  <a:lnTo>
                    <a:pt x="12" y="6"/>
                  </a:lnTo>
                  <a:lnTo>
                    <a:pt x="12" y="6"/>
                  </a:lnTo>
                  <a:lnTo>
                    <a:pt x="12" y="6"/>
                  </a:lnTo>
                  <a:lnTo>
                    <a:pt x="12" y="6"/>
                  </a:lnTo>
                  <a:lnTo>
                    <a:pt x="14" y="6"/>
                  </a:lnTo>
                  <a:lnTo>
                    <a:pt x="14" y="6"/>
                  </a:lnTo>
                  <a:lnTo>
                    <a:pt x="14" y="6"/>
                  </a:lnTo>
                  <a:lnTo>
                    <a:pt x="14" y="6"/>
                  </a:lnTo>
                  <a:close/>
                  <a:moveTo>
                    <a:pt x="2" y="2"/>
                  </a:moveTo>
                  <a:lnTo>
                    <a:pt x="0" y="2"/>
                  </a:lnTo>
                  <a:lnTo>
                    <a:pt x="0" y="4"/>
                  </a:lnTo>
                  <a:lnTo>
                    <a:pt x="0" y="4"/>
                  </a:lnTo>
                  <a:lnTo>
                    <a:pt x="2" y="4"/>
                  </a:lnTo>
                  <a:lnTo>
                    <a:pt x="2" y="4"/>
                  </a:lnTo>
                  <a:lnTo>
                    <a:pt x="2" y="4"/>
                  </a:lnTo>
                  <a:lnTo>
                    <a:pt x="2" y="4"/>
                  </a:lnTo>
                  <a:lnTo>
                    <a:pt x="2" y="4"/>
                  </a:lnTo>
                  <a:lnTo>
                    <a:pt x="2" y="2"/>
                  </a:lnTo>
                  <a:close/>
                  <a:moveTo>
                    <a:pt x="8" y="2"/>
                  </a:moveTo>
                  <a:lnTo>
                    <a:pt x="8" y="2"/>
                  </a:lnTo>
                  <a:lnTo>
                    <a:pt x="8" y="0"/>
                  </a:lnTo>
                  <a:lnTo>
                    <a:pt x="6" y="0"/>
                  </a:lnTo>
                  <a:lnTo>
                    <a:pt x="6" y="0"/>
                  </a:lnTo>
                  <a:lnTo>
                    <a:pt x="6" y="0"/>
                  </a:lnTo>
                  <a:lnTo>
                    <a:pt x="6" y="0"/>
                  </a:lnTo>
                  <a:lnTo>
                    <a:pt x="4" y="0"/>
                  </a:lnTo>
                  <a:lnTo>
                    <a:pt x="4" y="0"/>
                  </a:lnTo>
                  <a:lnTo>
                    <a:pt x="4" y="0"/>
                  </a:lnTo>
                  <a:lnTo>
                    <a:pt x="4" y="0"/>
                  </a:lnTo>
                  <a:lnTo>
                    <a:pt x="4" y="0"/>
                  </a:lnTo>
                  <a:lnTo>
                    <a:pt x="4" y="2"/>
                  </a:lnTo>
                  <a:lnTo>
                    <a:pt x="4" y="2"/>
                  </a:lnTo>
                  <a:lnTo>
                    <a:pt x="4" y="2"/>
                  </a:lnTo>
                  <a:lnTo>
                    <a:pt x="4" y="2"/>
                  </a:lnTo>
                  <a:lnTo>
                    <a:pt x="4" y="2"/>
                  </a:lnTo>
                  <a:lnTo>
                    <a:pt x="4" y="2"/>
                  </a:lnTo>
                  <a:lnTo>
                    <a:pt x="2" y="2"/>
                  </a:lnTo>
                  <a:lnTo>
                    <a:pt x="2" y="2"/>
                  </a:lnTo>
                  <a:lnTo>
                    <a:pt x="4" y="4"/>
                  </a:lnTo>
                  <a:lnTo>
                    <a:pt x="4" y="4"/>
                  </a:lnTo>
                  <a:lnTo>
                    <a:pt x="8" y="4"/>
                  </a:lnTo>
                  <a:lnTo>
                    <a:pt x="8" y="4"/>
                  </a:lnTo>
                  <a:lnTo>
                    <a:pt x="8" y="4"/>
                  </a:lnTo>
                  <a:lnTo>
                    <a:pt x="8" y="4"/>
                  </a:lnTo>
                  <a:lnTo>
                    <a:pt x="8" y="2"/>
                  </a:lnTo>
                  <a:lnTo>
                    <a:pt x="8" y="4"/>
                  </a:lnTo>
                  <a:lnTo>
                    <a:pt x="10" y="4"/>
                  </a:lnTo>
                  <a:lnTo>
                    <a:pt x="10" y="2"/>
                  </a:lnTo>
                  <a:lnTo>
                    <a:pt x="10" y="2"/>
                  </a:lnTo>
                  <a:lnTo>
                    <a:pt x="8" y="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Freeform 250"/>
            <p:cNvSpPr>
              <a:spLocks/>
            </p:cNvSpPr>
            <p:nvPr/>
          </p:nvSpPr>
          <p:spPr bwMode="auto">
            <a:xfrm>
              <a:off x="4379" y="1387"/>
              <a:ext cx="202" cy="165"/>
            </a:xfrm>
            <a:custGeom>
              <a:avLst/>
              <a:gdLst>
                <a:gd name="T0" fmla="*/ 194 w 202"/>
                <a:gd name="T1" fmla="*/ 20 h 165"/>
                <a:gd name="T2" fmla="*/ 184 w 202"/>
                <a:gd name="T3" fmla="*/ 22 h 165"/>
                <a:gd name="T4" fmla="*/ 184 w 202"/>
                <a:gd name="T5" fmla="*/ 18 h 165"/>
                <a:gd name="T6" fmla="*/ 170 w 202"/>
                <a:gd name="T7" fmla="*/ 26 h 165"/>
                <a:gd name="T8" fmla="*/ 156 w 202"/>
                <a:gd name="T9" fmla="*/ 33 h 165"/>
                <a:gd name="T10" fmla="*/ 152 w 202"/>
                <a:gd name="T11" fmla="*/ 12 h 165"/>
                <a:gd name="T12" fmla="*/ 146 w 202"/>
                <a:gd name="T13" fmla="*/ 10 h 165"/>
                <a:gd name="T14" fmla="*/ 136 w 202"/>
                <a:gd name="T15" fmla="*/ 2 h 165"/>
                <a:gd name="T16" fmla="*/ 132 w 202"/>
                <a:gd name="T17" fmla="*/ 12 h 165"/>
                <a:gd name="T18" fmla="*/ 126 w 202"/>
                <a:gd name="T19" fmla="*/ 16 h 165"/>
                <a:gd name="T20" fmla="*/ 122 w 202"/>
                <a:gd name="T21" fmla="*/ 24 h 165"/>
                <a:gd name="T22" fmla="*/ 114 w 202"/>
                <a:gd name="T23" fmla="*/ 20 h 165"/>
                <a:gd name="T24" fmla="*/ 110 w 202"/>
                <a:gd name="T25" fmla="*/ 22 h 165"/>
                <a:gd name="T26" fmla="*/ 104 w 202"/>
                <a:gd name="T27" fmla="*/ 29 h 165"/>
                <a:gd name="T28" fmla="*/ 96 w 202"/>
                <a:gd name="T29" fmla="*/ 22 h 165"/>
                <a:gd name="T30" fmla="*/ 84 w 202"/>
                <a:gd name="T31" fmla="*/ 20 h 165"/>
                <a:gd name="T32" fmla="*/ 66 w 202"/>
                <a:gd name="T33" fmla="*/ 16 h 165"/>
                <a:gd name="T34" fmla="*/ 56 w 202"/>
                <a:gd name="T35" fmla="*/ 24 h 165"/>
                <a:gd name="T36" fmla="*/ 52 w 202"/>
                <a:gd name="T37" fmla="*/ 39 h 165"/>
                <a:gd name="T38" fmla="*/ 46 w 202"/>
                <a:gd name="T39" fmla="*/ 45 h 165"/>
                <a:gd name="T40" fmla="*/ 34 w 202"/>
                <a:gd name="T41" fmla="*/ 49 h 165"/>
                <a:gd name="T42" fmla="*/ 34 w 202"/>
                <a:gd name="T43" fmla="*/ 57 h 165"/>
                <a:gd name="T44" fmla="*/ 26 w 202"/>
                <a:gd name="T45" fmla="*/ 59 h 165"/>
                <a:gd name="T46" fmla="*/ 18 w 202"/>
                <a:gd name="T47" fmla="*/ 55 h 165"/>
                <a:gd name="T48" fmla="*/ 8 w 202"/>
                <a:gd name="T49" fmla="*/ 53 h 165"/>
                <a:gd name="T50" fmla="*/ 6 w 202"/>
                <a:gd name="T51" fmla="*/ 59 h 165"/>
                <a:gd name="T52" fmla="*/ 6 w 202"/>
                <a:gd name="T53" fmla="*/ 65 h 165"/>
                <a:gd name="T54" fmla="*/ 4 w 202"/>
                <a:gd name="T55" fmla="*/ 71 h 165"/>
                <a:gd name="T56" fmla="*/ 4 w 202"/>
                <a:gd name="T57" fmla="*/ 75 h 165"/>
                <a:gd name="T58" fmla="*/ 2 w 202"/>
                <a:gd name="T59" fmla="*/ 89 h 165"/>
                <a:gd name="T60" fmla="*/ 6 w 202"/>
                <a:gd name="T61" fmla="*/ 93 h 165"/>
                <a:gd name="T62" fmla="*/ 10 w 202"/>
                <a:gd name="T63" fmla="*/ 113 h 165"/>
                <a:gd name="T64" fmla="*/ 12 w 202"/>
                <a:gd name="T65" fmla="*/ 127 h 165"/>
                <a:gd name="T66" fmla="*/ 28 w 202"/>
                <a:gd name="T67" fmla="*/ 139 h 165"/>
                <a:gd name="T68" fmla="*/ 36 w 202"/>
                <a:gd name="T69" fmla="*/ 161 h 165"/>
                <a:gd name="T70" fmla="*/ 68 w 202"/>
                <a:gd name="T71" fmla="*/ 163 h 165"/>
                <a:gd name="T72" fmla="*/ 82 w 202"/>
                <a:gd name="T73" fmla="*/ 161 h 165"/>
                <a:gd name="T74" fmla="*/ 100 w 202"/>
                <a:gd name="T75" fmla="*/ 155 h 165"/>
                <a:gd name="T76" fmla="*/ 98 w 202"/>
                <a:gd name="T77" fmla="*/ 143 h 165"/>
                <a:gd name="T78" fmla="*/ 102 w 202"/>
                <a:gd name="T79" fmla="*/ 133 h 165"/>
                <a:gd name="T80" fmla="*/ 116 w 202"/>
                <a:gd name="T81" fmla="*/ 131 h 165"/>
                <a:gd name="T82" fmla="*/ 114 w 202"/>
                <a:gd name="T83" fmla="*/ 125 h 165"/>
                <a:gd name="T84" fmla="*/ 126 w 202"/>
                <a:gd name="T85" fmla="*/ 123 h 165"/>
                <a:gd name="T86" fmla="*/ 134 w 202"/>
                <a:gd name="T87" fmla="*/ 123 h 165"/>
                <a:gd name="T88" fmla="*/ 138 w 202"/>
                <a:gd name="T89" fmla="*/ 107 h 165"/>
                <a:gd name="T90" fmla="*/ 144 w 202"/>
                <a:gd name="T91" fmla="*/ 97 h 165"/>
                <a:gd name="T92" fmla="*/ 140 w 202"/>
                <a:gd name="T93" fmla="*/ 83 h 165"/>
                <a:gd name="T94" fmla="*/ 156 w 202"/>
                <a:gd name="T95" fmla="*/ 83 h 165"/>
                <a:gd name="T96" fmla="*/ 156 w 202"/>
                <a:gd name="T97" fmla="*/ 73 h 165"/>
                <a:gd name="T98" fmla="*/ 160 w 202"/>
                <a:gd name="T99" fmla="*/ 65 h 165"/>
                <a:gd name="T100" fmla="*/ 162 w 202"/>
                <a:gd name="T101" fmla="*/ 59 h 165"/>
                <a:gd name="T102" fmla="*/ 160 w 202"/>
                <a:gd name="T103" fmla="*/ 53 h 165"/>
                <a:gd name="T104" fmla="*/ 154 w 202"/>
                <a:gd name="T105" fmla="*/ 43 h 165"/>
                <a:gd name="T106" fmla="*/ 160 w 202"/>
                <a:gd name="T107" fmla="*/ 37 h 165"/>
                <a:gd name="T108" fmla="*/ 170 w 202"/>
                <a:gd name="T109" fmla="*/ 31 h 165"/>
                <a:gd name="T110" fmla="*/ 188 w 202"/>
                <a:gd name="T111" fmla="*/ 29 h 165"/>
                <a:gd name="T112" fmla="*/ 198 w 202"/>
                <a:gd name="T113" fmla="*/ 26 h 165"/>
                <a:gd name="T114" fmla="*/ 200 w 202"/>
                <a:gd name="T115" fmla="*/ 2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 h="165">
                  <a:moveTo>
                    <a:pt x="202" y="22"/>
                  </a:moveTo>
                  <a:lnTo>
                    <a:pt x="202" y="22"/>
                  </a:lnTo>
                  <a:lnTo>
                    <a:pt x="200" y="20"/>
                  </a:lnTo>
                  <a:lnTo>
                    <a:pt x="198" y="20"/>
                  </a:lnTo>
                  <a:lnTo>
                    <a:pt x="196" y="20"/>
                  </a:lnTo>
                  <a:lnTo>
                    <a:pt x="196" y="20"/>
                  </a:lnTo>
                  <a:lnTo>
                    <a:pt x="194" y="20"/>
                  </a:lnTo>
                  <a:lnTo>
                    <a:pt x="192" y="20"/>
                  </a:lnTo>
                  <a:lnTo>
                    <a:pt x="192" y="20"/>
                  </a:lnTo>
                  <a:lnTo>
                    <a:pt x="192" y="20"/>
                  </a:lnTo>
                  <a:lnTo>
                    <a:pt x="190" y="20"/>
                  </a:lnTo>
                  <a:lnTo>
                    <a:pt x="188" y="22"/>
                  </a:lnTo>
                  <a:lnTo>
                    <a:pt x="186" y="22"/>
                  </a:lnTo>
                  <a:lnTo>
                    <a:pt x="184" y="22"/>
                  </a:lnTo>
                  <a:lnTo>
                    <a:pt x="184" y="22"/>
                  </a:lnTo>
                  <a:lnTo>
                    <a:pt x="184" y="22"/>
                  </a:lnTo>
                  <a:lnTo>
                    <a:pt x="186" y="20"/>
                  </a:lnTo>
                  <a:lnTo>
                    <a:pt x="186" y="20"/>
                  </a:lnTo>
                  <a:lnTo>
                    <a:pt x="184" y="20"/>
                  </a:lnTo>
                  <a:lnTo>
                    <a:pt x="184" y="18"/>
                  </a:lnTo>
                  <a:lnTo>
                    <a:pt x="184" y="18"/>
                  </a:lnTo>
                  <a:lnTo>
                    <a:pt x="182" y="18"/>
                  </a:lnTo>
                  <a:lnTo>
                    <a:pt x="182" y="18"/>
                  </a:lnTo>
                  <a:lnTo>
                    <a:pt x="180" y="18"/>
                  </a:lnTo>
                  <a:lnTo>
                    <a:pt x="178" y="20"/>
                  </a:lnTo>
                  <a:lnTo>
                    <a:pt x="174" y="22"/>
                  </a:lnTo>
                  <a:lnTo>
                    <a:pt x="172" y="24"/>
                  </a:lnTo>
                  <a:lnTo>
                    <a:pt x="170" y="26"/>
                  </a:lnTo>
                  <a:lnTo>
                    <a:pt x="166" y="29"/>
                  </a:lnTo>
                  <a:lnTo>
                    <a:pt x="164" y="29"/>
                  </a:lnTo>
                  <a:lnTo>
                    <a:pt x="162" y="31"/>
                  </a:lnTo>
                  <a:lnTo>
                    <a:pt x="160" y="33"/>
                  </a:lnTo>
                  <a:lnTo>
                    <a:pt x="158" y="33"/>
                  </a:lnTo>
                  <a:lnTo>
                    <a:pt x="158" y="33"/>
                  </a:lnTo>
                  <a:lnTo>
                    <a:pt x="156" y="33"/>
                  </a:lnTo>
                  <a:lnTo>
                    <a:pt x="154" y="31"/>
                  </a:lnTo>
                  <a:lnTo>
                    <a:pt x="154" y="26"/>
                  </a:lnTo>
                  <a:lnTo>
                    <a:pt x="152" y="24"/>
                  </a:lnTo>
                  <a:lnTo>
                    <a:pt x="152" y="22"/>
                  </a:lnTo>
                  <a:lnTo>
                    <a:pt x="152" y="18"/>
                  </a:lnTo>
                  <a:lnTo>
                    <a:pt x="152" y="16"/>
                  </a:lnTo>
                  <a:lnTo>
                    <a:pt x="152" y="12"/>
                  </a:lnTo>
                  <a:lnTo>
                    <a:pt x="152" y="12"/>
                  </a:lnTo>
                  <a:lnTo>
                    <a:pt x="152" y="10"/>
                  </a:lnTo>
                  <a:lnTo>
                    <a:pt x="150" y="10"/>
                  </a:lnTo>
                  <a:lnTo>
                    <a:pt x="150" y="10"/>
                  </a:lnTo>
                  <a:lnTo>
                    <a:pt x="148" y="10"/>
                  </a:lnTo>
                  <a:lnTo>
                    <a:pt x="148" y="10"/>
                  </a:lnTo>
                  <a:lnTo>
                    <a:pt x="146" y="10"/>
                  </a:lnTo>
                  <a:lnTo>
                    <a:pt x="146" y="8"/>
                  </a:lnTo>
                  <a:lnTo>
                    <a:pt x="146" y="6"/>
                  </a:lnTo>
                  <a:lnTo>
                    <a:pt x="144" y="4"/>
                  </a:lnTo>
                  <a:lnTo>
                    <a:pt x="142" y="2"/>
                  </a:lnTo>
                  <a:lnTo>
                    <a:pt x="138" y="0"/>
                  </a:lnTo>
                  <a:lnTo>
                    <a:pt x="136" y="0"/>
                  </a:lnTo>
                  <a:lnTo>
                    <a:pt x="136" y="2"/>
                  </a:lnTo>
                  <a:lnTo>
                    <a:pt x="134" y="6"/>
                  </a:lnTo>
                  <a:lnTo>
                    <a:pt x="134" y="8"/>
                  </a:lnTo>
                  <a:lnTo>
                    <a:pt x="132" y="8"/>
                  </a:lnTo>
                  <a:lnTo>
                    <a:pt x="132" y="10"/>
                  </a:lnTo>
                  <a:lnTo>
                    <a:pt x="132" y="10"/>
                  </a:lnTo>
                  <a:lnTo>
                    <a:pt x="132" y="10"/>
                  </a:lnTo>
                  <a:lnTo>
                    <a:pt x="132" y="12"/>
                  </a:lnTo>
                  <a:lnTo>
                    <a:pt x="132" y="14"/>
                  </a:lnTo>
                  <a:lnTo>
                    <a:pt x="132" y="16"/>
                  </a:lnTo>
                  <a:lnTo>
                    <a:pt x="132" y="16"/>
                  </a:lnTo>
                  <a:lnTo>
                    <a:pt x="130" y="16"/>
                  </a:lnTo>
                  <a:lnTo>
                    <a:pt x="130" y="16"/>
                  </a:lnTo>
                  <a:lnTo>
                    <a:pt x="128" y="16"/>
                  </a:lnTo>
                  <a:lnTo>
                    <a:pt x="126" y="16"/>
                  </a:lnTo>
                  <a:lnTo>
                    <a:pt x="124" y="16"/>
                  </a:lnTo>
                  <a:lnTo>
                    <a:pt x="122" y="16"/>
                  </a:lnTo>
                  <a:lnTo>
                    <a:pt x="122" y="18"/>
                  </a:lnTo>
                  <a:lnTo>
                    <a:pt x="122" y="20"/>
                  </a:lnTo>
                  <a:lnTo>
                    <a:pt x="122" y="22"/>
                  </a:lnTo>
                  <a:lnTo>
                    <a:pt x="122" y="22"/>
                  </a:lnTo>
                  <a:lnTo>
                    <a:pt x="122" y="24"/>
                  </a:lnTo>
                  <a:lnTo>
                    <a:pt x="120" y="24"/>
                  </a:lnTo>
                  <a:lnTo>
                    <a:pt x="120" y="24"/>
                  </a:lnTo>
                  <a:lnTo>
                    <a:pt x="118" y="24"/>
                  </a:lnTo>
                  <a:lnTo>
                    <a:pt x="116" y="22"/>
                  </a:lnTo>
                  <a:lnTo>
                    <a:pt x="116" y="20"/>
                  </a:lnTo>
                  <a:lnTo>
                    <a:pt x="114" y="20"/>
                  </a:lnTo>
                  <a:lnTo>
                    <a:pt x="114" y="20"/>
                  </a:lnTo>
                  <a:lnTo>
                    <a:pt x="114" y="20"/>
                  </a:lnTo>
                  <a:lnTo>
                    <a:pt x="114" y="22"/>
                  </a:lnTo>
                  <a:lnTo>
                    <a:pt x="114" y="22"/>
                  </a:lnTo>
                  <a:lnTo>
                    <a:pt x="112" y="22"/>
                  </a:lnTo>
                  <a:lnTo>
                    <a:pt x="112" y="22"/>
                  </a:lnTo>
                  <a:lnTo>
                    <a:pt x="112" y="22"/>
                  </a:lnTo>
                  <a:lnTo>
                    <a:pt x="110" y="22"/>
                  </a:lnTo>
                  <a:lnTo>
                    <a:pt x="110" y="24"/>
                  </a:lnTo>
                  <a:lnTo>
                    <a:pt x="108" y="24"/>
                  </a:lnTo>
                  <a:lnTo>
                    <a:pt x="106" y="26"/>
                  </a:lnTo>
                  <a:lnTo>
                    <a:pt x="106" y="26"/>
                  </a:lnTo>
                  <a:lnTo>
                    <a:pt x="106" y="26"/>
                  </a:lnTo>
                  <a:lnTo>
                    <a:pt x="106" y="26"/>
                  </a:lnTo>
                  <a:lnTo>
                    <a:pt x="104" y="29"/>
                  </a:lnTo>
                  <a:lnTo>
                    <a:pt x="102" y="29"/>
                  </a:lnTo>
                  <a:lnTo>
                    <a:pt x="100" y="26"/>
                  </a:lnTo>
                  <a:lnTo>
                    <a:pt x="98" y="24"/>
                  </a:lnTo>
                  <a:lnTo>
                    <a:pt x="98" y="24"/>
                  </a:lnTo>
                  <a:lnTo>
                    <a:pt x="98" y="24"/>
                  </a:lnTo>
                  <a:lnTo>
                    <a:pt x="96" y="22"/>
                  </a:lnTo>
                  <a:lnTo>
                    <a:pt x="96" y="22"/>
                  </a:lnTo>
                  <a:lnTo>
                    <a:pt x="94" y="22"/>
                  </a:lnTo>
                  <a:lnTo>
                    <a:pt x="94" y="22"/>
                  </a:lnTo>
                  <a:lnTo>
                    <a:pt x="92" y="22"/>
                  </a:lnTo>
                  <a:lnTo>
                    <a:pt x="92" y="22"/>
                  </a:lnTo>
                  <a:lnTo>
                    <a:pt x="90" y="22"/>
                  </a:lnTo>
                  <a:lnTo>
                    <a:pt x="88" y="20"/>
                  </a:lnTo>
                  <a:lnTo>
                    <a:pt x="84" y="20"/>
                  </a:lnTo>
                  <a:lnTo>
                    <a:pt x="80" y="20"/>
                  </a:lnTo>
                  <a:lnTo>
                    <a:pt x="78" y="20"/>
                  </a:lnTo>
                  <a:lnTo>
                    <a:pt x="76" y="20"/>
                  </a:lnTo>
                  <a:lnTo>
                    <a:pt x="72" y="20"/>
                  </a:lnTo>
                  <a:lnTo>
                    <a:pt x="70" y="18"/>
                  </a:lnTo>
                  <a:lnTo>
                    <a:pt x="68" y="16"/>
                  </a:lnTo>
                  <a:lnTo>
                    <a:pt x="66" y="16"/>
                  </a:lnTo>
                  <a:lnTo>
                    <a:pt x="66" y="18"/>
                  </a:lnTo>
                  <a:lnTo>
                    <a:pt x="66" y="18"/>
                  </a:lnTo>
                  <a:lnTo>
                    <a:pt x="66" y="20"/>
                  </a:lnTo>
                  <a:lnTo>
                    <a:pt x="66" y="22"/>
                  </a:lnTo>
                  <a:lnTo>
                    <a:pt x="62" y="22"/>
                  </a:lnTo>
                  <a:lnTo>
                    <a:pt x="58" y="22"/>
                  </a:lnTo>
                  <a:lnTo>
                    <a:pt x="56" y="24"/>
                  </a:lnTo>
                  <a:lnTo>
                    <a:pt x="54" y="24"/>
                  </a:lnTo>
                  <a:lnTo>
                    <a:pt x="54" y="26"/>
                  </a:lnTo>
                  <a:lnTo>
                    <a:pt x="54" y="29"/>
                  </a:lnTo>
                  <a:lnTo>
                    <a:pt x="54" y="33"/>
                  </a:lnTo>
                  <a:lnTo>
                    <a:pt x="54" y="35"/>
                  </a:lnTo>
                  <a:lnTo>
                    <a:pt x="54" y="39"/>
                  </a:lnTo>
                  <a:lnTo>
                    <a:pt x="52" y="39"/>
                  </a:lnTo>
                  <a:lnTo>
                    <a:pt x="52" y="41"/>
                  </a:lnTo>
                  <a:lnTo>
                    <a:pt x="48" y="43"/>
                  </a:lnTo>
                  <a:lnTo>
                    <a:pt x="48" y="43"/>
                  </a:lnTo>
                  <a:lnTo>
                    <a:pt x="48" y="45"/>
                  </a:lnTo>
                  <a:lnTo>
                    <a:pt x="48" y="45"/>
                  </a:lnTo>
                  <a:lnTo>
                    <a:pt x="46" y="45"/>
                  </a:lnTo>
                  <a:lnTo>
                    <a:pt x="46" y="45"/>
                  </a:lnTo>
                  <a:lnTo>
                    <a:pt x="44" y="45"/>
                  </a:lnTo>
                  <a:lnTo>
                    <a:pt x="42" y="47"/>
                  </a:lnTo>
                  <a:lnTo>
                    <a:pt x="40" y="47"/>
                  </a:lnTo>
                  <a:lnTo>
                    <a:pt x="36" y="49"/>
                  </a:lnTo>
                  <a:lnTo>
                    <a:pt x="34" y="49"/>
                  </a:lnTo>
                  <a:lnTo>
                    <a:pt x="34" y="49"/>
                  </a:lnTo>
                  <a:lnTo>
                    <a:pt x="34" y="49"/>
                  </a:lnTo>
                  <a:lnTo>
                    <a:pt x="34" y="51"/>
                  </a:lnTo>
                  <a:lnTo>
                    <a:pt x="34" y="51"/>
                  </a:lnTo>
                  <a:lnTo>
                    <a:pt x="36" y="51"/>
                  </a:lnTo>
                  <a:lnTo>
                    <a:pt x="34" y="53"/>
                  </a:lnTo>
                  <a:lnTo>
                    <a:pt x="34" y="53"/>
                  </a:lnTo>
                  <a:lnTo>
                    <a:pt x="34" y="57"/>
                  </a:lnTo>
                  <a:lnTo>
                    <a:pt x="34" y="57"/>
                  </a:lnTo>
                  <a:lnTo>
                    <a:pt x="32" y="57"/>
                  </a:lnTo>
                  <a:lnTo>
                    <a:pt x="30" y="59"/>
                  </a:lnTo>
                  <a:lnTo>
                    <a:pt x="30" y="59"/>
                  </a:lnTo>
                  <a:lnTo>
                    <a:pt x="28" y="59"/>
                  </a:lnTo>
                  <a:lnTo>
                    <a:pt x="28" y="59"/>
                  </a:lnTo>
                  <a:lnTo>
                    <a:pt x="26" y="59"/>
                  </a:lnTo>
                  <a:lnTo>
                    <a:pt x="26" y="59"/>
                  </a:lnTo>
                  <a:lnTo>
                    <a:pt x="24" y="61"/>
                  </a:lnTo>
                  <a:lnTo>
                    <a:pt x="24" y="61"/>
                  </a:lnTo>
                  <a:lnTo>
                    <a:pt x="22" y="59"/>
                  </a:lnTo>
                  <a:lnTo>
                    <a:pt x="22" y="59"/>
                  </a:lnTo>
                  <a:lnTo>
                    <a:pt x="20" y="57"/>
                  </a:lnTo>
                  <a:lnTo>
                    <a:pt x="18" y="57"/>
                  </a:lnTo>
                  <a:lnTo>
                    <a:pt x="18" y="55"/>
                  </a:lnTo>
                  <a:lnTo>
                    <a:pt x="16" y="57"/>
                  </a:lnTo>
                  <a:lnTo>
                    <a:pt x="14" y="57"/>
                  </a:lnTo>
                  <a:lnTo>
                    <a:pt x="14" y="57"/>
                  </a:lnTo>
                  <a:lnTo>
                    <a:pt x="12" y="55"/>
                  </a:lnTo>
                  <a:lnTo>
                    <a:pt x="10" y="55"/>
                  </a:lnTo>
                  <a:lnTo>
                    <a:pt x="8" y="53"/>
                  </a:lnTo>
                  <a:lnTo>
                    <a:pt x="8" y="53"/>
                  </a:lnTo>
                  <a:lnTo>
                    <a:pt x="8" y="53"/>
                  </a:lnTo>
                  <a:lnTo>
                    <a:pt x="8" y="55"/>
                  </a:lnTo>
                  <a:lnTo>
                    <a:pt x="8" y="55"/>
                  </a:lnTo>
                  <a:lnTo>
                    <a:pt x="8" y="55"/>
                  </a:lnTo>
                  <a:lnTo>
                    <a:pt x="8" y="57"/>
                  </a:lnTo>
                  <a:lnTo>
                    <a:pt x="6" y="57"/>
                  </a:lnTo>
                  <a:lnTo>
                    <a:pt x="6" y="59"/>
                  </a:lnTo>
                  <a:lnTo>
                    <a:pt x="6" y="59"/>
                  </a:lnTo>
                  <a:lnTo>
                    <a:pt x="6" y="59"/>
                  </a:lnTo>
                  <a:lnTo>
                    <a:pt x="6" y="61"/>
                  </a:lnTo>
                  <a:lnTo>
                    <a:pt x="6" y="61"/>
                  </a:lnTo>
                  <a:lnTo>
                    <a:pt x="8" y="63"/>
                  </a:lnTo>
                  <a:lnTo>
                    <a:pt x="6" y="63"/>
                  </a:lnTo>
                  <a:lnTo>
                    <a:pt x="6" y="65"/>
                  </a:lnTo>
                  <a:lnTo>
                    <a:pt x="6" y="65"/>
                  </a:lnTo>
                  <a:lnTo>
                    <a:pt x="6" y="67"/>
                  </a:lnTo>
                  <a:lnTo>
                    <a:pt x="6" y="67"/>
                  </a:lnTo>
                  <a:lnTo>
                    <a:pt x="6" y="69"/>
                  </a:lnTo>
                  <a:lnTo>
                    <a:pt x="6" y="69"/>
                  </a:lnTo>
                  <a:lnTo>
                    <a:pt x="6" y="71"/>
                  </a:lnTo>
                  <a:lnTo>
                    <a:pt x="4" y="71"/>
                  </a:lnTo>
                  <a:lnTo>
                    <a:pt x="4" y="71"/>
                  </a:lnTo>
                  <a:lnTo>
                    <a:pt x="4" y="73"/>
                  </a:lnTo>
                  <a:lnTo>
                    <a:pt x="2" y="73"/>
                  </a:lnTo>
                  <a:lnTo>
                    <a:pt x="2" y="73"/>
                  </a:lnTo>
                  <a:lnTo>
                    <a:pt x="2" y="73"/>
                  </a:lnTo>
                  <a:lnTo>
                    <a:pt x="4" y="73"/>
                  </a:lnTo>
                  <a:lnTo>
                    <a:pt x="4" y="75"/>
                  </a:lnTo>
                  <a:lnTo>
                    <a:pt x="6" y="77"/>
                  </a:lnTo>
                  <a:lnTo>
                    <a:pt x="2" y="77"/>
                  </a:lnTo>
                  <a:lnTo>
                    <a:pt x="2" y="79"/>
                  </a:lnTo>
                  <a:lnTo>
                    <a:pt x="0" y="81"/>
                  </a:lnTo>
                  <a:lnTo>
                    <a:pt x="2" y="85"/>
                  </a:lnTo>
                  <a:lnTo>
                    <a:pt x="2" y="87"/>
                  </a:lnTo>
                  <a:lnTo>
                    <a:pt x="2" y="89"/>
                  </a:lnTo>
                  <a:lnTo>
                    <a:pt x="2" y="89"/>
                  </a:lnTo>
                  <a:lnTo>
                    <a:pt x="4" y="89"/>
                  </a:lnTo>
                  <a:lnTo>
                    <a:pt x="6" y="89"/>
                  </a:lnTo>
                  <a:lnTo>
                    <a:pt x="8" y="91"/>
                  </a:lnTo>
                  <a:lnTo>
                    <a:pt x="8" y="91"/>
                  </a:lnTo>
                  <a:lnTo>
                    <a:pt x="8" y="91"/>
                  </a:lnTo>
                  <a:lnTo>
                    <a:pt x="6" y="93"/>
                  </a:lnTo>
                  <a:lnTo>
                    <a:pt x="6" y="95"/>
                  </a:lnTo>
                  <a:lnTo>
                    <a:pt x="4" y="97"/>
                  </a:lnTo>
                  <a:lnTo>
                    <a:pt x="4" y="99"/>
                  </a:lnTo>
                  <a:lnTo>
                    <a:pt x="4" y="101"/>
                  </a:lnTo>
                  <a:lnTo>
                    <a:pt x="6" y="103"/>
                  </a:lnTo>
                  <a:lnTo>
                    <a:pt x="8" y="107"/>
                  </a:lnTo>
                  <a:lnTo>
                    <a:pt x="10" y="113"/>
                  </a:lnTo>
                  <a:lnTo>
                    <a:pt x="10" y="115"/>
                  </a:lnTo>
                  <a:lnTo>
                    <a:pt x="10" y="119"/>
                  </a:lnTo>
                  <a:lnTo>
                    <a:pt x="10" y="119"/>
                  </a:lnTo>
                  <a:lnTo>
                    <a:pt x="12" y="123"/>
                  </a:lnTo>
                  <a:lnTo>
                    <a:pt x="12" y="123"/>
                  </a:lnTo>
                  <a:lnTo>
                    <a:pt x="12" y="127"/>
                  </a:lnTo>
                  <a:lnTo>
                    <a:pt x="12" y="127"/>
                  </a:lnTo>
                  <a:lnTo>
                    <a:pt x="16" y="127"/>
                  </a:lnTo>
                  <a:lnTo>
                    <a:pt x="20" y="129"/>
                  </a:lnTo>
                  <a:lnTo>
                    <a:pt x="26" y="129"/>
                  </a:lnTo>
                  <a:lnTo>
                    <a:pt x="26" y="131"/>
                  </a:lnTo>
                  <a:lnTo>
                    <a:pt x="28" y="135"/>
                  </a:lnTo>
                  <a:lnTo>
                    <a:pt x="28" y="137"/>
                  </a:lnTo>
                  <a:lnTo>
                    <a:pt x="28" y="139"/>
                  </a:lnTo>
                  <a:lnTo>
                    <a:pt x="26" y="143"/>
                  </a:lnTo>
                  <a:lnTo>
                    <a:pt x="22" y="147"/>
                  </a:lnTo>
                  <a:lnTo>
                    <a:pt x="20" y="151"/>
                  </a:lnTo>
                  <a:lnTo>
                    <a:pt x="16" y="155"/>
                  </a:lnTo>
                  <a:lnTo>
                    <a:pt x="22" y="157"/>
                  </a:lnTo>
                  <a:lnTo>
                    <a:pt x="28" y="159"/>
                  </a:lnTo>
                  <a:lnTo>
                    <a:pt x="36" y="161"/>
                  </a:lnTo>
                  <a:lnTo>
                    <a:pt x="40" y="163"/>
                  </a:lnTo>
                  <a:lnTo>
                    <a:pt x="42" y="163"/>
                  </a:lnTo>
                  <a:lnTo>
                    <a:pt x="58" y="163"/>
                  </a:lnTo>
                  <a:lnTo>
                    <a:pt x="66" y="163"/>
                  </a:lnTo>
                  <a:lnTo>
                    <a:pt x="68" y="165"/>
                  </a:lnTo>
                  <a:lnTo>
                    <a:pt x="68" y="163"/>
                  </a:lnTo>
                  <a:lnTo>
                    <a:pt x="68" y="163"/>
                  </a:lnTo>
                  <a:lnTo>
                    <a:pt x="70" y="163"/>
                  </a:lnTo>
                  <a:lnTo>
                    <a:pt x="72" y="161"/>
                  </a:lnTo>
                  <a:lnTo>
                    <a:pt x="74" y="161"/>
                  </a:lnTo>
                  <a:lnTo>
                    <a:pt x="76" y="161"/>
                  </a:lnTo>
                  <a:lnTo>
                    <a:pt x="78" y="161"/>
                  </a:lnTo>
                  <a:lnTo>
                    <a:pt x="80" y="161"/>
                  </a:lnTo>
                  <a:lnTo>
                    <a:pt x="82" y="161"/>
                  </a:lnTo>
                  <a:lnTo>
                    <a:pt x="84" y="161"/>
                  </a:lnTo>
                  <a:lnTo>
                    <a:pt x="88" y="159"/>
                  </a:lnTo>
                  <a:lnTo>
                    <a:pt x="90" y="159"/>
                  </a:lnTo>
                  <a:lnTo>
                    <a:pt x="94" y="157"/>
                  </a:lnTo>
                  <a:lnTo>
                    <a:pt x="98" y="157"/>
                  </a:lnTo>
                  <a:lnTo>
                    <a:pt x="98" y="155"/>
                  </a:lnTo>
                  <a:lnTo>
                    <a:pt x="100" y="155"/>
                  </a:lnTo>
                  <a:lnTo>
                    <a:pt x="100" y="153"/>
                  </a:lnTo>
                  <a:lnTo>
                    <a:pt x="98" y="153"/>
                  </a:lnTo>
                  <a:lnTo>
                    <a:pt x="98" y="151"/>
                  </a:lnTo>
                  <a:lnTo>
                    <a:pt x="98" y="149"/>
                  </a:lnTo>
                  <a:lnTo>
                    <a:pt x="98" y="147"/>
                  </a:lnTo>
                  <a:lnTo>
                    <a:pt x="98" y="145"/>
                  </a:lnTo>
                  <a:lnTo>
                    <a:pt x="98" y="143"/>
                  </a:lnTo>
                  <a:lnTo>
                    <a:pt x="98" y="139"/>
                  </a:lnTo>
                  <a:lnTo>
                    <a:pt x="98" y="137"/>
                  </a:lnTo>
                  <a:lnTo>
                    <a:pt x="100" y="137"/>
                  </a:lnTo>
                  <a:lnTo>
                    <a:pt x="100" y="135"/>
                  </a:lnTo>
                  <a:lnTo>
                    <a:pt x="100" y="135"/>
                  </a:lnTo>
                  <a:lnTo>
                    <a:pt x="102" y="135"/>
                  </a:lnTo>
                  <a:lnTo>
                    <a:pt x="102" y="133"/>
                  </a:lnTo>
                  <a:lnTo>
                    <a:pt x="104" y="131"/>
                  </a:lnTo>
                  <a:lnTo>
                    <a:pt x="104" y="131"/>
                  </a:lnTo>
                  <a:lnTo>
                    <a:pt x="106" y="131"/>
                  </a:lnTo>
                  <a:lnTo>
                    <a:pt x="108" y="131"/>
                  </a:lnTo>
                  <a:lnTo>
                    <a:pt x="110" y="131"/>
                  </a:lnTo>
                  <a:lnTo>
                    <a:pt x="114" y="131"/>
                  </a:lnTo>
                  <a:lnTo>
                    <a:pt x="116" y="131"/>
                  </a:lnTo>
                  <a:lnTo>
                    <a:pt x="116" y="131"/>
                  </a:lnTo>
                  <a:lnTo>
                    <a:pt x="118" y="129"/>
                  </a:lnTo>
                  <a:lnTo>
                    <a:pt x="116" y="129"/>
                  </a:lnTo>
                  <a:lnTo>
                    <a:pt x="116" y="129"/>
                  </a:lnTo>
                  <a:lnTo>
                    <a:pt x="114" y="127"/>
                  </a:lnTo>
                  <a:lnTo>
                    <a:pt x="114" y="127"/>
                  </a:lnTo>
                  <a:lnTo>
                    <a:pt x="114" y="125"/>
                  </a:lnTo>
                  <a:lnTo>
                    <a:pt x="116" y="125"/>
                  </a:lnTo>
                  <a:lnTo>
                    <a:pt x="120" y="123"/>
                  </a:lnTo>
                  <a:lnTo>
                    <a:pt x="122" y="123"/>
                  </a:lnTo>
                  <a:lnTo>
                    <a:pt x="122" y="121"/>
                  </a:lnTo>
                  <a:lnTo>
                    <a:pt x="122" y="121"/>
                  </a:lnTo>
                  <a:lnTo>
                    <a:pt x="124" y="121"/>
                  </a:lnTo>
                  <a:lnTo>
                    <a:pt x="126" y="123"/>
                  </a:lnTo>
                  <a:lnTo>
                    <a:pt x="128" y="121"/>
                  </a:lnTo>
                  <a:lnTo>
                    <a:pt x="128" y="121"/>
                  </a:lnTo>
                  <a:lnTo>
                    <a:pt x="130" y="123"/>
                  </a:lnTo>
                  <a:lnTo>
                    <a:pt x="130" y="123"/>
                  </a:lnTo>
                  <a:lnTo>
                    <a:pt x="132" y="125"/>
                  </a:lnTo>
                  <a:lnTo>
                    <a:pt x="134" y="125"/>
                  </a:lnTo>
                  <a:lnTo>
                    <a:pt x="134" y="123"/>
                  </a:lnTo>
                  <a:lnTo>
                    <a:pt x="136" y="123"/>
                  </a:lnTo>
                  <a:lnTo>
                    <a:pt x="138" y="121"/>
                  </a:lnTo>
                  <a:lnTo>
                    <a:pt x="138" y="119"/>
                  </a:lnTo>
                  <a:lnTo>
                    <a:pt x="138" y="113"/>
                  </a:lnTo>
                  <a:lnTo>
                    <a:pt x="136" y="111"/>
                  </a:lnTo>
                  <a:lnTo>
                    <a:pt x="136" y="109"/>
                  </a:lnTo>
                  <a:lnTo>
                    <a:pt x="138" y="107"/>
                  </a:lnTo>
                  <a:lnTo>
                    <a:pt x="138" y="105"/>
                  </a:lnTo>
                  <a:lnTo>
                    <a:pt x="138" y="105"/>
                  </a:lnTo>
                  <a:lnTo>
                    <a:pt x="138" y="103"/>
                  </a:lnTo>
                  <a:lnTo>
                    <a:pt x="138" y="99"/>
                  </a:lnTo>
                  <a:lnTo>
                    <a:pt x="140" y="99"/>
                  </a:lnTo>
                  <a:lnTo>
                    <a:pt x="142" y="99"/>
                  </a:lnTo>
                  <a:lnTo>
                    <a:pt x="144" y="97"/>
                  </a:lnTo>
                  <a:lnTo>
                    <a:pt x="146" y="97"/>
                  </a:lnTo>
                  <a:lnTo>
                    <a:pt x="148" y="95"/>
                  </a:lnTo>
                  <a:lnTo>
                    <a:pt x="148" y="93"/>
                  </a:lnTo>
                  <a:lnTo>
                    <a:pt x="148" y="91"/>
                  </a:lnTo>
                  <a:lnTo>
                    <a:pt x="146" y="89"/>
                  </a:lnTo>
                  <a:lnTo>
                    <a:pt x="144" y="87"/>
                  </a:lnTo>
                  <a:lnTo>
                    <a:pt x="140" y="83"/>
                  </a:lnTo>
                  <a:lnTo>
                    <a:pt x="140" y="81"/>
                  </a:lnTo>
                  <a:lnTo>
                    <a:pt x="142" y="81"/>
                  </a:lnTo>
                  <a:lnTo>
                    <a:pt x="146" y="83"/>
                  </a:lnTo>
                  <a:lnTo>
                    <a:pt x="148" y="83"/>
                  </a:lnTo>
                  <a:lnTo>
                    <a:pt x="148" y="83"/>
                  </a:lnTo>
                  <a:lnTo>
                    <a:pt x="152" y="83"/>
                  </a:lnTo>
                  <a:lnTo>
                    <a:pt x="156" y="83"/>
                  </a:lnTo>
                  <a:lnTo>
                    <a:pt x="158" y="81"/>
                  </a:lnTo>
                  <a:lnTo>
                    <a:pt x="158" y="79"/>
                  </a:lnTo>
                  <a:lnTo>
                    <a:pt x="158" y="79"/>
                  </a:lnTo>
                  <a:lnTo>
                    <a:pt x="158" y="77"/>
                  </a:lnTo>
                  <a:lnTo>
                    <a:pt x="158" y="75"/>
                  </a:lnTo>
                  <a:lnTo>
                    <a:pt x="156" y="75"/>
                  </a:lnTo>
                  <a:lnTo>
                    <a:pt x="156" y="73"/>
                  </a:lnTo>
                  <a:lnTo>
                    <a:pt x="156" y="73"/>
                  </a:lnTo>
                  <a:lnTo>
                    <a:pt x="156" y="73"/>
                  </a:lnTo>
                  <a:lnTo>
                    <a:pt x="156" y="71"/>
                  </a:lnTo>
                  <a:lnTo>
                    <a:pt x="156" y="69"/>
                  </a:lnTo>
                  <a:lnTo>
                    <a:pt x="158" y="69"/>
                  </a:lnTo>
                  <a:lnTo>
                    <a:pt x="158" y="67"/>
                  </a:lnTo>
                  <a:lnTo>
                    <a:pt x="160" y="65"/>
                  </a:lnTo>
                  <a:lnTo>
                    <a:pt x="160" y="65"/>
                  </a:lnTo>
                  <a:lnTo>
                    <a:pt x="162" y="63"/>
                  </a:lnTo>
                  <a:lnTo>
                    <a:pt x="162" y="63"/>
                  </a:lnTo>
                  <a:lnTo>
                    <a:pt x="162" y="61"/>
                  </a:lnTo>
                  <a:lnTo>
                    <a:pt x="162" y="61"/>
                  </a:lnTo>
                  <a:lnTo>
                    <a:pt x="162" y="61"/>
                  </a:lnTo>
                  <a:lnTo>
                    <a:pt x="162" y="59"/>
                  </a:lnTo>
                  <a:lnTo>
                    <a:pt x="160" y="59"/>
                  </a:lnTo>
                  <a:lnTo>
                    <a:pt x="160" y="59"/>
                  </a:lnTo>
                  <a:lnTo>
                    <a:pt x="162" y="57"/>
                  </a:lnTo>
                  <a:lnTo>
                    <a:pt x="162" y="57"/>
                  </a:lnTo>
                  <a:lnTo>
                    <a:pt x="160" y="55"/>
                  </a:lnTo>
                  <a:lnTo>
                    <a:pt x="160" y="55"/>
                  </a:lnTo>
                  <a:lnTo>
                    <a:pt x="160" y="53"/>
                  </a:lnTo>
                  <a:lnTo>
                    <a:pt x="158" y="51"/>
                  </a:lnTo>
                  <a:lnTo>
                    <a:pt x="158" y="49"/>
                  </a:lnTo>
                  <a:lnTo>
                    <a:pt x="156" y="49"/>
                  </a:lnTo>
                  <a:lnTo>
                    <a:pt x="156" y="47"/>
                  </a:lnTo>
                  <a:lnTo>
                    <a:pt x="154" y="45"/>
                  </a:lnTo>
                  <a:lnTo>
                    <a:pt x="152" y="45"/>
                  </a:lnTo>
                  <a:lnTo>
                    <a:pt x="154" y="43"/>
                  </a:lnTo>
                  <a:lnTo>
                    <a:pt x="154" y="43"/>
                  </a:lnTo>
                  <a:lnTo>
                    <a:pt x="156" y="41"/>
                  </a:lnTo>
                  <a:lnTo>
                    <a:pt x="156" y="39"/>
                  </a:lnTo>
                  <a:lnTo>
                    <a:pt x="158" y="39"/>
                  </a:lnTo>
                  <a:lnTo>
                    <a:pt x="160" y="39"/>
                  </a:lnTo>
                  <a:lnTo>
                    <a:pt x="160" y="39"/>
                  </a:lnTo>
                  <a:lnTo>
                    <a:pt x="160" y="37"/>
                  </a:lnTo>
                  <a:lnTo>
                    <a:pt x="162" y="37"/>
                  </a:lnTo>
                  <a:lnTo>
                    <a:pt x="164" y="35"/>
                  </a:lnTo>
                  <a:lnTo>
                    <a:pt x="164" y="33"/>
                  </a:lnTo>
                  <a:lnTo>
                    <a:pt x="166" y="33"/>
                  </a:lnTo>
                  <a:lnTo>
                    <a:pt x="166" y="33"/>
                  </a:lnTo>
                  <a:lnTo>
                    <a:pt x="168" y="33"/>
                  </a:lnTo>
                  <a:lnTo>
                    <a:pt x="170" y="31"/>
                  </a:lnTo>
                  <a:lnTo>
                    <a:pt x="170" y="31"/>
                  </a:lnTo>
                  <a:lnTo>
                    <a:pt x="174" y="31"/>
                  </a:lnTo>
                  <a:lnTo>
                    <a:pt x="176" y="31"/>
                  </a:lnTo>
                  <a:lnTo>
                    <a:pt x="178" y="31"/>
                  </a:lnTo>
                  <a:lnTo>
                    <a:pt x="182" y="29"/>
                  </a:lnTo>
                  <a:lnTo>
                    <a:pt x="188" y="29"/>
                  </a:lnTo>
                  <a:lnTo>
                    <a:pt x="188" y="29"/>
                  </a:lnTo>
                  <a:lnTo>
                    <a:pt x="190" y="31"/>
                  </a:lnTo>
                  <a:lnTo>
                    <a:pt x="192" y="31"/>
                  </a:lnTo>
                  <a:lnTo>
                    <a:pt x="192" y="31"/>
                  </a:lnTo>
                  <a:lnTo>
                    <a:pt x="194" y="29"/>
                  </a:lnTo>
                  <a:lnTo>
                    <a:pt x="198" y="29"/>
                  </a:lnTo>
                  <a:lnTo>
                    <a:pt x="198" y="26"/>
                  </a:lnTo>
                  <a:lnTo>
                    <a:pt x="198" y="26"/>
                  </a:lnTo>
                  <a:lnTo>
                    <a:pt x="198" y="26"/>
                  </a:lnTo>
                  <a:lnTo>
                    <a:pt x="196" y="24"/>
                  </a:lnTo>
                  <a:lnTo>
                    <a:pt x="196" y="24"/>
                  </a:lnTo>
                  <a:lnTo>
                    <a:pt x="198" y="22"/>
                  </a:lnTo>
                  <a:lnTo>
                    <a:pt x="200" y="22"/>
                  </a:lnTo>
                  <a:lnTo>
                    <a:pt x="200" y="22"/>
                  </a:lnTo>
                  <a:lnTo>
                    <a:pt x="200" y="22"/>
                  </a:lnTo>
                  <a:lnTo>
                    <a:pt x="200" y="22"/>
                  </a:lnTo>
                  <a:lnTo>
                    <a:pt x="202" y="22"/>
                  </a:lnTo>
                  <a:lnTo>
                    <a:pt x="202" y="22"/>
                  </a:lnTo>
                  <a:lnTo>
                    <a:pt x="202" y="22"/>
                  </a:lnTo>
                  <a:close/>
                </a:path>
              </a:pathLst>
            </a:custGeom>
            <a:grpFill/>
            <a:ln w="3175" cap="rnd">
              <a:solidFill>
                <a:schemeClr val="bg1">
                  <a:lumMod val="50000"/>
                  <a:alpha val="42000"/>
                </a:schemeClr>
              </a:solidFill>
              <a:prstDash val="solid"/>
              <a:round/>
              <a:headEnd/>
              <a:tailEnd/>
            </a:ln>
          </p:spPr>
          <p:txBody>
            <a:bodyPr vert="horz" wrap="square" lIns="91440" tIns="45721" rIns="91440" bIns="457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66" name="Group 265"/>
          <p:cNvGrpSpPr/>
          <p:nvPr/>
        </p:nvGrpSpPr>
        <p:grpSpPr>
          <a:xfrm>
            <a:off x="6482697" y="1792243"/>
            <a:ext cx="1149912" cy="911917"/>
            <a:chOff x="8900822" y="-131204"/>
            <a:chExt cx="875170" cy="768843"/>
          </a:xfrm>
          <a:solidFill>
            <a:srgbClr val="24C5D7"/>
          </a:solidFill>
        </p:grpSpPr>
        <p:sp>
          <p:nvSpPr>
            <p:cNvPr id="268" name="Right Triangle 267"/>
            <p:cNvSpPr/>
            <p:nvPr/>
          </p:nvSpPr>
          <p:spPr>
            <a:xfrm flipH="1" flipV="1">
              <a:off x="9148496" y="401197"/>
              <a:ext cx="91862" cy="236442"/>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1"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 name="Rectangle 266"/>
            <p:cNvSpPr/>
            <p:nvPr/>
          </p:nvSpPr>
          <p:spPr>
            <a:xfrm>
              <a:off x="8900822" y="-131204"/>
              <a:ext cx="875170" cy="5288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1" i="0" u="none" strike="noStrike" kern="1200" cap="none" spc="0" normalizeH="0" baseline="0" noProof="0" dirty="0">
                  <a:ln>
                    <a:noFill/>
                  </a:ln>
                  <a:solidFill>
                    <a:schemeClr val="tx1"/>
                  </a:solidFill>
                  <a:effectLst/>
                  <a:uLnTx/>
                  <a:uFillTx/>
                  <a:latin typeface="Calibri" panose="020F0502020204030204"/>
                  <a:ea typeface="+mn-ea"/>
                  <a:cs typeface="+mn-cs"/>
                </a:rPr>
                <a:t>UAE</a:t>
              </a:r>
            </a:p>
          </p:txBody>
        </p:sp>
      </p:grpSp>
      <p:grpSp>
        <p:nvGrpSpPr>
          <p:cNvPr id="291" name="Group 290"/>
          <p:cNvGrpSpPr/>
          <p:nvPr/>
        </p:nvGrpSpPr>
        <p:grpSpPr>
          <a:xfrm>
            <a:off x="7047615" y="3471243"/>
            <a:ext cx="1657140" cy="553224"/>
            <a:chOff x="8945622" y="22034"/>
            <a:chExt cx="1057695" cy="528810"/>
          </a:xfrm>
          <a:solidFill>
            <a:srgbClr val="EC407A"/>
          </a:solidFill>
        </p:grpSpPr>
        <p:sp>
          <p:nvSpPr>
            <p:cNvPr id="292" name="Right Triangle 291"/>
            <p:cNvSpPr/>
            <p:nvPr/>
          </p:nvSpPr>
          <p:spPr>
            <a:xfrm rot="5400000" flipH="1">
              <a:off x="9814100" y="95390"/>
              <a:ext cx="193578" cy="184857"/>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1"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3" name="Rectangle 292"/>
            <p:cNvSpPr/>
            <p:nvPr/>
          </p:nvSpPr>
          <p:spPr>
            <a:xfrm>
              <a:off x="8945632" y="22034"/>
              <a:ext cx="875170" cy="5288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1" i="0" u="none" strike="noStrike" kern="1200" cap="none" spc="0" normalizeH="0" baseline="0" noProof="0" dirty="0">
                  <a:ln>
                    <a:noFill/>
                  </a:ln>
                  <a:solidFill>
                    <a:schemeClr val="tx1"/>
                  </a:solidFill>
                  <a:effectLst/>
                  <a:uLnTx/>
                  <a:uFillTx/>
                  <a:latin typeface="Calibri" panose="020F0502020204030204"/>
                  <a:ea typeface="+mn-ea"/>
                  <a:cs typeface="+mn-cs"/>
                </a:rPr>
                <a:t>Singapore</a:t>
              </a:r>
            </a:p>
          </p:txBody>
        </p:sp>
      </p:grpSp>
      <p:grpSp>
        <p:nvGrpSpPr>
          <p:cNvPr id="282" name="Group 281"/>
          <p:cNvGrpSpPr/>
          <p:nvPr/>
        </p:nvGrpSpPr>
        <p:grpSpPr>
          <a:xfrm>
            <a:off x="8123301" y="2200860"/>
            <a:ext cx="1432327" cy="769491"/>
            <a:chOff x="8943672" y="22034"/>
            <a:chExt cx="877131" cy="769490"/>
          </a:xfrm>
          <a:solidFill>
            <a:srgbClr val="41A4F5"/>
          </a:solidFill>
        </p:grpSpPr>
        <p:sp>
          <p:nvSpPr>
            <p:cNvPr id="283" name="Right Triangle 282"/>
            <p:cNvSpPr/>
            <p:nvPr/>
          </p:nvSpPr>
          <p:spPr>
            <a:xfrm flipH="1" flipV="1">
              <a:off x="8943672" y="555082"/>
              <a:ext cx="91862" cy="236442"/>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1"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Rectangle 283"/>
            <p:cNvSpPr/>
            <p:nvPr/>
          </p:nvSpPr>
          <p:spPr>
            <a:xfrm>
              <a:off x="8945633" y="22034"/>
              <a:ext cx="875170" cy="5288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1" i="0" u="none" strike="noStrike" kern="1200" cap="none" spc="0" normalizeH="0" baseline="0" noProof="0" dirty="0">
                  <a:ln>
                    <a:noFill/>
                  </a:ln>
                  <a:solidFill>
                    <a:schemeClr val="tx1"/>
                  </a:solidFill>
                  <a:effectLst/>
                  <a:uLnTx/>
                  <a:uFillTx/>
                  <a:latin typeface="Calibri" panose="020F0502020204030204"/>
                  <a:ea typeface="+mn-ea"/>
                  <a:cs typeface="+mn-cs"/>
                </a:rPr>
                <a:t>Bangladesh</a:t>
              </a:r>
            </a:p>
          </p:txBody>
        </p:sp>
      </p:grpSp>
      <p:sp>
        <p:nvSpPr>
          <p:cNvPr id="324" name="Diamond 323"/>
          <p:cNvSpPr/>
          <p:nvPr/>
        </p:nvSpPr>
        <p:spPr>
          <a:xfrm>
            <a:off x="9331287" y="4825066"/>
            <a:ext cx="4836405" cy="407624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6" name="Picture 2" descr="Abstract Photo, Background, Colorful, Floral, Hd, White, Digital, #8329">
            <a:extLst>
              <a:ext uri="{FF2B5EF4-FFF2-40B4-BE49-F238E27FC236}">
                <a16:creationId xmlns:a16="http://schemas.microsoft.com/office/drawing/2014/main" id="{0ABE3599-8594-485D-B633-D6D22DD4CEA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125" b="95500" l="28750" r="98833">
                        <a14:foregroundMark x1="85083" y1="83875" x2="97917" y2="61250"/>
                        <a14:foregroundMark x1="97917" y1="61250" x2="91667" y2="15000"/>
                        <a14:foregroundMark x1="91667" y1="15000" x2="88833" y2="9250"/>
                        <a14:foregroundMark x1="88833" y1="9250" x2="84417" y2="4250"/>
                        <a14:foregroundMark x1="84417" y1="4250" x2="72667" y2="1125"/>
                        <a14:foregroundMark x1="94750" y1="77250" x2="94750" y2="77250"/>
                        <a14:foregroundMark x1="93917" y1="81250" x2="98833" y2="44250"/>
                        <a14:foregroundMark x1="98833" y1="44250" x2="97667" y2="34125"/>
                        <a14:foregroundMark x1="92667" y1="36250" x2="80000" y2="19250"/>
                        <a14:foregroundMark x1="87083" y1="19500" x2="74250" y2="24625"/>
                        <a14:foregroundMark x1="74250" y1="24625" x2="77667" y2="31625"/>
                        <a14:foregroundMark x1="77667" y1="31625" x2="83583" y2="34750"/>
                        <a14:foregroundMark x1="83583" y1="34750" x2="83750" y2="34750"/>
                        <a14:foregroundMark x1="89417" y1="44250" x2="81333" y2="21125"/>
                        <a14:foregroundMark x1="81333" y1="21125" x2="76917" y2="17750"/>
                        <a14:foregroundMark x1="76917" y1="17750" x2="76750" y2="17750"/>
                        <a14:foregroundMark x1="79833" y1="19875" x2="73750" y2="15750"/>
                        <a14:foregroundMark x1="55500" y1="20750" x2="55500" y2="20750"/>
                        <a14:foregroundMark x1="55500" y1="20750" x2="55500" y2="20750"/>
                        <a14:foregroundMark x1="75500" y1="55375" x2="75500" y2="55375"/>
                        <a14:foregroundMark x1="75500" y1="55375" x2="75500" y2="55375"/>
                        <a14:foregroundMark x1="72167" y1="64250" x2="72167" y2="64250"/>
                        <a14:foregroundMark x1="72167" y1="64250" x2="72167" y2="64250"/>
                        <a14:foregroundMark x1="83000" y1="95000" x2="83000" y2="95000"/>
                        <a14:foregroundMark x1="83000" y1="95000" x2="83000" y2="95000"/>
                        <a14:foregroundMark x1="84167" y1="95500" x2="84500" y2="95375"/>
                        <a14:foregroundMark x1="84167" y1="95375" x2="84167" y2="95375"/>
                        <a14:foregroundMark x1="84167" y1="95375" x2="84167" y2="95375"/>
                        <a14:foregroundMark x1="84167" y1="95375" x2="84167" y2="95375"/>
                        <a14:foregroundMark x1="98417" y1="88250" x2="98417" y2="88250"/>
                        <a14:foregroundMark x1="98417" y1="88250" x2="98417" y2="88250"/>
                        <a14:foregroundMark x1="99000" y1="82875" x2="99000" y2="93750"/>
                        <a14:foregroundMark x1="99000" y1="93750" x2="97667" y2="85750"/>
                        <a14:foregroundMark x1="97667" y1="85750" x2="98833" y2="83375"/>
                      </a14:backgroundRemoval>
                    </a14:imgEffect>
                  </a14:imgLayer>
                </a14:imgProps>
              </a:ext>
              <a:ext uri="{28A0092B-C50C-407E-A947-70E740481C1C}">
                <a14:useLocalDpi xmlns:a14="http://schemas.microsoft.com/office/drawing/2010/main" val="0"/>
              </a:ext>
            </a:extLst>
          </a:blip>
          <a:srcRect l="48599" t="6" r="-1" b="-7"/>
          <a:stretch/>
        </p:blipFill>
        <p:spPr bwMode="auto">
          <a:xfrm flipH="1">
            <a:off x="-2" y="10"/>
            <a:ext cx="5281125" cy="7597994"/>
          </a:xfrm>
          <a:custGeom>
            <a:avLst/>
            <a:gdLst/>
            <a:ahLst/>
            <a:cxnLst/>
            <a:rect l="l" t="t" r="r" b="b"/>
            <a:pathLst>
              <a:path w="8129873" h="6858000">
                <a:moveTo>
                  <a:pt x="0" y="0"/>
                </a:moveTo>
                <a:lnTo>
                  <a:pt x="3511013" y="0"/>
                </a:lnTo>
                <a:lnTo>
                  <a:pt x="3645681" y="0"/>
                </a:lnTo>
                <a:lnTo>
                  <a:pt x="6510245" y="0"/>
                </a:lnTo>
                <a:lnTo>
                  <a:pt x="6514251" y="3148"/>
                </a:lnTo>
                <a:cubicBezTo>
                  <a:pt x="7500952" y="817446"/>
                  <a:pt x="8129873" y="2049777"/>
                  <a:pt x="8129873" y="3429000"/>
                </a:cubicBezTo>
                <a:cubicBezTo>
                  <a:pt x="8129873" y="4808224"/>
                  <a:pt x="7500952" y="6040555"/>
                  <a:pt x="6514251" y="6854853"/>
                </a:cubicBezTo>
                <a:lnTo>
                  <a:pt x="6510246" y="6858000"/>
                </a:lnTo>
                <a:lnTo>
                  <a:pt x="3645681" y="6858000"/>
                </a:lnTo>
                <a:lnTo>
                  <a:pt x="3511013"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81BC33-63A6-4FCD-9A97-DADB5C4DEA59}"/>
              </a:ext>
            </a:extLst>
          </p:cNvPr>
          <p:cNvSpPr txBox="1"/>
          <p:nvPr/>
        </p:nvSpPr>
        <p:spPr>
          <a:xfrm>
            <a:off x="5427653" y="180976"/>
            <a:ext cx="459416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Calibri" panose="020F0502020204030204"/>
                <a:ea typeface="+mn-ea"/>
                <a:cs typeface="+mn-cs"/>
              </a:rPr>
              <a:t>GLOBAL PRESENCE</a:t>
            </a:r>
          </a:p>
        </p:txBody>
      </p:sp>
      <p:pic>
        <p:nvPicPr>
          <p:cNvPr id="3" name="Graphic 2">
            <a:extLst>
              <a:ext uri="{FF2B5EF4-FFF2-40B4-BE49-F238E27FC236}">
                <a16:creationId xmlns:a16="http://schemas.microsoft.com/office/drawing/2014/main" id="{5770AC7F-4EBC-457D-85D4-0546AD4D94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92129" y="3334936"/>
            <a:ext cx="561104" cy="561104"/>
          </a:xfrm>
          <a:prstGeom prst="rect">
            <a:avLst/>
          </a:prstGeom>
        </p:spPr>
      </p:pic>
      <p:pic>
        <p:nvPicPr>
          <p:cNvPr id="269" name="Graphic 268">
            <a:extLst>
              <a:ext uri="{FF2B5EF4-FFF2-40B4-BE49-F238E27FC236}">
                <a16:creationId xmlns:a16="http://schemas.microsoft.com/office/drawing/2014/main" id="{005E81E9-9BF8-46DB-AD75-17D369C673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4208" y="2589389"/>
            <a:ext cx="561104" cy="561104"/>
          </a:xfrm>
          <a:prstGeom prst="rect">
            <a:avLst/>
          </a:prstGeom>
        </p:spPr>
      </p:pic>
      <p:pic>
        <p:nvPicPr>
          <p:cNvPr id="270" name="Graphic 269">
            <a:extLst>
              <a:ext uri="{FF2B5EF4-FFF2-40B4-BE49-F238E27FC236}">
                <a16:creationId xmlns:a16="http://schemas.microsoft.com/office/drawing/2014/main" id="{999CA38D-3810-4B24-8064-6C1F099762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77435" y="2466549"/>
            <a:ext cx="561104" cy="561104"/>
          </a:xfrm>
          <a:prstGeom prst="rect">
            <a:avLst/>
          </a:prstGeom>
        </p:spPr>
      </p:pic>
    </p:spTree>
    <p:extLst>
      <p:ext uri="{BB962C8B-B14F-4D97-AF65-F5344CB8AC3E}">
        <p14:creationId xmlns:p14="http://schemas.microsoft.com/office/powerpoint/2010/main" val="2197723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anim calcmode="lin" valueType="num">
                                      <p:cBhvr>
                                        <p:cTn id="8" dur="500" fill="hold"/>
                                        <p:tgtEl>
                                          <p:spTgt spid="266"/>
                                        </p:tgtEl>
                                        <p:attrNameLst>
                                          <p:attrName>ppt_x</p:attrName>
                                        </p:attrNameLst>
                                      </p:cBhvr>
                                      <p:tavLst>
                                        <p:tav tm="0">
                                          <p:val>
                                            <p:strVal val="#ppt_x"/>
                                          </p:val>
                                        </p:tav>
                                        <p:tav tm="100000">
                                          <p:val>
                                            <p:strVal val="#ppt_x"/>
                                          </p:val>
                                        </p:tav>
                                      </p:tavLst>
                                    </p:anim>
                                    <p:anim calcmode="lin" valueType="num">
                                      <p:cBhvr>
                                        <p:cTn id="9" dur="500" fill="hold"/>
                                        <p:tgtEl>
                                          <p:spTgt spid="26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291"/>
                                        </p:tgtEl>
                                        <p:attrNameLst>
                                          <p:attrName>style.visibility</p:attrName>
                                        </p:attrNameLst>
                                      </p:cBhvr>
                                      <p:to>
                                        <p:strVal val="visible"/>
                                      </p:to>
                                    </p:set>
                                    <p:animEffect transition="in" filter="fade">
                                      <p:cBhvr>
                                        <p:cTn id="13" dur="500"/>
                                        <p:tgtEl>
                                          <p:spTgt spid="291"/>
                                        </p:tgtEl>
                                      </p:cBhvr>
                                    </p:animEffect>
                                    <p:anim calcmode="lin" valueType="num">
                                      <p:cBhvr>
                                        <p:cTn id="14" dur="500" fill="hold"/>
                                        <p:tgtEl>
                                          <p:spTgt spid="291"/>
                                        </p:tgtEl>
                                        <p:attrNameLst>
                                          <p:attrName>ppt_x</p:attrName>
                                        </p:attrNameLst>
                                      </p:cBhvr>
                                      <p:tavLst>
                                        <p:tav tm="0">
                                          <p:val>
                                            <p:strVal val="#ppt_x"/>
                                          </p:val>
                                        </p:tav>
                                        <p:tav tm="100000">
                                          <p:val>
                                            <p:strVal val="#ppt_x"/>
                                          </p:val>
                                        </p:tav>
                                      </p:tavLst>
                                    </p:anim>
                                    <p:anim calcmode="lin" valueType="num">
                                      <p:cBhvr>
                                        <p:cTn id="15" dur="500" fill="hold"/>
                                        <p:tgtEl>
                                          <p:spTgt spid="29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282"/>
                                        </p:tgtEl>
                                        <p:attrNameLst>
                                          <p:attrName>style.visibility</p:attrName>
                                        </p:attrNameLst>
                                      </p:cBhvr>
                                      <p:to>
                                        <p:strVal val="visible"/>
                                      </p:to>
                                    </p:set>
                                    <p:animEffect transition="in" filter="fade">
                                      <p:cBhvr>
                                        <p:cTn id="19" dur="500"/>
                                        <p:tgtEl>
                                          <p:spTgt spid="282"/>
                                        </p:tgtEl>
                                      </p:cBhvr>
                                    </p:animEffect>
                                    <p:anim calcmode="lin" valueType="num">
                                      <p:cBhvr>
                                        <p:cTn id="20" dur="500" fill="hold"/>
                                        <p:tgtEl>
                                          <p:spTgt spid="282"/>
                                        </p:tgtEl>
                                        <p:attrNameLst>
                                          <p:attrName>ppt_x</p:attrName>
                                        </p:attrNameLst>
                                      </p:cBhvr>
                                      <p:tavLst>
                                        <p:tav tm="0">
                                          <p:val>
                                            <p:strVal val="#ppt_x"/>
                                          </p:val>
                                        </p:tav>
                                        <p:tav tm="100000">
                                          <p:val>
                                            <p:strVal val="#ppt_x"/>
                                          </p:val>
                                        </p:tav>
                                      </p:tavLst>
                                    </p:anim>
                                    <p:anim calcmode="lin" valueType="num">
                                      <p:cBhvr>
                                        <p:cTn id="21" dur="500" fill="hold"/>
                                        <p:tgtEl>
                                          <p:spTgt spid="2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6">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21" name="Picture 3" descr="Circuit board">
            <a:extLst>
              <a:ext uri="{FF2B5EF4-FFF2-40B4-BE49-F238E27FC236}">
                <a16:creationId xmlns:a16="http://schemas.microsoft.com/office/drawing/2014/main" id="{75EEC4E7-CA24-0CFD-703B-2AC6B5465F8A}"/>
              </a:ext>
            </a:extLst>
          </p:cNvPr>
          <p:cNvPicPr>
            <a:picLocks noChangeAspect="1"/>
          </p:cNvPicPr>
          <p:nvPr/>
        </p:nvPicPr>
        <p:blipFill rotWithShape="1">
          <a:blip r:embed="rId3">
            <a:duotone>
              <a:prstClr val="black"/>
              <a:prstClr val="white"/>
            </a:duotone>
            <a:alphaModFix amt="30000"/>
          </a:blip>
          <a:srcRect t="19250" r="-2" b="3518"/>
          <a:stretch/>
        </p:blipFill>
        <p:spPr>
          <a:xfrm>
            <a:off x="594359" y="596644"/>
            <a:ext cx="10988585" cy="5664712"/>
          </a:xfrm>
          <a:prstGeom prst="rect">
            <a:avLst/>
          </a:prstGeom>
        </p:spPr>
      </p:pic>
      <p:sp>
        <p:nvSpPr>
          <p:cNvPr id="2" name="Title 1">
            <a:extLst>
              <a:ext uri="{FF2B5EF4-FFF2-40B4-BE49-F238E27FC236}">
                <a16:creationId xmlns:a16="http://schemas.microsoft.com/office/drawing/2014/main" id="{7068E17C-8133-48CD-9882-EBA9C418629C}"/>
              </a:ext>
            </a:extLst>
          </p:cNvPr>
          <p:cNvSpPr>
            <a:spLocks noGrp="1"/>
          </p:cNvSpPr>
          <p:nvPr>
            <p:ph type="ctrTitle"/>
          </p:nvPr>
        </p:nvSpPr>
        <p:spPr>
          <a:xfrm>
            <a:off x="838200" y="990114"/>
            <a:ext cx="10515600" cy="3041345"/>
          </a:xfrm>
        </p:spPr>
        <p:txBody>
          <a:bodyPr>
            <a:normAutofit/>
          </a:bodyPr>
          <a:lstStyle/>
          <a:p>
            <a:r>
              <a:rPr lang="en-US" sz="4000" i="1" dirty="0">
                <a:latin typeface="+mj-lt"/>
              </a:rPr>
              <a:t>OUR SOLUTIONS &amp; BRANDS</a:t>
            </a:r>
            <a:endParaRPr lang="en-US" sz="4000" dirty="0">
              <a:latin typeface="+mj-lt"/>
            </a:endParaRPr>
          </a:p>
        </p:txBody>
      </p:sp>
      <p:sp>
        <p:nvSpPr>
          <p:cNvPr id="3" name="Subtitle 2">
            <a:extLst>
              <a:ext uri="{FF2B5EF4-FFF2-40B4-BE49-F238E27FC236}">
                <a16:creationId xmlns:a16="http://schemas.microsoft.com/office/drawing/2014/main" id="{38EE0D0C-7212-42E0-802A-F0D231B27A5B}"/>
              </a:ext>
            </a:extLst>
          </p:cNvPr>
          <p:cNvSpPr>
            <a:spLocks noGrp="1"/>
          </p:cNvSpPr>
          <p:nvPr>
            <p:ph type="subTitle" idx="1"/>
          </p:nvPr>
        </p:nvSpPr>
        <p:spPr>
          <a:xfrm>
            <a:off x="838200" y="4245844"/>
            <a:ext cx="10515600" cy="1743793"/>
          </a:xfrm>
        </p:spPr>
        <p:txBody>
          <a:bodyPr>
            <a:normAutofit/>
          </a:bodyPr>
          <a:lstStyle/>
          <a:p>
            <a:r>
              <a:rPr lang="en-US" dirty="0"/>
              <a:t>SMART is an authorized and exclusive distributor for a number of top vendors, allowing us to be the first to market with the most cutting-edge technology and concepts.</a:t>
            </a:r>
          </a:p>
        </p:txBody>
      </p:sp>
    </p:spTree>
    <p:extLst>
      <p:ext uri="{BB962C8B-B14F-4D97-AF65-F5344CB8AC3E}">
        <p14:creationId xmlns:p14="http://schemas.microsoft.com/office/powerpoint/2010/main" val="260616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adridVTI">
  <a:themeElements>
    <a:clrScheme name="Madrid R3">
      <a:dk1>
        <a:srgbClr val="000000"/>
      </a:dk1>
      <a:lt1>
        <a:srgbClr val="FFFFFF"/>
      </a:lt1>
      <a:dk2>
        <a:srgbClr val="3A3C45"/>
      </a:dk2>
      <a:lt2>
        <a:srgbClr val="E9EFF1"/>
      </a:lt2>
      <a:accent1>
        <a:srgbClr val="E24400"/>
      </a:accent1>
      <a:accent2>
        <a:srgbClr val="F38E00"/>
      </a:accent2>
      <a:accent3>
        <a:srgbClr val="89B336"/>
      </a:accent3>
      <a:accent4>
        <a:srgbClr val="30B9B9"/>
      </a:accent4>
      <a:accent5>
        <a:srgbClr val="748CF4"/>
      </a:accent5>
      <a:accent6>
        <a:srgbClr val="A673F4"/>
      </a:accent6>
      <a:hlink>
        <a:srgbClr val="008EE6"/>
      </a:hlink>
      <a:folHlink>
        <a:srgbClr val="C1A187"/>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staltVTI">
  <a:themeElements>
    <a:clrScheme name="AnalogousFromLightSeed_2SEEDS">
      <a:dk1>
        <a:srgbClr val="000000"/>
      </a:dk1>
      <a:lt1>
        <a:srgbClr val="FFFFFF"/>
      </a:lt1>
      <a:dk2>
        <a:srgbClr val="412C24"/>
      </a:dk2>
      <a:lt2>
        <a:srgbClr val="E8E3E2"/>
      </a:lt2>
      <a:accent1>
        <a:srgbClr val="7AA9B8"/>
      </a:accent1>
      <a:accent2>
        <a:srgbClr val="80AAA2"/>
      </a:accent2>
      <a:accent3>
        <a:srgbClr val="8FA2C3"/>
      </a:accent3>
      <a:accent4>
        <a:srgbClr val="BA7E8A"/>
      </a:accent4>
      <a:accent5>
        <a:srgbClr val="C1988C"/>
      </a:accent5>
      <a:accent6>
        <a:srgbClr val="B39F79"/>
      </a:accent6>
      <a:hlink>
        <a:srgbClr val="AB7564"/>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4.xml><?xml version="1.0" encoding="utf-8"?>
<a:theme xmlns:a="http://schemas.openxmlformats.org/drawingml/2006/main" name="ArchiveVTI">
  <a:themeElements>
    <a:clrScheme name="AnalogousFromLightSeedLeftStep">
      <a:dk1>
        <a:srgbClr val="000000"/>
      </a:dk1>
      <a:lt1>
        <a:srgbClr val="FFFFFF"/>
      </a:lt1>
      <a:dk2>
        <a:srgbClr val="243041"/>
      </a:dk2>
      <a:lt2>
        <a:srgbClr val="E8E8E2"/>
      </a:lt2>
      <a:accent1>
        <a:srgbClr val="9796C6"/>
      </a:accent1>
      <a:accent2>
        <a:srgbClr val="7F96BA"/>
      </a:accent2>
      <a:accent3>
        <a:srgbClr val="7DACB7"/>
      </a:accent3>
      <a:accent4>
        <a:srgbClr val="78AFA3"/>
      </a:accent4>
      <a:accent5>
        <a:srgbClr val="83AE92"/>
      </a:accent5>
      <a:accent6>
        <a:srgbClr val="7DB27A"/>
      </a:accent6>
      <a:hlink>
        <a:srgbClr val="848651"/>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5.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6.xml><?xml version="1.0" encoding="utf-8"?>
<a:theme xmlns:a="http://schemas.openxmlformats.org/drawingml/2006/main" name="3_Office Theme">
  <a:themeElements>
    <a:clrScheme name="PC - Color 14 (Summer Mix)">
      <a:dk1>
        <a:srgbClr val="000000"/>
      </a:dk1>
      <a:lt1>
        <a:srgbClr val="FFFFFF"/>
      </a:lt1>
      <a:dk2>
        <a:srgbClr val="3B4550"/>
      </a:dk2>
      <a:lt2>
        <a:srgbClr val="E6E5E5"/>
      </a:lt2>
      <a:accent1>
        <a:srgbClr val="627FCA"/>
      </a:accent1>
      <a:accent2>
        <a:srgbClr val="00B5EF"/>
      </a:accent2>
      <a:accent3>
        <a:srgbClr val="00C5B7"/>
      </a:accent3>
      <a:accent4>
        <a:srgbClr val="82D235"/>
      </a:accent4>
      <a:accent5>
        <a:srgbClr val="FFAD00"/>
      </a:accent5>
      <a:accent6>
        <a:srgbClr val="FF0046"/>
      </a:accent6>
      <a:hlink>
        <a:srgbClr val="AB8ED3"/>
      </a:hlink>
      <a:folHlink>
        <a:srgbClr val="005A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ppt/theme/theme9.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2647</TotalTime>
  <Words>424</Words>
  <Application>Microsoft Office PowerPoint</Application>
  <PresentationFormat>Widescreen</PresentationFormat>
  <Paragraphs>135</Paragraphs>
  <Slides>26</Slides>
  <Notes>9</Notes>
  <HiddenSlides>0</HiddenSlides>
  <MMClips>2</MMClips>
  <ScaleCrop>false</ScaleCrop>
  <HeadingPairs>
    <vt:vector size="6" baseType="variant">
      <vt:variant>
        <vt:lpstr>Fonts Used</vt:lpstr>
      </vt:variant>
      <vt:variant>
        <vt:i4>29</vt:i4>
      </vt:variant>
      <vt:variant>
        <vt:lpstr>Theme</vt:lpstr>
      </vt:variant>
      <vt:variant>
        <vt:i4>10</vt:i4>
      </vt:variant>
      <vt:variant>
        <vt:lpstr>Slide Titles</vt:lpstr>
      </vt:variant>
      <vt:variant>
        <vt:i4>26</vt:i4>
      </vt:variant>
    </vt:vector>
  </HeadingPairs>
  <TitlesOfParts>
    <vt:vector size="65" baseType="lpstr">
      <vt:lpstr>Abadi</vt:lpstr>
      <vt:lpstr>Aharoni</vt:lpstr>
      <vt:lpstr>Arial</vt:lpstr>
      <vt:lpstr>Avenir Next LT Pro</vt:lpstr>
      <vt:lpstr>Bembo</vt:lpstr>
      <vt:lpstr>Bierstadt</vt:lpstr>
      <vt:lpstr>Calibri</vt:lpstr>
      <vt:lpstr>Calibri Light</vt:lpstr>
      <vt:lpstr>Century Gothic</vt:lpstr>
      <vt:lpstr>Fira Code</vt:lpstr>
      <vt:lpstr>Fira Code Bold</vt:lpstr>
      <vt:lpstr>Fira Sans</vt:lpstr>
      <vt:lpstr>Fira Sans Medium</vt:lpstr>
      <vt:lpstr>Footlight MT Light</vt:lpstr>
      <vt:lpstr>Helvetica</vt:lpstr>
      <vt:lpstr>Lato</vt:lpstr>
      <vt:lpstr>Montserrat</vt:lpstr>
      <vt:lpstr>Myriad Pro</vt:lpstr>
      <vt:lpstr>Open Sans</vt:lpstr>
      <vt:lpstr>Open Sans Light</vt:lpstr>
      <vt:lpstr>Open Sans Semibold</vt:lpstr>
      <vt:lpstr>Oswald</vt:lpstr>
      <vt:lpstr>Seaford Display</vt:lpstr>
      <vt:lpstr>Source Sans Pro</vt:lpstr>
      <vt:lpstr>System Font Regular</vt:lpstr>
      <vt:lpstr>TAN Angleton</vt:lpstr>
      <vt:lpstr>Tenorite</vt:lpstr>
      <vt:lpstr>Tw Cen MT</vt:lpstr>
      <vt:lpstr>Wingdings</vt:lpstr>
      <vt:lpstr>Contents Slide Master</vt:lpstr>
      <vt:lpstr>1_Office Theme</vt:lpstr>
      <vt:lpstr>GestaltVTI</vt:lpstr>
      <vt:lpstr>ArchiveVTI</vt:lpstr>
      <vt:lpstr>AdornVTI</vt:lpstr>
      <vt:lpstr>3_Office Theme</vt:lpstr>
      <vt:lpstr>Template PresentationGO</vt:lpstr>
      <vt:lpstr>FadeVTI</vt:lpstr>
      <vt:lpstr>Office</vt:lpstr>
      <vt:lpstr>MadridVTI</vt:lpstr>
      <vt:lpstr>PowerPoint Presentation</vt:lpstr>
      <vt:lpstr>PowerPoint Presentation</vt:lpstr>
      <vt:lpstr>Timeline</vt:lpstr>
      <vt:lpstr>PowerPoint Presentation</vt:lpstr>
      <vt:lpstr>PowerPoint Presentation</vt:lpstr>
      <vt:lpstr>GEOGRAPHICAL COVERAGE</vt:lpstr>
      <vt:lpstr>PowerPoint Presentation</vt:lpstr>
      <vt:lpstr>PowerPoint Presentation</vt:lpstr>
      <vt:lpstr>OUR SOLUTIONS &amp; BRANDS</vt:lpstr>
      <vt:lpstr>PowerPoint Presentation</vt:lpstr>
      <vt:lpstr>PowerPoint Presentation</vt:lpstr>
      <vt:lpstr>PowerPoint Presentation</vt:lpstr>
      <vt:lpstr>PowerPoint Presentation</vt:lpstr>
      <vt:lpstr>PowerPoint Presentation</vt:lpstr>
      <vt:lpstr>PowerPoint Presentation</vt:lpstr>
      <vt:lpstr>YoY GROWTH</vt:lpstr>
      <vt:lpstr>PowerPoint Presentation</vt:lpstr>
      <vt:lpstr>MARKETING Activities</vt:lpstr>
      <vt:lpstr>PowerPoint Presentation</vt:lpstr>
      <vt:lpstr>PowerPoint Presentation</vt:lpstr>
      <vt:lpstr>PowerPoint Presentation</vt:lpstr>
      <vt:lpstr>PowerPoint Presentation</vt:lpstr>
      <vt:lpstr>24X7 Call Center </vt:lpstr>
      <vt:lpstr>PowerPoint Presentation</vt:lpstr>
      <vt:lpstr>CORPORATE SOCIAL RESPONSIBILITY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Tanjil Mostafa Rubel</dc:creator>
  <cp:lastModifiedBy>Mazharul Islam</cp:lastModifiedBy>
  <cp:revision>67</cp:revision>
  <dcterms:created xsi:type="dcterms:W3CDTF">2022-03-20T08:44:46Z</dcterms:created>
  <dcterms:modified xsi:type="dcterms:W3CDTF">2023-08-08T15:02:16Z</dcterms:modified>
</cp:coreProperties>
</file>